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85834"/>
    <a:srgbClr val="D3EBF5"/>
    <a:srgbClr val="C4D4E2"/>
    <a:srgbClr val="FFC88A"/>
    <a:srgbClr val="F2F2F2"/>
    <a:srgbClr val="5A5A66"/>
    <a:srgbClr val="000000"/>
    <a:srgbClr val="EFF1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4" d="100"/>
          <a:sy n="44" d="100"/>
        </p:scale>
        <p:origin x="752" y="6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0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DAD64254-D28E-1A43-8959-E67A0C60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690" y="4306825"/>
            <a:ext cx="4274577" cy="3573455"/>
          </a:xfrm>
          <a:custGeom>
            <a:avLst/>
            <a:gdLst>
              <a:gd name="T0" fmla="*/ 3568 w 4166"/>
              <a:gd name="T1" fmla="*/ 1657 h 3483"/>
              <a:gd name="T2" fmla="*/ 3568 w 4166"/>
              <a:gd name="T3" fmla="*/ 1657 h 3483"/>
              <a:gd name="T4" fmla="*/ 3652 w 4166"/>
              <a:gd name="T5" fmla="*/ 1161 h 3483"/>
              <a:gd name="T6" fmla="*/ 2811 w 4166"/>
              <a:gd name="T7" fmla="*/ 605 h 3483"/>
              <a:gd name="T8" fmla="*/ 2642 w 4166"/>
              <a:gd name="T9" fmla="*/ 664 h 3483"/>
              <a:gd name="T10" fmla="*/ 2634 w 4166"/>
              <a:gd name="T11" fmla="*/ 639 h 3483"/>
              <a:gd name="T12" fmla="*/ 1793 w 4166"/>
              <a:gd name="T13" fmla="*/ 75 h 3483"/>
              <a:gd name="T14" fmla="*/ 1237 w 4166"/>
              <a:gd name="T15" fmla="*/ 614 h 3483"/>
              <a:gd name="T16" fmla="*/ 825 w 4166"/>
              <a:gd name="T17" fmla="*/ 572 h 3483"/>
              <a:gd name="T18" fmla="*/ 261 w 4166"/>
              <a:gd name="T19" fmla="*/ 1413 h 3483"/>
              <a:gd name="T20" fmla="*/ 446 w 4166"/>
              <a:gd name="T21" fmla="*/ 1767 h 3483"/>
              <a:gd name="T22" fmla="*/ 76 w 4166"/>
              <a:gd name="T23" fmla="*/ 2674 h 3483"/>
              <a:gd name="T24" fmla="*/ 1128 w 4166"/>
              <a:gd name="T25" fmla="*/ 3381 h 3483"/>
              <a:gd name="T26" fmla="*/ 1759 w 4166"/>
              <a:gd name="T27" fmla="*/ 2893 h 3483"/>
              <a:gd name="T28" fmla="*/ 2037 w 4166"/>
              <a:gd name="T29" fmla="*/ 2885 h 3483"/>
              <a:gd name="T30" fmla="*/ 2340 w 4166"/>
              <a:gd name="T31" fmla="*/ 2767 h 3483"/>
              <a:gd name="T32" fmla="*/ 3366 w 4166"/>
              <a:gd name="T33" fmla="*/ 3348 h 3483"/>
              <a:gd name="T34" fmla="*/ 4065 w 4166"/>
              <a:gd name="T35" fmla="*/ 2297 h 3483"/>
              <a:gd name="T36" fmla="*/ 3568 w 4166"/>
              <a:gd name="T37" fmla="*/ 1657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66" h="3483">
                <a:moveTo>
                  <a:pt x="3568" y="1657"/>
                </a:moveTo>
                <a:lnTo>
                  <a:pt x="3568" y="1657"/>
                </a:lnTo>
                <a:cubicBezTo>
                  <a:pt x="3652" y="1514"/>
                  <a:pt x="3686" y="1338"/>
                  <a:pt x="3652" y="1161"/>
                </a:cubicBezTo>
                <a:cubicBezTo>
                  <a:pt x="3577" y="774"/>
                  <a:pt x="3198" y="530"/>
                  <a:pt x="2811" y="605"/>
                </a:cubicBezTo>
                <a:cubicBezTo>
                  <a:pt x="2752" y="614"/>
                  <a:pt x="2693" y="639"/>
                  <a:pt x="2642" y="664"/>
                </a:cubicBezTo>
                <a:cubicBezTo>
                  <a:pt x="2634" y="656"/>
                  <a:pt x="2634" y="648"/>
                  <a:pt x="2634" y="639"/>
                </a:cubicBezTo>
                <a:cubicBezTo>
                  <a:pt x="2558" y="252"/>
                  <a:pt x="2180" y="0"/>
                  <a:pt x="1793" y="75"/>
                </a:cubicBezTo>
                <a:cubicBezTo>
                  <a:pt x="1515" y="134"/>
                  <a:pt x="1304" y="353"/>
                  <a:pt x="1237" y="614"/>
                </a:cubicBezTo>
                <a:cubicBezTo>
                  <a:pt x="1111" y="563"/>
                  <a:pt x="968" y="538"/>
                  <a:pt x="825" y="572"/>
                </a:cubicBezTo>
                <a:cubicBezTo>
                  <a:pt x="438" y="648"/>
                  <a:pt x="185" y="1026"/>
                  <a:pt x="261" y="1413"/>
                </a:cubicBezTo>
                <a:cubicBezTo>
                  <a:pt x="286" y="1548"/>
                  <a:pt x="354" y="1674"/>
                  <a:pt x="446" y="1767"/>
                </a:cubicBezTo>
                <a:cubicBezTo>
                  <a:pt x="160" y="1960"/>
                  <a:pt x="0" y="2314"/>
                  <a:pt x="76" y="2674"/>
                </a:cubicBezTo>
                <a:cubicBezTo>
                  <a:pt x="177" y="3162"/>
                  <a:pt x="648" y="3482"/>
                  <a:pt x="1128" y="3381"/>
                </a:cubicBezTo>
                <a:cubicBezTo>
                  <a:pt x="1414" y="3322"/>
                  <a:pt x="1641" y="3137"/>
                  <a:pt x="1759" y="2893"/>
                </a:cubicBezTo>
                <a:cubicBezTo>
                  <a:pt x="1851" y="2902"/>
                  <a:pt x="1944" y="2902"/>
                  <a:pt x="2037" y="2885"/>
                </a:cubicBezTo>
                <a:cubicBezTo>
                  <a:pt x="2146" y="2859"/>
                  <a:pt x="2247" y="2817"/>
                  <a:pt x="2340" y="2767"/>
                </a:cubicBezTo>
                <a:cubicBezTo>
                  <a:pt x="2483" y="3179"/>
                  <a:pt x="2920" y="3432"/>
                  <a:pt x="3366" y="3348"/>
                </a:cubicBezTo>
                <a:cubicBezTo>
                  <a:pt x="3846" y="3247"/>
                  <a:pt x="4165" y="2775"/>
                  <a:pt x="4065" y="2297"/>
                </a:cubicBezTo>
                <a:cubicBezTo>
                  <a:pt x="4006" y="2002"/>
                  <a:pt x="3821" y="1775"/>
                  <a:pt x="3568" y="16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2E3A989E-5DEE-3D4F-80D3-1F2D55E02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311" y="3623799"/>
            <a:ext cx="4265530" cy="3573455"/>
          </a:xfrm>
          <a:custGeom>
            <a:avLst/>
            <a:gdLst>
              <a:gd name="T0" fmla="*/ 3567 w 4157"/>
              <a:gd name="T1" fmla="*/ 1658 h 3483"/>
              <a:gd name="T2" fmla="*/ 3567 w 4157"/>
              <a:gd name="T3" fmla="*/ 1658 h 3483"/>
              <a:gd name="T4" fmla="*/ 3643 w 4157"/>
              <a:gd name="T5" fmla="*/ 1169 h 3483"/>
              <a:gd name="T6" fmla="*/ 2810 w 4157"/>
              <a:gd name="T7" fmla="*/ 606 h 3483"/>
              <a:gd name="T8" fmla="*/ 2633 w 4157"/>
              <a:gd name="T9" fmla="*/ 665 h 3483"/>
              <a:gd name="T10" fmla="*/ 2624 w 4157"/>
              <a:gd name="T11" fmla="*/ 639 h 3483"/>
              <a:gd name="T12" fmla="*/ 1792 w 4157"/>
              <a:gd name="T13" fmla="*/ 84 h 3483"/>
              <a:gd name="T14" fmla="*/ 1236 w 4157"/>
              <a:gd name="T15" fmla="*/ 614 h 3483"/>
              <a:gd name="T16" fmla="*/ 817 w 4157"/>
              <a:gd name="T17" fmla="*/ 572 h 3483"/>
              <a:gd name="T18" fmla="*/ 253 w 4157"/>
              <a:gd name="T19" fmla="*/ 1414 h 3483"/>
              <a:gd name="T20" fmla="*/ 438 w 4157"/>
              <a:gd name="T21" fmla="*/ 1767 h 3483"/>
              <a:gd name="T22" fmla="*/ 67 w 4157"/>
              <a:gd name="T23" fmla="*/ 2684 h 3483"/>
              <a:gd name="T24" fmla="*/ 1127 w 4157"/>
              <a:gd name="T25" fmla="*/ 3381 h 3483"/>
              <a:gd name="T26" fmla="*/ 1749 w 4157"/>
              <a:gd name="T27" fmla="*/ 2895 h 3483"/>
              <a:gd name="T28" fmla="*/ 2027 w 4157"/>
              <a:gd name="T29" fmla="*/ 2886 h 3483"/>
              <a:gd name="T30" fmla="*/ 2330 w 4157"/>
              <a:gd name="T31" fmla="*/ 2768 h 3483"/>
              <a:gd name="T32" fmla="*/ 3357 w 4157"/>
              <a:gd name="T33" fmla="*/ 3348 h 3483"/>
              <a:gd name="T34" fmla="*/ 4055 w 4157"/>
              <a:gd name="T35" fmla="*/ 2297 h 3483"/>
              <a:gd name="T36" fmla="*/ 3567 w 4157"/>
              <a:gd name="T37" fmla="*/ 1658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57" h="3483">
                <a:moveTo>
                  <a:pt x="3567" y="1658"/>
                </a:moveTo>
                <a:lnTo>
                  <a:pt x="3567" y="1658"/>
                </a:lnTo>
                <a:cubicBezTo>
                  <a:pt x="3651" y="1515"/>
                  <a:pt x="3685" y="1346"/>
                  <a:pt x="3643" y="1169"/>
                </a:cubicBezTo>
                <a:cubicBezTo>
                  <a:pt x="3567" y="782"/>
                  <a:pt x="3197" y="530"/>
                  <a:pt x="2810" y="606"/>
                </a:cubicBezTo>
                <a:cubicBezTo>
                  <a:pt x="2742" y="614"/>
                  <a:pt x="2683" y="639"/>
                  <a:pt x="2633" y="665"/>
                </a:cubicBezTo>
                <a:cubicBezTo>
                  <a:pt x="2633" y="656"/>
                  <a:pt x="2624" y="648"/>
                  <a:pt x="2624" y="639"/>
                </a:cubicBezTo>
                <a:cubicBezTo>
                  <a:pt x="2549" y="252"/>
                  <a:pt x="2170" y="0"/>
                  <a:pt x="1792" y="84"/>
                </a:cubicBezTo>
                <a:cubicBezTo>
                  <a:pt x="1505" y="135"/>
                  <a:pt x="1295" y="353"/>
                  <a:pt x="1236" y="614"/>
                </a:cubicBezTo>
                <a:cubicBezTo>
                  <a:pt x="1101" y="564"/>
                  <a:pt x="958" y="547"/>
                  <a:pt x="817" y="572"/>
                </a:cubicBezTo>
                <a:cubicBezTo>
                  <a:pt x="429" y="648"/>
                  <a:pt x="177" y="1026"/>
                  <a:pt x="253" y="1414"/>
                </a:cubicBezTo>
                <a:cubicBezTo>
                  <a:pt x="286" y="1548"/>
                  <a:pt x="345" y="1674"/>
                  <a:pt x="438" y="1767"/>
                </a:cubicBezTo>
                <a:cubicBezTo>
                  <a:pt x="152" y="1961"/>
                  <a:pt x="0" y="2322"/>
                  <a:pt x="67" y="2684"/>
                </a:cubicBezTo>
                <a:cubicBezTo>
                  <a:pt x="168" y="3164"/>
                  <a:pt x="640" y="3482"/>
                  <a:pt x="1127" y="3381"/>
                </a:cubicBezTo>
                <a:cubicBezTo>
                  <a:pt x="1404" y="3331"/>
                  <a:pt x="1632" y="3139"/>
                  <a:pt x="1749" y="2895"/>
                </a:cubicBezTo>
                <a:cubicBezTo>
                  <a:pt x="1842" y="2911"/>
                  <a:pt x="1935" y="2903"/>
                  <a:pt x="2027" y="2886"/>
                </a:cubicBezTo>
                <a:cubicBezTo>
                  <a:pt x="2145" y="2861"/>
                  <a:pt x="2246" y="2827"/>
                  <a:pt x="2330" y="2768"/>
                </a:cubicBezTo>
                <a:cubicBezTo>
                  <a:pt x="2473" y="3180"/>
                  <a:pt x="2911" y="3440"/>
                  <a:pt x="3357" y="3348"/>
                </a:cubicBezTo>
                <a:cubicBezTo>
                  <a:pt x="3836" y="3255"/>
                  <a:pt x="4156" y="2785"/>
                  <a:pt x="4055" y="2297"/>
                </a:cubicBezTo>
                <a:cubicBezTo>
                  <a:pt x="3996" y="2011"/>
                  <a:pt x="3811" y="1775"/>
                  <a:pt x="3567" y="16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05D5FE5E-FDB9-EB4E-AA44-1E9F6181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633" y="1913969"/>
            <a:ext cx="4265527" cy="3573455"/>
          </a:xfrm>
          <a:custGeom>
            <a:avLst/>
            <a:gdLst>
              <a:gd name="T0" fmla="*/ 3567 w 4157"/>
              <a:gd name="T1" fmla="*/ 1657 h 3485"/>
              <a:gd name="T2" fmla="*/ 3567 w 4157"/>
              <a:gd name="T3" fmla="*/ 1657 h 3485"/>
              <a:gd name="T4" fmla="*/ 3643 w 4157"/>
              <a:gd name="T5" fmla="*/ 1161 h 3485"/>
              <a:gd name="T6" fmla="*/ 2811 w 4157"/>
              <a:gd name="T7" fmla="*/ 606 h 3485"/>
              <a:gd name="T8" fmla="*/ 2634 w 4157"/>
              <a:gd name="T9" fmla="*/ 665 h 3485"/>
              <a:gd name="T10" fmla="*/ 2626 w 4157"/>
              <a:gd name="T11" fmla="*/ 639 h 3485"/>
              <a:gd name="T12" fmla="*/ 1793 w 4157"/>
              <a:gd name="T13" fmla="*/ 75 h 3485"/>
              <a:gd name="T14" fmla="*/ 1237 w 4157"/>
              <a:gd name="T15" fmla="*/ 614 h 3485"/>
              <a:gd name="T16" fmla="*/ 816 w 4157"/>
              <a:gd name="T17" fmla="*/ 572 h 3485"/>
              <a:gd name="T18" fmla="*/ 253 w 4157"/>
              <a:gd name="T19" fmla="*/ 1413 h 3485"/>
              <a:gd name="T20" fmla="*/ 438 w 4157"/>
              <a:gd name="T21" fmla="*/ 1767 h 3485"/>
              <a:gd name="T22" fmla="*/ 68 w 4157"/>
              <a:gd name="T23" fmla="*/ 2676 h 3485"/>
              <a:gd name="T24" fmla="*/ 1119 w 4157"/>
              <a:gd name="T25" fmla="*/ 3383 h 3485"/>
              <a:gd name="T26" fmla="*/ 1751 w 4157"/>
              <a:gd name="T27" fmla="*/ 2894 h 3485"/>
              <a:gd name="T28" fmla="*/ 2028 w 4157"/>
              <a:gd name="T29" fmla="*/ 2886 h 3485"/>
              <a:gd name="T30" fmla="*/ 2331 w 4157"/>
              <a:gd name="T31" fmla="*/ 2768 h 3485"/>
              <a:gd name="T32" fmla="*/ 3358 w 4157"/>
              <a:gd name="T33" fmla="*/ 3349 h 3485"/>
              <a:gd name="T34" fmla="*/ 4055 w 4157"/>
              <a:gd name="T35" fmla="*/ 2297 h 3485"/>
              <a:gd name="T36" fmla="*/ 3567 w 4157"/>
              <a:gd name="T37" fmla="*/ 1657 h 3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157" h="3485">
                <a:moveTo>
                  <a:pt x="3567" y="1657"/>
                </a:moveTo>
                <a:lnTo>
                  <a:pt x="3567" y="1657"/>
                </a:lnTo>
                <a:cubicBezTo>
                  <a:pt x="3651" y="1514"/>
                  <a:pt x="3685" y="1338"/>
                  <a:pt x="3643" y="1161"/>
                </a:cubicBezTo>
                <a:cubicBezTo>
                  <a:pt x="3567" y="774"/>
                  <a:pt x="3190" y="530"/>
                  <a:pt x="2811" y="606"/>
                </a:cubicBezTo>
                <a:cubicBezTo>
                  <a:pt x="2743" y="614"/>
                  <a:pt x="2685" y="639"/>
                  <a:pt x="2634" y="665"/>
                </a:cubicBezTo>
                <a:cubicBezTo>
                  <a:pt x="2634" y="656"/>
                  <a:pt x="2626" y="648"/>
                  <a:pt x="2626" y="639"/>
                </a:cubicBezTo>
                <a:cubicBezTo>
                  <a:pt x="2550" y="252"/>
                  <a:pt x="2171" y="0"/>
                  <a:pt x="1793" y="75"/>
                </a:cubicBezTo>
                <a:cubicBezTo>
                  <a:pt x="1507" y="134"/>
                  <a:pt x="1296" y="353"/>
                  <a:pt x="1237" y="614"/>
                </a:cubicBezTo>
                <a:cubicBezTo>
                  <a:pt x="1103" y="564"/>
                  <a:pt x="959" y="547"/>
                  <a:pt x="816" y="572"/>
                </a:cubicBezTo>
                <a:cubicBezTo>
                  <a:pt x="430" y="648"/>
                  <a:pt x="177" y="1027"/>
                  <a:pt x="253" y="1413"/>
                </a:cubicBezTo>
                <a:cubicBezTo>
                  <a:pt x="286" y="1548"/>
                  <a:pt x="345" y="1674"/>
                  <a:pt x="438" y="1767"/>
                </a:cubicBezTo>
                <a:cubicBezTo>
                  <a:pt x="152" y="1960"/>
                  <a:pt x="0" y="2314"/>
                  <a:pt x="68" y="2676"/>
                </a:cubicBezTo>
                <a:cubicBezTo>
                  <a:pt x="169" y="3164"/>
                  <a:pt x="640" y="3484"/>
                  <a:pt x="1119" y="3383"/>
                </a:cubicBezTo>
                <a:cubicBezTo>
                  <a:pt x="1406" y="3324"/>
                  <a:pt x="1633" y="3138"/>
                  <a:pt x="1751" y="2894"/>
                </a:cubicBezTo>
                <a:cubicBezTo>
                  <a:pt x="1843" y="2911"/>
                  <a:pt x="1936" y="2903"/>
                  <a:pt x="2028" y="2886"/>
                </a:cubicBezTo>
                <a:cubicBezTo>
                  <a:pt x="2146" y="2861"/>
                  <a:pt x="2247" y="2819"/>
                  <a:pt x="2331" y="2768"/>
                </a:cubicBezTo>
                <a:cubicBezTo>
                  <a:pt x="2474" y="3181"/>
                  <a:pt x="2912" y="3433"/>
                  <a:pt x="3358" y="3349"/>
                </a:cubicBezTo>
                <a:cubicBezTo>
                  <a:pt x="3836" y="3248"/>
                  <a:pt x="4156" y="2777"/>
                  <a:pt x="4055" y="2297"/>
                </a:cubicBezTo>
                <a:cubicBezTo>
                  <a:pt x="3996" y="2003"/>
                  <a:pt x="3811" y="1775"/>
                  <a:pt x="3567" y="16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2">
            <a:extLst>
              <a:ext uri="{FF2B5EF4-FFF2-40B4-BE49-F238E27FC236}">
                <a16:creationId xmlns:a16="http://schemas.microsoft.com/office/drawing/2014/main" id="{E1F77863-B2A7-D440-B8B3-8756A39CC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285" y="5523610"/>
            <a:ext cx="5979882" cy="7097151"/>
          </a:xfrm>
          <a:custGeom>
            <a:avLst/>
            <a:gdLst>
              <a:gd name="T0" fmla="*/ 420 w 5831"/>
              <a:gd name="T1" fmla="*/ 2851 h 6917"/>
              <a:gd name="T2" fmla="*/ 420 w 5831"/>
              <a:gd name="T3" fmla="*/ 2851 h 6917"/>
              <a:gd name="T4" fmla="*/ 2002 w 5831"/>
              <a:gd name="T5" fmla="*/ 4215 h 6917"/>
              <a:gd name="T6" fmla="*/ 2087 w 5831"/>
              <a:gd name="T7" fmla="*/ 6058 h 6917"/>
              <a:gd name="T8" fmla="*/ 1094 w 5831"/>
              <a:gd name="T9" fmla="*/ 6411 h 6917"/>
              <a:gd name="T10" fmla="*/ 0 w 5831"/>
              <a:gd name="T11" fmla="*/ 6916 h 6917"/>
              <a:gd name="T12" fmla="*/ 5830 w 5831"/>
              <a:gd name="T13" fmla="*/ 6916 h 6917"/>
              <a:gd name="T14" fmla="*/ 5014 w 5831"/>
              <a:gd name="T15" fmla="*/ 6655 h 6917"/>
              <a:gd name="T16" fmla="*/ 4274 w 5831"/>
              <a:gd name="T17" fmla="*/ 6377 h 6917"/>
              <a:gd name="T18" fmla="*/ 3886 w 5831"/>
              <a:gd name="T19" fmla="*/ 6116 h 6917"/>
              <a:gd name="T20" fmla="*/ 3213 w 5831"/>
              <a:gd name="T21" fmla="*/ 3937 h 6917"/>
              <a:gd name="T22" fmla="*/ 3095 w 5831"/>
              <a:gd name="T23" fmla="*/ 3668 h 6917"/>
              <a:gd name="T24" fmla="*/ 3146 w 5831"/>
              <a:gd name="T25" fmla="*/ 2650 h 6917"/>
              <a:gd name="T26" fmla="*/ 3154 w 5831"/>
              <a:gd name="T27" fmla="*/ 2296 h 6917"/>
              <a:gd name="T28" fmla="*/ 3154 w 5831"/>
              <a:gd name="T29" fmla="*/ 1187 h 6917"/>
              <a:gd name="T30" fmla="*/ 2751 w 5831"/>
              <a:gd name="T31" fmla="*/ 1413 h 6917"/>
              <a:gd name="T32" fmla="*/ 2701 w 5831"/>
              <a:gd name="T33" fmla="*/ 1808 h 6917"/>
              <a:gd name="T34" fmla="*/ 2600 w 5831"/>
              <a:gd name="T35" fmla="*/ 2683 h 6917"/>
              <a:gd name="T36" fmla="*/ 2390 w 5831"/>
              <a:gd name="T37" fmla="*/ 3340 h 6917"/>
              <a:gd name="T38" fmla="*/ 2347 w 5831"/>
              <a:gd name="T39" fmla="*/ 3340 h 6917"/>
              <a:gd name="T40" fmla="*/ 2347 w 5831"/>
              <a:gd name="T41" fmla="*/ 3340 h 6917"/>
              <a:gd name="T42" fmla="*/ 1842 w 5831"/>
              <a:gd name="T43" fmla="*/ 1035 h 6917"/>
              <a:gd name="T44" fmla="*/ 1834 w 5831"/>
              <a:gd name="T45" fmla="*/ 0 h 6917"/>
              <a:gd name="T46" fmla="*/ 1296 w 5831"/>
              <a:gd name="T47" fmla="*/ 68 h 6917"/>
              <a:gd name="T48" fmla="*/ 1456 w 5831"/>
              <a:gd name="T49" fmla="*/ 2700 h 6917"/>
              <a:gd name="T50" fmla="*/ 1498 w 5831"/>
              <a:gd name="T51" fmla="*/ 3062 h 6917"/>
              <a:gd name="T52" fmla="*/ 1397 w 5831"/>
              <a:gd name="T53" fmla="*/ 3112 h 6917"/>
              <a:gd name="T54" fmla="*/ 681 w 5831"/>
              <a:gd name="T55" fmla="*/ 2566 h 6917"/>
              <a:gd name="T56" fmla="*/ 420 w 5831"/>
              <a:gd name="T57" fmla="*/ 2851 h 6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31" h="6917">
                <a:moveTo>
                  <a:pt x="420" y="2851"/>
                </a:moveTo>
                <a:lnTo>
                  <a:pt x="420" y="2851"/>
                </a:lnTo>
                <a:cubicBezTo>
                  <a:pt x="420" y="2851"/>
                  <a:pt x="749" y="3676"/>
                  <a:pt x="2002" y="4215"/>
                </a:cubicBezTo>
                <a:cubicBezTo>
                  <a:pt x="2002" y="4215"/>
                  <a:pt x="3398" y="5073"/>
                  <a:pt x="2087" y="6058"/>
                </a:cubicBezTo>
                <a:cubicBezTo>
                  <a:pt x="2087" y="6058"/>
                  <a:pt x="1481" y="5990"/>
                  <a:pt x="1094" y="6411"/>
                </a:cubicBezTo>
                <a:cubicBezTo>
                  <a:pt x="1094" y="6411"/>
                  <a:pt x="664" y="6495"/>
                  <a:pt x="0" y="6916"/>
                </a:cubicBezTo>
                <a:cubicBezTo>
                  <a:pt x="5830" y="6916"/>
                  <a:pt x="5830" y="6916"/>
                  <a:pt x="5830" y="6916"/>
                </a:cubicBezTo>
                <a:cubicBezTo>
                  <a:pt x="5014" y="6655"/>
                  <a:pt x="5014" y="6655"/>
                  <a:pt x="5014" y="6655"/>
                </a:cubicBezTo>
                <a:cubicBezTo>
                  <a:pt x="5014" y="6655"/>
                  <a:pt x="4812" y="6352"/>
                  <a:pt x="4274" y="6377"/>
                </a:cubicBezTo>
                <a:cubicBezTo>
                  <a:pt x="3886" y="6116"/>
                  <a:pt x="3886" y="6116"/>
                  <a:pt x="3886" y="6116"/>
                </a:cubicBezTo>
                <a:cubicBezTo>
                  <a:pt x="3886" y="6116"/>
                  <a:pt x="4736" y="5191"/>
                  <a:pt x="3213" y="3937"/>
                </a:cubicBezTo>
                <a:cubicBezTo>
                  <a:pt x="3129" y="3870"/>
                  <a:pt x="3087" y="3769"/>
                  <a:pt x="3095" y="3668"/>
                </a:cubicBezTo>
                <a:cubicBezTo>
                  <a:pt x="3146" y="2650"/>
                  <a:pt x="3146" y="2650"/>
                  <a:pt x="3146" y="2650"/>
                </a:cubicBezTo>
                <a:cubicBezTo>
                  <a:pt x="3154" y="2532"/>
                  <a:pt x="3154" y="2414"/>
                  <a:pt x="3154" y="2296"/>
                </a:cubicBezTo>
                <a:cubicBezTo>
                  <a:pt x="3154" y="1187"/>
                  <a:pt x="3154" y="1187"/>
                  <a:pt x="3154" y="1187"/>
                </a:cubicBezTo>
                <a:cubicBezTo>
                  <a:pt x="2751" y="1413"/>
                  <a:pt x="2751" y="1413"/>
                  <a:pt x="2751" y="1413"/>
                </a:cubicBezTo>
                <a:cubicBezTo>
                  <a:pt x="2735" y="1497"/>
                  <a:pt x="2718" y="1640"/>
                  <a:pt x="2701" y="1808"/>
                </a:cubicBezTo>
                <a:cubicBezTo>
                  <a:pt x="2642" y="2313"/>
                  <a:pt x="2642" y="2448"/>
                  <a:pt x="2600" y="2683"/>
                </a:cubicBezTo>
                <a:cubicBezTo>
                  <a:pt x="2566" y="2843"/>
                  <a:pt x="2507" y="3070"/>
                  <a:pt x="2390" y="3340"/>
                </a:cubicBezTo>
                <a:cubicBezTo>
                  <a:pt x="2381" y="3348"/>
                  <a:pt x="2356" y="3356"/>
                  <a:pt x="2347" y="3340"/>
                </a:cubicBezTo>
                <a:lnTo>
                  <a:pt x="2347" y="3340"/>
                </a:lnTo>
                <a:cubicBezTo>
                  <a:pt x="2028" y="2843"/>
                  <a:pt x="1842" y="1623"/>
                  <a:pt x="1842" y="1035"/>
                </a:cubicBezTo>
                <a:cubicBezTo>
                  <a:pt x="1834" y="0"/>
                  <a:pt x="1834" y="0"/>
                  <a:pt x="1834" y="0"/>
                </a:cubicBezTo>
                <a:cubicBezTo>
                  <a:pt x="1296" y="68"/>
                  <a:pt x="1296" y="68"/>
                  <a:pt x="1296" y="68"/>
                </a:cubicBezTo>
                <a:cubicBezTo>
                  <a:pt x="1456" y="2700"/>
                  <a:pt x="1456" y="2700"/>
                  <a:pt x="1456" y="2700"/>
                </a:cubicBezTo>
                <a:cubicBezTo>
                  <a:pt x="1498" y="3062"/>
                  <a:pt x="1498" y="3062"/>
                  <a:pt x="1498" y="3062"/>
                </a:cubicBezTo>
                <a:cubicBezTo>
                  <a:pt x="1498" y="3112"/>
                  <a:pt x="1439" y="3146"/>
                  <a:pt x="1397" y="3112"/>
                </a:cubicBezTo>
                <a:cubicBezTo>
                  <a:pt x="681" y="2566"/>
                  <a:pt x="681" y="2566"/>
                  <a:pt x="681" y="2566"/>
                </a:cubicBezTo>
                <a:lnTo>
                  <a:pt x="420" y="28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3">
            <a:extLst>
              <a:ext uri="{FF2B5EF4-FFF2-40B4-BE49-F238E27FC236}">
                <a16:creationId xmlns:a16="http://schemas.microsoft.com/office/drawing/2014/main" id="{E59C46FB-6C56-0C46-BA75-7FF0D03C4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115" y="6084507"/>
            <a:ext cx="2795437" cy="2460708"/>
          </a:xfrm>
          <a:custGeom>
            <a:avLst/>
            <a:gdLst>
              <a:gd name="T0" fmla="*/ 2481 w 2726"/>
              <a:gd name="T1" fmla="*/ 1295 h 2398"/>
              <a:gd name="T2" fmla="*/ 2481 w 2726"/>
              <a:gd name="T3" fmla="*/ 1295 h 2398"/>
              <a:gd name="T4" fmla="*/ 2599 w 2726"/>
              <a:gd name="T5" fmla="*/ 975 h 2398"/>
              <a:gd name="T6" fmla="*/ 2111 w 2726"/>
              <a:gd name="T7" fmla="*/ 488 h 2398"/>
              <a:gd name="T8" fmla="*/ 1985 w 2726"/>
              <a:gd name="T9" fmla="*/ 505 h 2398"/>
              <a:gd name="T10" fmla="*/ 1985 w 2726"/>
              <a:gd name="T11" fmla="*/ 488 h 2398"/>
              <a:gd name="T12" fmla="*/ 1497 w 2726"/>
              <a:gd name="T13" fmla="*/ 0 h 2398"/>
              <a:gd name="T14" fmla="*/ 1060 w 2726"/>
              <a:gd name="T15" fmla="*/ 286 h 2398"/>
              <a:gd name="T16" fmla="*/ 782 w 2726"/>
              <a:gd name="T17" fmla="*/ 202 h 2398"/>
              <a:gd name="T18" fmla="*/ 294 w 2726"/>
              <a:gd name="T19" fmla="*/ 690 h 2398"/>
              <a:gd name="T20" fmla="*/ 370 w 2726"/>
              <a:gd name="T21" fmla="*/ 950 h 2398"/>
              <a:gd name="T22" fmla="*/ 0 w 2726"/>
              <a:gd name="T23" fmla="*/ 1514 h 2398"/>
              <a:gd name="T24" fmla="*/ 614 w 2726"/>
              <a:gd name="T25" fmla="*/ 2120 h 2398"/>
              <a:gd name="T26" fmla="*/ 1102 w 2726"/>
              <a:gd name="T27" fmla="*/ 1884 h 2398"/>
              <a:gd name="T28" fmla="*/ 1286 w 2726"/>
              <a:gd name="T29" fmla="*/ 1909 h 2398"/>
              <a:gd name="T30" fmla="*/ 1505 w 2726"/>
              <a:gd name="T31" fmla="*/ 1867 h 2398"/>
              <a:gd name="T32" fmla="*/ 2111 w 2726"/>
              <a:gd name="T33" fmla="*/ 2397 h 2398"/>
              <a:gd name="T34" fmla="*/ 2725 w 2726"/>
              <a:gd name="T35" fmla="*/ 1783 h 2398"/>
              <a:gd name="T36" fmla="*/ 2481 w 2726"/>
              <a:gd name="T37" fmla="*/ 1295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26" h="2398">
                <a:moveTo>
                  <a:pt x="2481" y="1295"/>
                </a:moveTo>
                <a:lnTo>
                  <a:pt x="2481" y="1295"/>
                </a:lnTo>
                <a:cubicBezTo>
                  <a:pt x="2557" y="1211"/>
                  <a:pt x="2599" y="1093"/>
                  <a:pt x="2599" y="975"/>
                </a:cubicBezTo>
                <a:cubicBezTo>
                  <a:pt x="2599" y="707"/>
                  <a:pt x="2380" y="488"/>
                  <a:pt x="2111" y="488"/>
                </a:cubicBezTo>
                <a:cubicBezTo>
                  <a:pt x="2069" y="488"/>
                  <a:pt x="2027" y="497"/>
                  <a:pt x="1985" y="505"/>
                </a:cubicBezTo>
                <a:cubicBezTo>
                  <a:pt x="1985" y="497"/>
                  <a:pt x="1985" y="488"/>
                  <a:pt x="1985" y="488"/>
                </a:cubicBezTo>
                <a:cubicBezTo>
                  <a:pt x="1985" y="219"/>
                  <a:pt x="1766" y="0"/>
                  <a:pt x="1497" y="0"/>
                </a:cubicBezTo>
                <a:cubicBezTo>
                  <a:pt x="1303" y="0"/>
                  <a:pt x="1136" y="118"/>
                  <a:pt x="1060" y="286"/>
                </a:cubicBezTo>
                <a:cubicBezTo>
                  <a:pt x="976" y="227"/>
                  <a:pt x="883" y="202"/>
                  <a:pt x="782" y="202"/>
                </a:cubicBezTo>
                <a:cubicBezTo>
                  <a:pt x="513" y="202"/>
                  <a:pt x="294" y="421"/>
                  <a:pt x="294" y="690"/>
                </a:cubicBezTo>
                <a:cubicBezTo>
                  <a:pt x="294" y="782"/>
                  <a:pt x="328" y="874"/>
                  <a:pt x="370" y="950"/>
                </a:cubicBezTo>
                <a:cubicBezTo>
                  <a:pt x="151" y="1042"/>
                  <a:pt x="0" y="1261"/>
                  <a:pt x="0" y="1514"/>
                </a:cubicBezTo>
                <a:cubicBezTo>
                  <a:pt x="0" y="1850"/>
                  <a:pt x="277" y="2120"/>
                  <a:pt x="614" y="2120"/>
                </a:cubicBezTo>
                <a:cubicBezTo>
                  <a:pt x="816" y="2120"/>
                  <a:pt x="993" y="2027"/>
                  <a:pt x="1102" y="1884"/>
                </a:cubicBezTo>
                <a:cubicBezTo>
                  <a:pt x="1161" y="1901"/>
                  <a:pt x="1220" y="1909"/>
                  <a:pt x="1286" y="1909"/>
                </a:cubicBezTo>
                <a:cubicBezTo>
                  <a:pt x="1362" y="1909"/>
                  <a:pt x="1438" y="1892"/>
                  <a:pt x="1505" y="1867"/>
                </a:cubicBezTo>
                <a:cubicBezTo>
                  <a:pt x="1547" y="2170"/>
                  <a:pt x="1800" y="2397"/>
                  <a:pt x="2111" y="2397"/>
                </a:cubicBezTo>
                <a:cubicBezTo>
                  <a:pt x="2448" y="2397"/>
                  <a:pt x="2725" y="2120"/>
                  <a:pt x="2725" y="1783"/>
                </a:cubicBezTo>
                <a:cubicBezTo>
                  <a:pt x="2725" y="1581"/>
                  <a:pt x="2624" y="1404"/>
                  <a:pt x="2481" y="12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4">
            <a:extLst>
              <a:ext uri="{FF2B5EF4-FFF2-40B4-BE49-F238E27FC236}">
                <a16:creationId xmlns:a16="http://schemas.microsoft.com/office/drawing/2014/main" id="{4726AC4F-2ECB-3642-96A3-BE042FFA7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220" y="4338490"/>
            <a:ext cx="2917569" cy="2433568"/>
          </a:xfrm>
          <a:custGeom>
            <a:avLst/>
            <a:gdLst>
              <a:gd name="T0" fmla="*/ 2441 w 2845"/>
              <a:gd name="T1" fmla="*/ 1128 h 2374"/>
              <a:gd name="T2" fmla="*/ 2441 w 2845"/>
              <a:gd name="T3" fmla="*/ 1128 h 2374"/>
              <a:gd name="T4" fmla="*/ 2491 w 2845"/>
              <a:gd name="T5" fmla="*/ 791 h 2374"/>
              <a:gd name="T6" fmla="*/ 1919 w 2845"/>
              <a:gd name="T7" fmla="*/ 413 h 2374"/>
              <a:gd name="T8" fmla="*/ 1801 w 2845"/>
              <a:gd name="T9" fmla="*/ 446 h 2374"/>
              <a:gd name="T10" fmla="*/ 1801 w 2845"/>
              <a:gd name="T11" fmla="*/ 429 h 2374"/>
              <a:gd name="T12" fmla="*/ 1229 w 2845"/>
              <a:gd name="T13" fmla="*/ 51 h 2374"/>
              <a:gd name="T14" fmla="*/ 850 w 2845"/>
              <a:gd name="T15" fmla="*/ 413 h 2374"/>
              <a:gd name="T16" fmla="*/ 564 w 2845"/>
              <a:gd name="T17" fmla="*/ 387 h 2374"/>
              <a:gd name="T18" fmla="*/ 177 w 2845"/>
              <a:gd name="T19" fmla="*/ 960 h 2374"/>
              <a:gd name="T20" fmla="*/ 303 w 2845"/>
              <a:gd name="T21" fmla="*/ 1204 h 2374"/>
              <a:gd name="T22" fmla="*/ 51 w 2845"/>
              <a:gd name="T23" fmla="*/ 1826 h 2374"/>
              <a:gd name="T24" fmla="*/ 775 w 2845"/>
              <a:gd name="T25" fmla="*/ 2306 h 2374"/>
              <a:gd name="T26" fmla="*/ 1204 w 2845"/>
              <a:gd name="T27" fmla="*/ 1978 h 2374"/>
              <a:gd name="T28" fmla="*/ 1389 w 2845"/>
              <a:gd name="T29" fmla="*/ 1969 h 2374"/>
              <a:gd name="T30" fmla="*/ 1599 w 2845"/>
              <a:gd name="T31" fmla="*/ 1885 h 2374"/>
              <a:gd name="T32" fmla="*/ 2298 w 2845"/>
              <a:gd name="T33" fmla="*/ 2281 h 2374"/>
              <a:gd name="T34" fmla="*/ 2776 w 2845"/>
              <a:gd name="T35" fmla="*/ 1565 h 2374"/>
              <a:gd name="T36" fmla="*/ 2441 w 2845"/>
              <a:gd name="T37" fmla="*/ 1128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45" h="2374">
                <a:moveTo>
                  <a:pt x="2441" y="1128"/>
                </a:moveTo>
                <a:lnTo>
                  <a:pt x="2441" y="1128"/>
                </a:lnTo>
                <a:cubicBezTo>
                  <a:pt x="2500" y="1035"/>
                  <a:pt x="2517" y="909"/>
                  <a:pt x="2491" y="791"/>
                </a:cubicBezTo>
                <a:cubicBezTo>
                  <a:pt x="2441" y="530"/>
                  <a:pt x="2188" y="354"/>
                  <a:pt x="1919" y="413"/>
                </a:cubicBezTo>
                <a:cubicBezTo>
                  <a:pt x="1877" y="421"/>
                  <a:pt x="1835" y="429"/>
                  <a:pt x="1801" y="446"/>
                </a:cubicBezTo>
                <a:cubicBezTo>
                  <a:pt x="1801" y="446"/>
                  <a:pt x="1801" y="438"/>
                  <a:pt x="1801" y="429"/>
                </a:cubicBezTo>
                <a:cubicBezTo>
                  <a:pt x="1742" y="168"/>
                  <a:pt x="1490" y="0"/>
                  <a:pt x="1229" y="51"/>
                </a:cubicBezTo>
                <a:cubicBezTo>
                  <a:pt x="1036" y="93"/>
                  <a:pt x="892" y="236"/>
                  <a:pt x="850" y="413"/>
                </a:cubicBezTo>
                <a:cubicBezTo>
                  <a:pt x="758" y="379"/>
                  <a:pt x="665" y="370"/>
                  <a:pt x="564" y="387"/>
                </a:cubicBezTo>
                <a:cubicBezTo>
                  <a:pt x="295" y="438"/>
                  <a:pt x="127" y="699"/>
                  <a:pt x="177" y="960"/>
                </a:cubicBezTo>
                <a:cubicBezTo>
                  <a:pt x="194" y="1052"/>
                  <a:pt x="244" y="1136"/>
                  <a:pt x="303" y="1204"/>
                </a:cubicBezTo>
                <a:cubicBezTo>
                  <a:pt x="110" y="1338"/>
                  <a:pt x="0" y="1582"/>
                  <a:pt x="51" y="1826"/>
                </a:cubicBezTo>
                <a:cubicBezTo>
                  <a:pt x="118" y="2154"/>
                  <a:pt x="438" y="2373"/>
                  <a:pt x="775" y="2306"/>
                </a:cubicBezTo>
                <a:cubicBezTo>
                  <a:pt x="968" y="2272"/>
                  <a:pt x="1120" y="2138"/>
                  <a:pt x="1204" y="1978"/>
                </a:cubicBezTo>
                <a:cubicBezTo>
                  <a:pt x="1263" y="1978"/>
                  <a:pt x="1330" y="1978"/>
                  <a:pt x="1389" y="1969"/>
                </a:cubicBezTo>
                <a:cubicBezTo>
                  <a:pt x="1464" y="1952"/>
                  <a:pt x="1540" y="1927"/>
                  <a:pt x="1599" y="1885"/>
                </a:cubicBezTo>
                <a:cubicBezTo>
                  <a:pt x="1700" y="2171"/>
                  <a:pt x="1995" y="2340"/>
                  <a:pt x="2298" y="2281"/>
                </a:cubicBezTo>
                <a:cubicBezTo>
                  <a:pt x="2626" y="2213"/>
                  <a:pt x="2844" y="1894"/>
                  <a:pt x="2776" y="1565"/>
                </a:cubicBezTo>
                <a:cubicBezTo>
                  <a:pt x="2735" y="1363"/>
                  <a:pt x="2609" y="1212"/>
                  <a:pt x="2441" y="11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5">
            <a:extLst>
              <a:ext uri="{FF2B5EF4-FFF2-40B4-BE49-F238E27FC236}">
                <a16:creationId xmlns:a16="http://schemas.microsoft.com/office/drawing/2014/main" id="{154A6A64-AFED-7540-B6A4-08A34DF3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456" y="6686112"/>
            <a:ext cx="2908519" cy="2433568"/>
          </a:xfrm>
          <a:custGeom>
            <a:avLst/>
            <a:gdLst>
              <a:gd name="T0" fmla="*/ 2432 w 2836"/>
              <a:gd name="T1" fmla="*/ 1127 h 2373"/>
              <a:gd name="T2" fmla="*/ 2432 w 2836"/>
              <a:gd name="T3" fmla="*/ 1127 h 2373"/>
              <a:gd name="T4" fmla="*/ 2491 w 2836"/>
              <a:gd name="T5" fmla="*/ 790 h 2373"/>
              <a:gd name="T6" fmla="*/ 1918 w 2836"/>
              <a:gd name="T7" fmla="*/ 411 h 2373"/>
              <a:gd name="T8" fmla="*/ 1801 w 2836"/>
              <a:gd name="T9" fmla="*/ 445 h 2373"/>
              <a:gd name="T10" fmla="*/ 1792 w 2836"/>
              <a:gd name="T11" fmla="*/ 436 h 2373"/>
              <a:gd name="T12" fmla="*/ 1220 w 2836"/>
              <a:gd name="T13" fmla="*/ 51 h 2373"/>
              <a:gd name="T14" fmla="*/ 841 w 2836"/>
              <a:gd name="T15" fmla="*/ 420 h 2373"/>
              <a:gd name="T16" fmla="*/ 555 w 2836"/>
              <a:gd name="T17" fmla="*/ 386 h 2373"/>
              <a:gd name="T18" fmla="*/ 176 w 2836"/>
              <a:gd name="T19" fmla="*/ 958 h 2373"/>
              <a:gd name="T20" fmla="*/ 303 w 2836"/>
              <a:gd name="T21" fmla="*/ 1202 h 2373"/>
              <a:gd name="T22" fmla="*/ 50 w 2836"/>
              <a:gd name="T23" fmla="*/ 1825 h 2373"/>
              <a:gd name="T24" fmla="*/ 766 w 2836"/>
              <a:gd name="T25" fmla="*/ 2305 h 2373"/>
              <a:gd name="T26" fmla="*/ 1203 w 2836"/>
              <a:gd name="T27" fmla="*/ 1976 h 2373"/>
              <a:gd name="T28" fmla="*/ 1388 w 2836"/>
              <a:gd name="T29" fmla="*/ 1968 h 2373"/>
              <a:gd name="T30" fmla="*/ 1599 w 2836"/>
              <a:gd name="T31" fmla="*/ 1884 h 2373"/>
              <a:gd name="T32" fmla="*/ 2289 w 2836"/>
              <a:gd name="T33" fmla="*/ 2279 h 2373"/>
              <a:gd name="T34" fmla="*/ 2777 w 2836"/>
              <a:gd name="T35" fmla="*/ 1564 h 2373"/>
              <a:gd name="T36" fmla="*/ 2432 w 2836"/>
              <a:gd name="T37" fmla="*/ 1127 h 2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6" h="2373">
                <a:moveTo>
                  <a:pt x="2432" y="1127"/>
                </a:moveTo>
                <a:lnTo>
                  <a:pt x="2432" y="1127"/>
                </a:lnTo>
                <a:cubicBezTo>
                  <a:pt x="2491" y="1034"/>
                  <a:pt x="2516" y="908"/>
                  <a:pt x="2491" y="790"/>
                </a:cubicBezTo>
                <a:cubicBezTo>
                  <a:pt x="2440" y="529"/>
                  <a:pt x="2179" y="352"/>
                  <a:pt x="1918" y="411"/>
                </a:cubicBezTo>
                <a:cubicBezTo>
                  <a:pt x="1876" y="420"/>
                  <a:pt x="1834" y="428"/>
                  <a:pt x="1801" y="445"/>
                </a:cubicBezTo>
                <a:cubicBezTo>
                  <a:pt x="1801" y="445"/>
                  <a:pt x="1801" y="436"/>
                  <a:pt x="1792" y="436"/>
                </a:cubicBezTo>
                <a:cubicBezTo>
                  <a:pt x="1742" y="168"/>
                  <a:pt x="1489" y="0"/>
                  <a:pt x="1220" y="51"/>
                </a:cubicBezTo>
                <a:cubicBezTo>
                  <a:pt x="1027" y="93"/>
                  <a:pt x="883" y="235"/>
                  <a:pt x="841" y="420"/>
                </a:cubicBezTo>
                <a:cubicBezTo>
                  <a:pt x="757" y="378"/>
                  <a:pt x="656" y="369"/>
                  <a:pt x="555" y="386"/>
                </a:cubicBezTo>
                <a:cubicBezTo>
                  <a:pt x="294" y="436"/>
                  <a:pt x="126" y="697"/>
                  <a:pt x="176" y="958"/>
                </a:cubicBezTo>
                <a:cubicBezTo>
                  <a:pt x="193" y="1051"/>
                  <a:pt x="244" y="1135"/>
                  <a:pt x="303" y="1202"/>
                </a:cubicBezTo>
                <a:cubicBezTo>
                  <a:pt x="109" y="1337"/>
                  <a:pt x="0" y="1581"/>
                  <a:pt x="50" y="1825"/>
                </a:cubicBezTo>
                <a:cubicBezTo>
                  <a:pt x="118" y="2162"/>
                  <a:pt x="437" y="2372"/>
                  <a:pt x="766" y="2305"/>
                </a:cubicBezTo>
                <a:cubicBezTo>
                  <a:pt x="968" y="2271"/>
                  <a:pt x="1119" y="2136"/>
                  <a:pt x="1203" y="1976"/>
                </a:cubicBezTo>
                <a:cubicBezTo>
                  <a:pt x="1262" y="1985"/>
                  <a:pt x="1321" y="1976"/>
                  <a:pt x="1388" y="1968"/>
                </a:cubicBezTo>
                <a:cubicBezTo>
                  <a:pt x="1464" y="1951"/>
                  <a:pt x="1531" y="1926"/>
                  <a:pt x="1599" y="1884"/>
                </a:cubicBezTo>
                <a:cubicBezTo>
                  <a:pt x="1691" y="2170"/>
                  <a:pt x="1986" y="2347"/>
                  <a:pt x="2289" y="2279"/>
                </a:cubicBezTo>
                <a:cubicBezTo>
                  <a:pt x="2625" y="2220"/>
                  <a:pt x="2835" y="1892"/>
                  <a:pt x="2777" y="1564"/>
                </a:cubicBezTo>
                <a:cubicBezTo>
                  <a:pt x="2735" y="1362"/>
                  <a:pt x="2600" y="1211"/>
                  <a:pt x="2432" y="11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6">
            <a:extLst>
              <a:ext uri="{FF2B5EF4-FFF2-40B4-BE49-F238E27FC236}">
                <a16:creationId xmlns:a16="http://schemas.microsoft.com/office/drawing/2014/main" id="{95470802-93C3-7540-96EE-3778070D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887" y="6948467"/>
            <a:ext cx="2030987" cy="1700783"/>
          </a:xfrm>
          <a:custGeom>
            <a:avLst/>
            <a:gdLst>
              <a:gd name="T0" fmla="*/ 1700 w 1979"/>
              <a:gd name="T1" fmla="*/ 790 h 1658"/>
              <a:gd name="T2" fmla="*/ 1700 w 1979"/>
              <a:gd name="T3" fmla="*/ 790 h 1658"/>
              <a:gd name="T4" fmla="*/ 1742 w 1979"/>
              <a:gd name="T5" fmla="*/ 555 h 1658"/>
              <a:gd name="T6" fmla="*/ 1338 w 1979"/>
              <a:gd name="T7" fmla="*/ 285 h 1658"/>
              <a:gd name="T8" fmla="*/ 1254 w 1979"/>
              <a:gd name="T9" fmla="*/ 319 h 1658"/>
              <a:gd name="T10" fmla="*/ 1254 w 1979"/>
              <a:gd name="T11" fmla="*/ 302 h 1658"/>
              <a:gd name="T12" fmla="*/ 859 w 1979"/>
              <a:gd name="T13" fmla="*/ 42 h 1658"/>
              <a:gd name="T14" fmla="*/ 589 w 1979"/>
              <a:gd name="T15" fmla="*/ 294 h 1658"/>
              <a:gd name="T16" fmla="*/ 396 w 1979"/>
              <a:gd name="T17" fmla="*/ 269 h 1658"/>
              <a:gd name="T18" fmla="*/ 126 w 1979"/>
              <a:gd name="T19" fmla="*/ 673 h 1658"/>
              <a:gd name="T20" fmla="*/ 211 w 1979"/>
              <a:gd name="T21" fmla="*/ 841 h 1658"/>
              <a:gd name="T22" fmla="*/ 34 w 1979"/>
              <a:gd name="T23" fmla="*/ 1279 h 1658"/>
              <a:gd name="T24" fmla="*/ 539 w 1979"/>
              <a:gd name="T25" fmla="*/ 1607 h 1658"/>
              <a:gd name="T26" fmla="*/ 842 w 1979"/>
              <a:gd name="T27" fmla="*/ 1379 h 1658"/>
              <a:gd name="T28" fmla="*/ 968 w 1979"/>
              <a:gd name="T29" fmla="*/ 1371 h 1658"/>
              <a:gd name="T30" fmla="*/ 1111 w 1979"/>
              <a:gd name="T31" fmla="*/ 1312 h 1658"/>
              <a:gd name="T32" fmla="*/ 1599 w 1979"/>
              <a:gd name="T33" fmla="*/ 1590 h 1658"/>
              <a:gd name="T34" fmla="*/ 1936 w 1979"/>
              <a:gd name="T35" fmla="*/ 1093 h 1658"/>
              <a:gd name="T36" fmla="*/ 1700 w 1979"/>
              <a:gd name="T37" fmla="*/ 79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79" h="1658">
                <a:moveTo>
                  <a:pt x="1700" y="790"/>
                </a:moveTo>
                <a:lnTo>
                  <a:pt x="1700" y="790"/>
                </a:lnTo>
                <a:cubicBezTo>
                  <a:pt x="1742" y="723"/>
                  <a:pt x="1759" y="639"/>
                  <a:pt x="1742" y="555"/>
                </a:cubicBezTo>
                <a:cubicBezTo>
                  <a:pt x="1700" y="370"/>
                  <a:pt x="1523" y="252"/>
                  <a:pt x="1338" y="285"/>
                </a:cubicBezTo>
                <a:cubicBezTo>
                  <a:pt x="1313" y="294"/>
                  <a:pt x="1279" y="302"/>
                  <a:pt x="1254" y="319"/>
                </a:cubicBezTo>
                <a:cubicBezTo>
                  <a:pt x="1254" y="311"/>
                  <a:pt x="1254" y="311"/>
                  <a:pt x="1254" y="302"/>
                </a:cubicBezTo>
                <a:cubicBezTo>
                  <a:pt x="1220" y="117"/>
                  <a:pt x="1035" y="0"/>
                  <a:pt x="859" y="42"/>
                </a:cubicBezTo>
                <a:cubicBezTo>
                  <a:pt x="724" y="67"/>
                  <a:pt x="623" y="168"/>
                  <a:pt x="589" y="294"/>
                </a:cubicBezTo>
                <a:cubicBezTo>
                  <a:pt x="530" y="269"/>
                  <a:pt x="463" y="260"/>
                  <a:pt x="396" y="269"/>
                </a:cubicBezTo>
                <a:cubicBezTo>
                  <a:pt x="211" y="311"/>
                  <a:pt x="84" y="487"/>
                  <a:pt x="126" y="673"/>
                </a:cubicBezTo>
                <a:cubicBezTo>
                  <a:pt x="135" y="740"/>
                  <a:pt x="169" y="799"/>
                  <a:pt x="211" y="841"/>
                </a:cubicBezTo>
                <a:cubicBezTo>
                  <a:pt x="76" y="934"/>
                  <a:pt x="0" y="1102"/>
                  <a:pt x="34" y="1279"/>
                </a:cubicBezTo>
                <a:cubicBezTo>
                  <a:pt x="84" y="1505"/>
                  <a:pt x="303" y="1657"/>
                  <a:pt x="539" y="1607"/>
                </a:cubicBezTo>
                <a:cubicBezTo>
                  <a:pt x="674" y="1581"/>
                  <a:pt x="783" y="1497"/>
                  <a:pt x="842" y="1379"/>
                </a:cubicBezTo>
                <a:cubicBezTo>
                  <a:pt x="884" y="1379"/>
                  <a:pt x="926" y="1379"/>
                  <a:pt x="968" y="1371"/>
                </a:cubicBezTo>
                <a:cubicBezTo>
                  <a:pt x="1027" y="1363"/>
                  <a:pt x="1069" y="1346"/>
                  <a:pt x="1111" y="1312"/>
                </a:cubicBezTo>
                <a:cubicBezTo>
                  <a:pt x="1187" y="1514"/>
                  <a:pt x="1389" y="1632"/>
                  <a:pt x="1599" y="1590"/>
                </a:cubicBezTo>
                <a:cubicBezTo>
                  <a:pt x="1835" y="1548"/>
                  <a:pt x="1978" y="1321"/>
                  <a:pt x="1936" y="1093"/>
                </a:cubicBezTo>
                <a:cubicBezTo>
                  <a:pt x="1910" y="959"/>
                  <a:pt x="1818" y="849"/>
                  <a:pt x="1700" y="7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7">
            <a:extLst>
              <a:ext uri="{FF2B5EF4-FFF2-40B4-BE49-F238E27FC236}">
                <a16:creationId xmlns:a16="http://schemas.microsoft.com/office/drawing/2014/main" id="{07AF93D5-8CA6-0043-B90A-84E193E30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935" y="5885479"/>
            <a:ext cx="2030990" cy="1700783"/>
          </a:xfrm>
          <a:custGeom>
            <a:avLst/>
            <a:gdLst>
              <a:gd name="T0" fmla="*/ 1700 w 1978"/>
              <a:gd name="T1" fmla="*/ 791 h 1658"/>
              <a:gd name="T2" fmla="*/ 1700 w 1978"/>
              <a:gd name="T3" fmla="*/ 791 h 1658"/>
              <a:gd name="T4" fmla="*/ 1733 w 1978"/>
              <a:gd name="T5" fmla="*/ 556 h 1658"/>
              <a:gd name="T6" fmla="*/ 1338 w 1978"/>
              <a:gd name="T7" fmla="*/ 287 h 1658"/>
              <a:gd name="T8" fmla="*/ 1254 w 1978"/>
              <a:gd name="T9" fmla="*/ 312 h 1658"/>
              <a:gd name="T10" fmla="*/ 1254 w 1978"/>
              <a:gd name="T11" fmla="*/ 303 h 1658"/>
              <a:gd name="T12" fmla="*/ 850 w 1978"/>
              <a:gd name="T13" fmla="*/ 34 h 1658"/>
              <a:gd name="T14" fmla="*/ 589 w 1978"/>
              <a:gd name="T15" fmla="*/ 295 h 1658"/>
              <a:gd name="T16" fmla="*/ 387 w 1978"/>
              <a:gd name="T17" fmla="*/ 270 h 1658"/>
              <a:gd name="T18" fmla="*/ 126 w 1978"/>
              <a:gd name="T19" fmla="*/ 674 h 1658"/>
              <a:gd name="T20" fmla="*/ 210 w 1978"/>
              <a:gd name="T21" fmla="*/ 842 h 1658"/>
              <a:gd name="T22" fmla="*/ 33 w 1978"/>
              <a:gd name="T23" fmla="*/ 1270 h 1658"/>
              <a:gd name="T24" fmla="*/ 538 w 1978"/>
              <a:gd name="T25" fmla="*/ 1607 h 1658"/>
              <a:gd name="T26" fmla="*/ 833 w 1978"/>
              <a:gd name="T27" fmla="*/ 1379 h 1658"/>
              <a:gd name="T28" fmla="*/ 967 w 1978"/>
              <a:gd name="T29" fmla="*/ 1371 h 1658"/>
              <a:gd name="T30" fmla="*/ 1110 w 1978"/>
              <a:gd name="T31" fmla="*/ 1312 h 1658"/>
              <a:gd name="T32" fmla="*/ 1599 w 1978"/>
              <a:gd name="T33" fmla="*/ 1590 h 1658"/>
              <a:gd name="T34" fmla="*/ 1935 w 1978"/>
              <a:gd name="T35" fmla="*/ 1093 h 1658"/>
              <a:gd name="T36" fmla="*/ 1700 w 1978"/>
              <a:gd name="T37" fmla="*/ 791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78" h="1658">
                <a:moveTo>
                  <a:pt x="1700" y="791"/>
                </a:moveTo>
                <a:lnTo>
                  <a:pt x="1700" y="791"/>
                </a:lnTo>
                <a:cubicBezTo>
                  <a:pt x="1733" y="724"/>
                  <a:pt x="1750" y="640"/>
                  <a:pt x="1733" y="556"/>
                </a:cubicBezTo>
                <a:cubicBezTo>
                  <a:pt x="1700" y="371"/>
                  <a:pt x="1523" y="253"/>
                  <a:pt x="1338" y="287"/>
                </a:cubicBezTo>
                <a:cubicBezTo>
                  <a:pt x="1304" y="295"/>
                  <a:pt x="1279" y="303"/>
                  <a:pt x="1254" y="312"/>
                </a:cubicBezTo>
                <a:cubicBezTo>
                  <a:pt x="1254" y="312"/>
                  <a:pt x="1254" y="312"/>
                  <a:pt x="1254" y="303"/>
                </a:cubicBezTo>
                <a:cubicBezTo>
                  <a:pt x="1211" y="118"/>
                  <a:pt x="1035" y="0"/>
                  <a:pt x="850" y="34"/>
                </a:cubicBezTo>
                <a:cubicBezTo>
                  <a:pt x="715" y="68"/>
                  <a:pt x="614" y="169"/>
                  <a:pt x="589" y="295"/>
                </a:cubicBezTo>
                <a:cubicBezTo>
                  <a:pt x="530" y="270"/>
                  <a:pt x="463" y="261"/>
                  <a:pt x="387" y="270"/>
                </a:cubicBezTo>
                <a:cubicBezTo>
                  <a:pt x="202" y="312"/>
                  <a:pt x="84" y="489"/>
                  <a:pt x="126" y="674"/>
                </a:cubicBezTo>
                <a:cubicBezTo>
                  <a:pt x="134" y="741"/>
                  <a:pt x="168" y="791"/>
                  <a:pt x="210" y="842"/>
                </a:cubicBezTo>
                <a:cubicBezTo>
                  <a:pt x="76" y="935"/>
                  <a:pt x="0" y="1102"/>
                  <a:pt x="33" y="1270"/>
                </a:cubicBezTo>
                <a:cubicBezTo>
                  <a:pt x="84" y="1506"/>
                  <a:pt x="303" y="1657"/>
                  <a:pt x="538" y="1607"/>
                </a:cubicBezTo>
                <a:cubicBezTo>
                  <a:pt x="673" y="1581"/>
                  <a:pt x="782" y="1497"/>
                  <a:pt x="833" y="1379"/>
                </a:cubicBezTo>
                <a:cubicBezTo>
                  <a:pt x="875" y="1379"/>
                  <a:pt x="925" y="1379"/>
                  <a:pt x="967" y="1371"/>
                </a:cubicBezTo>
                <a:cubicBezTo>
                  <a:pt x="1018" y="1363"/>
                  <a:pt x="1068" y="1346"/>
                  <a:pt x="1110" y="1312"/>
                </a:cubicBezTo>
                <a:cubicBezTo>
                  <a:pt x="1178" y="1514"/>
                  <a:pt x="1388" y="1632"/>
                  <a:pt x="1599" y="1590"/>
                </a:cubicBezTo>
                <a:cubicBezTo>
                  <a:pt x="1826" y="1548"/>
                  <a:pt x="1977" y="1320"/>
                  <a:pt x="1935" y="1093"/>
                </a:cubicBezTo>
                <a:cubicBezTo>
                  <a:pt x="1902" y="951"/>
                  <a:pt x="1817" y="842"/>
                  <a:pt x="1700" y="7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8">
            <a:extLst>
              <a:ext uri="{FF2B5EF4-FFF2-40B4-BE49-F238E27FC236}">
                <a16:creationId xmlns:a16="http://schemas.microsoft.com/office/drawing/2014/main" id="{744C58A2-FDB2-C347-8F66-713C90EE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7271" y="4252544"/>
            <a:ext cx="2030990" cy="1700783"/>
          </a:xfrm>
          <a:custGeom>
            <a:avLst/>
            <a:gdLst>
              <a:gd name="T0" fmla="*/ 1700 w 1979"/>
              <a:gd name="T1" fmla="*/ 791 h 1659"/>
              <a:gd name="T2" fmla="*/ 1700 w 1979"/>
              <a:gd name="T3" fmla="*/ 791 h 1659"/>
              <a:gd name="T4" fmla="*/ 1742 w 1979"/>
              <a:gd name="T5" fmla="*/ 555 h 1659"/>
              <a:gd name="T6" fmla="*/ 1338 w 1979"/>
              <a:gd name="T7" fmla="*/ 286 h 1659"/>
              <a:gd name="T8" fmla="*/ 1254 w 1979"/>
              <a:gd name="T9" fmla="*/ 320 h 1659"/>
              <a:gd name="T10" fmla="*/ 1254 w 1979"/>
              <a:gd name="T11" fmla="*/ 303 h 1659"/>
              <a:gd name="T12" fmla="*/ 859 w 1979"/>
              <a:gd name="T13" fmla="*/ 42 h 1659"/>
              <a:gd name="T14" fmla="*/ 589 w 1979"/>
              <a:gd name="T15" fmla="*/ 295 h 1659"/>
              <a:gd name="T16" fmla="*/ 396 w 1979"/>
              <a:gd name="T17" fmla="*/ 278 h 1659"/>
              <a:gd name="T18" fmla="*/ 126 w 1979"/>
              <a:gd name="T19" fmla="*/ 673 h 1659"/>
              <a:gd name="T20" fmla="*/ 211 w 1979"/>
              <a:gd name="T21" fmla="*/ 842 h 1659"/>
              <a:gd name="T22" fmla="*/ 34 w 1979"/>
              <a:gd name="T23" fmla="*/ 1279 h 1659"/>
              <a:gd name="T24" fmla="*/ 539 w 1979"/>
              <a:gd name="T25" fmla="*/ 1616 h 1659"/>
              <a:gd name="T26" fmla="*/ 842 w 1979"/>
              <a:gd name="T27" fmla="*/ 1380 h 1659"/>
              <a:gd name="T28" fmla="*/ 968 w 1979"/>
              <a:gd name="T29" fmla="*/ 1372 h 1659"/>
              <a:gd name="T30" fmla="*/ 1111 w 1979"/>
              <a:gd name="T31" fmla="*/ 1321 h 1659"/>
              <a:gd name="T32" fmla="*/ 1599 w 1979"/>
              <a:gd name="T33" fmla="*/ 1599 h 1659"/>
              <a:gd name="T34" fmla="*/ 1936 w 1979"/>
              <a:gd name="T35" fmla="*/ 1094 h 1659"/>
              <a:gd name="T36" fmla="*/ 1700 w 1979"/>
              <a:gd name="T37" fmla="*/ 791 h 1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79" h="1659">
                <a:moveTo>
                  <a:pt x="1700" y="791"/>
                </a:moveTo>
                <a:lnTo>
                  <a:pt x="1700" y="791"/>
                </a:lnTo>
                <a:cubicBezTo>
                  <a:pt x="1742" y="724"/>
                  <a:pt x="1759" y="640"/>
                  <a:pt x="1742" y="555"/>
                </a:cubicBezTo>
                <a:cubicBezTo>
                  <a:pt x="1700" y="370"/>
                  <a:pt x="1523" y="252"/>
                  <a:pt x="1338" y="286"/>
                </a:cubicBezTo>
                <a:cubicBezTo>
                  <a:pt x="1313" y="295"/>
                  <a:pt x="1279" y="303"/>
                  <a:pt x="1254" y="320"/>
                </a:cubicBezTo>
                <a:cubicBezTo>
                  <a:pt x="1254" y="311"/>
                  <a:pt x="1254" y="311"/>
                  <a:pt x="1254" y="303"/>
                </a:cubicBezTo>
                <a:cubicBezTo>
                  <a:pt x="1220" y="126"/>
                  <a:pt x="1035" y="0"/>
                  <a:pt x="859" y="42"/>
                </a:cubicBezTo>
                <a:cubicBezTo>
                  <a:pt x="724" y="68"/>
                  <a:pt x="623" y="168"/>
                  <a:pt x="589" y="295"/>
                </a:cubicBezTo>
                <a:cubicBezTo>
                  <a:pt x="530" y="269"/>
                  <a:pt x="463" y="261"/>
                  <a:pt x="396" y="278"/>
                </a:cubicBezTo>
                <a:cubicBezTo>
                  <a:pt x="211" y="311"/>
                  <a:pt x="93" y="488"/>
                  <a:pt x="126" y="673"/>
                </a:cubicBezTo>
                <a:cubicBezTo>
                  <a:pt x="143" y="741"/>
                  <a:pt x="169" y="800"/>
                  <a:pt x="211" y="842"/>
                </a:cubicBezTo>
                <a:cubicBezTo>
                  <a:pt x="76" y="934"/>
                  <a:pt x="0" y="1103"/>
                  <a:pt x="34" y="1279"/>
                </a:cubicBezTo>
                <a:cubicBezTo>
                  <a:pt x="84" y="1506"/>
                  <a:pt x="312" y="1658"/>
                  <a:pt x="539" y="1616"/>
                </a:cubicBezTo>
                <a:cubicBezTo>
                  <a:pt x="674" y="1582"/>
                  <a:pt x="783" y="1498"/>
                  <a:pt x="842" y="1380"/>
                </a:cubicBezTo>
                <a:cubicBezTo>
                  <a:pt x="884" y="1389"/>
                  <a:pt x="926" y="1389"/>
                  <a:pt x="968" y="1372"/>
                </a:cubicBezTo>
                <a:cubicBezTo>
                  <a:pt x="1027" y="1363"/>
                  <a:pt x="1069" y="1347"/>
                  <a:pt x="1111" y="1321"/>
                </a:cubicBezTo>
                <a:cubicBezTo>
                  <a:pt x="1187" y="1515"/>
                  <a:pt x="1389" y="1641"/>
                  <a:pt x="1599" y="1599"/>
                </a:cubicBezTo>
                <a:cubicBezTo>
                  <a:pt x="1835" y="1548"/>
                  <a:pt x="1978" y="1330"/>
                  <a:pt x="1936" y="1094"/>
                </a:cubicBezTo>
                <a:cubicBezTo>
                  <a:pt x="1910" y="959"/>
                  <a:pt x="1818" y="850"/>
                  <a:pt x="1700" y="7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9">
            <a:extLst>
              <a:ext uri="{FF2B5EF4-FFF2-40B4-BE49-F238E27FC236}">
                <a16:creationId xmlns:a16="http://schemas.microsoft.com/office/drawing/2014/main" id="{F8FE86EA-3426-C542-9963-BA6A634B9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708" y="3659986"/>
            <a:ext cx="2030990" cy="1700783"/>
          </a:xfrm>
          <a:custGeom>
            <a:avLst/>
            <a:gdLst>
              <a:gd name="T0" fmla="*/ 1691 w 1979"/>
              <a:gd name="T1" fmla="*/ 790 h 1658"/>
              <a:gd name="T2" fmla="*/ 1691 w 1979"/>
              <a:gd name="T3" fmla="*/ 790 h 1658"/>
              <a:gd name="T4" fmla="*/ 1733 w 1979"/>
              <a:gd name="T5" fmla="*/ 555 h 1658"/>
              <a:gd name="T6" fmla="*/ 1329 w 1979"/>
              <a:gd name="T7" fmla="*/ 286 h 1658"/>
              <a:gd name="T8" fmla="*/ 1254 w 1979"/>
              <a:gd name="T9" fmla="*/ 319 h 1658"/>
              <a:gd name="T10" fmla="*/ 1245 w 1979"/>
              <a:gd name="T11" fmla="*/ 303 h 1658"/>
              <a:gd name="T12" fmla="*/ 850 w 1979"/>
              <a:gd name="T13" fmla="*/ 42 h 1658"/>
              <a:gd name="T14" fmla="*/ 581 w 1979"/>
              <a:gd name="T15" fmla="*/ 294 h 1658"/>
              <a:gd name="T16" fmla="*/ 387 w 1979"/>
              <a:gd name="T17" fmla="*/ 277 h 1658"/>
              <a:gd name="T18" fmla="*/ 118 w 1979"/>
              <a:gd name="T19" fmla="*/ 673 h 1658"/>
              <a:gd name="T20" fmla="*/ 210 w 1979"/>
              <a:gd name="T21" fmla="*/ 841 h 1658"/>
              <a:gd name="T22" fmla="*/ 34 w 1979"/>
              <a:gd name="T23" fmla="*/ 1279 h 1658"/>
              <a:gd name="T24" fmla="*/ 530 w 1979"/>
              <a:gd name="T25" fmla="*/ 1615 h 1658"/>
              <a:gd name="T26" fmla="*/ 833 w 1979"/>
              <a:gd name="T27" fmla="*/ 1380 h 1658"/>
              <a:gd name="T28" fmla="*/ 968 w 1979"/>
              <a:gd name="T29" fmla="*/ 1371 h 1658"/>
              <a:gd name="T30" fmla="*/ 1111 w 1979"/>
              <a:gd name="T31" fmla="*/ 1321 h 1658"/>
              <a:gd name="T32" fmla="*/ 1590 w 1979"/>
              <a:gd name="T33" fmla="*/ 1598 h 1658"/>
              <a:gd name="T34" fmla="*/ 1927 w 1979"/>
              <a:gd name="T35" fmla="*/ 1093 h 1658"/>
              <a:gd name="T36" fmla="*/ 1691 w 1979"/>
              <a:gd name="T37" fmla="*/ 79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79" h="1658">
                <a:moveTo>
                  <a:pt x="1691" y="790"/>
                </a:moveTo>
                <a:lnTo>
                  <a:pt x="1691" y="790"/>
                </a:lnTo>
                <a:cubicBezTo>
                  <a:pt x="1733" y="723"/>
                  <a:pt x="1750" y="639"/>
                  <a:pt x="1733" y="555"/>
                </a:cubicBezTo>
                <a:cubicBezTo>
                  <a:pt x="1700" y="370"/>
                  <a:pt x="1515" y="252"/>
                  <a:pt x="1329" y="286"/>
                </a:cubicBezTo>
                <a:cubicBezTo>
                  <a:pt x="1304" y="294"/>
                  <a:pt x="1279" y="303"/>
                  <a:pt x="1254" y="319"/>
                </a:cubicBezTo>
                <a:cubicBezTo>
                  <a:pt x="1245" y="311"/>
                  <a:pt x="1245" y="311"/>
                  <a:pt x="1245" y="303"/>
                </a:cubicBezTo>
                <a:cubicBezTo>
                  <a:pt x="1212" y="126"/>
                  <a:pt x="1035" y="0"/>
                  <a:pt x="850" y="42"/>
                </a:cubicBezTo>
                <a:cubicBezTo>
                  <a:pt x="715" y="67"/>
                  <a:pt x="614" y="168"/>
                  <a:pt x="581" y="294"/>
                </a:cubicBezTo>
                <a:cubicBezTo>
                  <a:pt x="522" y="269"/>
                  <a:pt x="454" y="260"/>
                  <a:pt x="387" y="277"/>
                </a:cubicBezTo>
                <a:cubicBezTo>
                  <a:pt x="202" y="311"/>
                  <a:pt x="84" y="488"/>
                  <a:pt x="118" y="673"/>
                </a:cubicBezTo>
                <a:cubicBezTo>
                  <a:pt x="135" y="740"/>
                  <a:pt x="160" y="799"/>
                  <a:pt x="210" y="841"/>
                </a:cubicBezTo>
                <a:cubicBezTo>
                  <a:pt x="67" y="933"/>
                  <a:pt x="0" y="1102"/>
                  <a:pt x="34" y="1279"/>
                </a:cubicBezTo>
                <a:cubicBezTo>
                  <a:pt x="76" y="1506"/>
                  <a:pt x="303" y="1657"/>
                  <a:pt x="530" y="1615"/>
                </a:cubicBezTo>
                <a:cubicBezTo>
                  <a:pt x="665" y="1582"/>
                  <a:pt x="774" y="1497"/>
                  <a:pt x="833" y="1380"/>
                </a:cubicBezTo>
                <a:cubicBezTo>
                  <a:pt x="875" y="1388"/>
                  <a:pt x="917" y="1388"/>
                  <a:pt x="968" y="1371"/>
                </a:cubicBezTo>
                <a:cubicBezTo>
                  <a:pt x="1018" y="1363"/>
                  <a:pt x="1069" y="1346"/>
                  <a:pt x="1111" y="1321"/>
                </a:cubicBezTo>
                <a:cubicBezTo>
                  <a:pt x="1178" y="1514"/>
                  <a:pt x="1380" y="1640"/>
                  <a:pt x="1590" y="1598"/>
                </a:cubicBezTo>
                <a:cubicBezTo>
                  <a:pt x="1826" y="1548"/>
                  <a:pt x="1978" y="1321"/>
                  <a:pt x="1927" y="1093"/>
                </a:cubicBezTo>
                <a:cubicBezTo>
                  <a:pt x="1902" y="959"/>
                  <a:pt x="1809" y="849"/>
                  <a:pt x="1691" y="7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60">
            <a:extLst>
              <a:ext uri="{FF2B5EF4-FFF2-40B4-BE49-F238E27FC236}">
                <a16:creationId xmlns:a16="http://schemas.microsoft.com/office/drawing/2014/main" id="{8CEEFCF7-BF99-1F41-A19A-6BB2CDEB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6077" y="2416060"/>
            <a:ext cx="3288484" cy="2754728"/>
          </a:xfrm>
          <a:custGeom>
            <a:avLst/>
            <a:gdLst>
              <a:gd name="T0" fmla="*/ 2751 w 3207"/>
              <a:gd name="T1" fmla="*/ 1279 h 2685"/>
              <a:gd name="T2" fmla="*/ 2751 w 3207"/>
              <a:gd name="T3" fmla="*/ 1279 h 2685"/>
              <a:gd name="T4" fmla="*/ 2810 w 3207"/>
              <a:gd name="T5" fmla="*/ 892 h 2685"/>
              <a:gd name="T6" fmla="*/ 2162 w 3207"/>
              <a:gd name="T7" fmla="*/ 463 h 2685"/>
              <a:gd name="T8" fmla="*/ 2027 w 3207"/>
              <a:gd name="T9" fmla="*/ 505 h 2685"/>
              <a:gd name="T10" fmla="*/ 2027 w 3207"/>
              <a:gd name="T11" fmla="*/ 488 h 2685"/>
              <a:gd name="T12" fmla="*/ 1380 w 3207"/>
              <a:gd name="T13" fmla="*/ 59 h 2685"/>
              <a:gd name="T14" fmla="*/ 950 w 3207"/>
              <a:gd name="T15" fmla="*/ 471 h 2685"/>
              <a:gd name="T16" fmla="*/ 631 w 3207"/>
              <a:gd name="T17" fmla="*/ 438 h 2685"/>
              <a:gd name="T18" fmla="*/ 193 w 3207"/>
              <a:gd name="T19" fmla="*/ 1085 h 2685"/>
              <a:gd name="T20" fmla="*/ 336 w 3207"/>
              <a:gd name="T21" fmla="*/ 1355 h 2685"/>
              <a:gd name="T22" fmla="*/ 50 w 3207"/>
              <a:gd name="T23" fmla="*/ 2061 h 2685"/>
              <a:gd name="T24" fmla="*/ 866 w 3207"/>
              <a:gd name="T25" fmla="*/ 2608 h 2685"/>
              <a:gd name="T26" fmla="*/ 1354 w 3207"/>
              <a:gd name="T27" fmla="*/ 2230 h 2685"/>
              <a:gd name="T28" fmla="*/ 1565 w 3207"/>
              <a:gd name="T29" fmla="*/ 2221 h 2685"/>
              <a:gd name="T30" fmla="*/ 1800 w 3207"/>
              <a:gd name="T31" fmla="*/ 2129 h 2685"/>
              <a:gd name="T32" fmla="*/ 2583 w 3207"/>
              <a:gd name="T33" fmla="*/ 2575 h 2685"/>
              <a:gd name="T34" fmla="*/ 3130 w 3207"/>
              <a:gd name="T35" fmla="*/ 1767 h 2685"/>
              <a:gd name="T36" fmla="*/ 2751 w 3207"/>
              <a:gd name="T37" fmla="*/ 1279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07" h="2685">
                <a:moveTo>
                  <a:pt x="2751" y="1279"/>
                </a:moveTo>
                <a:lnTo>
                  <a:pt x="2751" y="1279"/>
                </a:lnTo>
                <a:cubicBezTo>
                  <a:pt x="2810" y="1161"/>
                  <a:pt x="2835" y="1026"/>
                  <a:pt x="2810" y="892"/>
                </a:cubicBezTo>
                <a:cubicBezTo>
                  <a:pt x="2751" y="597"/>
                  <a:pt x="2465" y="404"/>
                  <a:pt x="2162" y="463"/>
                </a:cubicBezTo>
                <a:cubicBezTo>
                  <a:pt x="2112" y="471"/>
                  <a:pt x="2070" y="488"/>
                  <a:pt x="2027" y="505"/>
                </a:cubicBezTo>
                <a:cubicBezTo>
                  <a:pt x="2027" y="505"/>
                  <a:pt x="2027" y="496"/>
                  <a:pt x="2027" y="488"/>
                </a:cubicBezTo>
                <a:cubicBezTo>
                  <a:pt x="1969" y="193"/>
                  <a:pt x="1674" y="0"/>
                  <a:pt x="1380" y="59"/>
                </a:cubicBezTo>
                <a:cubicBezTo>
                  <a:pt x="1161" y="101"/>
                  <a:pt x="1001" y="269"/>
                  <a:pt x="950" y="471"/>
                </a:cubicBezTo>
                <a:cubicBezTo>
                  <a:pt x="849" y="429"/>
                  <a:pt x="740" y="412"/>
                  <a:pt x="631" y="438"/>
                </a:cubicBezTo>
                <a:cubicBezTo>
                  <a:pt x="328" y="496"/>
                  <a:pt x="134" y="782"/>
                  <a:pt x="193" y="1085"/>
                </a:cubicBezTo>
                <a:cubicBezTo>
                  <a:pt x="218" y="1195"/>
                  <a:pt x="269" y="1287"/>
                  <a:pt x="336" y="1355"/>
                </a:cubicBezTo>
                <a:cubicBezTo>
                  <a:pt x="117" y="1506"/>
                  <a:pt x="0" y="1784"/>
                  <a:pt x="50" y="2061"/>
                </a:cubicBezTo>
                <a:cubicBezTo>
                  <a:pt x="126" y="2440"/>
                  <a:pt x="488" y="2684"/>
                  <a:pt x="866" y="2608"/>
                </a:cubicBezTo>
                <a:cubicBezTo>
                  <a:pt x="1085" y="2558"/>
                  <a:pt x="1262" y="2415"/>
                  <a:pt x="1354" y="2230"/>
                </a:cubicBezTo>
                <a:cubicBezTo>
                  <a:pt x="1422" y="2238"/>
                  <a:pt x="1489" y="2238"/>
                  <a:pt x="1565" y="2221"/>
                </a:cubicBezTo>
                <a:cubicBezTo>
                  <a:pt x="1649" y="2204"/>
                  <a:pt x="1724" y="2171"/>
                  <a:pt x="1800" y="2129"/>
                </a:cubicBezTo>
                <a:cubicBezTo>
                  <a:pt x="1910" y="2448"/>
                  <a:pt x="2246" y="2650"/>
                  <a:pt x="2583" y="2575"/>
                </a:cubicBezTo>
                <a:cubicBezTo>
                  <a:pt x="2962" y="2507"/>
                  <a:pt x="3206" y="2137"/>
                  <a:pt x="3130" y="1767"/>
                </a:cubicBezTo>
                <a:cubicBezTo>
                  <a:pt x="3088" y="1540"/>
                  <a:pt x="2936" y="1363"/>
                  <a:pt x="2751" y="12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61">
            <a:extLst>
              <a:ext uri="{FF2B5EF4-FFF2-40B4-BE49-F238E27FC236}">
                <a16:creationId xmlns:a16="http://schemas.microsoft.com/office/drawing/2014/main" id="{3C4E6D9A-4131-9F46-9BC7-745970231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093" y="5270302"/>
            <a:ext cx="3288484" cy="2754725"/>
          </a:xfrm>
          <a:custGeom>
            <a:avLst/>
            <a:gdLst>
              <a:gd name="T0" fmla="*/ 2752 w 3207"/>
              <a:gd name="T1" fmla="*/ 1279 h 2684"/>
              <a:gd name="T2" fmla="*/ 2752 w 3207"/>
              <a:gd name="T3" fmla="*/ 1279 h 2684"/>
              <a:gd name="T4" fmla="*/ 2811 w 3207"/>
              <a:gd name="T5" fmla="*/ 892 h 2684"/>
              <a:gd name="T6" fmla="*/ 2163 w 3207"/>
              <a:gd name="T7" fmla="*/ 463 h 2684"/>
              <a:gd name="T8" fmla="*/ 2028 w 3207"/>
              <a:gd name="T9" fmla="*/ 505 h 2684"/>
              <a:gd name="T10" fmla="*/ 2028 w 3207"/>
              <a:gd name="T11" fmla="*/ 488 h 2684"/>
              <a:gd name="T12" fmla="*/ 1380 w 3207"/>
              <a:gd name="T13" fmla="*/ 59 h 2684"/>
              <a:gd name="T14" fmla="*/ 951 w 3207"/>
              <a:gd name="T15" fmla="*/ 471 h 2684"/>
              <a:gd name="T16" fmla="*/ 631 w 3207"/>
              <a:gd name="T17" fmla="*/ 438 h 2684"/>
              <a:gd name="T18" fmla="*/ 202 w 3207"/>
              <a:gd name="T19" fmla="*/ 1086 h 2684"/>
              <a:gd name="T20" fmla="*/ 337 w 3207"/>
              <a:gd name="T21" fmla="*/ 1355 h 2684"/>
              <a:gd name="T22" fmla="*/ 51 w 3207"/>
              <a:gd name="T23" fmla="*/ 2060 h 2684"/>
              <a:gd name="T24" fmla="*/ 867 w 3207"/>
              <a:gd name="T25" fmla="*/ 2608 h 2684"/>
              <a:gd name="T26" fmla="*/ 1355 w 3207"/>
              <a:gd name="T27" fmla="*/ 2229 h 2684"/>
              <a:gd name="T28" fmla="*/ 1565 w 3207"/>
              <a:gd name="T29" fmla="*/ 2220 h 2684"/>
              <a:gd name="T30" fmla="*/ 1801 w 3207"/>
              <a:gd name="T31" fmla="*/ 2128 h 2684"/>
              <a:gd name="T32" fmla="*/ 2592 w 3207"/>
              <a:gd name="T33" fmla="*/ 2582 h 2684"/>
              <a:gd name="T34" fmla="*/ 3130 w 3207"/>
              <a:gd name="T35" fmla="*/ 1766 h 2684"/>
              <a:gd name="T36" fmla="*/ 2752 w 3207"/>
              <a:gd name="T37" fmla="*/ 1279 h 2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07" h="2684">
                <a:moveTo>
                  <a:pt x="2752" y="1279"/>
                </a:moveTo>
                <a:lnTo>
                  <a:pt x="2752" y="1279"/>
                </a:lnTo>
                <a:cubicBezTo>
                  <a:pt x="2819" y="1170"/>
                  <a:pt x="2844" y="1035"/>
                  <a:pt x="2811" y="892"/>
                </a:cubicBezTo>
                <a:cubicBezTo>
                  <a:pt x="2752" y="597"/>
                  <a:pt x="2466" y="404"/>
                  <a:pt x="2163" y="463"/>
                </a:cubicBezTo>
                <a:cubicBezTo>
                  <a:pt x="2121" y="471"/>
                  <a:pt x="2070" y="488"/>
                  <a:pt x="2028" y="505"/>
                </a:cubicBezTo>
                <a:cubicBezTo>
                  <a:pt x="2028" y="505"/>
                  <a:pt x="2028" y="496"/>
                  <a:pt x="2028" y="488"/>
                </a:cubicBezTo>
                <a:cubicBezTo>
                  <a:pt x="1969" y="194"/>
                  <a:pt x="1675" y="0"/>
                  <a:pt x="1380" y="59"/>
                </a:cubicBezTo>
                <a:cubicBezTo>
                  <a:pt x="1161" y="101"/>
                  <a:pt x="1002" y="269"/>
                  <a:pt x="951" y="471"/>
                </a:cubicBezTo>
                <a:cubicBezTo>
                  <a:pt x="859" y="429"/>
                  <a:pt x="741" y="412"/>
                  <a:pt x="631" y="438"/>
                </a:cubicBezTo>
                <a:cubicBezTo>
                  <a:pt x="328" y="496"/>
                  <a:pt x="135" y="791"/>
                  <a:pt x="202" y="1086"/>
                </a:cubicBezTo>
                <a:cubicBezTo>
                  <a:pt x="219" y="1195"/>
                  <a:pt x="269" y="1288"/>
                  <a:pt x="337" y="1355"/>
                </a:cubicBezTo>
                <a:cubicBezTo>
                  <a:pt x="118" y="1515"/>
                  <a:pt x="0" y="1783"/>
                  <a:pt x="51" y="2060"/>
                </a:cubicBezTo>
                <a:cubicBezTo>
                  <a:pt x="126" y="2439"/>
                  <a:pt x="497" y="2683"/>
                  <a:pt x="867" y="2608"/>
                </a:cubicBezTo>
                <a:cubicBezTo>
                  <a:pt x="1086" y="2566"/>
                  <a:pt x="1262" y="2414"/>
                  <a:pt x="1355" y="2229"/>
                </a:cubicBezTo>
                <a:cubicBezTo>
                  <a:pt x="1422" y="2237"/>
                  <a:pt x="1498" y="2237"/>
                  <a:pt x="1565" y="2220"/>
                </a:cubicBezTo>
                <a:cubicBezTo>
                  <a:pt x="1649" y="2204"/>
                  <a:pt x="1734" y="2170"/>
                  <a:pt x="1801" y="2128"/>
                </a:cubicBezTo>
                <a:cubicBezTo>
                  <a:pt x="1910" y="2448"/>
                  <a:pt x="2247" y="2650"/>
                  <a:pt x="2592" y="2582"/>
                </a:cubicBezTo>
                <a:cubicBezTo>
                  <a:pt x="2962" y="2507"/>
                  <a:pt x="3206" y="2136"/>
                  <a:pt x="3130" y="1766"/>
                </a:cubicBezTo>
                <a:cubicBezTo>
                  <a:pt x="3088" y="1540"/>
                  <a:pt x="2945" y="1372"/>
                  <a:pt x="2752" y="12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2">
            <a:extLst>
              <a:ext uri="{FF2B5EF4-FFF2-40B4-BE49-F238E27FC236}">
                <a16:creationId xmlns:a16="http://schemas.microsoft.com/office/drawing/2014/main" id="{F804DE83-81D2-5545-B673-83674527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661" y="2036098"/>
            <a:ext cx="3297531" cy="2754728"/>
          </a:xfrm>
          <a:custGeom>
            <a:avLst/>
            <a:gdLst>
              <a:gd name="T0" fmla="*/ 2760 w 3216"/>
              <a:gd name="T1" fmla="*/ 1279 h 2685"/>
              <a:gd name="T2" fmla="*/ 2760 w 3216"/>
              <a:gd name="T3" fmla="*/ 1279 h 2685"/>
              <a:gd name="T4" fmla="*/ 2819 w 3216"/>
              <a:gd name="T5" fmla="*/ 900 h 2685"/>
              <a:gd name="T6" fmla="*/ 2171 w 3216"/>
              <a:gd name="T7" fmla="*/ 462 h 2685"/>
              <a:gd name="T8" fmla="*/ 2036 w 3216"/>
              <a:gd name="T9" fmla="*/ 513 h 2685"/>
              <a:gd name="T10" fmla="*/ 2036 w 3216"/>
              <a:gd name="T11" fmla="*/ 496 h 2685"/>
              <a:gd name="T12" fmla="*/ 1389 w 3216"/>
              <a:gd name="T13" fmla="*/ 58 h 2685"/>
              <a:gd name="T14" fmla="*/ 959 w 3216"/>
              <a:gd name="T15" fmla="*/ 471 h 2685"/>
              <a:gd name="T16" fmla="*/ 631 w 3216"/>
              <a:gd name="T17" fmla="*/ 446 h 2685"/>
              <a:gd name="T18" fmla="*/ 202 w 3216"/>
              <a:gd name="T19" fmla="*/ 1085 h 2685"/>
              <a:gd name="T20" fmla="*/ 345 w 3216"/>
              <a:gd name="T21" fmla="*/ 1363 h 2685"/>
              <a:gd name="T22" fmla="*/ 59 w 3216"/>
              <a:gd name="T23" fmla="*/ 2070 h 2685"/>
              <a:gd name="T24" fmla="*/ 875 w 3216"/>
              <a:gd name="T25" fmla="*/ 2608 h 2685"/>
              <a:gd name="T26" fmla="*/ 1355 w 3216"/>
              <a:gd name="T27" fmla="*/ 2238 h 2685"/>
              <a:gd name="T28" fmla="*/ 1574 w 3216"/>
              <a:gd name="T29" fmla="*/ 2230 h 2685"/>
              <a:gd name="T30" fmla="*/ 1809 w 3216"/>
              <a:gd name="T31" fmla="*/ 2137 h 2685"/>
              <a:gd name="T32" fmla="*/ 2592 w 3216"/>
              <a:gd name="T33" fmla="*/ 2583 h 2685"/>
              <a:gd name="T34" fmla="*/ 3139 w 3216"/>
              <a:gd name="T35" fmla="*/ 1767 h 2685"/>
              <a:gd name="T36" fmla="*/ 2760 w 3216"/>
              <a:gd name="T37" fmla="*/ 1279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16" h="2685">
                <a:moveTo>
                  <a:pt x="2760" y="1279"/>
                </a:moveTo>
                <a:lnTo>
                  <a:pt x="2760" y="1279"/>
                </a:lnTo>
                <a:cubicBezTo>
                  <a:pt x="2819" y="1169"/>
                  <a:pt x="2844" y="1035"/>
                  <a:pt x="2819" y="900"/>
                </a:cubicBezTo>
                <a:cubicBezTo>
                  <a:pt x="2760" y="597"/>
                  <a:pt x="2466" y="404"/>
                  <a:pt x="2171" y="462"/>
                </a:cubicBezTo>
                <a:cubicBezTo>
                  <a:pt x="2121" y="479"/>
                  <a:pt x="2078" y="488"/>
                  <a:pt x="2036" y="513"/>
                </a:cubicBezTo>
                <a:cubicBezTo>
                  <a:pt x="2036" y="505"/>
                  <a:pt x="2036" y="496"/>
                  <a:pt x="2036" y="496"/>
                </a:cubicBezTo>
                <a:cubicBezTo>
                  <a:pt x="1977" y="193"/>
                  <a:pt x="1683" y="0"/>
                  <a:pt x="1389" y="58"/>
                </a:cubicBezTo>
                <a:cubicBezTo>
                  <a:pt x="1170" y="109"/>
                  <a:pt x="1010" y="269"/>
                  <a:pt x="959" y="471"/>
                </a:cubicBezTo>
                <a:cubicBezTo>
                  <a:pt x="858" y="429"/>
                  <a:pt x="749" y="420"/>
                  <a:pt x="631" y="446"/>
                </a:cubicBezTo>
                <a:cubicBezTo>
                  <a:pt x="337" y="505"/>
                  <a:pt x="143" y="791"/>
                  <a:pt x="202" y="1085"/>
                </a:cubicBezTo>
                <a:cubicBezTo>
                  <a:pt x="227" y="1194"/>
                  <a:pt x="278" y="1287"/>
                  <a:pt x="345" y="1363"/>
                </a:cubicBezTo>
                <a:cubicBezTo>
                  <a:pt x="126" y="1514"/>
                  <a:pt x="0" y="1792"/>
                  <a:pt x="59" y="2070"/>
                </a:cubicBezTo>
                <a:cubicBezTo>
                  <a:pt x="135" y="2440"/>
                  <a:pt x="496" y="2684"/>
                  <a:pt x="875" y="2608"/>
                </a:cubicBezTo>
                <a:cubicBezTo>
                  <a:pt x="1094" y="2566"/>
                  <a:pt x="1271" y="2423"/>
                  <a:pt x="1355" y="2238"/>
                </a:cubicBezTo>
                <a:cubicBezTo>
                  <a:pt x="1431" y="2246"/>
                  <a:pt x="1498" y="2238"/>
                  <a:pt x="1574" y="2230"/>
                </a:cubicBezTo>
                <a:cubicBezTo>
                  <a:pt x="1658" y="2213"/>
                  <a:pt x="1734" y="2179"/>
                  <a:pt x="1809" y="2137"/>
                </a:cubicBezTo>
                <a:cubicBezTo>
                  <a:pt x="1919" y="2457"/>
                  <a:pt x="2255" y="2650"/>
                  <a:pt x="2592" y="2583"/>
                </a:cubicBezTo>
                <a:cubicBezTo>
                  <a:pt x="2971" y="2507"/>
                  <a:pt x="3215" y="2145"/>
                  <a:pt x="3139" y="1767"/>
                </a:cubicBezTo>
                <a:cubicBezTo>
                  <a:pt x="3097" y="1548"/>
                  <a:pt x="2945" y="1371"/>
                  <a:pt x="2760" y="12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3">
            <a:extLst>
              <a:ext uri="{FF2B5EF4-FFF2-40B4-BE49-F238E27FC236}">
                <a16:creationId xmlns:a16="http://schemas.microsoft.com/office/drawing/2014/main" id="{5340E066-5BF0-354B-95BC-D0AE3BB91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052" y="1095239"/>
            <a:ext cx="3288481" cy="2754728"/>
          </a:xfrm>
          <a:custGeom>
            <a:avLst/>
            <a:gdLst>
              <a:gd name="T0" fmla="*/ 2751 w 3206"/>
              <a:gd name="T1" fmla="*/ 1279 h 2686"/>
              <a:gd name="T2" fmla="*/ 2751 w 3206"/>
              <a:gd name="T3" fmla="*/ 1279 h 2686"/>
              <a:gd name="T4" fmla="*/ 2810 w 3206"/>
              <a:gd name="T5" fmla="*/ 892 h 2686"/>
              <a:gd name="T6" fmla="*/ 2162 w 3206"/>
              <a:gd name="T7" fmla="*/ 463 h 2686"/>
              <a:gd name="T8" fmla="*/ 2027 w 3206"/>
              <a:gd name="T9" fmla="*/ 505 h 2686"/>
              <a:gd name="T10" fmla="*/ 2027 w 3206"/>
              <a:gd name="T11" fmla="*/ 489 h 2686"/>
              <a:gd name="T12" fmla="*/ 1380 w 3206"/>
              <a:gd name="T13" fmla="*/ 59 h 2686"/>
              <a:gd name="T14" fmla="*/ 951 w 3206"/>
              <a:gd name="T15" fmla="*/ 472 h 2686"/>
              <a:gd name="T16" fmla="*/ 631 w 3206"/>
              <a:gd name="T17" fmla="*/ 438 h 2686"/>
              <a:gd name="T18" fmla="*/ 194 w 3206"/>
              <a:gd name="T19" fmla="*/ 1086 h 2686"/>
              <a:gd name="T20" fmla="*/ 337 w 3206"/>
              <a:gd name="T21" fmla="*/ 1355 h 2686"/>
              <a:gd name="T22" fmla="*/ 51 w 3206"/>
              <a:gd name="T23" fmla="*/ 2062 h 2686"/>
              <a:gd name="T24" fmla="*/ 867 w 3206"/>
              <a:gd name="T25" fmla="*/ 2609 h 2686"/>
              <a:gd name="T26" fmla="*/ 1355 w 3206"/>
              <a:gd name="T27" fmla="*/ 2230 h 2686"/>
              <a:gd name="T28" fmla="*/ 1566 w 3206"/>
              <a:gd name="T29" fmla="*/ 2222 h 2686"/>
              <a:gd name="T30" fmla="*/ 1800 w 3206"/>
              <a:gd name="T31" fmla="*/ 2129 h 2686"/>
              <a:gd name="T32" fmla="*/ 2591 w 3206"/>
              <a:gd name="T33" fmla="*/ 2584 h 2686"/>
              <a:gd name="T34" fmla="*/ 3130 w 3206"/>
              <a:gd name="T35" fmla="*/ 1768 h 2686"/>
              <a:gd name="T36" fmla="*/ 2751 w 3206"/>
              <a:gd name="T37" fmla="*/ 1279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06" h="2686">
                <a:moveTo>
                  <a:pt x="2751" y="1279"/>
                </a:moveTo>
                <a:lnTo>
                  <a:pt x="2751" y="1279"/>
                </a:lnTo>
                <a:cubicBezTo>
                  <a:pt x="2818" y="1162"/>
                  <a:pt x="2844" y="1027"/>
                  <a:pt x="2810" y="892"/>
                </a:cubicBezTo>
                <a:cubicBezTo>
                  <a:pt x="2751" y="598"/>
                  <a:pt x="2465" y="404"/>
                  <a:pt x="2162" y="463"/>
                </a:cubicBezTo>
                <a:cubicBezTo>
                  <a:pt x="2120" y="472"/>
                  <a:pt x="2069" y="489"/>
                  <a:pt x="2027" y="505"/>
                </a:cubicBezTo>
                <a:cubicBezTo>
                  <a:pt x="2027" y="505"/>
                  <a:pt x="2027" y="497"/>
                  <a:pt x="2027" y="489"/>
                </a:cubicBezTo>
                <a:cubicBezTo>
                  <a:pt x="1968" y="194"/>
                  <a:pt x="1674" y="0"/>
                  <a:pt x="1380" y="59"/>
                </a:cubicBezTo>
                <a:cubicBezTo>
                  <a:pt x="1162" y="101"/>
                  <a:pt x="1002" y="270"/>
                  <a:pt x="951" y="472"/>
                </a:cubicBezTo>
                <a:cubicBezTo>
                  <a:pt x="850" y="430"/>
                  <a:pt x="741" y="413"/>
                  <a:pt x="631" y="438"/>
                </a:cubicBezTo>
                <a:cubicBezTo>
                  <a:pt x="328" y="497"/>
                  <a:pt x="135" y="791"/>
                  <a:pt x="194" y="1086"/>
                </a:cubicBezTo>
                <a:cubicBezTo>
                  <a:pt x="219" y="1195"/>
                  <a:pt x="269" y="1288"/>
                  <a:pt x="337" y="1355"/>
                </a:cubicBezTo>
                <a:cubicBezTo>
                  <a:pt x="118" y="1507"/>
                  <a:pt x="0" y="1784"/>
                  <a:pt x="51" y="2062"/>
                </a:cubicBezTo>
                <a:cubicBezTo>
                  <a:pt x="127" y="2441"/>
                  <a:pt x="497" y="2685"/>
                  <a:pt x="867" y="2609"/>
                </a:cubicBezTo>
                <a:cubicBezTo>
                  <a:pt x="1086" y="2567"/>
                  <a:pt x="1263" y="2415"/>
                  <a:pt x="1355" y="2230"/>
                </a:cubicBezTo>
                <a:cubicBezTo>
                  <a:pt x="1423" y="2239"/>
                  <a:pt x="1498" y="2239"/>
                  <a:pt x="1566" y="2222"/>
                </a:cubicBezTo>
                <a:cubicBezTo>
                  <a:pt x="1649" y="2205"/>
                  <a:pt x="1733" y="2171"/>
                  <a:pt x="1800" y="2129"/>
                </a:cubicBezTo>
                <a:cubicBezTo>
                  <a:pt x="1909" y="2449"/>
                  <a:pt x="2246" y="2651"/>
                  <a:pt x="2591" y="2584"/>
                </a:cubicBezTo>
                <a:cubicBezTo>
                  <a:pt x="2961" y="2508"/>
                  <a:pt x="3205" y="2138"/>
                  <a:pt x="3130" y="1768"/>
                </a:cubicBezTo>
                <a:cubicBezTo>
                  <a:pt x="3088" y="1540"/>
                  <a:pt x="2936" y="1364"/>
                  <a:pt x="2751" y="12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Line 364">
            <a:extLst>
              <a:ext uri="{FF2B5EF4-FFF2-40B4-BE49-F238E27FC236}">
                <a16:creationId xmlns:a16="http://schemas.microsoft.com/office/drawing/2014/main" id="{4BED0DB5-B914-4343-A509-BB968D03E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6637" y="3406678"/>
            <a:ext cx="3157305" cy="4522"/>
          </a:xfrm>
          <a:prstGeom prst="line">
            <a:avLst/>
          </a:prstGeom>
          <a:noFill/>
          <a:ln w="21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65">
            <a:extLst>
              <a:ext uri="{FF2B5EF4-FFF2-40B4-BE49-F238E27FC236}">
                <a16:creationId xmlns:a16="http://schemas.microsoft.com/office/drawing/2014/main" id="{B09BAB6F-664D-4C43-98FC-CCFCDC802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1767" y="2397967"/>
            <a:ext cx="2347622" cy="4525"/>
          </a:xfrm>
          <a:prstGeom prst="line">
            <a:avLst/>
          </a:prstGeom>
          <a:noFill/>
          <a:ln w="21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366">
            <a:extLst>
              <a:ext uri="{FF2B5EF4-FFF2-40B4-BE49-F238E27FC236}">
                <a16:creationId xmlns:a16="http://schemas.microsoft.com/office/drawing/2014/main" id="{272C9F5E-B377-034C-9B8C-E26E1F7E6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85" y="8834710"/>
            <a:ext cx="3157305" cy="4522"/>
          </a:xfrm>
          <a:prstGeom prst="line">
            <a:avLst/>
          </a:prstGeom>
          <a:noFill/>
          <a:ln w="21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67">
            <a:extLst>
              <a:ext uri="{FF2B5EF4-FFF2-40B4-BE49-F238E27FC236}">
                <a16:creationId xmlns:a16="http://schemas.microsoft.com/office/drawing/2014/main" id="{5349632E-ED21-8445-ADD7-DEBD247E9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337" y="5677404"/>
            <a:ext cx="4885229" cy="4522"/>
          </a:xfrm>
          <a:prstGeom prst="line">
            <a:avLst/>
          </a:prstGeom>
          <a:noFill/>
          <a:ln w="21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Freeform 368">
            <a:extLst>
              <a:ext uri="{FF2B5EF4-FFF2-40B4-BE49-F238E27FC236}">
                <a16:creationId xmlns:a16="http://schemas.microsoft.com/office/drawing/2014/main" id="{E90B2B0E-F43E-D24E-8D68-187B96CD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740" y="2361780"/>
            <a:ext cx="2089792" cy="2089792"/>
          </a:xfrm>
          <a:custGeom>
            <a:avLst/>
            <a:gdLst>
              <a:gd name="T0" fmla="*/ 2037 w 2038"/>
              <a:gd name="T1" fmla="*/ 1018 h 2038"/>
              <a:gd name="T2" fmla="*/ 2037 w 2038"/>
              <a:gd name="T3" fmla="*/ 1018 h 2038"/>
              <a:gd name="T4" fmla="*/ 1019 w 2038"/>
              <a:gd name="T5" fmla="*/ 2037 h 2038"/>
              <a:gd name="T6" fmla="*/ 0 w 2038"/>
              <a:gd name="T7" fmla="*/ 1018 h 2038"/>
              <a:gd name="T8" fmla="*/ 1019 w 2038"/>
              <a:gd name="T9" fmla="*/ 0 h 2038"/>
              <a:gd name="T10" fmla="*/ 2037 w 2038"/>
              <a:gd name="T11" fmla="*/ 1018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8" h="2038">
                <a:moveTo>
                  <a:pt x="2037" y="1018"/>
                </a:moveTo>
                <a:lnTo>
                  <a:pt x="2037" y="1018"/>
                </a:lnTo>
                <a:cubicBezTo>
                  <a:pt x="2037" y="1582"/>
                  <a:pt x="1574" y="2037"/>
                  <a:pt x="1019" y="2037"/>
                </a:cubicBezTo>
                <a:cubicBezTo>
                  <a:pt x="455" y="2037"/>
                  <a:pt x="0" y="1582"/>
                  <a:pt x="0" y="1018"/>
                </a:cubicBezTo>
                <a:cubicBezTo>
                  <a:pt x="0" y="455"/>
                  <a:pt x="455" y="0"/>
                  <a:pt x="1019" y="0"/>
                </a:cubicBezTo>
                <a:cubicBezTo>
                  <a:pt x="1574" y="0"/>
                  <a:pt x="2037" y="455"/>
                  <a:pt x="2037" y="101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69">
            <a:extLst>
              <a:ext uri="{FF2B5EF4-FFF2-40B4-BE49-F238E27FC236}">
                <a16:creationId xmlns:a16="http://schemas.microsoft.com/office/drawing/2014/main" id="{9C6CB6AB-1770-2647-8B0D-1DF038AC9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877" y="7789812"/>
            <a:ext cx="2089792" cy="2089792"/>
          </a:xfrm>
          <a:custGeom>
            <a:avLst/>
            <a:gdLst>
              <a:gd name="T0" fmla="*/ 2036 w 2037"/>
              <a:gd name="T1" fmla="*/ 1018 h 2037"/>
              <a:gd name="T2" fmla="*/ 2036 w 2037"/>
              <a:gd name="T3" fmla="*/ 1018 h 2037"/>
              <a:gd name="T4" fmla="*/ 1018 w 2037"/>
              <a:gd name="T5" fmla="*/ 2036 h 2037"/>
              <a:gd name="T6" fmla="*/ 0 w 2037"/>
              <a:gd name="T7" fmla="*/ 1018 h 2037"/>
              <a:gd name="T8" fmla="*/ 1018 w 2037"/>
              <a:gd name="T9" fmla="*/ 0 h 2037"/>
              <a:gd name="T10" fmla="*/ 2036 w 2037"/>
              <a:gd name="T11" fmla="*/ 101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7" h="2037">
                <a:moveTo>
                  <a:pt x="2036" y="1018"/>
                </a:moveTo>
                <a:lnTo>
                  <a:pt x="2036" y="1018"/>
                </a:lnTo>
                <a:cubicBezTo>
                  <a:pt x="2036" y="1582"/>
                  <a:pt x="1582" y="2036"/>
                  <a:pt x="1018" y="2036"/>
                </a:cubicBezTo>
                <a:cubicBezTo>
                  <a:pt x="455" y="2036"/>
                  <a:pt x="0" y="1582"/>
                  <a:pt x="0" y="1018"/>
                </a:cubicBezTo>
                <a:cubicBezTo>
                  <a:pt x="0" y="455"/>
                  <a:pt x="455" y="0"/>
                  <a:pt x="1018" y="0"/>
                </a:cubicBezTo>
                <a:cubicBezTo>
                  <a:pt x="1582" y="0"/>
                  <a:pt x="2036" y="455"/>
                  <a:pt x="2036" y="101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70">
            <a:extLst>
              <a:ext uri="{FF2B5EF4-FFF2-40B4-BE49-F238E27FC236}">
                <a16:creationId xmlns:a16="http://schemas.microsoft.com/office/drawing/2014/main" id="{F536E5DA-43F2-0C42-AC5E-69EB1B5BC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416" y="4632507"/>
            <a:ext cx="2089792" cy="2089792"/>
          </a:xfrm>
          <a:custGeom>
            <a:avLst/>
            <a:gdLst>
              <a:gd name="T0" fmla="*/ 2037 w 2038"/>
              <a:gd name="T1" fmla="*/ 1019 h 2038"/>
              <a:gd name="T2" fmla="*/ 2037 w 2038"/>
              <a:gd name="T3" fmla="*/ 1019 h 2038"/>
              <a:gd name="T4" fmla="*/ 1018 w 2038"/>
              <a:gd name="T5" fmla="*/ 2037 h 2038"/>
              <a:gd name="T6" fmla="*/ 0 w 2038"/>
              <a:gd name="T7" fmla="*/ 1019 h 2038"/>
              <a:gd name="T8" fmla="*/ 1018 w 2038"/>
              <a:gd name="T9" fmla="*/ 0 h 2038"/>
              <a:gd name="T10" fmla="*/ 2037 w 2038"/>
              <a:gd name="T11" fmla="*/ 1019 h 2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8" h="2038">
                <a:moveTo>
                  <a:pt x="2037" y="1019"/>
                </a:moveTo>
                <a:lnTo>
                  <a:pt x="2037" y="1019"/>
                </a:lnTo>
                <a:cubicBezTo>
                  <a:pt x="2037" y="1574"/>
                  <a:pt x="1582" y="2037"/>
                  <a:pt x="1018" y="2037"/>
                </a:cubicBezTo>
                <a:cubicBezTo>
                  <a:pt x="455" y="2037"/>
                  <a:pt x="0" y="1574"/>
                  <a:pt x="0" y="1019"/>
                </a:cubicBezTo>
                <a:cubicBezTo>
                  <a:pt x="0" y="455"/>
                  <a:pt x="455" y="0"/>
                  <a:pt x="1018" y="0"/>
                </a:cubicBezTo>
                <a:cubicBezTo>
                  <a:pt x="1582" y="0"/>
                  <a:pt x="2037" y="455"/>
                  <a:pt x="2037" y="101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71">
            <a:extLst>
              <a:ext uri="{FF2B5EF4-FFF2-40B4-BE49-F238E27FC236}">
                <a16:creationId xmlns:a16="http://schemas.microsoft.com/office/drawing/2014/main" id="{90DE6019-00E0-FE43-9BDB-B106F5C9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9970" y="1353072"/>
            <a:ext cx="2089792" cy="2089792"/>
          </a:xfrm>
          <a:custGeom>
            <a:avLst/>
            <a:gdLst>
              <a:gd name="T0" fmla="*/ 2036 w 2037"/>
              <a:gd name="T1" fmla="*/ 1018 h 2037"/>
              <a:gd name="T2" fmla="*/ 2036 w 2037"/>
              <a:gd name="T3" fmla="*/ 1018 h 2037"/>
              <a:gd name="T4" fmla="*/ 1018 w 2037"/>
              <a:gd name="T5" fmla="*/ 2036 h 2037"/>
              <a:gd name="T6" fmla="*/ 0 w 2037"/>
              <a:gd name="T7" fmla="*/ 1018 h 2037"/>
              <a:gd name="T8" fmla="*/ 1018 w 2037"/>
              <a:gd name="T9" fmla="*/ 0 h 2037"/>
              <a:gd name="T10" fmla="*/ 2036 w 2037"/>
              <a:gd name="T11" fmla="*/ 101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7" h="2037">
                <a:moveTo>
                  <a:pt x="2036" y="1018"/>
                </a:moveTo>
                <a:lnTo>
                  <a:pt x="2036" y="1018"/>
                </a:lnTo>
                <a:cubicBezTo>
                  <a:pt x="2036" y="1582"/>
                  <a:pt x="1582" y="2036"/>
                  <a:pt x="1018" y="2036"/>
                </a:cubicBezTo>
                <a:cubicBezTo>
                  <a:pt x="454" y="2036"/>
                  <a:pt x="0" y="1582"/>
                  <a:pt x="0" y="1018"/>
                </a:cubicBezTo>
                <a:cubicBezTo>
                  <a:pt x="0" y="454"/>
                  <a:pt x="454" y="0"/>
                  <a:pt x="1018" y="0"/>
                </a:cubicBezTo>
                <a:cubicBezTo>
                  <a:pt x="1582" y="0"/>
                  <a:pt x="2036" y="454"/>
                  <a:pt x="2036" y="101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2">
            <a:extLst>
              <a:ext uri="{FF2B5EF4-FFF2-40B4-BE49-F238E27FC236}">
                <a16:creationId xmlns:a16="http://schemas.microsoft.com/office/drawing/2014/main" id="{B889ABAD-501A-CE4B-8DE1-E89395F96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425" y="5840245"/>
            <a:ext cx="551850" cy="208075"/>
          </a:xfrm>
          <a:custGeom>
            <a:avLst/>
            <a:gdLst>
              <a:gd name="T0" fmla="*/ 269 w 539"/>
              <a:gd name="T1" fmla="*/ 202 h 203"/>
              <a:gd name="T2" fmla="*/ 269 w 539"/>
              <a:gd name="T3" fmla="*/ 202 h 203"/>
              <a:gd name="T4" fmla="*/ 92 w 539"/>
              <a:gd name="T5" fmla="*/ 185 h 203"/>
              <a:gd name="T6" fmla="*/ 34 w 539"/>
              <a:gd name="T7" fmla="*/ 169 h 203"/>
              <a:gd name="T8" fmla="*/ 0 w 539"/>
              <a:gd name="T9" fmla="*/ 127 h 203"/>
              <a:gd name="T10" fmla="*/ 0 w 539"/>
              <a:gd name="T11" fmla="*/ 17 h 203"/>
              <a:gd name="T12" fmla="*/ 25 w 539"/>
              <a:gd name="T13" fmla="*/ 0 h 203"/>
              <a:gd name="T14" fmla="*/ 25 w 539"/>
              <a:gd name="T15" fmla="*/ 0 h 203"/>
              <a:gd name="T16" fmla="*/ 42 w 539"/>
              <a:gd name="T17" fmla="*/ 17 h 203"/>
              <a:gd name="T18" fmla="*/ 109 w 539"/>
              <a:gd name="T19" fmla="*/ 34 h 203"/>
              <a:gd name="T20" fmla="*/ 252 w 539"/>
              <a:gd name="T21" fmla="*/ 51 h 203"/>
              <a:gd name="T22" fmla="*/ 286 w 539"/>
              <a:gd name="T23" fmla="*/ 51 h 203"/>
              <a:gd name="T24" fmla="*/ 429 w 539"/>
              <a:gd name="T25" fmla="*/ 34 h 203"/>
              <a:gd name="T26" fmla="*/ 496 w 539"/>
              <a:gd name="T27" fmla="*/ 17 h 203"/>
              <a:gd name="T28" fmla="*/ 513 w 539"/>
              <a:gd name="T29" fmla="*/ 0 h 203"/>
              <a:gd name="T30" fmla="*/ 513 w 539"/>
              <a:gd name="T31" fmla="*/ 0 h 203"/>
              <a:gd name="T32" fmla="*/ 538 w 539"/>
              <a:gd name="T33" fmla="*/ 17 h 203"/>
              <a:gd name="T34" fmla="*/ 538 w 539"/>
              <a:gd name="T35" fmla="*/ 17 h 203"/>
              <a:gd name="T36" fmla="*/ 538 w 539"/>
              <a:gd name="T37" fmla="*/ 17 h 203"/>
              <a:gd name="T38" fmla="*/ 538 w 539"/>
              <a:gd name="T39" fmla="*/ 17 h 203"/>
              <a:gd name="T40" fmla="*/ 538 w 539"/>
              <a:gd name="T41" fmla="*/ 127 h 203"/>
              <a:gd name="T42" fmla="*/ 446 w 539"/>
              <a:gd name="T43" fmla="*/ 185 h 203"/>
              <a:gd name="T44" fmla="*/ 269 w 539"/>
              <a:gd name="T45" fmla="*/ 202 h 203"/>
              <a:gd name="T46" fmla="*/ 42 w 539"/>
              <a:gd name="T47" fmla="*/ 118 h 203"/>
              <a:gd name="T48" fmla="*/ 42 w 539"/>
              <a:gd name="T49" fmla="*/ 118 h 203"/>
              <a:gd name="T50" fmla="*/ 118 w 539"/>
              <a:gd name="T51" fmla="*/ 143 h 203"/>
              <a:gd name="T52" fmla="*/ 269 w 539"/>
              <a:gd name="T53" fmla="*/ 152 h 203"/>
              <a:gd name="T54" fmla="*/ 421 w 539"/>
              <a:gd name="T55" fmla="*/ 143 h 203"/>
              <a:gd name="T56" fmla="*/ 488 w 539"/>
              <a:gd name="T57" fmla="*/ 118 h 203"/>
              <a:gd name="T58" fmla="*/ 496 w 539"/>
              <a:gd name="T59" fmla="*/ 68 h 203"/>
              <a:gd name="T60" fmla="*/ 454 w 539"/>
              <a:gd name="T61" fmla="*/ 76 h 203"/>
              <a:gd name="T62" fmla="*/ 286 w 539"/>
              <a:gd name="T63" fmla="*/ 93 h 203"/>
              <a:gd name="T64" fmla="*/ 252 w 539"/>
              <a:gd name="T65" fmla="*/ 93 h 203"/>
              <a:gd name="T66" fmla="*/ 84 w 539"/>
              <a:gd name="T67" fmla="*/ 76 h 203"/>
              <a:gd name="T68" fmla="*/ 42 w 539"/>
              <a:gd name="T69" fmla="*/ 68 h 203"/>
              <a:gd name="T70" fmla="*/ 42 w 539"/>
              <a:gd name="T71" fmla="*/ 118 h 203"/>
              <a:gd name="T72" fmla="*/ 488 w 539"/>
              <a:gd name="T73" fmla="*/ 127 h 203"/>
              <a:gd name="T74" fmla="*/ 488 w 539"/>
              <a:gd name="T75" fmla="*/ 127 h 203"/>
              <a:gd name="T76" fmla="*/ 42 w 539"/>
              <a:gd name="T77" fmla="*/ 17 h 203"/>
              <a:gd name="T78" fmla="*/ 42 w 539"/>
              <a:gd name="T79" fmla="*/ 17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9" h="203">
                <a:moveTo>
                  <a:pt x="269" y="202"/>
                </a:moveTo>
                <a:lnTo>
                  <a:pt x="269" y="202"/>
                </a:lnTo>
                <a:cubicBezTo>
                  <a:pt x="202" y="202"/>
                  <a:pt x="134" y="194"/>
                  <a:pt x="92" y="185"/>
                </a:cubicBezTo>
                <a:cubicBezTo>
                  <a:pt x="67" y="177"/>
                  <a:pt x="42" y="169"/>
                  <a:pt x="34" y="169"/>
                </a:cubicBezTo>
                <a:cubicBezTo>
                  <a:pt x="8" y="152"/>
                  <a:pt x="0" y="143"/>
                  <a:pt x="0" y="12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9"/>
                  <a:pt x="42" y="17"/>
                </a:cubicBezTo>
                <a:cubicBezTo>
                  <a:pt x="50" y="17"/>
                  <a:pt x="67" y="26"/>
                  <a:pt x="109" y="34"/>
                </a:cubicBezTo>
                <a:cubicBezTo>
                  <a:pt x="151" y="42"/>
                  <a:pt x="202" y="51"/>
                  <a:pt x="252" y="51"/>
                </a:cubicBezTo>
                <a:cubicBezTo>
                  <a:pt x="261" y="51"/>
                  <a:pt x="278" y="51"/>
                  <a:pt x="286" y="51"/>
                </a:cubicBezTo>
                <a:cubicBezTo>
                  <a:pt x="336" y="51"/>
                  <a:pt x="387" y="42"/>
                  <a:pt x="429" y="34"/>
                </a:cubicBezTo>
                <a:cubicBezTo>
                  <a:pt x="471" y="26"/>
                  <a:pt x="488" y="17"/>
                  <a:pt x="496" y="17"/>
                </a:cubicBezTo>
                <a:cubicBezTo>
                  <a:pt x="496" y="9"/>
                  <a:pt x="505" y="0"/>
                  <a:pt x="513" y="0"/>
                </a:cubicBezTo>
                <a:lnTo>
                  <a:pt x="513" y="0"/>
                </a:lnTo>
                <a:cubicBezTo>
                  <a:pt x="530" y="0"/>
                  <a:pt x="538" y="9"/>
                  <a:pt x="538" y="17"/>
                </a:cubicBezTo>
                <a:lnTo>
                  <a:pt x="538" y="17"/>
                </a:lnTo>
                <a:lnTo>
                  <a:pt x="538" y="17"/>
                </a:lnTo>
                <a:lnTo>
                  <a:pt x="538" y="17"/>
                </a:lnTo>
                <a:cubicBezTo>
                  <a:pt x="538" y="127"/>
                  <a:pt x="538" y="127"/>
                  <a:pt x="538" y="127"/>
                </a:cubicBezTo>
                <a:cubicBezTo>
                  <a:pt x="538" y="160"/>
                  <a:pt x="488" y="177"/>
                  <a:pt x="446" y="185"/>
                </a:cubicBezTo>
                <a:cubicBezTo>
                  <a:pt x="404" y="194"/>
                  <a:pt x="336" y="202"/>
                  <a:pt x="269" y="202"/>
                </a:cubicBezTo>
                <a:close/>
                <a:moveTo>
                  <a:pt x="42" y="118"/>
                </a:moveTo>
                <a:lnTo>
                  <a:pt x="42" y="118"/>
                </a:lnTo>
                <a:cubicBezTo>
                  <a:pt x="50" y="118"/>
                  <a:pt x="67" y="135"/>
                  <a:pt x="118" y="143"/>
                </a:cubicBezTo>
                <a:cubicBezTo>
                  <a:pt x="160" y="143"/>
                  <a:pt x="210" y="152"/>
                  <a:pt x="269" y="152"/>
                </a:cubicBezTo>
                <a:cubicBezTo>
                  <a:pt x="328" y="152"/>
                  <a:pt x="379" y="143"/>
                  <a:pt x="421" y="143"/>
                </a:cubicBezTo>
                <a:cubicBezTo>
                  <a:pt x="471" y="135"/>
                  <a:pt x="488" y="118"/>
                  <a:pt x="488" y="118"/>
                </a:cubicBezTo>
                <a:cubicBezTo>
                  <a:pt x="496" y="68"/>
                  <a:pt x="496" y="68"/>
                  <a:pt x="496" y="68"/>
                </a:cubicBezTo>
                <a:cubicBezTo>
                  <a:pt x="480" y="76"/>
                  <a:pt x="471" y="76"/>
                  <a:pt x="454" y="76"/>
                </a:cubicBezTo>
                <a:cubicBezTo>
                  <a:pt x="412" y="93"/>
                  <a:pt x="353" y="93"/>
                  <a:pt x="286" y="93"/>
                </a:cubicBezTo>
                <a:cubicBezTo>
                  <a:pt x="278" y="93"/>
                  <a:pt x="261" y="93"/>
                  <a:pt x="252" y="93"/>
                </a:cubicBezTo>
                <a:cubicBezTo>
                  <a:pt x="185" y="93"/>
                  <a:pt x="126" y="93"/>
                  <a:pt x="84" y="76"/>
                </a:cubicBezTo>
                <a:cubicBezTo>
                  <a:pt x="67" y="76"/>
                  <a:pt x="59" y="76"/>
                  <a:pt x="42" y="68"/>
                </a:cubicBezTo>
                <a:lnTo>
                  <a:pt x="42" y="118"/>
                </a:lnTo>
                <a:close/>
                <a:moveTo>
                  <a:pt x="488" y="127"/>
                </a:moveTo>
                <a:lnTo>
                  <a:pt x="488" y="127"/>
                </a:lnTo>
                <a:close/>
                <a:moveTo>
                  <a:pt x="42" y="17"/>
                </a:moveTo>
                <a:lnTo>
                  <a:pt x="42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3">
            <a:extLst>
              <a:ext uri="{FF2B5EF4-FFF2-40B4-BE49-F238E27FC236}">
                <a16:creationId xmlns:a16="http://schemas.microsoft.com/office/drawing/2014/main" id="{12D0F072-3A1D-6149-9018-FD49B847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425" y="5731685"/>
            <a:ext cx="551850" cy="208075"/>
          </a:xfrm>
          <a:custGeom>
            <a:avLst/>
            <a:gdLst>
              <a:gd name="T0" fmla="*/ 269 w 539"/>
              <a:gd name="T1" fmla="*/ 202 h 203"/>
              <a:gd name="T2" fmla="*/ 269 w 539"/>
              <a:gd name="T3" fmla="*/ 202 h 203"/>
              <a:gd name="T4" fmla="*/ 92 w 539"/>
              <a:gd name="T5" fmla="*/ 193 h 203"/>
              <a:gd name="T6" fmla="*/ 34 w 539"/>
              <a:gd name="T7" fmla="*/ 168 h 203"/>
              <a:gd name="T8" fmla="*/ 0 w 539"/>
              <a:gd name="T9" fmla="*/ 126 h 203"/>
              <a:gd name="T10" fmla="*/ 0 w 539"/>
              <a:gd name="T11" fmla="*/ 25 h 203"/>
              <a:gd name="T12" fmla="*/ 25 w 539"/>
              <a:gd name="T13" fmla="*/ 0 h 203"/>
              <a:gd name="T14" fmla="*/ 25 w 539"/>
              <a:gd name="T15" fmla="*/ 0 h 203"/>
              <a:gd name="T16" fmla="*/ 42 w 539"/>
              <a:gd name="T17" fmla="*/ 25 h 203"/>
              <a:gd name="T18" fmla="*/ 109 w 539"/>
              <a:gd name="T19" fmla="*/ 42 h 203"/>
              <a:gd name="T20" fmla="*/ 252 w 539"/>
              <a:gd name="T21" fmla="*/ 50 h 203"/>
              <a:gd name="T22" fmla="*/ 286 w 539"/>
              <a:gd name="T23" fmla="*/ 50 h 203"/>
              <a:gd name="T24" fmla="*/ 429 w 539"/>
              <a:gd name="T25" fmla="*/ 42 h 203"/>
              <a:gd name="T26" fmla="*/ 496 w 539"/>
              <a:gd name="T27" fmla="*/ 25 h 203"/>
              <a:gd name="T28" fmla="*/ 513 w 539"/>
              <a:gd name="T29" fmla="*/ 0 h 203"/>
              <a:gd name="T30" fmla="*/ 513 w 539"/>
              <a:gd name="T31" fmla="*/ 0 h 203"/>
              <a:gd name="T32" fmla="*/ 538 w 539"/>
              <a:gd name="T33" fmla="*/ 25 h 203"/>
              <a:gd name="T34" fmla="*/ 538 w 539"/>
              <a:gd name="T35" fmla="*/ 25 h 203"/>
              <a:gd name="T36" fmla="*/ 538 w 539"/>
              <a:gd name="T37" fmla="*/ 25 h 203"/>
              <a:gd name="T38" fmla="*/ 538 w 539"/>
              <a:gd name="T39" fmla="*/ 25 h 203"/>
              <a:gd name="T40" fmla="*/ 538 w 539"/>
              <a:gd name="T41" fmla="*/ 126 h 203"/>
              <a:gd name="T42" fmla="*/ 446 w 539"/>
              <a:gd name="T43" fmla="*/ 193 h 203"/>
              <a:gd name="T44" fmla="*/ 269 w 539"/>
              <a:gd name="T45" fmla="*/ 202 h 203"/>
              <a:gd name="T46" fmla="*/ 42 w 539"/>
              <a:gd name="T47" fmla="*/ 126 h 203"/>
              <a:gd name="T48" fmla="*/ 42 w 539"/>
              <a:gd name="T49" fmla="*/ 126 h 203"/>
              <a:gd name="T50" fmla="*/ 118 w 539"/>
              <a:gd name="T51" fmla="*/ 143 h 203"/>
              <a:gd name="T52" fmla="*/ 269 w 539"/>
              <a:gd name="T53" fmla="*/ 160 h 203"/>
              <a:gd name="T54" fmla="*/ 421 w 539"/>
              <a:gd name="T55" fmla="*/ 143 h 203"/>
              <a:gd name="T56" fmla="*/ 488 w 539"/>
              <a:gd name="T57" fmla="*/ 126 h 203"/>
              <a:gd name="T58" fmla="*/ 496 w 539"/>
              <a:gd name="T59" fmla="*/ 76 h 203"/>
              <a:gd name="T60" fmla="*/ 454 w 539"/>
              <a:gd name="T61" fmla="*/ 84 h 203"/>
              <a:gd name="T62" fmla="*/ 286 w 539"/>
              <a:gd name="T63" fmla="*/ 101 h 203"/>
              <a:gd name="T64" fmla="*/ 252 w 539"/>
              <a:gd name="T65" fmla="*/ 101 h 203"/>
              <a:gd name="T66" fmla="*/ 84 w 539"/>
              <a:gd name="T67" fmla="*/ 84 h 203"/>
              <a:gd name="T68" fmla="*/ 42 w 539"/>
              <a:gd name="T69" fmla="*/ 76 h 203"/>
              <a:gd name="T70" fmla="*/ 42 w 539"/>
              <a:gd name="T71" fmla="*/ 126 h 203"/>
              <a:gd name="T72" fmla="*/ 488 w 539"/>
              <a:gd name="T73" fmla="*/ 126 h 203"/>
              <a:gd name="T74" fmla="*/ 488 w 539"/>
              <a:gd name="T75" fmla="*/ 126 h 203"/>
              <a:gd name="T76" fmla="*/ 42 w 539"/>
              <a:gd name="T77" fmla="*/ 25 h 203"/>
              <a:gd name="T78" fmla="*/ 42 w 539"/>
              <a:gd name="T79" fmla="*/ 2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9" h="203">
                <a:moveTo>
                  <a:pt x="269" y="202"/>
                </a:moveTo>
                <a:lnTo>
                  <a:pt x="269" y="202"/>
                </a:lnTo>
                <a:cubicBezTo>
                  <a:pt x="202" y="202"/>
                  <a:pt x="134" y="202"/>
                  <a:pt x="92" y="193"/>
                </a:cubicBezTo>
                <a:cubicBezTo>
                  <a:pt x="67" y="185"/>
                  <a:pt x="42" y="177"/>
                  <a:pt x="34" y="168"/>
                </a:cubicBezTo>
                <a:cubicBezTo>
                  <a:pt x="8" y="160"/>
                  <a:pt x="0" y="143"/>
                  <a:pt x="0" y="1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8"/>
                  <a:pt x="42" y="25"/>
                </a:cubicBezTo>
                <a:cubicBezTo>
                  <a:pt x="50" y="25"/>
                  <a:pt x="67" y="34"/>
                  <a:pt x="109" y="42"/>
                </a:cubicBezTo>
                <a:cubicBezTo>
                  <a:pt x="151" y="50"/>
                  <a:pt x="202" y="50"/>
                  <a:pt x="252" y="50"/>
                </a:cubicBezTo>
                <a:cubicBezTo>
                  <a:pt x="261" y="50"/>
                  <a:pt x="278" y="50"/>
                  <a:pt x="286" y="50"/>
                </a:cubicBezTo>
                <a:cubicBezTo>
                  <a:pt x="336" y="50"/>
                  <a:pt x="387" y="50"/>
                  <a:pt x="429" y="42"/>
                </a:cubicBezTo>
                <a:cubicBezTo>
                  <a:pt x="471" y="34"/>
                  <a:pt x="488" y="25"/>
                  <a:pt x="496" y="25"/>
                </a:cubicBezTo>
                <a:cubicBezTo>
                  <a:pt x="496" y="8"/>
                  <a:pt x="505" y="0"/>
                  <a:pt x="513" y="0"/>
                </a:cubicBezTo>
                <a:lnTo>
                  <a:pt x="513" y="0"/>
                </a:lnTo>
                <a:cubicBezTo>
                  <a:pt x="530" y="0"/>
                  <a:pt x="538" y="17"/>
                  <a:pt x="538" y="25"/>
                </a:cubicBezTo>
                <a:lnTo>
                  <a:pt x="538" y="25"/>
                </a:lnTo>
                <a:lnTo>
                  <a:pt x="538" y="25"/>
                </a:lnTo>
                <a:lnTo>
                  <a:pt x="538" y="25"/>
                </a:lnTo>
                <a:cubicBezTo>
                  <a:pt x="538" y="126"/>
                  <a:pt x="538" y="126"/>
                  <a:pt x="538" y="126"/>
                </a:cubicBezTo>
                <a:cubicBezTo>
                  <a:pt x="538" y="168"/>
                  <a:pt x="488" y="185"/>
                  <a:pt x="446" y="193"/>
                </a:cubicBezTo>
                <a:cubicBezTo>
                  <a:pt x="404" y="202"/>
                  <a:pt x="336" y="202"/>
                  <a:pt x="269" y="202"/>
                </a:cubicBezTo>
                <a:close/>
                <a:moveTo>
                  <a:pt x="42" y="126"/>
                </a:moveTo>
                <a:lnTo>
                  <a:pt x="42" y="126"/>
                </a:lnTo>
                <a:cubicBezTo>
                  <a:pt x="50" y="126"/>
                  <a:pt x="67" y="135"/>
                  <a:pt x="118" y="143"/>
                </a:cubicBezTo>
                <a:cubicBezTo>
                  <a:pt x="160" y="151"/>
                  <a:pt x="210" y="160"/>
                  <a:pt x="269" y="160"/>
                </a:cubicBezTo>
                <a:cubicBezTo>
                  <a:pt x="328" y="160"/>
                  <a:pt x="379" y="151"/>
                  <a:pt x="421" y="143"/>
                </a:cubicBezTo>
                <a:cubicBezTo>
                  <a:pt x="471" y="135"/>
                  <a:pt x="488" y="126"/>
                  <a:pt x="488" y="126"/>
                </a:cubicBezTo>
                <a:cubicBezTo>
                  <a:pt x="496" y="76"/>
                  <a:pt x="496" y="76"/>
                  <a:pt x="496" y="76"/>
                </a:cubicBezTo>
                <a:cubicBezTo>
                  <a:pt x="480" y="84"/>
                  <a:pt x="471" y="84"/>
                  <a:pt x="454" y="84"/>
                </a:cubicBezTo>
                <a:cubicBezTo>
                  <a:pt x="412" y="92"/>
                  <a:pt x="353" y="101"/>
                  <a:pt x="286" y="101"/>
                </a:cubicBezTo>
                <a:cubicBezTo>
                  <a:pt x="278" y="101"/>
                  <a:pt x="261" y="101"/>
                  <a:pt x="252" y="101"/>
                </a:cubicBezTo>
                <a:cubicBezTo>
                  <a:pt x="185" y="101"/>
                  <a:pt x="126" y="92"/>
                  <a:pt x="84" y="84"/>
                </a:cubicBezTo>
                <a:cubicBezTo>
                  <a:pt x="67" y="84"/>
                  <a:pt x="59" y="84"/>
                  <a:pt x="42" y="76"/>
                </a:cubicBezTo>
                <a:lnTo>
                  <a:pt x="42" y="126"/>
                </a:lnTo>
                <a:close/>
                <a:moveTo>
                  <a:pt x="488" y="126"/>
                </a:moveTo>
                <a:lnTo>
                  <a:pt x="488" y="126"/>
                </a:lnTo>
                <a:close/>
                <a:moveTo>
                  <a:pt x="42" y="25"/>
                </a:moveTo>
                <a:lnTo>
                  <a:pt x="4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74">
            <a:extLst>
              <a:ext uri="{FF2B5EF4-FFF2-40B4-BE49-F238E27FC236}">
                <a16:creationId xmlns:a16="http://schemas.microsoft.com/office/drawing/2014/main" id="{1ADFFFE4-C4BE-654B-98D1-EDB31E12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425" y="5573366"/>
            <a:ext cx="551850" cy="153794"/>
          </a:xfrm>
          <a:custGeom>
            <a:avLst/>
            <a:gdLst>
              <a:gd name="T0" fmla="*/ 269 w 539"/>
              <a:gd name="T1" fmla="*/ 151 h 152"/>
              <a:gd name="T2" fmla="*/ 269 w 539"/>
              <a:gd name="T3" fmla="*/ 151 h 152"/>
              <a:gd name="T4" fmla="*/ 252 w 539"/>
              <a:gd name="T5" fmla="*/ 151 h 152"/>
              <a:gd name="T6" fmla="*/ 84 w 539"/>
              <a:gd name="T7" fmla="*/ 134 h 152"/>
              <a:gd name="T8" fmla="*/ 0 w 539"/>
              <a:gd name="T9" fmla="*/ 75 h 152"/>
              <a:gd name="T10" fmla="*/ 92 w 539"/>
              <a:gd name="T11" fmla="*/ 17 h 152"/>
              <a:gd name="T12" fmla="*/ 269 w 539"/>
              <a:gd name="T13" fmla="*/ 0 h 152"/>
              <a:gd name="T14" fmla="*/ 446 w 539"/>
              <a:gd name="T15" fmla="*/ 17 h 152"/>
              <a:gd name="T16" fmla="*/ 505 w 539"/>
              <a:gd name="T17" fmla="*/ 33 h 152"/>
              <a:gd name="T18" fmla="*/ 538 w 539"/>
              <a:gd name="T19" fmla="*/ 75 h 152"/>
              <a:gd name="T20" fmla="*/ 454 w 539"/>
              <a:gd name="T21" fmla="*/ 134 h 152"/>
              <a:gd name="T22" fmla="*/ 286 w 539"/>
              <a:gd name="T23" fmla="*/ 151 h 152"/>
              <a:gd name="T24" fmla="*/ 269 w 539"/>
              <a:gd name="T25" fmla="*/ 151 h 152"/>
              <a:gd name="T26" fmla="*/ 59 w 539"/>
              <a:gd name="T27" fmla="*/ 75 h 152"/>
              <a:gd name="T28" fmla="*/ 59 w 539"/>
              <a:gd name="T29" fmla="*/ 75 h 152"/>
              <a:gd name="T30" fmla="*/ 109 w 539"/>
              <a:gd name="T31" fmla="*/ 92 h 152"/>
              <a:gd name="T32" fmla="*/ 252 w 539"/>
              <a:gd name="T33" fmla="*/ 101 h 152"/>
              <a:gd name="T34" fmla="*/ 286 w 539"/>
              <a:gd name="T35" fmla="*/ 101 h 152"/>
              <a:gd name="T36" fmla="*/ 429 w 539"/>
              <a:gd name="T37" fmla="*/ 92 h 152"/>
              <a:gd name="T38" fmla="*/ 480 w 539"/>
              <a:gd name="T39" fmla="*/ 75 h 152"/>
              <a:gd name="T40" fmla="*/ 421 w 539"/>
              <a:gd name="T41" fmla="*/ 59 h 152"/>
              <a:gd name="T42" fmla="*/ 269 w 539"/>
              <a:gd name="T43" fmla="*/ 50 h 152"/>
              <a:gd name="T44" fmla="*/ 118 w 539"/>
              <a:gd name="T45" fmla="*/ 59 h 152"/>
              <a:gd name="T46" fmla="*/ 59 w 539"/>
              <a:gd name="T47" fmla="*/ 75 h 152"/>
              <a:gd name="T48" fmla="*/ 496 w 539"/>
              <a:gd name="T49" fmla="*/ 84 h 152"/>
              <a:gd name="T50" fmla="*/ 496 w 539"/>
              <a:gd name="T51" fmla="*/ 8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9" h="152">
                <a:moveTo>
                  <a:pt x="269" y="151"/>
                </a:moveTo>
                <a:lnTo>
                  <a:pt x="269" y="151"/>
                </a:lnTo>
                <a:cubicBezTo>
                  <a:pt x="261" y="151"/>
                  <a:pt x="261" y="151"/>
                  <a:pt x="252" y="151"/>
                </a:cubicBezTo>
                <a:cubicBezTo>
                  <a:pt x="185" y="151"/>
                  <a:pt x="126" y="143"/>
                  <a:pt x="84" y="134"/>
                </a:cubicBezTo>
                <a:cubicBezTo>
                  <a:pt x="50" y="126"/>
                  <a:pt x="0" y="109"/>
                  <a:pt x="0" y="75"/>
                </a:cubicBezTo>
                <a:cubicBezTo>
                  <a:pt x="0" y="42"/>
                  <a:pt x="50" y="25"/>
                  <a:pt x="92" y="17"/>
                </a:cubicBezTo>
                <a:cubicBezTo>
                  <a:pt x="134" y="8"/>
                  <a:pt x="202" y="0"/>
                  <a:pt x="269" y="0"/>
                </a:cubicBezTo>
                <a:cubicBezTo>
                  <a:pt x="336" y="0"/>
                  <a:pt x="404" y="8"/>
                  <a:pt x="446" y="17"/>
                </a:cubicBezTo>
                <a:cubicBezTo>
                  <a:pt x="471" y="17"/>
                  <a:pt x="496" y="25"/>
                  <a:pt x="505" y="33"/>
                </a:cubicBezTo>
                <a:cubicBezTo>
                  <a:pt x="530" y="42"/>
                  <a:pt x="538" y="59"/>
                  <a:pt x="538" y="75"/>
                </a:cubicBezTo>
                <a:cubicBezTo>
                  <a:pt x="538" y="109"/>
                  <a:pt x="488" y="126"/>
                  <a:pt x="454" y="134"/>
                </a:cubicBezTo>
                <a:cubicBezTo>
                  <a:pt x="412" y="143"/>
                  <a:pt x="353" y="151"/>
                  <a:pt x="286" y="151"/>
                </a:cubicBezTo>
                <a:cubicBezTo>
                  <a:pt x="278" y="151"/>
                  <a:pt x="278" y="151"/>
                  <a:pt x="269" y="151"/>
                </a:cubicBezTo>
                <a:close/>
                <a:moveTo>
                  <a:pt x="59" y="75"/>
                </a:moveTo>
                <a:lnTo>
                  <a:pt x="59" y="75"/>
                </a:lnTo>
                <a:cubicBezTo>
                  <a:pt x="67" y="75"/>
                  <a:pt x="84" y="84"/>
                  <a:pt x="109" y="92"/>
                </a:cubicBezTo>
                <a:cubicBezTo>
                  <a:pt x="151" y="101"/>
                  <a:pt x="202" y="101"/>
                  <a:pt x="252" y="101"/>
                </a:cubicBezTo>
                <a:cubicBezTo>
                  <a:pt x="261" y="101"/>
                  <a:pt x="278" y="101"/>
                  <a:pt x="286" y="101"/>
                </a:cubicBezTo>
                <a:cubicBezTo>
                  <a:pt x="336" y="101"/>
                  <a:pt x="387" y="101"/>
                  <a:pt x="429" y="92"/>
                </a:cubicBezTo>
                <a:cubicBezTo>
                  <a:pt x="454" y="84"/>
                  <a:pt x="471" y="75"/>
                  <a:pt x="480" y="75"/>
                </a:cubicBezTo>
                <a:cubicBezTo>
                  <a:pt x="471" y="67"/>
                  <a:pt x="454" y="67"/>
                  <a:pt x="421" y="59"/>
                </a:cubicBezTo>
                <a:cubicBezTo>
                  <a:pt x="379" y="50"/>
                  <a:pt x="328" y="50"/>
                  <a:pt x="269" y="50"/>
                </a:cubicBezTo>
                <a:cubicBezTo>
                  <a:pt x="210" y="50"/>
                  <a:pt x="160" y="50"/>
                  <a:pt x="118" y="59"/>
                </a:cubicBezTo>
                <a:cubicBezTo>
                  <a:pt x="84" y="67"/>
                  <a:pt x="67" y="67"/>
                  <a:pt x="59" y="75"/>
                </a:cubicBezTo>
                <a:close/>
                <a:moveTo>
                  <a:pt x="496" y="84"/>
                </a:moveTo>
                <a:lnTo>
                  <a:pt x="496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75">
            <a:extLst>
              <a:ext uri="{FF2B5EF4-FFF2-40B4-BE49-F238E27FC236}">
                <a16:creationId xmlns:a16="http://schemas.microsoft.com/office/drawing/2014/main" id="{134F6C7A-704C-824A-8656-6220EA786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425" y="5627646"/>
            <a:ext cx="551850" cy="208075"/>
          </a:xfrm>
          <a:custGeom>
            <a:avLst/>
            <a:gdLst>
              <a:gd name="T0" fmla="*/ 269 w 539"/>
              <a:gd name="T1" fmla="*/ 202 h 203"/>
              <a:gd name="T2" fmla="*/ 269 w 539"/>
              <a:gd name="T3" fmla="*/ 202 h 203"/>
              <a:gd name="T4" fmla="*/ 92 w 539"/>
              <a:gd name="T5" fmla="*/ 185 h 203"/>
              <a:gd name="T6" fmla="*/ 34 w 539"/>
              <a:gd name="T7" fmla="*/ 168 h 203"/>
              <a:gd name="T8" fmla="*/ 0 w 539"/>
              <a:gd name="T9" fmla="*/ 126 h 203"/>
              <a:gd name="T10" fmla="*/ 0 w 539"/>
              <a:gd name="T11" fmla="*/ 25 h 203"/>
              <a:gd name="T12" fmla="*/ 25 w 539"/>
              <a:gd name="T13" fmla="*/ 0 h 203"/>
              <a:gd name="T14" fmla="*/ 25 w 539"/>
              <a:gd name="T15" fmla="*/ 0 h 203"/>
              <a:gd name="T16" fmla="*/ 42 w 539"/>
              <a:gd name="T17" fmla="*/ 17 h 203"/>
              <a:gd name="T18" fmla="*/ 109 w 539"/>
              <a:gd name="T19" fmla="*/ 42 h 203"/>
              <a:gd name="T20" fmla="*/ 252 w 539"/>
              <a:gd name="T21" fmla="*/ 51 h 203"/>
              <a:gd name="T22" fmla="*/ 286 w 539"/>
              <a:gd name="T23" fmla="*/ 51 h 203"/>
              <a:gd name="T24" fmla="*/ 429 w 539"/>
              <a:gd name="T25" fmla="*/ 42 h 203"/>
              <a:gd name="T26" fmla="*/ 496 w 539"/>
              <a:gd name="T27" fmla="*/ 17 h 203"/>
              <a:gd name="T28" fmla="*/ 513 w 539"/>
              <a:gd name="T29" fmla="*/ 0 h 203"/>
              <a:gd name="T30" fmla="*/ 513 w 539"/>
              <a:gd name="T31" fmla="*/ 0 h 203"/>
              <a:gd name="T32" fmla="*/ 538 w 539"/>
              <a:gd name="T33" fmla="*/ 25 h 203"/>
              <a:gd name="T34" fmla="*/ 538 w 539"/>
              <a:gd name="T35" fmla="*/ 25 h 203"/>
              <a:gd name="T36" fmla="*/ 538 w 539"/>
              <a:gd name="T37" fmla="*/ 25 h 203"/>
              <a:gd name="T38" fmla="*/ 538 w 539"/>
              <a:gd name="T39" fmla="*/ 25 h 203"/>
              <a:gd name="T40" fmla="*/ 538 w 539"/>
              <a:gd name="T41" fmla="*/ 126 h 203"/>
              <a:gd name="T42" fmla="*/ 446 w 539"/>
              <a:gd name="T43" fmla="*/ 185 h 203"/>
              <a:gd name="T44" fmla="*/ 269 w 539"/>
              <a:gd name="T45" fmla="*/ 202 h 203"/>
              <a:gd name="T46" fmla="*/ 42 w 539"/>
              <a:gd name="T47" fmla="*/ 126 h 203"/>
              <a:gd name="T48" fmla="*/ 42 w 539"/>
              <a:gd name="T49" fmla="*/ 126 h 203"/>
              <a:gd name="T50" fmla="*/ 118 w 539"/>
              <a:gd name="T51" fmla="*/ 143 h 203"/>
              <a:gd name="T52" fmla="*/ 269 w 539"/>
              <a:gd name="T53" fmla="*/ 151 h 203"/>
              <a:gd name="T54" fmla="*/ 421 w 539"/>
              <a:gd name="T55" fmla="*/ 143 h 203"/>
              <a:gd name="T56" fmla="*/ 488 w 539"/>
              <a:gd name="T57" fmla="*/ 126 h 203"/>
              <a:gd name="T58" fmla="*/ 496 w 539"/>
              <a:gd name="T59" fmla="*/ 76 h 203"/>
              <a:gd name="T60" fmla="*/ 454 w 539"/>
              <a:gd name="T61" fmla="*/ 84 h 203"/>
              <a:gd name="T62" fmla="*/ 286 w 539"/>
              <a:gd name="T63" fmla="*/ 101 h 203"/>
              <a:gd name="T64" fmla="*/ 252 w 539"/>
              <a:gd name="T65" fmla="*/ 101 h 203"/>
              <a:gd name="T66" fmla="*/ 84 w 539"/>
              <a:gd name="T67" fmla="*/ 84 h 203"/>
              <a:gd name="T68" fmla="*/ 42 w 539"/>
              <a:gd name="T69" fmla="*/ 76 h 203"/>
              <a:gd name="T70" fmla="*/ 42 w 539"/>
              <a:gd name="T71" fmla="*/ 126 h 203"/>
              <a:gd name="T72" fmla="*/ 488 w 539"/>
              <a:gd name="T73" fmla="*/ 126 h 203"/>
              <a:gd name="T74" fmla="*/ 488 w 539"/>
              <a:gd name="T75" fmla="*/ 126 h 203"/>
              <a:gd name="T76" fmla="*/ 42 w 539"/>
              <a:gd name="T77" fmla="*/ 25 h 203"/>
              <a:gd name="T78" fmla="*/ 42 w 539"/>
              <a:gd name="T79" fmla="*/ 25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9" h="203">
                <a:moveTo>
                  <a:pt x="269" y="202"/>
                </a:moveTo>
                <a:lnTo>
                  <a:pt x="269" y="202"/>
                </a:lnTo>
                <a:cubicBezTo>
                  <a:pt x="202" y="202"/>
                  <a:pt x="134" y="202"/>
                  <a:pt x="92" y="185"/>
                </a:cubicBezTo>
                <a:cubicBezTo>
                  <a:pt x="67" y="185"/>
                  <a:pt x="42" y="177"/>
                  <a:pt x="34" y="168"/>
                </a:cubicBezTo>
                <a:cubicBezTo>
                  <a:pt x="8" y="160"/>
                  <a:pt x="0" y="143"/>
                  <a:pt x="0" y="1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25" y="0"/>
                </a:cubicBezTo>
                <a:lnTo>
                  <a:pt x="25" y="0"/>
                </a:lnTo>
                <a:cubicBezTo>
                  <a:pt x="34" y="0"/>
                  <a:pt x="42" y="9"/>
                  <a:pt x="42" y="17"/>
                </a:cubicBezTo>
                <a:cubicBezTo>
                  <a:pt x="50" y="25"/>
                  <a:pt x="67" y="34"/>
                  <a:pt x="109" y="42"/>
                </a:cubicBezTo>
                <a:cubicBezTo>
                  <a:pt x="151" y="51"/>
                  <a:pt x="202" y="51"/>
                  <a:pt x="252" y="51"/>
                </a:cubicBezTo>
                <a:cubicBezTo>
                  <a:pt x="261" y="51"/>
                  <a:pt x="278" y="51"/>
                  <a:pt x="286" y="51"/>
                </a:cubicBezTo>
                <a:cubicBezTo>
                  <a:pt x="336" y="51"/>
                  <a:pt x="387" y="51"/>
                  <a:pt x="429" y="42"/>
                </a:cubicBezTo>
                <a:cubicBezTo>
                  <a:pt x="471" y="34"/>
                  <a:pt x="488" y="25"/>
                  <a:pt x="496" y="17"/>
                </a:cubicBezTo>
                <a:cubicBezTo>
                  <a:pt x="496" y="9"/>
                  <a:pt x="505" y="0"/>
                  <a:pt x="513" y="0"/>
                </a:cubicBezTo>
                <a:lnTo>
                  <a:pt x="513" y="0"/>
                </a:lnTo>
                <a:cubicBezTo>
                  <a:pt x="530" y="0"/>
                  <a:pt x="538" y="9"/>
                  <a:pt x="538" y="25"/>
                </a:cubicBezTo>
                <a:lnTo>
                  <a:pt x="538" y="25"/>
                </a:lnTo>
                <a:lnTo>
                  <a:pt x="538" y="25"/>
                </a:lnTo>
                <a:lnTo>
                  <a:pt x="538" y="25"/>
                </a:lnTo>
                <a:cubicBezTo>
                  <a:pt x="538" y="126"/>
                  <a:pt x="538" y="126"/>
                  <a:pt x="538" y="126"/>
                </a:cubicBezTo>
                <a:cubicBezTo>
                  <a:pt x="538" y="168"/>
                  <a:pt x="488" y="177"/>
                  <a:pt x="446" y="185"/>
                </a:cubicBezTo>
                <a:cubicBezTo>
                  <a:pt x="404" y="202"/>
                  <a:pt x="336" y="202"/>
                  <a:pt x="269" y="202"/>
                </a:cubicBezTo>
                <a:close/>
                <a:moveTo>
                  <a:pt x="42" y="126"/>
                </a:moveTo>
                <a:lnTo>
                  <a:pt x="42" y="126"/>
                </a:lnTo>
                <a:cubicBezTo>
                  <a:pt x="50" y="126"/>
                  <a:pt x="67" y="135"/>
                  <a:pt x="118" y="143"/>
                </a:cubicBezTo>
                <a:cubicBezTo>
                  <a:pt x="160" y="151"/>
                  <a:pt x="210" y="151"/>
                  <a:pt x="269" y="151"/>
                </a:cubicBezTo>
                <a:cubicBezTo>
                  <a:pt x="328" y="151"/>
                  <a:pt x="379" y="151"/>
                  <a:pt x="421" y="143"/>
                </a:cubicBezTo>
                <a:cubicBezTo>
                  <a:pt x="471" y="135"/>
                  <a:pt x="488" y="126"/>
                  <a:pt x="488" y="126"/>
                </a:cubicBezTo>
                <a:cubicBezTo>
                  <a:pt x="496" y="76"/>
                  <a:pt x="496" y="76"/>
                  <a:pt x="496" y="76"/>
                </a:cubicBezTo>
                <a:cubicBezTo>
                  <a:pt x="480" y="76"/>
                  <a:pt x="471" y="84"/>
                  <a:pt x="454" y="84"/>
                </a:cubicBezTo>
                <a:cubicBezTo>
                  <a:pt x="412" y="93"/>
                  <a:pt x="353" y="101"/>
                  <a:pt x="286" y="101"/>
                </a:cubicBezTo>
                <a:cubicBezTo>
                  <a:pt x="278" y="101"/>
                  <a:pt x="261" y="101"/>
                  <a:pt x="252" y="101"/>
                </a:cubicBezTo>
                <a:cubicBezTo>
                  <a:pt x="185" y="101"/>
                  <a:pt x="126" y="93"/>
                  <a:pt x="84" y="84"/>
                </a:cubicBezTo>
                <a:cubicBezTo>
                  <a:pt x="67" y="84"/>
                  <a:pt x="59" y="76"/>
                  <a:pt x="42" y="76"/>
                </a:cubicBezTo>
                <a:lnTo>
                  <a:pt x="42" y="126"/>
                </a:lnTo>
                <a:close/>
                <a:moveTo>
                  <a:pt x="488" y="126"/>
                </a:moveTo>
                <a:lnTo>
                  <a:pt x="488" y="126"/>
                </a:lnTo>
                <a:close/>
                <a:moveTo>
                  <a:pt x="42" y="25"/>
                </a:moveTo>
                <a:lnTo>
                  <a:pt x="4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76">
            <a:extLst>
              <a:ext uri="{FF2B5EF4-FFF2-40B4-BE49-F238E27FC236}">
                <a16:creationId xmlns:a16="http://schemas.microsoft.com/office/drawing/2014/main" id="{9952D3A0-DC40-614A-9211-CED494B4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509" y="5306489"/>
            <a:ext cx="719216" cy="719213"/>
          </a:xfrm>
          <a:custGeom>
            <a:avLst/>
            <a:gdLst>
              <a:gd name="T0" fmla="*/ 345 w 699"/>
              <a:gd name="T1" fmla="*/ 698 h 699"/>
              <a:gd name="T2" fmla="*/ 345 w 699"/>
              <a:gd name="T3" fmla="*/ 698 h 699"/>
              <a:gd name="T4" fmla="*/ 101 w 699"/>
              <a:gd name="T5" fmla="*/ 597 h 699"/>
              <a:gd name="T6" fmla="*/ 0 w 699"/>
              <a:gd name="T7" fmla="*/ 345 h 699"/>
              <a:gd name="T8" fmla="*/ 101 w 699"/>
              <a:gd name="T9" fmla="*/ 101 h 699"/>
              <a:gd name="T10" fmla="*/ 345 w 699"/>
              <a:gd name="T11" fmla="*/ 0 h 699"/>
              <a:gd name="T12" fmla="*/ 597 w 699"/>
              <a:gd name="T13" fmla="*/ 101 h 699"/>
              <a:gd name="T14" fmla="*/ 698 w 699"/>
              <a:gd name="T15" fmla="*/ 345 h 699"/>
              <a:gd name="T16" fmla="*/ 597 w 699"/>
              <a:gd name="T17" fmla="*/ 597 h 699"/>
              <a:gd name="T18" fmla="*/ 345 w 699"/>
              <a:gd name="T19" fmla="*/ 698 h 699"/>
              <a:gd name="T20" fmla="*/ 345 w 699"/>
              <a:gd name="T21" fmla="*/ 42 h 699"/>
              <a:gd name="T22" fmla="*/ 345 w 699"/>
              <a:gd name="T23" fmla="*/ 42 h 699"/>
              <a:gd name="T24" fmla="*/ 42 w 699"/>
              <a:gd name="T25" fmla="*/ 345 h 699"/>
              <a:gd name="T26" fmla="*/ 345 w 699"/>
              <a:gd name="T27" fmla="*/ 656 h 699"/>
              <a:gd name="T28" fmla="*/ 656 w 699"/>
              <a:gd name="T29" fmla="*/ 345 h 699"/>
              <a:gd name="T30" fmla="*/ 345 w 699"/>
              <a:gd name="T31" fmla="*/ 42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9" h="699">
                <a:moveTo>
                  <a:pt x="345" y="698"/>
                </a:moveTo>
                <a:lnTo>
                  <a:pt x="345" y="698"/>
                </a:lnTo>
                <a:cubicBezTo>
                  <a:pt x="252" y="698"/>
                  <a:pt x="168" y="664"/>
                  <a:pt x="101" y="597"/>
                </a:cubicBezTo>
                <a:cubicBezTo>
                  <a:pt x="33" y="530"/>
                  <a:pt x="0" y="437"/>
                  <a:pt x="0" y="345"/>
                </a:cubicBezTo>
                <a:cubicBezTo>
                  <a:pt x="0" y="252"/>
                  <a:pt x="33" y="168"/>
                  <a:pt x="101" y="101"/>
                </a:cubicBezTo>
                <a:cubicBezTo>
                  <a:pt x="168" y="33"/>
                  <a:pt x="252" y="0"/>
                  <a:pt x="345" y="0"/>
                </a:cubicBezTo>
                <a:cubicBezTo>
                  <a:pt x="437" y="0"/>
                  <a:pt x="530" y="33"/>
                  <a:pt x="597" y="101"/>
                </a:cubicBezTo>
                <a:cubicBezTo>
                  <a:pt x="664" y="168"/>
                  <a:pt x="698" y="252"/>
                  <a:pt x="698" y="345"/>
                </a:cubicBezTo>
                <a:cubicBezTo>
                  <a:pt x="698" y="437"/>
                  <a:pt x="664" y="530"/>
                  <a:pt x="597" y="597"/>
                </a:cubicBezTo>
                <a:cubicBezTo>
                  <a:pt x="530" y="664"/>
                  <a:pt x="437" y="698"/>
                  <a:pt x="345" y="698"/>
                </a:cubicBezTo>
                <a:close/>
                <a:moveTo>
                  <a:pt x="345" y="42"/>
                </a:moveTo>
                <a:lnTo>
                  <a:pt x="345" y="42"/>
                </a:lnTo>
                <a:cubicBezTo>
                  <a:pt x="176" y="42"/>
                  <a:pt x="42" y="177"/>
                  <a:pt x="42" y="345"/>
                </a:cubicBezTo>
                <a:cubicBezTo>
                  <a:pt x="42" y="513"/>
                  <a:pt x="176" y="656"/>
                  <a:pt x="345" y="656"/>
                </a:cubicBezTo>
                <a:cubicBezTo>
                  <a:pt x="513" y="656"/>
                  <a:pt x="656" y="513"/>
                  <a:pt x="656" y="345"/>
                </a:cubicBezTo>
                <a:cubicBezTo>
                  <a:pt x="656" y="177"/>
                  <a:pt x="513" y="42"/>
                  <a:pt x="345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77">
            <a:extLst>
              <a:ext uri="{FF2B5EF4-FFF2-40B4-BE49-F238E27FC236}">
                <a16:creationId xmlns:a16="http://schemas.microsoft.com/office/drawing/2014/main" id="{F5A23F89-1A14-2B4D-B554-07BDCA42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9407" y="5383385"/>
            <a:ext cx="551850" cy="551850"/>
          </a:xfrm>
          <a:custGeom>
            <a:avLst/>
            <a:gdLst>
              <a:gd name="T0" fmla="*/ 270 w 540"/>
              <a:gd name="T1" fmla="*/ 538 h 539"/>
              <a:gd name="T2" fmla="*/ 270 w 540"/>
              <a:gd name="T3" fmla="*/ 538 h 539"/>
              <a:gd name="T4" fmla="*/ 0 w 540"/>
              <a:gd name="T5" fmla="*/ 269 h 539"/>
              <a:gd name="T6" fmla="*/ 270 w 540"/>
              <a:gd name="T7" fmla="*/ 0 h 539"/>
              <a:gd name="T8" fmla="*/ 539 w 540"/>
              <a:gd name="T9" fmla="*/ 269 h 539"/>
              <a:gd name="T10" fmla="*/ 270 w 540"/>
              <a:gd name="T11" fmla="*/ 538 h 539"/>
              <a:gd name="T12" fmla="*/ 270 w 540"/>
              <a:gd name="T13" fmla="*/ 50 h 539"/>
              <a:gd name="T14" fmla="*/ 270 w 540"/>
              <a:gd name="T15" fmla="*/ 50 h 539"/>
              <a:gd name="T16" fmla="*/ 51 w 540"/>
              <a:gd name="T17" fmla="*/ 269 h 539"/>
              <a:gd name="T18" fmla="*/ 270 w 540"/>
              <a:gd name="T19" fmla="*/ 496 h 539"/>
              <a:gd name="T20" fmla="*/ 497 w 540"/>
              <a:gd name="T21" fmla="*/ 269 h 539"/>
              <a:gd name="T22" fmla="*/ 270 w 540"/>
              <a:gd name="T23" fmla="*/ 5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0" h="539">
                <a:moveTo>
                  <a:pt x="270" y="538"/>
                </a:moveTo>
                <a:lnTo>
                  <a:pt x="270" y="538"/>
                </a:lnTo>
                <a:cubicBezTo>
                  <a:pt x="127" y="538"/>
                  <a:pt x="0" y="420"/>
                  <a:pt x="0" y="269"/>
                </a:cubicBezTo>
                <a:cubicBezTo>
                  <a:pt x="0" y="126"/>
                  <a:pt x="127" y="0"/>
                  <a:pt x="270" y="0"/>
                </a:cubicBezTo>
                <a:cubicBezTo>
                  <a:pt x="421" y="0"/>
                  <a:pt x="539" y="126"/>
                  <a:pt x="539" y="269"/>
                </a:cubicBezTo>
                <a:cubicBezTo>
                  <a:pt x="539" y="420"/>
                  <a:pt x="421" y="538"/>
                  <a:pt x="270" y="538"/>
                </a:cubicBezTo>
                <a:close/>
                <a:moveTo>
                  <a:pt x="270" y="50"/>
                </a:moveTo>
                <a:lnTo>
                  <a:pt x="270" y="50"/>
                </a:lnTo>
                <a:cubicBezTo>
                  <a:pt x="152" y="50"/>
                  <a:pt x="51" y="151"/>
                  <a:pt x="51" y="269"/>
                </a:cubicBezTo>
                <a:cubicBezTo>
                  <a:pt x="51" y="395"/>
                  <a:pt x="152" y="496"/>
                  <a:pt x="270" y="496"/>
                </a:cubicBezTo>
                <a:cubicBezTo>
                  <a:pt x="396" y="496"/>
                  <a:pt x="497" y="395"/>
                  <a:pt x="497" y="269"/>
                </a:cubicBezTo>
                <a:cubicBezTo>
                  <a:pt x="497" y="151"/>
                  <a:pt x="396" y="50"/>
                  <a:pt x="270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78">
            <a:extLst>
              <a:ext uri="{FF2B5EF4-FFF2-40B4-BE49-F238E27FC236}">
                <a16:creationId xmlns:a16="http://schemas.microsoft.com/office/drawing/2014/main" id="{71EFF0C3-B8B5-EB49-B7D8-256809FF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435" y="5523610"/>
            <a:ext cx="167363" cy="266877"/>
          </a:xfrm>
          <a:custGeom>
            <a:avLst/>
            <a:gdLst>
              <a:gd name="T0" fmla="*/ 76 w 161"/>
              <a:gd name="T1" fmla="*/ 261 h 262"/>
              <a:gd name="T2" fmla="*/ 76 w 161"/>
              <a:gd name="T3" fmla="*/ 261 h 262"/>
              <a:gd name="T4" fmla="*/ 8 w 161"/>
              <a:gd name="T5" fmla="*/ 252 h 262"/>
              <a:gd name="T6" fmla="*/ 0 w 161"/>
              <a:gd name="T7" fmla="*/ 227 h 262"/>
              <a:gd name="T8" fmla="*/ 25 w 161"/>
              <a:gd name="T9" fmla="*/ 219 h 262"/>
              <a:gd name="T10" fmla="*/ 109 w 161"/>
              <a:gd name="T11" fmla="*/ 219 h 262"/>
              <a:gd name="T12" fmla="*/ 126 w 161"/>
              <a:gd name="T13" fmla="*/ 194 h 262"/>
              <a:gd name="T14" fmla="*/ 67 w 161"/>
              <a:gd name="T15" fmla="*/ 152 h 262"/>
              <a:gd name="T16" fmla="*/ 25 w 161"/>
              <a:gd name="T17" fmla="*/ 126 h 262"/>
              <a:gd name="T18" fmla="*/ 0 w 161"/>
              <a:gd name="T19" fmla="*/ 76 h 262"/>
              <a:gd name="T20" fmla="*/ 34 w 161"/>
              <a:gd name="T21" fmla="*/ 25 h 262"/>
              <a:gd name="T22" fmla="*/ 143 w 161"/>
              <a:gd name="T23" fmla="*/ 17 h 262"/>
              <a:gd name="T24" fmla="*/ 151 w 161"/>
              <a:gd name="T25" fmla="*/ 42 h 262"/>
              <a:gd name="T26" fmla="*/ 135 w 161"/>
              <a:gd name="T27" fmla="*/ 51 h 262"/>
              <a:gd name="T28" fmla="*/ 50 w 161"/>
              <a:gd name="T29" fmla="*/ 51 h 262"/>
              <a:gd name="T30" fmla="*/ 34 w 161"/>
              <a:gd name="T31" fmla="*/ 76 h 262"/>
              <a:gd name="T32" fmla="*/ 84 w 161"/>
              <a:gd name="T33" fmla="*/ 118 h 262"/>
              <a:gd name="T34" fmla="*/ 135 w 161"/>
              <a:gd name="T35" fmla="*/ 143 h 262"/>
              <a:gd name="T36" fmla="*/ 160 w 161"/>
              <a:gd name="T37" fmla="*/ 194 h 262"/>
              <a:gd name="T38" fmla="*/ 126 w 161"/>
              <a:gd name="T39" fmla="*/ 252 h 262"/>
              <a:gd name="T40" fmla="*/ 76 w 161"/>
              <a:gd name="T41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1" h="262">
                <a:moveTo>
                  <a:pt x="76" y="261"/>
                </a:moveTo>
                <a:lnTo>
                  <a:pt x="76" y="261"/>
                </a:lnTo>
                <a:cubicBezTo>
                  <a:pt x="50" y="261"/>
                  <a:pt x="34" y="261"/>
                  <a:pt x="8" y="252"/>
                </a:cubicBezTo>
                <a:cubicBezTo>
                  <a:pt x="0" y="244"/>
                  <a:pt x="0" y="236"/>
                  <a:pt x="0" y="227"/>
                </a:cubicBezTo>
                <a:cubicBezTo>
                  <a:pt x="8" y="219"/>
                  <a:pt x="17" y="219"/>
                  <a:pt x="25" y="219"/>
                </a:cubicBezTo>
                <a:cubicBezTo>
                  <a:pt x="59" y="236"/>
                  <a:pt x="92" y="236"/>
                  <a:pt x="109" y="219"/>
                </a:cubicBezTo>
                <a:cubicBezTo>
                  <a:pt x="118" y="219"/>
                  <a:pt x="126" y="202"/>
                  <a:pt x="126" y="194"/>
                </a:cubicBezTo>
                <a:cubicBezTo>
                  <a:pt x="126" y="177"/>
                  <a:pt x="92" y="160"/>
                  <a:pt x="67" y="152"/>
                </a:cubicBezTo>
                <a:cubicBezTo>
                  <a:pt x="59" y="143"/>
                  <a:pt x="42" y="135"/>
                  <a:pt x="25" y="126"/>
                </a:cubicBezTo>
                <a:cubicBezTo>
                  <a:pt x="8" y="110"/>
                  <a:pt x="0" y="93"/>
                  <a:pt x="0" y="76"/>
                </a:cubicBezTo>
                <a:cubicBezTo>
                  <a:pt x="0" y="59"/>
                  <a:pt x="8" y="34"/>
                  <a:pt x="34" y="25"/>
                </a:cubicBezTo>
                <a:cubicBezTo>
                  <a:pt x="59" y="0"/>
                  <a:pt x="101" y="0"/>
                  <a:pt x="143" y="17"/>
                </a:cubicBezTo>
                <a:cubicBezTo>
                  <a:pt x="151" y="25"/>
                  <a:pt x="160" y="34"/>
                  <a:pt x="151" y="42"/>
                </a:cubicBezTo>
                <a:cubicBezTo>
                  <a:pt x="151" y="51"/>
                  <a:pt x="143" y="51"/>
                  <a:pt x="135" y="51"/>
                </a:cubicBezTo>
                <a:cubicBezTo>
                  <a:pt x="101" y="34"/>
                  <a:pt x="67" y="34"/>
                  <a:pt x="50" y="51"/>
                </a:cubicBezTo>
                <a:cubicBezTo>
                  <a:pt x="34" y="59"/>
                  <a:pt x="34" y="68"/>
                  <a:pt x="34" y="76"/>
                </a:cubicBezTo>
                <a:cubicBezTo>
                  <a:pt x="34" y="93"/>
                  <a:pt x="59" y="110"/>
                  <a:pt x="84" y="118"/>
                </a:cubicBezTo>
                <a:cubicBezTo>
                  <a:pt x="101" y="126"/>
                  <a:pt x="118" y="135"/>
                  <a:pt x="135" y="143"/>
                </a:cubicBezTo>
                <a:cubicBezTo>
                  <a:pt x="151" y="160"/>
                  <a:pt x="160" y="177"/>
                  <a:pt x="160" y="194"/>
                </a:cubicBezTo>
                <a:cubicBezTo>
                  <a:pt x="160" y="219"/>
                  <a:pt x="143" y="236"/>
                  <a:pt x="126" y="252"/>
                </a:cubicBezTo>
                <a:cubicBezTo>
                  <a:pt x="109" y="261"/>
                  <a:pt x="92" y="261"/>
                  <a:pt x="76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79">
            <a:extLst>
              <a:ext uri="{FF2B5EF4-FFF2-40B4-BE49-F238E27FC236}">
                <a16:creationId xmlns:a16="http://schemas.microsoft.com/office/drawing/2014/main" id="{51BEC882-239E-C14A-9089-06E62C68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237" y="5460283"/>
            <a:ext cx="36187" cy="63327"/>
          </a:xfrm>
          <a:custGeom>
            <a:avLst/>
            <a:gdLst>
              <a:gd name="T0" fmla="*/ 17 w 34"/>
              <a:gd name="T1" fmla="*/ 59 h 60"/>
              <a:gd name="T2" fmla="*/ 17 w 34"/>
              <a:gd name="T3" fmla="*/ 59 h 60"/>
              <a:gd name="T4" fmla="*/ 0 w 34"/>
              <a:gd name="T5" fmla="*/ 42 h 60"/>
              <a:gd name="T6" fmla="*/ 0 w 34"/>
              <a:gd name="T7" fmla="*/ 17 h 60"/>
              <a:gd name="T8" fmla="*/ 17 w 34"/>
              <a:gd name="T9" fmla="*/ 0 h 60"/>
              <a:gd name="T10" fmla="*/ 33 w 34"/>
              <a:gd name="T11" fmla="*/ 17 h 60"/>
              <a:gd name="T12" fmla="*/ 33 w 34"/>
              <a:gd name="T13" fmla="*/ 42 h 60"/>
              <a:gd name="T14" fmla="*/ 17 w 3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0">
                <a:moveTo>
                  <a:pt x="17" y="59"/>
                </a:moveTo>
                <a:lnTo>
                  <a:pt x="17" y="59"/>
                </a:lnTo>
                <a:cubicBezTo>
                  <a:pt x="8" y="59"/>
                  <a:pt x="0" y="51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51"/>
                  <a:pt x="25" y="59"/>
                  <a:pt x="17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80">
            <a:extLst>
              <a:ext uri="{FF2B5EF4-FFF2-40B4-BE49-F238E27FC236}">
                <a16:creationId xmlns:a16="http://schemas.microsoft.com/office/drawing/2014/main" id="{64001E16-6C93-3640-B946-340B7B573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237" y="5799534"/>
            <a:ext cx="36187" cy="63327"/>
          </a:xfrm>
          <a:custGeom>
            <a:avLst/>
            <a:gdLst>
              <a:gd name="T0" fmla="*/ 17 w 34"/>
              <a:gd name="T1" fmla="*/ 59 h 60"/>
              <a:gd name="T2" fmla="*/ 17 w 34"/>
              <a:gd name="T3" fmla="*/ 59 h 60"/>
              <a:gd name="T4" fmla="*/ 0 w 34"/>
              <a:gd name="T5" fmla="*/ 42 h 60"/>
              <a:gd name="T6" fmla="*/ 0 w 34"/>
              <a:gd name="T7" fmla="*/ 17 h 60"/>
              <a:gd name="T8" fmla="*/ 17 w 34"/>
              <a:gd name="T9" fmla="*/ 0 h 60"/>
              <a:gd name="T10" fmla="*/ 33 w 34"/>
              <a:gd name="T11" fmla="*/ 17 h 60"/>
              <a:gd name="T12" fmla="*/ 33 w 34"/>
              <a:gd name="T13" fmla="*/ 42 h 60"/>
              <a:gd name="T14" fmla="*/ 17 w 34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60">
                <a:moveTo>
                  <a:pt x="17" y="59"/>
                </a:moveTo>
                <a:lnTo>
                  <a:pt x="17" y="59"/>
                </a:lnTo>
                <a:cubicBezTo>
                  <a:pt x="8" y="59"/>
                  <a:pt x="0" y="51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3" y="9"/>
                  <a:pt x="33" y="17"/>
                </a:cubicBezTo>
                <a:cubicBezTo>
                  <a:pt x="33" y="42"/>
                  <a:pt x="33" y="42"/>
                  <a:pt x="33" y="42"/>
                </a:cubicBezTo>
                <a:cubicBezTo>
                  <a:pt x="33" y="51"/>
                  <a:pt x="25" y="59"/>
                  <a:pt x="17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81">
            <a:extLst>
              <a:ext uri="{FF2B5EF4-FFF2-40B4-BE49-F238E27FC236}">
                <a16:creationId xmlns:a16="http://schemas.microsoft.com/office/drawing/2014/main" id="{C85E342D-F5C9-3D48-8D31-252FD189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8804" y="3166938"/>
            <a:ext cx="768971" cy="750878"/>
          </a:xfrm>
          <a:custGeom>
            <a:avLst/>
            <a:gdLst>
              <a:gd name="T0" fmla="*/ 682 w 750"/>
              <a:gd name="T1" fmla="*/ 202 h 733"/>
              <a:gd name="T2" fmla="*/ 547 w 750"/>
              <a:gd name="T3" fmla="*/ 210 h 733"/>
              <a:gd name="T4" fmla="*/ 480 w 750"/>
              <a:gd name="T5" fmla="*/ 278 h 733"/>
              <a:gd name="T6" fmla="*/ 412 w 750"/>
              <a:gd name="T7" fmla="*/ 471 h 733"/>
              <a:gd name="T8" fmla="*/ 370 w 750"/>
              <a:gd name="T9" fmla="*/ 471 h 733"/>
              <a:gd name="T10" fmla="*/ 362 w 750"/>
              <a:gd name="T11" fmla="*/ 522 h 733"/>
              <a:gd name="T12" fmla="*/ 370 w 750"/>
              <a:gd name="T13" fmla="*/ 538 h 733"/>
              <a:gd name="T14" fmla="*/ 236 w 750"/>
              <a:gd name="T15" fmla="*/ 665 h 733"/>
              <a:gd name="T16" fmla="*/ 194 w 750"/>
              <a:gd name="T17" fmla="*/ 631 h 733"/>
              <a:gd name="T18" fmla="*/ 177 w 750"/>
              <a:gd name="T19" fmla="*/ 623 h 733"/>
              <a:gd name="T20" fmla="*/ 160 w 750"/>
              <a:gd name="T21" fmla="*/ 597 h 733"/>
              <a:gd name="T22" fmla="*/ 135 w 750"/>
              <a:gd name="T23" fmla="*/ 581 h 733"/>
              <a:gd name="T24" fmla="*/ 101 w 750"/>
              <a:gd name="T25" fmla="*/ 614 h 733"/>
              <a:gd name="T26" fmla="*/ 110 w 750"/>
              <a:gd name="T27" fmla="*/ 648 h 733"/>
              <a:gd name="T28" fmla="*/ 59 w 750"/>
              <a:gd name="T29" fmla="*/ 631 h 733"/>
              <a:gd name="T30" fmla="*/ 9 w 750"/>
              <a:gd name="T31" fmla="*/ 656 h 733"/>
              <a:gd name="T32" fmla="*/ 219 w 750"/>
              <a:gd name="T33" fmla="*/ 732 h 733"/>
              <a:gd name="T34" fmla="*/ 227 w 750"/>
              <a:gd name="T35" fmla="*/ 732 h 733"/>
              <a:gd name="T36" fmla="*/ 253 w 750"/>
              <a:gd name="T37" fmla="*/ 732 h 733"/>
              <a:gd name="T38" fmla="*/ 581 w 750"/>
              <a:gd name="T39" fmla="*/ 606 h 733"/>
              <a:gd name="T40" fmla="*/ 589 w 750"/>
              <a:gd name="T41" fmla="*/ 597 h 733"/>
              <a:gd name="T42" fmla="*/ 606 w 750"/>
              <a:gd name="T43" fmla="*/ 589 h 733"/>
              <a:gd name="T44" fmla="*/ 690 w 750"/>
              <a:gd name="T45" fmla="*/ 8 h 733"/>
              <a:gd name="T46" fmla="*/ 656 w 750"/>
              <a:gd name="T47" fmla="*/ 50 h 733"/>
              <a:gd name="T48" fmla="*/ 690 w 750"/>
              <a:gd name="T49" fmla="*/ 193 h 733"/>
              <a:gd name="T50" fmla="*/ 362 w 750"/>
              <a:gd name="T51" fmla="*/ 648 h 733"/>
              <a:gd name="T52" fmla="*/ 438 w 750"/>
              <a:gd name="T53" fmla="*/ 555 h 733"/>
              <a:gd name="T54" fmla="*/ 505 w 750"/>
              <a:gd name="T55" fmla="*/ 581 h 733"/>
              <a:gd name="T56" fmla="*/ 370 w 750"/>
              <a:gd name="T57" fmla="*/ 656 h 733"/>
              <a:gd name="T58" fmla="*/ 555 w 750"/>
              <a:gd name="T59" fmla="*/ 538 h 733"/>
              <a:gd name="T60" fmla="*/ 480 w 750"/>
              <a:gd name="T61" fmla="*/ 496 h 733"/>
              <a:gd name="T62" fmla="*/ 547 w 750"/>
              <a:gd name="T63" fmla="*/ 269 h 733"/>
              <a:gd name="T64" fmla="*/ 682 w 750"/>
              <a:gd name="T65" fmla="*/ 269 h 733"/>
              <a:gd name="T66" fmla="*/ 564 w 750"/>
              <a:gd name="T67" fmla="*/ 53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50" h="733">
                <a:moveTo>
                  <a:pt x="682" y="202"/>
                </a:moveTo>
                <a:lnTo>
                  <a:pt x="682" y="202"/>
                </a:lnTo>
                <a:cubicBezTo>
                  <a:pt x="547" y="202"/>
                  <a:pt x="547" y="202"/>
                  <a:pt x="547" y="202"/>
                </a:cubicBezTo>
                <a:cubicBezTo>
                  <a:pt x="547" y="202"/>
                  <a:pt x="547" y="202"/>
                  <a:pt x="547" y="210"/>
                </a:cubicBezTo>
                <a:cubicBezTo>
                  <a:pt x="522" y="227"/>
                  <a:pt x="505" y="252"/>
                  <a:pt x="488" y="269"/>
                </a:cubicBezTo>
                <a:cubicBezTo>
                  <a:pt x="480" y="269"/>
                  <a:pt x="480" y="269"/>
                  <a:pt x="480" y="278"/>
                </a:cubicBezTo>
                <a:cubicBezTo>
                  <a:pt x="471" y="345"/>
                  <a:pt x="454" y="404"/>
                  <a:pt x="421" y="471"/>
                </a:cubicBezTo>
                <a:cubicBezTo>
                  <a:pt x="412" y="471"/>
                  <a:pt x="412" y="471"/>
                  <a:pt x="412" y="471"/>
                </a:cubicBezTo>
                <a:cubicBezTo>
                  <a:pt x="396" y="471"/>
                  <a:pt x="387" y="463"/>
                  <a:pt x="379" y="463"/>
                </a:cubicBezTo>
                <a:cubicBezTo>
                  <a:pt x="370" y="463"/>
                  <a:pt x="370" y="463"/>
                  <a:pt x="370" y="471"/>
                </a:cubicBezTo>
                <a:cubicBezTo>
                  <a:pt x="354" y="513"/>
                  <a:pt x="354" y="513"/>
                  <a:pt x="354" y="513"/>
                </a:cubicBezTo>
                <a:cubicBezTo>
                  <a:pt x="354" y="513"/>
                  <a:pt x="354" y="522"/>
                  <a:pt x="362" y="522"/>
                </a:cubicBezTo>
                <a:cubicBezTo>
                  <a:pt x="362" y="522"/>
                  <a:pt x="362" y="522"/>
                  <a:pt x="370" y="522"/>
                </a:cubicBezTo>
                <a:cubicBezTo>
                  <a:pt x="370" y="522"/>
                  <a:pt x="379" y="530"/>
                  <a:pt x="370" y="538"/>
                </a:cubicBezTo>
                <a:cubicBezTo>
                  <a:pt x="337" y="581"/>
                  <a:pt x="295" y="623"/>
                  <a:pt x="244" y="673"/>
                </a:cubicBezTo>
                <a:cubicBezTo>
                  <a:pt x="244" y="673"/>
                  <a:pt x="236" y="673"/>
                  <a:pt x="236" y="665"/>
                </a:cubicBezTo>
                <a:cubicBezTo>
                  <a:pt x="219" y="656"/>
                  <a:pt x="211" y="648"/>
                  <a:pt x="202" y="639"/>
                </a:cubicBezTo>
                <a:cubicBezTo>
                  <a:pt x="202" y="631"/>
                  <a:pt x="194" y="631"/>
                  <a:pt x="194" y="631"/>
                </a:cubicBezTo>
                <a:lnTo>
                  <a:pt x="194" y="631"/>
                </a:lnTo>
                <a:cubicBezTo>
                  <a:pt x="185" y="631"/>
                  <a:pt x="177" y="623"/>
                  <a:pt x="177" y="623"/>
                </a:cubicBezTo>
                <a:cubicBezTo>
                  <a:pt x="169" y="614"/>
                  <a:pt x="160" y="606"/>
                  <a:pt x="160" y="597"/>
                </a:cubicBezTo>
                <a:lnTo>
                  <a:pt x="160" y="597"/>
                </a:lnTo>
                <a:cubicBezTo>
                  <a:pt x="152" y="589"/>
                  <a:pt x="152" y="581"/>
                  <a:pt x="143" y="581"/>
                </a:cubicBezTo>
                <a:cubicBezTo>
                  <a:pt x="143" y="572"/>
                  <a:pt x="135" y="572"/>
                  <a:pt x="135" y="581"/>
                </a:cubicBezTo>
                <a:cubicBezTo>
                  <a:pt x="127" y="589"/>
                  <a:pt x="110" y="597"/>
                  <a:pt x="101" y="606"/>
                </a:cubicBezTo>
                <a:cubicBezTo>
                  <a:pt x="93" y="606"/>
                  <a:pt x="93" y="614"/>
                  <a:pt x="101" y="614"/>
                </a:cubicBezTo>
                <a:cubicBezTo>
                  <a:pt x="101" y="623"/>
                  <a:pt x="110" y="631"/>
                  <a:pt x="118" y="639"/>
                </a:cubicBezTo>
                <a:cubicBezTo>
                  <a:pt x="127" y="648"/>
                  <a:pt x="118" y="656"/>
                  <a:pt x="110" y="648"/>
                </a:cubicBezTo>
                <a:cubicBezTo>
                  <a:pt x="93" y="648"/>
                  <a:pt x="76" y="639"/>
                  <a:pt x="59" y="631"/>
                </a:cubicBezTo>
                <a:lnTo>
                  <a:pt x="59" y="631"/>
                </a:lnTo>
                <a:cubicBezTo>
                  <a:pt x="42" y="639"/>
                  <a:pt x="34" y="648"/>
                  <a:pt x="26" y="648"/>
                </a:cubicBezTo>
                <a:cubicBezTo>
                  <a:pt x="17" y="656"/>
                  <a:pt x="17" y="656"/>
                  <a:pt x="9" y="656"/>
                </a:cubicBezTo>
                <a:cubicBezTo>
                  <a:pt x="0" y="665"/>
                  <a:pt x="0" y="673"/>
                  <a:pt x="9" y="673"/>
                </a:cubicBezTo>
                <a:cubicBezTo>
                  <a:pt x="76" y="707"/>
                  <a:pt x="143" y="732"/>
                  <a:pt x="219" y="732"/>
                </a:cubicBezTo>
                <a:lnTo>
                  <a:pt x="227" y="732"/>
                </a:lnTo>
                <a:lnTo>
                  <a:pt x="227" y="732"/>
                </a:lnTo>
                <a:lnTo>
                  <a:pt x="236" y="732"/>
                </a:lnTo>
                <a:cubicBezTo>
                  <a:pt x="236" y="732"/>
                  <a:pt x="244" y="732"/>
                  <a:pt x="253" y="732"/>
                </a:cubicBezTo>
                <a:cubicBezTo>
                  <a:pt x="370" y="732"/>
                  <a:pt x="488" y="690"/>
                  <a:pt x="581" y="606"/>
                </a:cubicBezTo>
                <a:lnTo>
                  <a:pt x="581" y="606"/>
                </a:lnTo>
                <a:cubicBezTo>
                  <a:pt x="589" y="606"/>
                  <a:pt x="589" y="606"/>
                  <a:pt x="589" y="597"/>
                </a:cubicBezTo>
                <a:lnTo>
                  <a:pt x="589" y="597"/>
                </a:lnTo>
                <a:cubicBezTo>
                  <a:pt x="598" y="597"/>
                  <a:pt x="598" y="597"/>
                  <a:pt x="598" y="597"/>
                </a:cubicBezTo>
                <a:cubicBezTo>
                  <a:pt x="598" y="597"/>
                  <a:pt x="598" y="589"/>
                  <a:pt x="606" y="589"/>
                </a:cubicBezTo>
                <a:cubicBezTo>
                  <a:pt x="699" y="496"/>
                  <a:pt x="749" y="370"/>
                  <a:pt x="749" y="235"/>
                </a:cubicBezTo>
                <a:cubicBezTo>
                  <a:pt x="749" y="151"/>
                  <a:pt x="732" y="76"/>
                  <a:pt x="690" y="8"/>
                </a:cubicBezTo>
                <a:cubicBezTo>
                  <a:pt x="690" y="0"/>
                  <a:pt x="682" y="0"/>
                  <a:pt x="682" y="8"/>
                </a:cubicBezTo>
                <a:cubicBezTo>
                  <a:pt x="673" y="25"/>
                  <a:pt x="665" y="42"/>
                  <a:pt x="656" y="50"/>
                </a:cubicBezTo>
                <a:cubicBezTo>
                  <a:pt x="648" y="59"/>
                  <a:pt x="648" y="59"/>
                  <a:pt x="656" y="59"/>
                </a:cubicBezTo>
                <a:cubicBezTo>
                  <a:pt x="673" y="101"/>
                  <a:pt x="682" y="151"/>
                  <a:pt x="690" y="193"/>
                </a:cubicBezTo>
                <a:cubicBezTo>
                  <a:pt x="690" y="202"/>
                  <a:pt x="682" y="202"/>
                  <a:pt x="682" y="202"/>
                </a:cubicBezTo>
                <a:close/>
                <a:moveTo>
                  <a:pt x="362" y="648"/>
                </a:moveTo>
                <a:lnTo>
                  <a:pt x="362" y="648"/>
                </a:lnTo>
                <a:cubicBezTo>
                  <a:pt x="387" y="614"/>
                  <a:pt x="412" y="581"/>
                  <a:pt x="438" y="555"/>
                </a:cubicBezTo>
                <a:cubicBezTo>
                  <a:pt x="438" y="547"/>
                  <a:pt x="446" y="547"/>
                  <a:pt x="446" y="547"/>
                </a:cubicBezTo>
                <a:cubicBezTo>
                  <a:pt x="463" y="555"/>
                  <a:pt x="488" y="564"/>
                  <a:pt x="505" y="581"/>
                </a:cubicBezTo>
                <a:cubicBezTo>
                  <a:pt x="513" y="581"/>
                  <a:pt x="513" y="589"/>
                  <a:pt x="505" y="589"/>
                </a:cubicBezTo>
                <a:cubicBezTo>
                  <a:pt x="463" y="623"/>
                  <a:pt x="421" y="648"/>
                  <a:pt x="370" y="656"/>
                </a:cubicBezTo>
                <a:cubicBezTo>
                  <a:pt x="362" y="656"/>
                  <a:pt x="354" y="648"/>
                  <a:pt x="362" y="648"/>
                </a:cubicBezTo>
                <a:close/>
                <a:moveTo>
                  <a:pt x="555" y="538"/>
                </a:moveTo>
                <a:lnTo>
                  <a:pt x="555" y="538"/>
                </a:lnTo>
                <a:cubicBezTo>
                  <a:pt x="530" y="522"/>
                  <a:pt x="505" y="513"/>
                  <a:pt x="480" y="496"/>
                </a:cubicBezTo>
                <a:cubicBezTo>
                  <a:pt x="480" y="496"/>
                  <a:pt x="471" y="488"/>
                  <a:pt x="480" y="488"/>
                </a:cubicBezTo>
                <a:cubicBezTo>
                  <a:pt x="513" y="421"/>
                  <a:pt x="539" y="345"/>
                  <a:pt x="547" y="269"/>
                </a:cubicBezTo>
                <a:lnTo>
                  <a:pt x="547" y="269"/>
                </a:lnTo>
                <a:cubicBezTo>
                  <a:pt x="682" y="269"/>
                  <a:pt x="682" y="269"/>
                  <a:pt x="682" y="269"/>
                </a:cubicBezTo>
                <a:cubicBezTo>
                  <a:pt x="682" y="269"/>
                  <a:pt x="690" y="269"/>
                  <a:pt x="690" y="278"/>
                </a:cubicBezTo>
                <a:cubicBezTo>
                  <a:pt x="682" y="378"/>
                  <a:pt x="631" y="471"/>
                  <a:pt x="564" y="538"/>
                </a:cubicBezTo>
                <a:cubicBezTo>
                  <a:pt x="564" y="538"/>
                  <a:pt x="564" y="538"/>
                  <a:pt x="555" y="5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2">
            <a:extLst>
              <a:ext uri="{FF2B5EF4-FFF2-40B4-BE49-F238E27FC236}">
                <a16:creationId xmlns:a16="http://schemas.microsoft.com/office/drawing/2014/main" id="{B6D6816B-D98D-2B46-ADDC-95189D3A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74" y="2900061"/>
            <a:ext cx="768971" cy="778018"/>
          </a:xfrm>
          <a:custGeom>
            <a:avLst/>
            <a:gdLst>
              <a:gd name="T0" fmla="*/ 109 w 750"/>
              <a:gd name="T1" fmla="*/ 698 h 758"/>
              <a:gd name="T2" fmla="*/ 76 w 750"/>
              <a:gd name="T3" fmla="*/ 530 h 758"/>
              <a:gd name="T4" fmla="*/ 109 w 750"/>
              <a:gd name="T5" fmla="*/ 522 h 758"/>
              <a:gd name="T6" fmla="*/ 143 w 750"/>
              <a:gd name="T7" fmla="*/ 480 h 758"/>
              <a:gd name="T8" fmla="*/ 76 w 750"/>
              <a:gd name="T9" fmla="*/ 463 h 758"/>
              <a:gd name="T10" fmla="*/ 185 w 750"/>
              <a:gd name="T11" fmla="*/ 194 h 758"/>
              <a:gd name="T12" fmla="*/ 269 w 750"/>
              <a:gd name="T13" fmla="*/ 236 h 758"/>
              <a:gd name="T14" fmla="*/ 219 w 750"/>
              <a:gd name="T15" fmla="*/ 395 h 758"/>
              <a:gd name="T16" fmla="*/ 227 w 750"/>
              <a:gd name="T17" fmla="*/ 404 h 758"/>
              <a:gd name="T18" fmla="*/ 286 w 750"/>
              <a:gd name="T19" fmla="*/ 387 h 758"/>
              <a:gd name="T20" fmla="*/ 345 w 750"/>
              <a:gd name="T21" fmla="*/ 261 h 758"/>
              <a:gd name="T22" fmla="*/ 471 w 750"/>
              <a:gd name="T23" fmla="*/ 278 h 758"/>
              <a:gd name="T24" fmla="*/ 505 w 750"/>
              <a:gd name="T25" fmla="*/ 219 h 758"/>
              <a:gd name="T26" fmla="*/ 387 w 750"/>
              <a:gd name="T27" fmla="*/ 210 h 758"/>
              <a:gd name="T28" fmla="*/ 505 w 750"/>
              <a:gd name="T29" fmla="*/ 59 h 758"/>
              <a:gd name="T30" fmla="*/ 606 w 750"/>
              <a:gd name="T31" fmla="*/ 152 h 758"/>
              <a:gd name="T32" fmla="*/ 648 w 750"/>
              <a:gd name="T33" fmla="*/ 126 h 758"/>
              <a:gd name="T34" fmla="*/ 631 w 750"/>
              <a:gd name="T35" fmla="*/ 93 h 758"/>
              <a:gd name="T36" fmla="*/ 690 w 750"/>
              <a:gd name="T37" fmla="*/ 101 h 758"/>
              <a:gd name="T38" fmla="*/ 740 w 750"/>
              <a:gd name="T39" fmla="*/ 76 h 758"/>
              <a:gd name="T40" fmla="*/ 530 w 750"/>
              <a:gd name="T41" fmla="*/ 0 h 758"/>
              <a:gd name="T42" fmla="*/ 522 w 750"/>
              <a:gd name="T43" fmla="*/ 0 h 758"/>
              <a:gd name="T44" fmla="*/ 505 w 750"/>
              <a:gd name="T45" fmla="*/ 0 h 758"/>
              <a:gd name="T46" fmla="*/ 168 w 750"/>
              <a:gd name="T47" fmla="*/ 126 h 758"/>
              <a:gd name="T48" fmla="*/ 160 w 750"/>
              <a:gd name="T49" fmla="*/ 135 h 758"/>
              <a:gd name="T50" fmla="*/ 151 w 750"/>
              <a:gd name="T51" fmla="*/ 143 h 758"/>
              <a:gd name="T52" fmla="*/ 67 w 750"/>
              <a:gd name="T53" fmla="*/ 749 h 758"/>
              <a:gd name="T54" fmla="*/ 92 w 750"/>
              <a:gd name="T55" fmla="*/ 732 h 758"/>
              <a:gd name="T56" fmla="*/ 109 w 750"/>
              <a:gd name="T57" fmla="*/ 698 h 758"/>
              <a:gd name="T58" fmla="*/ 387 w 750"/>
              <a:gd name="T59" fmla="*/ 84 h 758"/>
              <a:gd name="T60" fmla="*/ 303 w 750"/>
              <a:gd name="T61" fmla="*/ 185 h 758"/>
              <a:gd name="T62" fmla="*/ 244 w 750"/>
              <a:gd name="T63" fmla="*/ 143 h 758"/>
              <a:gd name="T64" fmla="*/ 387 w 750"/>
              <a:gd name="T65" fmla="*/ 84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0" h="758">
                <a:moveTo>
                  <a:pt x="109" y="698"/>
                </a:moveTo>
                <a:lnTo>
                  <a:pt x="109" y="698"/>
                </a:lnTo>
                <a:cubicBezTo>
                  <a:pt x="84" y="648"/>
                  <a:pt x="67" y="597"/>
                  <a:pt x="67" y="539"/>
                </a:cubicBezTo>
                <a:cubicBezTo>
                  <a:pt x="67" y="530"/>
                  <a:pt x="67" y="530"/>
                  <a:pt x="76" y="530"/>
                </a:cubicBezTo>
                <a:cubicBezTo>
                  <a:pt x="109" y="530"/>
                  <a:pt x="109" y="530"/>
                  <a:pt x="109" y="530"/>
                </a:cubicBezTo>
                <a:lnTo>
                  <a:pt x="109" y="522"/>
                </a:lnTo>
                <a:cubicBezTo>
                  <a:pt x="118" y="513"/>
                  <a:pt x="118" y="505"/>
                  <a:pt x="126" y="496"/>
                </a:cubicBezTo>
                <a:cubicBezTo>
                  <a:pt x="143" y="480"/>
                  <a:pt x="143" y="480"/>
                  <a:pt x="143" y="480"/>
                </a:cubicBezTo>
                <a:cubicBezTo>
                  <a:pt x="151" y="471"/>
                  <a:pt x="143" y="463"/>
                  <a:pt x="143" y="463"/>
                </a:cubicBezTo>
                <a:cubicBezTo>
                  <a:pt x="76" y="463"/>
                  <a:pt x="76" y="463"/>
                  <a:pt x="76" y="463"/>
                </a:cubicBezTo>
                <a:cubicBezTo>
                  <a:pt x="67" y="463"/>
                  <a:pt x="67" y="463"/>
                  <a:pt x="67" y="454"/>
                </a:cubicBezTo>
                <a:cubicBezTo>
                  <a:pt x="76" y="353"/>
                  <a:pt x="118" y="261"/>
                  <a:pt x="185" y="194"/>
                </a:cubicBezTo>
                <a:lnTo>
                  <a:pt x="193" y="194"/>
                </a:lnTo>
                <a:cubicBezTo>
                  <a:pt x="219" y="210"/>
                  <a:pt x="244" y="219"/>
                  <a:pt x="269" y="236"/>
                </a:cubicBezTo>
                <a:cubicBezTo>
                  <a:pt x="278" y="236"/>
                  <a:pt x="278" y="244"/>
                  <a:pt x="278" y="244"/>
                </a:cubicBezTo>
                <a:cubicBezTo>
                  <a:pt x="244" y="295"/>
                  <a:pt x="227" y="345"/>
                  <a:pt x="219" y="395"/>
                </a:cubicBezTo>
                <a:cubicBezTo>
                  <a:pt x="219" y="404"/>
                  <a:pt x="219" y="404"/>
                  <a:pt x="227" y="404"/>
                </a:cubicBezTo>
                <a:lnTo>
                  <a:pt x="227" y="404"/>
                </a:lnTo>
                <a:cubicBezTo>
                  <a:pt x="278" y="387"/>
                  <a:pt x="278" y="387"/>
                  <a:pt x="278" y="387"/>
                </a:cubicBezTo>
                <a:lnTo>
                  <a:pt x="286" y="387"/>
                </a:lnTo>
                <a:cubicBezTo>
                  <a:pt x="294" y="345"/>
                  <a:pt x="311" y="303"/>
                  <a:pt x="336" y="261"/>
                </a:cubicBezTo>
                <a:cubicBezTo>
                  <a:pt x="336" y="261"/>
                  <a:pt x="336" y="261"/>
                  <a:pt x="345" y="261"/>
                </a:cubicBezTo>
                <a:cubicBezTo>
                  <a:pt x="379" y="269"/>
                  <a:pt x="421" y="278"/>
                  <a:pt x="463" y="278"/>
                </a:cubicBezTo>
                <a:cubicBezTo>
                  <a:pt x="463" y="278"/>
                  <a:pt x="463" y="278"/>
                  <a:pt x="471" y="278"/>
                </a:cubicBezTo>
                <a:cubicBezTo>
                  <a:pt x="479" y="261"/>
                  <a:pt x="496" y="252"/>
                  <a:pt x="513" y="236"/>
                </a:cubicBezTo>
                <a:cubicBezTo>
                  <a:pt x="513" y="227"/>
                  <a:pt x="513" y="219"/>
                  <a:pt x="505" y="219"/>
                </a:cubicBezTo>
                <a:cubicBezTo>
                  <a:pt x="505" y="219"/>
                  <a:pt x="505" y="219"/>
                  <a:pt x="496" y="219"/>
                </a:cubicBezTo>
                <a:cubicBezTo>
                  <a:pt x="463" y="219"/>
                  <a:pt x="421" y="219"/>
                  <a:pt x="387" y="210"/>
                </a:cubicBezTo>
                <a:cubicBezTo>
                  <a:pt x="379" y="202"/>
                  <a:pt x="379" y="202"/>
                  <a:pt x="379" y="194"/>
                </a:cubicBezTo>
                <a:cubicBezTo>
                  <a:pt x="412" y="152"/>
                  <a:pt x="454" y="101"/>
                  <a:pt x="505" y="59"/>
                </a:cubicBezTo>
                <a:cubicBezTo>
                  <a:pt x="513" y="59"/>
                  <a:pt x="513" y="59"/>
                  <a:pt x="513" y="59"/>
                </a:cubicBezTo>
                <a:cubicBezTo>
                  <a:pt x="547" y="93"/>
                  <a:pt x="580" y="118"/>
                  <a:pt x="606" y="152"/>
                </a:cubicBezTo>
                <a:cubicBezTo>
                  <a:pt x="606" y="152"/>
                  <a:pt x="606" y="152"/>
                  <a:pt x="614" y="152"/>
                </a:cubicBezTo>
                <a:cubicBezTo>
                  <a:pt x="622" y="143"/>
                  <a:pt x="639" y="135"/>
                  <a:pt x="648" y="126"/>
                </a:cubicBezTo>
                <a:cubicBezTo>
                  <a:pt x="656" y="126"/>
                  <a:pt x="656" y="118"/>
                  <a:pt x="648" y="118"/>
                </a:cubicBezTo>
                <a:cubicBezTo>
                  <a:pt x="648" y="110"/>
                  <a:pt x="639" y="101"/>
                  <a:pt x="631" y="93"/>
                </a:cubicBezTo>
                <a:cubicBezTo>
                  <a:pt x="631" y="84"/>
                  <a:pt x="631" y="76"/>
                  <a:pt x="639" y="84"/>
                </a:cubicBezTo>
                <a:cubicBezTo>
                  <a:pt x="656" y="84"/>
                  <a:pt x="673" y="93"/>
                  <a:pt x="690" y="101"/>
                </a:cubicBezTo>
                <a:cubicBezTo>
                  <a:pt x="690" y="101"/>
                  <a:pt x="690" y="101"/>
                  <a:pt x="698" y="101"/>
                </a:cubicBezTo>
                <a:cubicBezTo>
                  <a:pt x="715" y="93"/>
                  <a:pt x="723" y="84"/>
                  <a:pt x="740" y="76"/>
                </a:cubicBezTo>
                <a:cubicBezTo>
                  <a:pt x="749" y="68"/>
                  <a:pt x="749" y="59"/>
                  <a:pt x="749" y="59"/>
                </a:cubicBezTo>
                <a:cubicBezTo>
                  <a:pt x="681" y="25"/>
                  <a:pt x="606" y="0"/>
                  <a:pt x="530" y="0"/>
                </a:cubicBezTo>
                <a:lnTo>
                  <a:pt x="530" y="0"/>
                </a:lnTo>
                <a:cubicBezTo>
                  <a:pt x="522" y="0"/>
                  <a:pt x="522" y="0"/>
                  <a:pt x="522" y="0"/>
                </a:cubicBezTo>
                <a:lnTo>
                  <a:pt x="513" y="0"/>
                </a:lnTo>
                <a:lnTo>
                  <a:pt x="505" y="0"/>
                </a:lnTo>
                <a:lnTo>
                  <a:pt x="496" y="0"/>
                </a:lnTo>
                <a:cubicBezTo>
                  <a:pt x="379" y="0"/>
                  <a:pt x="261" y="42"/>
                  <a:pt x="168" y="126"/>
                </a:cubicBezTo>
                <a:lnTo>
                  <a:pt x="168" y="126"/>
                </a:lnTo>
                <a:cubicBezTo>
                  <a:pt x="168" y="126"/>
                  <a:pt x="160" y="126"/>
                  <a:pt x="160" y="135"/>
                </a:cubicBezTo>
                <a:lnTo>
                  <a:pt x="160" y="135"/>
                </a:lnTo>
                <a:cubicBezTo>
                  <a:pt x="151" y="135"/>
                  <a:pt x="151" y="143"/>
                  <a:pt x="151" y="143"/>
                </a:cubicBezTo>
                <a:cubicBezTo>
                  <a:pt x="50" y="236"/>
                  <a:pt x="0" y="362"/>
                  <a:pt x="0" y="496"/>
                </a:cubicBezTo>
                <a:cubicBezTo>
                  <a:pt x="0" y="589"/>
                  <a:pt x="25" y="673"/>
                  <a:pt x="67" y="749"/>
                </a:cubicBezTo>
                <a:cubicBezTo>
                  <a:pt x="76" y="757"/>
                  <a:pt x="84" y="757"/>
                  <a:pt x="84" y="749"/>
                </a:cubicBezTo>
                <a:cubicBezTo>
                  <a:pt x="92" y="741"/>
                  <a:pt x="92" y="741"/>
                  <a:pt x="92" y="732"/>
                </a:cubicBezTo>
                <a:cubicBezTo>
                  <a:pt x="101" y="724"/>
                  <a:pt x="109" y="715"/>
                  <a:pt x="109" y="707"/>
                </a:cubicBezTo>
                <a:lnTo>
                  <a:pt x="109" y="698"/>
                </a:lnTo>
                <a:close/>
                <a:moveTo>
                  <a:pt x="387" y="84"/>
                </a:moveTo>
                <a:lnTo>
                  <a:pt x="387" y="84"/>
                </a:lnTo>
                <a:cubicBezTo>
                  <a:pt x="362" y="118"/>
                  <a:pt x="336" y="152"/>
                  <a:pt x="311" y="177"/>
                </a:cubicBezTo>
                <a:cubicBezTo>
                  <a:pt x="311" y="185"/>
                  <a:pt x="311" y="185"/>
                  <a:pt x="303" y="185"/>
                </a:cubicBezTo>
                <a:cubicBezTo>
                  <a:pt x="286" y="177"/>
                  <a:pt x="269" y="160"/>
                  <a:pt x="244" y="152"/>
                </a:cubicBezTo>
                <a:lnTo>
                  <a:pt x="244" y="143"/>
                </a:lnTo>
                <a:cubicBezTo>
                  <a:pt x="286" y="110"/>
                  <a:pt x="336" y="84"/>
                  <a:pt x="387" y="76"/>
                </a:cubicBezTo>
                <a:cubicBezTo>
                  <a:pt x="387" y="68"/>
                  <a:pt x="395" y="84"/>
                  <a:pt x="387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83">
            <a:extLst>
              <a:ext uri="{FF2B5EF4-FFF2-40B4-BE49-F238E27FC236}">
                <a16:creationId xmlns:a16="http://schemas.microsoft.com/office/drawing/2014/main" id="{188B6A0B-E33F-6B4F-AFD8-373E7A9F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823" y="2931723"/>
            <a:ext cx="922765" cy="918244"/>
          </a:xfrm>
          <a:custGeom>
            <a:avLst/>
            <a:gdLst>
              <a:gd name="T0" fmla="*/ 892 w 901"/>
              <a:gd name="T1" fmla="*/ 8 h 893"/>
              <a:gd name="T2" fmla="*/ 867 w 901"/>
              <a:gd name="T3" fmla="*/ 8 h 893"/>
              <a:gd name="T4" fmla="*/ 412 w 901"/>
              <a:gd name="T5" fmla="*/ 294 h 893"/>
              <a:gd name="T6" fmla="*/ 177 w 901"/>
              <a:gd name="T7" fmla="*/ 412 h 893"/>
              <a:gd name="T8" fmla="*/ 93 w 901"/>
              <a:gd name="T9" fmla="*/ 488 h 893"/>
              <a:gd name="T10" fmla="*/ 93 w 901"/>
              <a:gd name="T11" fmla="*/ 521 h 893"/>
              <a:gd name="T12" fmla="*/ 261 w 901"/>
              <a:gd name="T13" fmla="*/ 505 h 893"/>
              <a:gd name="T14" fmla="*/ 269 w 901"/>
              <a:gd name="T15" fmla="*/ 538 h 893"/>
              <a:gd name="T16" fmla="*/ 202 w 901"/>
              <a:gd name="T17" fmla="*/ 563 h 893"/>
              <a:gd name="T18" fmla="*/ 59 w 901"/>
              <a:gd name="T19" fmla="*/ 715 h 893"/>
              <a:gd name="T20" fmla="*/ 67 w 901"/>
              <a:gd name="T21" fmla="*/ 892 h 893"/>
              <a:gd name="T22" fmla="*/ 320 w 901"/>
              <a:gd name="T23" fmla="*/ 757 h 893"/>
              <a:gd name="T24" fmla="*/ 354 w 901"/>
              <a:gd name="T25" fmla="*/ 648 h 893"/>
              <a:gd name="T26" fmla="*/ 379 w 901"/>
              <a:gd name="T27" fmla="*/ 622 h 893"/>
              <a:gd name="T28" fmla="*/ 379 w 901"/>
              <a:gd name="T29" fmla="*/ 799 h 893"/>
              <a:gd name="T30" fmla="*/ 396 w 901"/>
              <a:gd name="T31" fmla="*/ 824 h 893"/>
              <a:gd name="T32" fmla="*/ 497 w 901"/>
              <a:gd name="T33" fmla="*/ 740 h 893"/>
              <a:gd name="T34" fmla="*/ 564 w 901"/>
              <a:gd name="T35" fmla="*/ 538 h 893"/>
              <a:gd name="T36" fmla="*/ 892 w 901"/>
              <a:gd name="T37" fmla="*/ 42 h 893"/>
              <a:gd name="T38" fmla="*/ 892 w 901"/>
              <a:gd name="T39" fmla="*/ 8 h 893"/>
              <a:gd name="T40" fmla="*/ 261 w 901"/>
              <a:gd name="T41" fmla="*/ 462 h 893"/>
              <a:gd name="T42" fmla="*/ 194 w 901"/>
              <a:gd name="T43" fmla="*/ 446 h 893"/>
              <a:gd name="T44" fmla="*/ 261 w 901"/>
              <a:gd name="T45" fmla="*/ 462 h 893"/>
              <a:gd name="T46" fmla="*/ 286 w 901"/>
              <a:gd name="T47" fmla="*/ 690 h 893"/>
              <a:gd name="T48" fmla="*/ 168 w 901"/>
              <a:gd name="T49" fmla="*/ 782 h 893"/>
              <a:gd name="T50" fmla="*/ 126 w 901"/>
              <a:gd name="T51" fmla="*/ 732 h 893"/>
              <a:gd name="T52" fmla="*/ 219 w 901"/>
              <a:gd name="T53" fmla="*/ 622 h 893"/>
              <a:gd name="T54" fmla="*/ 253 w 901"/>
              <a:gd name="T55" fmla="*/ 622 h 893"/>
              <a:gd name="T56" fmla="*/ 236 w 901"/>
              <a:gd name="T57" fmla="*/ 664 h 893"/>
              <a:gd name="T58" fmla="*/ 286 w 901"/>
              <a:gd name="T59" fmla="*/ 648 h 893"/>
              <a:gd name="T60" fmla="*/ 463 w 901"/>
              <a:gd name="T61" fmla="*/ 715 h 893"/>
              <a:gd name="T62" fmla="*/ 429 w 901"/>
              <a:gd name="T63" fmla="*/ 749 h 893"/>
              <a:gd name="T64" fmla="*/ 505 w 901"/>
              <a:gd name="T65" fmla="*/ 589 h 893"/>
              <a:gd name="T66" fmla="*/ 564 w 901"/>
              <a:gd name="T67" fmla="*/ 479 h 893"/>
              <a:gd name="T68" fmla="*/ 421 w 901"/>
              <a:gd name="T69" fmla="*/ 597 h 893"/>
              <a:gd name="T70" fmla="*/ 471 w 901"/>
              <a:gd name="T71" fmla="*/ 462 h 893"/>
              <a:gd name="T72" fmla="*/ 446 w 901"/>
              <a:gd name="T73" fmla="*/ 429 h 893"/>
              <a:gd name="T74" fmla="*/ 303 w 901"/>
              <a:gd name="T75" fmla="*/ 488 h 893"/>
              <a:gd name="T76" fmla="*/ 841 w 901"/>
              <a:gd name="T77" fmla="*/ 59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01" h="893">
                <a:moveTo>
                  <a:pt x="892" y="8"/>
                </a:moveTo>
                <a:lnTo>
                  <a:pt x="892" y="8"/>
                </a:lnTo>
                <a:lnTo>
                  <a:pt x="892" y="8"/>
                </a:lnTo>
                <a:cubicBezTo>
                  <a:pt x="884" y="8"/>
                  <a:pt x="875" y="0"/>
                  <a:pt x="867" y="8"/>
                </a:cubicBezTo>
                <a:cubicBezTo>
                  <a:pt x="833" y="17"/>
                  <a:pt x="833" y="17"/>
                  <a:pt x="833" y="17"/>
                </a:cubicBezTo>
                <a:cubicBezTo>
                  <a:pt x="656" y="76"/>
                  <a:pt x="513" y="168"/>
                  <a:pt x="412" y="294"/>
                </a:cubicBezTo>
                <a:cubicBezTo>
                  <a:pt x="362" y="345"/>
                  <a:pt x="362" y="345"/>
                  <a:pt x="362" y="345"/>
                </a:cubicBezTo>
                <a:cubicBezTo>
                  <a:pt x="177" y="412"/>
                  <a:pt x="177" y="412"/>
                  <a:pt x="177" y="412"/>
                </a:cubicBezTo>
                <a:cubicBezTo>
                  <a:pt x="168" y="412"/>
                  <a:pt x="168" y="412"/>
                  <a:pt x="168" y="412"/>
                </a:cubicBezTo>
                <a:cubicBezTo>
                  <a:pt x="93" y="488"/>
                  <a:pt x="93" y="488"/>
                  <a:pt x="93" y="488"/>
                </a:cubicBezTo>
                <a:cubicBezTo>
                  <a:pt x="84" y="496"/>
                  <a:pt x="84" y="505"/>
                  <a:pt x="84" y="513"/>
                </a:cubicBezTo>
                <a:cubicBezTo>
                  <a:pt x="84" y="513"/>
                  <a:pt x="84" y="521"/>
                  <a:pt x="93" y="521"/>
                </a:cubicBezTo>
                <a:cubicBezTo>
                  <a:pt x="93" y="521"/>
                  <a:pt x="101" y="530"/>
                  <a:pt x="110" y="530"/>
                </a:cubicBezTo>
                <a:cubicBezTo>
                  <a:pt x="261" y="505"/>
                  <a:pt x="261" y="505"/>
                  <a:pt x="261" y="505"/>
                </a:cubicBezTo>
                <a:cubicBezTo>
                  <a:pt x="278" y="530"/>
                  <a:pt x="278" y="530"/>
                  <a:pt x="278" y="530"/>
                </a:cubicBezTo>
                <a:cubicBezTo>
                  <a:pt x="269" y="538"/>
                  <a:pt x="269" y="538"/>
                  <a:pt x="269" y="538"/>
                </a:cubicBezTo>
                <a:cubicBezTo>
                  <a:pt x="261" y="547"/>
                  <a:pt x="261" y="555"/>
                  <a:pt x="261" y="555"/>
                </a:cubicBezTo>
                <a:cubicBezTo>
                  <a:pt x="244" y="555"/>
                  <a:pt x="219" y="555"/>
                  <a:pt x="202" y="563"/>
                </a:cubicBezTo>
                <a:cubicBezTo>
                  <a:pt x="185" y="572"/>
                  <a:pt x="168" y="580"/>
                  <a:pt x="152" y="589"/>
                </a:cubicBezTo>
                <a:cubicBezTo>
                  <a:pt x="135" y="605"/>
                  <a:pt x="93" y="664"/>
                  <a:pt x="59" y="715"/>
                </a:cubicBezTo>
                <a:cubicBezTo>
                  <a:pt x="17" y="799"/>
                  <a:pt x="0" y="850"/>
                  <a:pt x="34" y="875"/>
                </a:cubicBezTo>
                <a:cubicBezTo>
                  <a:pt x="42" y="883"/>
                  <a:pt x="51" y="892"/>
                  <a:pt x="67" y="892"/>
                </a:cubicBezTo>
                <a:cubicBezTo>
                  <a:pt x="101" y="892"/>
                  <a:pt x="135" y="875"/>
                  <a:pt x="185" y="841"/>
                </a:cubicBezTo>
                <a:cubicBezTo>
                  <a:pt x="244" y="816"/>
                  <a:pt x="303" y="774"/>
                  <a:pt x="320" y="757"/>
                </a:cubicBezTo>
                <a:cubicBezTo>
                  <a:pt x="328" y="740"/>
                  <a:pt x="337" y="723"/>
                  <a:pt x="345" y="707"/>
                </a:cubicBezTo>
                <a:cubicBezTo>
                  <a:pt x="354" y="690"/>
                  <a:pt x="354" y="664"/>
                  <a:pt x="354" y="648"/>
                </a:cubicBezTo>
                <a:lnTo>
                  <a:pt x="362" y="639"/>
                </a:lnTo>
                <a:cubicBezTo>
                  <a:pt x="379" y="622"/>
                  <a:pt x="379" y="622"/>
                  <a:pt x="379" y="622"/>
                </a:cubicBezTo>
                <a:cubicBezTo>
                  <a:pt x="404" y="648"/>
                  <a:pt x="404" y="648"/>
                  <a:pt x="404" y="648"/>
                </a:cubicBezTo>
                <a:cubicBezTo>
                  <a:pt x="379" y="799"/>
                  <a:pt x="379" y="799"/>
                  <a:pt x="379" y="799"/>
                </a:cubicBezTo>
                <a:cubicBezTo>
                  <a:pt x="379" y="808"/>
                  <a:pt x="387" y="816"/>
                  <a:pt x="387" y="816"/>
                </a:cubicBezTo>
                <a:cubicBezTo>
                  <a:pt x="387" y="824"/>
                  <a:pt x="396" y="824"/>
                  <a:pt x="396" y="824"/>
                </a:cubicBezTo>
                <a:cubicBezTo>
                  <a:pt x="404" y="824"/>
                  <a:pt x="412" y="824"/>
                  <a:pt x="421" y="816"/>
                </a:cubicBezTo>
                <a:cubicBezTo>
                  <a:pt x="497" y="740"/>
                  <a:pt x="497" y="740"/>
                  <a:pt x="497" y="740"/>
                </a:cubicBezTo>
                <a:cubicBezTo>
                  <a:pt x="497" y="740"/>
                  <a:pt x="497" y="740"/>
                  <a:pt x="497" y="732"/>
                </a:cubicBezTo>
                <a:cubicBezTo>
                  <a:pt x="564" y="538"/>
                  <a:pt x="564" y="538"/>
                  <a:pt x="564" y="538"/>
                </a:cubicBezTo>
                <a:cubicBezTo>
                  <a:pt x="589" y="513"/>
                  <a:pt x="589" y="513"/>
                  <a:pt x="589" y="513"/>
                </a:cubicBezTo>
                <a:cubicBezTo>
                  <a:pt x="740" y="395"/>
                  <a:pt x="841" y="235"/>
                  <a:pt x="892" y="42"/>
                </a:cubicBezTo>
                <a:cubicBezTo>
                  <a:pt x="900" y="34"/>
                  <a:pt x="900" y="34"/>
                  <a:pt x="900" y="34"/>
                </a:cubicBezTo>
                <a:cubicBezTo>
                  <a:pt x="900" y="25"/>
                  <a:pt x="900" y="17"/>
                  <a:pt x="892" y="8"/>
                </a:cubicBezTo>
                <a:close/>
                <a:moveTo>
                  <a:pt x="261" y="462"/>
                </a:moveTo>
                <a:lnTo>
                  <a:pt x="261" y="462"/>
                </a:lnTo>
                <a:cubicBezTo>
                  <a:pt x="160" y="479"/>
                  <a:pt x="160" y="479"/>
                  <a:pt x="160" y="479"/>
                </a:cubicBezTo>
                <a:cubicBezTo>
                  <a:pt x="194" y="446"/>
                  <a:pt x="194" y="446"/>
                  <a:pt x="194" y="446"/>
                </a:cubicBezTo>
                <a:cubicBezTo>
                  <a:pt x="312" y="412"/>
                  <a:pt x="312" y="412"/>
                  <a:pt x="312" y="412"/>
                </a:cubicBezTo>
                <a:lnTo>
                  <a:pt x="261" y="462"/>
                </a:lnTo>
                <a:close/>
                <a:moveTo>
                  <a:pt x="286" y="690"/>
                </a:moveTo>
                <a:lnTo>
                  <a:pt x="286" y="690"/>
                </a:lnTo>
                <a:cubicBezTo>
                  <a:pt x="286" y="698"/>
                  <a:pt x="278" y="707"/>
                  <a:pt x="278" y="707"/>
                </a:cubicBezTo>
                <a:cubicBezTo>
                  <a:pt x="261" y="723"/>
                  <a:pt x="219" y="757"/>
                  <a:pt x="168" y="782"/>
                </a:cubicBezTo>
                <a:cubicBezTo>
                  <a:pt x="118" y="816"/>
                  <a:pt x="93" y="824"/>
                  <a:pt x="76" y="824"/>
                </a:cubicBezTo>
                <a:cubicBezTo>
                  <a:pt x="84" y="816"/>
                  <a:pt x="93" y="791"/>
                  <a:pt x="126" y="732"/>
                </a:cubicBezTo>
                <a:cubicBezTo>
                  <a:pt x="152" y="690"/>
                  <a:pt x="185" y="648"/>
                  <a:pt x="194" y="631"/>
                </a:cubicBezTo>
                <a:cubicBezTo>
                  <a:pt x="202" y="631"/>
                  <a:pt x="211" y="622"/>
                  <a:pt x="219" y="622"/>
                </a:cubicBezTo>
                <a:cubicBezTo>
                  <a:pt x="227" y="614"/>
                  <a:pt x="236" y="614"/>
                  <a:pt x="236" y="614"/>
                </a:cubicBezTo>
                <a:cubicBezTo>
                  <a:pt x="244" y="614"/>
                  <a:pt x="253" y="614"/>
                  <a:pt x="253" y="622"/>
                </a:cubicBezTo>
                <a:cubicBezTo>
                  <a:pt x="236" y="639"/>
                  <a:pt x="236" y="639"/>
                  <a:pt x="236" y="639"/>
                </a:cubicBezTo>
                <a:cubicBezTo>
                  <a:pt x="227" y="648"/>
                  <a:pt x="227" y="656"/>
                  <a:pt x="236" y="664"/>
                </a:cubicBezTo>
                <a:cubicBezTo>
                  <a:pt x="244" y="673"/>
                  <a:pt x="261" y="673"/>
                  <a:pt x="269" y="664"/>
                </a:cubicBezTo>
                <a:cubicBezTo>
                  <a:pt x="286" y="648"/>
                  <a:pt x="286" y="648"/>
                  <a:pt x="286" y="648"/>
                </a:cubicBezTo>
                <a:cubicBezTo>
                  <a:pt x="295" y="664"/>
                  <a:pt x="295" y="673"/>
                  <a:pt x="286" y="690"/>
                </a:cubicBezTo>
                <a:close/>
                <a:moveTo>
                  <a:pt x="463" y="715"/>
                </a:moveTo>
                <a:lnTo>
                  <a:pt x="463" y="715"/>
                </a:lnTo>
                <a:cubicBezTo>
                  <a:pt x="429" y="749"/>
                  <a:pt x="429" y="749"/>
                  <a:pt x="429" y="749"/>
                </a:cubicBezTo>
                <a:cubicBezTo>
                  <a:pt x="446" y="631"/>
                  <a:pt x="446" y="631"/>
                  <a:pt x="446" y="631"/>
                </a:cubicBezTo>
                <a:cubicBezTo>
                  <a:pt x="505" y="589"/>
                  <a:pt x="505" y="589"/>
                  <a:pt x="505" y="589"/>
                </a:cubicBezTo>
                <a:lnTo>
                  <a:pt x="463" y="715"/>
                </a:lnTo>
                <a:close/>
                <a:moveTo>
                  <a:pt x="564" y="479"/>
                </a:moveTo>
                <a:lnTo>
                  <a:pt x="564" y="479"/>
                </a:lnTo>
                <a:cubicBezTo>
                  <a:pt x="421" y="597"/>
                  <a:pt x="421" y="597"/>
                  <a:pt x="421" y="597"/>
                </a:cubicBezTo>
                <a:cubicBezTo>
                  <a:pt x="379" y="563"/>
                  <a:pt x="379" y="563"/>
                  <a:pt x="379" y="563"/>
                </a:cubicBezTo>
                <a:cubicBezTo>
                  <a:pt x="471" y="462"/>
                  <a:pt x="471" y="462"/>
                  <a:pt x="471" y="462"/>
                </a:cubicBezTo>
                <a:cubicBezTo>
                  <a:pt x="480" y="454"/>
                  <a:pt x="480" y="437"/>
                  <a:pt x="471" y="429"/>
                </a:cubicBezTo>
                <a:cubicBezTo>
                  <a:pt x="463" y="420"/>
                  <a:pt x="455" y="420"/>
                  <a:pt x="446" y="429"/>
                </a:cubicBezTo>
                <a:cubicBezTo>
                  <a:pt x="345" y="530"/>
                  <a:pt x="345" y="530"/>
                  <a:pt x="345" y="530"/>
                </a:cubicBezTo>
                <a:cubicBezTo>
                  <a:pt x="303" y="488"/>
                  <a:pt x="303" y="488"/>
                  <a:pt x="303" y="488"/>
                </a:cubicBezTo>
                <a:cubicBezTo>
                  <a:pt x="446" y="319"/>
                  <a:pt x="446" y="319"/>
                  <a:pt x="446" y="319"/>
                </a:cubicBezTo>
                <a:cubicBezTo>
                  <a:pt x="547" y="202"/>
                  <a:pt x="682" y="118"/>
                  <a:pt x="841" y="59"/>
                </a:cubicBezTo>
                <a:cubicBezTo>
                  <a:pt x="791" y="227"/>
                  <a:pt x="698" y="370"/>
                  <a:pt x="564" y="4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84">
            <a:extLst>
              <a:ext uri="{FF2B5EF4-FFF2-40B4-BE49-F238E27FC236}">
                <a16:creationId xmlns:a16="http://schemas.microsoft.com/office/drawing/2014/main" id="{6569AC0E-6491-1942-A34F-8103FD6E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7572" y="3090042"/>
            <a:ext cx="140223" cy="149269"/>
          </a:xfrm>
          <a:custGeom>
            <a:avLst/>
            <a:gdLst>
              <a:gd name="T0" fmla="*/ 110 w 136"/>
              <a:gd name="T1" fmla="*/ 118 h 144"/>
              <a:gd name="T2" fmla="*/ 110 w 136"/>
              <a:gd name="T3" fmla="*/ 118 h 144"/>
              <a:gd name="T4" fmla="*/ 110 w 136"/>
              <a:gd name="T5" fmla="*/ 25 h 144"/>
              <a:gd name="T6" fmla="*/ 25 w 136"/>
              <a:gd name="T7" fmla="*/ 25 h 144"/>
              <a:gd name="T8" fmla="*/ 25 w 136"/>
              <a:gd name="T9" fmla="*/ 118 h 144"/>
              <a:gd name="T10" fmla="*/ 110 w 136"/>
              <a:gd name="T11" fmla="*/ 118 h 144"/>
              <a:gd name="T12" fmla="*/ 51 w 136"/>
              <a:gd name="T13" fmla="*/ 59 h 144"/>
              <a:gd name="T14" fmla="*/ 51 w 136"/>
              <a:gd name="T15" fmla="*/ 59 h 144"/>
              <a:gd name="T16" fmla="*/ 84 w 136"/>
              <a:gd name="T17" fmla="*/ 59 h 144"/>
              <a:gd name="T18" fmla="*/ 84 w 136"/>
              <a:gd name="T19" fmla="*/ 84 h 144"/>
              <a:gd name="T20" fmla="*/ 51 w 136"/>
              <a:gd name="T21" fmla="*/ 84 h 144"/>
              <a:gd name="T22" fmla="*/ 51 w 136"/>
              <a:gd name="T23" fmla="*/ 5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44">
                <a:moveTo>
                  <a:pt x="110" y="118"/>
                </a:moveTo>
                <a:lnTo>
                  <a:pt x="110" y="118"/>
                </a:lnTo>
                <a:cubicBezTo>
                  <a:pt x="135" y="93"/>
                  <a:pt x="135" y="51"/>
                  <a:pt x="110" y="25"/>
                </a:cubicBezTo>
                <a:cubicBezTo>
                  <a:pt x="84" y="0"/>
                  <a:pt x="51" y="0"/>
                  <a:pt x="25" y="25"/>
                </a:cubicBezTo>
                <a:cubicBezTo>
                  <a:pt x="0" y="51"/>
                  <a:pt x="0" y="93"/>
                  <a:pt x="25" y="118"/>
                </a:cubicBezTo>
                <a:cubicBezTo>
                  <a:pt x="51" y="143"/>
                  <a:pt x="84" y="143"/>
                  <a:pt x="110" y="118"/>
                </a:cubicBezTo>
                <a:close/>
                <a:moveTo>
                  <a:pt x="51" y="59"/>
                </a:moveTo>
                <a:lnTo>
                  <a:pt x="51" y="59"/>
                </a:lnTo>
                <a:cubicBezTo>
                  <a:pt x="59" y="51"/>
                  <a:pt x="76" y="51"/>
                  <a:pt x="84" y="59"/>
                </a:cubicBezTo>
                <a:cubicBezTo>
                  <a:pt x="93" y="67"/>
                  <a:pt x="93" y="76"/>
                  <a:pt x="84" y="84"/>
                </a:cubicBezTo>
                <a:cubicBezTo>
                  <a:pt x="76" y="93"/>
                  <a:pt x="59" y="93"/>
                  <a:pt x="51" y="84"/>
                </a:cubicBezTo>
                <a:cubicBezTo>
                  <a:pt x="42" y="76"/>
                  <a:pt x="42" y="67"/>
                  <a:pt x="51" y="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85">
            <a:extLst>
              <a:ext uri="{FF2B5EF4-FFF2-40B4-BE49-F238E27FC236}">
                <a16:creationId xmlns:a16="http://schemas.microsoft.com/office/drawing/2014/main" id="{95B44002-8086-144E-97A5-6ED90873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586" y="1864210"/>
            <a:ext cx="312113" cy="1081085"/>
          </a:xfrm>
          <a:custGeom>
            <a:avLst/>
            <a:gdLst>
              <a:gd name="T0" fmla="*/ 17 w 304"/>
              <a:gd name="T1" fmla="*/ 1052 h 1053"/>
              <a:gd name="T2" fmla="*/ 17 w 304"/>
              <a:gd name="T3" fmla="*/ 1052 h 1053"/>
              <a:gd name="T4" fmla="*/ 9 w 304"/>
              <a:gd name="T5" fmla="*/ 1044 h 1053"/>
              <a:gd name="T6" fmla="*/ 0 w 304"/>
              <a:gd name="T7" fmla="*/ 1027 h 1053"/>
              <a:gd name="T8" fmla="*/ 0 w 304"/>
              <a:gd name="T9" fmla="*/ 26 h 1053"/>
              <a:gd name="T10" fmla="*/ 17 w 304"/>
              <a:gd name="T11" fmla="*/ 0 h 1053"/>
              <a:gd name="T12" fmla="*/ 42 w 304"/>
              <a:gd name="T13" fmla="*/ 26 h 1053"/>
              <a:gd name="T14" fmla="*/ 42 w 304"/>
              <a:gd name="T15" fmla="*/ 968 h 1053"/>
              <a:gd name="T16" fmla="*/ 253 w 304"/>
              <a:gd name="T17" fmla="*/ 758 h 1053"/>
              <a:gd name="T18" fmla="*/ 286 w 304"/>
              <a:gd name="T19" fmla="*/ 758 h 1053"/>
              <a:gd name="T20" fmla="*/ 286 w 304"/>
              <a:gd name="T21" fmla="*/ 791 h 1053"/>
              <a:gd name="T22" fmla="*/ 42 w 304"/>
              <a:gd name="T23" fmla="*/ 1044 h 1053"/>
              <a:gd name="T24" fmla="*/ 17 w 304"/>
              <a:gd name="T25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" h="1053">
                <a:moveTo>
                  <a:pt x="17" y="1052"/>
                </a:moveTo>
                <a:lnTo>
                  <a:pt x="17" y="1052"/>
                </a:lnTo>
                <a:cubicBezTo>
                  <a:pt x="17" y="1052"/>
                  <a:pt x="17" y="1052"/>
                  <a:pt x="9" y="1044"/>
                </a:cubicBezTo>
                <a:cubicBezTo>
                  <a:pt x="0" y="1044"/>
                  <a:pt x="0" y="1035"/>
                  <a:pt x="0" y="10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2" y="9"/>
                  <a:pt x="42" y="26"/>
                </a:cubicBezTo>
                <a:cubicBezTo>
                  <a:pt x="42" y="968"/>
                  <a:pt x="42" y="968"/>
                  <a:pt x="42" y="968"/>
                </a:cubicBezTo>
                <a:cubicBezTo>
                  <a:pt x="253" y="758"/>
                  <a:pt x="253" y="758"/>
                  <a:pt x="253" y="758"/>
                </a:cubicBezTo>
                <a:cubicBezTo>
                  <a:pt x="270" y="749"/>
                  <a:pt x="278" y="749"/>
                  <a:pt x="286" y="758"/>
                </a:cubicBezTo>
                <a:cubicBezTo>
                  <a:pt x="303" y="766"/>
                  <a:pt x="303" y="783"/>
                  <a:pt x="286" y="791"/>
                </a:cubicBezTo>
                <a:cubicBezTo>
                  <a:pt x="42" y="1044"/>
                  <a:pt x="42" y="1044"/>
                  <a:pt x="42" y="1044"/>
                </a:cubicBezTo>
                <a:cubicBezTo>
                  <a:pt x="34" y="1044"/>
                  <a:pt x="25" y="1052"/>
                  <a:pt x="17" y="10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86">
            <a:extLst>
              <a:ext uri="{FF2B5EF4-FFF2-40B4-BE49-F238E27FC236}">
                <a16:creationId xmlns:a16="http://schemas.microsoft.com/office/drawing/2014/main" id="{122D48FD-EBD4-9D49-97B0-BA31E52F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548" y="1895875"/>
            <a:ext cx="655889" cy="646839"/>
          </a:xfrm>
          <a:custGeom>
            <a:avLst/>
            <a:gdLst>
              <a:gd name="T0" fmla="*/ 630 w 640"/>
              <a:gd name="T1" fmla="*/ 8 h 632"/>
              <a:gd name="T2" fmla="*/ 622 w 640"/>
              <a:gd name="T3" fmla="*/ 0 h 632"/>
              <a:gd name="T4" fmla="*/ 285 w 640"/>
              <a:gd name="T5" fmla="*/ 210 h 632"/>
              <a:gd name="T6" fmla="*/ 117 w 640"/>
              <a:gd name="T7" fmla="*/ 294 h 632"/>
              <a:gd name="T8" fmla="*/ 58 w 640"/>
              <a:gd name="T9" fmla="*/ 345 h 632"/>
              <a:gd name="T10" fmla="*/ 58 w 640"/>
              <a:gd name="T11" fmla="*/ 370 h 632"/>
              <a:gd name="T12" fmla="*/ 184 w 640"/>
              <a:gd name="T13" fmla="*/ 362 h 632"/>
              <a:gd name="T14" fmla="*/ 184 w 640"/>
              <a:gd name="T15" fmla="*/ 387 h 632"/>
              <a:gd name="T16" fmla="*/ 134 w 640"/>
              <a:gd name="T17" fmla="*/ 404 h 632"/>
              <a:gd name="T18" fmla="*/ 42 w 640"/>
              <a:gd name="T19" fmla="*/ 513 h 632"/>
              <a:gd name="T20" fmla="*/ 42 w 640"/>
              <a:gd name="T21" fmla="*/ 631 h 632"/>
              <a:gd name="T22" fmla="*/ 226 w 640"/>
              <a:gd name="T23" fmla="*/ 539 h 632"/>
              <a:gd name="T24" fmla="*/ 243 w 640"/>
              <a:gd name="T25" fmla="*/ 463 h 632"/>
              <a:gd name="T26" fmla="*/ 269 w 640"/>
              <a:gd name="T27" fmla="*/ 446 h 632"/>
              <a:gd name="T28" fmla="*/ 269 w 640"/>
              <a:gd name="T29" fmla="*/ 572 h 632"/>
              <a:gd name="T30" fmla="*/ 277 w 640"/>
              <a:gd name="T31" fmla="*/ 589 h 632"/>
              <a:gd name="T32" fmla="*/ 353 w 640"/>
              <a:gd name="T33" fmla="*/ 530 h 632"/>
              <a:gd name="T34" fmla="*/ 403 w 640"/>
              <a:gd name="T35" fmla="*/ 379 h 632"/>
              <a:gd name="T36" fmla="*/ 639 w 640"/>
              <a:gd name="T37" fmla="*/ 25 h 632"/>
              <a:gd name="T38" fmla="*/ 630 w 640"/>
              <a:gd name="T39" fmla="*/ 8 h 632"/>
              <a:gd name="T40" fmla="*/ 184 w 640"/>
              <a:gd name="T41" fmla="*/ 328 h 632"/>
              <a:gd name="T42" fmla="*/ 134 w 640"/>
              <a:gd name="T43" fmla="*/ 320 h 632"/>
              <a:gd name="T44" fmla="*/ 184 w 640"/>
              <a:gd name="T45" fmla="*/ 328 h 632"/>
              <a:gd name="T46" fmla="*/ 201 w 640"/>
              <a:gd name="T47" fmla="*/ 488 h 632"/>
              <a:gd name="T48" fmla="*/ 117 w 640"/>
              <a:gd name="T49" fmla="*/ 555 h 632"/>
              <a:gd name="T50" fmla="*/ 84 w 640"/>
              <a:gd name="T51" fmla="*/ 522 h 632"/>
              <a:gd name="T52" fmla="*/ 151 w 640"/>
              <a:gd name="T53" fmla="*/ 437 h 632"/>
              <a:gd name="T54" fmla="*/ 176 w 640"/>
              <a:gd name="T55" fmla="*/ 437 h 632"/>
              <a:gd name="T56" fmla="*/ 168 w 640"/>
              <a:gd name="T57" fmla="*/ 480 h 632"/>
              <a:gd name="T58" fmla="*/ 201 w 640"/>
              <a:gd name="T59" fmla="*/ 463 h 632"/>
              <a:gd name="T60" fmla="*/ 327 w 640"/>
              <a:gd name="T61" fmla="*/ 513 h 632"/>
              <a:gd name="T62" fmla="*/ 302 w 640"/>
              <a:gd name="T63" fmla="*/ 530 h 632"/>
              <a:gd name="T64" fmla="*/ 353 w 640"/>
              <a:gd name="T65" fmla="*/ 421 h 632"/>
              <a:gd name="T66" fmla="*/ 403 w 640"/>
              <a:gd name="T67" fmla="*/ 345 h 632"/>
              <a:gd name="T68" fmla="*/ 294 w 640"/>
              <a:gd name="T69" fmla="*/ 429 h 632"/>
              <a:gd name="T70" fmla="*/ 336 w 640"/>
              <a:gd name="T71" fmla="*/ 328 h 632"/>
              <a:gd name="T72" fmla="*/ 311 w 640"/>
              <a:gd name="T73" fmla="*/ 303 h 632"/>
              <a:gd name="T74" fmla="*/ 210 w 640"/>
              <a:gd name="T75" fmla="*/ 345 h 632"/>
              <a:gd name="T76" fmla="*/ 597 w 640"/>
              <a:gd name="T77" fmla="*/ 4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0" h="632">
                <a:moveTo>
                  <a:pt x="630" y="8"/>
                </a:moveTo>
                <a:lnTo>
                  <a:pt x="630" y="8"/>
                </a:lnTo>
                <a:lnTo>
                  <a:pt x="630" y="8"/>
                </a:lnTo>
                <a:cubicBezTo>
                  <a:pt x="630" y="0"/>
                  <a:pt x="622" y="0"/>
                  <a:pt x="622" y="0"/>
                </a:cubicBezTo>
                <a:cubicBezTo>
                  <a:pt x="588" y="8"/>
                  <a:pt x="588" y="8"/>
                  <a:pt x="588" y="8"/>
                </a:cubicBezTo>
                <a:cubicBezTo>
                  <a:pt x="471" y="50"/>
                  <a:pt x="361" y="118"/>
                  <a:pt x="285" y="210"/>
                </a:cubicBezTo>
                <a:cubicBezTo>
                  <a:pt x="260" y="244"/>
                  <a:pt x="260" y="244"/>
                  <a:pt x="260" y="244"/>
                </a:cubicBezTo>
                <a:cubicBezTo>
                  <a:pt x="117" y="294"/>
                  <a:pt x="117" y="294"/>
                  <a:pt x="117" y="294"/>
                </a:cubicBezTo>
                <a:cubicBezTo>
                  <a:pt x="117" y="294"/>
                  <a:pt x="117" y="294"/>
                  <a:pt x="109" y="294"/>
                </a:cubicBezTo>
                <a:cubicBezTo>
                  <a:pt x="58" y="345"/>
                  <a:pt x="58" y="345"/>
                  <a:pt x="58" y="345"/>
                </a:cubicBezTo>
                <a:cubicBezTo>
                  <a:pt x="58" y="353"/>
                  <a:pt x="50" y="362"/>
                  <a:pt x="58" y="362"/>
                </a:cubicBezTo>
                <a:cubicBezTo>
                  <a:pt x="58" y="370"/>
                  <a:pt x="58" y="370"/>
                  <a:pt x="58" y="370"/>
                </a:cubicBezTo>
                <a:cubicBezTo>
                  <a:pt x="58" y="370"/>
                  <a:pt x="67" y="379"/>
                  <a:pt x="75" y="379"/>
                </a:cubicBezTo>
                <a:cubicBezTo>
                  <a:pt x="184" y="362"/>
                  <a:pt x="184" y="362"/>
                  <a:pt x="184" y="362"/>
                </a:cubicBezTo>
                <a:cubicBezTo>
                  <a:pt x="193" y="379"/>
                  <a:pt x="193" y="379"/>
                  <a:pt x="193" y="379"/>
                </a:cubicBezTo>
                <a:cubicBezTo>
                  <a:pt x="184" y="387"/>
                  <a:pt x="184" y="387"/>
                  <a:pt x="184" y="387"/>
                </a:cubicBezTo>
                <a:lnTo>
                  <a:pt x="184" y="395"/>
                </a:lnTo>
                <a:cubicBezTo>
                  <a:pt x="168" y="395"/>
                  <a:pt x="151" y="395"/>
                  <a:pt x="134" y="404"/>
                </a:cubicBezTo>
                <a:cubicBezTo>
                  <a:pt x="126" y="404"/>
                  <a:pt x="117" y="412"/>
                  <a:pt x="109" y="421"/>
                </a:cubicBezTo>
                <a:cubicBezTo>
                  <a:pt x="92" y="437"/>
                  <a:pt x="67" y="471"/>
                  <a:pt x="42" y="513"/>
                </a:cubicBezTo>
                <a:cubicBezTo>
                  <a:pt x="8" y="572"/>
                  <a:pt x="0" y="606"/>
                  <a:pt x="16" y="623"/>
                </a:cubicBezTo>
                <a:cubicBezTo>
                  <a:pt x="25" y="631"/>
                  <a:pt x="33" y="631"/>
                  <a:pt x="42" y="631"/>
                </a:cubicBezTo>
                <a:cubicBezTo>
                  <a:pt x="67" y="631"/>
                  <a:pt x="92" y="623"/>
                  <a:pt x="134" y="606"/>
                </a:cubicBezTo>
                <a:cubicBezTo>
                  <a:pt x="168" y="581"/>
                  <a:pt x="210" y="555"/>
                  <a:pt x="226" y="539"/>
                </a:cubicBezTo>
                <a:cubicBezTo>
                  <a:pt x="235" y="530"/>
                  <a:pt x="235" y="522"/>
                  <a:pt x="243" y="505"/>
                </a:cubicBezTo>
                <a:cubicBezTo>
                  <a:pt x="252" y="488"/>
                  <a:pt x="252" y="471"/>
                  <a:pt x="243" y="463"/>
                </a:cubicBezTo>
                <a:cubicBezTo>
                  <a:pt x="252" y="463"/>
                  <a:pt x="252" y="454"/>
                  <a:pt x="252" y="454"/>
                </a:cubicBezTo>
                <a:cubicBezTo>
                  <a:pt x="269" y="446"/>
                  <a:pt x="269" y="446"/>
                  <a:pt x="269" y="446"/>
                </a:cubicBezTo>
                <a:cubicBezTo>
                  <a:pt x="285" y="463"/>
                  <a:pt x="285" y="463"/>
                  <a:pt x="285" y="463"/>
                </a:cubicBezTo>
                <a:cubicBezTo>
                  <a:pt x="269" y="572"/>
                  <a:pt x="269" y="572"/>
                  <a:pt x="269" y="572"/>
                </a:cubicBezTo>
                <a:cubicBezTo>
                  <a:pt x="269" y="581"/>
                  <a:pt x="269" y="581"/>
                  <a:pt x="277" y="581"/>
                </a:cubicBezTo>
                <a:cubicBezTo>
                  <a:pt x="277" y="589"/>
                  <a:pt x="277" y="589"/>
                  <a:pt x="277" y="589"/>
                </a:cubicBezTo>
                <a:cubicBezTo>
                  <a:pt x="285" y="589"/>
                  <a:pt x="294" y="589"/>
                  <a:pt x="294" y="581"/>
                </a:cubicBezTo>
                <a:cubicBezTo>
                  <a:pt x="353" y="530"/>
                  <a:pt x="353" y="530"/>
                  <a:pt x="353" y="530"/>
                </a:cubicBezTo>
                <a:cubicBezTo>
                  <a:pt x="353" y="530"/>
                  <a:pt x="353" y="530"/>
                  <a:pt x="353" y="522"/>
                </a:cubicBezTo>
                <a:cubicBezTo>
                  <a:pt x="403" y="379"/>
                  <a:pt x="403" y="379"/>
                  <a:pt x="403" y="379"/>
                </a:cubicBezTo>
                <a:cubicBezTo>
                  <a:pt x="420" y="362"/>
                  <a:pt x="420" y="362"/>
                  <a:pt x="420" y="362"/>
                </a:cubicBezTo>
                <a:cubicBezTo>
                  <a:pt x="521" y="278"/>
                  <a:pt x="597" y="168"/>
                  <a:pt x="639" y="25"/>
                </a:cubicBezTo>
                <a:cubicBezTo>
                  <a:pt x="639" y="17"/>
                  <a:pt x="639" y="17"/>
                  <a:pt x="639" y="17"/>
                </a:cubicBezTo>
                <a:cubicBezTo>
                  <a:pt x="639" y="17"/>
                  <a:pt x="639" y="8"/>
                  <a:pt x="630" y="8"/>
                </a:cubicBezTo>
                <a:close/>
                <a:moveTo>
                  <a:pt x="184" y="328"/>
                </a:moveTo>
                <a:lnTo>
                  <a:pt x="184" y="328"/>
                </a:lnTo>
                <a:cubicBezTo>
                  <a:pt x="109" y="337"/>
                  <a:pt x="109" y="337"/>
                  <a:pt x="109" y="337"/>
                </a:cubicBezTo>
                <a:cubicBezTo>
                  <a:pt x="134" y="320"/>
                  <a:pt x="134" y="320"/>
                  <a:pt x="134" y="320"/>
                </a:cubicBezTo>
                <a:cubicBezTo>
                  <a:pt x="218" y="294"/>
                  <a:pt x="218" y="294"/>
                  <a:pt x="218" y="294"/>
                </a:cubicBezTo>
                <a:lnTo>
                  <a:pt x="184" y="328"/>
                </a:lnTo>
                <a:close/>
                <a:moveTo>
                  <a:pt x="201" y="488"/>
                </a:moveTo>
                <a:lnTo>
                  <a:pt x="201" y="488"/>
                </a:lnTo>
                <a:cubicBezTo>
                  <a:pt x="201" y="496"/>
                  <a:pt x="193" y="505"/>
                  <a:pt x="193" y="505"/>
                </a:cubicBezTo>
                <a:cubicBezTo>
                  <a:pt x="184" y="513"/>
                  <a:pt x="151" y="539"/>
                  <a:pt x="117" y="555"/>
                </a:cubicBezTo>
                <a:cubicBezTo>
                  <a:pt x="84" y="581"/>
                  <a:pt x="58" y="589"/>
                  <a:pt x="50" y="589"/>
                </a:cubicBezTo>
                <a:cubicBezTo>
                  <a:pt x="50" y="581"/>
                  <a:pt x="58" y="564"/>
                  <a:pt x="84" y="522"/>
                </a:cubicBezTo>
                <a:cubicBezTo>
                  <a:pt x="100" y="488"/>
                  <a:pt x="126" y="463"/>
                  <a:pt x="134" y="454"/>
                </a:cubicBezTo>
                <a:cubicBezTo>
                  <a:pt x="142" y="446"/>
                  <a:pt x="142" y="446"/>
                  <a:pt x="151" y="437"/>
                </a:cubicBezTo>
                <a:cubicBezTo>
                  <a:pt x="159" y="437"/>
                  <a:pt x="159" y="437"/>
                  <a:pt x="168" y="437"/>
                </a:cubicBezTo>
                <a:lnTo>
                  <a:pt x="176" y="437"/>
                </a:lnTo>
                <a:cubicBezTo>
                  <a:pt x="168" y="454"/>
                  <a:pt x="168" y="454"/>
                  <a:pt x="168" y="454"/>
                </a:cubicBezTo>
                <a:cubicBezTo>
                  <a:pt x="159" y="463"/>
                  <a:pt x="159" y="471"/>
                  <a:pt x="168" y="480"/>
                </a:cubicBezTo>
                <a:lnTo>
                  <a:pt x="184" y="480"/>
                </a:lnTo>
                <a:cubicBezTo>
                  <a:pt x="201" y="463"/>
                  <a:pt x="201" y="463"/>
                  <a:pt x="201" y="463"/>
                </a:cubicBezTo>
                <a:cubicBezTo>
                  <a:pt x="201" y="471"/>
                  <a:pt x="201" y="480"/>
                  <a:pt x="201" y="488"/>
                </a:cubicBezTo>
                <a:close/>
                <a:moveTo>
                  <a:pt x="327" y="513"/>
                </a:moveTo>
                <a:lnTo>
                  <a:pt x="327" y="513"/>
                </a:lnTo>
                <a:cubicBezTo>
                  <a:pt x="302" y="530"/>
                  <a:pt x="302" y="530"/>
                  <a:pt x="302" y="530"/>
                </a:cubicBezTo>
                <a:cubicBezTo>
                  <a:pt x="311" y="454"/>
                  <a:pt x="311" y="454"/>
                  <a:pt x="311" y="454"/>
                </a:cubicBezTo>
                <a:cubicBezTo>
                  <a:pt x="353" y="421"/>
                  <a:pt x="353" y="421"/>
                  <a:pt x="353" y="421"/>
                </a:cubicBezTo>
                <a:lnTo>
                  <a:pt x="327" y="513"/>
                </a:lnTo>
                <a:close/>
                <a:moveTo>
                  <a:pt x="403" y="345"/>
                </a:moveTo>
                <a:lnTo>
                  <a:pt x="403" y="345"/>
                </a:lnTo>
                <a:cubicBezTo>
                  <a:pt x="294" y="429"/>
                  <a:pt x="294" y="429"/>
                  <a:pt x="294" y="429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44" y="320"/>
                  <a:pt x="344" y="311"/>
                  <a:pt x="336" y="303"/>
                </a:cubicBezTo>
                <a:cubicBezTo>
                  <a:pt x="327" y="303"/>
                  <a:pt x="319" y="303"/>
                  <a:pt x="311" y="303"/>
                </a:cubicBezTo>
                <a:cubicBezTo>
                  <a:pt x="243" y="379"/>
                  <a:pt x="243" y="379"/>
                  <a:pt x="243" y="379"/>
                </a:cubicBezTo>
                <a:cubicBezTo>
                  <a:pt x="210" y="345"/>
                  <a:pt x="210" y="345"/>
                  <a:pt x="210" y="345"/>
                </a:cubicBezTo>
                <a:cubicBezTo>
                  <a:pt x="311" y="227"/>
                  <a:pt x="311" y="227"/>
                  <a:pt x="311" y="227"/>
                </a:cubicBezTo>
                <a:cubicBezTo>
                  <a:pt x="386" y="143"/>
                  <a:pt x="479" y="76"/>
                  <a:pt x="597" y="42"/>
                </a:cubicBezTo>
                <a:cubicBezTo>
                  <a:pt x="563" y="160"/>
                  <a:pt x="496" y="261"/>
                  <a:pt x="403" y="3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87">
            <a:extLst>
              <a:ext uri="{FF2B5EF4-FFF2-40B4-BE49-F238E27FC236}">
                <a16:creationId xmlns:a16="http://schemas.microsoft.com/office/drawing/2014/main" id="{DD5A1316-6CDA-C44F-B9C7-BCB20EA0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84" y="2008958"/>
            <a:ext cx="104039" cy="104039"/>
          </a:xfrm>
          <a:custGeom>
            <a:avLst/>
            <a:gdLst>
              <a:gd name="T0" fmla="*/ 76 w 102"/>
              <a:gd name="T1" fmla="*/ 84 h 102"/>
              <a:gd name="T2" fmla="*/ 76 w 102"/>
              <a:gd name="T3" fmla="*/ 84 h 102"/>
              <a:gd name="T4" fmla="*/ 76 w 102"/>
              <a:gd name="T5" fmla="*/ 17 h 102"/>
              <a:gd name="T6" fmla="*/ 17 w 102"/>
              <a:gd name="T7" fmla="*/ 17 h 102"/>
              <a:gd name="T8" fmla="*/ 17 w 102"/>
              <a:gd name="T9" fmla="*/ 84 h 102"/>
              <a:gd name="T10" fmla="*/ 76 w 102"/>
              <a:gd name="T11" fmla="*/ 84 h 102"/>
              <a:gd name="T12" fmla="*/ 34 w 102"/>
              <a:gd name="T13" fmla="*/ 42 h 102"/>
              <a:gd name="T14" fmla="*/ 34 w 102"/>
              <a:gd name="T15" fmla="*/ 42 h 102"/>
              <a:gd name="T16" fmla="*/ 59 w 102"/>
              <a:gd name="T17" fmla="*/ 42 h 102"/>
              <a:gd name="T18" fmla="*/ 59 w 102"/>
              <a:gd name="T19" fmla="*/ 59 h 102"/>
              <a:gd name="T20" fmla="*/ 34 w 102"/>
              <a:gd name="T21" fmla="*/ 59 h 102"/>
              <a:gd name="T22" fmla="*/ 34 w 102"/>
              <a:gd name="T23" fmla="*/ 4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02">
                <a:moveTo>
                  <a:pt x="76" y="84"/>
                </a:moveTo>
                <a:lnTo>
                  <a:pt x="76" y="84"/>
                </a:lnTo>
                <a:cubicBezTo>
                  <a:pt x="101" y="59"/>
                  <a:pt x="101" y="34"/>
                  <a:pt x="76" y="17"/>
                </a:cubicBezTo>
                <a:cubicBezTo>
                  <a:pt x="59" y="0"/>
                  <a:pt x="34" y="0"/>
                  <a:pt x="17" y="17"/>
                </a:cubicBezTo>
                <a:cubicBezTo>
                  <a:pt x="0" y="34"/>
                  <a:pt x="0" y="59"/>
                  <a:pt x="17" y="84"/>
                </a:cubicBezTo>
                <a:cubicBezTo>
                  <a:pt x="34" y="101"/>
                  <a:pt x="59" y="101"/>
                  <a:pt x="76" y="84"/>
                </a:cubicBezTo>
                <a:close/>
                <a:moveTo>
                  <a:pt x="34" y="42"/>
                </a:moveTo>
                <a:lnTo>
                  <a:pt x="34" y="42"/>
                </a:lnTo>
                <a:cubicBezTo>
                  <a:pt x="42" y="34"/>
                  <a:pt x="50" y="34"/>
                  <a:pt x="59" y="42"/>
                </a:cubicBezTo>
                <a:cubicBezTo>
                  <a:pt x="67" y="42"/>
                  <a:pt x="67" y="51"/>
                  <a:pt x="59" y="59"/>
                </a:cubicBezTo>
                <a:cubicBezTo>
                  <a:pt x="50" y="68"/>
                  <a:pt x="42" y="68"/>
                  <a:pt x="34" y="59"/>
                </a:cubicBezTo>
                <a:cubicBezTo>
                  <a:pt x="34" y="51"/>
                  <a:pt x="34" y="42"/>
                  <a:pt x="34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88">
            <a:extLst>
              <a:ext uri="{FF2B5EF4-FFF2-40B4-BE49-F238E27FC236}">
                <a16:creationId xmlns:a16="http://schemas.microsoft.com/office/drawing/2014/main" id="{E8FF873F-9EB7-C24C-982A-C47AF75F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858" y="2891014"/>
            <a:ext cx="927287" cy="54280"/>
          </a:xfrm>
          <a:custGeom>
            <a:avLst/>
            <a:gdLst>
              <a:gd name="T0" fmla="*/ 875 w 902"/>
              <a:gd name="T1" fmla="*/ 50 h 51"/>
              <a:gd name="T2" fmla="*/ 875 w 902"/>
              <a:gd name="T3" fmla="*/ 50 h 51"/>
              <a:gd name="T4" fmla="*/ 875 w 902"/>
              <a:gd name="T5" fmla="*/ 0 h 51"/>
              <a:gd name="T6" fmla="*/ 875 w 902"/>
              <a:gd name="T7" fmla="*/ 0 h 51"/>
              <a:gd name="T8" fmla="*/ 875 w 902"/>
              <a:gd name="T9" fmla="*/ 50 h 51"/>
              <a:gd name="T10" fmla="*/ 808 w 902"/>
              <a:gd name="T11" fmla="*/ 50 h 51"/>
              <a:gd name="T12" fmla="*/ 808 w 902"/>
              <a:gd name="T13" fmla="*/ 50 h 51"/>
              <a:gd name="T14" fmla="*/ 808 w 902"/>
              <a:gd name="T15" fmla="*/ 0 h 51"/>
              <a:gd name="T16" fmla="*/ 808 w 902"/>
              <a:gd name="T17" fmla="*/ 0 h 51"/>
              <a:gd name="T18" fmla="*/ 808 w 902"/>
              <a:gd name="T19" fmla="*/ 50 h 51"/>
              <a:gd name="T20" fmla="*/ 732 w 902"/>
              <a:gd name="T21" fmla="*/ 50 h 51"/>
              <a:gd name="T22" fmla="*/ 732 w 902"/>
              <a:gd name="T23" fmla="*/ 50 h 51"/>
              <a:gd name="T24" fmla="*/ 732 w 902"/>
              <a:gd name="T25" fmla="*/ 0 h 51"/>
              <a:gd name="T26" fmla="*/ 732 w 902"/>
              <a:gd name="T27" fmla="*/ 0 h 51"/>
              <a:gd name="T28" fmla="*/ 732 w 902"/>
              <a:gd name="T29" fmla="*/ 50 h 51"/>
              <a:gd name="T30" fmla="*/ 665 w 902"/>
              <a:gd name="T31" fmla="*/ 50 h 51"/>
              <a:gd name="T32" fmla="*/ 640 w 902"/>
              <a:gd name="T33" fmla="*/ 25 h 51"/>
              <a:gd name="T34" fmla="*/ 665 w 902"/>
              <a:gd name="T35" fmla="*/ 0 h 51"/>
              <a:gd name="T36" fmla="*/ 665 w 902"/>
              <a:gd name="T37" fmla="*/ 50 h 51"/>
              <a:gd name="T38" fmla="*/ 598 w 902"/>
              <a:gd name="T39" fmla="*/ 50 h 51"/>
              <a:gd name="T40" fmla="*/ 564 w 902"/>
              <a:gd name="T41" fmla="*/ 25 h 51"/>
              <a:gd name="T42" fmla="*/ 598 w 902"/>
              <a:gd name="T43" fmla="*/ 0 h 51"/>
              <a:gd name="T44" fmla="*/ 598 w 902"/>
              <a:gd name="T45" fmla="*/ 50 h 51"/>
              <a:gd name="T46" fmla="*/ 522 w 902"/>
              <a:gd name="T47" fmla="*/ 50 h 51"/>
              <a:gd name="T48" fmla="*/ 497 w 902"/>
              <a:gd name="T49" fmla="*/ 25 h 51"/>
              <a:gd name="T50" fmla="*/ 522 w 902"/>
              <a:gd name="T51" fmla="*/ 0 h 51"/>
              <a:gd name="T52" fmla="*/ 522 w 902"/>
              <a:gd name="T53" fmla="*/ 50 h 51"/>
              <a:gd name="T54" fmla="*/ 454 w 902"/>
              <a:gd name="T55" fmla="*/ 50 h 51"/>
              <a:gd name="T56" fmla="*/ 446 w 902"/>
              <a:gd name="T57" fmla="*/ 50 h 51"/>
              <a:gd name="T58" fmla="*/ 446 w 902"/>
              <a:gd name="T59" fmla="*/ 0 h 51"/>
              <a:gd name="T60" fmla="*/ 454 w 902"/>
              <a:gd name="T61" fmla="*/ 0 h 51"/>
              <a:gd name="T62" fmla="*/ 454 w 902"/>
              <a:gd name="T63" fmla="*/ 50 h 51"/>
              <a:gd name="T64" fmla="*/ 379 w 902"/>
              <a:gd name="T65" fmla="*/ 50 h 51"/>
              <a:gd name="T66" fmla="*/ 379 w 902"/>
              <a:gd name="T67" fmla="*/ 50 h 51"/>
              <a:gd name="T68" fmla="*/ 379 w 902"/>
              <a:gd name="T69" fmla="*/ 0 h 51"/>
              <a:gd name="T70" fmla="*/ 379 w 902"/>
              <a:gd name="T71" fmla="*/ 0 h 51"/>
              <a:gd name="T72" fmla="*/ 379 w 902"/>
              <a:gd name="T73" fmla="*/ 50 h 51"/>
              <a:gd name="T74" fmla="*/ 312 w 902"/>
              <a:gd name="T75" fmla="*/ 50 h 51"/>
              <a:gd name="T76" fmla="*/ 312 w 902"/>
              <a:gd name="T77" fmla="*/ 50 h 51"/>
              <a:gd name="T78" fmla="*/ 312 w 902"/>
              <a:gd name="T79" fmla="*/ 0 h 51"/>
              <a:gd name="T80" fmla="*/ 312 w 902"/>
              <a:gd name="T81" fmla="*/ 0 h 51"/>
              <a:gd name="T82" fmla="*/ 312 w 902"/>
              <a:gd name="T83" fmla="*/ 50 h 51"/>
              <a:gd name="T84" fmla="*/ 236 w 902"/>
              <a:gd name="T85" fmla="*/ 50 h 51"/>
              <a:gd name="T86" fmla="*/ 211 w 902"/>
              <a:gd name="T87" fmla="*/ 25 h 51"/>
              <a:gd name="T88" fmla="*/ 236 w 902"/>
              <a:gd name="T89" fmla="*/ 0 h 51"/>
              <a:gd name="T90" fmla="*/ 236 w 902"/>
              <a:gd name="T91" fmla="*/ 50 h 51"/>
              <a:gd name="T92" fmla="*/ 169 w 902"/>
              <a:gd name="T93" fmla="*/ 50 h 51"/>
              <a:gd name="T94" fmla="*/ 143 w 902"/>
              <a:gd name="T95" fmla="*/ 25 h 51"/>
              <a:gd name="T96" fmla="*/ 169 w 902"/>
              <a:gd name="T97" fmla="*/ 0 h 51"/>
              <a:gd name="T98" fmla="*/ 169 w 902"/>
              <a:gd name="T99" fmla="*/ 50 h 51"/>
              <a:gd name="T100" fmla="*/ 93 w 902"/>
              <a:gd name="T101" fmla="*/ 50 h 51"/>
              <a:gd name="T102" fmla="*/ 68 w 902"/>
              <a:gd name="T103" fmla="*/ 25 h 51"/>
              <a:gd name="T104" fmla="*/ 93 w 902"/>
              <a:gd name="T105" fmla="*/ 0 h 51"/>
              <a:gd name="T106" fmla="*/ 93 w 902"/>
              <a:gd name="T107" fmla="*/ 50 h 51"/>
              <a:gd name="T108" fmla="*/ 26 w 902"/>
              <a:gd name="T109" fmla="*/ 50 h 51"/>
              <a:gd name="T110" fmla="*/ 26 w 902"/>
              <a:gd name="T111" fmla="*/ 50 h 51"/>
              <a:gd name="T112" fmla="*/ 26 w 902"/>
              <a:gd name="T113" fmla="*/ 0 h 51"/>
              <a:gd name="T114" fmla="*/ 26 w 902"/>
              <a:gd name="T115" fmla="*/ 0 h 51"/>
              <a:gd name="T116" fmla="*/ 26 w 902"/>
              <a:gd name="T117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2" h="51">
                <a:moveTo>
                  <a:pt x="875" y="50"/>
                </a:moveTo>
                <a:lnTo>
                  <a:pt x="875" y="50"/>
                </a:lnTo>
                <a:lnTo>
                  <a:pt x="875" y="50"/>
                </a:lnTo>
                <a:lnTo>
                  <a:pt x="875" y="50"/>
                </a:lnTo>
                <a:cubicBezTo>
                  <a:pt x="858" y="50"/>
                  <a:pt x="850" y="33"/>
                  <a:pt x="850" y="25"/>
                </a:cubicBezTo>
                <a:cubicBezTo>
                  <a:pt x="850" y="8"/>
                  <a:pt x="858" y="0"/>
                  <a:pt x="875" y="0"/>
                </a:cubicBezTo>
                <a:lnTo>
                  <a:pt x="875" y="0"/>
                </a:lnTo>
                <a:lnTo>
                  <a:pt x="875" y="0"/>
                </a:lnTo>
                <a:cubicBezTo>
                  <a:pt x="892" y="0"/>
                  <a:pt x="901" y="8"/>
                  <a:pt x="901" y="25"/>
                </a:cubicBezTo>
                <a:cubicBezTo>
                  <a:pt x="901" y="33"/>
                  <a:pt x="892" y="50"/>
                  <a:pt x="875" y="50"/>
                </a:cubicBezTo>
                <a:close/>
                <a:moveTo>
                  <a:pt x="808" y="50"/>
                </a:moveTo>
                <a:lnTo>
                  <a:pt x="808" y="50"/>
                </a:lnTo>
                <a:lnTo>
                  <a:pt x="808" y="50"/>
                </a:lnTo>
                <a:lnTo>
                  <a:pt x="808" y="50"/>
                </a:lnTo>
                <a:cubicBezTo>
                  <a:pt x="791" y="50"/>
                  <a:pt x="783" y="33"/>
                  <a:pt x="783" y="25"/>
                </a:cubicBezTo>
                <a:cubicBezTo>
                  <a:pt x="783" y="8"/>
                  <a:pt x="791" y="0"/>
                  <a:pt x="808" y="0"/>
                </a:cubicBezTo>
                <a:lnTo>
                  <a:pt x="808" y="0"/>
                </a:lnTo>
                <a:lnTo>
                  <a:pt x="808" y="0"/>
                </a:lnTo>
                <a:cubicBezTo>
                  <a:pt x="816" y="0"/>
                  <a:pt x="833" y="8"/>
                  <a:pt x="833" y="25"/>
                </a:cubicBezTo>
                <a:cubicBezTo>
                  <a:pt x="833" y="33"/>
                  <a:pt x="816" y="50"/>
                  <a:pt x="808" y="50"/>
                </a:cubicBezTo>
                <a:close/>
                <a:moveTo>
                  <a:pt x="732" y="50"/>
                </a:moveTo>
                <a:lnTo>
                  <a:pt x="732" y="50"/>
                </a:lnTo>
                <a:lnTo>
                  <a:pt x="732" y="50"/>
                </a:lnTo>
                <a:lnTo>
                  <a:pt x="732" y="50"/>
                </a:lnTo>
                <a:cubicBezTo>
                  <a:pt x="724" y="50"/>
                  <a:pt x="707" y="33"/>
                  <a:pt x="707" y="25"/>
                </a:cubicBezTo>
                <a:cubicBezTo>
                  <a:pt x="707" y="8"/>
                  <a:pt x="724" y="0"/>
                  <a:pt x="732" y="0"/>
                </a:cubicBezTo>
                <a:lnTo>
                  <a:pt x="732" y="0"/>
                </a:lnTo>
                <a:lnTo>
                  <a:pt x="732" y="0"/>
                </a:lnTo>
                <a:cubicBezTo>
                  <a:pt x="749" y="0"/>
                  <a:pt x="757" y="8"/>
                  <a:pt x="757" y="25"/>
                </a:cubicBezTo>
                <a:cubicBezTo>
                  <a:pt x="757" y="33"/>
                  <a:pt x="749" y="50"/>
                  <a:pt x="732" y="50"/>
                </a:cubicBezTo>
                <a:close/>
                <a:moveTo>
                  <a:pt x="665" y="50"/>
                </a:moveTo>
                <a:lnTo>
                  <a:pt x="665" y="50"/>
                </a:lnTo>
                <a:lnTo>
                  <a:pt x="665" y="50"/>
                </a:lnTo>
                <a:cubicBezTo>
                  <a:pt x="648" y="50"/>
                  <a:pt x="640" y="33"/>
                  <a:pt x="640" y="25"/>
                </a:cubicBezTo>
                <a:cubicBezTo>
                  <a:pt x="640" y="8"/>
                  <a:pt x="648" y="0"/>
                  <a:pt x="665" y="0"/>
                </a:cubicBezTo>
                <a:lnTo>
                  <a:pt x="665" y="0"/>
                </a:lnTo>
                <a:cubicBezTo>
                  <a:pt x="682" y="0"/>
                  <a:pt x="690" y="8"/>
                  <a:pt x="690" y="25"/>
                </a:cubicBezTo>
                <a:cubicBezTo>
                  <a:pt x="690" y="33"/>
                  <a:pt x="682" y="50"/>
                  <a:pt x="665" y="50"/>
                </a:cubicBezTo>
                <a:close/>
                <a:moveTo>
                  <a:pt x="598" y="50"/>
                </a:moveTo>
                <a:lnTo>
                  <a:pt x="598" y="50"/>
                </a:lnTo>
                <a:cubicBezTo>
                  <a:pt x="589" y="50"/>
                  <a:pt x="589" y="50"/>
                  <a:pt x="589" y="50"/>
                </a:cubicBezTo>
                <a:cubicBezTo>
                  <a:pt x="581" y="50"/>
                  <a:pt x="564" y="33"/>
                  <a:pt x="564" y="25"/>
                </a:cubicBezTo>
                <a:cubicBezTo>
                  <a:pt x="564" y="8"/>
                  <a:pt x="581" y="0"/>
                  <a:pt x="589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06" y="0"/>
                  <a:pt x="614" y="8"/>
                  <a:pt x="614" y="25"/>
                </a:cubicBezTo>
                <a:cubicBezTo>
                  <a:pt x="614" y="33"/>
                  <a:pt x="606" y="50"/>
                  <a:pt x="598" y="50"/>
                </a:cubicBezTo>
                <a:close/>
                <a:moveTo>
                  <a:pt x="522" y="50"/>
                </a:moveTo>
                <a:lnTo>
                  <a:pt x="522" y="50"/>
                </a:lnTo>
                <a:lnTo>
                  <a:pt x="522" y="50"/>
                </a:lnTo>
                <a:cubicBezTo>
                  <a:pt x="505" y="50"/>
                  <a:pt x="497" y="33"/>
                  <a:pt x="497" y="25"/>
                </a:cubicBezTo>
                <a:cubicBezTo>
                  <a:pt x="497" y="8"/>
                  <a:pt x="505" y="0"/>
                  <a:pt x="522" y="0"/>
                </a:cubicBezTo>
                <a:lnTo>
                  <a:pt x="522" y="0"/>
                </a:lnTo>
                <a:cubicBezTo>
                  <a:pt x="539" y="0"/>
                  <a:pt x="547" y="8"/>
                  <a:pt x="547" y="25"/>
                </a:cubicBezTo>
                <a:cubicBezTo>
                  <a:pt x="547" y="33"/>
                  <a:pt x="539" y="50"/>
                  <a:pt x="522" y="50"/>
                </a:cubicBezTo>
                <a:close/>
                <a:moveTo>
                  <a:pt x="454" y="50"/>
                </a:moveTo>
                <a:lnTo>
                  <a:pt x="454" y="50"/>
                </a:lnTo>
                <a:lnTo>
                  <a:pt x="454" y="50"/>
                </a:lnTo>
                <a:cubicBezTo>
                  <a:pt x="446" y="50"/>
                  <a:pt x="446" y="50"/>
                  <a:pt x="446" y="50"/>
                </a:cubicBezTo>
                <a:cubicBezTo>
                  <a:pt x="438" y="50"/>
                  <a:pt x="429" y="33"/>
                  <a:pt x="429" y="25"/>
                </a:cubicBezTo>
                <a:cubicBezTo>
                  <a:pt x="429" y="8"/>
                  <a:pt x="438" y="0"/>
                  <a:pt x="446" y="0"/>
                </a:cubicBezTo>
                <a:lnTo>
                  <a:pt x="446" y="0"/>
                </a:lnTo>
                <a:cubicBezTo>
                  <a:pt x="454" y="0"/>
                  <a:pt x="454" y="0"/>
                  <a:pt x="454" y="0"/>
                </a:cubicBezTo>
                <a:cubicBezTo>
                  <a:pt x="463" y="0"/>
                  <a:pt x="480" y="8"/>
                  <a:pt x="480" y="25"/>
                </a:cubicBezTo>
                <a:cubicBezTo>
                  <a:pt x="480" y="33"/>
                  <a:pt x="463" y="50"/>
                  <a:pt x="454" y="50"/>
                </a:cubicBezTo>
                <a:close/>
                <a:moveTo>
                  <a:pt x="379" y="50"/>
                </a:moveTo>
                <a:lnTo>
                  <a:pt x="379" y="50"/>
                </a:lnTo>
                <a:lnTo>
                  <a:pt x="379" y="50"/>
                </a:lnTo>
                <a:lnTo>
                  <a:pt x="379" y="50"/>
                </a:lnTo>
                <a:cubicBezTo>
                  <a:pt x="362" y="50"/>
                  <a:pt x="354" y="33"/>
                  <a:pt x="354" y="25"/>
                </a:cubicBezTo>
                <a:cubicBezTo>
                  <a:pt x="354" y="8"/>
                  <a:pt x="362" y="0"/>
                  <a:pt x="379" y="0"/>
                </a:cubicBezTo>
                <a:lnTo>
                  <a:pt x="379" y="0"/>
                </a:lnTo>
                <a:lnTo>
                  <a:pt x="379" y="0"/>
                </a:lnTo>
                <a:cubicBezTo>
                  <a:pt x="396" y="0"/>
                  <a:pt x="404" y="8"/>
                  <a:pt x="404" y="25"/>
                </a:cubicBezTo>
                <a:cubicBezTo>
                  <a:pt x="404" y="33"/>
                  <a:pt x="396" y="50"/>
                  <a:pt x="379" y="50"/>
                </a:cubicBezTo>
                <a:close/>
                <a:moveTo>
                  <a:pt x="312" y="50"/>
                </a:moveTo>
                <a:lnTo>
                  <a:pt x="312" y="50"/>
                </a:lnTo>
                <a:lnTo>
                  <a:pt x="312" y="50"/>
                </a:lnTo>
                <a:lnTo>
                  <a:pt x="312" y="50"/>
                </a:lnTo>
                <a:cubicBezTo>
                  <a:pt x="295" y="50"/>
                  <a:pt x="286" y="33"/>
                  <a:pt x="286" y="25"/>
                </a:cubicBezTo>
                <a:cubicBezTo>
                  <a:pt x="286" y="8"/>
                  <a:pt x="295" y="0"/>
                  <a:pt x="312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320" y="0"/>
                  <a:pt x="337" y="8"/>
                  <a:pt x="337" y="25"/>
                </a:cubicBezTo>
                <a:cubicBezTo>
                  <a:pt x="337" y="33"/>
                  <a:pt x="320" y="50"/>
                  <a:pt x="312" y="50"/>
                </a:cubicBezTo>
                <a:close/>
                <a:moveTo>
                  <a:pt x="236" y="50"/>
                </a:moveTo>
                <a:lnTo>
                  <a:pt x="236" y="50"/>
                </a:lnTo>
                <a:lnTo>
                  <a:pt x="236" y="50"/>
                </a:lnTo>
                <a:cubicBezTo>
                  <a:pt x="228" y="50"/>
                  <a:pt x="211" y="33"/>
                  <a:pt x="211" y="25"/>
                </a:cubicBezTo>
                <a:cubicBezTo>
                  <a:pt x="211" y="8"/>
                  <a:pt x="228" y="0"/>
                  <a:pt x="236" y="0"/>
                </a:cubicBezTo>
                <a:lnTo>
                  <a:pt x="236" y="0"/>
                </a:lnTo>
                <a:cubicBezTo>
                  <a:pt x="253" y="0"/>
                  <a:pt x="261" y="8"/>
                  <a:pt x="261" y="25"/>
                </a:cubicBezTo>
                <a:cubicBezTo>
                  <a:pt x="261" y="33"/>
                  <a:pt x="253" y="50"/>
                  <a:pt x="236" y="50"/>
                </a:cubicBezTo>
                <a:close/>
                <a:moveTo>
                  <a:pt x="169" y="50"/>
                </a:moveTo>
                <a:lnTo>
                  <a:pt x="169" y="50"/>
                </a:lnTo>
                <a:lnTo>
                  <a:pt x="169" y="50"/>
                </a:lnTo>
                <a:cubicBezTo>
                  <a:pt x="152" y="50"/>
                  <a:pt x="143" y="33"/>
                  <a:pt x="143" y="25"/>
                </a:cubicBezTo>
                <a:cubicBezTo>
                  <a:pt x="143" y="8"/>
                  <a:pt x="152" y="0"/>
                  <a:pt x="169" y="0"/>
                </a:cubicBezTo>
                <a:lnTo>
                  <a:pt x="169" y="0"/>
                </a:lnTo>
                <a:cubicBezTo>
                  <a:pt x="177" y="0"/>
                  <a:pt x="194" y="8"/>
                  <a:pt x="194" y="25"/>
                </a:cubicBezTo>
                <a:cubicBezTo>
                  <a:pt x="194" y="33"/>
                  <a:pt x="177" y="50"/>
                  <a:pt x="169" y="50"/>
                </a:cubicBezTo>
                <a:close/>
                <a:moveTo>
                  <a:pt x="93" y="50"/>
                </a:moveTo>
                <a:lnTo>
                  <a:pt x="93" y="50"/>
                </a:lnTo>
                <a:lnTo>
                  <a:pt x="93" y="50"/>
                </a:lnTo>
                <a:cubicBezTo>
                  <a:pt x="84" y="50"/>
                  <a:pt x="68" y="33"/>
                  <a:pt x="68" y="25"/>
                </a:cubicBezTo>
                <a:cubicBezTo>
                  <a:pt x="68" y="8"/>
                  <a:pt x="84" y="0"/>
                  <a:pt x="93" y="0"/>
                </a:cubicBezTo>
                <a:lnTo>
                  <a:pt x="93" y="0"/>
                </a:lnTo>
                <a:cubicBezTo>
                  <a:pt x="110" y="0"/>
                  <a:pt x="118" y="8"/>
                  <a:pt x="118" y="25"/>
                </a:cubicBezTo>
                <a:cubicBezTo>
                  <a:pt x="118" y="33"/>
                  <a:pt x="110" y="50"/>
                  <a:pt x="93" y="50"/>
                </a:cubicBezTo>
                <a:close/>
                <a:moveTo>
                  <a:pt x="26" y="50"/>
                </a:moveTo>
                <a:lnTo>
                  <a:pt x="26" y="50"/>
                </a:lnTo>
                <a:lnTo>
                  <a:pt x="26" y="50"/>
                </a:lnTo>
                <a:lnTo>
                  <a:pt x="26" y="50"/>
                </a:lnTo>
                <a:cubicBezTo>
                  <a:pt x="9" y="50"/>
                  <a:pt x="0" y="33"/>
                  <a:pt x="0" y="25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lnTo>
                  <a:pt x="26" y="0"/>
                </a:lnTo>
                <a:cubicBezTo>
                  <a:pt x="42" y="0"/>
                  <a:pt x="51" y="8"/>
                  <a:pt x="51" y="25"/>
                </a:cubicBezTo>
                <a:cubicBezTo>
                  <a:pt x="51" y="33"/>
                  <a:pt x="42" y="50"/>
                  <a:pt x="26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89">
            <a:extLst>
              <a:ext uri="{FF2B5EF4-FFF2-40B4-BE49-F238E27FC236}">
                <a16:creationId xmlns:a16="http://schemas.microsoft.com/office/drawing/2014/main" id="{D1868E3C-60E3-D14E-B2F1-308631A37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774" y="8613064"/>
            <a:ext cx="967999" cy="854917"/>
          </a:xfrm>
          <a:custGeom>
            <a:avLst/>
            <a:gdLst>
              <a:gd name="T0" fmla="*/ 471 w 944"/>
              <a:gd name="T1" fmla="*/ 834 h 835"/>
              <a:gd name="T2" fmla="*/ 471 w 944"/>
              <a:gd name="T3" fmla="*/ 834 h 835"/>
              <a:gd name="T4" fmla="*/ 135 w 944"/>
              <a:gd name="T5" fmla="*/ 699 h 835"/>
              <a:gd name="T6" fmla="*/ 0 w 944"/>
              <a:gd name="T7" fmla="*/ 362 h 835"/>
              <a:gd name="T8" fmla="*/ 42 w 944"/>
              <a:gd name="T9" fmla="*/ 169 h 835"/>
              <a:gd name="T10" fmla="*/ 151 w 944"/>
              <a:gd name="T11" fmla="*/ 17 h 835"/>
              <a:gd name="T12" fmla="*/ 185 w 944"/>
              <a:gd name="T13" fmla="*/ 17 h 835"/>
              <a:gd name="T14" fmla="*/ 185 w 944"/>
              <a:gd name="T15" fmla="*/ 51 h 835"/>
              <a:gd name="T16" fmla="*/ 84 w 944"/>
              <a:gd name="T17" fmla="*/ 194 h 835"/>
              <a:gd name="T18" fmla="*/ 50 w 944"/>
              <a:gd name="T19" fmla="*/ 362 h 835"/>
              <a:gd name="T20" fmla="*/ 168 w 944"/>
              <a:gd name="T21" fmla="*/ 665 h 835"/>
              <a:gd name="T22" fmla="*/ 471 w 944"/>
              <a:gd name="T23" fmla="*/ 783 h 835"/>
              <a:gd name="T24" fmla="*/ 766 w 944"/>
              <a:gd name="T25" fmla="*/ 665 h 835"/>
              <a:gd name="T26" fmla="*/ 892 w 944"/>
              <a:gd name="T27" fmla="*/ 362 h 835"/>
              <a:gd name="T28" fmla="*/ 749 w 944"/>
              <a:gd name="T29" fmla="*/ 51 h 835"/>
              <a:gd name="T30" fmla="*/ 741 w 944"/>
              <a:gd name="T31" fmla="*/ 17 h 835"/>
              <a:gd name="T32" fmla="*/ 783 w 944"/>
              <a:gd name="T33" fmla="*/ 9 h 835"/>
              <a:gd name="T34" fmla="*/ 943 w 944"/>
              <a:gd name="T35" fmla="*/ 362 h 835"/>
              <a:gd name="T36" fmla="*/ 799 w 944"/>
              <a:gd name="T37" fmla="*/ 699 h 835"/>
              <a:gd name="T38" fmla="*/ 471 w 944"/>
              <a:gd name="T39" fmla="*/ 834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4" h="835">
                <a:moveTo>
                  <a:pt x="471" y="834"/>
                </a:moveTo>
                <a:lnTo>
                  <a:pt x="471" y="834"/>
                </a:lnTo>
                <a:cubicBezTo>
                  <a:pt x="345" y="834"/>
                  <a:pt x="227" y="783"/>
                  <a:pt x="135" y="699"/>
                </a:cubicBezTo>
                <a:cubicBezTo>
                  <a:pt x="50" y="606"/>
                  <a:pt x="0" y="489"/>
                  <a:pt x="0" y="362"/>
                </a:cubicBezTo>
                <a:cubicBezTo>
                  <a:pt x="0" y="295"/>
                  <a:pt x="17" y="236"/>
                  <a:pt x="42" y="169"/>
                </a:cubicBezTo>
                <a:cubicBezTo>
                  <a:pt x="67" y="110"/>
                  <a:pt x="109" y="59"/>
                  <a:pt x="151" y="17"/>
                </a:cubicBezTo>
                <a:cubicBezTo>
                  <a:pt x="168" y="9"/>
                  <a:pt x="177" y="9"/>
                  <a:pt x="185" y="17"/>
                </a:cubicBezTo>
                <a:cubicBezTo>
                  <a:pt x="202" y="26"/>
                  <a:pt x="193" y="42"/>
                  <a:pt x="185" y="51"/>
                </a:cubicBezTo>
                <a:cubicBezTo>
                  <a:pt x="143" y="93"/>
                  <a:pt x="109" y="135"/>
                  <a:pt x="84" y="194"/>
                </a:cubicBezTo>
                <a:cubicBezTo>
                  <a:pt x="59" y="244"/>
                  <a:pt x="50" y="303"/>
                  <a:pt x="50" y="362"/>
                </a:cubicBezTo>
                <a:cubicBezTo>
                  <a:pt x="50" y="480"/>
                  <a:pt x="92" y="581"/>
                  <a:pt x="168" y="665"/>
                </a:cubicBezTo>
                <a:cubicBezTo>
                  <a:pt x="252" y="741"/>
                  <a:pt x="353" y="783"/>
                  <a:pt x="471" y="783"/>
                </a:cubicBezTo>
                <a:cubicBezTo>
                  <a:pt x="581" y="783"/>
                  <a:pt x="690" y="741"/>
                  <a:pt x="766" y="665"/>
                </a:cubicBezTo>
                <a:cubicBezTo>
                  <a:pt x="850" y="581"/>
                  <a:pt x="892" y="480"/>
                  <a:pt x="892" y="362"/>
                </a:cubicBezTo>
                <a:cubicBezTo>
                  <a:pt x="892" y="244"/>
                  <a:pt x="842" y="127"/>
                  <a:pt x="749" y="51"/>
                </a:cubicBezTo>
                <a:cubicBezTo>
                  <a:pt x="741" y="42"/>
                  <a:pt x="732" y="26"/>
                  <a:pt x="741" y="17"/>
                </a:cubicBezTo>
                <a:cubicBezTo>
                  <a:pt x="757" y="0"/>
                  <a:pt x="766" y="0"/>
                  <a:pt x="783" y="9"/>
                </a:cubicBezTo>
                <a:cubicBezTo>
                  <a:pt x="884" y="101"/>
                  <a:pt x="943" y="228"/>
                  <a:pt x="943" y="362"/>
                </a:cubicBezTo>
                <a:cubicBezTo>
                  <a:pt x="943" y="489"/>
                  <a:pt x="892" y="606"/>
                  <a:pt x="799" y="699"/>
                </a:cubicBezTo>
                <a:cubicBezTo>
                  <a:pt x="715" y="783"/>
                  <a:pt x="597" y="834"/>
                  <a:pt x="471" y="8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90">
            <a:extLst>
              <a:ext uri="{FF2B5EF4-FFF2-40B4-BE49-F238E27FC236}">
                <a16:creationId xmlns:a16="http://schemas.microsoft.com/office/drawing/2014/main" id="{2A4C7B47-1900-B648-BAD8-E92D9B8A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604" y="9205625"/>
            <a:ext cx="443289" cy="199028"/>
          </a:xfrm>
          <a:custGeom>
            <a:avLst/>
            <a:gdLst>
              <a:gd name="T0" fmla="*/ 396 w 431"/>
              <a:gd name="T1" fmla="*/ 194 h 195"/>
              <a:gd name="T2" fmla="*/ 396 w 431"/>
              <a:gd name="T3" fmla="*/ 194 h 195"/>
              <a:gd name="T4" fmla="*/ 388 w 431"/>
              <a:gd name="T5" fmla="*/ 194 h 195"/>
              <a:gd name="T6" fmla="*/ 371 w 431"/>
              <a:gd name="T7" fmla="*/ 168 h 195"/>
              <a:gd name="T8" fmla="*/ 362 w 431"/>
              <a:gd name="T9" fmla="*/ 110 h 195"/>
              <a:gd name="T10" fmla="*/ 303 w 431"/>
              <a:gd name="T11" fmla="*/ 84 h 195"/>
              <a:gd name="T12" fmla="*/ 295 w 431"/>
              <a:gd name="T13" fmla="*/ 84 h 195"/>
              <a:gd name="T14" fmla="*/ 270 w 431"/>
              <a:gd name="T15" fmla="*/ 76 h 195"/>
              <a:gd name="T16" fmla="*/ 228 w 431"/>
              <a:gd name="T17" fmla="*/ 51 h 195"/>
              <a:gd name="T18" fmla="*/ 169 w 431"/>
              <a:gd name="T19" fmla="*/ 101 h 195"/>
              <a:gd name="T20" fmla="*/ 160 w 431"/>
              <a:gd name="T21" fmla="*/ 118 h 195"/>
              <a:gd name="T22" fmla="*/ 135 w 431"/>
              <a:gd name="T23" fmla="*/ 118 h 195"/>
              <a:gd name="T24" fmla="*/ 118 w 431"/>
              <a:gd name="T25" fmla="*/ 110 h 195"/>
              <a:gd name="T26" fmla="*/ 118 w 431"/>
              <a:gd name="T27" fmla="*/ 110 h 195"/>
              <a:gd name="T28" fmla="*/ 59 w 431"/>
              <a:gd name="T29" fmla="*/ 135 h 195"/>
              <a:gd name="T30" fmla="*/ 42 w 431"/>
              <a:gd name="T31" fmla="*/ 160 h 195"/>
              <a:gd name="T32" fmla="*/ 26 w 431"/>
              <a:gd name="T33" fmla="*/ 185 h 195"/>
              <a:gd name="T34" fmla="*/ 26 w 431"/>
              <a:gd name="T35" fmla="*/ 185 h 195"/>
              <a:gd name="T36" fmla="*/ 0 w 431"/>
              <a:gd name="T37" fmla="*/ 168 h 195"/>
              <a:gd name="T38" fmla="*/ 26 w 431"/>
              <a:gd name="T39" fmla="*/ 101 h 195"/>
              <a:gd name="T40" fmla="*/ 118 w 431"/>
              <a:gd name="T41" fmla="*/ 67 h 195"/>
              <a:gd name="T42" fmla="*/ 118 w 431"/>
              <a:gd name="T43" fmla="*/ 67 h 195"/>
              <a:gd name="T44" fmla="*/ 135 w 431"/>
              <a:gd name="T45" fmla="*/ 67 h 195"/>
              <a:gd name="T46" fmla="*/ 228 w 431"/>
              <a:gd name="T47" fmla="*/ 0 h 195"/>
              <a:gd name="T48" fmla="*/ 303 w 431"/>
              <a:gd name="T49" fmla="*/ 34 h 195"/>
              <a:gd name="T50" fmla="*/ 312 w 431"/>
              <a:gd name="T51" fmla="*/ 34 h 195"/>
              <a:gd name="T52" fmla="*/ 404 w 431"/>
              <a:gd name="T53" fmla="*/ 84 h 195"/>
              <a:gd name="T54" fmla="*/ 421 w 431"/>
              <a:gd name="T55" fmla="*/ 177 h 195"/>
              <a:gd name="T56" fmla="*/ 396 w 431"/>
              <a:gd name="T57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1" h="195">
                <a:moveTo>
                  <a:pt x="396" y="194"/>
                </a:moveTo>
                <a:lnTo>
                  <a:pt x="396" y="194"/>
                </a:lnTo>
                <a:cubicBezTo>
                  <a:pt x="396" y="194"/>
                  <a:pt x="396" y="194"/>
                  <a:pt x="388" y="194"/>
                </a:cubicBezTo>
                <a:cubicBezTo>
                  <a:pt x="379" y="194"/>
                  <a:pt x="371" y="177"/>
                  <a:pt x="371" y="168"/>
                </a:cubicBezTo>
                <a:cubicBezTo>
                  <a:pt x="379" y="143"/>
                  <a:pt x="379" y="126"/>
                  <a:pt x="362" y="110"/>
                </a:cubicBezTo>
                <a:cubicBezTo>
                  <a:pt x="354" y="93"/>
                  <a:pt x="329" y="84"/>
                  <a:pt x="303" y="84"/>
                </a:cubicBezTo>
                <a:cubicBezTo>
                  <a:pt x="303" y="84"/>
                  <a:pt x="303" y="84"/>
                  <a:pt x="295" y="84"/>
                </a:cubicBezTo>
                <a:cubicBezTo>
                  <a:pt x="287" y="84"/>
                  <a:pt x="278" y="76"/>
                  <a:pt x="270" y="76"/>
                </a:cubicBezTo>
                <a:cubicBezTo>
                  <a:pt x="261" y="59"/>
                  <a:pt x="244" y="51"/>
                  <a:pt x="228" y="51"/>
                </a:cubicBezTo>
                <a:cubicBezTo>
                  <a:pt x="202" y="51"/>
                  <a:pt x="177" y="67"/>
                  <a:pt x="169" y="101"/>
                </a:cubicBezTo>
                <a:cubicBezTo>
                  <a:pt x="169" y="110"/>
                  <a:pt x="169" y="110"/>
                  <a:pt x="160" y="118"/>
                </a:cubicBezTo>
                <a:cubicBezTo>
                  <a:pt x="152" y="118"/>
                  <a:pt x="143" y="118"/>
                  <a:pt x="135" y="118"/>
                </a:cubicBezTo>
                <a:cubicBezTo>
                  <a:pt x="135" y="118"/>
                  <a:pt x="127" y="110"/>
                  <a:pt x="118" y="110"/>
                </a:cubicBezTo>
                <a:lnTo>
                  <a:pt x="118" y="110"/>
                </a:lnTo>
                <a:cubicBezTo>
                  <a:pt x="93" y="110"/>
                  <a:pt x="68" y="118"/>
                  <a:pt x="59" y="135"/>
                </a:cubicBezTo>
                <a:cubicBezTo>
                  <a:pt x="51" y="143"/>
                  <a:pt x="42" y="152"/>
                  <a:pt x="42" y="160"/>
                </a:cubicBezTo>
                <a:cubicBezTo>
                  <a:pt x="42" y="177"/>
                  <a:pt x="34" y="185"/>
                  <a:pt x="26" y="185"/>
                </a:cubicBezTo>
                <a:lnTo>
                  <a:pt x="26" y="185"/>
                </a:lnTo>
                <a:cubicBezTo>
                  <a:pt x="9" y="185"/>
                  <a:pt x="0" y="177"/>
                  <a:pt x="0" y="168"/>
                </a:cubicBezTo>
                <a:cubicBezTo>
                  <a:pt x="0" y="143"/>
                  <a:pt x="9" y="118"/>
                  <a:pt x="26" y="101"/>
                </a:cubicBezTo>
                <a:cubicBezTo>
                  <a:pt x="42" y="84"/>
                  <a:pt x="68" y="67"/>
                  <a:pt x="118" y="67"/>
                </a:cubicBezTo>
                <a:lnTo>
                  <a:pt x="118" y="67"/>
                </a:lnTo>
                <a:cubicBezTo>
                  <a:pt x="118" y="67"/>
                  <a:pt x="127" y="67"/>
                  <a:pt x="135" y="67"/>
                </a:cubicBezTo>
                <a:cubicBezTo>
                  <a:pt x="143" y="25"/>
                  <a:pt x="186" y="0"/>
                  <a:pt x="228" y="0"/>
                </a:cubicBezTo>
                <a:cubicBezTo>
                  <a:pt x="253" y="0"/>
                  <a:pt x="287" y="9"/>
                  <a:pt x="303" y="34"/>
                </a:cubicBezTo>
                <a:cubicBezTo>
                  <a:pt x="303" y="34"/>
                  <a:pt x="303" y="34"/>
                  <a:pt x="312" y="34"/>
                </a:cubicBezTo>
                <a:cubicBezTo>
                  <a:pt x="345" y="34"/>
                  <a:pt x="379" y="51"/>
                  <a:pt x="404" y="84"/>
                </a:cubicBezTo>
                <a:cubicBezTo>
                  <a:pt x="430" y="110"/>
                  <a:pt x="430" y="143"/>
                  <a:pt x="421" y="177"/>
                </a:cubicBezTo>
                <a:cubicBezTo>
                  <a:pt x="421" y="194"/>
                  <a:pt x="404" y="194"/>
                  <a:pt x="396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91">
            <a:extLst>
              <a:ext uri="{FF2B5EF4-FFF2-40B4-BE49-F238E27FC236}">
                <a16:creationId xmlns:a16="http://schemas.microsoft.com/office/drawing/2014/main" id="{EF849512-701D-ED4A-92C2-F62AB1425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698" y="9345848"/>
            <a:ext cx="4525" cy="452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92">
            <a:extLst>
              <a:ext uri="{FF2B5EF4-FFF2-40B4-BE49-F238E27FC236}">
                <a16:creationId xmlns:a16="http://schemas.microsoft.com/office/drawing/2014/main" id="{535FACE8-9FA3-EF44-975D-888CEFCA8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698" y="9345848"/>
            <a:ext cx="4525" cy="452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93">
            <a:extLst>
              <a:ext uri="{FF2B5EF4-FFF2-40B4-BE49-F238E27FC236}">
                <a16:creationId xmlns:a16="http://schemas.microsoft.com/office/drawing/2014/main" id="{F218E0F5-44CD-E34A-9EDC-F7F07A5D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530" y="9088018"/>
            <a:ext cx="370916" cy="217121"/>
          </a:xfrm>
          <a:custGeom>
            <a:avLst/>
            <a:gdLst>
              <a:gd name="T0" fmla="*/ 337 w 363"/>
              <a:gd name="T1" fmla="*/ 211 h 212"/>
              <a:gd name="T2" fmla="*/ 337 w 363"/>
              <a:gd name="T3" fmla="*/ 211 h 212"/>
              <a:gd name="T4" fmla="*/ 312 w 363"/>
              <a:gd name="T5" fmla="*/ 185 h 212"/>
              <a:gd name="T6" fmla="*/ 261 w 363"/>
              <a:gd name="T7" fmla="*/ 143 h 212"/>
              <a:gd name="T8" fmla="*/ 236 w 363"/>
              <a:gd name="T9" fmla="*/ 143 h 212"/>
              <a:gd name="T10" fmla="*/ 219 w 363"/>
              <a:gd name="T11" fmla="*/ 135 h 212"/>
              <a:gd name="T12" fmla="*/ 211 w 363"/>
              <a:gd name="T13" fmla="*/ 118 h 212"/>
              <a:gd name="T14" fmla="*/ 169 w 363"/>
              <a:gd name="T15" fmla="*/ 51 h 212"/>
              <a:gd name="T16" fmla="*/ 118 w 363"/>
              <a:gd name="T17" fmla="*/ 68 h 212"/>
              <a:gd name="T18" fmla="*/ 93 w 363"/>
              <a:gd name="T19" fmla="*/ 68 h 212"/>
              <a:gd name="T20" fmla="*/ 85 w 363"/>
              <a:gd name="T21" fmla="*/ 68 h 212"/>
              <a:gd name="T22" fmla="*/ 34 w 363"/>
              <a:gd name="T23" fmla="*/ 68 h 212"/>
              <a:gd name="T24" fmla="*/ 0 w 363"/>
              <a:gd name="T25" fmla="*/ 59 h 212"/>
              <a:gd name="T26" fmla="*/ 17 w 363"/>
              <a:gd name="T27" fmla="*/ 26 h 212"/>
              <a:gd name="T28" fmla="*/ 93 w 363"/>
              <a:gd name="T29" fmla="*/ 17 h 212"/>
              <a:gd name="T30" fmla="*/ 101 w 363"/>
              <a:gd name="T31" fmla="*/ 17 h 212"/>
              <a:gd name="T32" fmla="*/ 177 w 363"/>
              <a:gd name="T33" fmla="*/ 9 h 212"/>
              <a:gd name="T34" fmla="*/ 261 w 363"/>
              <a:gd name="T35" fmla="*/ 93 h 212"/>
              <a:gd name="T36" fmla="*/ 270 w 363"/>
              <a:gd name="T37" fmla="*/ 93 h 212"/>
              <a:gd name="T38" fmla="*/ 362 w 363"/>
              <a:gd name="T39" fmla="*/ 177 h 212"/>
              <a:gd name="T40" fmla="*/ 345 w 363"/>
              <a:gd name="T41" fmla="*/ 202 h 212"/>
              <a:gd name="T42" fmla="*/ 337 w 363"/>
              <a:gd name="T43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3" h="212">
                <a:moveTo>
                  <a:pt x="337" y="211"/>
                </a:moveTo>
                <a:lnTo>
                  <a:pt x="337" y="211"/>
                </a:lnTo>
                <a:cubicBezTo>
                  <a:pt x="329" y="211"/>
                  <a:pt x="320" y="202"/>
                  <a:pt x="312" y="185"/>
                </a:cubicBezTo>
                <a:cubicBezTo>
                  <a:pt x="312" y="169"/>
                  <a:pt x="287" y="152"/>
                  <a:pt x="261" y="143"/>
                </a:cubicBezTo>
                <a:cubicBezTo>
                  <a:pt x="253" y="143"/>
                  <a:pt x="244" y="143"/>
                  <a:pt x="236" y="143"/>
                </a:cubicBezTo>
                <a:cubicBezTo>
                  <a:pt x="228" y="143"/>
                  <a:pt x="219" y="143"/>
                  <a:pt x="219" y="135"/>
                </a:cubicBezTo>
                <a:cubicBezTo>
                  <a:pt x="211" y="127"/>
                  <a:pt x="211" y="127"/>
                  <a:pt x="211" y="118"/>
                </a:cubicBezTo>
                <a:cubicBezTo>
                  <a:pt x="211" y="84"/>
                  <a:pt x="194" y="59"/>
                  <a:pt x="169" y="51"/>
                </a:cubicBezTo>
                <a:cubicBezTo>
                  <a:pt x="152" y="51"/>
                  <a:pt x="135" y="51"/>
                  <a:pt x="118" y="68"/>
                </a:cubicBezTo>
                <a:cubicBezTo>
                  <a:pt x="110" y="68"/>
                  <a:pt x="101" y="68"/>
                  <a:pt x="93" y="68"/>
                </a:cubicBezTo>
                <a:lnTo>
                  <a:pt x="85" y="68"/>
                </a:lnTo>
                <a:cubicBezTo>
                  <a:pt x="68" y="59"/>
                  <a:pt x="51" y="59"/>
                  <a:pt x="34" y="68"/>
                </a:cubicBezTo>
                <a:cubicBezTo>
                  <a:pt x="26" y="76"/>
                  <a:pt x="9" y="68"/>
                  <a:pt x="0" y="59"/>
                </a:cubicBezTo>
                <a:cubicBezTo>
                  <a:pt x="0" y="42"/>
                  <a:pt x="0" y="26"/>
                  <a:pt x="17" y="26"/>
                </a:cubicBezTo>
                <a:cubicBezTo>
                  <a:pt x="42" y="9"/>
                  <a:pt x="68" y="9"/>
                  <a:pt x="93" y="17"/>
                </a:cubicBezTo>
                <a:lnTo>
                  <a:pt x="101" y="17"/>
                </a:lnTo>
                <a:cubicBezTo>
                  <a:pt x="127" y="0"/>
                  <a:pt x="152" y="0"/>
                  <a:pt x="177" y="9"/>
                </a:cubicBezTo>
                <a:cubicBezTo>
                  <a:pt x="219" y="17"/>
                  <a:pt x="253" y="51"/>
                  <a:pt x="261" y="93"/>
                </a:cubicBezTo>
                <a:lnTo>
                  <a:pt x="270" y="93"/>
                </a:lnTo>
                <a:cubicBezTo>
                  <a:pt x="337" y="110"/>
                  <a:pt x="354" y="160"/>
                  <a:pt x="362" y="177"/>
                </a:cubicBezTo>
                <a:cubicBezTo>
                  <a:pt x="362" y="194"/>
                  <a:pt x="354" y="202"/>
                  <a:pt x="345" y="202"/>
                </a:cubicBezTo>
                <a:cubicBezTo>
                  <a:pt x="345" y="211"/>
                  <a:pt x="337" y="211"/>
                  <a:pt x="337" y="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94">
            <a:extLst>
              <a:ext uri="{FF2B5EF4-FFF2-40B4-BE49-F238E27FC236}">
                <a16:creationId xmlns:a16="http://schemas.microsoft.com/office/drawing/2014/main" id="{167DB3BE-0580-5044-826B-0ED39388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858" y="9101587"/>
            <a:ext cx="339251" cy="189981"/>
          </a:xfrm>
          <a:custGeom>
            <a:avLst/>
            <a:gdLst>
              <a:gd name="T0" fmla="*/ 25 w 329"/>
              <a:gd name="T1" fmla="*/ 185 h 186"/>
              <a:gd name="T2" fmla="*/ 25 w 329"/>
              <a:gd name="T3" fmla="*/ 185 h 186"/>
              <a:gd name="T4" fmla="*/ 25 w 329"/>
              <a:gd name="T5" fmla="*/ 185 h 186"/>
              <a:gd name="T6" fmla="*/ 8 w 329"/>
              <a:gd name="T7" fmla="*/ 152 h 186"/>
              <a:gd name="T8" fmla="*/ 84 w 329"/>
              <a:gd name="T9" fmla="*/ 84 h 186"/>
              <a:gd name="T10" fmla="*/ 92 w 329"/>
              <a:gd name="T11" fmla="*/ 76 h 186"/>
              <a:gd name="T12" fmla="*/ 168 w 329"/>
              <a:gd name="T13" fmla="*/ 0 h 186"/>
              <a:gd name="T14" fmla="*/ 235 w 329"/>
              <a:gd name="T15" fmla="*/ 17 h 186"/>
              <a:gd name="T16" fmla="*/ 244 w 329"/>
              <a:gd name="T17" fmla="*/ 9 h 186"/>
              <a:gd name="T18" fmla="*/ 311 w 329"/>
              <a:gd name="T19" fmla="*/ 17 h 186"/>
              <a:gd name="T20" fmla="*/ 328 w 329"/>
              <a:gd name="T21" fmla="*/ 51 h 186"/>
              <a:gd name="T22" fmla="*/ 294 w 329"/>
              <a:gd name="T23" fmla="*/ 59 h 186"/>
              <a:gd name="T24" fmla="*/ 252 w 329"/>
              <a:gd name="T25" fmla="*/ 59 h 186"/>
              <a:gd name="T26" fmla="*/ 244 w 329"/>
              <a:gd name="T27" fmla="*/ 59 h 186"/>
              <a:gd name="T28" fmla="*/ 218 w 329"/>
              <a:gd name="T29" fmla="*/ 59 h 186"/>
              <a:gd name="T30" fmla="*/ 176 w 329"/>
              <a:gd name="T31" fmla="*/ 51 h 186"/>
              <a:gd name="T32" fmla="*/ 143 w 329"/>
              <a:gd name="T33" fmla="*/ 101 h 186"/>
              <a:gd name="T34" fmla="*/ 134 w 329"/>
              <a:gd name="T35" fmla="*/ 118 h 186"/>
              <a:gd name="T36" fmla="*/ 117 w 329"/>
              <a:gd name="T37" fmla="*/ 126 h 186"/>
              <a:gd name="T38" fmla="*/ 101 w 329"/>
              <a:gd name="T39" fmla="*/ 126 h 186"/>
              <a:gd name="T40" fmla="*/ 50 w 329"/>
              <a:gd name="T41" fmla="*/ 168 h 186"/>
              <a:gd name="T42" fmla="*/ 25 w 329"/>
              <a:gd name="T43" fmla="*/ 18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9" h="186">
                <a:moveTo>
                  <a:pt x="25" y="185"/>
                </a:moveTo>
                <a:lnTo>
                  <a:pt x="25" y="185"/>
                </a:lnTo>
                <a:lnTo>
                  <a:pt x="25" y="185"/>
                </a:lnTo>
                <a:cubicBezTo>
                  <a:pt x="8" y="177"/>
                  <a:pt x="0" y="168"/>
                  <a:pt x="8" y="152"/>
                </a:cubicBezTo>
                <a:cubicBezTo>
                  <a:pt x="8" y="135"/>
                  <a:pt x="25" y="101"/>
                  <a:pt x="84" y="84"/>
                </a:cubicBezTo>
                <a:cubicBezTo>
                  <a:pt x="92" y="84"/>
                  <a:pt x="92" y="84"/>
                  <a:pt x="92" y="76"/>
                </a:cubicBezTo>
                <a:cubicBezTo>
                  <a:pt x="101" y="42"/>
                  <a:pt x="126" y="17"/>
                  <a:pt x="168" y="0"/>
                </a:cubicBezTo>
                <a:cubicBezTo>
                  <a:pt x="193" y="0"/>
                  <a:pt x="218" y="0"/>
                  <a:pt x="235" y="17"/>
                </a:cubicBezTo>
                <a:cubicBezTo>
                  <a:pt x="235" y="17"/>
                  <a:pt x="235" y="9"/>
                  <a:pt x="244" y="9"/>
                </a:cubicBezTo>
                <a:cubicBezTo>
                  <a:pt x="269" y="9"/>
                  <a:pt x="294" y="9"/>
                  <a:pt x="311" y="17"/>
                </a:cubicBezTo>
                <a:cubicBezTo>
                  <a:pt x="328" y="25"/>
                  <a:pt x="328" y="42"/>
                  <a:pt x="328" y="51"/>
                </a:cubicBezTo>
                <a:cubicBezTo>
                  <a:pt x="319" y="59"/>
                  <a:pt x="303" y="67"/>
                  <a:pt x="294" y="59"/>
                </a:cubicBezTo>
                <a:cubicBezTo>
                  <a:pt x="277" y="59"/>
                  <a:pt x="269" y="59"/>
                  <a:pt x="252" y="59"/>
                </a:cubicBezTo>
                <a:lnTo>
                  <a:pt x="244" y="59"/>
                </a:lnTo>
                <a:cubicBezTo>
                  <a:pt x="235" y="67"/>
                  <a:pt x="227" y="67"/>
                  <a:pt x="218" y="59"/>
                </a:cubicBezTo>
                <a:cubicBezTo>
                  <a:pt x="210" y="51"/>
                  <a:pt x="193" y="42"/>
                  <a:pt x="176" y="51"/>
                </a:cubicBezTo>
                <a:cubicBezTo>
                  <a:pt x="151" y="59"/>
                  <a:pt x="143" y="76"/>
                  <a:pt x="143" y="101"/>
                </a:cubicBezTo>
                <a:cubicBezTo>
                  <a:pt x="143" y="110"/>
                  <a:pt x="143" y="118"/>
                  <a:pt x="134" y="118"/>
                </a:cubicBezTo>
                <a:cubicBezTo>
                  <a:pt x="134" y="126"/>
                  <a:pt x="126" y="126"/>
                  <a:pt x="117" y="126"/>
                </a:cubicBezTo>
                <a:cubicBezTo>
                  <a:pt x="109" y="126"/>
                  <a:pt x="101" y="126"/>
                  <a:pt x="101" y="126"/>
                </a:cubicBezTo>
                <a:cubicBezTo>
                  <a:pt x="75" y="135"/>
                  <a:pt x="59" y="152"/>
                  <a:pt x="50" y="168"/>
                </a:cubicBezTo>
                <a:cubicBezTo>
                  <a:pt x="50" y="177"/>
                  <a:pt x="42" y="185"/>
                  <a:pt x="25" y="1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95">
            <a:extLst>
              <a:ext uri="{FF2B5EF4-FFF2-40B4-BE49-F238E27FC236}">
                <a16:creationId xmlns:a16="http://schemas.microsoft.com/office/drawing/2014/main" id="{9D637602-2E4D-044E-B775-8D467809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783" y="8825663"/>
            <a:ext cx="189981" cy="339251"/>
          </a:xfrm>
          <a:custGeom>
            <a:avLst/>
            <a:gdLst>
              <a:gd name="T0" fmla="*/ 92 w 186"/>
              <a:gd name="T1" fmla="*/ 328 h 329"/>
              <a:gd name="T2" fmla="*/ 92 w 186"/>
              <a:gd name="T3" fmla="*/ 328 h 329"/>
              <a:gd name="T4" fmla="*/ 25 w 186"/>
              <a:gd name="T5" fmla="*/ 219 h 329"/>
              <a:gd name="T6" fmla="*/ 0 w 186"/>
              <a:gd name="T7" fmla="*/ 92 h 329"/>
              <a:gd name="T8" fmla="*/ 8 w 186"/>
              <a:gd name="T9" fmla="*/ 50 h 329"/>
              <a:gd name="T10" fmla="*/ 92 w 186"/>
              <a:gd name="T11" fmla="*/ 0 h 329"/>
              <a:gd name="T12" fmla="*/ 176 w 186"/>
              <a:gd name="T13" fmla="*/ 59 h 329"/>
              <a:gd name="T14" fmla="*/ 185 w 186"/>
              <a:gd name="T15" fmla="*/ 92 h 329"/>
              <a:gd name="T16" fmla="*/ 168 w 186"/>
              <a:gd name="T17" fmla="*/ 219 h 329"/>
              <a:gd name="T18" fmla="*/ 92 w 186"/>
              <a:gd name="T19" fmla="*/ 328 h 329"/>
              <a:gd name="T20" fmla="*/ 101 w 186"/>
              <a:gd name="T21" fmla="*/ 278 h 329"/>
              <a:gd name="T22" fmla="*/ 101 w 186"/>
              <a:gd name="T23" fmla="*/ 278 h 329"/>
              <a:gd name="T24" fmla="*/ 92 w 186"/>
              <a:gd name="T25" fmla="*/ 50 h 329"/>
              <a:gd name="T26" fmla="*/ 92 w 186"/>
              <a:gd name="T27" fmla="*/ 50 h 329"/>
              <a:gd name="T28" fmla="*/ 59 w 186"/>
              <a:gd name="T29" fmla="*/ 76 h 329"/>
              <a:gd name="T30" fmla="*/ 50 w 186"/>
              <a:gd name="T31" fmla="*/ 92 h 329"/>
              <a:gd name="T32" fmla="*/ 67 w 186"/>
              <a:gd name="T33" fmla="*/ 193 h 329"/>
              <a:gd name="T34" fmla="*/ 92 w 186"/>
              <a:gd name="T35" fmla="*/ 269 h 329"/>
              <a:gd name="T36" fmla="*/ 117 w 186"/>
              <a:gd name="T37" fmla="*/ 193 h 329"/>
              <a:gd name="T38" fmla="*/ 134 w 186"/>
              <a:gd name="T39" fmla="*/ 92 h 329"/>
              <a:gd name="T40" fmla="*/ 134 w 186"/>
              <a:gd name="T41" fmla="*/ 76 h 329"/>
              <a:gd name="T42" fmla="*/ 92 w 186"/>
              <a:gd name="T43" fmla="*/ 50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6" h="329">
                <a:moveTo>
                  <a:pt x="92" y="328"/>
                </a:moveTo>
                <a:lnTo>
                  <a:pt x="92" y="328"/>
                </a:lnTo>
                <a:cubicBezTo>
                  <a:pt x="59" y="328"/>
                  <a:pt x="42" y="294"/>
                  <a:pt x="25" y="219"/>
                </a:cubicBezTo>
                <a:cubicBezTo>
                  <a:pt x="8" y="168"/>
                  <a:pt x="0" y="118"/>
                  <a:pt x="0" y="92"/>
                </a:cubicBezTo>
                <a:cubicBezTo>
                  <a:pt x="0" y="84"/>
                  <a:pt x="8" y="67"/>
                  <a:pt x="8" y="50"/>
                </a:cubicBezTo>
                <a:cubicBezTo>
                  <a:pt x="25" y="25"/>
                  <a:pt x="59" y="0"/>
                  <a:pt x="92" y="0"/>
                </a:cubicBezTo>
                <a:cubicBezTo>
                  <a:pt x="126" y="0"/>
                  <a:pt x="160" y="25"/>
                  <a:pt x="176" y="59"/>
                </a:cubicBezTo>
                <a:cubicBezTo>
                  <a:pt x="185" y="67"/>
                  <a:pt x="185" y="84"/>
                  <a:pt x="185" y="92"/>
                </a:cubicBezTo>
                <a:cubicBezTo>
                  <a:pt x="185" y="118"/>
                  <a:pt x="176" y="168"/>
                  <a:pt x="168" y="219"/>
                </a:cubicBezTo>
                <a:cubicBezTo>
                  <a:pt x="143" y="294"/>
                  <a:pt x="126" y="328"/>
                  <a:pt x="92" y="328"/>
                </a:cubicBezTo>
                <a:close/>
                <a:moveTo>
                  <a:pt x="101" y="278"/>
                </a:moveTo>
                <a:lnTo>
                  <a:pt x="101" y="278"/>
                </a:lnTo>
                <a:close/>
                <a:moveTo>
                  <a:pt x="92" y="50"/>
                </a:moveTo>
                <a:lnTo>
                  <a:pt x="92" y="50"/>
                </a:lnTo>
                <a:cubicBezTo>
                  <a:pt x="75" y="50"/>
                  <a:pt x="59" y="59"/>
                  <a:pt x="59" y="76"/>
                </a:cubicBezTo>
                <a:cubicBezTo>
                  <a:pt x="50" y="84"/>
                  <a:pt x="50" y="84"/>
                  <a:pt x="50" y="92"/>
                </a:cubicBezTo>
                <a:cubicBezTo>
                  <a:pt x="50" y="109"/>
                  <a:pt x="59" y="151"/>
                  <a:pt x="67" y="193"/>
                </a:cubicBezTo>
                <a:cubicBezTo>
                  <a:pt x="75" y="244"/>
                  <a:pt x="84" y="261"/>
                  <a:pt x="92" y="269"/>
                </a:cubicBezTo>
                <a:cubicBezTo>
                  <a:pt x="101" y="261"/>
                  <a:pt x="109" y="244"/>
                  <a:pt x="117" y="193"/>
                </a:cubicBezTo>
                <a:cubicBezTo>
                  <a:pt x="134" y="151"/>
                  <a:pt x="134" y="109"/>
                  <a:pt x="134" y="92"/>
                </a:cubicBezTo>
                <a:cubicBezTo>
                  <a:pt x="134" y="84"/>
                  <a:pt x="134" y="84"/>
                  <a:pt x="134" y="76"/>
                </a:cubicBezTo>
                <a:cubicBezTo>
                  <a:pt x="126" y="59"/>
                  <a:pt x="109" y="50"/>
                  <a:pt x="92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96">
            <a:extLst>
              <a:ext uri="{FF2B5EF4-FFF2-40B4-BE49-F238E27FC236}">
                <a16:creationId xmlns:a16="http://schemas.microsoft.com/office/drawing/2014/main" id="{BB5BC204-E029-D044-B3FD-F2162DBD6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643" y="8205961"/>
            <a:ext cx="244261" cy="606130"/>
          </a:xfrm>
          <a:custGeom>
            <a:avLst/>
            <a:gdLst>
              <a:gd name="T0" fmla="*/ 194 w 237"/>
              <a:gd name="T1" fmla="*/ 589 h 590"/>
              <a:gd name="T2" fmla="*/ 194 w 237"/>
              <a:gd name="T3" fmla="*/ 589 h 590"/>
              <a:gd name="T4" fmla="*/ 42 w 237"/>
              <a:gd name="T5" fmla="*/ 589 h 590"/>
              <a:gd name="T6" fmla="*/ 26 w 237"/>
              <a:gd name="T7" fmla="*/ 572 h 590"/>
              <a:gd name="T8" fmla="*/ 9 w 237"/>
              <a:gd name="T9" fmla="*/ 404 h 590"/>
              <a:gd name="T10" fmla="*/ 93 w 237"/>
              <a:gd name="T11" fmla="*/ 34 h 590"/>
              <a:gd name="T12" fmla="*/ 101 w 237"/>
              <a:gd name="T13" fmla="*/ 8 h 590"/>
              <a:gd name="T14" fmla="*/ 118 w 237"/>
              <a:gd name="T15" fmla="*/ 0 h 590"/>
              <a:gd name="T16" fmla="*/ 135 w 237"/>
              <a:gd name="T17" fmla="*/ 8 h 590"/>
              <a:gd name="T18" fmla="*/ 135 w 237"/>
              <a:gd name="T19" fmla="*/ 17 h 590"/>
              <a:gd name="T20" fmla="*/ 228 w 237"/>
              <a:gd name="T21" fmla="*/ 421 h 590"/>
              <a:gd name="T22" fmla="*/ 211 w 237"/>
              <a:gd name="T23" fmla="*/ 572 h 590"/>
              <a:gd name="T24" fmla="*/ 194 w 237"/>
              <a:gd name="T25" fmla="*/ 589 h 590"/>
              <a:gd name="T26" fmla="*/ 59 w 237"/>
              <a:gd name="T27" fmla="*/ 555 h 590"/>
              <a:gd name="T28" fmla="*/ 59 w 237"/>
              <a:gd name="T29" fmla="*/ 555 h 590"/>
              <a:gd name="T30" fmla="*/ 177 w 237"/>
              <a:gd name="T31" fmla="*/ 555 h 590"/>
              <a:gd name="T32" fmla="*/ 194 w 237"/>
              <a:gd name="T33" fmla="*/ 421 h 590"/>
              <a:gd name="T34" fmla="*/ 211 w 237"/>
              <a:gd name="T35" fmla="*/ 421 h 590"/>
              <a:gd name="T36" fmla="*/ 194 w 237"/>
              <a:gd name="T37" fmla="*/ 421 h 590"/>
              <a:gd name="T38" fmla="*/ 118 w 237"/>
              <a:gd name="T39" fmla="*/ 51 h 590"/>
              <a:gd name="T40" fmla="*/ 42 w 237"/>
              <a:gd name="T41" fmla="*/ 395 h 590"/>
              <a:gd name="T42" fmla="*/ 59 w 237"/>
              <a:gd name="T43" fmla="*/ 555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7" h="590">
                <a:moveTo>
                  <a:pt x="194" y="589"/>
                </a:moveTo>
                <a:lnTo>
                  <a:pt x="194" y="589"/>
                </a:lnTo>
                <a:cubicBezTo>
                  <a:pt x="42" y="589"/>
                  <a:pt x="42" y="589"/>
                  <a:pt x="42" y="589"/>
                </a:cubicBezTo>
                <a:cubicBezTo>
                  <a:pt x="34" y="589"/>
                  <a:pt x="26" y="581"/>
                  <a:pt x="26" y="572"/>
                </a:cubicBezTo>
                <a:cubicBezTo>
                  <a:pt x="9" y="404"/>
                  <a:pt x="9" y="404"/>
                  <a:pt x="9" y="404"/>
                </a:cubicBezTo>
                <a:cubicBezTo>
                  <a:pt x="0" y="277"/>
                  <a:pt x="26" y="151"/>
                  <a:pt x="93" y="34"/>
                </a:cubicBezTo>
                <a:cubicBezTo>
                  <a:pt x="101" y="8"/>
                  <a:pt x="101" y="8"/>
                  <a:pt x="101" y="8"/>
                </a:cubicBezTo>
                <a:cubicBezTo>
                  <a:pt x="110" y="0"/>
                  <a:pt x="110" y="0"/>
                  <a:pt x="118" y="0"/>
                </a:cubicBezTo>
                <a:cubicBezTo>
                  <a:pt x="127" y="0"/>
                  <a:pt x="127" y="0"/>
                  <a:pt x="135" y="8"/>
                </a:cubicBezTo>
                <a:cubicBezTo>
                  <a:pt x="135" y="17"/>
                  <a:pt x="135" y="17"/>
                  <a:pt x="135" y="17"/>
                </a:cubicBezTo>
                <a:cubicBezTo>
                  <a:pt x="211" y="143"/>
                  <a:pt x="236" y="277"/>
                  <a:pt x="228" y="421"/>
                </a:cubicBezTo>
                <a:cubicBezTo>
                  <a:pt x="211" y="572"/>
                  <a:pt x="211" y="572"/>
                  <a:pt x="211" y="572"/>
                </a:cubicBezTo>
                <a:cubicBezTo>
                  <a:pt x="211" y="581"/>
                  <a:pt x="202" y="589"/>
                  <a:pt x="194" y="589"/>
                </a:cubicBezTo>
                <a:close/>
                <a:moveTo>
                  <a:pt x="59" y="555"/>
                </a:moveTo>
                <a:lnTo>
                  <a:pt x="59" y="555"/>
                </a:lnTo>
                <a:cubicBezTo>
                  <a:pt x="177" y="555"/>
                  <a:pt x="177" y="555"/>
                  <a:pt x="177" y="555"/>
                </a:cubicBezTo>
                <a:cubicBezTo>
                  <a:pt x="194" y="421"/>
                  <a:pt x="194" y="421"/>
                  <a:pt x="194" y="421"/>
                </a:cubicBezTo>
                <a:cubicBezTo>
                  <a:pt x="211" y="421"/>
                  <a:pt x="211" y="421"/>
                  <a:pt x="211" y="421"/>
                </a:cubicBezTo>
                <a:cubicBezTo>
                  <a:pt x="194" y="421"/>
                  <a:pt x="194" y="421"/>
                  <a:pt x="194" y="421"/>
                </a:cubicBezTo>
                <a:cubicBezTo>
                  <a:pt x="202" y="294"/>
                  <a:pt x="177" y="168"/>
                  <a:pt x="118" y="51"/>
                </a:cubicBezTo>
                <a:cubicBezTo>
                  <a:pt x="59" y="168"/>
                  <a:pt x="34" y="286"/>
                  <a:pt x="42" y="395"/>
                </a:cubicBezTo>
                <a:lnTo>
                  <a:pt x="59" y="5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97">
            <a:extLst>
              <a:ext uri="{FF2B5EF4-FFF2-40B4-BE49-F238E27FC236}">
                <a16:creationId xmlns:a16="http://schemas.microsoft.com/office/drawing/2014/main" id="{A4806533-28B3-7648-812F-D3ACB161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577" y="8644729"/>
            <a:ext cx="122129" cy="266877"/>
          </a:xfrm>
          <a:custGeom>
            <a:avLst/>
            <a:gdLst>
              <a:gd name="T0" fmla="*/ 101 w 119"/>
              <a:gd name="T1" fmla="*/ 261 h 262"/>
              <a:gd name="T2" fmla="*/ 101 w 119"/>
              <a:gd name="T3" fmla="*/ 261 h 262"/>
              <a:gd name="T4" fmla="*/ 84 w 119"/>
              <a:gd name="T5" fmla="*/ 253 h 262"/>
              <a:gd name="T6" fmla="*/ 0 w 119"/>
              <a:gd name="T7" fmla="*/ 143 h 262"/>
              <a:gd name="T8" fmla="*/ 9 w 119"/>
              <a:gd name="T9" fmla="*/ 126 h 262"/>
              <a:gd name="T10" fmla="*/ 25 w 119"/>
              <a:gd name="T11" fmla="*/ 126 h 262"/>
              <a:gd name="T12" fmla="*/ 84 w 119"/>
              <a:gd name="T13" fmla="*/ 194 h 262"/>
              <a:gd name="T14" fmla="*/ 84 w 119"/>
              <a:gd name="T15" fmla="*/ 168 h 262"/>
              <a:gd name="T16" fmla="*/ 17 w 119"/>
              <a:gd name="T17" fmla="*/ 25 h 262"/>
              <a:gd name="T18" fmla="*/ 17 w 119"/>
              <a:gd name="T19" fmla="*/ 8 h 262"/>
              <a:gd name="T20" fmla="*/ 42 w 119"/>
              <a:gd name="T21" fmla="*/ 8 h 262"/>
              <a:gd name="T22" fmla="*/ 118 w 119"/>
              <a:gd name="T23" fmla="*/ 152 h 262"/>
              <a:gd name="T24" fmla="*/ 118 w 119"/>
              <a:gd name="T25" fmla="*/ 160 h 262"/>
              <a:gd name="T26" fmla="*/ 118 w 119"/>
              <a:gd name="T27" fmla="*/ 244 h 262"/>
              <a:gd name="T28" fmla="*/ 110 w 119"/>
              <a:gd name="T29" fmla="*/ 261 h 262"/>
              <a:gd name="T30" fmla="*/ 101 w 119"/>
              <a:gd name="T31" fmla="*/ 26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262">
                <a:moveTo>
                  <a:pt x="101" y="261"/>
                </a:moveTo>
                <a:lnTo>
                  <a:pt x="101" y="261"/>
                </a:lnTo>
                <a:cubicBezTo>
                  <a:pt x="93" y="261"/>
                  <a:pt x="93" y="253"/>
                  <a:pt x="84" y="25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35"/>
                  <a:pt x="0" y="126"/>
                  <a:pt x="9" y="126"/>
                </a:cubicBezTo>
                <a:cubicBezTo>
                  <a:pt x="17" y="118"/>
                  <a:pt x="25" y="118"/>
                  <a:pt x="25" y="126"/>
                </a:cubicBezTo>
                <a:cubicBezTo>
                  <a:pt x="84" y="194"/>
                  <a:pt x="84" y="194"/>
                  <a:pt x="84" y="194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17" y="25"/>
                  <a:pt x="17" y="25"/>
                  <a:pt x="17" y="25"/>
                </a:cubicBezTo>
                <a:cubicBezTo>
                  <a:pt x="9" y="17"/>
                  <a:pt x="9" y="8"/>
                  <a:pt x="17" y="8"/>
                </a:cubicBezTo>
                <a:cubicBezTo>
                  <a:pt x="25" y="0"/>
                  <a:pt x="34" y="0"/>
                  <a:pt x="42" y="8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18" y="160"/>
                  <a:pt x="118" y="160"/>
                  <a:pt x="118" y="160"/>
                </a:cubicBezTo>
                <a:cubicBezTo>
                  <a:pt x="118" y="244"/>
                  <a:pt x="118" y="244"/>
                  <a:pt x="118" y="244"/>
                </a:cubicBezTo>
                <a:cubicBezTo>
                  <a:pt x="118" y="253"/>
                  <a:pt x="110" y="253"/>
                  <a:pt x="110" y="261"/>
                </a:cubicBezTo>
                <a:cubicBezTo>
                  <a:pt x="101" y="261"/>
                  <a:pt x="101" y="261"/>
                  <a:pt x="101" y="2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98">
            <a:extLst>
              <a:ext uri="{FF2B5EF4-FFF2-40B4-BE49-F238E27FC236}">
                <a16:creationId xmlns:a16="http://schemas.microsoft.com/office/drawing/2014/main" id="{25E48FB9-0FF5-FA43-8D8F-6D286B2F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84" y="8653775"/>
            <a:ext cx="113085" cy="262355"/>
          </a:xfrm>
          <a:custGeom>
            <a:avLst/>
            <a:gdLst>
              <a:gd name="T0" fmla="*/ 17 w 110"/>
              <a:gd name="T1" fmla="*/ 253 h 254"/>
              <a:gd name="T2" fmla="*/ 17 w 110"/>
              <a:gd name="T3" fmla="*/ 253 h 254"/>
              <a:gd name="T4" fmla="*/ 8 w 110"/>
              <a:gd name="T5" fmla="*/ 253 h 254"/>
              <a:gd name="T6" fmla="*/ 0 w 110"/>
              <a:gd name="T7" fmla="*/ 236 h 254"/>
              <a:gd name="T8" fmla="*/ 0 w 110"/>
              <a:gd name="T9" fmla="*/ 152 h 254"/>
              <a:gd name="T10" fmla="*/ 0 w 110"/>
              <a:gd name="T11" fmla="*/ 144 h 254"/>
              <a:gd name="T12" fmla="*/ 67 w 110"/>
              <a:gd name="T13" fmla="*/ 9 h 254"/>
              <a:gd name="T14" fmla="*/ 92 w 110"/>
              <a:gd name="T15" fmla="*/ 0 h 254"/>
              <a:gd name="T16" fmla="*/ 101 w 110"/>
              <a:gd name="T17" fmla="*/ 26 h 254"/>
              <a:gd name="T18" fmla="*/ 34 w 110"/>
              <a:gd name="T19" fmla="*/ 160 h 254"/>
              <a:gd name="T20" fmla="*/ 34 w 110"/>
              <a:gd name="T21" fmla="*/ 186 h 254"/>
              <a:gd name="T22" fmla="*/ 76 w 110"/>
              <a:gd name="T23" fmla="*/ 127 h 254"/>
              <a:gd name="T24" fmla="*/ 101 w 110"/>
              <a:gd name="T25" fmla="*/ 118 h 254"/>
              <a:gd name="T26" fmla="*/ 101 w 110"/>
              <a:gd name="T27" fmla="*/ 144 h 254"/>
              <a:gd name="T28" fmla="*/ 25 w 110"/>
              <a:gd name="T29" fmla="*/ 245 h 254"/>
              <a:gd name="T30" fmla="*/ 17 w 110"/>
              <a:gd name="T3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254">
                <a:moveTo>
                  <a:pt x="17" y="253"/>
                </a:moveTo>
                <a:lnTo>
                  <a:pt x="17" y="253"/>
                </a:lnTo>
                <a:cubicBezTo>
                  <a:pt x="8" y="253"/>
                  <a:pt x="8" y="253"/>
                  <a:pt x="8" y="253"/>
                </a:cubicBezTo>
                <a:cubicBezTo>
                  <a:pt x="0" y="245"/>
                  <a:pt x="0" y="245"/>
                  <a:pt x="0" y="23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2"/>
                  <a:pt x="0" y="152"/>
                  <a:pt x="0" y="144"/>
                </a:cubicBezTo>
                <a:cubicBezTo>
                  <a:pt x="67" y="9"/>
                  <a:pt x="67" y="9"/>
                  <a:pt x="67" y="9"/>
                </a:cubicBezTo>
                <a:cubicBezTo>
                  <a:pt x="76" y="0"/>
                  <a:pt x="84" y="0"/>
                  <a:pt x="92" y="0"/>
                </a:cubicBezTo>
                <a:cubicBezTo>
                  <a:pt x="101" y="9"/>
                  <a:pt x="101" y="17"/>
                  <a:pt x="101" y="26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34" y="186"/>
                  <a:pt x="34" y="186"/>
                  <a:pt x="34" y="186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84" y="118"/>
                  <a:pt x="92" y="118"/>
                  <a:pt x="101" y="118"/>
                </a:cubicBezTo>
                <a:cubicBezTo>
                  <a:pt x="109" y="127"/>
                  <a:pt x="109" y="135"/>
                  <a:pt x="101" y="144"/>
                </a:cubicBezTo>
                <a:cubicBezTo>
                  <a:pt x="25" y="245"/>
                  <a:pt x="25" y="245"/>
                  <a:pt x="25" y="245"/>
                </a:cubicBezTo>
                <a:lnTo>
                  <a:pt x="17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99">
            <a:extLst>
              <a:ext uri="{FF2B5EF4-FFF2-40B4-BE49-F238E27FC236}">
                <a16:creationId xmlns:a16="http://schemas.microsoft.com/office/drawing/2014/main" id="{58C21BEF-EB38-7C4B-9833-ED300479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492" y="8775905"/>
            <a:ext cx="104039" cy="72374"/>
          </a:xfrm>
          <a:custGeom>
            <a:avLst/>
            <a:gdLst>
              <a:gd name="T0" fmla="*/ 84 w 102"/>
              <a:gd name="T1" fmla="*/ 68 h 69"/>
              <a:gd name="T2" fmla="*/ 84 w 102"/>
              <a:gd name="T3" fmla="*/ 68 h 69"/>
              <a:gd name="T4" fmla="*/ 17 w 102"/>
              <a:gd name="T5" fmla="*/ 68 h 69"/>
              <a:gd name="T6" fmla="*/ 0 w 102"/>
              <a:gd name="T7" fmla="*/ 51 h 69"/>
              <a:gd name="T8" fmla="*/ 0 w 102"/>
              <a:gd name="T9" fmla="*/ 17 h 69"/>
              <a:gd name="T10" fmla="*/ 17 w 102"/>
              <a:gd name="T11" fmla="*/ 0 h 69"/>
              <a:gd name="T12" fmla="*/ 84 w 102"/>
              <a:gd name="T13" fmla="*/ 0 h 69"/>
              <a:gd name="T14" fmla="*/ 101 w 102"/>
              <a:gd name="T15" fmla="*/ 17 h 69"/>
              <a:gd name="T16" fmla="*/ 101 w 102"/>
              <a:gd name="T17" fmla="*/ 51 h 69"/>
              <a:gd name="T18" fmla="*/ 84 w 102"/>
              <a:gd name="T19" fmla="*/ 68 h 69"/>
              <a:gd name="T20" fmla="*/ 33 w 102"/>
              <a:gd name="T21" fmla="*/ 34 h 69"/>
              <a:gd name="T22" fmla="*/ 33 w 102"/>
              <a:gd name="T23" fmla="*/ 34 h 69"/>
              <a:gd name="T24" fmla="*/ 67 w 102"/>
              <a:gd name="T25" fmla="*/ 34 h 69"/>
              <a:gd name="T26" fmla="*/ 67 w 102"/>
              <a:gd name="T27" fmla="*/ 34 h 69"/>
              <a:gd name="T28" fmla="*/ 33 w 102"/>
              <a:gd name="T29" fmla="*/ 3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" h="69">
                <a:moveTo>
                  <a:pt x="84" y="68"/>
                </a:moveTo>
                <a:lnTo>
                  <a:pt x="84" y="68"/>
                </a:lnTo>
                <a:cubicBezTo>
                  <a:pt x="17" y="68"/>
                  <a:pt x="17" y="68"/>
                  <a:pt x="17" y="68"/>
                </a:cubicBezTo>
                <a:cubicBezTo>
                  <a:pt x="8" y="68"/>
                  <a:pt x="0" y="59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1" y="9"/>
                  <a:pt x="101" y="17"/>
                </a:cubicBezTo>
                <a:cubicBezTo>
                  <a:pt x="101" y="51"/>
                  <a:pt x="101" y="51"/>
                  <a:pt x="101" y="51"/>
                </a:cubicBezTo>
                <a:cubicBezTo>
                  <a:pt x="101" y="59"/>
                  <a:pt x="92" y="68"/>
                  <a:pt x="84" y="68"/>
                </a:cubicBezTo>
                <a:close/>
                <a:moveTo>
                  <a:pt x="33" y="34"/>
                </a:moveTo>
                <a:lnTo>
                  <a:pt x="33" y="34"/>
                </a:lnTo>
                <a:cubicBezTo>
                  <a:pt x="67" y="34"/>
                  <a:pt x="67" y="34"/>
                  <a:pt x="67" y="34"/>
                </a:cubicBezTo>
                <a:lnTo>
                  <a:pt x="67" y="34"/>
                </a:lnTo>
                <a:cubicBezTo>
                  <a:pt x="33" y="34"/>
                  <a:pt x="33" y="34"/>
                  <a:pt x="33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00">
            <a:extLst>
              <a:ext uri="{FF2B5EF4-FFF2-40B4-BE49-F238E27FC236}">
                <a16:creationId xmlns:a16="http://schemas.microsoft.com/office/drawing/2014/main" id="{7733F5CF-C519-A440-8174-CA9394CC2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492" y="8386896"/>
            <a:ext cx="104039" cy="94992"/>
          </a:xfrm>
          <a:custGeom>
            <a:avLst/>
            <a:gdLst>
              <a:gd name="T0" fmla="*/ 50 w 102"/>
              <a:gd name="T1" fmla="*/ 92 h 93"/>
              <a:gd name="T2" fmla="*/ 50 w 102"/>
              <a:gd name="T3" fmla="*/ 92 h 93"/>
              <a:gd name="T4" fmla="*/ 0 w 102"/>
              <a:gd name="T5" fmla="*/ 42 h 93"/>
              <a:gd name="T6" fmla="*/ 50 w 102"/>
              <a:gd name="T7" fmla="*/ 0 h 93"/>
              <a:gd name="T8" fmla="*/ 101 w 102"/>
              <a:gd name="T9" fmla="*/ 42 h 93"/>
              <a:gd name="T10" fmla="*/ 50 w 102"/>
              <a:gd name="T11" fmla="*/ 92 h 93"/>
              <a:gd name="T12" fmla="*/ 50 w 102"/>
              <a:gd name="T13" fmla="*/ 25 h 93"/>
              <a:gd name="T14" fmla="*/ 50 w 102"/>
              <a:gd name="T15" fmla="*/ 25 h 93"/>
              <a:gd name="T16" fmla="*/ 33 w 102"/>
              <a:gd name="T17" fmla="*/ 42 h 93"/>
              <a:gd name="T18" fmla="*/ 50 w 102"/>
              <a:gd name="T19" fmla="*/ 58 h 93"/>
              <a:gd name="T20" fmla="*/ 67 w 102"/>
              <a:gd name="T21" fmla="*/ 42 h 93"/>
              <a:gd name="T22" fmla="*/ 50 w 102"/>
              <a:gd name="T23" fmla="*/ 2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93">
                <a:moveTo>
                  <a:pt x="50" y="92"/>
                </a:moveTo>
                <a:lnTo>
                  <a:pt x="50" y="92"/>
                </a:lnTo>
                <a:cubicBezTo>
                  <a:pt x="25" y="92"/>
                  <a:pt x="0" y="67"/>
                  <a:pt x="0" y="42"/>
                </a:cubicBezTo>
                <a:cubicBezTo>
                  <a:pt x="0" y="16"/>
                  <a:pt x="25" y="0"/>
                  <a:pt x="50" y="0"/>
                </a:cubicBezTo>
                <a:cubicBezTo>
                  <a:pt x="75" y="0"/>
                  <a:pt x="101" y="16"/>
                  <a:pt x="101" y="42"/>
                </a:cubicBezTo>
                <a:cubicBezTo>
                  <a:pt x="101" y="67"/>
                  <a:pt x="75" y="92"/>
                  <a:pt x="50" y="92"/>
                </a:cubicBezTo>
                <a:close/>
                <a:moveTo>
                  <a:pt x="50" y="25"/>
                </a:moveTo>
                <a:lnTo>
                  <a:pt x="50" y="25"/>
                </a:lnTo>
                <a:cubicBezTo>
                  <a:pt x="42" y="25"/>
                  <a:pt x="33" y="33"/>
                  <a:pt x="33" y="42"/>
                </a:cubicBezTo>
                <a:cubicBezTo>
                  <a:pt x="33" y="50"/>
                  <a:pt x="42" y="58"/>
                  <a:pt x="50" y="58"/>
                </a:cubicBezTo>
                <a:cubicBezTo>
                  <a:pt x="59" y="58"/>
                  <a:pt x="67" y="50"/>
                  <a:pt x="67" y="42"/>
                </a:cubicBezTo>
                <a:cubicBezTo>
                  <a:pt x="67" y="33"/>
                  <a:pt x="59" y="25"/>
                  <a:pt x="50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01">
            <a:extLst>
              <a:ext uri="{FF2B5EF4-FFF2-40B4-BE49-F238E27FC236}">
                <a16:creationId xmlns:a16="http://schemas.microsoft.com/office/drawing/2014/main" id="{3E81E349-C73C-8840-B989-C8BD8CE3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679" y="8653775"/>
            <a:ext cx="36187" cy="262355"/>
          </a:xfrm>
          <a:custGeom>
            <a:avLst/>
            <a:gdLst>
              <a:gd name="T0" fmla="*/ 17 w 35"/>
              <a:gd name="T1" fmla="*/ 253 h 254"/>
              <a:gd name="T2" fmla="*/ 17 w 35"/>
              <a:gd name="T3" fmla="*/ 253 h 254"/>
              <a:gd name="T4" fmla="*/ 0 w 35"/>
              <a:gd name="T5" fmla="*/ 236 h 254"/>
              <a:gd name="T6" fmla="*/ 0 w 35"/>
              <a:gd name="T7" fmla="*/ 17 h 254"/>
              <a:gd name="T8" fmla="*/ 17 w 35"/>
              <a:gd name="T9" fmla="*/ 0 h 254"/>
              <a:gd name="T10" fmla="*/ 34 w 35"/>
              <a:gd name="T11" fmla="*/ 17 h 254"/>
              <a:gd name="T12" fmla="*/ 34 w 35"/>
              <a:gd name="T13" fmla="*/ 236 h 254"/>
              <a:gd name="T14" fmla="*/ 17 w 35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54">
                <a:moveTo>
                  <a:pt x="17" y="253"/>
                </a:moveTo>
                <a:lnTo>
                  <a:pt x="17" y="253"/>
                </a:lnTo>
                <a:cubicBezTo>
                  <a:pt x="9" y="253"/>
                  <a:pt x="0" y="245"/>
                  <a:pt x="0" y="23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4" y="9"/>
                  <a:pt x="34" y="17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4" y="245"/>
                  <a:pt x="26" y="253"/>
                  <a:pt x="17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C974C90-3B56-FC43-A824-688046ED8F80}"/>
              </a:ext>
            </a:extLst>
          </p:cNvPr>
          <p:cNvGrpSpPr/>
          <p:nvPr/>
        </p:nvGrpSpPr>
        <p:grpSpPr>
          <a:xfrm>
            <a:off x="16678261" y="8183572"/>
            <a:ext cx="6449696" cy="4561686"/>
            <a:chOff x="2232443" y="5137474"/>
            <a:chExt cx="6449696" cy="4561686"/>
          </a:xfrm>
        </p:grpSpPr>
        <p:sp>
          <p:nvSpPr>
            <p:cNvPr id="70" name="CuadroTexto 598">
              <a:extLst>
                <a:ext uri="{FF2B5EF4-FFF2-40B4-BE49-F238E27FC236}">
                  <a16:creationId xmlns:a16="http://schemas.microsoft.com/office/drawing/2014/main" id="{0D9C85F3-AA0F-784A-8C78-A2B1E48D6864}"/>
                </a:ext>
              </a:extLst>
            </p:cNvPr>
            <p:cNvSpPr txBox="1"/>
            <p:nvPr/>
          </p:nvSpPr>
          <p:spPr>
            <a:xfrm>
              <a:off x="2232443" y="513747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71" name="CuadroTexto 599">
              <a:extLst>
                <a:ext uri="{FF2B5EF4-FFF2-40B4-BE49-F238E27FC236}">
                  <a16:creationId xmlns:a16="http://schemas.microsoft.com/office/drawing/2014/main" id="{C505B04E-6B38-084E-984C-653A9D8FD9C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2AB7C0CE-F0B9-A34E-A5DD-81F09D4A86DE}"/>
              </a:ext>
            </a:extLst>
          </p:cNvPr>
          <p:cNvSpPr txBox="1"/>
          <p:nvPr/>
        </p:nvSpPr>
        <p:spPr>
          <a:xfrm flipH="1">
            <a:off x="17238331" y="267031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91EE45-6BF5-8F48-A6E7-29E50A9B448A}"/>
              </a:ext>
            </a:extLst>
          </p:cNvPr>
          <p:cNvSpPr/>
          <p:nvPr/>
        </p:nvSpPr>
        <p:spPr>
          <a:xfrm flipH="1">
            <a:off x="17238329" y="331664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1DBB8F9D-35DE-B347-857C-FBFB057214EA}"/>
              </a:ext>
            </a:extLst>
          </p:cNvPr>
          <p:cNvSpPr txBox="1"/>
          <p:nvPr/>
        </p:nvSpPr>
        <p:spPr>
          <a:xfrm>
            <a:off x="2498662" y="793460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F7ACDA-0223-FD40-A182-152CDA74C7FC}"/>
              </a:ext>
            </a:extLst>
          </p:cNvPr>
          <p:cNvSpPr/>
          <p:nvPr/>
        </p:nvSpPr>
        <p:spPr>
          <a:xfrm>
            <a:off x="685196" y="8580936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93DC13F1-5B71-894C-9E13-DD99AFF5F15F}"/>
              </a:ext>
            </a:extLst>
          </p:cNvPr>
          <p:cNvSpPr txBox="1"/>
          <p:nvPr/>
        </p:nvSpPr>
        <p:spPr>
          <a:xfrm>
            <a:off x="2311094" y="483971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96FE08-FD16-724B-A2D7-8F2C440A03F9}"/>
              </a:ext>
            </a:extLst>
          </p:cNvPr>
          <p:cNvSpPr/>
          <p:nvPr/>
        </p:nvSpPr>
        <p:spPr>
          <a:xfrm>
            <a:off x="497628" y="5486043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1797BA5D-0BBD-004C-8BE8-EB7826467603}"/>
              </a:ext>
            </a:extLst>
          </p:cNvPr>
          <p:cNvSpPr txBox="1"/>
          <p:nvPr/>
        </p:nvSpPr>
        <p:spPr>
          <a:xfrm>
            <a:off x="2709679" y="15572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5CEA2-0585-0C4C-A831-8C8F3CD072E7}"/>
              </a:ext>
            </a:extLst>
          </p:cNvPr>
          <p:cNvSpPr/>
          <p:nvPr/>
        </p:nvSpPr>
        <p:spPr>
          <a:xfrm>
            <a:off x="896213" y="220358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Freeform 337">
            <a:extLst>
              <a:ext uri="{FF2B5EF4-FFF2-40B4-BE49-F238E27FC236}">
                <a16:creationId xmlns:a16="http://schemas.microsoft.com/office/drawing/2014/main" id="{94AAA030-7F54-6C40-91F0-A326CF19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024" y="9012628"/>
            <a:ext cx="1593571" cy="4211888"/>
          </a:xfrm>
          <a:custGeom>
            <a:avLst/>
            <a:gdLst>
              <a:gd name="T0" fmla="*/ 1617 w 1618"/>
              <a:gd name="T1" fmla="*/ 4276 h 4277"/>
              <a:gd name="T2" fmla="*/ 0 w 1618"/>
              <a:gd name="T3" fmla="*/ 4276 h 4277"/>
              <a:gd name="T4" fmla="*/ 271 w 1618"/>
              <a:gd name="T5" fmla="*/ 0 h 4277"/>
              <a:gd name="T6" fmla="*/ 1346 w 1618"/>
              <a:gd name="T7" fmla="*/ 0 h 4277"/>
              <a:gd name="T8" fmla="*/ 1617 w 1618"/>
              <a:gd name="T9" fmla="*/ 4276 h 4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8" h="4277">
                <a:moveTo>
                  <a:pt x="1617" y="4276"/>
                </a:moveTo>
                <a:lnTo>
                  <a:pt x="0" y="4276"/>
                </a:lnTo>
                <a:lnTo>
                  <a:pt x="271" y="0"/>
                </a:lnTo>
                <a:lnTo>
                  <a:pt x="1346" y="0"/>
                </a:lnTo>
                <a:lnTo>
                  <a:pt x="1617" y="42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338">
            <a:extLst>
              <a:ext uri="{FF2B5EF4-FFF2-40B4-BE49-F238E27FC236}">
                <a16:creationId xmlns:a16="http://schemas.microsoft.com/office/drawing/2014/main" id="{515BC84F-D89C-9746-B08B-37840C3A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791" y="8409068"/>
            <a:ext cx="525399" cy="720797"/>
          </a:xfrm>
          <a:custGeom>
            <a:avLst/>
            <a:gdLst>
              <a:gd name="T0" fmla="*/ 307 w 534"/>
              <a:gd name="T1" fmla="*/ 0 h 733"/>
              <a:gd name="T2" fmla="*/ 0 w 534"/>
              <a:gd name="T3" fmla="*/ 64 h 733"/>
              <a:gd name="T4" fmla="*/ 54 w 534"/>
              <a:gd name="T5" fmla="*/ 732 h 733"/>
              <a:gd name="T6" fmla="*/ 533 w 534"/>
              <a:gd name="T7" fmla="*/ 624 h 733"/>
              <a:gd name="T8" fmla="*/ 307 w 534"/>
              <a:gd name="T9" fmla="*/ 0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733">
                <a:moveTo>
                  <a:pt x="307" y="0"/>
                </a:moveTo>
                <a:lnTo>
                  <a:pt x="0" y="64"/>
                </a:lnTo>
                <a:lnTo>
                  <a:pt x="54" y="732"/>
                </a:lnTo>
                <a:lnTo>
                  <a:pt x="533" y="624"/>
                </a:lnTo>
                <a:lnTo>
                  <a:pt x="307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339">
            <a:extLst>
              <a:ext uri="{FF2B5EF4-FFF2-40B4-BE49-F238E27FC236}">
                <a16:creationId xmlns:a16="http://schemas.microsoft.com/office/drawing/2014/main" id="{5B813335-2490-8C4A-A837-4A5B3544A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4084" y="8170251"/>
            <a:ext cx="729482" cy="990011"/>
          </a:xfrm>
          <a:custGeom>
            <a:avLst/>
            <a:gdLst>
              <a:gd name="T0" fmla="*/ 316 w 741"/>
              <a:gd name="T1" fmla="*/ 0 h 1005"/>
              <a:gd name="T2" fmla="*/ 740 w 741"/>
              <a:gd name="T3" fmla="*/ 100 h 1005"/>
              <a:gd name="T4" fmla="*/ 659 w 741"/>
              <a:gd name="T5" fmla="*/ 1004 h 1005"/>
              <a:gd name="T6" fmla="*/ 0 w 741"/>
              <a:gd name="T7" fmla="*/ 859 h 1005"/>
              <a:gd name="T8" fmla="*/ 316 w 741"/>
              <a:gd name="T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" h="1005">
                <a:moveTo>
                  <a:pt x="316" y="0"/>
                </a:moveTo>
                <a:lnTo>
                  <a:pt x="740" y="100"/>
                </a:lnTo>
                <a:lnTo>
                  <a:pt x="659" y="1004"/>
                </a:lnTo>
                <a:lnTo>
                  <a:pt x="0" y="859"/>
                </a:lnTo>
                <a:lnTo>
                  <a:pt x="31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340">
            <a:extLst>
              <a:ext uri="{FF2B5EF4-FFF2-40B4-BE49-F238E27FC236}">
                <a16:creationId xmlns:a16="http://schemas.microsoft.com/office/drawing/2014/main" id="{A7C7CE9B-217C-654D-98D6-12A63D7C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675" y="6059965"/>
            <a:ext cx="3265298" cy="2722528"/>
          </a:xfrm>
          <a:custGeom>
            <a:avLst/>
            <a:gdLst>
              <a:gd name="T0" fmla="*/ 2846 w 3318"/>
              <a:gd name="T1" fmla="*/ 1318 h 2766"/>
              <a:gd name="T2" fmla="*/ 2846 w 3318"/>
              <a:gd name="T3" fmla="*/ 1318 h 2766"/>
              <a:gd name="T4" fmla="*/ 2910 w 3318"/>
              <a:gd name="T5" fmla="*/ 922 h 2766"/>
              <a:gd name="T6" fmla="*/ 2241 w 3318"/>
              <a:gd name="T7" fmla="*/ 479 h 2766"/>
              <a:gd name="T8" fmla="*/ 2105 w 3318"/>
              <a:gd name="T9" fmla="*/ 524 h 2766"/>
              <a:gd name="T10" fmla="*/ 2096 w 3318"/>
              <a:gd name="T11" fmla="*/ 506 h 2766"/>
              <a:gd name="T12" fmla="*/ 1428 w 3318"/>
              <a:gd name="T13" fmla="*/ 54 h 2766"/>
              <a:gd name="T14" fmla="*/ 985 w 3318"/>
              <a:gd name="T15" fmla="*/ 488 h 2766"/>
              <a:gd name="T16" fmla="*/ 660 w 3318"/>
              <a:gd name="T17" fmla="*/ 452 h 2766"/>
              <a:gd name="T18" fmla="*/ 208 w 3318"/>
              <a:gd name="T19" fmla="*/ 1121 h 2766"/>
              <a:gd name="T20" fmla="*/ 352 w 3318"/>
              <a:gd name="T21" fmla="*/ 1400 h 2766"/>
              <a:gd name="T22" fmla="*/ 63 w 3318"/>
              <a:gd name="T23" fmla="*/ 2132 h 2766"/>
              <a:gd name="T24" fmla="*/ 904 w 3318"/>
              <a:gd name="T25" fmla="*/ 2692 h 2766"/>
              <a:gd name="T26" fmla="*/ 1401 w 3318"/>
              <a:gd name="T27" fmla="*/ 2304 h 2766"/>
              <a:gd name="T28" fmla="*/ 1627 w 3318"/>
              <a:gd name="T29" fmla="*/ 2295 h 2766"/>
              <a:gd name="T30" fmla="*/ 1862 w 3318"/>
              <a:gd name="T31" fmla="*/ 2196 h 2766"/>
              <a:gd name="T32" fmla="*/ 2675 w 3318"/>
              <a:gd name="T33" fmla="*/ 2666 h 2766"/>
              <a:gd name="T34" fmla="*/ 3244 w 3318"/>
              <a:gd name="T35" fmla="*/ 1825 h 2766"/>
              <a:gd name="T36" fmla="*/ 2846 w 3318"/>
              <a:gd name="T37" fmla="*/ 1318 h 2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18" h="2766">
                <a:moveTo>
                  <a:pt x="2846" y="1318"/>
                </a:moveTo>
                <a:lnTo>
                  <a:pt x="2846" y="1318"/>
                </a:lnTo>
                <a:cubicBezTo>
                  <a:pt x="2910" y="1201"/>
                  <a:pt x="2937" y="1066"/>
                  <a:pt x="2910" y="922"/>
                </a:cubicBezTo>
                <a:cubicBezTo>
                  <a:pt x="2846" y="614"/>
                  <a:pt x="2548" y="415"/>
                  <a:pt x="2241" y="479"/>
                </a:cubicBezTo>
                <a:cubicBezTo>
                  <a:pt x="2196" y="488"/>
                  <a:pt x="2150" y="506"/>
                  <a:pt x="2105" y="524"/>
                </a:cubicBezTo>
                <a:cubicBezTo>
                  <a:pt x="2105" y="515"/>
                  <a:pt x="2105" y="515"/>
                  <a:pt x="2096" y="506"/>
                </a:cubicBezTo>
                <a:cubicBezTo>
                  <a:pt x="2042" y="199"/>
                  <a:pt x="1735" y="0"/>
                  <a:pt x="1428" y="54"/>
                </a:cubicBezTo>
                <a:cubicBezTo>
                  <a:pt x="1202" y="99"/>
                  <a:pt x="1039" y="271"/>
                  <a:pt x="985" y="488"/>
                </a:cubicBezTo>
                <a:cubicBezTo>
                  <a:pt x="886" y="443"/>
                  <a:pt x="768" y="425"/>
                  <a:pt x="660" y="452"/>
                </a:cubicBezTo>
                <a:cubicBezTo>
                  <a:pt x="343" y="515"/>
                  <a:pt x="144" y="813"/>
                  <a:pt x="208" y="1121"/>
                </a:cubicBezTo>
                <a:cubicBezTo>
                  <a:pt x="235" y="1228"/>
                  <a:pt x="280" y="1328"/>
                  <a:pt x="352" y="1400"/>
                </a:cubicBezTo>
                <a:cubicBezTo>
                  <a:pt x="127" y="1554"/>
                  <a:pt x="0" y="1843"/>
                  <a:pt x="63" y="2132"/>
                </a:cubicBezTo>
                <a:cubicBezTo>
                  <a:pt x="135" y="2521"/>
                  <a:pt x="515" y="2765"/>
                  <a:pt x="904" y="2692"/>
                </a:cubicBezTo>
                <a:cubicBezTo>
                  <a:pt x="1130" y="2647"/>
                  <a:pt x="1311" y="2494"/>
                  <a:pt x="1401" y="2304"/>
                </a:cubicBezTo>
                <a:cubicBezTo>
                  <a:pt x="1473" y="2313"/>
                  <a:pt x="1546" y="2304"/>
                  <a:pt x="1627" y="2295"/>
                </a:cubicBezTo>
                <a:cubicBezTo>
                  <a:pt x="1718" y="2277"/>
                  <a:pt x="1790" y="2241"/>
                  <a:pt x="1862" y="2196"/>
                </a:cubicBezTo>
                <a:cubicBezTo>
                  <a:pt x="1979" y="2530"/>
                  <a:pt x="2322" y="2738"/>
                  <a:pt x="2675" y="2666"/>
                </a:cubicBezTo>
                <a:cubicBezTo>
                  <a:pt x="3063" y="2584"/>
                  <a:pt x="3317" y="2213"/>
                  <a:pt x="3244" y="1825"/>
                </a:cubicBezTo>
                <a:cubicBezTo>
                  <a:pt x="3190" y="1590"/>
                  <a:pt x="3045" y="1409"/>
                  <a:pt x="2846" y="131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341">
            <a:extLst>
              <a:ext uri="{FF2B5EF4-FFF2-40B4-BE49-F238E27FC236}">
                <a16:creationId xmlns:a16="http://schemas.microsoft.com/office/drawing/2014/main" id="{7896FC99-3B5B-F34C-9483-F2718C68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987" y="4848503"/>
            <a:ext cx="3951358" cy="3304379"/>
          </a:xfrm>
          <a:custGeom>
            <a:avLst/>
            <a:gdLst>
              <a:gd name="T0" fmla="*/ 3435 w 4015"/>
              <a:gd name="T1" fmla="*/ 1600 h 3354"/>
              <a:gd name="T2" fmla="*/ 3435 w 4015"/>
              <a:gd name="T3" fmla="*/ 1600 h 3354"/>
              <a:gd name="T4" fmla="*/ 3517 w 4015"/>
              <a:gd name="T5" fmla="*/ 1121 h 3354"/>
              <a:gd name="T6" fmla="*/ 2712 w 4015"/>
              <a:gd name="T7" fmla="*/ 579 h 3354"/>
              <a:gd name="T8" fmla="*/ 2540 w 4015"/>
              <a:gd name="T9" fmla="*/ 633 h 3354"/>
              <a:gd name="T10" fmla="*/ 2540 w 4015"/>
              <a:gd name="T11" fmla="*/ 615 h 3354"/>
              <a:gd name="T12" fmla="*/ 1727 w 4015"/>
              <a:gd name="T13" fmla="*/ 73 h 3354"/>
              <a:gd name="T14" fmla="*/ 1194 w 4015"/>
              <a:gd name="T15" fmla="*/ 588 h 3354"/>
              <a:gd name="T16" fmla="*/ 787 w 4015"/>
              <a:gd name="T17" fmla="*/ 552 h 3354"/>
              <a:gd name="T18" fmla="*/ 244 w 4015"/>
              <a:gd name="T19" fmla="*/ 1356 h 3354"/>
              <a:gd name="T20" fmla="*/ 425 w 4015"/>
              <a:gd name="T21" fmla="*/ 1700 h 3354"/>
              <a:gd name="T22" fmla="*/ 73 w 4015"/>
              <a:gd name="T23" fmla="*/ 2576 h 3354"/>
              <a:gd name="T24" fmla="*/ 1085 w 4015"/>
              <a:gd name="T25" fmla="*/ 3254 h 3354"/>
              <a:gd name="T26" fmla="*/ 1691 w 4015"/>
              <a:gd name="T27" fmla="*/ 2793 h 3354"/>
              <a:gd name="T28" fmla="*/ 1962 w 4015"/>
              <a:gd name="T29" fmla="*/ 2775 h 3354"/>
              <a:gd name="T30" fmla="*/ 2251 w 4015"/>
              <a:gd name="T31" fmla="*/ 2657 h 3354"/>
              <a:gd name="T32" fmla="*/ 3236 w 4015"/>
              <a:gd name="T33" fmla="*/ 3226 h 3354"/>
              <a:gd name="T34" fmla="*/ 3915 w 4015"/>
              <a:gd name="T35" fmla="*/ 2206 h 3354"/>
              <a:gd name="T36" fmla="*/ 3435 w 4015"/>
              <a:gd name="T37" fmla="*/ 160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5" h="3354">
                <a:moveTo>
                  <a:pt x="3435" y="1600"/>
                </a:moveTo>
                <a:lnTo>
                  <a:pt x="3435" y="1600"/>
                </a:lnTo>
                <a:cubicBezTo>
                  <a:pt x="3517" y="1456"/>
                  <a:pt x="3553" y="1284"/>
                  <a:pt x="3517" y="1121"/>
                </a:cubicBezTo>
                <a:cubicBezTo>
                  <a:pt x="3444" y="741"/>
                  <a:pt x="3083" y="507"/>
                  <a:pt x="2712" y="579"/>
                </a:cubicBezTo>
                <a:cubicBezTo>
                  <a:pt x="2649" y="588"/>
                  <a:pt x="2595" y="606"/>
                  <a:pt x="2540" y="633"/>
                </a:cubicBezTo>
                <a:cubicBezTo>
                  <a:pt x="2540" y="624"/>
                  <a:pt x="2540" y="624"/>
                  <a:pt x="2540" y="615"/>
                </a:cubicBezTo>
                <a:cubicBezTo>
                  <a:pt x="2459" y="235"/>
                  <a:pt x="2098" y="0"/>
                  <a:pt x="1727" y="73"/>
                </a:cubicBezTo>
                <a:cubicBezTo>
                  <a:pt x="1456" y="127"/>
                  <a:pt x="1257" y="335"/>
                  <a:pt x="1194" y="588"/>
                </a:cubicBezTo>
                <a:cubicBezTo>
                  <a:pt x="1067" y="534"/>
                  <a:pt x="931" y="516"/>
                  <a:pt x="787" y="552"/>
                </a:cubicBezTo>
                <a:cubicBezTo>
                  <a:pt x="416" y="624"/>
                  <a:pt x="172" y="986"/>
                  <a:pt x="244" y="1356"/>
                </a:cubicBezTo>
                <a:cubicBezTo>
                  <a:pt x="271" y="1492"/>
                  <a:pt x="335" y="1609"/>
                  <a:pt x="425" y="1700"/>
                </a:cubicBezTo>
                <a:cubicBezTo>
                  <a:pt x="154" y="1890"/>
                  <a:pt x="0" y="2233"/>
                  <a:pt x="73" y="2576"/>
                </a:cubicBezTo>
                <a:cubicBezTo>
                  <a:pt x="163" y="3046"/>
                  <a:pt x="615" y="3353"/>
                  <a:pt x="1085" y="3254"/>
                </a:cubicBezTo>
                <a:cubicBezTo>
                  <a:pt x="1365" y="3199"/>
                  <a:pt x="1582" y="3019"/>
                  <a:pt x="1691" y="2793"/>
                </a:cubicBezTo>
                <a:cubicBezTo>
                  <a:pt x="1781" y="2802"/>
                  <a:pt x="1871" y="2793"/>
                  <a:pt x="1962" y="2775"/>
                </a:cubicBezTo>
                <a:cubicBezTo>
                  <a:pt x="2070" y="2756"/>
                  <a:pt x="2170" y="2711"/>
                  <a:pt x="2251" y="2657"/>
                </a:cubicBezTo>
                <a:cubicBezTo>
                  <a:pt x="2396" y="3064"/>
                  <a:pt x="2812" y="3308"/>
                  <a:pt x="3236" y="3226"/>
                </a:cubicBezTo>
                <a:cubicBezTo>
                  <a:pt x="3707" y="3127"/>
                  <a:pt x="4014" y="2675"/>
                  <a:pt x="3915" y="2206"/>
                </a:cubicBezTo>
                <a:cubicBezTo>
                  <a:pt x="3860" y="1926"/>
                  <a:pt x="3679" y="1709"/>
                  <a:pt x="3435" y="160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342">
            <a:extLst>
              <a:ext uri="{FF2B5EF4-FFF2-40B4-BE49-F238E27FC236}">
                <a16:creationId xmlns:a16="http://schemas.microsoft.com/office/drawing/2014/main" id="{A0EBABC8-CD6F-1240-BA7B-C4F71963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482" y="4848503"/>
            <a:ext cx="3942674" cy="3304379"/>
          </a:xfrm>
          <a:custGeom>
            <a:avLst/>
            <a:gdLst>
              <a:gd name="T0" fmla="*/ 3436 w 4006"/>
              <a:gd name="T1" fmla="*/ 1600 h 3354"/>
              <a:gd name="T2" fmla="*/ 3436 w 4006"/>
              <a:gd name="T3" fmla="*/ 1600 h 3354"/>
              <a:gd name="T4" fmla="*/ 3517 w 4006"/>
              <a:gd name="T5" fmla="*/ 1121 h 3354"/>
              <a:gd name="T6" fmla="*/ 2703 w 4006"/>
              <a:gd name="T7" fmla="*/ 579 h 3354"/>
              <a:gd name="T8" fmla="*/ 2541 w 4006"/>
              <a:gd name="T9" fmla="*/ 633 h 3354"/>
              <a:gd name="T10" fmla="*/ 2532 w 4006"/>
              <a:gd name="T11" fmla="*/ 615 h 3354"/>
              <a:gd name="T12" fmla="*/ 1727 w 4006"/>
              <a:gd name="T13" fmla="*/ 73 h 3354"/>
              <a:gd name="T14" fmla="*/ 1194 w 4006"/>
              <a:gd name="T15" fmla="*/ 588 h 3354"/>
              <a:gd name="T16" fmla="*/ 787 w 4006"/>
              <a:gd name="T17" fmla="*/ 552 h 3354"/>
              <a:gd name="T18" fmla="*/ 245 w 4006"/>
              <a:gd name="T19" fmla="*/ 1356 h 3354"/>
              <a:gd name="T20" fmla="*/ 425 w 4006"/>
              <a:gd name="T21" fmla="*/ 1700 h 3354"/>
              <a:gd name="T22" fmla="*/ 64 w 4006"/>
              <a:gd name="T23" fmla="*/ 2576 h 3354"/>
              <a:gd name="T24" fmla="*/ 1085 w 4006"/>
              <a:gd name="T25" fmla="*/ 3254 h 3354"/>
              <a:gd name="T26" fmla="*/ 1691 w 4006"/>
              <a:gd name="T27" fmla="*/ 2793 h 3354"/>
              <a:gd name="T28" fmla="*/ 1962 w 4006"/>
              <a:gd name="T29" fmla="*/ 2775 h 3354"/>
              <a:gd name="T30" fmla="*/ 2251 w 4006"/>
              <a:gd name="T31" fmla="*/ 2657 h 3354"/>
              <a:gd name="T32" fmla="*/ 3237 w 4006"/>
              <a:gd name="T33" fmla="*/ 3226 h 3354"/>
              <a:gd name="T34" fmla="*/ 3915 w 4006"/>
              <a:gd name="T35" fmla="*/ 2206 h 3354"/>
              <a:gd name="T36" fmla="*/ 3436 w 4006"/>
              <a:gd name="T37" fmla="*/ 1600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06" h="3354">
                <a:moveTo>
                  <a:pt x="3436" y="1600"/>
                </a:moveTo>
                <a:lnTo>
                  <a:pt x="3436" y="1600"/>
                </a:lnTo>
                <a:cubicBezTo>
                  <a:pt x="3517" y="1456"/>
                  <a:pt x="3553" y="1284"/>
                  <a:pt x="3517" y="1121"/>
                </a:cubicBezTo>
                <a:cubicBezTo>
                  <a:pt x="3445" y="741"/>
                  <a:pt x="3083" y="507"/>
                  <a:pt x="2703" y="579"/>
                </a:cubicBezTo>
                <a:cubicBezTo>
                  <a:pt x="2649" y="588"/>
                  <a:pt x="2586" y="606"/>
                  <a:pt x="2541" y="633"/>
                </a:cubicBezTo>
                <a:cubicBezTo>
                  <a:pt x="2541" y="624"/>
                  <a:pt x="2532" y="624"/>
                  <a:pt x="2532" y="615"/>
                </a:cubicBezTo>
                <a:cubicBezTo>
                  <a:pt x="2459" y="235"/>
                  <a:pt x="2098" y="0"/>
                  <a:pt x="1727" y="73"/>
                </a:cubicBezTo>
                <a:cubicBezTo>
                  <a:pt x="1456" y="127"/>
                  <a:pt x="1248" y="335"/>
                  <a:pt x="1194" y="588"/>
                </a:cubicBezTo>
                <a:cubicBezTo>
                  <a:pt x="1067" y="534"/>
                  <a:pt x="923" y="516"/>
                  <a:pt x="787" y="552"/>
                </a:cubicBezTo>
                <a:cubicBezTo>
                  <a:pt x="416" y="624"/>
                  <a:pt x="172" y="986"/>
                  <a:pt x="245" y="1356"/>
                </a:cubicBezTo>
                <a:cubicBezTo>
                  <a:pt x="272" y="1492"/>
                  <a:pt x="335" y="1609"/>
                  <a:pt x="425" y="1700"/>
                </a:cubicBezTo>
                <a:cubicBezTo>
                  <a:pt x="145" y="1890"/>
                  <a:pt x="0" y="2233"/>
                  <a:pt x="64" y="2576"/>
                </a:cubicBezTo>
                <a:cubicBezTo>
                  <a:pt x="163" y="3046"/>
                  <a:pt x="615" y="3353"/>
                  <a:pt x="1085" y="3254"/>
                </a:cubicBezTo>
                <a:cubicBezTo>
                  <a:pt x="1356" y="3199"/>
                  <a:pt x="1574" y="3019"/>
                  <a:pt x="1691" y="2793"/>
                </a:cubicBezTo>
                <a:cubicBezTo>
                  <a:pt x="1781" y="2802"/>
                  <a:pt x="1872" y="2793"/>
                  <a:pt x="1962" y="2775"/>
                </a:cubicBezTo>
                <a:cubicBezTo>
                  <a:pt x="2062" y="2756"/>
                  <a:pt x="2161" y="2711"/>
                  <a:pt x="2251" y="2657"/>
                </a:cubicBezTo>
                <a:cubicBezTo>
                  <a:pt x="2387" y="3064"/>
                  <a:pt x="2803" y="3308"/>
                  <a:pt x="3237" y="3226"/>
                </a:cubicBezTo>
                <a:cubicBezTo>
                  <a:pt x="3707" y="3127"/>
                  <a:pt x="4005" y="2675"/>
                  <a:pt x="3915" y="2206"/>
                </a:cubicBezTo>
                <a:cubicBezTo>
                  <a:pt x="3861" y="1926"/>
                  <a:pt x="3671" y="1709"/>
                  <a:pt x="3436" y="160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343">
            <a:extLst>
              <a:ext uri="{FF2B5EF4-FFF2-40B4-BE49-F238E27FC236}">
                <a16:creationId xmlns:a16="http://schemas.microsoft.com/office/drawing/2014/main" id="{C957E600-7507-DC43-AD0A-2331947F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091" y="3524148"/>
            <a:ext cx="3951358" cy="3304376"/>
          </a:xfrm>
          <a:custGeom>
            <a:avLst/>
            <a:gdLst>
              <a:gd name="T0" fmla="*/ 3443 w 4014"/>
              <a:gd name="T1" fmla="*/ 1591 h 3354"/>
              <a:gd name="T2" fmla="*/ 3443 w 4014"/>
              <a:gd name="T3" fmla="*/ 1591 h 3354"/>
              <a:gd name="T4" fmla="*/ 3524 w 4014"/>
              <a:gd name="T5" fmla="*/ 1111 h 3354"/>
              <a:gd name="T6" fmla="*/ 2711 w 4014"/>
              <a:gd name="T7" fmla="*/ 578 h 3354"/>
              <a:gd name="T8" fmla="*/ 2548 w 4014"/>
              <a:gd name="T9" fmla="*/ 632 h 3354"/>
              <a:gd name="T10" fmla="*/ 2539 w 4014"/>
              <a:gd name="T11" fmla="*/ 614 h 3354"/>
              <a:gd name="T12" fmla="*/ 1736 w 4014"/>
              <a:gd name="T13" fmla="*/ 72 h 3354"/>
              <a:gd name="T14" fmla="*/ 1193 w 4014"/>
              <a:gd name="T15" fmla="*/ 587 h 3354"/>
              <a:gd name="T16" fmla="*/ 795 w 4014"/>
              <a:gd name="T17" fmla="*/ 542 h 3354"/>
              <a:gd name="T18" fmla="*/ 253 w 4014"/>
              <a:gd name="T19" fmla="*/ 1355 h 3354"/>
              <a:gd name="T20" fmla="*/ 434 w 4014"/>
              <a:gd name="T21" fmla="*/ 1699 h 3354"/>
              <a:gd name="T22" fmla="*/ 72 w 4014"/>
              <a:gd name="T23" fmla="*/ 2576 h 3354"/>
              <a:gd name="T24" fmla="*/ 1094 w 4014"/>
              <a:gd name="T25" fmla="*/ 3254 h 3354"/>
              <a:gd name="T26" fmla="*/ 1699 w 4014"/>
              <a:gd name="T27" fmla="*/ 2784 h 3354"/>
              <a:gd name="T28" fmla="*/ 1962 w 4014"/>
              <a:gd name="T29" fmla="*/ 2775 h 3354"/>
              <a:gd name="T30" fmla="*/ 2260 w 4014"/>
              <a:gd name="T31" fmla="*/ 2657 h 3354"/>
              <a:gd name="T32" fmla="*/ 3244 w 4014"/>
              <a:gd name="T33" fmla="*/ 3227 h 3354"/>
              <a:gd name="T34" fmla="*/ 3922 w 4014"/>
              <a:gd name="T35" fmla="*/ 2205 h 3354"/>
              <a:gd name="T36" fmla="*/ 3443 w 4014"/>
              <a:gd name="T37" fmla="*/ 1591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4" h="3354">
                <a:moveTo>
                  <a:pt x="3443" y="1591"/>
                </a:moveTo>
                <a:lnTo>
                  <a:pt x="3443" y="1591"/>
                </a:lnTo>
                <a:cubicBezTo>
                  <a:pt x="3524" y="1455"/>
                  <a:pt x="3561" y="1283"/>
                  <a:pt x="3524" y="1111"/>
                </a:cubicBezTo>
                <a:cubicBezTo>
                  <a:pt x="3452" y="741"/>
                  <a:pt x="3082" y="505"/>
                  <a:pt x="2711" y="578"/>
                </a:cubicBezTo>
                <a:cubicBezTo>
                  <a:pt x="2657" y="587"/>
                  <a:pt x="2593" y="605"/>
                  <a:pt x="2548" y="632"/>
                </a:cubicBezTo>
                <a:cubicBezTo>
                  <a:pt x="2539" y="623"/>
                  <a:pt x="2539" y="614"/>
                  <a:pt x="2539" y="614"/>
                </a:cubicBezTo>
                <a:cubicBezTo>
                  <a:pt x="2467" y="234"/>
                  <a:pt x="2106" y="0"/>
                  <a:pt x="1736" y="72"/>
                </a:cubicBezTo>
                <a:cubicBezTo>
                  <a:pt x="1455" y="126"/>
                  <a:pt x="1256" y="334"/>
                  <a:pt x="1193" y="587"/>
                </a:cubicBezTo>
                <a:cubicBezTo>
                  <a:pt x="1076" y="533"/>
                  <a:pt x="931" y="515"/>
                  <a:pt x="795" y="542"/>
                </a:cubicBezTo>
                <a:cubicBezTo>
                  <a:pt x="425" y="623"/>
                  <a:pt x="181" y="985"/>
                  <a:pt x="253" y="1355"/>
                </a:cubicBezTo>
                <a:cubicBezTo>
                  <a:pt x="280" y="1491"/>
                  <a:pt x="343" y="1608"/>
                  <a:pt x="434" y="1699"/>
                </a:cubicBezTo>
                <a:cubicBezTo>
                  <a:pt x="154" y="1889"/>
                  <a:pt x="0" y="2232"/>
                  <a:pt x="72" y="2576"/>
                </a:cubicBezTo>
                <a:cubicBezTo>
                  <a:pt x="163" y="3046"/>
                  <a:pt x="624" y="3353"/>
                  <a:pt x="1094" y="3254"/>
                </a:cubicBezTo>
                <a:cubicBezTo>
                  <a:pt x="1365" y="3199"/>
                  <a:pt x="1582" y="3019"/>
                  <a:pt x="1699" y="2784"/>
                </a:cubicBezTo>
                <a:cubicBezTo>
                  <a:pt x="1781" y="2793"/>
                  <a:pt x="1871" y="2793"/>
                  <a:pt x="1962" y="2775"/>
                </a:cubicBezTo>
                <a:cubicBezTo>
                  <a:pt x="2070" y="2757"/>
                  <a:pt x="2170" y="2711"/>
                  <a:pt x="2260" y="2657"/>
                </a:cubicBezTo>
                <a:cubicBezTo>
                  <a:pt x="2394" y="3064"/>
                  <a:pt x="2810" y="3308"/>
                  <a:pt x="3244" y="3227"/>
                </a:cubicBezTo>
                <a:cubicBezTo>
                  <a:pt x="3705" y="3127"/>
                  <a:pt x="4013" y="2675"/>
                  <a:pt x="3922" y="2205"/>
                </a:cubicBezTo>
                <a:cubicBezTo>
                  <a:pt x="3868" y="1925"/>
                  <a:pt x="3678" y="1708"/>
                  <a:pt x="3443" y="159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344">
            <a:extLst>
              <a:ext uri="{FF2B5EF4-FFF2-40B4-BE49-F238E27FC236}">
                <a16:creationId xmlns:a16="http://schemas.microsoft.com/office/drawing/2014/main" id="{9B129C33-B995-D84F-A347-96B9FC8F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140" y="7058660"/>
            <a:ext cx="3951358" cy="3304376"/>
          </a:xfrm>
          <a:custGeom>
            <a:avLst/>
            <a:gdLst>
              <a:gd name="T0" fmla="*/ 3444 w 4015"/>
              <a:gd name="T1" fmla="*/ 1599 h 3354"/>
              <a:gd name="T2" fmla="*/ 3444 w 4015"/>
              <a:gd name="T3" fmla="*/ 1599 h 3354"/>
              <a:gd name="T4" fmla="*/ 3517 w 4015"/>
              <a:gd name="T5" fmla="*/ 1120 h 3354"/>
              <a:gd name="T6" fmla="*/ 2712 w 4015"/>
              <a:gd name="T7" fmla="*/ 578 h 3354"/>
              <a:gd name="T8" fmla="*/ 2540 w 4015"/>
              <a:gd name="T9" fmla="*/ 641 h 3354"/>
              <a:gd name="T10" fmla="*/ 2540 w 4015"/>
              <a:gd name="T11" fmla="*/ 614 h 3354"/>
              <a:gd name="T12" fmla="*/ 1727 w 4015"/>
              <a:gd name="T13" fmla="*/ 73 h 3354"/>
              <a:gd name="T14" fmla="*/ 1193 w 4015"/>
              <a:gd name="T15" fmla="*/ 596 h 3354"/>
              <a:gd name="T16" fmla="*/ 787 w 4015"/>
              <a:gd name="T17" fmla="*/ 551 h 3354"/>
              <a:gd name="T18" fmla="*/ 253 w 4015"/>
              <a:gd name="T19" fmla="*/ 1364 h 3354"/>
              <a:gd name="T20" fmla="*/ 425 w 4015"/>
              <a:gd name="T21" fmla="*/ 1699 h 3354"/>
              <a:gd name="T22" fmla="*/ 73 w 4015"/>
              <a:gd name="T23" fmla="*/ 2584 h 3354"/>
              <a:gd name="T24" fmla="*/ 1085 w 4015"/>
              <a:gd name="T25" fmla="*/ 3263 h 3354"/>
              <a:gd name="T26" fmla="*/ 1700 w 4015"/>
              <a:gd name="T27" fmla="*/ 2792 h 3354"/>
              <a:gd name="T28" fmla="*/ 1962 w 4015"/>
              <a:gd name="T29" fmla="*/ 2783 h 3354"/>
              <a:gd name="T30" fmla="*/ 2251 w 4015"/>
              <a:gd name="T31" fmla="*/ 2666 h 3354"/>
              <a:gd name="T32" fmla="*/ 3236 w 4015"/>
              <a:gd name="T33" fmla="*/ 3226 h 3354"/>
              <a:gd name="T34" fmla="*/ 3915 w 4015"/>
              <a:gd name="T35" fmla="*/ 2214 h 3354"/>
              <a:gd name="T36" fmla="*/ 3444 w 4015"/>
              <a:gd name="T37" fmla="*/ 1599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5" h="3354">
                <a:moveTo>
                  <a:pt x="3444" y="1599"/>
                </a:moveTo>
                <a:lnTo>
                  <a:pt x="3444" y="1599"/>
                </a:lnTo>
                <a:cubicBezTo>
                  <a:pt x="3526" y="1464"/>
                  <a:pt x="3553" y="1292"/>
                  <a:pt x="3517" y="1120"/>
                </a:cubicBezTo>
                <a:cubicBezTo>
                  <a:pt x="3444" y="749"/>
                  <a:pt x="3083" y="505"/>
                  <a:pt x="2712" y="578"/>
                </a:cubicBezTo>
                <a:cubicBezTo>
                  <a:pt x="2649" y="596"/>
                  <a:pt x="2595" y="614"/>
                  <a:pt x="2540" y="641"/>
                </a:cubicBezTo>
                <a:cubicBezTo>
                  <a:pt x="2540" y="632"/>
                  <a:pt x="2540" y="623"/>
                  <a:pt x="2540" y="614"/>
                </a:cubicBezTo>
                <a:cubicBezTo>
                  <a:pt x="2468" y="243"/>
                  <a:pt x="2098" y="0"/>
                  <a:pt x="1727" y="73"/>
                </a:cubicBezTo>
                <a:cubicBezTo>
                  <a:pt x="1456" y="127"/>
                  <a:pt x="1257" y="343"/>
                  <a:pt x="1193" y="596"/>
                </a:cubicBezTo>
                <a:cubicBezTo>
                  <a:pt x="1067" y="542"/>
                  <a:pt x="931" y="523"/>
                  <a:pt x="787" y="551"/>
                </a:cubicBezTo>
                <a:cubicBezTo>
                  <a:pt x="416" y="623"/>
                  <a:pt x="172" y="984"/>
                  <a:pt x="253" y="1364"/>
                </a:cubicBezTo>
                <a:cubicBezTo>
                  <a:pt x="280" y="1491"/>
                  <a:pt x="344" y="1608"/>
                  <a:pt x="425" y="1699"/>
                </a:cubicBezTo>
                <a:cubicBezTo>
                  <a:pt x="154" y="1888"/>
                  <a:pt x="0" y="2232"/>
                  <a:pt x="73" y="2584"/>
                </a:cubicBezTo>
                <a:cubicBezTo>
                  <a:pt x="163" y="3055"/>
                  <a:pt x="624" y="3353"/>
                  <a:pt x="1085" y="3263"/>
                </a:cubicBezTo>
                <a:cubicBezTo>
                  <a:pt x="1365" y="3208"/>
                  <a:pt x="1582" y="3028"/>
                  <a:pt x="1700" y="2792"/>
                </a:cubicBezTo>
                <a:cubicBezTo>
                  <a:pt x="1781" y="2801"/>
                  <a:pt x="1871" y="2801"/>
                  <a:pt x="1962" y="2783"/>
                </a:cubicBezTo>
                <a:cubicBezTo>
                  <a:pt x="2070" y="2756"/>
                  <a:pt x="2170" y="2720"/>
                  <a:pt x="2251" y="2666"/>
                </a:cubicBezTo>
                <a:cubicBezTo>
                  <a:pt x="2396" y="3064"/>
                  <a:pt x="2812" y="3317"/>
                  <a:pt x="3236" y="3226"/>
                </a:cubicBezTo>
                <a:cubicBezTo>
                  <a:pt x="3707" y="3136"/>
                  <a:pt x="4014" y="2675"/>
                  <a:pt x="3915" y="2214"/>
                </a:cubicBezTo>
                <a:cubicBezTo>
                  <a:pt x="3860" y="1934"/>
                  <a:pt x="3679" y="1717"/>
                  <a:pt x="3444" y="1599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345">
            <a:extLst>
              <a:ext uri="{FF2B5EF4-FFF2-40B4-BE49-F238E27FC236}">
                <a16:creationId xmlns:a16="http://schemas.microsoft.com/office/drawing/2014/main" id="{FBABC1E3-CF81-7D4B-BFC9-AF7A653A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987" y="7002211"/>
            <a:ext cx="3951358" cy="3304379"/>
          </a:xfrm>
          <a:custGeom>
            <a:avLst/>
            <a:gdLst>
              <a:gd name="T0" fmla="*/ 3435 w 4015"/>
              <a:gd name="T1" fmla="*/ 1599 h 3354"/>
              <a:gd name="T2" fmla="*/ 3435 w 4015"/>
              <a:gd name="T3" fmla="*/ 1599 h 3354"/>
              <a:gd name="T4" fmla="*/ 3517 w 4015"/>
              <a:gd name="T5" fmla="*/ 1120 h 3354"/>
              <a:gd name="T6" fmla="*/ 2712 w 4015"/>
              <a:gd name="T7" fmla="*/ 577 h 3354"/>
              <a:gd name="T8" fmla="*/ 2540 w 4015"/>
              <a:gd name="T9" fmla="*/ 632 h 3354"/>
              <a:gd name="T10" fmla="*/ 2540 w 4015"/>
              <a:gd name="T11" fmla="*/ 614 h 3354"/>
              <a:gd name="T12" fmla="*/ 1727 w 4015"/>
              <a:gd name="T13" fmla="*/ 72 h 3354"/>
              <a:gd name="T14" fmla="*/ 1194 w 4015"/>
              <a:gd name="T15" fmla="*/ 587 h 3354"/>
              <a:gd name="T16" fmla="*/ 787 w 4015"/>
              <a:gd name="T17" fmla="*/ 550 h 3354"/>
              <a:gd name="T18" fmla="*/ 244 w 4015"/>
              <a:gd name="T19" fmla="*/ 1355 h 3354"/>
              <a:gd name="T20" fmla="*/ 425 w 4015"/>
              <a:gd name="T21" fmla="*/ 1698 h 3354"/>
              <a:gd name="T22" fmla="*/ 73 w 4015"/>
              <a:gd name="T23" fmla="*/ 2584 h 3354"/>
              <a:gd name="T24" fmla="*/ 1085 w 4015"/>
              <a:gd name="T25" fmla="*/ 3262 h 3354"/>
              <a:gd name="T26" fmla="*/ 1691 w 4015"/>
              <a:gd name="T27" fmla="*/ 2792 h 3354"/>
              <a:gd name="T28" fmla="*/ 1962 w 4015"/>
              <a:gd name="T29" fmla="*/ 2774 h 3354"/>
              <a:gd name="T30" fmla="*/ 2251 w 4015"/>
              <a:gd name="T31" fmla="*/ 2666 h 3354"/>
              <a:gd name="T32" fmla="*/ 3236 w 4015"/>
              <a:gd name="T33" fmla="*/ 3226 h 3354"/>
              <a:gd name="T34" fmla="*/ 3915 w 4015"/>
              <a:gd name="T35" fmla="*/ 2205 h 3354"/>
              <a:gd name="T36" fmla="*/ 3435 w 4015"/>
              <a:gd name="T37" fmla="*/ 1599 h 3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15" h="3354">
                <a:moveTo>
                  <a:pt x="3435" y="1599"/>
                </a:moveTo>
                <a:lnTo>
                  <a:pt x="3435" y="1599"/>
                </a:lnTo>
                <a:cubicBezTo>
                  <a:pt x="3517" y="1454"/>
                  <a:pt x="3553" y="1292"/>
                  <a:pt x="3517" y="1120"/>
                </a:cubicBezTo>
                <a:cubicBezTo>
                  <a:pt x="3444" y="749"/>
                  <a:pt x="3083" y="505"/>
                  <a:pt x="2712" y="577"/>
                </a:cubicBezTo>
                <a:cubicBezTo>
                  <a:pt x="2649" y="587"/>
                  <a:pt x="2595" y="614"/>
                  <a:pt x="2540" y="632"/>
                </a:cubicBezTo>
                <a:cubicBezTo>
                  <a:pt x="2540" y="632"/>
                  <a:pt x="2540" y="623"/>
                  <a:pt x="2540" y="614"/>
                </a:cubicBezTo>
                <a:cubicBezTo>
                  <a:pt x="2459" y="243"/>
                  <a:pt x="2098" y="0"/>
                  <a:pt x="1727" y="72"/>
                </a:cubicBezTo>
                <a:cubicBezTo>
                  <a:pt x="1456" y="127"/>
                  <a:pt x="1257" y="334"/>
                  <a:pt x="1194" y="587"/>
                </a:cubicBezTo>
                <a:cubicBezTo>
                  <a:pt x="1067" y="532"/>
                  <a:pt x="931" y="523"/>
                  <a:pt x="787" y="550"/>
                </a:cubicBezTo>
                <a:cubicBezTo>
                  <a:pt x="416" y="623"/>
                  <a:pt x="172" y="984"/>
                  <a:pt x="244" y="1355"/>
                </a:cubicBezTo>
                <a:cubicBezTo>
                  <a:pt x="271" y="1491"/>
                  <a:pt x="335" y="1608"/>
                  <a:pt x="425" y="1698"/>
                </a:cubicBezTo>
                <a:cubicBezTo>
                  <a:pt x="154" y="1888"/>
                  <a:pt x="0" y="2232"/>
                  <a:pt x="73" y="2584"/>
                </a:cubicBezTo>
                <a:cubicBezTo>
                  <a:pt x="163" y="3045"/>
                  <a:pt x="615" y="3353"/>
                  <a:pt x="1085" y="3262"/>
                </a:cubicBezTo>
                <a:cubicBezTo>
                  <a:pt x="1365" y="3199"/>
                  <a:pt x="1582" y="3027"/>
                  <a:pt x="1691" y="2792"/>
                </a:cubicBezTo>
                <a:cubicBezTo>
                  <a:pt x="1781" y="2801"/>
                  <a:pt x="1871" y="2792"/>
                  <a:pt x="1962" y="2774"/>
                </a:cubicBezTo>
                <a:cubicBezTo>
                  <a:pt x="2070" y="2756"/>
                  <a:pt x="2170" y="2720"/>
                  <a:pt x="2251" y="2666"/>
                </a:cubicBezTo>
                <a:cubicBezTo>
                  <a:pt x="2396" y="3063"/>
                  <a:pt x="2812" y="3308"/>
                  <a:pt x="3236" y="3226"/>
                </a:cubicBezTo>
                <a:cubicBezTo>
                  <a:pt x="3707" y="3136"/>
                  <a:pt x="4014" y="2675"/>
                  <a:pt x="3915" y="2205"/>
                </a:cubicBezTo>
                <a:cubicBezTo>
                  <a:pt x="3860" y="1934"/>
                  <a:pt x="3679" y="1708"/>
                  <a:pt x="3435" y="159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346">
            <a:extLst>
              <a:ext uri="{FF2B5EF4-FFF2-40B4-BE49-F238E27FC236}">
                <a16:creationId xmlns:a16="http://schemas.microsoft.com/office/drawing/2014/main" id="{FD1AAF63-2F28-8340-B0EC-48358FC2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868" y="8222357"/>
            <a:ext cx="916193" cy="1085538"/>
          </a:xfrm>
          <a:custGeom>
            <a:avLst/>
            <a:gdLst>
              <a:gd name="T0" fmla="*/ 895 w 932"/>
              <a:gd name="T1" fmla="*/ 1102 h 1103"/>
              <a:gd name="T2" fmla="*/ 895 w 932"/>
              <a:gd name="T3" fmla="*/ 1102 h 1103"/>
              <a:gd name="T4" fmla="*/ 45 w 932"/>
              <a:gd name="T5" fmla="*/ 1102 h 1103"/>
              <a:gd name="T6" fmla="*/ 0 w 932"/>
              <a:gd name="T7" fmla="*/ 1057 h 1103"/>
              <a:gd name="T8" fmla="*/ 0 w 932"/>
              <a:gd name="T9" fmla="*/ 45 h 1103"/>
              <a:gd name="T10" fmla="*/ 45 w 932"/>
              <a:gd name="T11" fmla="*/ 0 h 1103"/>
              <a:gd name="T12" fmla="*/ 208 w 932"/>
              <a:gd name="T13" fmla="*/ 0 h 1103"/>
              <a:gd name="T14" fmla="*/ 235 w 932"/>
              <a:gd name="T15" fmla="*/ 26 h 1103"/>
              <a:gd name="T16" fmla="*/ 208 w 932"/>
              <a:gd name="T17" fmla="*/ 54 h 1103"/>
              <a:gd name="T18" fmla="*/ 54 w 932"/>
              <a:gd name="T19" fmla="*/ 54 h 1103"/>
              <a:gd name="T20" fmla="*/ 54 w 932"/>
              <a:gd name="T21" fmla="*/ 1048 h 1103"/>
              <a:gd name="T22" fmla="*/ 877 w 932"/>
              <a:gd name="T23" fmla="*/ 1048 h 1103"/>
              <a:gd name="T24" fmla="*/ 877 w 932"/>
              <a:gd name="T25" fmla="*/ 54 h 1103"/>
              <a:gd name="T26" fmla="*/ 723 w 932"/>
              <a:gd name="T27" fmla="*/ 54 h 1103"/>
              <a:gd name="T28" fmla="*/ 705 w 932"/>
              <a:gd name="T29" fmla="*/ 26 h 1103"/>
              <a:gd name="T30" fmla="*/ 723 w 932"/>
              <a:gd name="T31" fmla="*/ 0 h 1103"/>
              <a:gd name="T32" fmla="*/ 895 w 932"/>
              <a:gd name="T33" fmla="*/ 0 h 1103"/>
              <a:gd name="T34" fmla="*/ 931 w 932"/>
              <a:gd name="T35" fmla="*/ 45 h 1103"/>
              <a:gd name="T36" fmla="*/ 931 w 932"/>
              <a:gd name="T37" fmla="*/ 1057 h 1103"/>
              <a:gd name="T38" fmla="*/ 895 w 932"/>
              <a:gd name="T39" fmla="*/ 1102 h 1103"/>
              <a:gd name="T40" fmla="*/ 895 w 932"/>
              <a:gd name="T41" fmla="*/ 54 h 1103"/>
              <a:gd name="T42" fmla="*/ 895 w 932"/>
              <a:gd name="T43" fmla="*/ 54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2" h="1103">
                <a:moveTo>
                  <a:pt x="895" y="1102"/>
                </a:moveTo>
                <a:lnTo>
                  <a:pt x="895" y="1102"/>
                </a:lnTo>
                <a:cubicBezTo>
                  <a:pt x="45" y="1102"/>
                  <a:pt x="45" y="1102"/>
                  <a:pt x="45" y="1102"/>
                </a:cubicBezTo>
                <a:cubicBezTo>
                  <a:pt x="18" y="1102"/>
                  <a:pt x="0" y="1084"/>
                  <a:pt x="0" y="105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7"/>
                  <a:pt x="18" y="0"/>
                  <a:pt x="45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7" y="0"/>
                  <a:pt x="235" y="8"/>
                  <a:pt x="235" y="26"/>
                </a:cubicBezTo>
                <a:cubicBezTo>
                  <a:pt x="235" y="36"/>
                  <a:pt x="217" y="54"/>
                  <a:pt x="208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048"/>
                  <a:pt x="54" y="1048"/>
                  <a:pt x="54" y="1048"/>
                </a:cubicBezTo>
                <a:cubicBezTo>
                  <a:pt x="877" y="1048"/>
                  <a:pt x="877" y="1048"/>
                  <a:pt x="877" y="1048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723" y="54"/>
                  <a:pt x="723" y="54"/>
                  <a:pt x="723" y="54"/>
                </a:cubicBezTo>
                <a:cubicBezTo>
                  <a:pt x="714" y="54"/>
                  <a:pt x="705" y="36"/>
                  <a:pt x="705" y="26"/>
                </a:cubicBezTo>
                <a:cubicBezTo>
                  <a:pt x="705" y="8"/>
                  <a:pt x="714" y="0"/>
                  <a:pt x="723" y="0"/>
                </a:cubicBezTo>
                <a:cubicBezTo>
                  <a:pt x="895" y="0"/>
                  <a:pt x="895" y="0"/>
                  <a:pt x="895" y="0"/>
                </a:cubicBezTo>
                <a:cubicBezTo>
                  <a:pt x="913" y="0"/>
                  <a:pt x="931" y="17"/>
                  <a:pt x="931" y="45"/>
                </a:cubicBezTo>
                <a:cubicBezTo>
                  <a:pt x="931" y="1057"/>
                  <a:pt x="931" y="1057"/>
                  <a:pt x="931" y="1057"/>
                </a:cubicBezTo>
                <a:cubicBezTo>
                  <a:pt x="931" y="1084"/>
                  <a:pt x="913" y="1102"/>
                  <a:pt x="895" y="1102"/>
                </a:cubicBezTo>
                <a:close/>
                <a:moveTo>
                  <a:pt x="895" y="54"/>
                </a:moveTo>
                <a:lnTo>
                  <a:pt x="89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347">
            <a:extLst>
              <a:ext uri="{FF2B5EF4-FFF2-40B4-BE49-F238E27FC236}">
                <a16:creationId xmlns:a16="http://schemas.microsoft.com/office/drawing/2014/main" id="{25EEA553-F433-004A-856A-285DAB78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95" y="8482886"/>
            <a:ext cx="178030" cy="178027"/>
          </a:xfrm>
          <a:custGeom>
            <a:avLst/>
            <a:gdLst>
              <a:gd name="T0" fmla="*/ 153 w 182"/>
              <a:gd name="T1" fmla="*/ 180 h 181"/>
              <a:gd name="T2" fmla="*/ 153 w 182"/>
              <a:gd name="T3" fmla="*/ 180 h 181"/>
              <a:gd name="T4" fmla="*/ 27 w 182"/>
              <a:gd name="T5" fmla="*/ 180 h 181"/>
              <a:gd name="T6" fmla="*/ 0 w 182"/>
              <a:gd name="T7" fmla="*/ 153 h 181"/>
              <a:gd name="T8" fmla="*/ 0 w 182"/>
              <a:gd name="T9" fmla="*/ 27 h 181"/>
              <a:gd name="T10" fmla="*/ 27 w 182"/>
              <a:gd name="T11" fmla="*/ 0 h 181"/>
              <a:gd name="T12" fmla="*/ 153 w 182"/>
              <a:gd name="T13" fmla="*/ 0 h 181"/>
              <a:gd name="T14" fmla="*/ 181 w 182"/>
              <a:gd name="T15" fmla="*/ 27 h 181"/>
              <a:gd name="T16" fmla="*/ 181 w 182"/>
              <a:gd name="T17" fmla="*/ 153 h 181"/>
              <a:gd name="T18" fmla="*/ 153 w 182"/>
              <a:gd name="T19" fmla="*/ 180 h 181"/>
              <a:gd name="T20" fmla="*/ 54 w 182"/>
              <a:gd name="T21" fmla="*/ 126 h 181"/>
              <a:gd name="T22" fmla="*/ 54 w 182"/>
              <a:gd name="T23" fmla="*/ 126 h 181"/>
              <a:gd name="T24" fmla="*/ 126 w 182"/>
              <a:gd name="T25" fmla="*/ 126 h 181"/>
              <a:gd name="T26" fmla="*/ 126 w 182"/>
              <a:gd name="T27" fmla="*/ 54 h 181"/>
              <a:gd name="T28" fmla="*/ 54 w 182"/>
              <a:gd name="T29" fmla="*/ 54 h 181"/>
              <a:gd name="T30" fmla="*/ 54 w 182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81">
                <a:moveTo>
                  <a:pt x="153" y="180"/>
                </a:moveTo>
                <a:lnTo>
                  <a:pt x="153" y="180"/>
                </a:lnTo>
                <a:cubicBezTo>
                  <a:pt x="27" y="180"/>
                  <a:pt x="27" y="180"/>
                  <a:pt x="27" y="180"/>
                </a:cubicBezTo>
                <a:cubicBezTo>
                  <a:pt x="9" y="180"/>
                  <a:pt x="0" y="171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153"/>
                  <a:pt x="181" y="153"/>
                  <a:pt x="181" y="153"/>
                </a:cubicBezTo>
                <a:cubicBezTo>
                  <a:pt x="181" y="171"/>
                  <a:pt x="172" y="180"/>
                  <a:pt x="153" y="180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348">
            <a:extLst>
              <a:ext uri="{FF2B5EF4-FFF2-40B4-BE49-F238E27FC236}">
                <a16:creationId xmlns:a16="http://schemas.microsoft.com/office/drawing/2014/main" id="{07B89601-9BC5-F04C-8EFD-7525736E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95" y="8739072"/>
            <a:ext cx="178030" cy="178030"/>
          </a:xfrm>
          <a:custGeom>
            <a:avLst/>
            <a:gdLst>
              <a:gd name="T0" fmla="*/ 153 w 182"/>
              <a:gd name="T1" fmla="*/ 180 h 181"/>
              <a:gd name="T2" fmla="*/ 153 w 182"/>
              <a:gd name="T3" fmla="*/ 180 h 181"/>
              <a:gd name="T4" fmla="*/ 27 w 182"/>
              <a:gd name="T5" fmla="*/ 180 h 181"/>
              <a:gd name="T6" fmla="*/ 0 w 182"/>
              <a:gd name="T7" fmla="*/ 153 h 181"/>
              <a:gd name="T8" fmla="*/ 0 w 182"/>
              <a:gd name="T9" fmla="*/ 27 h 181"/>
              <a:gd name="T10" fmla="*/ 27 w 182"/>
              <a:gd name="T11" fmla="*/ 0 h 181"/>
              <a:gd name="T12" fmla="*/ 153 w 182"/>
              <a:gd name="T13" fmla="*/ 0 h 181"/>
              <a:gd name="T14" fmla="*/ 181 w 182"/>
              <a:gd name="T15" fmla="*/ 27 h 181"/>
              <a:gd name="T16" fmla="*/ 181 w 182"/>
              <a:gd name="T17" fmla="*/ 153 h 181"/>
              <a:gd name="T18" fmla="*/ 153 w 182"/>
              <a:gd name="T19" fmla="*/ 180 h 181"/>
              <a:gd name="T20" fmla="*/ 54 w 182"/>
              <a:gd name="T21" fmla="*/ 126 h 181"/>
              <a:gd name="T22" fmla="*/ 54 w 182"/>
              <a:gd name="T23" fmla="*/ 126 h 181"/>
              <a:gd name="T24" fmla="*/ 126 w 182"/>
              <a:gd name="T25" fmla="*/ 126 h 181"/>
              <a:gd name="T26" fmla="*/ 126 w 182"/>
              <a:gd name="T27" fmla="*/ 45 h 181"/>
              <a:gd name="T28" fmla="*/ 54 w 182"/>
              <a:gd name="T29" fmla="*/ 45 h 181"/>
              <a:gd name="T30" fmla="*/ 54 w 182"/>
              <a:gd name="T31" fmla="*/ 126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81">
                <a:moveTo>
                  <a:pt x="153" y="180"/>
                </a:moveTo>
                <a:lnTo>
                  <a:pt x="153" y="180"/>
                </a:lnTo>
                <a:cubicBezTo>
                  <a:pt x="27" y="180"/>
                  <a:pt x="27" y="180"/>
                  <a:pt x="27" y="180"/>
                </a:cubicBezTo>
                <a:cubicBezTo>
                  <a:pt x="9" y="180"/>
                  <a:pt x="0" y="163"/>
                  <a:pt x="0" y="1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153"/>
                  <a:pt x="181" y="153"/>
                  <a:pt x="181" y="153"/>
                </a:cubicBezTo>
                <a:cubicBezTo>
                  <a:pt x="181" y="163"/>
                  <a:pt x="172" y="180"/>
                  <a:pt x="153" y="180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349">
            <a:extLst>
              <a:ext uri="{FF2B5EF4-FFF2-40B4-BE49-F238E27FC236}">
                <a16:creationId xmlns:a16="http://schemas.microsoft.com/office/drawing/2014/main" id="{28F17C1E-599F-B944-9C63-1942336B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95" y="8995260"/>
            <a:ext cx="178030" cy="169343"/>
          </a:xfrm>
          <a:custGeom>
            <a:avLst/>
            <a:gdLst>
              <a:gd name="T0" fmla="*/ 153 w 182"/>
              <a:gd name="T1" fmla="*/ 172 h 173"/>
              <a:gd name="T2" fmla="*/ 153 w 182"/>
              <a:gd name="T3" fmla="*/ 172 h 173"/>
              <a:gd name="T4" fmla="*/ 27 w 182"/>
              <a:gd name="T5" fmla="*/ 172 h 173"/>
              <a:gd name="T6" fmla="*/ 0 w 182"/>
              <a:gd name="T7" fmla="*/ 154 h 173"/>
              <a:gd name="T8" fmla="*/ 0 w 182"/>
              <a:gd name="T9" fmla="*/ 18 h 173"/>
              <a:gd name="T10" fmla="*/ 27 w 182"/>
              <a:gd name="T11" fmla="*/ 0 h 173"/>
              <a:gd name="T12" fmla="*/ 153 w 182"/>
              <a:gd name="T13" fmla="*/ 0 h 173"/>
              <a:gd name="T14" fmla="*/ 181 w 182"/>
              <a:gd name="T15" fmla="*/ 18 h 173"/>
              <a:gd name="T16" fmla="*/ 181 w 182"/>
              <a:gd name="T17" fmla="*/ 154 h 173"/>
              <a:gd name="T18" fmla="*/ 153 w 182"/>
              <a:gd name="T19" fmla="*/ 172 h 173"/>
              <a:gd name="T20" fmla="*/ 54 w 182"/>
              <a:gd name="T21" fmla="*/ 126 h 173"/>
              <a:gd name="T22" fmla="*/ 54 w 182"/>
              <a:gd name="T23" fmla="*/ 126 h 173"/>
              <a:gd name="T24" fmla="*/ 126 w 182"/>
              <a:gd name="T25" fmla="*/ 126 h 173"/>
              <a:gd name="T26" fmla="*/ 126 w 182"/>
              <a:gd name="T27" fmla="*/ 45 h 173"/>
              <a:gd name="T28" fmla="*/ 54 w 182"/>
              <a:gd name="T29" fmla="*/ 45 h 173"/>
              <a:gd name="T30" fmla="*/ 54 w 182"/>
              <a:gd name="T31" fmla="*/ 12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73">
                <a:moveTo>
                  <a:pt x="153" y="172"/>
                </a:moveTo>
                <a:lnTo>
                  <a:pt x="153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9" y="172"/>
                  <a:pt x="0" y="163"/>
                  <a:pt x="0" y="1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72" y="0"/>
                  <a:pt x="181" y="9"/>
                  <a:pt x="181" y="18"/>
                </a:cubicBezTo>
                <a:cubicBezTo>
                  <a:pt x="181" y="154"/>
                  <a:pt x="181" y="154"/>
                  <a:pt x="181" y="154"/>
                </a:cubicBezTo>
                <a:cubicBezTo>
                  <a:pt x="181" y="163"/>
                  <a:pt x="172" y="172"/>
                  <a:pt x="153" y="172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126" y="126"/>
                  <a:pt x="126" y="126"/>
                  <a:pt x="126" y="126"/>
                </a:cubicBezTo>
                <a:cubicBezTo>
                  <a:pt x="126" y="45"/>
                  <a:pt x="126" y="45"/>
                  <a:pt x="126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350">
            <a:extLst>
              <a:ext uri="{FF2B5EF4-FFF2-40B4-BE49-F238E27FC236}">
                <a16:creationId xmlns:a16="http://schemas.microsoft.com/office/drawing/2014/main" id="{BC52B832-D476-E341-82B1-9E0FE3F8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084" y="8543676"/>
            <a:ext cx="303951" cy="52106"/>
          </a:xfrm>
          <a:custGeom>
            <a:avLst/>
            <a:gdLst>
              <a:gd name="T0" fmla="*/ 280 w 308"/>
              <a:gd name="T1" fmla="*/ 54 h 55"/>
              <a:gd name="T2" fmla="*/ 280 w 308"/>
              <a:gd name="T3" fmla="*/ 54 h 55"/>
              <a:gd name="T4" fmla="*/ 27 w 308"/>
              <a:gd name="T5" fmla="*/ 54 h 55"/>
              <a:gd name="T6" fmla="*/ 0 w 308"/>
              <a:gd name="T7" fmla="*/ 27 h 55"/>
              <a:gd name="T8" fmla="*/ 27 w 308"/>
              <a:gd name="T9" fmla="*/ 0 h 55"/>
              <a:gd name="T10" fmla="*/ 280 w 308"/>
              <a:gd name="T11" fmla="*/ 0 h 55"/>
              <a:gd name="T12" fmla="*/ 307 w 308"/>
              <a:gd name="T13" fmla="*/ 27 h 55"/>
              <a:gd name="T14" fmla="*/ 280 w 30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55">
                <a:moveTo>
                  <a:pt x="280" y="54"/>
                </a:moveTo>
                <a:lnTo>
                  <a:pt x="280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8" y="0"/>
                  <a:pt x="307" y="9"/>
                  <a:pt x="307" y="27"/>
                </a:cubicBezTo>
                <a:cubicBezTo>
                  <a:pt x="307" y="36"/>
                  <a:pt x="298" y="54"/>
                  <a:pt x="28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351">
            <a:extLst>
              <a:ext uri="{FF2B5EF4-FFF2-40B4-BE49-F238E27FC236}">
                <a16:creationId xmlns:a16="http://schemas.microsoft.com/office/drawing/2014/main" id="{3228B8B1-0C07-8641-8F7D-31E02E90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084" y="8799862"/>
            <a:ext cx="303951" cy="43422"/>
          </a:xfrm>
          <a:custGeom>
            <a:avLst/>
            <a:gdLst>
              <a:gd name="T0" fmla="*/ 280 w 308"/>
              <a:gd name="T1" fmla="*/ 45 h 46"/>
              <a:gd name="T2" fmla="*/ 280 w 308"/>
              <a:gd name="T3" fmla="*/ 45 h 46"/>
              <a:gd name="T4" fmla="*/ 27 w 308"/>
              <a:gd name="T5" fmla="*/ 45 h 46"/>
              <a:gd name="T6" fmla="*/ 0 w 308"/>
              <a:gd name="T7" fmla="*/ 27 h 46"/>
              <a:gd name="T8" fmla="*/ 27 w 308"/>
              <a:gd name="T9" fmla="*/ 0 h 46"/>
              <a:gd name="T10" fmla="*/ 280 w 308"/>
              <a:gd name="T11" fmla="*/ 0 h 46"/>
              <a:gd name="T12" fmla="*/ 307 w 308"/>
              <a:gd name="T13" fmla="*/ 27 h 46"/>
              <a:gd name="T14" fmla="*/ 280 w 30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46">
                <a:moveTo>
                  <a:pt x="280" y="45"/>
                </a:moveTo>
                <a:lnTo>
                  <a:pt x="28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8" y="0"/>
                  <a:pt x="307" y="9"/>
                  <a:pt x="307" y="27"/>
                </a:cubicBezTo>
                <a:cubicBezTo>
                  <a:pt x="307" y="36"/>
                  <a:pt x="298" y="45"/>
                  <a:pt x="28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352">
            <a:extLst>
              <a:ext uri="{FF2B5EF4-FFF2-40B4-BE49-F238E27FC236}">
                <a16:creationId xmlns:a16="http://schemas.microsoft.com/office/drawing/2014/main" id="{35E873E2-CE27-6F47-AD64-34597FA7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084" y="9060391"/>
            <a:ext cx="303951" cy="43422"/>
          </a:xfrm>
          <a:custGeom>
            <a:avLst/>
            <a:gdLst>
              <a:gd name="T0" fmla="*/ 280 w 308"/>
              <a:gd name="T1" fmla="*/ 45 h 46"/>
              <a:gd name="T2" fmla="*/ 280 w 308"/>
              <a:gd name="T3" fmla="*/ 45 h 46"/>
              <a:gd name="T4" fmla="*/ 27 w 308"/>
              <a:gd name="T5" fmla="*/ 45 h 46"/>
              <a:gd name="T6" fmla="*/ 0 w 308"/>
              <a:gd name="T7" fmla="*/ 27 h 46"/>
              <a:gd name="T8" fmla="*/ 27 w 308"/>
              <a:gd name="T9" fmla="*/ 0 h 46"/>
              <a:gd name="T10" fmla="*/ 280 w 308"/>
              <a:gd name="T11" fmla="*/ 0 h 46"/>
              <a:gd name="T12" fmla="*/ 307 w 308"/>
              <a:gd name="T13" fmla="*/ 27 h 46"/>
              <a:gd name="T14" fmla="*/ 280 w 30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46">
                <a:moveTo>
                  <a:pt x="280" y="45"/>
                </a:moveTo>
                <a:lnTo>
                  <a:pt x="28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8" y="0"/>
                  <a:pt x="307" y="9"/>
                  <a:pt x="307" y="27"/>
                </a:cubicBezTo>
                <a:cubicBezTo>
                  <a:pt x="307" y="36"/>
                  <a:pt x="298" y="45"/>
                  <a:pt x="28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353">
            <a:extLst>
              <a:ext uri="{FF2B5EF4-FFF2-40B4-BE49-F238E27FC236}">
                <a16:creationId xmlns:a16="http://schemas.microsoft.com/office/drawing/2014/main" id="{48601D68-0BA6-1D4F-A44B-0EB06BED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685" y="8096433"/>
            <a:ext cx="438559" cy="286582"/>
          </a:xfrm>
          <a:custGeom>
            <a:avLst/>
            <a:gdLst>
              <a:gd name="T0" fmla="*/ 407 w 444"/>
              <a:gd name="T1" fmla="*/ 289 h 290"/>
              <a:gd name="T2" fmla="*/ 407 w 444"/>
              <a:gd name="T3" fmla="*/ 289 h 290"/>
              <a:gd name="T4" fmla="*/ 36 w 444"/>
              <a:gd name="T5" fmla="*/ 289 h 290"/>
              <a:gd name="T6" fmla="*/ 0 w 444"/>
              <a:gd name="T7" fmla="*/ 262 h 290"/>
              <a:gd name="T8" fmla="*/ 0 w 444"/>
              <a:gd name="T9" fmla="*/ 153 h 290"/>
              <a:gd name="T10" fmla="*/ 9 w 444"/>
              <a:gd name="T11" fmla="*/ 144 h 290"/>
              <a:gd name="T12" fmla="*/ 90 w 444"/>
              <a:gd name="T13" fmla="*/ 36 h 290"/>
              <a:gd name="T14" fmla="*/ 226 w 444"/>
              <a:gd name="T15" fmla="*/ 0 h 290"/>
              <a:gd name="T16" fmla="*/ 352 w 444"/>
              <a:gd name="T17" fmla="*/ 36 h 290"/>
              <a:gd name="T18" fmla="*/ 443 w 444"/>
              <a:gd name="T19" fmla="*/ 144 h 290"/>
              <a:gd name="T20" fmla="*/ 443 w 444"/>
              <a:gd name="T21" fmla="*/ 153 h 290"/>
              <a:gd name="T22" fmla="*/ 443 w 444"/>
              <a:gd name="T23" fmla="*/ 262 h 290"/>
              <a:gd name="T24" fmla="*/ 407 w 444"/>
              <a:gd name="T25" fmla="*/ 289 h 290"/>
              <a:gd name="T26" fmla="*/ 54 w 444"/>
              <a:gd name="T27" fmla="*/ 235 h 290"/>
              <a:gd name="T28" fmla="*/ 54 w 444"/>
              <a:gd name="T29" fmla="*/ 235 h 290"/>
              <a:gd name="T30" fmla="*/ 389 w 444"/>
              <a:gd name="T31" fmla="*/ 235 h 290"/>
              <a:gd name="T32" fmla="*/ 389 w 444"/>
              <a:gd name="T33" fmla="*/ 163 h 290"/>
              <a:gd name="T34" fmla="*/ 326 w 444"/>
              <a:gd name="T35" fmla="*/ 81 h 290"/>
              <a:gd name="T36" fmla="*/ 226 w 444"/>
              <a:gd name="T37" fmla="*/ 54 h 290"/>
              <a:gd name="T38" fmla="*/ 118 w 444"/>
              <a:gd name="T39" fmla="*/ 81 h 290"/>
              <a:gd name="T40" fmla="*/ 54 w 444"/>
              <a:gd name="T41" fmla="*/ 163 h 290"/>
              <a:gd name="T42" fmla="*/ 54 w 444"/>
              <a:gd name="T43" fmla="*/ 23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4" h="290">
                <a:moveTo>
                  <a:pt x="407" y="289"/>
                </a:moveTo>
                <a:lnTo>
                  <a:pt x="407" y="289"/>
                </a:lnTo>
                <a:cubicBezTo>
                  <a:pt x="36" y="289"/>
                  <a:pt x="36" y="289"/>
                  <a:pt x="36" y="289"/>
                </a:cubicBezTo>
                <a:cubicBezTo>
                  <a:pt x="18" y="289"/>
                  <a:pt x="0" y="280"/>
                  <a:pt x="0" y="26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144"/>
                  <a:pt x="9" y="144"/>
                </a:cubicBezTo>
                <a:cubicBezTo>
                  <a:pt x="18" y="99"/>
                  <a:pt x="54" y="63"/>
                  <a:pt x="90" y="36"/>
                </a:cubicBezTo>
                <a:cubicBezTo>
                  <a:pt x="127" y="18"/>
                  <a:pt x="172" y="0"/>
                  <a:pt x="226" y="0"/>
                </a:cubicBezTo>
                <a:cubicBezTo>
                  <a:pt x="271" y="0"/>
                  <a:pt x="316" y="18"/>
                  <a:pt x="352" y="36"/>
                </a:cubicBezTo>
                <a:cubicBezTo>
                  <a:pt x="389" y="63"/>
                  <a:pt x="425" y="99"/>
                  <a:pt x="443" y="144"/>
                </a:cubicBezTo>
                <a:lnTo>
                  <a:pt x="443" y="153"/>
                </a:lnTo>
                <a:cubicBezTo>
                  <a:pt x="443" y="262"/>
                  <a:pt x="443" y="262"/>
                  <a:pt x="443" y="262"/>
                </a:cubicBezTo>
                <a:cubicBezTo>
                  <a:pt x="443" y="280"/>
                  <a:pt x="425" y="289"/>
                  <a:pt x="407" y="289"/>
                </a:cubicBezTo>
                <a:close/>
                <a:moveTo>
                  <a:pt x="54" y="235"/>
                </a:moveTo>
                <a:lnTo>
                  <a:pt x="54" y="235"/>
                </a:lnTo>
                <a:cubicBezTo>
                  <a:pt x="389" y="235"/>
                  <a:pt x="389" y="235"/>
                  <a:pt x="389" y="235"/>
                </a:cubicBezTo>
                <a:cubicBezTo>
                  <a:pt x="389" y="163"/>
                  <a:pt x="389" y="163"/>
                  <a:pt x="389" y="163"/>
                </a:cubicBezTo>
                <a:cubicBezTo>
                  <a:pt x="380" y="127"/>
                  <a:pt x="352" y="99"/>
                  <a:pt x="326" y="81"/>
                </a:cubicBezTo>
                <a:cubicBezTo>
                  <a:pt x="298" y="63"/>
                  <a:pt x="262" y="54"/>
                  <a:pt x="226" y="54"/>
                </a:cubicBezTo>
                <a:cubicBezTo>
                  <a:pt x="181" y="54"/>
                  <a:pt x="145" y="63"/>
                  <a:pt x="118" y="81"/>
                </a:cubicBezTo>
                <a:cubicBezTo>
                  <a:pt x="90" y="99"/>
                  <a:pt x="63" y="127"/>
                  <a:pt x="54" y="163"/>
                </a:cubicBezTo>
                <a:lnTo>
                  <a:pt x="54" y="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354">
            <a:extLst>
              <a:ext uri="{FF2B5EF4-FFF2-40B4-BE49-F238E27FC236}">
                <a16:creationId xmlns:a16="http://schemas.microsoft.com/office/drawing/2014/main" id="{AE8EF6A4-1B20-9743-816C-69EAED35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107" y="6033912"/>
            <a:ext cx="160661" cy="412503"/>
          </a:xfrm>
          <a:custGeom>
            <a:avLst/>
            <a:gdLst>
              <a:gd name="T0" fmla="*/ 18 w 164"/>
              <a:gd name="T1" fmla="*/ 416 h 417"/>
              <a:gd name="T2" fmla="*/ 18 w 164"/>
              <a:gd name="T3" fmla="*/ 416 h 417"/>
              <a:gd name="T4" fmla="*/ 18 w 164"/>
              <a:gd name="T5" fmla="*/ 416 h 417"/>
              <a:gd name="T6" fmla="*/ 0 w 164"/>
              <a:gd name="T7" fmla="*/ 406 h 417"/>
              <a:gd name="T8" fmla="*/ 0 w 164"/>
              <a:gd name="T9" fmla="*/ 153 h 417"/>
              <a:gd name="T10" fmla="*/ 36 w 164"/>
              <a:gd name="T11" fmla="*/ 36 h 417"/>
              <a:gd name="T12" fmla="*/ 145 w 164"/>
              <a:gd name="T13" fmla="*/ 0 h 417"/>
              <a:gd name="T14" fmla="*/ 145 w 164"/>
              <a:gd name="T15" fmla="*/ 0 h 417"/>
              <a:gd name="T16" fmla="*/ 163 w 164"/>
              <a:gd name="T17" fmla="*/ 18 h 417"/>
              <a:gd name="T18" fmla="*/ 145 w 164"/>
              <a:gd name="T19" fmla="*/ 27 h 417"/>
              <a:gd name="T20" fmla="*/ 64 w 164"/>
              <a:gd name="T21" fmla="*/ 63 h 417"/>
              <a:gd name="T22" fmla="*/ 27 w 164"/>
              <a:gd name="T23" fmla="*/ 153 h 417"/>
              <a:gd name="T24" fmla="*/ 27 w 164"/>
              <a:gd name="T25" fmla="*/ 153 h 417"/>
              <a:gd name="T26" fmla="*/ 27 w 164"/>
              <a:gd name="T27" fmla="*/ 406 h 417"/>
              <a:gd name="T28" fmla="*/ 18 w 164"/>
              <a:gd name="T2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" h="417">
                <a:moveTo>
                  <a:pt x="18" y="416"/>
                </a:moveTo>
                <a:lnTo>
                  <a:pt x="18" y="416"/>
                </a:lnTo>
                <a:lnTo>
                  <a:pt x="18" y="416"/>
                </a:lnTo>
                <a:cubicBezTo>
                  <a:pt x="9" y="416"/>
                  <a:pt x="0" y="416"/>
                  <a:pt x="0" y="40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44"/>
                  <a:pt x="0" y="81"/>
                  <a:pt x="36" y="36"/>
                </a:cubicBezTo>
                <a:cubicBezTo>
                  <a:pt x="64" y="9"/>
                  <a:pt x="100" y="0"/>
                  <a:pt x="145" y="0"/>
                </a:cubicBezTo>
                <a:lnTo>
                  <a:pt x="145" y="0"/>
                </a:lnTo>
                <a:cubicBezTo>
                  <a:pt x="154" y="0"/>
                  <a:pt x="163" y="9"/>
                  <a:pt x="163" y="18"/>
                </a:cubicBezTo>
                <a:cubicBezTo>
                  <a:pt x="163" y="27"/>
                  <a:pt x="154" y="27"/>
                  <a:pt x="145" y="27"/>
                </a:cubicBezTo>
                <a:cubicBezTo>
                  <a:pt x="109" y="27"/>
                  <a:pt x="82" y="36"/>
                  <a:pt x="64" y="63"/>
                </a:cubicBezTo>
                <a:cubicBezTo>
                  <a:pt x="27" y="99"/>
                  <a:pt x="27" y="144"/>
                  <a:pt x="27" y="153"/>
                </a:cubicBezTo>
                <a:lnTo>
                  <a:pt x="27" y="153"/>
                </a:lnTo>
                <a:cubicBezTo>
                  <a:pt x="27" y="406"/>
                  <a:pt x="27" y="406"/>
                  <a:pt x="27" y="406"/>
                </a:cubicBezTo>
                <a:cubicBezTo>
                  <a:pt x="27" y="416"/>
                  <a:pt x="27" y="416"/>
                  <a:pt x="18" y="4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355">
            <a:extLst>
              <a:ext uri="{FF2B5EF4-FFF2-40B4-BE49-F238E27FC236}">
                <a16:creationId xmlns:a16="http://schemas.microsoft.com/office/drawing/2014/main" id="{C93E6575-6B9F-5D45-B79E-AF1B7AC95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606" y="6138124"/>
            <a:ext cx="286582" cy="186711"/>
          </a:xfrm>
          <a:custGeom>
            <a:avLst/>
            <a:gdLst>
              <a:gd name="T0" fmla="*/ 271 w 290"/>
              <a:gd name="T1" fmla="*/ 190 h 191"/>
              <a:gd name="T2" fmla="*/ 271 w 290"/>
              <a:gd name="T3" fmla="*/ 190 h 191"/>
              <a:gd name="T4" fmla="*/ 271 w 290"/>
              <a:gd name="T5" fmla="*/ 190 h 191"/>
              <a:gd name="T6" fmla="*/ 253 w 290"/>
              <a:gd name="T7" fmla="*/ 172 h 191"/>
              <a:gd name="T8" fmla="*/ 253 w 290"/>
              <a:gd name="T9" fmla="*/ 172 h 191"/>
              <a:gd name="T10" fmla="*/ 217 w 290"/>
              <a:gd name="T11" fmla="*/ 81 h 191"/>
              <a:gd name="T12" fmla="*/ 136 w 290"/>
              <a:gd name="T13" fmla="*/ 54 h 191"/>
              <a:gd name="T14" fmla="*/ 136 w 290"/>
              <a:gd name="T15" fmla="*/ 54 h 191"/>
              <a:gd name="T16" fmla="*/ 18 w 290"/>
              <a:gd name="T17" fmla="*/ 45 h 191"/>
              <a:gd name="T18" fmla="*/ 0 w 290"/>
              <a:gd name="T19" fmla="*/ 27 h 191"/>
              <a:gd name="T20" fmla="*/ 18 w 290"/>
              <a:gd name="T21" fmla="*/ 9 h 191"/>
              <a:gd name="T22" fmla="*/ 145 w 290"/>
              <a:gd name="T23" fmla="*/ 18 h 191"/>
              <a:gd name="T24" fmla="*/ 244 w 290"/>
              <a:gd name="T25" fmla="*/ 63 h 191"/>
              <a:gd name="T26" fmla="*/ 280 w 290"/>
              <a:gd name="T27" fmla="*/ 172 h 191"/>
              <a:gd name="T28" fmla="*/ 271 w 290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0" h="191">
                <a:moveTo>
                  <a:pt x="271" y="190"/>
                </a:moveTo>
                <a:lnTo>
                  <a:pt x="271" y="190"/>
                </a:lnTo>
                <a:lnTo>
                  <a:pt x="271" y="190"/>
                </a:lnTo>
                <a:cubicBezTo>
                  <a:pt x="262" y="190"/>
                  <a:pt x="253" y="181"/>
                  <a:pt x="253" y="172"/>
                </a:cubicBezTo>
                <a:lnTo>
                  <a:pt x="253" y="172"/>
                </a:lnTo>
                <a:cubicBezTo>
                  <a:pt x="253" y="172"/>
                  <a:pt x="253" y="118"/>
                  <a:pt x="217" y="81"/>
                </a:cubicBezTo>
                <a:cubicBezTo>
                  <a:pt x="199" y="63"/>
                  <a:pt x="172" y="54"/>
                  <a:pt x="136" y="54"/>
                </a:cubicBezTo>
                <a:lnTo>
                  <a:pt x="136" y="54"/>
                </a:lnTo>
                <a:cubicBezTo>
                  <a:pt x="118" y="45"/>
                  <a:pt x="54" y="36"/>
                  <a:pt x="18" y="45"/>
                </a:cubicBezTo>
                <a:cubicBezTo>
                  <a:pt x="18" y="45"/>
                  <a:pt x="9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63" y="0"/>
                  <a:pt x="127" y="18"/>
                  <a:pt x="145" y="18"/>
                </a:cubicBezTo>
                <a:cubicBezTo>
                  <a:pt x="181" y="18"/>
                  <a:pt x="217" y="36"/>
                  <a:pt x="244" y="63"/>
                </a:cubicBezTo>
                <a:cubicBezTo>
                  <a:pt x="289" y="109"/>
                  <a:pt x="280" y="172"/>
                  <a:pt x="280" y="172"/>
                </a:cubicBezTo>
                <a:cubicBezTo>
                  <a:pt x="280" y="181"/>
                  <a:pt x="280" y="190"/>
                  <a:pt x="271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9" name="Freeform 356">
            <a:extLst>
              <a:ext uri="{FF2B5EF4-FFF2-40B4-BE49-F238E27FC236}">
                <a16:creationId xmlns:a16="http://schemas.microsoft.com/office/drawing/2014/main" id="{6B595F4F-D609-754A-8AD6-2ED2F8D2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031" y="5934041"/>
            <a:ext cx="412503" cy="221451"/>
          </a:xfrm>
          <a:custGeom>
            <a:avLst/>
            <a:gdLst>
              <a:gd name="T0" fmla="*/ 117 w 417"/>
              <a:gd name="T1" fmla="*/ 226 h 227"/>
              <a:gd name="T2" fmla="*/ 117 w 417"/>
              <a:gd name="T3" fmla="*/ 226 h 227"/>
              <a:gd name="T4" fmla="*/ 81 w 417"/>
              <a:gd name="T5" fmla="*/ 217 h 227"/>
              <a:gd name="T6" fmla="*/ 0 w 417"/>
              <a:gd name="T7" fmla="*/ 118 h 227"/>
              <a:gd name="T8" fmla="*/ 108 w 417"/>
              <a:gd name="T9" fmla="*/ 9 h 227"/>
              <a:gd name="T10" fmla="*/ 289 w 417"/>
              <a:gd name="T11" fmla="*/ 27 h 227"/>
              <a:gd name="T12" fmla="*/ 407 w 417"/>
              <a:gd name="T13" fmla="*/ 118 h 227"/>
              <a:gd name="T14" fmla="*/ 407 w 417"/>
              <a:gd name="T15" fmla="*/ 136 h 227"/>
              <a:gd name="T16" fmla="*/ 388 w 417"/>
              <a:gd name="T17" fmla="*/ 145 h 227"/>
              <a:gd name="T18" fmla="*/ 235 w 417"/>
              <a:gd name="T19" fmla="*/ 163 h 227"/>
              <a:gd name="T20" fmla="*/ 217 w 417"/>
              <a:gd name="T21" fmla="*/ 181 h 227"/>
              <a:gd name="T22" fmla="*/ 144 w 417"/>
              <a:gd name="T23" fmla="*/ 226 h 227"/>
              <a:gd name="T24" fmla="*/ 117 w 417"/>
              <a:gd name="T25" fmla="*/ 226 h 227"/>
              <a:gd name="T26" fmla="*/ 154 w 417"/>
              <a:gd name="T27" fmla="*/ 36 h 227"/>
              <a:gd name="T28" fmla="*/ 154 w 417"/>
              <a:gd name="T29" fmla="*/ 36 h 227"/>
              <a:gd name="T30" fmla="*/ 108 w 417"/>
              <a:gd name="T31" fmla="*/ 36 h 227"/>
              <a:gd name="T32" fmla="*/ 108 w 417"/>
              <a:gd name="T33" fmla="*/ 45 h 227"/>
              <a:gd name="T34" fmla="*/ 36 w 417"/>
              <a:gd name="T35" fmla="*/ 118 h 227"/>
              <a:gd name="T36" fmla="*/ 90 w 417"/>
              <a:gd name="T37" fmla="*/ 190 h 227"/>
              <a:gd name="T38" fmla="*/ 90 w 417"/>
              <a:gd name="T39" fmla="*/ 190 h 227"/>
              <a:gd name="T40" fmla="*/ 135 w 417"/>
              <a:gd name="T41" fmla="*/ 190 h 227"/>
              <a:gd name="T42" fmla="*/ 199 w 417"/>
              <a:gd name="T43" fmla="*/ 154 h 227"/>
              <a:gd name="T44" fmla="*/ 217 w 417"/>
              <a:gd name="T45" fmla="*/ 136 h 227"/>
              <a:gd name="T46" fmla="*/ 343 w 417"/>
              <a:gd name="T47" fmla="*/ 100 h 227"/>
              <a:gd name="T48" fmla="*/ 271 w 417"/>
              <a:gd name="T49" fmla="*/ 63 h 227"/>
              <a:gd name="T50" fmla="*/ 154 w 417"/>
              <a:gd name="T51" fmla="*/ 36 h 227"/>
              <a:gd name="T52" fmla="*/ 108 w 417"/>
              <a:gd name="T53" fmla="*/ 27 h 227"/>
              <a:gd name="T54" fmla="*/ 108 w 417"/>
              <a:gd name="T55" fmla="*/ 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7" h="227">
                <a:moveTo>
                  <a:pt x="117" y="226"/>
                </a:moveTo>
                <a:lnTo>
                  <a:pt x="117" y="226"/>
                </a:lnTo>
                <a:cubicBezTo>
                  <a:pt x="108" y="226"/>
                  <a:pt x="99" y="226"/>
                  <a:pt x="81" y="217"/>
                </a:cubicBezTo>
                <a:cubicBezTo>
                  <a:pt x="36" y="208"/>
                  <a:pt x="0" y="163"/>
                  <a:pt x="0" y="118"/>
                </a:cubicBezTo>
                <a:cubicBezTo>
                  <a:pt x="0" y="54"/>
                  <a:pt x="45" y="9"/>
                  <a:pt x="108" y="9"/>
                </a:cubicBezTo>
                <a:cubicBezTo>
                  <a:pt x="144" y="0"/>
                  <a:pt x="217" y="0"/>
                  <a:pt x="289" y="27"/>
                </a:cubicBezTo>
                <a:cubicBezTo>
                  <a:pt x="334" y="45"/>
                  <a:pt x="371" y="82"/>
                  <a:pt x="407" y="118"/>
                </a:cubicBezTo>
                <a:cubicBezTo>
                  <a:pt x="416" y="118"/>
                  <a:pt x="416" y="127"/>
                  <a:pt x="407" y="136"/>
                </a:cubicBezTo>
                <a:cubicBezTo>
                  <a:pt x="407" y="145"/>
                  <a:pt x="397" y="145"/>
                  <a:pt x="388" y="145"/>
                </a:cubicBezTo>
                <a:cubicBezTo>
                  <a:pt x="325" y="127"/>
                  <a:pt x="271" y="136"/>
                  <a:pt x="235" y="163"/>
                </a:cubicBezTo>
                <a:cubicBezTo>
                  <a:pt x="226" y="163"/>
                  <a:pt x="226" y="172"/>
                  <a:pt x="217" y="181"/>
                </a:cubicBezTo>
                <a:cubicBezTo>
                  <a:pt x="199" y="199"/>
                  <a:pt x="180" y="217"/>
                  <a:pt x="144" y="226"/>
                </a:cubicBezTo>
                <a:cubicBezTo>
                  <a:pt x="135" y="226"/>
                  <a:pt x="126" y="226"/>
                  <a:pt x="117" y="226"/>
                </a:cubicBezTo>
                <a:close/>
                <a:moveTo>
                  <a:pt x="154" y="36"/>
                </a:moveTo>
                <a:lnTo>
                  <a:pt x="154" y="36"/>
                </a:lnTo>
                <a:cubicBezTo>
                  <a:pt x="135" y="36"/>
                  <a:pt x="126" y="36"/>
                  <a:pt x="108" y="36"/>
                </a:cubicBezTo>
                <a:cubicBezTo>
                  <a:pt x="108" y="36"/>
                  <a:pt x="108" y="36"/>
                  <a:pt x="108" y="45"/>
                </a:cubicBezTo>
                <a:cubicBezTo>
                  <a:pt x="63" y="45"/>
                  <a:pt x="36" y="72"/>
                  <a:pt x="36" y="118"/>
                </a:cubicBezTo>
                <a:cubicBezTo>
                  <a:pt x="27" y="154"/>
                  <a:pt x="54" y="181"/>
                  <a:pt x="90" y="190"/>
                </a:cubicBezTo>
                <a:lnTo>
                  <a:pt x="90" y="190"/>
                </a:lnTo>
                <a:cubicBezTo>
                  <a:pt x="108" y="199"/>
                  <a:pt x="126" y="199"/>
                  <a:pt x="135" y="190"/>
                </a:cubicBezTo>
                <a:cubicBezTo>
                  <a:pt x="163" y="190"/>
                  <a:pt x="180" y="172"/>
                  <a:pt x="199" y="154"/>
                </a:cubicBezTo>
                <a:cubicBezTo>
                  <a:pt x="199" y="145"/>
                  <a:pt x="208" y="145"/>
                  <a:pt x="217" y="136"/>
                </a:cubicBezTo>
                <a:cubicBezTo>
                  <a:pt x="244" y="109"/>
                  <a:pt x="289" y="100"/>
                  <a:pt x="343" y="100"/>
                </a:cubicBezTo>
                <a:cubicBezTo>
                  <a:pt x="325" y="82"/>
                  <a:pt x="298" y="72"/>
                  <a:pt x="271" y="63"/>
                </a:cubicBezTo>
                <a:cubicBezTo>
                  <a:pt x="235" y="45"/>
                  <a:pt x="190" y="36"/>
                  <a:pt x="154" y="36"/>
                </a:cubicBezTo>
                <a:close/>
                <a:moveTo>
                  <a:pt x="108" y="27"/>
                </a:moveTo>
                <a:lnTo>
                  <a:pt x="108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357">
            <a:extLst>
              <a:ext uri="{FF2B5EF4-FFF2-40B4-BE49-F238E27FC236}">
                <a16:creationId xmlns:a16="http://schemas.microsoft.com/office/drawing/2014/main" id="{9EC516D9-6CBB-BD42-8959-179D33F8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576" y="6077334"/>
            <a:ext cx="321319" cy="195395"/>
          </a:xfrm>
          <a:custGeom>
            <a:avLst/>
            <a:gdLst>
              <a:gd name="T0" fmla="*/ 199 w 327"/>
              <a:gd name="T1" fmla="*/ 36 h 200"/>
              <a:gd name="T2" fmla="*/ 199 w 327"/>
              <a:gd name="T3" fmla="*/ 36 h 200"/>
              <a:gd name="T4" fmla="*/ 235 w 327"/>
              <a:gd name="T5" fmla="*/ 36 h 200"/>
              <a:gd name="T6" fmla="*/ 299 w 327"/>
              <a:gd name="T7" fmla="*/ 99 h 200"/>
              <a:gd name="T8" fmla="*/ 244 w 327"/>
              <a:gd name="T9" fmla="*/ 163 h 200"/>
              <a:gd name="T10" fmla="*/ 226 w 327"/>
              <a:gd name="T11" fmla="*/ 163 h 200"/>
              <a:gd name="T12" fmla="*/ 208 w 327"/>
              <a:gd name="T13" fmla="*/ 163 h 200"/>
              <a:gd name="T14" fmla="*/ 154 w 327"/>
              <a:gd name="T15" fmla="*/ 126 h 200"/>
              <a:gd name="T16" fmla="*/ 82 w 327"/>
              <a:gd name="T17" fmla="*/ 99 h 200"/>
              <a:gd name="T18" fmla="*/ 37 w 327"/>
              <a:gd name="T19" fmla="*/ 108 h 200"/>
              <a:gd name="T20" fmla="*/ 118 w 327"/>
              <a:gd name="T21" fmla="*/ 54 h 200"/>
              <a:gd name="T22" fmla="*/ 199 w 327"/>
              <a:gd name="T23" fmla="*/ 36 h 200"/>
              <a:gd name="T24" fmla="*/ 199 w 327"/>
              <a:gd name="T25" fmla="*/ 0 h 200"/>
              <a:gd name="T26" fmla="*/ 199 w 327"/>
              <a:gd name="T27" fmla="*/ 0 h 200"/>
              <a:gd name="T28" fmla="*/ 199 w 327"/>
              <a:gd name="T29" fmla="*/ 36 h 200"/>
              <a:gd name="T30" fmla="*/ 199 w 327"/>
              <a:gd name="T31" fmla="*/ 0 h 200"/>
              <a:gd name="T32" fmla="*/ 199 w 327"/>
              <a:gd name="T33" fmla="*/ 0 h 200"/>
              <a:gd name="T34" fmla="*/ 100 w 327"/>
              <a:gd name="T35" fmla="*/ 18 h 200"/>
              <a:gd name="T36" fmla="*/ 9 w 327"/>
              <a:gd name="T37" fmla="*/ 81 h 200"/>
              <a:gd name="T38" fmla="*/ 9 w 327"/>
              <a:gd name="T39" fmla="*/ 126 h 200"/>
              <a:gd name="T40" fmla="*/ 37 w 327"/>
              <a:gd name="T41" fmla="*/ 135 h 200"/>
              <a:gd name="T42" fmla="*/ 45 w 327"/>
              <a:gd name="T43" fmla="*/ 135 h 200"/>
              <a:gd name="T44" fmla="*/ 82 w 327"/>
              <a:gd name="T45" fmla="*/ 135 h 200"/>
              <a:gd name="T46" fmla="*/ 136 w 327"/>
              <a:gd name="T47" fmla="*/ 144 h 200"/>
              <a:gd name="T48" fmla="*/ 145 w 327"/>
              <a:gd name="T49" fmla="*/ 154 h 200"/>
              <a:gd name="T50" fmla="*/ 208 w 327"/>
              <a:gd name="T51" fmla="*/ 199 h 200"/>
              <a:gd name="T52" fmla="*/ 226 w 327"/>
              <a:gd name="T53" fmla="*/ 199 h 200"/>
              <a:gd name="T54" fmla="*/ 253 w 327"/>
              <a:gd name="T55" fmla="*/ 190 h 200"/>
              <a:gd name="T56" fmla="*/ 308 w 327"/>
              <a:gd name="T57" fmla="*/ 154 h 200"/>
              <a:gd name="T58" fmla="*/ 326 w 327"/>
              <a:gd name="T59" fmla="*/ 99 h 200"/>
              <a:gd name="T60" fmla="*/ 235 w 327"/>
              <a:gd name="T61" fmla="*/ 9 h 200"/>
              <a:gd name="T62" fmla="*/ 199 w 327"/>
              <a:gd name="T63" fmla="*/ 0 h 200"/>
              <a:gd name="T64" fmla="*/ 199 w 327"/>
              <a:gd name="T65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7" h="200">
                <a:moveTo>
                  <a:pt x="199" y="36"/>
                </a:moveTo>
                <a:lnTo>
                  <a:pt x="199" y="36"/>
                </a:lnTo>
                <a:cubicBezTo>
                  <a:pt x="217" y="36"/>
                  <a:pt x="226" y="36"/>
                  <a:pt x="235" y="36"/>
                </a:cubicBezTo>
                <a:cubicBezTo>
                  <a:pt x="271" y="36"/>
                  <a:pt x="299" y="63"/>
                  <a:pt x="299" y="99"/>
                </a:cubicBezTo>
                <a:cubicBezTo>
                  <a:pt x="299" y="126"/>
                  <a:pt x="281" y="154"/>
                  <a:pt x="244" y="163"/>
                </a:cubicBezTo>
                <a:cubicBezTo>
                  <a:pt x="244" y="163"/>
                  <a:pt x="235" y="163"/>
                  <a:pt x="226" y="163"/>
                </a:cubicBezTo>
                <a:cubicBezTo>
                  <a:pt x="217" y="163"/>
                  <a:pt x="217" y="163"/>
                  <a:pt x="208" y="163"/>
                </a:cubicBezTo>
                <a:cubicBezTo>
                  <a:pt x="181" y="154"/>
                  <a:pt x="172" y="135"/>
                  <a:pt x="154" y="126"/>
                </a:cubicBezTo>
                <a:cubicBezTo>
                  <a:pt x="136" y="108"/>
                  <a:pt x="118" y="99"/>
                  <a:pt x="82" y="99"/>
                </a:cubicBezTo>
                <a:cubicBezTo>
                  <a:pt x="73" y="99"/>
                  <a:pt x="54" y="99"/>
                  <a:pt x="37" y="108"/>
                </a:cubicBezTo>
                <a:cubicBezTo>
                  <a:pt x="45" y="90"/>
                  <a:pt x="73" y="63"/>
                  <a:pt x="118" y="54"/>
                </a:cubicBezTo>
                <a:cubicBezTo>
                  <a:pt x="145" y="36"/>
                  <a:pt x="181" y="36"/>
                  <a:pt x="199" y="36"/>
                </a:cubicBezTo>
                <a:lnTo>
                  <a:pt x="199" y="0"/>
                </a:lnTo>
                <a:lnTo>
                  <a:pt x="199" y="0"/>
                </a:lnTo>
                <a:cubicBezTo>
                  <a:pt x="199" y="36"/>
                  <a:pt x="199" y="36"/>
                  <a:pt x="199" y="36"/>
                </a:cubicBezTo>
                <a:cubicBezTo>
                  <a:pt x="199" y="0"/>
                  <a:pt x="199" y="0"/>
                  <a:pt x="199" y="0"/>
                </a:cubicBezTo>
                <a:lnTo>
                  <a:pt x="199" y="0"/>
                </a:lnTo>
                <a:cubicBezTo>
                  <a:pt x="163" y="0"/>
                  <a:pt x="136" y="9"/>
                  <a:pt x="100" y="18"/>
                </a:cubicBezTo>
                <a:cubicBezTo>
                  <a:pt x="73" y="36"/>
                  <a:pt x="37" y="54"/>
                  <a:pt x="9" y="81"/>
                </a:cubicBezTo>
                <a:cubicBezTo>
                  <a:pt x="0" y="99"/>
                  <a:pt x="0" y="108"/>
                  <a:pt x="9" y="126"/>
                </a:cubicBezTo>
                <a:cubicBezTo>
                  <a:pt x="9" y="135"/>
                  <a:pt x="28" y="135"/>
                  <a:pt x="37" y="135"/>
                </a:cubicBezTo>
                <a:cubicBezTo>
                  <a:pt x="37" y="135"/>
                  <a:pt x="37" y="135"/>
                  <a:pt x="45" y="135"/>
                </a:cubicBezTo>
                <a:cubicBezTo>
                  <a:pt x="54" y="135"/>
                  <a:pt x="73" y="135"/>
                  <a:pt x="82" y="135"/>
                </a:cubicBezTo>
                <a:cubicBezTo>
                  <a:pt x="109" y="135"/>
                  <a:pt x="118" y="135"/>
                  <a:pt x="136" y="144"/>
                </a:cubicBezTo>
                <a:cubicBezTo>
                  <a:pt x="136" y="154"/>
                  <a:pt x="136" y="154"/>
                  <a:pt x="145" y="154"/>
                </a:cubicBezTo>
                <a:cubicBezTo>
                  <a:pt x="154" y="172"/>
                  <a:pt x="172" y="190"/>
                  <a:pt x="208" y="199"/>
                </a:cubicBezTo>
                <a:cubicBezTo>
                  <a:pt x="208" y="199"/>
                  <a:pt x="217" y="199"/>
                  <a:pt x="226" y="199"/>
                </a:cubicBezTo>
                <a:cubicBezTo>
                  <a:pt x="235" y="199"/>
                  <a:pt x="244" y="199"/>
                  <a:pt x="253" y="190"/>
                </a:cubicBezTo>
                <a:cubicBezTo>
                  <a:pt x="281" y="190"/>
                  <a:pt x="299" y="172"/>
                  <a:pt x="308" y="154"/>
                </a:cubicBezTo>
                <a:cubicBezTo>
                  <a:pt x="326" y="144"/>
                  <a:pt x="326" y="117"/>
                  <a:pt x="326" y="99"/>
                </a:cubicBezTo>
                <a:cubicBezTo>
                  <a:pt x="326" y="45"/>
                  <a:pt x="290" y="9"/>
                  <a:pt x="235" y="9"/>
                </a:cubicBezTo>
                <a:cubicBezTo>
                  <a:pt x="226" y="0"/>
                  <a:pt x="208" y="0"/>
                  <a:pt x="199" y="0"/>
                </a:cubicBezTo>
                <a:lnTo>
                  <a:pt x="199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358">
            <a:extLst>
              <a:ext uri="{FF2B5EF4-FFF2-40B4-BE49-F238E27FC236}">
                <a16:creationId xmlns:a16="http://schemas.microsoft.com/office/drawing/2014/main" id="{54854C88-1152-264F-8F0D-DC2AB41E4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031" y="6007859"/>
            <a:ext cx="186711" cy="56447"/>
          </a:xfrm>
          <a:custGeom>
            <a:avLst/>
            <a:gdLst>
              <a:gd name="T0" fmla="*/ 18 w 191"/>
              <a:gd name="T1" fmla="*/ 55 h 56"/>
              <a:gd name="T2" fmla="*/ 18 w 191"/>
              <a:gd name="T3" fmla="*/ 55 h 56"/>
              <a:gd name="T4" fmla="*/ 0 w 191"/>
              <a:gd name="T5" fmla="*/ 46 h 56"/>
              <a:gd name="T6" fmla="*/ 9 w 191"/>
              <a:gd name="T7" fmla="*/ 28 h 56"/>
              <a:gd name="T8" fmla="*/ 172 w 191"/>
              <a:gd name="T9" fmla="*/ 0 h 56"/>
              <a:gd name="T10" fmla="*/ 190 w 191"/>
              <a:gd name="T11" fmla="*/ 19 h 56"/>
              <a:gd name="T12" fmla="*/ 172 w 191"/>
              <a:gd name="T13" fmla="*/ 37 h 56"/>
              <a:gd name="T14" fmla="*/ 18 w 19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56">
                <a:moveTo>
                  <a:pt x="18" y="55"/>
                </a:moveTo>
                <a:lnTo>
                  <a:pt x="18" y="55"/>
                </a:lnTo>
                <a:cubicBezTo>
                  <a:pt x="9" y="55"/>
                  <a:pt x="0" y="55"/>
                  <a:pt x="0" y="46"/>
                </a:cubicBezTo>
                <a:cubicBezTo>
                  <a:pt x="0" y="37"/>
                  <a:pt x="0" y="28"/>
                  <a:pt x="9" y="28"/>
                </a:cubicBezTo>
                <a:cubicBezTo>
                  <a:pt x="18" y="28"/>
                  <a:pt x="117" y="0"/>
                  <a:pt x="172" y="0"/>
                </a:cubicBezTo>
                <a:cubicBezTo>
                  <a:pt x="180" y="0"/>
                  <a:pt x="190" y="10"/>
                  <a:pt x="190" y="19"/>
                </a:cubicBezTo>
                <a:cubicBezTo>
                  <a:pt x="190" y="28"/>
                  <a:pt x="180" y="37"/>
                  <a:pt x="172" y="37"/>
                </a:cubicBezTo>
                <a:cubicBezTo>
                  <a:pt x="117" y="28"/>
                  <a:pt x="18" y="55"/>
                  <a:pt x="1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359">
            <a:extLst>
              <a:ext uri="{FF2B5EF4-FFF2-40B4-BE49-F238E27FC236}">
                <a16:creationId xmlns:a16="http://schemas.microsoft.com/office/drawing/2014/main" id="{2E97F607-742E-514E-B6CB-F05F32CD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821" y="6016544"/>
            <a:ext cx="82500" cy="82500"/>
          </a:xfrm>
          <a:custGeom>
            <a:avLst/>
            <a:gdLst>
              <a:gd name="T0" fmla="*/ 63 w 82"/>
              <a:gd name="T1" fmla="*/ 81 h 82"/>
              <a:gd name="T2" fmla="*/ 63 w 82"/>
              <a:gd name="T3" fmla="*/ 81 h 82"/>
              <a:gd name="T4" fmla="*/ 54 w 82"/>
              <a:gd name="T5" fmla="*/ 72 h 82"/>
              <a:gd name="T6" fmla="*/ 0 w 82"/>
              <a:gd name="T7" fmla="*/ 27 h 82"/>
              <a:gd name="T8" fmla="*/ 0 w 82"/>
              <a:gd name="T9" fmla="*/ 9 h 82"/>
              <a:gd name="T10" fmla="*/ 27 w 82"/>
              <a:gd name="T11" fmla="*/ 9 h 82"/>
              <a:gd name="T12" fmla="*/ 72 w 82"/>
              <a:gd name="T13" fmla="*/ 45 h 82"/>
              <a:gd name="T14" fmla="*/ 72 w 82"/>
              <a:gd name="T15" fmla="*/ 72 h 82"/>
              <a:gd name="T16" fmla="*/ 63 w 82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82">
                <a:moveTo>
                  <a:pt x="63" y="81"/>
                </a:moveTo>
                <a:lnTo>
                  <a:pt x="63" y="81"/>
                </a:lnTo>
                <a:lnTo>
                  <a:pt x="54" y="72"/>
                </a:ln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18" y="0"/>
                  <a:pt x="27" y="9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54"/>
                  <a:pt x="81" y="63"/>
                  <a:pt x="72" y="72"/>
                </a:cubicBezTo>
                <a:cubicBezTo>
                  <a:pt x="72" y="72"/>
                  <a:pt x="72" y="81"/>
                  <a:pt x="6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360">
            <a:extLst>
              <a:ext uri="{FF2B5EF4-FFF2-40B4-BE49-F238E27FC236}">
                <a16:creationId xmlns:a16="http://schemas.microsoft.com/office/drawing/2014/main" id="{142F69A1-C769-7541-9835-89B0A983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708" y="6281413"/>
            <a:ext cx="933561" cy="755534"/>
          </a:xfrm>
          <a:custGeom>
            <a:avLst/>
            <a:gdLst>
              <a:gd name="T0" fmla="*/ 732 w 950"/>
              <a:gd name="T1" fmla="*/ 768 h 769"/>
              <a:gd name="T2" fmla="*/ 651 w 950"/>
              <a:gd name="T3" fmla="*/ 714 h 769"/>
              <a:gd name="T4" fmla="*/ 633 w 950"/>
              <a:gd name="T5" fmla="*/ 623 h 769"/>
              <a:gd name="T6" fmla="*/ 506 w 950"/>
              <a:gd name="T7" fmla="*/ 633 h 769"/>
              <a:gd name="T8" fmla="*/ 380 w 950"/>
              <a:gd name="T9" fmla="*/ 696 h 769"/>
              <a:gd name="T10" fmla="*/ 235 w 950"/>
              <a:gd name="T11" fmla="*/ 714 h 769"/>
              <a:gd name="T12" fmla="*/ 163 w 950"/>
              <a:gd name="T13" fmla="*/ 524 h 769"/>
              <a:gd name="T14" fmla="*/ 45 w 950"/>
              <a:gd name="T15" fmla="*/ 452 h 769"/>
              <a:gd name="T16" fmla="*/ 0 w 950"/>
              <a:gd name="T17" fmla="*/ 397 h 769"/>
              <a:gd name="T18" fmla="*/ 45 w 950"/>
              <a:gd name="T19" fmla="*/ 262 h 769"/>
              <a:gd name="T20" fmla="*/ 163 w 950"/>
              <a:gd name="T21" fmla="*/ 135 h 769"/>
              <a:gd name="T22" fmla="*/ 108 w 950"/>
              <a:gd name="T23" fmla="*/ 18 h 769"/>
              <a:gd name="T24" fmla="*/ 289 w 950"/>
              <a:gd name="T25" fmla="*/ 36 h 769"/>
              <a:gd name="T26" fmla="*/ 506 w 950"/>
              <a:gd name="T27" fmla="*/ 45 h 769"/>
              <a:gd name="T28" fmla="*/ 949 w 950"/>
              <a:gd name="T29" fmla="*/ 352 h 769"/>
              <a:gd name="T30" fmla="*/ 877 w 950"/>
              <a:gd name="T31" fmla="*/ 515 h 769"/>
              <a:gd name="T32" fmla="*/ 814 w 950"/>
              <a:gd name="T33" fmla="*/ 660 h 769"/>
              <a:gd name="T34" fmla="*/ 732 w 950"/>
              <a:gd name="T35" fmla="*/ 768 h 769"/>
              <a:gd name="T36" fmla="*/ 705 w 950"/>
              <a:gd name="T37" fmla="*/ 705 h 769"/>
              <a:gd name="T38" fmla="*/ 759 w 950"/>
              <a:gd name="T39" fmla="*/ 696 h 769"/>
              <a:gd name="T40" fmla="*/ 777 w 950"/>
              <a:gd name="T41" fmla="*/ 596 h 769"/>
              <a:gd name="T42" fmla="*/ 859 w 950"/>
              <a:gd name="T43" fmla="*/ 461 h 769"/>
              <a:gd name="T44" fmla="*/ 786 w 950"/>
              <a:gd name="T45" fmla="*/ 172 h 769"/>
              <a:gd name="T46" fmla="*/ 452 w 950"/>
              <a:gd name="T47" fmla="*/ 99 h 769"/>
              <a:gd name="T48" fmla="*/ 271 w 950"/>
              <a:gd name="T49" fmla="*/ 81 h 769"/>
              <a:gd name="T50" fmla="*/ 217 w 950"/>
              <a:gd name="T51" fmla="*/ 117 h 769"/>
              <a:gd name="T52" fmla="*/ 217 w 950"/>
              <a:gd name="T53" fmla="*/ 153 h 769"/>
              <a:gd name="T54" fmla="*/ 54 w 950"/>
              <a:gd name="T55" fmla="*/ 307 h 769"/>
              <a:gd name="T56" fmla="*/ 45 w 950"/>
              <a:gd name="T57" fmla="*/ 397 h 769"/>
              <a:gd name="T58" fmla="*/ 63 w 950"/>
              <a:gd name="T59" fmla="*/ 406 h 769"/>
              <a:gd name="T60" fmla="*/ 181 w 950"/>
              <a:gd name="T61" fmla="*/ 479 h 769"/>
              <a:gd name="T62" fmla="*/ 280 w 950"/>
              <a:gd name="T63" fmla="*/ 705 h 769"/>
              <a:gd name="T64" fmla="*/ 334 w 950"/>
              <a:gd name="T65" fmla="*/ 696 h 769"/>
              <a:gd name="T66" fmla="*/ 343 w 950"/>
              <a:gd name="T67" fmla="*/ 569 h 769"/>
              <a:gd name="T68" fmla="*/ 506 w 950"/>
              <a:gd name="T69" fmla="*/ 578 h 769"/>
              <a:gd name="T70" fmla="*/ 660 w 950"/>
              <a:gd name="T71" fmla="*/ 569 h 769"/>
              <a:gd name="T72" fmla="*/ 696 w 950"/>
              <a:gd name="T73" fmla="*/ 633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0" h="769">
                <a:moveTo>
                  <a:pt x="732" y="768"/>
                </a:moveTo>
                <a:lnTo>
                  <a:pt x="732" y="768"/>
                </a:lnTo>
                <a:cubicBezTo>
                  <a:pt x="696" y="768"/>
                  <a:pt x="669" y="750"/>
                  <a:pt x="651" y="714"/>
                </a:cubicBezTo>
                <a:lnTo>
                  <a:pt x="651" y="714"/>
                </a:lnTo>
                <a:cubicBezTo>
                  <a:pt x="651" y="642"/>
                  <a:pt x="651" y="642"/>
                  <a:pt x="651" y="642"/>
                </a:cubicBezTo>
                <a:cubicBezTo>
                  <a:pt x="642" y="633"/>
                  <a:pt x="642" y="623"/>
                  <a:pt x="633" y="623"/>
                </a:cubicBezTo>
                <a:cubicBezTo>
                  <a:pt x="633" y="614"/>
                  <a:pt x="633" y="614"/>
                  <a:pt x="633" y="614"/>
                </a:cubicBezTo>
                <a:cubicBezTo>
                  <a:pt x="587" y="623"/>
                  <a:pt x="551" y="633"/>
                  <a:pt x="506" y="633"/>
                </a:cubicBezTo>
                <a:cubicBezTo>
                  <a:pt x="461" y="633"/>
                  <a:pt x="425" y="623"/>
                  <a:pt x="380" y="614"/>
                </a:cubicBezTo>
                <a:cubicBezTo>
                  <a:pt x="380" y="696"/>
                  <a:pt x="380" y="696"/>
                  <a:pt x="380" y="696"/>
                </a:cubicBezTo>
                <a:cubicBezTo>
                  <a:pt x="380" y="741"/>
                  <a:pt x="352" y="768"/>
                  <a:pt x="307" y="768"/>
                </a:cubicBezTo>
                <a:cubicBezTo>
                  <a:pt x="271" y="768"/>
                  <a:pt x="244" y="750"/>
                  <a:pt x="235" y="714"/>
                </a:cubicBezTo>
                <a:cubicBezTo>
                  <a:pt x="199" y="533"/>
                  <a:pt x="199" y="533"/>
                  <a:pt x="199" y="533"/>
                </a:cubicBezTo>
                <a:cubicBezTo>
                  <a:pt x="190" y="533"/>
                  <a:pt x="172" y="524"/>
                  <a:pt x="163" y="524"/>
                </a:cubicBezTo>
                <a:cubicBezTo>
                  <a:pt x="144" y="515"/>
                  <a:pt x="117" y="506"/>
                  <a:pt x="108" y="488"/>
                </a:cubicBezTo>
                <a:cubicBezTo>
                  <a:pt x="81" y="470"/>
                  <a:pt x="63" y="461"/>
                  <a:pt x="45" y="452"/>
                </a:cubicBezTo>
                <a:cubicBezTo>
                  <a:pt x="36" y="452"/>
                  <a:pt x="36" y="452"/>
                  <a:pt x="27" y="452"/>
                </a:cubicBezTo>
                <a:cubicBezTo>
                  <a:pt x="9" y="443"/>
                  <a:pt x="0" y="416"/>
                  <a:pt x="0" y="397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280"/>
                  <a:pt x="18" y="262"/>
                  <a:pt x="45" y="262"/>
                </a:cubicBezTo>
                <a:cubicBezTo>
                  <a:pt x="63" y="253"/>
                  <a:pt x="72" y="244"/>
                  <a:pt x="90" y="217"/>
                </a:cubicBezTo>
                <a:cubicBezTo>
                  <a:pt x="108" y="189"/>
                  <a:pt x="127" y="163"/>
                  <a:pt x="163" y="135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9" y="54"/>
                  <a:pt x="99" y="36"/>
                  <a:pt x="108" y="18"/>
                </a:cubicBezTo>
                <a:cubicBezTo>
                  <a:pt x="117" y="9"/>
                  <a:pt x="136" y="0"/>
                  <a:pt x="153" y="0"/>
                </a:cubicBezTo>
                <a:cubicBezTo>
                  <a:pt x="199" y="9"/>
                  <a:pt x="271" y="27"/>
                  <a:pt x="289" y="36"/>
                </a:cubicBezTo>
                <a:cubicBezTo>
                  <a:pt x="316" y="45"/>
                  <a:pt x="398" y="45"/>
                  <a:pt x="443" y="45"/>
                </a:cubicBezTo>
                <a:cubicBezTo>
                  <a:pt x="461" y="45"/>
                  <a:pt x="488" y="45"/>
                  <a:pt x="506" y="45"/>
                </a:cubicBezTo>
                <a:cubicBezTo>
                  <a:pt x="624" y="45"/>
                  <a:pt x="732" y="72"/>
                  <a:pt x="814" y="126"/>
                </a:cubicBezTo>
                <a:cubicBezTo>
                  <a:pt x="904" y="189"/>
                  <a:pt x="949" y="271"/>
                  <a:pt x="949" y="352"/>
                </a:cubicBezTo>
                <a:cubicBezTo>
                  <a:pt x="949" y="397"/>
                  <a:pt x="931" y="452"/>
                  <a:pt x="895" y="488"/>
                </a:cubicBezTo>
                <a:cubicBezTo>
                  <a:pt x="895" y="497"/>
                  <a:pt x="886" y="506"/>
                  <a:pt x="877" y="515"/>
                </a:cubicBezTo>
                <a:cubicBezTo>
                  <a:pt x="850" y="551"/>
                  <a:pt x="840" y="569"/>
                  <a:pt x="823" y="614"/>
                </a:cubicBezTo>
                <a:cubicBezTo>
                  <a:pt x="823" y="623"/>
                  <a:pt x="814" y="642"/>
                  <a:pt x="814" y="660"/>
                </a:cubicBezTo>
                <a:cubicBezTo>
                  <a:pt x="814" y="669"/>
                  <a:pt x="814" y="678"/>
                  <a:pt x="814" y="696"/>
                </a:cubicBezTo>
                <a:cubicBezTo>
                  <a:pt x="804" y="741"/>
                  <a:pt x="777" y="768"/>
                  <a:pt x="732" y="768"/>
                </a:cubicBezTo>
                <a:close/>
                <a:moveTo>
                  <a:pt x="705" y="705"/>
                </a:moveTo>
                <a:lnTo>
                  <a:pt x="705" y="705"/>
                </a:lnTo>
                <a:cubicBezTo>
                  <a:pt x="705" y="714"/>
                  <a:pt x="723" y="723"/>
                  <a:pt x="732" y="723"/>
                </a:cubicBezTo>
                <a:cubicBezTo>
                  <a:pt x="750" y="723"/>
                  <a:pt x="759" y="705"/>
                  <a:pt x="759" y="696"/>
                </a:cubicBezTo>
                <a:cubicBezTo>
                  <a:pt x="759" y="678"/>
                  <a:pt x="759" y="660"/>
                  <a:pt x="768" y="651"/>
                </a:cubicBezTo>
                <a:cubicBezTo>
                  <a:pt x="768" y="633"/>
                  <a:pt x="768" y="614"/>
                  <a:pt x="777" y="596"/>
                </a:cubicBezTo>
                <a:cubicBezTo>
                  <a:pt x="795" y="551"/>
                  <a:pt x="814" y="515"/>
                  <a:pt x="840" y="488"/>
                </a:cubicBezTo>
                <a:cubicBezTo>
                  <a:pt x="850" y="479"/>
                  <a:pt x="850" y="470"/>
                  <a:pt x="859" y="461"/>
                </a:cubicBezTo>
                <a:cubicBezTo>
                  <a:pt x="886" y="425"/>
                  <a:pt x="895" y="388"/>
                  <a:pt x="895" y="352"/>
                </a:cubicBezTo>
                <a:cubicBezTo>
                  <a:pt x="895" y="280"/>
                  <a:pt x="859" y="217"/>
                  <a:pt x="786" y="172"/>
                </a:cubicBezTo>
                <a:cubicBezTo>
                  <a:pt x="714" y="126"/>
                  <a:pt x="606" y="90"/>
                  <a:pt x="506" y="90"/>
                </a:cubicBezTo>
                <a:cubicBezTo>
                  <a:pt x="488" y="90"/>
                  <a:pt x="470" y="99"/>
                  <a:pt x="452" y="99"/>
                </a:cubicBezTo>
                <a:lnTo>
                  <a:pt x="452" y="99"/>
                </a:lnTo>
                <a:cubicBezTo>
                  <a:pt x="434" y="99"/>
                  <a:pt x="316" y="99"/>
                  <a:pt x="271" y="81"/>
                </a:cubicBezTo>
                <a:cubicBezTo>
                  <a:pt x="253" y="81"/>
                  <a:pt x="208" y="63"/>
                  <a:pt x="163" y="54"/>
                </a:cubicBezTo>
                <a:cubicBezTo>
                  <a:pt x="217" y="117"/>
                  <a:pt x="217" y="117"/>
                  <a:pt x="217" y="117"/>
                </a:cubicBezTo>
                <a:cubicBezTo>
                  <a:pt x="226" y="126"/>
                  <a:pt x="226" y="135"/>
                  <a:pt x="226" y="135"/>
                </a:cubicBezTo>
                <a:cubicBezTo>
                  <a:pt x="226" y="144"/>
                  <a:pt x="217" y="153"/>
                  <a:pt x="217" y="153"/>
                </a:cubicBezTo>
                <a:cubicBezTo>
                  <a:pt x="172" y="189"/>
                  <a:pt x="153" y="217"/>
                  <a:pt x="136" y="244"/>
                </a:cubicBezTo>
                <a:cubicBezTo>
                  <a:pt x="108" y="271"/>
                  <a:pt x="90" y="307"/>
                  <a:pt x="54" y="307"/>
                </a:cubicBezTo>
                <a:lnTo>
                  <a:pt x="45" y="307"/>
                </a:lnTo>
                <a:cubicBezTo>
                  <a:pt x="45" y="397"/>
                  <a:pt x="45" y="397"/>
                  <a:pt x="45" y="397"/>
                </a:cubicBezTo>
                <a:lnTo>
                  <a:pt x="45" y="397"/>
                </a:lnTo>
                <a:cubicBezTo>
                  <a:pt x="54" y="406"/>
                  <a:pt x="54" y="406"/>
                  <a:pt x="63" y="406"/>
                </a:cubicBezTo>
                <a:cubicBezTo>
                  <a:pt x="90" y="416"/>
                  <a:pt x="117" y="425"/>
                  <a:pt x="144" y="461"/>
                </a:cubicBezTo>
                <a:cubicBezTo>
                  <a:pt x="144" y="461"/>
                  <a:pt x="163" y="470"/>
                  <a:pt x="181" y="479"/>
                </a:cubicBezTo>
                <a:cubicBezTo>
                  <a:pt x="208" y="488"/>
                  <a:pt x="235" y="497"/>
                  <a:pt x="244" y="524"/>
                </a:cubicBezTo>
                <a:cubicBezTo>
                  <a:pt x="280" y="705"/>
                  <a:pt x="280" y="705"/>
                  <a:pt x="280" y="705"/>
                </a:cubicBezTo>
                <a:cubicBezTo>
                  <a:pt x="289" y="714"/>
                  <a:pt x="298" y="723"/>
                  <a:pt x="307" y="723"/>
                </a:cubicBezTo>
                <a:cubicBezTo>
                  <a:pt x="325" y="723"/>
                  <a:pt x="334" y="705"/>
                  <a:pt x="334" y="696"/>
                </a:cubicBezTo>
                <a:cubicBezTo>
                  <a:pt x="334" y="587"/>
                  <a:pt x="334" y="587"/>
                  <a:pt x="334" y="587"/>
                </a:cubicBezTo>
                <a:cubicBezTo>
                  <a:pt x="334" y="578"/>
                  <a:pt x="334" y="569"/>
                  <a:pt x="343" y="569"/>
                </a:cubicBezTo>
                <a:cubicBezTo>
                  <a:pt x="352" y="560"/>
                  <a:pt x="352" y="560"/>
                  <a:pt x="361" y="560"/>
                </a:cubicBezTo>
                <a:cubicBezTo>
                  <a:pt x="407" y="569"/>
                  <a:pt x="452" y="578"/>
                  <a:pt x="506" y="578"/>
                </a:cubicBezTo>
                <a:cubicBezTo>
                  <a:pt x="551" y="578"/>
                  <a:pt x="597" y="578"/>
                  <a:pt x="633" y="560"/>
                </a:cubicBezTo>
                <a:cubicBezTo>
                  <a:pt x="642" y="560"/>
                  <a:pt x="651" y="560"/>
                  <a:pt x="660" y="569"/>
                </a:cubicBezTo>
                <a:cubicBezTo>
                  <a:pt x="678" y="587"/>
                  <a:pt x="678" y="587"/>
                  <a:pt x="678" y="587"/>
                </a:cubicBezTo>
                <a:cubicBezTo>
                  <a:pt x="687" y="605"/>
                  <a:pt x="696" y="614"/>
                  <a:pt x="696" y="633"/>
                </a:cubicBezTo>
                <a:lnTo>
                  <a:pt x="705" y="7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361">
            <a:extLst>
              <a:ext uri="{FF2B5EF4-FFF2-40B4-BE49-F238E27FC236}">
                <a16:creationId xmlns:a16="http://schemas.microsoft.com/office/drawing/2014/main" id="{3D9C5C30-C03D-034F-B15A-CB294EFA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795" y="6407337"/>
            <a:ext cx="212767" cy="151974"/>
          </a:xfrm>
          <a:custGeom>
            <a:avLst/>
            <a:gdLst>
              <a:gd name="T0" fmla="*/ 18 w 218"/>
              <a:gd name="T1" fmla="*/ 154 h 155"/>
              <a:gd name="T2" fmla="*/ 18 w 218"/>
              <a:gd name="T3" fmla="*/ 154 h 155"/>
              <a:gd name="T4" fmla="*/ 0 w 218"/>
              <a:gd name="T5" fmla="*/ 136 h 155"/>
              <a:gd name="T6" fmla="*/ 9 w 218"/>
              <a:gd name="T7" fmla="*/ 118 h 155"/>
              <a:gd name="T8" fmla="*/ 72 w 218"/>
              <a:gd name="T9" fmla="*/ 91 h 155"/>
              <a:gd name="T10" fmla="*/ 54 w 218"/>
              <a:gd name="T11" fmla="*/ 82 h 155"/>
              <a:gd name="T12" fmla="*/ 54 w 218"/>
              <a:gd name="T13" fmla="*/ 37 h 155"/>
              <a:gd name="T14" fmla="*/ 99 w 218"/>
              <a:gd name="T15" fmla="*/ 0 h 155"/>
              <a:gd name="T16" fmla="*/ 144 w 218"/>
              <a:gd name="T17" fmla="*/ 27 h 155"/>
              <a:gd name="T18" fmla="*/ 135 w 218"/>
              <a:gd name="T19" fmla="*/ 73 h 155"/>
              <a:gd name="T20" fmla="*/ 190 w 218"/>
              <a:gd name="T21" fmla="*/ 63 h 155"/>
              <a:gd name="T22" fmla="*/ 208 w 218"/>
              <a:gd name="T23" fmla="*/ 82 h 155"/>
              <a:gd name="T24" fmla="*/ 199 w 218"/>
              <a:gd name="T25" fmla="*/ 100 h 155"/>
              <a:gd name="T26" fmla="*/ 144 w 218"/>
              <a:gd name="T27" fmla="*/ 100 h 155"/>
              <a:gd name="T28" fmla="*/ 117 w 218"/>
              <a:gd name="T29" fmla="*/ 100 h 155"/>
              <a:gd name="T30" fmla="*/ 63 w 218"/>
              <a:gd name="T31" fmla="*/ 136 h 155"/>
              <a:gd name="T32" fmla="*/ 18 w 218"/>
              <a:gd name="T33" fmla="*/ 154 h 155"/>
              <a:gd name="T34" fmla="*/ 99 w 218"/>
              <a:gd name="T35" fmla="*/ 37 h 155"/>
              <a:gd name="T36" fmla="*/ 99 w 218"/>
              <a:gd name="T37" fmla="*/ 37 h 155"/>
              <a:gd name="T38" fmla="*/ 90 w 218"/>
              <a:gd name="T39" fmla="*/ 37 h 155"/>
              <a:gd name="T40" fmla="*/ 81 w 218"/>
              <a:gd name="T41" fmla="*/ 46 h 155"/>
              <a:gd name="T42" fmla="*/ 81 w 218"/>
              <a:gd name="T43" fmla="*/ 63 h 155"/>
              <a:gd name="T44" fmla="*/ 99 w 218"/>
              <a:gd name="T45" fmla="*/ 73 h 155"/>
              <a:gd name="T46" fmla="*/ 108 w 218"/>
              <a:gd name="T47" fmla="*/ 63 h 155"/>
              <a:gd name="T48" fmla="*/ 108 w 218"/>
              <a:gd name="T49" fmla="*/ 46 h 155"/>
              <a:gd name="T50" fmla="*/ 99 w 218"/>
              <a:gd name="T51" fmla="*/ 37 h 155"/>
              <a:gd name="T52" fmla="*/ 108 w 218"/>
              <a:gd name="T53" fmla="*/ 46 h 155"/>
              <a:gd name="T54" fmla="*/ 108 w 218"/>
              <a:gd name="T55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8" h="155">
                <a:moveTo>
                  <a:pt x="18" y="154"/>
                </a:moveTo>
                <a:lnTo>
                  <a:pt x="18" y="154"/>
                </a:lnTo>
                <a:cubicBezTo>
                  <a:pt x="9" y="154"/>
                  <a:pt x="0" y="145"/>
                  <a:pt x="0" y="136"/>
                </a:cubicBezTo>
                <a:cubicBezTo>
                  <a:pt x="0" y="127"/>
                  <a:pt x="0" y="118"/>
                  <a:pt x="9" y="118"/>
                </a:cubicBezTo>
                <a:cubicBezTo>
                  <a:pt x="27" y="118"/>
                  <a:pt x="45" y="109"/>
                  <a:pt x="72" y="91"/>
                </a:cubicBezTo>
                <a:cubicBezTo>
                  <a:pt x="63" y="91"/>
                  <a:pt x="54" y="91"/>
                  <a:pt x="54" y="82"/>
                </a:cubicBezTo>
                <a:cubicBezTo>
                  <a:pt x="45" y="73"/>
                  <a:pt x="45" y="55"/>
                  <a:pt x="54" y="37"/>
                </a:cubicBezTo>
                <a:cubicBezTo>
                  <a:pt x="63" y="9"/>
                  <a:pt x="72" y="0"/>
                  <a:pt x="99" y="0"/>
                </a:cubicBezTo>
                <a:cubicBezTo>
                  <a:pt x="117" y="0"/>
                  <a:pt x="135" y="18"/>
                  <a:pt x="144" y="27"/>
                </a:cubicBezTo>
                <a:cubicBezTo>
                  <a:pt x="144" y="46"/>
                  <a:pt x="144" y="55"/>
                  <a:pt x="135" y="73"/>
                </a:cubicBezTo>
                <a:cubicBezTo>
                  <a:pt x="154" y="73"/>
                  <a:pt x="171" y="73"/>
                  <a:pt x="190" y="63"/>
                </a:cubicBezTo>
                <a:cubicBezTo>
                  <a:pt x="199" y="63"/>
                  <a:pt x="208" y="73"/>
                  <a:pt x="208" y="82"/>
                </a:cubicBezTo>
                <a:cubicBezTo>
                  <a:pt x="217" y="91"/>
                  <a:pt x="208" y="100"/>
                  <a:pt x="199" y="100"/>
                </a:cubicBezTo>
                <a:cubicBezTo>
                  <a:pt x="199" y="100"/>
                  <a:pt x="171" y="100"/>
                  <a:pt x="144" y="100"/>
                </a:cubicBezTo>
                <a:cubicBezTo>
                  <a:pt x="135" y="109"/>
                  <a:pt x="117" y="109"/>
                  <a:pt x="117" y="100"/>
                </a:cubicBezTo>
                <a:cubicBezTo>
                  <a:pt x="99" y="118"/>
                  <a:pt x="90" y="127"/>
                  <a:pt x="63" y="136"/>
                </a:cubicBezTo>
                <a:cubicBezTo>
                  <a:pt x="45" y="145"/>
                  <a:pt x="18" y="154"/>
                  <a:pt x="18" y="154"/>
                </a:cubicBezTo>
                <a:close/>
                <a:moveTo>
                  <a:pt x="99" y="37"/>
                </a:moveTo>
                <a:lnTo>
                  <a:pt x="99" y="37"/>
                </a:lnTo>
                <a:cubicBezTo>
                  <a:pt x="90" y="37"/>
                  <a:pt x="90" y="37"/>
                  <a:pt x="90" y="37"/>
                </a:cubicBezTo>
                <a:cubicBezTo>
                  <a:pt x="90" y="37"/>
                  <a:pt x="81" y="37"/>
                  <a:pt x="81" y="46"/>
                </a:cubicBezTo>
                <a:cubicBezTo>
                  <a:pt x="81" y="55"/>
                  <a:pt x="81" y="55"/>
                  <a:pt x="81" y="63"/>
                </a:cubicBezTo>
                <a:cubicBezTo>
                  <a:pt x="81" y="63"/>
                  <a:pt x="90" y="73"/>
                  <a:pt x="99" y="73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108" y="55"/>
                  <a:pt x="108" y="46"/>
                  <a:pt x="108" y="46"/>
                </a:cubicBezTo>
                <a:cubicBezTo>
                  <a:pt x="108" y="37"/>
                  <a:pt x="99" y="37"/>
                  <a:pt x="99" y="37"/>
                </a:cubicBezTo>
                <a:close/>
                <a:moveTo>
                  <a:pt x="108" y="46"/>
                </a:moveTo>
                <a:lnTo>
                  <a:pt x="108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362">
            <a:extLst>
              <a:ext uri="{FF2B5EF4-FFF2-40B4-BE49-F238E27FC236}">
                <a16:creationId xmlns:a16="http://schemas.microsoft.com/office/drawing/2014/main" id="{B97D2649-F8F3-BD47-88FA-281FFA3E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419" y="6524574"/>
            <a:ext cx="52106" cy="52106"/>
          </a:xfrm>
          <a:custGeom>
            <a:avLst/>
            <a:gdLst>
              <a:gd name="T0" fmla="*/ 0 w 55"/>
              <a:gd name="T1" fmla="*/ 27 h 55"/>
              <a:gd name="T2" fmla="*/ 0 w 55"/>
              <a:gd name="T3" fmla="*/ 27 h 55"/>
              <a:gd name="T4" fmla="*/ 27 w 55"/>
              <a:gd name="T5" fmla="*/ 0 h 55"/>
              <a:gd name="T6" fmla="*/ 54 w 55"/>
              <a:gd name="T7" fmla="*/ 27 h 55"/>
              <a:gd name="T8" fmla="*/ 27 w 55"/>
              <a:gd name="T9" fmla="*/ 54 h 55"/>
              <a:gd name="T10" fmla="*/ 0 w 55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0" y="27"/>
                </a:move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54" y="18"/>
                  <a:pt x="54" y="27"/>
                </a:cubicBezTo>
                <a:cubicBezTo>
                  <a:pt x="54" y="45"/>
                  <a:pt x="45" y="54"/>
                  <a:pt x="27" y="54"/>
                </a:cubicBezTo>
                <a:cubicBezTo>
                  <a:pt x="18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363">
            <a:extLst>
              <a:ext uri="{FF2B5EF4-FFF2-40B4-BE49-F238E27FC236}">
                <a16:creationId xmlns:a16="http://schemas.microsoft.com/office/drawing/2014/main" id="{F98FFE9A-911A-F84B-8CE6-A2A1B54D7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95" y="6424706"/>
            <a:ext cx="234476" cy="73815"/>
          </a:xfrm>
          <a:custGeom>
            <a:avLst/>
            <a:gdLst>
              <a:gd name="T0" fmla="*/ 208 w 236"/>
              <a:gd name="T1" fmla="*/ 73 h 74"/>
              <a:gd name="T2" fmla="*/ 208 w 236"/>
              <a:gd name="T3" fmla="*/ 73 h 74"/>
              <a:gd name="T4" fmla="*/ 199 w 236"/>
              <a:gd name="T5" fmla="*/ 73 h 74"/>
              <a:gd name="T6" fmla="*/ 108 w 236"/>
              <a:gd name="T7" fmla="*/ 55 h 74"/>
              <a:gd name="T8" fmla="*/ 36 w 236"/>
              <a:gd name="T9" fmla="*/ 55 h 74"/>
              <a:gd name="T10" fmla="*/ 0 w 236"/>
              <a:gd name="T11" fmla="*/ 37 h 74"/>
              <a:gd name="T12" fmla="*/ 27 w 236"/>
              <a:gd name="T13" fmla="*/ 9 h 74"/>
              <a:gd name="T14" fmla="*/ 117 w 236"/>
              <a:gd name="T15" fmla="*/ 0 h 74"/>
              <a:gd name="T16" fmla="*/ 217 w 236"/>
              <a:gd name="T17" fmla="*/ 28 h 74"/>
              <a:gd name="T18" fmla="*/ 235 w 236"/>
              <a:gd name="T19" fmla="*/ 55 h 74"/>
              <a:gd name="T20" fmla="*/ 208 w 236"/>
              <a:gd name="T21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74">
                <a:moveTo>
                  <a:pt x="208" y="73"/>
                </a:moveTo>
                <a:lnTo>
                  <a:pt x="208" y="73"/>
                </a:lnTo>
                <a:cubicBezTo>
                  <a:pt x="208" y="73"/>
                  <a:pt x="208" y="73"/>
                  <a:pt x="199" y="73"/>
                </a:cubicBezTo>
                <a:cubicBezTo>
                  <a:pt x="172" y="64"/>
                  <a:pt x="144" y="55"/>
                  <a:pt x="108" y="55"/>
                </a:cubicBezTo>
                <a:cubicBezTo>
                  <a:pt x="90" y="55"/>
                  <a:pt x="54" y="55"/>
                  <a:pt x="36" y="55"/>
                </a:cubicBezTo>
                <a:cubicBezTo>
                  <a:pt x="18" y="55"/>
                  <a:pt x="9" y="45"/>
                  <a:pt x="0" y="37"/>
                </a:cubicBezTo>
                <a:cubicBezTo>
                  <a:pt x="0" y="19"/>
                  <a:pt x="9" y="9"/>
                  <a:pt x="27" y="9"/>
                </a:cubicBezTo>
                <a:cubicBezTo>
                  <a:pt x="45" y="0"/>
                  <a:pt x="90" y="0"/>
                  <a:pt x="117" y="0"/>
                </a:cubicBezTo>
                <a:cubicBezTo>
                  <a:pt x="153" y="9"/>
                  <a:pt x="181" y="9"/>
                  <a:pt x="217" y="28"/>
                </a:cubicBezTo>
                <a:cubicBezTo>
                  <a:pt x="235" y="28"/>
                  <a:pt x="235" y="45"/>
                  <a:pt x="235" y="55"/>
                </a:cubicBezTo>
                <a:cubicBezTo>
                  <a:pt x="235" y="64"/>
                  <a:pt x="217" y="73"/>
                  <a:pt x="208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364">
            <a:extLst>
              <a:ext uri="{FF2B5EF4-FFF2-40B4-BE49-F238E27FC236}">
                <a16:creationId xmlns:a16="http://schemas.microsoft.com/office/drawing/2014/main" id="{05DE653F-B6AA-0644-9DAA-FD3CB0A12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1213" y="8435121"/>
            <a:ext cx="933564" cy="759878"/>
          </a:xfrm>
          <a:custGeom>
            <a:avLst/>
            <a:gdLst>
              <a:gd name="T0" fmla="*/ 732 w 950"/>
              <a:gd name="T1" fmla="*/ 769 h 770"/>
              <a:gd name="T2" fmla="*/ 660 w 950"/>
              <a:gd name="T3" fmla="*/ 714 h 770"/>
              <a:gd name="T4" fmla="*/ 641 w 950"/>
              <a:gd name="T5" fmla="*/ 624 h 770"/>
              <a:gd name="T6" fmla="*/ 506 w 950"/>
              <a:gd name="T7" fmla="*/ 633 h 770"/>
              <a:gd name="T8" fmla="*/ 388 w 950"/>
              <a:gd name="T9" fmla="*/ 696 h 770"/>
              <a:gd name="T10" fmla="*/ 235 w 950"/>
              <a:gd name="T11" fmla="*/ 714 h 770"/>
              <a:gd name="T12" fmla="*/ 162 w 950"/>
              <a:gd name="T13" fmla="*/ 525 h 770"/>
              <a:gd name="T14" fmla="*/ 45 w 950"/>
              <a:gd name="T15" fmla="*/ 452 h 770"/>
              <a:gd name="T16" fmla="*/ 0 w 950"/>
              <a:gd name="T17" fmla="*/ 398 h 770"/>
              <a:gd name="T18" fmla="*/ 45 w 950"/>
              <a:gd name="T19" fmla="*/ 263 h 770"/>
              <a:gd name="T20" fmla="*/ 162 w 950"/>
              <a:gd name="T21" fmla="*/ 136 h 770"/>
              <a:gd name="T22" fmla="*/ 108 w 950"/>
              <a:gd name="T23" fmla="*/ 18 h 770"/>
              <a:gd name="T24" fmla="*/ 289 w 950"/>
              <a:gd name="T25" fmla="*/ 37 h 770"/>
              <a:gd name="T26" fmla="*/ 506 w 950"/>
              <a:gd name="T27" fmla="*/ 46 h 770"/>
              <a:gd name="T28" fmla="*/ 949 w 950"/>
              <a:gd name="T29" fmla="*/ 353 h 770"/>
              <a:gd name="T30" fmla="*/ 885 w 950"/>
              <a:gd name="T31" fmla="*/ 516 h 770"/>
              <a:gd name="T32" fmla="*/ 813 w 950"/>
              <a:gd name="T33" fmla="*/ 660 h 770"/>
              <a:gd name="T34" fmla="*/ 732 w 950"/>
              <a:gd name="T35" fmla="*/ 769 h 770"/>
              <a:gd name="T36" fmla="*/ 705 w 950"/>
              <a:gd name="T37" fmla="*/ 705 h 770"/>
              <a:gd name="T38" fmla="*/ 759 w 950"/>
              <a:gd name="T39" fmla="*/ 696 h 770"/>
              <a:gd name="T40" fmla="*/ 777 w 950"/>
              <a:gd name="T41" fmla="*/ 597 h 770"/>
              <a:gd name="T42" fmla="*/ 858 w 950"/>
              <a:gd name="T43" fmla="*/ 461 h 770"/>
              <a:gd name="T44" fmla="*/ 786 w 950"/>
              <a:gd name="T45" fmla="*/ 172 h 770"/>
              <a:gd name="T46" fmla="*/ 452 w 950"/>
              <a:gd name="T47" fmla="*/ 100 h 770"/>
              <a:gd name="T48" fmla="*/ 271 w 950"/>
              <a:gd name="T49" fmla="*/ 82 h 770"/>
              <a:gd name="T50" fmla="*/ 226 w 950"/>
              <a:gd name="T51" fmla="*/ 118 h 770"/>
              <a:gd name="T52" fmla="*/ 217 w 950"/>
              <a:gd name="T53" fmla="*/ 154 h 770"/>
              <a:gd name="T54" fmla="*/ 54 w 950"/>
              <a:gd name="T55" fmla="*/ 308 h 770"/>
              <a:gd name="T56" fmla="*/ 54 w 950"/>
              <a:gd name="T57" fmla="*/ 398 h 770"/>
              <a:gd name="T58" fmla="*/ 63 w 950"/>
              <a:gd name="T59" fmla="*/ 407 h 770"/>
              <a:gd name="T60" fmla="*/ 180 w 950"/>
              <a:gd name="T61" fmla="*/ 480 h 770"/>
              <a:gd name="T62" fmla="*/ 289 w 950"/>
              <a:gd name="T63" fmla="*/ 705 h 770"/>
              <a:gd name="T64" fmla="*/ 334 w 950"/>
              <a:gd name="T65" fmla="*/ 696 h 770"/>
              <a:gd name="T66" fmla="*/ 343 w 950"/>
              <a:gd name="T67" fmla="*/ 570 h 770"/>
              <a:gd name="T68" fmla="*/ 506 w 950"/>
              <a:gd name="T69" fmla="*/ 579 h 770"/>
              <a:gd name="T70" fmla="*/ 660 w 950"/>
              <a:gd name="T71" fmla="*/ 570 h 770"/>
              <a:gd name="T72" fmla="*/ 696 w 950"/>
              <a:gd name="T73" fmla="*/ 633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50" h="770">
                <a:moveTo>
                  <a:pt x="732" y="769"/>
                </a:moveTo>
                <a:lnTo>
                  <a:pt x="732" y="769"/>
                </a:lnTo>
                <a:cubicBezTo>
                  <a:pt x="696" y="769"/>
                  <a:pt x="669" y="751"/>
                  <a:pt x="660" y="714"/>
                </a:cubicBezTo>
                <a:lnTo>
                  <a:pt x="660" y="714"/>
                </a:lnTo>
                <a:cubicBezTo>
                  <a:pt x="651" y="642"/>
                  <a:pt x="651" y="642"/>
                  <a:pt x="651" y="642"/>
                </a:cubicBezTo>
                <a:cubicBezTo>
                  <a:pt x="651" y="633"/>
                  <a:pt x="641" y="624"/>
                  <a:pt x="641" y="624"/>
                </a:cubicBezTo>
                <a:cubicBezTo>
                  <a:pt x="632" y="615"/>
                  <a:pt x="632" y="615"/>
                  <a:pt x="632" y="615"/>
                </a:cubicBezTo>
                <a:cubicBezTo>
                  <a:pt x="596" y="624"/>
                  <a:pt x="551" y="633"/>
                  <a:pt x="506" y="633"/>
                </a:cubicBezTo>
                <a:cubicBezTo>
                  <a:pt x="461" y="633"/>
                  <a:pt x="424" y="624"/>
                  <a:pt x="388" y="615"/>
                </a:cubicBezTo>
                <a:cubicBezTo>
                  <a:pt x="388" y="696"/>
                  <a:pt x="388" y="696"/>
                  <a:pt x="388" y="696"/>
                </a:cubicBezTo>
                <a:cubicBezTo>
                  <a:pt x="388" y="742"/>
                  <a:pt x="352" y="769"/>
                  <a:pt x="307" y="769"/>
                </a:cubicBezTo>
                <a:cubicBezTo>
                  <a:pt x="280" y="769"/>
                  <a:pt x="244" y="751"/>
                  <a:pt x="235" y="714"/>
                </a:cubicBezTo>
                <a:cubicBezTo>
                  <a:pt x="198" y="534"/>
                  <a:pt x="198" y="534"/>
                  <a:pt x="198" y="534"/>
                </a:cubicBezTo>
                <a:cubicBezTo>
                  <a:pt x="189" y="534"/>
                  <a:pt x="171" y="525"/>
                  <a:pt x="162" y="525"/>
                </a:cubicBezTo>
                <a:cubicBezTo>
                  <a:pt x="144" y="516"/>
                  <a:pt x="117" y="506"/>
                  <a:pt x="108" y="488"/>
                </a:cubicBezTo>
                <a:cubicBezTo>
                  <a:pt x="90" y="471"/>
                  <a:pt x="63" y="461"/>
                  <a:pt x="45" y="452"/>
                </a:cubicBezTo>
                <a:cubicBezTo>
                  <a:pt x="45" y="452"/>
                  <a:pt x="36" y="452"/>
                  <a:pt x="36" y="443"/>
                </a:cubicBezTo>
                <a:cubicBezTo>
                  <a:pt x="9" y="443"/>
                  <a:pt x="0" y="416"/>
                  <a:pt x="0" y="398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280"/>
                  <a:pt x="18" y="263"/>
                  <a:pt x="45" y="263"/>
                </a:cubicBezTo>
                <a:cubicBezTo>
                  <a:pt x="63" y="254"/>
                  <a:pt x="72" y="244"/>
                  <a:pt x="99" y="217"/>
                </a:cubicBezTo>
                <a:cubicBezTo>
                  <a:pt x="108" y="190"/>
                  <a:pt x="135" y="163"/>
                  <a:pt x="162" y="136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99" y="55"/>
                  <a:pt x="99" y="37"/>
                  <a:pt x="108" y="18"/>
                </a:cubicBezTo>
                <a:cubicBezTo>
                  <a:pt x="117" y="9"/>
                  <a:pt x="135" y="0"/>
                  <a:pt x="153" y="0"/>
                </a:cubicBezTo>
                <a:cubicBezTo>
                  <a:pt x="198" y="9"/>
                  <a:pt x="271" y="27"/>
                  <a:pt x="289" y="37"/>
                </a:cubicBezTo>
                <a:cubicBezTo>
                  <a:pt x="316" y="46"/>
                  <a:pt x="406" y="46"/>
                  <a:pt x="452" y="46"/>
                </a:cubicBezTo>
                <a:cubicBezTo>
                  <a:pt x="470" y="46"/>
                  <a:pt x="488" y="46"/>
                  <a:pt x="506" y="46"/>
                </a:cubicBezTo>
                <a:cubicBezTo>
                  <a:pt x="623" y="46"/>
                  <a:pt x="732" y="73"/>
                  <a:pt x="813" y="127"/>
                </a:cubicBezTo>
                <a:cubicBezTo>
                  <a:pt x="904" y="190"/>
                  <a:pt x="949" y="263"/>
                  <a:pt x="949" y="353"/>
                </a:cubicBezTo>
                <a:cubicBezTo>
                  <a:pt x="949" y="398"/>
                  <a:pt x="931" y="452"/>
                  <a:pt x="904" y="488"/>
                </a:cubicBezTo>
                <a:cubicBezTo>
                  <a:pt x="894" y="497"/>
                  <a:pt x="885" y="506"/>
                  <a:pt x="885" y="516"/>
                </a:cubicBezTo>
                <a:cubicBezTo>
                  <a:pt x="858" y="552"/>
                  <a:pt x="840" y="570"/>
                  <a:pt x="831" y="615"/>
                </a:cubicBezTo>
                <a:cubicBezTo>
                  <a:pt x="822" y="624"/>
                  <a:pt x="822" y="642"/>
                  <a:pt x="813" y="660"/>
                </a:cubicBezTo>
                <a:cubicBezTo>
                  <a:pt x="813" y="669"/>
                  <a:pt x="813" y="678"/>
                  <a:pt x="813" y="696"/>
                </a:cubicBezTo>
                <a:cubicBezTo>
                  <a:pt x="813" y="742"/>
                  <a:pt x="777" y="769"/>
                  <a:pt x="732" y="769"/>
                </a:cubicBezTo>
                <a:close/>
                <a:moveTo>
                  <a:pt x="705" y="705"/>
                </a:moveTo>
                <a:lnTo>
                  <a:pt x="705" y="705"/>
                </a:lnTo>
                <a:cubicBezTo>
                  <a:pt x="714" y="714"/>
                  <a:pt x="723" y="724"/>
                  <a:pt x="732" y="724"/>
                </a:cubicBezTo>
                <a:cubicBezTo>
                  <a:pt x="750" y="724"/>
                  <a:pt x="759" y="705"/>
                  <a:pt x="759" y="696"/>
                </a:cubicBezTo>
                <a:cubicBezTo>
                  <a:pt x="768" y="678"/>
                  <a:pt x="768" y="660"/>
                  <a:pt x="768" y="651"/>
                </a:cubicBezTo>
                <a:cubicBezTo>
                  <a:pt x="768" y="633"/>
                  <a:pt x="777" y="615"/>
                  <a:pt x="777" y="597"/>
                </a:cubicBezTo>
                <a:cubicBezTo>
                  <a:pt x="795" y="543"/>
                  <a:pt x="813" y="516"/>
                  <a:pt x="840" y="488"/>
                </a:cubicBezTo>
                <a:cubicBezTo>
                  <a:pt x="849" y="480"/>
                  <a:pt x="858" y="471"/>
                  <a:pt x="858" y="461"/>
                </a:cubicBezTo>
                <a:cubicBezTo>
                  <a:pt x="885" y="425"/>
                  <a:pt x="904" y="389"/>
                  <a:pt x="904" y="353"/>
                </a:cubicBezTo>
                <a:cubicBezTo>
                  <a:pt x="904" y="280"/>
                  <a:pt x="858" y="217"/>
                  <a:pt x="786" y="172"/>
                </a:cubicBezTo>
                <a:cubicBezTo>
                  <a:pt x="714" y="118"/>
                  <a:pt x="614" y="91"/>
                  <a:pt x="506" y="91"/>
                </a:cubicBezTo>
                <a:cubicBezTo>
                  <a:pt x="488" y="91"/>
                  <a:pt x="470" y="91"/>
                  <a:pt x="452" y="100"/>
                </a:cubicBezTo>
                <a:lnTo>
                  <a:pt x="452" y="100"/>
                </a:lnTo>
                <a:cubicBezTo>
                  <a:pt x="443" y="100"/>
                  <a:pt x="316" y="100"/>
                  <a:pt x="271" y="82"/>
                </a:cubicBezTo>
                <a:cubicBezTo>
                  <a:pt x="262" y="82"/>
                  <a:pt x="207" y="64"/>
                  <a:pt x="171" y="55"/>
                </a:cubicBezTo>
                <a:cubicBezTo>
                  <a:pt x="226" y="118"/>
                  <a:pt x="226" y="118"/>
                  <a:pt x="226" y="118"/>
                </a:cubicBezTo>
                <a:cubicBezTo>
                  <a:pt x="226" y="127"/>
                  <a:pt x="226" y="136"/>
                  <a:pt x="226" y="136"/>
                </a:cubicBezTo>
                <a:cubicBezTo>
                  <a:pt x="226" y="145"/>
                  <a:pt x="226" y="154"/>
                  <a:pt x="217" y="154"/>
                </a:cubicBezTo>
                <a:cubicBezTo>
                  <a:pt x="180" y="190"/>
                  <a:pt x="153" y="217"/>
                  <a:pt x="135" y="244"/>
                </a:cubicBezTo>
                <a:cubicBezTo>
                  <a:pt x="117" y="272"/>
                  <a:pt x="90" y="308"/>
                  <a:pt x="54" y="308"/>
                </a:cubicBezTo>
                <a:lnTo>
                  <a:pt x="54" y="308"/>
                </a:lnTo>
                <a:cubicBezTo>
                  <a:pt x="54" y="398"/>
                  <a:pt x="54" y="398"/>
                  <a:pt x="54" y="398"/>
                </a:cubicBezTo>
                <a:lnTo>
                  <a:pt x="54" y="398"/>
                </a:lnTo>
                <a:cubicBezTo>
                  <a:pt x="54" y="407"/>
                  <a:pt x="63" y="407"/>
                  <a:pt x="63" y="407"/>
                </a:cubicBezTo>
                <a:cubicBezTo>
                  <a:pt x="90" y="416"/>
                  <a:pt x="117" y="425"/>
                  <a:pt x="144" y="461"/>
                </a:cubicBezTo>
                <a:cubicBezTo>
                  <a:pt x="153" y="461"/>
                  <a:pt x="171" y="471"/>
                  <a:pt x="180" y="480"/>
                </a:cubicBezTo>
                <a:cubicBezTo>
                  <a:pt x="207" y="480"/>
                  <a:pt x="244" y="497"/>
                  <a:pt x="244" y="525"/>
                </a:cubicBezTo>
                <a:cubicBezTo>
                  <a:pt x="289" y="705"/>
                  <a:pt x="289" y="705"/>
                  <a:pt x="289" y="705"/>
                </a:cubicBezTo>
                <a:cubicBezTo>
                  <a:pt x="289" y="714"/>
                  <a:pt x="298" y="724"/>
                  <a:pt x="307" y="724"/>
                </a:cubicBezTo>
                <a:cubicBezTo>
                  <a:pt x="325" y="724"/>
                  <a:pt x="334" y="705"/>
                  <a:pt x="334" y="696"/>
                </a:cubicBezTo>
                <a:cubicBezTo>
                  <a:pt x="334" y="588"/>
                  <a:pt x="334" y="588"/>
                  <a:pt x="334" y="588"/>
                </a:cubicBezTo>
                <a:cubicBezTo>
                  <a:pt x="334" y="579"/>
                  <a:pt x="343" y="570"/>
                  <a:pt x="343" y="570"/>
                </a:cubicBezTo>
                <a:cubicBezTo>
                  <a:pt x="352" y="561"/>
                  <a:pt x="361" y="561"/>
                  <a:pt x="370" y="561"/>
                </a:cubicBezTo>
                <a:cubicBezTo>
                  <a:pt x="415" y="570"/>
                  <a:pt x="461" y="579"/>
                  <a:pt x="506" y="579"/>
                </a:cubicBezTo>
                <a:cubicBezTo>
                  <a:pt x="551" y="579"/>
                  <a:pt x="596" y="570"/>
                  <a:pt x="641" y="561"/>
                </a:cubicBezTo>
                <a:cubicBezTo>
                  <a:pt x="651" y="561"/>
                  <a:pt x="660" y="561"/>
                  <a:pt x="660" y="570"/>
                </a:cubicBezTo>
                <a:cubicBezTo>
                  <a:pt x="677" y="588"/>
                  <a:pt x="677" y="588"/>
                  <a:pt x="677" y="588"/>
                </a:cubicBezTo>
                <a:cubicBezTo>
                  <a:pt x="687" y="597"/>
                  <a:pt x="696" y="615"/>
                  <a:pt x="696" y="633"/>
                </a:cubicBezTo>
                <a:lnTo>
                  <a:pt x="705" y="7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365">
            <a:extLst>
              <a:ext uri="{FF2B5EF4-FFF2-40B4-BE49-F238E27FC236}">
                <a16:creationId xmlns:a16="http://schemas.microsoft.com/office/drawing/2014/main" id="{E875137E-F6A6-7542-A988-62FCF6183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303" y="8561045"/>
            <a:ext cx="212764" cy="151974"/>
          </a:xfrm>
          <a:custGeom>
            <a:avLst/>
            <a:gdLst>
              <a:gd name="T0" fmla="*/ 18 w 218"/>
              <a:gd name="T1" fmla="*/ 153 h 154"/>
              <a:gd name="T2" fmla="*/ 18 w 218"/>
              <a:gd name="T3" fmla="*/ 153 h 154"/>
              <a:gd name="T4" fmla="*/ 0 w 218"/>
              <a:gd name="T5" fmla="*/ 136 h 154"/>
              <a:gd name="T6" fmla="*/ 18 w 218"/>
              <a:gd name="T7" fmla="*/ 117 h 154"/>
              <a:gd name="T8" fmla="*/ 73 w 218"/>
              <a:gd name="T9" fmla="*/ 90 h 154"/>
              <a:gd name="T10" fmla="*/ 55 w 218"/>
              <a:gd name="T11" fmla="*/ 81 h 154"/>
              <a:gd name="T12" fmla="*/ 55 w 218"/>
              <a:gd name="T13" fmla="*/ 36 h 154"/>
              <a:gd name="T14" fmla="*/ 100 w 218"/>
              <a:gd name="T15" fmla="*/ 0 h 154"/>
              <a:gd name="T16" fmla="*/ 145 w 218"/>
              <a:gd name="T17" fmla="*/ 27 h 154"/>
              <a:gd name="T18" fmla="*/ 145 w 218"/>
              <a:gd name="T19" fmla="*/ 72 h 154"/>
              <a:gd name="T20" fmla="*/ 199 w 218"/>
              <a:gd name="T21" fmla="*/ 63 h 154"/>
              <a:gd name="T22" fmla="*/ 217 w 218"/>
              <a:gd name="T23" fmla="*/ 81 h 154"/>
              <a:gd name="T24" fmla="*/ 199 w 218"/>
              <a:gd name="T25" fmla="*/ 99 h 154"/>
              <a:gd name="T26" fmla="*/ 145 w 218"/>
              <a:gd name="T27" fmla="*/ 99 h 154"/>
              <a:gd name="T28" fmla="*/ 118 w 218"/>
              <a:gd name="T29" fmla="*/ 99 h 154"/>
              <a:gd name="T30" fmla="*/ 73 w 218"/>
              <a:gd name="T31" fmla="*/ 136 h 154"/>
              <a:gd name="T32" fmla="*/ 28 w 218"/>
              <a:gd name="T33" fmla="*/ 145 h 154"/>
              <a:gd name="T34" fmla="*/ 18 w 218"/>
              <a:gd name="T35" fmla="*/ 153 h 154"/>
              <a:gd name="T36" fmla="*/ 100 w 218"/>
              <a:gd name="T37" fmla="*/ 36 h 154"/>
              <a:gd name="T38" fmla="*/ 100 w 218"/>
              <a:gd name="T39" fmla="*/ 36 h 154"/>
              <a:gd name="T40" fmla="*/ 100 w 218"/>
              <a:gd name="T41" fmla="*/ 36 h 154"/>
              <a:gd name="T42" fmla="*/ 82 w 218"/>
              <a:gd name="T43" fmla="*/ 45 h 154"/>
              <a:gd name="T44" fmla="*/ 82 w 218"/>
              <a:gd name="T45" fmla="*/ 63 h 154"/>
              <a:gd name="T46" fmla="*/ 109 w 218"/>
              <a:gd name="T47" fmla="*/ 72 h 154"/>
              <a:gd name="T48" fmla="*/ 109 w 218"/>
              <a:gd name="T49" fmla="*/ 63 h 154"/>
              <a:gd name="T50" fmla="*/ 118 w 218"/>
              <a:gd name="T51" fmla="*/ 45 h 154"/>
              <a:gd name="T52" fmla="*/ 100 w 218"/>
              <a:gd name="T53" fmla="*/ 36 h 154"/>
              <a:gd name="T54" fmla="*/ 118 w 218"/>
              <a:gd name="T55" fmla="*/ 45 h 154"/>
              <a:gd name="T56" fmla="*/ 118 w 218"/>
              <a:gd name="T57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8" h="154">
                <a:moveTo>
                  <a:pt x="18" y="153"/>
                </a:moveTo>
                <a:lnTo>
                  <a:pt x="18" y="153"/>
                </a:lnTo>
                <a:cubicBezTo>
                  <a:pt x="9" y="153"/>
                  <a:pt x="9" y="145"/>
                  <a:pt x="0" y="136"/>
                </a:cubicBezTo>
                <a:cubicBezTo>
                  <a:pt x="0" y="127"/>
                  <a:pt x="9" y="117"/>
                  <a:pt x="18" y="117"/>
                </a:cubicBezTo>
                <a:cubicBezTo>
                  <a:pt x="28" y="117"/>
                  <a:pt x="55" y="108"/>
                  <a:pt x="73" y="90"/>
                </a:cubicBezTo>
                <a:cubicBezTo>
                  <a:pt x="64" y="90"/>
                  <a:pt x="64" y="90"/>
                  <a:pt x="55" y="81"/>
                </a:cubicBezTo>
                <a:cubicBezTo>
                  <a:pt x="55" y="72"/>
                  <a:pt x="46" y="54"/>
                  <a:pt x="55" y="36"/>
                </a:cubicBezTo>
                <a:cubicBezTo>
                  <a:pt x="64" y="9"/>
                  <a:pt x="82" y="0"/>
                  <a:pt x="100" y="0"/>
                </a:cubicBezTo>
                <a:cubicBezTo>
                  <a:pt x="118" y="0"/>
                  <a:pt x="136" y="9"/>
                  <a:pt x="145" y="27"/>
                </a:cubicBezTo>
                <a:cubicBezTo>
                  <a:pt x="145" y="45"/>
                  <a:pt x="145" y="54"/>
                  <a:pt x="145" y="72"/>
                </a:cubicBezTo>
                <a:cubicBezTo>
                  <a:pt x="163" y="72"/>
                  <a:pt x="181" y="72"/>
                  <a:pt x="199" y="63"/>
                </a:cubicBezTo>
                <a:cubicBezTo>
                  <a:pt x="208" y="63"/>
                  <a:pt x="208" y="72"/>
                  <a:pt x="217" y="81"/>
                </a:cubicBezTo>
                <a:cubicBezTo>
                  <a:pt x="217" y="90"/>
                  <a:pt x="208" y="99"/>
                  <a:pt x="199" y="99"/>
                </a:cubicBezTo>
                <a:cubicBezTo>
                  <a:pt x="199" y="99"/>
                  <a:pt x="172" y="99"/>
                  <a:pt x="145" y="99"/>
                </a:cubicBezTo>
                <a:cubicBezTo>
                  <a:pt x="136" y="99"/>
                  <a:pt x="127" y="99"/>
                  <a:pt x="118" y="99"/>
                </a:cubicBezTo>
                <a:cubicBezTo>
                  <a:pt x="109" y="117"/>
                  <a:pt x="91" y="127"/>
                  <a:pt x="73" y="136"/>
                </a:cubicBezTo>
                <a:cubicBezTo>
                  <a:pt x="46" y="145"/>
                  <a:pt x="28" y="145"/>
                  <a:pt x="28" y="145"/>
                </a:cubicBezTo>
                <a:cubicBezTo>
                  <a:pt x="18" y="153"/>
                  <a:pt x="18" y="153"/>
                  <a:pt x="18" y="153"/>
                </a:cubicBezTo>
                <a:close/>
                <a:moveTo>
                  <a:pt x="100" y="36"/>
                </a:moveTo>
                <a:lnTo>
                  <a:pt x="100" y="36"/>
                </a:lnTo>
                <a:lnTo>
                  <a:pt x="100" y="36"/>
                </a:lnTo>
                <a:cubicBezTo>
                  <a:pt x="91" y="36"/>
                  <a:pt x="91" y="36"/>
                  <a:pt x="82" y="45"/>
                </a:cubicBezTo>
                <a:cubicBezTo>
                  <a:pt x="82" y="54"/>
                  <a:pt x="82" y="54"/>
                  <a:pt x="82" y="63"/>
                </a:cubicBezTo>
                <a:cubicBezTo>
                  <a:pt x="91" y="63"/>
                  <a:pt x="91" y="72"/>
                  <a:pt x="109" y="72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18" y="54"/>
                  <a:pt x="118" y="45"/>
                  <a:pt x="118" y="45"/>
                </a:cubicBezTo>
                <a:cubicBezTo>
                  <a:pt x="109" y="36"/>
                  <a:pt x="109" y="36"/>
                  <a:pt x="100" y="36"/>
                </a:cubicBezTo>
                <a:close/>
                <a:moveTo>
                  <a:pt x="118" y="45"/>
                </a:moveTo>
                <a:lnTo>
                  <a:pt x="11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366">
            <a:extLst>
              <a:ext uri="{FF2B5EF4-FFF2-40B4-BE49-F238E27FC236}">
                <a16:creationId xmlns:a16="http://schemas.microsoft.com/office/drawing/2014/main" id="{747E2235-E83D-8747-BEA2-949B520B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7927" y="8673941"/>
            <a:ext cx="65131" cy="56447"/>
          </a:xfrm>
          <a:custGeom>
            <a:avLst/>
            <a:gdLst>
              <a:gd name="T0" fmla="*/ 0 w 65"/>
              <a:gd name="T1" fmla="*/ 28 h 56"/>
              <a:gd name="T2" fmla="*/ 0 w 65"/>
              <a:gd name="T3" fmla="*/ 28 h 56"/>
              <a:gd name="T4" fmla="*/ 37 w 65"/>
              <a:gd name="T5" fmla="*/ 0 h 56"/>
              <a:gd name="T6" fmla="*/ 64 w 65"/>
              <a:gd name="T7" fmla="*/ 28 h 56"/>
              <a:gd name="T8" fmla="*/ 37 w 65"/>
              <a:gd name="T9" fmla="*/ 55 h 56"/>
              <a:gd name="T10" fmla="*/ 0 w 65"/>
              <a:gd name="T11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" h="56">
                <a:moveTo>
                  <a:pt x="0" y="28"/>
                </a:moveTo>
                <a:lnTo>
                  <a:pt x="0" y="28"/>
                </a:lnTo>
                <a:cubicBezTo>
                  <a:pt x="0" y="19"/>
                  <a:pt x="18" y="0"/>
                  <a:pt x="37" y="0"/>
                </a:cubicBezTo>
                <a:cubicBezTo>
                  <a:pt x="46" y="0"/>
                  <a:pt x="64" y="19"/>
                  <a:pt x="64" y="28"/>
                </a:cubicBezTo>
                <a:cubicBezTo>
                  <a:pt x="64" y="46"/>
                  <a:pt x="46" y="55"/>
                  <a:pt x="37" y="55"/>
                </a:cubicBezTo>
                <a:cubicBezTo>
                  <a:pt x="18" y="55"/>
                  <a:pt x="0" y="46"/>
                  <a:pt x="0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367">
            <a:extLst>
              <a:ext uri="{FF2B5EF4-FFF2-40B4-BE49-F238E27FC236}">
                <a16:creationId xmlns:a16="http://schemas.microsoft.com/office/drawing/2014/main" id="{14716DE7-FEED-9946-8E91-DAF115E0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060" y="8578413"/>
            <a:ext cx="243161" cy="73815"/>
          </a:xfrm>
          <a:custGeom>
            <a:avLst/>
            <a:gdLst>
              <a:gd name="T0" fmla="*/ 217 w 246"/>
              <a:gd name="T1" fmla="*/ 72 h 73"/>
              <a:gd name="T2" fmla="*/ 217 w 246"/>
              <a:gd name="T3" fmla="*/ 72 h 73"/>
              <a:gd name="T4" fmla="*/ 208 w 246"/>
              <a:gd name="T5" fmla="*/ 72 h 73"/>
              <a:gd name="T6" fmla="*/ 109 w 246"/>
              <a:gd name="T7" fmla="*/ 54 h 73"/>
              <a:gd name="T8" fmla="*/ 37 w 246"/>
              <a:gd name="T9" fmla="*/ 54 h 73"/>
              <a:gd name="T10" fmla="*/ 10 w 246"/>
              <a:gd name="T11" fmla="*/ 36 h 73"/>
              <a:gd name="T12" fmla="*/ 28 w 246"/>
              <a:gd name="T13" fmla="*/ 9 h 73"/>
              <a:gd name="T14" fmla="*/ 118 w 246"/>
              <a:gd name="T15" fmla="*/ 0 h 73"/>
              <a:gd name="T16" fmla="*/ 217 w 246"/>
              <a:gd name="T17" fmla="*/ 27 h 73"/>
              <a:gd name="T18" fmla="*/ 236 w 246"/>
              <a:gd name="T19" fmla="*/ 54 h 73"/>
              <a:gd name="T20" fmla="*/ 217 w 246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6" h="73">
                <a:moveTo>
                  <a:pt x="217" y="72"/>
                </a:moveTo>
                <a:lnTo>
                  <a:pt x="217" y="72"/>
                </a:lnTo>
                <a:cubicBezTo>
                  <a:pt x="208" y="72"/>
                  <a:pt x="208" y="72"/>
                  <a:pt x="208" y="72"/>
                </a:cubicBezTo>
                <a:cubicBezTo>
                  <a:pt x="172" y="63"/>
                  <a:pt x="145" y="54"/>
                  <a:pt x="109" y="54"/>
                </a:cubicBezTo>
                <a:cubicBezTo>
                  <a:pt x="100" y="54"/>
                  <a:pt x="55" y="54"/>
                  <a:pt x="37" y="54"/>
                </a:cubicBezTo>
                <a:cubicBezTo>
                  <a:pt x="19" y="54"/>
                  <a:pt x="10" y="45"/>
                  <a:pt x="10" y="36"/>
                </a:cubicBezTo>
                <a:cubicBezTo>
                  <a:pt x="0" y="18"/>
                  <a:pt x="10" y="9"/>
                  <a:pt x="28" y="9"/>
                </a:cubicBezTo>
                <a:cubicBezTo>
                  <a:pt x="46" y="0"/>
                  <a:pt x="100" y="0"/>
                  <a:pt x="118" y="0"/>
                </a:cubicBezTo>
                <a:cubicBezTo>
                  <a:pt x="154" y="9"/>
                  <a:pt x="181" y="9"/>
                  <a:pt x="217" y="27"/>
                </a:cubicBezTo>
                <a:cubicBezTo>
                  <a:pt x="236" y="27"/>
                  <a:pt x="245" y="45"/>
                  <a:pt x="236" y="54"/>
                </a:cubicBezTo>
                <a:cubicBezTo>
                  <a:pt x="236" y="63"/>
                  <a:pt x="227" y="72"/>
                  <a:pt x="217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368">
            <a:extLst>
              <a:ext uri="{FF2B5EF4-FFF2-40B4-BE49-F238E27FC236}">
                <a16:creationId xmlns:a16="http://schemas.microsoft.com/office/drawing/2014/main" id="{EE131B8B-A40C-F544-96AB-D54EF94F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8060" y="8087749"/>
            <a:ext cx="338688" cy="347372"/>
          </a:xfrm>
          <a:custGeom>
            <a:avLst/>
            <a:gdLst>
              <a:gd name="T0" fmla="*/ 127 w 345"/>
              <a:gd name="T1" fmla="*/ 334 h 353"/>
              <a:gd name="T2" fmla="*/ 127 w 345"/>
              <a:gd name="T3" fmla="*/ 334 h 353"/>
              <a:gd name="T4" fmla="*/ 28 w 345"/>
              <a:gd name="T5" fmla="*/ 262 h 353"/>
              <a:gd name="T6" fmla="*/ 10 w 345"/>
              <a:gd name="T7" fmla="*/ 136 h 353"/>
              <a:gd name="T8" fmla="*/ 82 w 345"/>
              <a:gd name="T9" fmla="*/ 27 h 353"/>
              <a:gd name="T10" fmla="*/ 208 w 345"/>
              <a:gd name="T11" fmla="*/ 9 h 353"/>
              <a:gd name="T12" fmla="*/ 317 w 345"/>
              <a:gd name="T13" fmla="*/ 90 h 353"/>
              <a:gd name="T14" fmla="*/ 335 w 345"/>
              <a:gd name="T15" fmla="*/ 217 h 353"/>
              <a:gd name="T16" fmla="*/ 253 w 345"/>
              <a:gd name="T17" fmla="*/ 316 h 353"/>
              <a:gd name="T18" fmla="*/ 127 w 345"/>
              <a:gd name="T19" fmla="*/ 334 h 353"/>
              <a:gd name="T20" fmla="*/ 208 w 345"/>
              <a:gd name="T21" fmla="*/ 36 h 353"/>
              <a:gd name="T22" fmla="*/ 208 w 345"/>
              <a:gd name="T23" fmla="*/ 36 h 353"/>
              <a:gd name="T24" fmla="*/ 28 w 345"/>
              <a:gd name="T25" fmla="*/ 136 h 353"/>
              <a:gd name="T26" fmla="*/ 136 w 345"/>
              <a:gd name="T27" fmla="*/ 316 h 353"/>
              <a:gd name="T28" fmla="*/ 308 w 345"/>
              <a:gd name="T29" fmla="*/ 217 h 353"/>
              <a:gd name="T30" fmla="*/ 208 w 345"/>
              <a:gd name="T31" fmla="*/ 36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5" h="353">
                <a:moveTo>
                  <a:pt x="127" y="334"/>
                </a:moveTo>
                <a:lnTo>
                  <a:pt x="127" y="334"/>
                </a:lnTo>
                <a:cubicBezTo>
                  <a:pt x="82" y="325"/>
                  <a:pt x="46" y="298"/>
                  <a:pt x="28" y="262"/>
                </a:cubicBezTo>
                <a:cubicBezTo>
                  <a:pt x="0" y="217"/>
                  <a:pt x="0" y="172"/>
                  <a:pt x="10" y="136"/>
                </a:cubicBezTo>
                <a:cubicBezTo>
                  <a:pt x="19" y="90"/>
                  <a:pt x="46" y="54"/>
                  <a:pt x="82" y="27"/>
                </a:cubicBezTo>
                <a:cubicBezTo>
                  <a:pt x="127" y="9"/>
                  <a:pt x="172" y="0"/>
                  <a:pt x="208" y="9"/>
                </a:cubicBezTo>
                <a:cubicBezTo>
                  <a:pt x="253" y="27"/>
                  <a:pt x="290" y="54"/>
                  <a:pt x="317" y="90"/>
                </a:cubicBezTo>
                <a:cubicBezTo>
                  <a:pt x="335" y="126"/>
                  <a:pt x="344" y="172"/>
                  <a:pt x="335" y="217"/>
                </a:cubicBezTo>
                <a:cubicBezTo>
                  <a:pt x="317" y="262"/>
                  <a:pt x="290" y="298"/>
                  <a:pt x="253" y="316"/>
                </a:cubicBezTo>
                <a:cubicBezTo>
                  <a:pt x="217" y="343"/>
                  <a:pt x="172" y="352"/>
                  <a:pt x="127" y="334"/>
                </a:cubicBezTo>
                <a:close/>
                <a:moveTo>
                  <a:pt x="208" y="36"/>
                </a:moveTo>
                <a:lnTo>
                  <a:pt x="208" y="36"/>
                </a:lnTo>
                <a:cubicBezTo>
                  <a:pt x="127" y="9"/>
                  <a:pt x="46" y="63"/>
                  <a:pt x="28" y="136"/>
                </a:cubicBezTo>
                <a:cubicBezTo>
                  <a:pt x="10" y="217"/>
                  <a:pt x="55" y="298"/>
                  <a:pt x="136" y="316"/>
                </a:cubicBezTo>
                <a:cubicBezTo>
                  <a:pt x="208" y="334"/>
                  <a:pt x="290" y="289"/>
                  <a:pt x="308" y="217"/>
                </a:cubicBezTo>
                <a:cubicBezTo>
                  <a:pt x="335" y="136"/>
                  <a:pt x="290" y="54"/>
                  <a:pt x="20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369">
            <a:extLst>
              <a:ext uri="{FF2B5EF4-FFF2-40B4-BE49-F238E27FC236}">
                <a16:creationId xmlns:a16="http://schemas.microsoft.com/office/drawing/2014/main" id="{7886824D-B41E-F644-9695-A0B3B21FE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8456" y="8122486"/>
            <a:ext cx="277898" cy="277898"/>
          </a:xfrm>
          <a:custGeom>
            <a:avLst/>
            <a:gdLst>
              <a:gd name="T0" fmla="*/ 108 w 281"/>
              <a:gd name="T1" fmla="*/ 262 h 281"/>
              <a:gd name="T2" fmla="*/ 108 w 281"/>
              <a:gd name="T3" fmla="*/ 262 h 281"/>
              <a:gd name="T4" fmla="*/ 18 w 281"/>
              <a:gd name="T5" fmla="*/ 108 h 281"/>
              <a:gd name="T6" fmla="*/ 171 w 281"/>
              <a:gd name="T7" fmla="*/ 18 h 281"/>
              <a:gd name="T8" fmla="*/ 262 w 281"/>
              <a:gd name="T9" fmla="*/ 172 h 281"/>
              <a:gd name="T10" fmla="*/ 108 w 281"/>
              <a:gd name="T11" fmla="*/ 262 h 281"/>
              <a:gd name="T12" fmla="*/ 171 w 281"/>
              <a:gd name="T13" fmla="*/ 36 h 281"/>
              <a:gd name="T14" fmla="*/ 171 w 281"/>
              <a:gd name="T15" fmla="*/ 36 h 281"/>
              <a:gd name="T16" fmla="*/ 36 w 281"/>
              <a:gd name="T17" fmla="*/ 108 h 281"/>
              <a:gd name="T18" fmla="*/ 117 w 281"/>
              <a:gd name="T19" fmla="*/ 244 h 281"/>
              <a:gd name="T20" fmla="*/ 244 w 281"/>
              <a:gd name="T21" fmla="*/ 163 h 281"/>
              <a:gd name="T22" fmla="*/ 171 w 281"/>
              <a:gd name="T23" fmla="*/ 36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108" y="262"/>
                </a:moveTo>
                <a:lnTo>
                  <a:pt x="108" y="262"/>
                </a:lnTo>
                <a:cubicBezTo>
                  <a:pt x="45" y="244"/>
                  <a:pt x="0" y="172"/>
                  <a:pt x="18" y="108"/>
                </a:cubicBezTo>
                <a:cubicBezTo>
                  <a:pt x="36" y="36"/>
                  <a:pt x="108" y="0"/>
                  <a:pt x="171" y="18"/>
                </a:cubicBezTo>
                <a:cubicBezTo>
                  <a:pt x="244" y="36"/>
                  <a:pt x="280" y="108"/>
                  <a:pt x="262" y="172"/>
                </a:cubicBezTo>
                <a:cubicBezTo>
                  <a:pt x="244" y="244"/>
                  <a:pt x="180" y="280"/>
                  <a:pt x="108" y="262"/>
                </a:cubicBezTo>
                <a:close/>
                <a:moveTo>
                  <a:pt x="171" y="36"/>
                </a:moveTo>
                <a:lnTo>
                  <a:pt x="171" y="36"/>
                </a:lnTo>
                <a:cubicBezTo>
                  <a:pt x="108" y="18"/>
                  <a:pt x="54" y="54"/>
                  <a:pt x="36" y="108"/>
                </a:cubicBezTo>
                <a:cubicBezTo>
                  <a:pt x="27" y="172"/>
                  <a:pt x="54" y="226"/>
                  <a:pt x="117" y="244"/>
                </a:cubicBezTo>
                <a:cubicBezTo>
                  <a:pt x="171" y="262"/>
                  <a:pt x="235" y="226"/>
                  <a:pt x="244" y="163"/>
                </a:cubicBezTo>
                <a:cubicBezTo>
                  <a:pt x="262" y="108"/>
                  <a:pt x="225" y="54"/>
                  <a:pt x="171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370">
            <a:extLst>
              <a:ext uri="{FF2B5EF4-FFF2-40B4-BE49-F238E27FC236}">
                <a16:creationId xmlns:a16="http://schemas.microsoft.com/office/drawing/2014/main" id="{28EE7190-3FB9-CB40-8B2D-DC800989D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3983" y="8204988"/>
            <a:ext cx="82500" cy="108552"/>
          </a:xfrm>
          <a:custGeom>
            <a:avLst/>
            <a:gdLst>
              <a:gd name="T0" fmla="*/ 27 w 82"/>
              <a:gd name="T1" fmla="*/ 109 h 110"/>
              <a:gd name="T2" fmla="*/ 27 w 82"/>
              <a:gd name="T3" fmla="*/ 109 h 110"/>
              <a:gd name="T4" fmla="*/ 0 w 82"/>
              <a:gd name="T5" fmla="*/ 100 h 110"/>
              <a:gd name="T6" fmla="*/ 0 w 82"/>
              <a:gd name="T7" fmla="*/ 91 h 110"/>
              <a:gd name="T8" fmla="*/ 9 w 82"/>
              <a:gd name="T9" fmla="*/ 91 h 110"/>
              <a:gd name="T10" fmla="*/ 45 w 82"/>
              <a:gd name="T11" fmla="*/ 100 h 110"/>
              <a:gd name="T12" fmla="*/ 54 w 82"/>
              <a:gd name="T13" fmla="*/ 82 h 110"/>
              <a:gd name="T14" fmla="*/ 36 w 82"/>
              <a:gd name="T15" fmla="*/ 64 h 110"/>
              <a:gd name="T16" fmla="*/ 27 w 82"/>
              <a:gd name="T17" fmla="*/ 45 h 110"/>
              <a:gd name="T18" fmla="*/ 18 w 82"/>
              <a:gd name="T19" fmla="*/ 27 h 110"/>
              <a:gd name="T20" fmla="*/ 36 w 82"/>
              <a:gd name="T21" fmla="*/ 9 h 110"/>
              <a:gd name="T22" fmla="*/ 81 w 82"/>
              <a:gd name="T23" fmla="*/ 19 h 110"/>
              <a:gd name="T24" fmla="*/ 81 w 82"/>
              <a:gd name="T25" fmla="*/ 27 h 110"/>
              <a:gd name="T26" fmla="*/ 72 w 82"/>
              <a:gd name="T27" fmla="*/ 27 h 110"/>
              <a:gd name="T28" fmla="*/ 36 w 82"/>
              <a:gd name="T29" fmla="*/ 19 h 110"/>
              <a:gd name="T30" fmla="*/ 27 w 82"/>
              <a:gd name="T31" fmla="*/ 27 h 110"/>
              <a:gd name="T32" fmla="*/ 45 w 82"/>
              <a:gd name="T33" fmla="*/ 55 h 110"/>
              <a:gd name="T34" fmla="*/ 63 w 82"/>
              <a:gd name="T35" fmla="*/ 73 h 110"/>
              <a:gd name="T36" fmla="*/ 72 w 82"/>
              <a:gd name="T37" fmla="*/ 91 h 110"/>
              <a:gd name="T38" fmla="*/ 54 w 82"/>
              <a:gd name="T39" fmla="*/ 109 h 110"/>
              <a:gd name="T40" fmla="*/ 27 w 82"/>
              <a:gd name="T41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110">
                <a:moveTo>
                  <a:pt x="27" y="109"/>
                </a:moveTo>
                <a:lnTo>
                  <a:pt x="27" y="109"/>
                </a:lnTo>
                <a:cubicBezTo>
                  <a:pt x="18" y="109"/>
                  <a:pt x="9" y="100"/>
                  <a:pt x="0" y="100"/>
                </a:cubicBezTo>
                <a:cubicBezTo>
                  <a:pt x="0" y="91"/>
                  <a:pt x="0" y="91"/>
                  <a:pt x="0" y="91"/>
                </a:cubicBezTo>
                <a:cubicBezTo>
                  <a:pt x="9" y="82"/>
                  <a:pt x="9" y="82"/>
                  <a:pt x="9" y="91"/>
                </a:cubicBezTo>
                <a:cubicBezTo>
                  <a:pt x="27" y="100"/>
                  <a:pt x="36" y="100"/>
                  <a:pt x="45" y="100"/>
                </a:cubicBezTo>
                <a:cubicBezTo>
                  <a:pt x="54" y="91"/>
                  <a:pt x="54" y="91"/>
                  <a:pt x="54" y="82"/>
                </a:cubicBezTo>
                <a:cubicBezTo>
                  <a:pt x="63" y="82"/>
                  <a:pt x="45" y="73"/>
                  <a:pt x="36" y="64"/>
                </a:cubicBezTo>
                <a:cubicBezTo>
                  <a:pt x="36" y="55"/>
                  <a:pt x="27" y="55"/>
                  <a:pt x="27" y="45"/>
                </a:cubicBezTo>
                <a:cubicBezTo>
                  <a:pt x="18" y="36"/>
                  <a:pt x="18" y="36"/>
                  <a:pt x="18" y="27"/>
                </a:cubicBezTo>
                <a:cubicBezTo>
                  <a:pt x="18" y="19"/>
                  <a:pt x="27" y="9"/>
                  <a:pt x="36" y="9"/>
                </a:cubicBezTo>
                <a:cubicBezTo>
                  <a:pt x="54" y="0"/>
                  <a:pt x="72" y="9"/>
                  <a:pt x="81" y="19"/>
                </a:cubicBezTo>
                <a:lnTo>
                  <a:pt x="81" y="27"/>
                </a:lnTo>
                <a:cubicBezTo>
                  <a:pt x="81" y="27"/>
                  <a:pt x="81" y="27"/>
                  <a:pt x="72" y="27"/>
                </a:cubicBezTo>
                <a:cubicBezTo>
                  <a:pt x="63" y="19"/>
                  <a:pt x="54" y="19"/>
                  <a:pt x="36" y="19"/>
                </a:cubicBezTo>
                <a:lnTo>
                  <a:pt x="27" y="27"/>
                </a:lnTo>
                <a:cubicBezTo>
                  <a:pt x="27" y="36"/>
                  <a:pt x="36" y="45"/>
                  <a:pt x="45" y="55"/>
                </a:cubicBezTo>
                <a:cubicBezTo>
                  <a:pt x="54" y="55"/>
                  <a:pt x="54" y="64"/>
                  <a:pt x="63" y="73"/>
                </a:cubicBezTo>
                <a:cubicBezTo>
                  <a:pt x="72" y="73"/>
                  <a:pt x="72" y="82"/>
                  <a:pt x="72" y="91"/>
                </a:cubicBezTo>
                <a:cubicBezTo>
                  <a:pt x="63" y="100"/>
                  <a:pt x="63" y="109"/>
                  <a:pt x="54" y="109"/>
                </a:cubicBezTo>
                <a:cubicBezTo>
                  <a:pt x="45" y="109"/>
                  <a:pt x="36" y="109"/>
                  <a:pt x="27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371">
            <a:extLst>
              <a:ext uri="{FF2B5EF4-FFF2-40B4-BE49-F238E27FC236}">
                <a16:creationId xmlns:a16="http://schemas.microsoft.com/office/drawing/2014/main" id="{F49976DF-8E09-FC4B-88EC-03ABCF14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089" y="8187620"/>
            <a:ext cx="17369" cy="17369"/>
          </a:xfrm>
          <a:custGeom>
            <a:avLst/>
            <a:gdLst>
              <a:gd name="T0" fmla="*/ 0 w 19"/>
              <a:gd name="T1" fmla="*/ 18 h 19"/>
              <a:gd name="T2" fmla="*/ 0 w 19"/>
              <a:gd name="T3" fmla="*/ 18 h 19"/>
              <a:gd name="T4" fmla="*/ 0 w 19"/>
              <a:gd name="T5" fmla="*/ 9 h 19"/>
              <a:gd name="T6" fmla="*/ 0 w 19"/>
              <a:gd name="T7" fmla="*/ 0 h 19"/>
              <a:gd name="T8" fmla="*/ 9 w 19"/>
              <a:gd name="T9" fmla="*/ 0 h 19"/>
              <a:gd name="T10" fmla="*/ 18 w 19"/>
              <a:gd name="T11" fmla="*/ 9 h 19"/>
              <a:gd name="T12" fmla="*/ 9 w 19"/>
              <a:gd name="T13" fmla="*/ 18 h 19"/>
              <a:gd name="T14" fmla="*/ 0 w 19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9" y="0"/>
                  <a:pt x="18" y="0"/>
                  <a:pt x="18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372">
            <a:extLst>
              <a:ext uri="{FF2B5EF4-FFF2-40B4-BE49-F238E27FC236}">
                <a16:creationId xmlns:a16="http://schemas.microsoft.com/office/drawing/2014/main" id="{B035CF8C-1314-3D4E-B6F2-6C20A7E56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1352" y="8309200"/>
            <a:ext cx="17369" cy="26053"/>
          </a:xfrm>
          <a:custGeom>
            <a:avLst/>
            <a:gdLst>
              <a:gd name="T0" fmla="*/ 9 w 19"/>
              <a:gd name="T1" fmla="*/ 27 h 28"/>
              <a:gd name="T2" fmla="*/ 9 w 19"/>
              <a:gd name="T3" fmla="*/ 27 h 28"/>
              <a:gd name="T4" fmla="*/ 0 w 19"/>
              <a:gd name="T5" fmla="*/ 18 h 28"/>
              <a:gd name="T6" fmla="*/ 0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9 w 19"/>
              <a:gd name="T13" fmla="*/ 18 h 28"/>
              <a:gd name="T14" fmla="*/ 9 w 19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9"/>
                  <a:pt x="18" y="9"/>
                  <a:pt x="18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373">
            <a:extLst>
              <a:ext uri="{FF2B5EF4-FFF2-40B4-BE49-F238E27FC236}">
                <a16:creationId xmlns:a16="http://schemas.microsoft.com/office/drawing/2014/main" id="{90D6665E-1E51-8042-8B20-6419E1BB0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611" y="6151149"/>
            <a:ext cx="56447" cy="686060"/>
          </a:xfrm>
          <a:custGeom>
            <a:avLst/>
            <a:gdLst>
              <a:gd name="T0" fmla="*/ 28 w 56"/>
              <a:gd name="T1" fmla="*/ 696 h 697"/>
              <a:gd name="T2" fmla="*/ 28 w 56"/>
              <a:gd name="T3" fmla="*/ 696 h 697"/>
              <a:gd name="T4" fmla="*/ 28 w 56"/>
              <a:gd name="T5" fmla="*/ 696 h 697"/>
              <a:gd name="T6" fmla="*/ 0 w 56"/>
              <a:gd name="T7" fmla="*/ 669 h 697"/>
              <a:gd name="T8" fmla="*/ 0 w 56"/>
              <a:gd name="T9" fmla="*/ 18 h 697"/>
              <a:gd name="T10" fmla="*/ 28 w 56"/>
              <a:gd name="T11" fmla="*/ 0 h 697"/>
              <a:gd name="T12" fmla="*/ 28 w 56"/>
              <a:gd name="T13" fmla="*/ 0 h 697"/>
              <a:gd name="T14" fmla="*/ 55 w 56"/>
              <a:gd name="T15" fmla="*/ 27 h 697"/>
              <a:gd name="T16" fmla="*/ 46 w 56"/>
              <a:gd name="T17" fmla="*/ 669 h 697"/>
              <a:gd name="T18" fmla="*/ 28 w 56"/>
              <a:gd name="T19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697">
                <a:moveTo>
                  <a:pt x="28" y="696"/>
                </a:moveTo>
                <a:lnTo>
                  <a:pt x="28" y="696"/>
                </a:lnTo>
                <a:lnTo>
                  <a:pt x="28" y="696"/>
                </a:lnTo>
                <a:cubicBezTo>
                  <a:pt x="9" y="696"/>
                  <a:pt x="0" y="687"/>
                  <a:pt x="0" y="66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8" y="0"/>
                </a:cubicBezTo>
                <a:lnTo>
                  <a:pt x="28" y="0"/>
                </a:lnTo>
                <a:cubicBezTo>
                  <a:pt x="37" y="0"/>
                  <a:pt x="55" y="9"/>
                  <a:pt x="55" y="27"/>
                </a:cubicBezTo>
                <a:cubicBezTo>
                  <a:pt x="46" y="669"/>
                  <a:pt x="46" y="669"/>
                  <a:pt x="46" y="669"/>
                </a:cubicBezTo>
                <a:cubicBezTo>
                  <a:pt x="46" y="687"/>
                  <a:pt x="37" y="696"/>
                  <a:pt x="28" y="6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374">
            <a:extLst>
              <a:ext uri="{FF2B5EF4-FFF2-40B4-BE49-F238E27FC236}">
                <a16:creationId xmlns:a16="http://schemas.microsoft.com/office/drawing/2014/main" id="{9B7CA4E9-C4BA-5B49-A1D0-B462DA8FC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611" y="6780762"/>
            <a:ext cx="686060" cy="52106"/>
          </a:xfrm>
          <a:custGeom>
            <a:avLst/>
            <a:gdLst>
              <a:gd name="T0" fmla="*/ 28 w 697"/>
              <a:gd name="T1" fmla="*/ 54 h 55"/>
              <a:gd name="T2" fmla="*/ 28 w 697"/>
              <a:gd name="T3" fmla="*/ 54 h 55"/>
              <a:gd name="T4" fmla="*/ 0 w 697"/>
              <a:gd name="T5" fmla="*/ 27 h 55"/>
              <a:gd name="T6" fmla="*/ 28 w 697"/>
              <a:gd name="T7" fmla="*/ 0 h 55"/>
              <a:gd name="T8" fmla="*/ 670 w 697"/>
              <a:gd name="T9" fmla="*/ 0 h 55"/>
              <a:gd name="T10" fmla="*/ 696 w 697"/>
              <a:gd name="T11" fmla="*/ 27 h 55"/>
              <a:gd name="T12" fmla="*/ 670 w 697"/>
              <a:gd name="T13" fmla="*/ 54 h 55"/>
              <a:gd name="T14" fmla="*/ 28 w 69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7" h="55">
                <a:moveTo>
                  <a:pt x="28" y="54"/>
                </a:moveTo>
                <a:lnTo>
                  <a:pt x="28" y="54"/>
                </a:ln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28" y="0"/>
                </a:cubicBezTo>
                <a:cubicBezTo>
                  <a:pt x="670" y="0"/>
                  <a:pt x="670" y="0"/>
                  <a:pt x="670" y="0"/>
                </a:cubicBezTo>
                <a:cubicBezTo>
                  <a:pt x="687" y="0"/>
                  <a:pt x="696" y="18"/>
                  <a:pt x="696" y="27"/>
                </a:cubicBezTo>
                <a:cubicBezTo>
                  <a:pt x="696" y="45"/>
                  <a:pt x="687" y="54"/>
                  <a:pt x="670" y="54"/>
                </a:cubicBezTo>
                <a:lnTo>
                  <a:pt x="2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375">
            <a:extLst>
              <a:ext uri="{FF2B5EF4-FFF2-40B4-BE49-F238E27FC236}">
                <a16:creationId xmlns:a16="http://schemas.microsoft.com/office/drawing/2014/main" id="{15E44126-5D70-6849-A27A-758400D2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2532" y="6533258"/>
            <a:ext cx="178030" cy="303951"/>
          </a:xfrm>
          <a:custGeom>
            <a:avLst/>
            <a:gdLst>
              <a:gd name="T0" fmla="*/ 154 w 182"/>
              <a:gd name="T1" fmla="*/ 307 h 308"/>
              <a:gd name="T2" fmla="*/ 154 w 182"/>
              <a:gd name="T3" fmla="*/ 307 h 308"/>
              <a:gd name="T4" fmla="*/ 27 w 182"/>
              <a:gd name="T5" fmla="*/ 307 h 308"/>
              <a:gd name="T6" fmla="*/ 0 w 182"/>
              <a:gd name="T7" fmla="*/ 280 h 308"/>
              <a:gd name="T8" fmla="*/ 0 w 182"/>
              <a:gd name="T9" fmla="*/ 27 h 308"/>
              <a:gd name="T10" fmla="*/ 27 w 182"/>
              <a:gd name="T11" fmla="*/ 0 h 308"/>
              <a:gd name="T12" fmla="*/ 154 w 182"/>
              <a:gd name="T13" fmla="*/ 0 h 308"/>
              <a:gd name="T14" fmla="*/ 181 w 182"/>
              <a:gd name="T15" fmla="*/ 27 h 308"/>
              <a:gd name="T16" fmla="*/ 181 w 182"/>
              <a:gd name="T17" fmla="*/ 280 h 308"/>
              <a:gd name="T18" fmla="*/ 154 w 182"/>
              <a:gd name="T19" fmla="*/ 307 h 308"/>
              <a:gd name="T20" fmla="*/ 54 w 182"/>
              <a:gd name="T21" fmla="*/ 253 h 308"/>
              <a:gd name="T22" fmla="*/ 54 w 182"/>
              <a:gd name="T23" fmla="*/ 253 h 308"/>
              <a:gd name="T24" fmla="*/ 127 w 182"/>
              <a:gd name="T25" fmla="*/ 253 h 308"/>
              <a:gd name="T26" fmla="*/ 127 w 182"/>
              <a:gd name="T27" fmla="*/ 54 h 308"/>
              <a:gd name="T28" fmla="*/ 54 w 182"/>
              <a:gd name="T29" fmla="*/ 54 h 308"/>
              <a:gd name="T30" fmla="*/ 54 w 182"/>
              <a:gd name="T31" fmla="*/ 253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308">
                <a:moveTo>
                  <a:pt x="154" y="307"/>
                </a:moveTo>
                <a:lnTo>
                  <a:pt x="154" y="307"/>
                </a:lnTo>
                <a:cubicBezTo>
                  <a:pt x="27" y="307"/>
                  <a:pt x="27" y="307"/>
                  <a:pt x="27" y="307"/>
                </a:cubicBezTo>
                <a:cubicBezTo>
                  <a:pt x="9" y="307"/>
                  <a:pt x="0" y="298"/>
                  <a:pt x="0" y="2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27"/>
                </a:cubicBezTo>
                <a:cubicBezTo>
                  <a:pt x="181" y="280"/>
                  <a:pt x="181" y="280"/>
                  <a:pt x="181" y="280"/>
                </a:cubicBezTo>
                <a:cubicBezTo>
                  <a:pt x="181" y="298"/>
                  <a:pt x="172" y="307"/>
                  <a:pt x="154" y="307"/>
                </a:cubicBezTo>
                <a:close/>
                <a:moveTo>
                  <a:pt x="54" y="253"/>
                </a:moveTo>
                <a:lnTo>
                  <a:pt x="54" y="253"/>
                </a:lnTo>
                <a:cubicBezTo>
                  <a:pt x="127" y="253"/>
                  <a:pt x="127" y="253"/>
                  <a:pt x="127" y="253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2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376">
            <a:extLst>
              <a:ext uri="{FF2B5EF4-FFF2-40B4-BE49-F238E27FC236}">
                <a16:creationId xmlns:a16="http://schemas.microsoft.com/office/drawing/2014/main" id="{79129066-EACE-4442-8465-EFD6E4228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8456" y="6398653"/>
            <a:ext cx="178027" cy="438556"/>
          </a:xfrm>
          <a:custGeom>
            <a:avLst/>
            <a:gdLst>
              <a:gd name="T0" fmla="*/ 162 w 181"/>
              <a:gd name="T1" fmla="*/ 443 h 444"/>
              <a:gd name="T2" fmla="*/ 162 w 181"/>
              <a:gd name="T3" fmla="*/ 443 h 444"/>
              <a:gd name="T4" fmla="*/ 27 w 181"/>
              <a:gd name="T5" fmla="*/ 443 h 444"/>
              <a:gd name="T6" fmla="*/ 0 w 181"/>
              <a:gd name="T7" fmla="*/ 416 h 444"/>
              <a:gd name="T8" fmla="*/ 0 w 181"/>
              <a:gd name="T9" fmla="*/ 27 h 444"/>
              <a:gd name="T10" fmla="*/ 27 w 181"/>
              <a:gd name="T11" fmla="*/ 0 h 444"/>
              <a:gd name="T12" fmla="*/ 162 w 181"/>
              <a:gd name="T13" fmla="*/ 0 h 444"/>
              <a:gd name="T14" fmla="*/ 180 w 181"/>
              <a:gd name="T15" fmla="*/ 27 h 444"/>
              <a:gd name="T16" fmla="*/ 180 w 181"/>
              <a:gd name="T17" fmla="*/ 416 h 444"/>
              <a:gd name="T18" fmla="*/ 162 w 181"/>
              <a:gd name="T19" fmla="*/ 443 h 444"/>
              <a:gd name="T20" fmla="*/ 54 w 181"/>
              <a:gd name="T21" fmla="*/ 389 h 444"/>
              <a:gd name="T22" fmla="*/ 54 w 181"/>
              <a:gd name="T23" fmla="*/ 389 h 444"/>
              <a:gd name="T24" fmla="*/ 135 w 181"/>
              <a:gd name="T25" fmla="*/ 389 h 444"/>
              <a:gd name="T26" fmla="*/ 135 w 181"/>
              <a:gd name="T27" fmla="*/ 55 h 444"/>
              <a:gd name="T28" fmla="*/ 54 w 181"/>
              <a:gd name="T29" fmla="*/ 55 h 444"/>
              <a:gd name="T30" fmla="*/ 54 w 181"/>
              <a:gd name="T31" fmla="*/ 389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444">
                <a:moveTo>
                  <a:pt x="162" y="443"/>
                </a:moveTo>
                <a:lnTo>
                  <a:pt x="162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18" y="443"/>
                  <a:pt x="0" y="434"/>
                  <a:pt x="0" y="4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71" y="0"/>
                  <a:pt x="180" y="18"/>
                  <a:pt x="180" y="27"/>
                </a:cubicBezTo>
                <a:cubicBezTo>
                  <a:pt x="180" y="416"/>
                  <a:pt x="180" y="416"/>
                  <a:pt x="180" y="416"/>
                </a:cubicBezTo>
                <a:cubicBezTo>
                  <a:pt x="180" y="434"/>
                  <a:pt x="171" y="443"/>
                  <a:pt x="162" y="443"/>
                </a:cubicBezTo>
                <a:close/>
                <a:moveTo>
                  <a:pt x="54" y="389"/>
                </a:moveTo>
                <a:lnTo>
                  <a:pt x="54" y="389"/>
                </a:lnTo>
                <a:cubicBezTo>
                  <a:pt x="135" y="389"/>
                  <a:pt x="135" y="389"/>
                  <a:pt x="135" y="389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3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377">
            <a:extLst>
              <a:ext uri="{FF2B5EF4-FFF2-40B4-BE49-F238E27FC236}">
                <a16:creationId xmlns:a16="http://schemas.microsoft.com/office/drawing/2014/main" id="{F11A9776-05C7-D641-847F-D79A0DAC5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721" y="6442074"/>
            <a:ext cx="178027" cy="390794"/>
          </a:xfrm>
          <a:custGeom>
            <a:avLst/>
            <a:gdLst>
              <a:gd name="T0" fmla="*/ 154 w 182"/>
              <a:gd name="T1" fmla="*/ 397 h 398"/>
              <a:gd name="T2" fmla="*/ 154 w 182"/>
              <a:gd name="T3" fmla="*/ 397 h 398"/>
              <a:gd name="T4" fmla="*/ 27 w 182"/>
              <a:gd name="T5" fmla="*/ 397 h 398"/>
              <a:gd name="T6" fmla="*/ 0 w 182"/>
              <a:gd name="T7" fmla="*/ 370 h 398"/>
              <a:gd name="T8" fmla="*/ 0 w 182"/>
              <a:gd name="T9" fmla="*/ 26 h 398"/>
              <a:gd name="T10" fmla="*/ 27 w 182"/>
              <a:gd name="T11" fmla="*/ 0 h 398"/>
              <a:gd name="T12" fmla="*/ 154 w 182"/>
              <a:gd name="T13" fmla="*/ 0 h 398"/>
              <a:gd name="T14" fmla="*/ 181 w 182"/>
              <a:gd name="T15" fmla="*/ 26 h 398"/>
              <a:gd name="T16" fmla="*/ 181 w 182"/>
              <a:gd name="T17" fmla="*/ 370 h 398"/>
              <a:gd name="T18" fmla="*/ 154 w 182"/>
              <a:gd name="T19" fmla="*/ 397 h 398"/>
              <a:gd name="T20" fmla="*/ 45 w 182"/>
              <a:gd name="T21" fmla="*/ 343 h 398"/>
              <a:gd name="T22" fmla="*/ 45 w 182"/>
              <a:gd name="T23" fmla="*/ 343 h 398"/>
              <a:gd name="T24" fmla="*/ 127 w 182"/>
              <a:gd name="T25" fmla="*/ 343 h 398"/>
              <a:gd name="T26" fmla="*/ 127 w 182"/>
              <a:gd name="T27" fmla="*/ 54 h 398"/>
              <a:gd name="T28" fmla="*/ 45 w 182"/>
              <a:gd name="T29" fmla="*/ 54 h 398"/>
              <a:gd name="T30" fmla="*/ 45 w 182"/>
              <a:gd name="T31" fmla="*/ 343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398">
                <a:moveTo>
                  <a:pt x="154" y="397"/>
                </a:moveTo>
                <a:lnTo>
                  <a:pt x="154" y="397"/>
                </a:lnTo>
                <a:cubicBezTo>
                  <a:pt x="27" y="397"/>
                  <a:pt x="27" y="397"/>
                  <a:pt x="27" y="397"/>
                </a:cubicBezTo>
                <a:cubicBezTo>
                  <a:pt x="9" y="397"/>
                  <a:pt x="0" y="388"/>
                  <a:pt x="0" y="37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81" y="18"/>
                  <a:pt x="181" y="26"/>
                </a:cubicBezTo>
                <a:cubicBezTo>
                  <a:pt x="181" y="370"/>
                  <a:pt x="181" y="370"/>
                  <a:pt x="181" y="370"/>
                </a:cubicBezTo>
                <a:cubicBezTo>
                  <a:pt x="181" y="388"/>
                  <a:pt x="163" y="397"/>
                  <a:pt x="154" y="397"/>
                </a:cubicBezTo>
                <a:close/>
                <a:moveTo>
                  <a:pt x="45" y="343"/>
                </a:moveTo>
                <a:lnTo>
                  <a:pt x="45" y="343"/>
                </a:lnTo>
                <a:cubicBezTo>
                  <a:pt x="127" y="343"/>
                  <a:pt x="127" y="343"/>
                  <a:pt x="127" y="343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3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378">
            <a:extLst>
              <a:ext uri="{FF2B5EF4-FFF2-40B4-BE49-F238E27FC236}">
                <a16:creationId xmlns:a16="http://schemas.microsoft.com/office/drawing/2014/main" id="{2EFE0BAA-FBF2-3141-94B5-1506717C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3322" y="6159833"/>
            <a:ext cx="490665" cy="243161"/>
          </a:xfrm>
          <a:custGeom>
            <a:avLst/>
            <a:gdLst>
              <a:gd name="T0" fmla="*/ 18 w 498"/>
              <a:gd name="T1" fmla="*/ 244 h 245"/>
              <a:gd name="T2" fmla="*/ 18 w 498"/>
              <a:gd name="T3" fmla="*/ 244 h 245"/>
              <a:gd name="T4" fmla="*/ 9 w 498"/>
              <a:gd name="T5" fmla="*/ 235 h 245"/>
              <a:gd name="T6" fmla="*/ 9 w 498"/>
              <a:gd name="T7" fmla="*/ 217 h 245"/>
              <a:gd name="T8" fmla="*/ 145 w 498"/>
              <a:gd name="T9" fmla="*/ 82 h 245"/>
              <a:gd name="T10" fmla="*/ 163 w 498"/>
              <a:gd name="T11" fmla="*/ 82 h 245"/>
              <a:gd name="T12" fmla="*/ 299 w 498"/>
              <a:gd name="T13" fmla="*/ 199 h 245"/>
              <a:gd name="T14" fmla="*/ 470 w 498"/>
              <a:gd name="T15" fmla="*/ 9 h 245"/>
              <a:gd name="T16" fmla="*/ 488 w 498"/>
              <a:gd name="T17" fmla="*/ 0 h 245"/>
              <a:gd name="T18" fmla="*/ 488 w 498"/>
              <a:gd name="T19" fmla="*/ 27 h 245"/>
              <a:gd name="T20" fmla="*/ 308 w 498"/>
              <a:gd name="T21" fmla="*/ 235 h 245"/>
              <a:gd name="T22" fmla="*/ 299 w 498"/>
              <a:gd name="T23" fmla="*/ 244 h 245"/>
              <a:gd name="T24" fmla="*/ 289 w 498"/>
              <a:gd name="T25" fmla="*/ 235 h 245"/>
              <a:gd name="T26" fmla="*/ 154 w 498"/>
              <a:gd name="T27" fmla="*/ 118 h 245"/>
              <a:gd name="T28" fmla="*/ 27 w 498"/>
              <a:gd name="T29" fmla="*/ 235 h 245"/>
              <a:gd name="T30" fmla="*/ 18 w 498"/>
              <a:gd name="T3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245">
                <a:moveTo>
                  <a:pt x="18" y="244"/>
                </a:moveTo>
                <a:lnTo>
                  <a:pt x="18" y="244"/>
                </a:lnTo>
                <a:cubicBezTo>
                  <a:pt x="9" y="244"/>
                  <a:pt x="9" y="244"/>
                  <a:pt x="9" y="235"/>
                </a:cubicBezTo>
                <a:cubicBezTo>
                  <a:pt x="0" y="226"/>
                  <a:pt x="0" y="217"/>
                  <a:pt x="9" y="217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54" y="82"/>
                  <a:pt x="163" y="82"/>
                  <a:pt x="163" y="82"/>
                </a:cubicBezTo>
                <a:cubicBezTo>
                  <a:pt x="299" y="199"/>
                  <a:pt x="299" y="199"/>
                  <a:pt x="299" y="199"/>
                </a:cubicBezTo>
                <a:cubicBezTo>
                  <a:pt x="470" y="9"/>
                  <a:pt x="470" y="9"/>
                  <a:pt x="470" y="9"/>
                </a:cubicBezTo>
                <a:cubicBezTo>
                  <a:pt x="470" y="0"/>
                  <a:pt x="480" y="0"/>
                  <a:pt x="488" y="0"/>
                </a:cubicBezTo>
                <a:cubicBezTo>
                  <a:pt x="497" y="9"/>
                  <a:pt x="497" y="18"/>
                  <a:pt x="488" y="27"/>
                </a:cubicBezTo>
                <a:cubicBezTo>
                  <a:pt x="308" y="235"/>
                  <a:pt x="308" y="235"/>
                  <a:pt x="308" y="235"/>
                </a:cubicBezTo>
                <a:cubicBezTo>
                  <a:pt x="308" y="244"/>
                  <a:pt x="299" y="244"/>
                  <a:pt x="299" y="244"/>
                </a:cubicBezTo>
                <a:cubicBezTo>
                  <a:pt x="289" y="244"/>
                  <a:pt x="289" y="244"/>
                  <a:pt x="289" y="235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18" y="244"/>
                  <a:pt x="18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379">
            <a:extLst>
              <a:ext uri="{FF2B5EF4-FFF2-40B4-BE49-F238E27FC236}">
                <a16:creationId xmlns:a16="http://schemas.microsoft.com/office/drawing/2014/main" id="{1B4BEF14-790A-B248-B996-11663D64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250" y="6159833"/>
            <a:ext cx="43422" cy="125924"/>
          </a:xfrm>
          <a:custGeom>
            <a:avLst/>
            <a:gdLst>
              <a:gd name="T0" fmla="*/ 27 w 46"/>
              <a:gd name="T1" fmla="*/ 127 h 128"/>
              <a:gd name="T2" fmla="*/ 27 w 46"/>
              <a:gd name="T3" fmla="*/ 127 h 128"/>
              <a:gd name="T4" fmla="*/ 9 w 46"/>
              <a:gd name="T5" fmla="*/ 109 h 128"/>
              <a:gd name="T6" fmla="*/ 0 w 46"/>
              <a:gd name="T7" fmla="*/ 18 h 128"/>
              <a:gd name="T8" fmla="*/ 19 w 46"/>
              <a:gd name="T9" fmla="*/ 0 h 128"/>
              <a:gd name="T10" fmla="*/ 36 w 46"/>
              <a:gd name="T11" fmla="*/ 9 h 128"/>
              <a:gd name="T12" fmla="*/ 45 w 46"/>
              <a:gd name="T13" fmla="*/ 109 h 128"/>
              <a:gd name="T14" fmla="*/ 27 w 46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28">
                <a:moveTo>
                  <a:pt x="27" y="127"/>
                </a:moveTo>
                <a:lnTo>
                  <a:pt x="27" y="127"/>
                </a:lnTo>
                <a:cubicBezTo>
                  <a:pt x="19" y="127"/>
                  <a:pt x="9" y="118"/>
                  <a:pt x="9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8"/>
                  <a:pt x="36" y="127"/>
                  <a:pt x="27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380">
            <a:extLst>
              <a:ext uri="{FF2B5EF4-FFF2-40B4-BE49-F238E27FC236}">
                <a16:creationId xmlns:a16="http://schemas.microsoft.com/office/drawing/2014/main" id="{9CE13E25-9C22-624F-8ABC-3A6BC63B5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063" y="6159833"/>
            <a:ext cx="125924" cy="34737"/>
          </a:xfrm>
          <a:custGeom>
            <a:avLst/>
            <a:gdLst>
              <a:gd name="T0" fmla="*/ 9 w 127"/>
              <a:gd name="T1" fmla="*/ 36 h 37"/>
              <a:gd name="T2" fmla="*/ 9 w 127"/>
              <a:gd name="T3" fmla="*/ 36 h 37"/>
              <a:gd name="T4" fmla="*/ 0 w 127"/>
              <a:gd name="T5" fmla="*/ 18 h 37"/>
              <a:gd name="T6" fmla="*/ 9 w 127"/>
              <a:gd name="T7" fmla="*/ 9 h 37"/>
              <a:gd name="T8" fmla="*/ 109 w 127"/>
              <a:gd name="T9" fmla="*/ 0 h 37"/>
              <a:gd name="T10" fmla="*/ 126 w 127"/>
              <a:gd name="T11" fmla="*/ 9 h 37"/>
              <a:gd name="T12" fmla="*/ 109 w 127"/>
              <a:gd name="T13" fmla="*/ 27 h 37"/>
              <a:gd name="T14" fmla="*/ 18 w 127"/>
              <a:gd name="T15" fmla="*/ 36 h 37"/>
              <a:gd name="T16" fmla="*/ 9 w 127"/>
              <a:gd name="T1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27"/>
                  <a:pt x="0" y="18"/>
                </a:cubicBezTo>
                <a:cubicBezTo>
                  <a:pt x="0" y="18"/>
                  <a:pt x="0" y="9"/>
                  <a:pt x="9" y="9"/>
                </a:cubicBez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6" y="0"/>
                  <a:pt x="126" y="9"/>
                </a:cubicBezTo>
                <a:cubicBezTo>
                  <a:pt x="126" y="18"/>
                  <a:pt x="117" y="27"/>
                  <a:pt x="109" y="27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CuadroTexto 769">
            <a:extLst>
              <a:ext uri="{FF2B5EF4-FFF2-40B4-BE49-F238E27FC236}">
                <a16:creationId xmlns:a16="http://schemas.microsoft.com/office/drawing/2014/main" id="{DAE9AF51-72D8-1E4C-9AEE-0A9A4205B6F3}"/>
              </a:ext>
            </a:extLst>
          </p:cNvPr>
          <p:cNvSpPr txBox="1"/>
          <p:nvPr/>
        </p:nvSpPr>
        <p:spPr>
          <a:xfrm>
            <a:off x="8298981" y="487462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771" name="CuadroTexto 770">
            <a:extLst>
              <a:ext uri="{FF2B5EF4-FFF2-40B4-BE49-F238E27FC236}">
                <a16:creationId xmlns:a16="http://schemas.microsoft.com/office/drawing/2014/main" id="{B3721895-3BBB-784C-ADBE-E530D49CD48B}"/>
              </a:ext>
            </a:extLst>
          </p:cNvPr>
          <p:cNvSpPr txBox="1"/>
          <p:nvPr/>
        </p:nvSpPr>
        <p:spPr>
          <a:xfrm>
            <a:off x="2451398" y="200288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319503C6-603A-DE42-A8A2-6C5E1AB75910}"/>
              </a:ext>
            </a:extLst>
          </p:cNvPr>
          <p:cNvSpPr txBox="1"/>
          <p:nvPr/>
        </p:nvSpPr>
        <p:spPr>
          <a:xfrm flipH="1">
            <a:off x="16970844" y="56785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4B4F5F-B147-1741-AA21-7F5A146FC990}"/>
              </a:ext>
            </a:extLst>
          </p:cNvPr>
          <p:cNvSpPr/>
          <p:nvPr/>
        </p:nvSpPr>
        <p:spPr>
          <a:xfrm flipH="1">
            <a:off x="16970842" y="632483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4B00B25F-1DD5-AA47-92E3-93F3CFA36623}"/>
              </a:ext>
            </a:extLst>
          </p:cNvPr>
          <p:cNvSpPr txBox="1"/>
          <p:nvPr/>
        </p:nvSpPr>
        <p:spPr>
          <a:xfrm>
            <a:off x="4264864" y="56955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950445-2385-144D-AA14-1F738BCE1B02}"/>
              </a:ext>
            </a:extLst>
          </p:cNvPr>
          <p:cNvSpPr/>
          <p:nvPr/>
        </p:nvSpPr>
        <p:spPr>
          <a:xfrm>
            <a:off x="2451398" y="634190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C6860D53-9D43-3D4E-BCA6-C2EBF30F0FE1}"/>
              </a:ext>
            </a:extLst>
          </p:cNvPr>
          <p:cNvSpPr txBox="1"/>
          <p:nvPr/>
        </p:nvSpPr>
        <p:spPr>
          <a:xfrm flipH="1">
            <a:off x="16970844" y="80661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CC8288D-90CE-4A4C-BD31-F967C91F702E}"/>
              </a:ext>
            </a:extLst>
          </p:cNvPr>
          <p:cNvSpPr/>
          <p:nvPr/>
        </p:nvSpPr>
        <p:spPr>
          <a:xfrm flipH="1">
            <a:off x="16970842" y="871243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72DB28AC-FE92-4A40-B7E7-C6CD0FFB80E8}"/>
              </a:ext>
            </a:extLst>
          </p:cNvPr>
          <p:cNvSpPr txBox="1"/>
          <p:nvPr/>
        </p:nvSpPr>
        <p:spPr>
          <a:xfrm>
            <a:off x="4264864" y="80831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97691B-C898-8C49-BE52-88C753FED5FF}"/>
              </a:ext>
            </a:extLst>
          </p:cNvPr>
          <p:cNvSpPr/>
          <p:nvPr/>
        </p:nvSpPr>
        <p:spPr>
          <a:xfrm>
            <a:off x="2451398" y="872950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125193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Freeform 337">
            <a:extLst>
              <a:ext uri="{FF2B5EF4-FFF2-40B4-BE49-F238E27FC236}">
                <a16:creationId xmlns:a16="http://schemas.microsoft.com/office/drawing/2014/main" id="{9956A4F1-4E13-2C46-9809-7DC5003E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500" y="6319731"/>
            <a:ext cx="149466" cy="6965074"/>
          </a:xfrm>
          <a:custGeom>
            <a:avLst/>
            <a:gdLst>
              <a:gd name="T0" fmla="*/ 154 w 155"/>
              <a:gd name="T1" fmla="*/ 7191 h 7192"/>
              <a:gd name="T2" fmla="*/ 0 w 155"/>
              <a:gd name="T3" fmla="*/ 7191 h 7192"/>
              <a:gd name="T4" fmla="*/ 0 w 155"/>
              <a:gd name="T5" fmla="*/ 0 h 7192"/>
              <a:gd name="T6" fmla="*/ 154 w 155"/>
              <a:gd name="T7" fmla="*/ 0 h 7192"/>
              <a:gd name="T8" fmla="*/ 154 w 155"/>
              <a:gd name="T9" fmla="*/ 7191 h 7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7192">
                <a:moveTo>
                  <a:pt x="154" y="7191"/>
                </a:moveTo>
                <a:lnTo>
                  <a:pt x="0" y="7191"/>
                </a:lnTo>
                <a:lnTo>
                  <a:pt x="0" y="0"/>
                </a:lnTo>
                <a:lnTo>
                  <a:pt x="154" y="0"/>
                </a:lnTo>
                <a:lnTo>
                  <a:pt x="154" y="71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8">
            <a:extLst>
              <a:ext uri="{FF2B5EF4-FFF2-40B4-BE49-F238E27FC236}">
                <a16:creationId xmlns:a16="http://schemas.microsoft.com/office/drawing/2014/main" id="{7C3A3573-E4EA-DE40-BBCE-E0DA8186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746" y="7724704"/>
            <a:ext cx="3894633" cy="1443406"/>
          </a:xfrm>
          <a:custGeom>
            <a:avLst/>
            <a:gdLst>
              <a:gd name="T0" fmla="*/ 46 w 4022"/>
              <a:gd name="T1" fmla="*/ 1491 h 1492"/>
              <a:gd name="T2" fmla="*/ 0 w 4022"/>
              <a:gd name="T3" fmla="*/ 1347 h 1492"/>
              <a:gd name="T4" fmla="*/ 3976 w 4022"/>
              <a:gd name="T5" fmla="*/ 0 h 1492"/>
              <a:gd name="T6" fmla="*/ 4021 w 4022"/>
              <a:gd name="T7" fmla="*/ 145 h 1492"/>
              <a:gd name="T8" fmla="*/ 46 w 4022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2" h="1492">
                <a:moveTo>
                  <a:pt x="46" y="1491"/>
                </a:moveTo>
                <a:lnTo>
                  <a:pt x="0" y="1347"/>
                </a:lnTo>
                <a:lnTo>
                  <a:pt x="3976" y="0"/>
                </a:lnTo>
                <a:lnTo>
                  <a:pt x="4021" y="145"/>
                </a:lnTo>
                <a:lnTo>
                  <a:pt x="46" y="14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9">
            <a:extLst>
              <a:ext uri="{FF2B5EF4-FFF2-40B4-BE49-F238E27FC236}">
                <a16:creationId xmlns:a16="http://schemas.microsoft.com/office/drawing/2014/main" id="{825D5596-97F2-294A-B625-94D69AB0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746" y="4944652"/>
            <a:ext cx="3894633" cy="1443406"/>
          </a:xfrm>
          <a:custGeom>
            <a:avLst/>
            <a:gdLst>
              <a:gd name="T0" fmla="*/ 46 w 4022"/>
              <a:gd name="T1" fmla="*/ 1491 h 1492"/>
              <a:gd name="T2" fmla="*/ 0 w 4022"/>
              <a:gd name="T3" fmla="*/ 1346 h 1492"/>
              <a:gd name="T4" fmla="*/ 3976 w 4022"/>
              <a:gd name="T5" fmla="*/ 0 h 1492"/>
              <a:gd name="T6" fmla="*/ 4021 w 4022"/>
              <a:gd name="T7" fmla="*/ 145 h 1492"/>
              <a:gd name="T8" fmla="*/ 46 w 4022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2" h="1492">
                <a:moveTo>
                  <a:pt x="46" y="1491"/>
                </a:moveTo>
                <a:lnTo>
                  <a:pt x="0" y="1346"/>
                </a:lnTo>
                <a:lnTo>
                  <a:pt x="3976" y="0"/>
                </a:lnTo>
                <a:lnTo>
                  <a:pt x="4021" y="145"/>
                </a:lnTo>
                <a:lnTo>
                  <a:pt x="46" y="14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0">
            <a:extLst>
              <a:ext uri="{FF2B5EF4-FFF2-40B4-BE49-F238E27FC236}">
                <a16:creationId xmlns:a16="http://schemas.microsoft.com/office/drawing/2014/main" id="{94BE07FA-E8C2-AB43-A772-BDAF907B8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43" y="7724704"/>
            <a:ext cx="3903174" cy="1443406"/>
          </a:xfrm>
          <a:custGeom>
            <a:avLst/>
            <a:gdLst>
              <a:gd name="T0" fmla="*/ 3975 w 4030"/>
              <a:gd name="T1" fmla="*/ 1491 h 1492"/>
              <a:gd name="T2" fmla="*/ 4029 w 4030"/>
              <a:gd name="T3" fmla="*/ 1347 h 1492"/>
              <a:gd name="T4" fmla="*/ 45 w 4030"/>
              <a:gd name="T5" fmla="*/ 0 h 1492"/>
              <a:gd name="T6" fmla="*/ 0 w 4030"/>
              <a:gd name="T7" fmla="*/ 145 h 1492"/>
              <a:gd name="T8" fmla="*/ 3975 w 4030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0" h="1492">
                <a:moveTo>
                  <a:pt x="3975" y="1491"/>
                </a:moveTo>
                <a:lnTo>
                  <a:pt x="4029" y="1347"/>
                </a:lnTo>
                <a:lnTo>
                  <a:pt x="45" y="0"/>
                </a:lnTo>
                <a:lnTo>
                  <a:pt x="0" y="145"/>
                </a:lnTo>
                <a:lnTo>
                  <a:pt x="3975" y="14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1">
            <a:extLst>
              <a:ext uri="{FF2B5EF4-FFF2-40B4-BE49-F238E27FC236}">
                <a16:creationId xmlns:a16="http://schemas.microsoft.com/office/drawing/2014/main" id="{A63AC52D-2500-054A-955A-4CA7076BA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43" y="4944652"/>
            <a:ext cx="3903174" cy="1443406"/>
          </a:xfrm>
          <a:custGeom>
            <a:avLst/>
            <a:gdLst>
              <a:gd name="T0" fmla="*/ 3975 w 4030"/>
              <a:gd name="T1" fmla="*/ 1491 h 1492"/>
              <a:gd name="T2" fmla="*/ 4029 w 4030"/>
              <a:gd name="T3" fmla="*/ 1346 h 1492"/>
              <a:gd name="T4" fmla="*/ 45 w 4030"/>
              <a:gd name="T5" fmla="*/ 0 h 1492"/>
              <a:gd name="T6" fmla="*/ 0 w 4030"/>
              <a:gd name="T7" fmla="*/ 145 h 1492"/>
              <a:gd name="T8" fmla="*/ 3975 w 4030"/>
              <a:gd name="T9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0" h="1492">
                <a:moveTo>
                  <a:pt x="3975" y="1491"/>
                </a:moveTo>
                <a:lnTo>
                  <a:pt x="4029" y="1346"/>
                </a:lnTo>
                <a:lnTo>
                  <a:pt x="45" y="0"/>
                </a:lnTo>
                <a:lnTo>
                  <a:pt x="0" y="145"/>
                </a:lnTo>
                <a:lnTo>
                  <a:pt x="3975" y="14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2">
            <a:extLst>
              <a:ext uri="{FF2B5EF4-FFF2-40B4-BE49-F238E27FC236}">
                <a16:creationId xmlns:a16="http://schemas.microsoft.com/office/drawing/2014/main" id="{17801C05-A38F-774E-8D45-72AAC424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736" y="8164557"/>
            <a:ext cx="1985749" cy="1725254"/>
          </a:xfrm>
          <a:custGeom>
            <a:avLst/>
            <a:gdLst>
              <a:gd name="T0" fmla="*/ 1535 w 2051"/>
              <a:gd name="T1" fmla="*/ 0 h 1781"/>
              <a:gd name="T2" fmla="*/ 515 w 2051"/>
              <a:gd name="T3" fmla="*/ 0 h 1781"/>
              <a:gd name="T4" fmla="*/ 0 w 2051"/>
              <a:gd name="T5" fmla="*/ 895 h 1781"/>
              <a:gd name="T6" fmla="*/ 515 w 2051"/>
              <a:gd name="T7" fmla="*/ 1780 h 1781"/>
              <a:gd name="T8" fmla="*/ 1535 w 2051"/>
              <a:gd name="T9" fmla="*/ 1780 h 1781"/>
              <a:gd name="T10" fmla="*/ 2050 w 2051"/>
              <a:gd name="T11" fmla="*/ 895 h 1781"/>
              <a:gd name="T12" fmla="*/ 1535 w 2051"/>
              <a:gd name="T13" fmla="*/ 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1" h="1781">
                <a:moveTo>
                  <a:pt x="1535" y="0"/>
                </a:moveTo>
                <a:lnTo>
                  <a:pt x="515" y="0"/>
                </a:lnTo>
                <a:lnTo>
                  <a:pt x="0" y="895"/>
                </a:lnTo>
                <a:lnTo>
                  <a:pt x="515" y="1780"/>
                </a:lnTo>
                <a:lnTo>
                  <a:pt x="1535" y="1780"/>
                </a:lnTo>
                <a:lnTo>
                  <a:pt x="2050" y="895"/>
                </a:lnTo>
                <a:lnTo>
                  <a:pt x="1535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3">
            <a:extLst>
              <a:ext uri="{FF2B5EF4-FFF2-40B4-BE49-F238E27FC236}">
                <a16:creationId xmlns:a16="http://schemas.microsoft.com/office/drawing/2014/main" id="{B40BF72C-F3BE-ED45-B314-CC3C10F5F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736" y="5422940"/>
            <a:ext cx="1985749" cy="1725254"/>
          </a:xfrm>
          <a:custGeom>
            <a:avLst/>
            <a:gdLst>
              <a:gd name="T0" fmla="*/ 1535 w 2051"/>
              <a:gd name="T1" fmla="*/ 0 h 1781"/>
              <a:gd name="T2" fmla="*/ 515 w 2051"/>
              <a:gd name="T3" fmla="*/ 0 h 1781"/>
              <a:gd name="T4" fmla="*/ 0 w 2051"/>
              <a:gd name="T5" fmla="*/ 885 h 1781"/>
              <a:gd name="T6" fmla="*/ 515 w 2051"/>
              <a:gd name="T7" fmla="*/ 1780 h 1781"/>
              <a:gd name="T8" fmla="*/ 1535 w 2051"/>
              <a:gd name="T9" fmla="*/ 1780 h 1781"/>
              <a:gd name="T10" fmla="*/ 2050 w 2051"/>
              <a:gd name="T11" fmla="*/ 885 h 1781"/>
              <a:gd name="T12" fmla="*/ 1535 w 2051"/>
              <a:gd name="T13" fmla="*/ 0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1" h="1781">
                <a:moveTo>
                  <a:pt x="1535" y="0"/>
                </a:moveTo>
                <a:lnTo>
                  <a:pt x="515" y="0"/>
                </a:lnTo>
                <a:lnTo>
                  <a:pt x="0" y="885"/>
                </a:lnTo>
                <a:lnTo>
                  <a:pt x="515" y="1780"/>
                </a:lnTo>
                <a:lnTo>
                  <a:pt x="1535" y="1780"/>
                </a:lnTo>
                <a:lnTo>
                  <a:pt x="2050" y="885"/>
                </a:lnTo>
                <a:lnTo>
                  <a:pt x="1535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44">
            <a:extLst>
              <a:ext uri="{FF2B5EF4-FFF2-40B4-BE49-F238E27FC236}">
                <a16:creationId xmlns:a16="http://schemas.microsoft.com/office/drawing/2014/main" id="{89EBCA08-AA8E-D344-8F86-65B3EFFC7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3509" y="3877044"/>
            <a:ext cx="2878271" cy="2493932"/>
          </a:xfrm>
          <a:custGeom>
            <a:avLst/>
            <a:gdLst>
              <a:gd name="T0" fmla="*/ 2232 w 2974"/>
              <a:gd name="T1" fmla="*/ 0 h 2576"/>
              <a:gd name="T2" fmla="*/ 750 w 2974"/>
              <a:gd name="T3" fmla="*/ 0 h 2576"/>
              <a:gd name="T4" fmla="*/ 0 w 2974"/>
              <a:gd name="T5" fmla="*/ 1283 h 2576"/>
              <a:gd name="T6" fmla="*/ 750 w 2974"/>
              <a:gd name="T7" fmla="*/ 2575 h 2576"/>
              <a:gd name="T8" fmla="*/ 2232 w 2974"/>
              <a:gd name="T9" fmla="*/ 2575 h 2576"/>
              <a:gd name="T10" fmla="*/ 2973 w 2974"/>
              <a:gd name="T11" fmla="*/ 1283 h 2576"/>
              <a:gd name="T12" fmla="*/ 2232 w 2974"/>
              <a:gd name="T13" fmla="*/ 0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74" h="2576">
                <a:moveTo>
                  <a:pt x="2232" y="0"/>
                </a:moveTo>
                <a:lnTo>
                  <a:pt x="750" y="0"/>
                </a:lnTo>
                <a:lnTo>
                  <a:pt x="0" y="1283"/>
                </a:lnTo>
                <a:lnTo>
                  <a:pt x="750" y="2575"/>
                </a:lnTo>
                <a:lnTo>
                  <a:pt x="2232" y="2575"/>
                </a:lnTo>
                <a:lnTo>
                  <a:pt x="2973" y="1283"/>
                </a:lnTo>
                <a:lnTo>
                  <a:pt x="223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45">
            <a:extLst>
              <a:ext uri="{FF2B5EF4-FFF2-40B4-BE49-F238E27FC236}">
                <a16:creationId xmlns:a16="http://schemas.microsoft.com/office/drawing/2014/main" id="{4E320A20-F996-334F-88D8-59F4E2BA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3509" y="6823641"/>
            <a:ext cx="2878271" cy="2493932"/>
          </a:xfrm>
          <a:custGeom>
            <a:avLst/>
            <a:gdLst>
              <a:gd name="T0" fmla="*/ 2232 w 2974"/>
              <a:gd name="T1" fmla="*/ 0 h 2575"/>
              <a:gd name="T2" fmla="*/ 750 w 2974"/>
              <a:gd name="T3" fmla="*/ 0 h 2575"/>
              <a:gd name="T4" fmla="*/ 0 w 2974"/>
              <a:gd name="T5" fmla="*/ 1291 h 2575"/>
              <a:gd name="T6" fmla="*/ 750 w 2974"/>
              <a:gd name="T7" fmla="*/ 2574 h 2575"/>
              <a:gd name="T8" fmla="*/ 2232 w 2974"/>
              <a:gd name="T9" fmla="*/ 2574 h 2575"/>
              <a:gd name="T10" fmla="*/ 2973 w 2974"/>
              <a:gd name="T11" fmla="*/ 1291 h 2575"/>
              <a:gd name="T12" fmla="*/ 2232 w 2974"/>
              <a:gd name="T13" fmla="*/ 0 h 2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74" h="2575">
                <a:moveTo>
                  <a:pt x="2232" y="0"/>
                </a:moveTo>
                <a:lnTo>
                  <a:pt x="750" y="0"/>
                </a:lnTo>
                <a:lnTo>
                  <a:pt x="0" y="1291"/>
                </a:lnTo>
                <a:lnTo>
                  <a:pt x="750" y="2574"/>
                </a:lnTo>
                <a:lnTo>
                  <a:pt x="2232" y="2574"/>
                </a:lnTo>
                <a:lnTo>
                  <a:pt x="2973" y="1291"/>
                </a:lnTo>
                <a:lnTo>
                  <a:pt x="223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6">
            <a:extLst>
              <a:ext uri="{FF2B5EF4-FFF2-40B4-BE49-F238E27FC236}">
                <a16:creationId xmlns:a16="http://schemas.microsoft.com/office/drawing/2014/main" id="{C3873B27-30EB-C545-B2DD-21CB8AF2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353" y="3877044"/>
            <a:ext cx="2878271" cy="2493932"/>
          </a:xfrm>
          <a:custGeom>
            <a:avLst/>
            <a:gdLst>
              <a:gd name="T0" fmla="*/ 2232 w 2974"/>
              <a:gd name="T1" fmla="*/ 0 h 2576"/>
              <a:gd name="T2" fmla="*/ 741 w 2974"/>
              <a:gd name="T3" fmla="*/ 0 h 2576"/>
              <a:gd name="T4" fmla="*/ 0 w 2974"/>
              <a:gd name="T5" fmla="*/ 1283 h 2576"/>
              <a:gd name="T6" fmla="*/ 741 w 2974"/>
              <a:gd name="T7" fmla="*/ 2575 h 2576"/>
              <a:gd name="T8" fmla="*/ 2232 w 2974"/>
              <a:gd name="T9" fmla="*/ 2575 h 2576"/>
              <a:gd name="T10" fmla="*/ 2973 w 2974"/>
              <a:gd name="T11" fmla="*/ 1283 h 2576"/>
              <a:gd name="T12" fmla="*/ 2232 w 2974"/>
              <a:gd name="T13" fmla="*/ 0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74" h="2576">
                <a:moveTo>
                  <a:pt x="2232" y="0"/>
                </a:moveTo>
                <a:lnTo>
                  <a:pt x="741" y="0"/>
                </a:lnTo>
                <a:lnTo>
                  <a:pt x="0" y="1283"/>
                </a:lnTo>
                <a:lnTo>
                  <a:pt x="741" y="2575"/>
                </a:lnTo>
                <a:lnTo>
                  <a:pt x="2232" y="2575"/>
                </a:lnTo>
                <a:lnTo>
                  <a:pt x="2973" y="1283"/>
                </a:lnTo>
                <a:lnTo>
                  <a:pt x="223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7">
            <a:extLst>
              <a:ext uri="{FF2B5EF4-FFF2-40B4-BE49-F238E27FC236}">
                <a16:creationId xmlns:a16="http://schemas.microsoft.com/office/drawing/2014/main" id="{81CCEA43-C302-774A-A8F7-32EECADD7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353" y="6823641"/>
            <a:ext cx="2878271" cy="2493932"/>
          </a:xfrm>
          <a:custGeom>
            <a:avLst/>
            <a:gdLst>
              <a:gd name="T0" fmla="*/ 2232 w 2974"/>
              <a:gd name="T1" fmla="*/ 0 h 2575"/>
              <a:gd name="T2" fmla="*/ 741 w 2974"/>
              <a:gd name="T3" fmla="*/ 0 h 2575"/>
              <a:gd name="T4" fmla="*/ 0 w 2974"/>
              <a:gd name="T5" fmla="*/ 1291 h 2575"/>
              <a:gd name="T6" fmla="*/ 741 w 2974"/>
              <a:gd name="T7" fmla="*/ 2574 h 2575"/>
              <a:gd name="T8" fmla="*/ 2232 w 2974"/>
              <a:gd name="T9" fmla="*/ 2574 h 2575"/>
              <a:gd name="T10" fmla="*/ 2973 w 2974"/>
              <a:gd name="T11" fmla="*/ 1291 h 2575"/>
              <a:gd name="T12" fmla="*/ 2232 w 2974"/>
              <a:gd name="T13" fmla="*/ 0 h 2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74" h="2575">
                <a:moveTo>
                  <a:pt x="2232" y="0"/>
                </a:moveTo>
                <a:lnTo>
                  <a:pt x="741" y="0"/>
                </a:lnTo>
                <a:lnTo>
                  <a:pt x="0" y="1291"/>
                </a:lnTo>
                <a:lnTo>
                  <a:pt x="741" y="2574"/>
                </a:lnTo>
                <a:lnTo>
                  <a:pt x="2232" y="2574"/>
                </a:lnTo>
                <a:lnTo>
                  <a:pt x="2973" y="1291"/>
                </a:lnTo>
                <a:lnTo>
                  <a:pt x="223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8">
            <a:extLst>
              <a:ext uri="{FF2B5EF4-FFF2-40B4-BE49-F238E27FC236}">
                <a16:creationId xmlns:a16="http://schemas.microsoft.com/office/drawing/2014/main" id="{4F30C8BD-0E74-BB45-BFF4-D72D2C86D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005" y="8565977"/>
            <a:ext cx="51245" cy="918144"/>
          </a:xfrm>
          <a:custGeom>
            <a:avLst/>
            <a:gdLst>
              <a:gd name="T0" fmla="*/ 27 w 55"/>
              <a:gd name="T1" fmla="*/ 949 h 950"/>
              <a:gd name="T2" fmla="*/ 27 w 55"/>
              <a:gd name="T3" fmla="*/ 949 h 950"/>
              <a:gd name="T4" fmla="*/ 0 w 55"/>
              <a:gd name="T5" fmla="*/ 921 h 950"/>
              <a:gd name="T6" fmla="*/ 0 w 55"/>
              <a:gd name="T7" fmla="*/ 36 h 950"/>
              <a:gd name="T8" fmla="*/ 27 w 55"/>
              <a:gd name="T9" fmla="*/ 0 h 950"/>
              <a:gd name="T10" fmla="*/ 54 w 55"/>
              <a:gd name="T11" fmla="*/ 36 h 950"/>
              <a:gd name="T12" fmla="*/ 54 w 55"/>
              <a:gd name="T13" fmla="*/ 921 h 950"/>
              <a:gd name="T14" fmla="*/ 27 w 55"/>
              <a:gd name="T15" fmla="*/ 949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950">
                <a:moveTo>
                  <a:pt x="27" y="949"/>
                </a:moveTo>
                <a:lnTo>
                  <a:pt x="27" y="949"/>
                </a:lnTo>
                <a:cubicBezTo>
                  <a:pt x="9" y="949"/>
                  <a:pt x="0" y="939"/>
                  <a:pt x="0" y="92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36"/>
                </a:cubicBezTo>
                <a:cubicBezTo>
                  <a:pt x="54" y="921"/>
                  <a:pt x="54" y="921"/>
                  <a:pt x="54" y="921"/>
                </a:cubicBezTo>
                <a:cubicBezTo>
                  <a:pt x="54" y="939"/>
                  <a:pt x="45" y="949"/>
                  <a:pt x="27" y="9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9">
            <a:extLst>
              <a:ext uri="{FF2B5EF4-FFF2-40B4-BE49-F238E27FC236}">
                <a16:creationId xmlns:a16="http://schemas.microsoft.com/office/drawing/2014/main" id="{A82E3173-727C-4946-83CE-3F8754C18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005" y="8783771"/>
            <a:ext cx="427043" cy="200709"/>
          </a:xfrm>
          <a:custGeom>
            <a:avLst/>
            <a:gdLst>
              <a:gd name="T0" fmla="*/ 415 w 443"/>
              <a:gd name="T1" fmla="*/ 207 h 208"/>
              <a:gd name="T2" fmla="*/ 415 w 443"/>
              <a:gd name="T3" fmla="*/ 207 h 208"/>
              <a:gd name="T4" fmla="*/ 27 w 443"/>
              <a:gd name="T5" fmla="*/ 207 h 208"/>
              <a:gd name="T6" fmla="*/ 0 w 443"/>
              <a:gd name="T7" fmla="*/ 180 h 208"/>
              <a:gd name="T8" fmla="*/ 0 w 443"/>
              <a:gd name="T9" fmla="*/ 27 h 208"/>
              <a:gd name="T10" fmla="*/ 27 w 443"/>
              <a:gd name="T11" fmla="*/ 0 h 208"/>
              <a:gd name="T12" fmla="*/ 415 w 443"/>
              <a:gd name="T13" fmla="*/ 0 h 208"/>
              <a:gd name="T14" fmla="*/ 442 w 443"/>
              <a:gd name="T15" fmla="*/ 27 h 208"/>
              <a:gd name="T16" fmla="*/ 442 w 443"/>
              <a:gd name="T17" fmla="*/ 180 h 208"/>
              <a:gd name="T18" fmla="*/ 415 w 443"/>
              <a:gd name="T19" fmla="*/ 207 h 208"/>
              <a:gd name="T20" fmla="*/ 54 w 443"/>
              <a:gd name="T21" fmla="*/ 144 h 208"/>
              <a:gd name="T22" fmla="*/ 54 w 443"/>
              <a:gd name="T23" fmla="*/ 144 h 208"/>
              <a:gd name="T24" fmla="*/ 387 w 443"/>
              <a:gd name="T25" fmla="*/ 144 h 208"/>
              <a:gd name="T26" fmla="*/ 387 w 443"/>
              <a:gd name="T27" fmla="*/ 63 h 208"/>
              <a:gd name="T28" fmla="*/ 54 w 443"/>
              <a:gd name="T29" fmla="*/ 63 h 208"/>
              <a:gd name="T30" fmla="*/ 54 w 443"/>
              <a:gd name="T31" fmla="*/ 14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" h="208">
                <a:moveTo>
                  <a:pt x="415" y="207"/>
                </a:moveTo>
                <a:lnTo>
                  <a:pt x="415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9" y="207"/>
                  <a:pt x="0" y="189"/>
                  <a:pt x="0" y="1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33" y="0"/>
                  <a:pt x="442" y="18"/>
                  <a:pt x="442" y="27"/>
                </a:cubicBezTo>
                <a:cubicBezTo>
                  <a:pt x="442" y="180"/>
                  <a:pt x="442" y="180"/>
                  <a:pt x="442" y="180"/>
                </a:cubicBezTo>
                <a:cubicBezTo>
                  <a:pt x="442" y="189"/>
                  <a:pt x="433" y="207"/>
                  <a:pt x="415" y="207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387" y="144"/>
                  <a:pt x="387" y="144"/>
                  <a:pt x="387" y="144"/>
                </a:cubicBezTo>
                <a:cubicBezTo>
                  <a:pt x="387" y="63"/>
                  <a:pt x="387" y="63"/>
                  <a:pt x="387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0">
            <a:extLst>
              <a:ext uri="{FF2B5EF4-FFF2-40B4-BE49-F238E27FC236}">
                <a16:creationId xmlns:a16="http://schemas.microsoft.com/office/drawing/2014/main" id="{58AC5739-D9A9-524E-85AA-A8F23BC1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005" y="8924693"/>
            <a:ext cx="627752" cy="200712"/>
          </a:xfrm>
          <a:custGeom>
            <a:avLst/>
            <a:gdLst>
              <a:gd name="T0" fmla="*/ 613 w 650"/>
              <a:gd name="T1" fmla="*/ 208 h 209"/>
              <a:gd name="T2" fmla="*/ 613 w 650"/>
              <a:gd name="T3" fmla="*/ 208 h 209"/>
              <a:gd name="T4" fmla="*/ 27 w 650"/>
              <a:gd name="T5" fmla="*/ 208 h 209"/>
              <a:gd name="T6" fmla="*/ 0 w 650"/>
              <a:gd name="T7" fmla="*/ 181 h 209"/>
              <a:gd name="T8" fmla="*/ 0 w 650"/>
              <a:gd name="T9" fmla="*/ 36 h 209"/>
              <a:gd name="T10" fmla="*/ 27 w 650"/>
              <a:gd name="T11" fmla="*/ 0 h 209"/>
              <a:gd name="T12" fmla="*/ 613 w 650"/>
              <a:gd name="T13" fmla="*/ 0 h 209"/>
              <a:gd name="T14" fmla="*/ 649 w 650"/>
              <a:gd name="T15" fmla="*/ 36 h 209"/>
              <a:gd name="T16" fmla="*/ 649 w 650"/>
              <a:gd name="T17" fmla="*/ 181 h 209"/>
              <a:gd name="T18" fmla="*/ 613 w 650"/>
              <a:gd name="T19" fmla="*/ 208 h 209"/>
              <a:gd name="T20" fmla="*/ 54 w 650"/>
              <a:gd name="T21" fmla="*/ 154 h 209"/>
              <a:gd name="T22" fmla="*/ 54 w 650"/>
              <a:gd name="T23" fmla="*/ 154 h 209"/>
              <a:gd name="T24" fmla="*/ 586 w 650"/>
              <a:gd name="T25" fmla="*/ 154 h 209"/>
              <a:gd name="T26" fmla="*/ 586 w 650"/>
              <a:gd name="T27" fmla="*/ 63 h 209"/>
              <a:gd name="T28" fmla="*/ 54 w 650"/>
              <a:gd name="T29" fmla="*/ 63 h 209"/>
              <a:gd name="T30" fmla="*/ 54 w 650"/>
              <a:gd name="T31" fmla="*/ 15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0" h="209">
                <a:moveTo>
                  <a:pt x="613" y="208"/>
                </a:moveTo>
                <a:lnTo>
                  <a:pt x="613" y="208"/>
                </a:lnTo>
                <a:cubicBezTo>
                  <a:pt x="27" y="208"/>
                  <a:pt x="27" y="208"/>
                  <a:pt x="27" y="208"/>
                </a:cubicBezTo>
                <a:cubicBezTo>
                  <a:pt x="9" y="208"/>
                  <a:pt x="0" y="199"/>
                  <a:pt x="0" y="18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613" y="0"/>
                  <a:pt x="613" y="0"/>
                  <a:pt x="613" y="0"/>
                </a:cubicBezTo>
                <a:cubicBezTo>
                  <a:pt x="631" y="0"/>
                  <a:pt x="649" y="18"/>
                  <a:pt x="649" y="36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99"/>
                  <a:pt x="631" y="208"/>
                  <a:pt x="613" y="208"/>
                </a:cubicBezTo>
                <a:close/>
                <a:moveTo>
                  <a:pt x="54" y="154"/>
                </a:moveTo>
                <a:lnTo>
                  <a:pt x="54" y="154"/>
                </a:lnTo>
                <a:cubicBezTo>
                  <a:pt x="586" y="154"/>
                  <a:pt x="586" y="154"/>
                  <a:pt x="586" y="154"/>
                </a:cubicBezTo>
                <a:cubicBezTo>
                  <a:pt x="586" y="63"/>
                  <a:pt x="586" y="63"/>
                  <a:pt x="586" y="63"/>
                </a:cubicBezTo>
                <a:cubicBezTo>
                  <a:pt x="54" y="63"/>
                  <a:pt x="54" y="63"/>
                  <a:pt x="54" y="63"/>
                </a:cubicBezTo>
                <a:lnTo>
                  <a:pt x="54" y="1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1">
            <a:extLst>
              <a:ext uri="{FF2B5EF4-FFF2-40B4-BE49-F238E27FC236}">
                <a16:creationId xmlns:a16="http://schemas.microsoft.com/office/drawing/2014/main" id="{9BDB2CEB-D7E5-C143-A744-DB0C1951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005" y="9074160"/>
            <a:ext cx="559425" cy="200709"/>
          </a:xfrm>
          <a:custGeom>
            <a:avLst/>
            <a:gdLst>
              <a:gd name="T0" fmla="*/ 550 w 578"/>
              <a:gd name="T1" fmla="*/ 208 h 209"/>
              <a:gd name="T2" fmla="*/ 550 w 578"/>
              <a:gd name="T3" fmla="*/ 208 h 209"/>
              <a:gd name="T4" fmla="*/ 27 w 578"/>
              <a:gd name="T5" fmla="*/ 208 h 209"/>
              <a:gd name="T6" fmla="*/ 0 w 578"/>
              <a:gd name="T7" fmla="*/ 171 h 209"/>
              <a:gd name="T8" fmla="*/ 0 w 578"/>
              <a:gd name="T9" fmla="*/ 27 h 209"/>
              <a:gd name="T10" fmla="*/ 27 w 578"/>
              <a:gd name="T11" fmla="*/ 0 h 209"/>
              <a:gd name="T12" fmla="*/ 550 w 578"/>
              <a:gd name="T13" fmla="*/ 0 h 209"/>
              <a:gd name="T14" fmla="*/ 577 w 578"/>
              <a:gd name="T15" fmla="*/ 27 h 209"/>
              <a:gd name="T16" fmla="*/ 577 w 578"/>
              <a:gd name="T17" fmla="*/ 171 h 209"/>
              <a:gd name="T18" fmla="*/ 550 w 578"/>
              <a:gd name="T19" fmla="*/ 208 h 209"/>
              <a:gd name="T20" fmla="*/ 54 w 578"/>
              <a:gd name="T21" fmla="*/ 144 h 209"/>
              <a:gd name="T22" fmla="*/ 54 w 578"/>
              <a:gd name="T23" fmla="*/ 144 h 209"/>
              <a:gd name="T24" fmla="*/ 523 w 578"/>
              <a:gd name="T25" fmla="*/ 144 h 209"/>
              <a:gd name="T26" fmla="*/ 523 w 578"/>
              <a:gd name="T27" fmla="*/ 54 h 209"/>
              <a:gd name="T28" fmla="*/ 54 w 578"/>
              <a:gd name="T29" fmla="*/ 54 h 209"/>
              <a:gd name="T30" fmla="*/ 54 w 578"/>
              <a:gd name="T31" fmla="*/ 14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8" h="209">
                <a:moveTo>
                  <a:pt x="550" y="208"/>
                </a:moveTo>
                <a:lnTo>
                  <a:pt x="550" y="208"/>
                </a:lnTo>
                <a:cubicBezTo>
                  <a:pt x="27" y="208"/>
                  <a:pt x="27" y="208"/>
                  <a:pt x="27" y="208"/>
                </a:cubicBezTo>
                <a:cubicBezTo>
                  <a:pt x="9" y="208"/>
                  <a:pt x="0" y="189"/>
                  <a:pt x="0" y="17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568" y="0"/>
                  <a:pt x="577" y="9"/>
                  <a:pt x="577" y="27"/>
                </a:cubicBezTo>
                <a:cubicBezTo>
                  <a:pt x="577" y="171"/>
                  <a:pt x="577" y="171"/>
                  <a:pt x="577" y="171"/>
                </a:cubicBezTo>
                <a:cubicBezTo>
                  <a:pt x="577" y="189"/>
                  <a:pt x="568" y="208"/>
                  <a:pt x="550" y="208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523" y="144"/>
                  <a:pt x="523" y="144"/>
                  <a:pt x="523" y="144"/>
                </a:cubicBezTo>
                <a:cubicBezTo>
                  <a:pt x="523" y="54"/>
                  <a:pt x="523" y="54"/>
                  <a:pt x="52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2">
            <a:extLst>
              <a:ext uri="{FF2B5EF4-FFF2-40B4-BE49-F238E27FC236}">
                <a16:creationId xmlns:a16="http://schemas.microsoft.com/office/drawing/2014/main" id="{64F52657-644D-A540-A179-31188316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080" y="5905500"/>
            <a:ext cx="909603" cy="760137"/>
          </a:xfrm>
          <a:custGeom>
            <a:avLst/>
            <a:gdLst>
              <a:gd name="T0" fmla="*/ 469 w 940"/>
              <a:gd name="T1" fmla="*/ 786 h 787"/>
              <a:gd name="T2" fmla="*/ 469 w 940"/>
              <a:gd name="T3" fmla="*/ 786 h 787"/>
              <a:gd name="T4" fmla="*/ 469 w 940"/>
              <a:gd name="T5" fmla="*/ 786 h 787"/>
              <a:gd name="T6" fmla="*/ 451 w 940"/>
              <a:gd name="T7" fmla="*/ 777 h 787"/>
              <a:gd name="T8" fmla="*/ 0 w 940"/>
              <a:gd name="T9" fmla="*/ 181 h 787"/>
              <a:gd name="T10" fmla="*/ 9 w 940"/>
              <a:gd name="T11" fmla="*/ 154 h 787"/>
              <a:gd name="T12" fmla="*/ 154 w 940"/>
              <a:gd name="T13" fmla="*/ 9 h 787"/>
              <a:gd name="T14" fmla="*/ 172 w 940"/>
              <a:gd name="T15" fmla="*/ 0 h 787"/>
              <a:gd name="T16" fmla="*/ 172 w 940"/>
              <a:gd name="T17" fmla="*/ 0 h 787"/>
              <a:gd name="T18" fmla="*/ 768 w 940"/>
              <a:gd name="T19" fmla="*/ 0 h 787"/>
              <a:gd name="T20" fmla="*/ 776 w 940"/>
              <a:gd name="T21" fmla="*/ 9 h 787"/>
              <a:gd name="T22" fmla="*/ 930 w 940"/>
              <a:gd name="T23" fmla="*/ 154 h 787"/>
              <a:gd name="T24" fmla="*/ 930 w 940"/>
              <a:gd name="T25" fmla="*/ 181 h 787"/>
              <a:gd name="T26" fmla="*/ 487 w 940"/>
              <a:gd name="T27" fmla="*/ 777 h 787"/>
              <a:gd name="T28" fmla="*/ 469 w 940"/>
              <a:gd name="T29" fmla="*/ 786 h 787"/>
              <a:gd name="T30" fmla="*/ 46 w 940"/>
              <a:gd name="T31" fmla="*/ 172 h 787"/>
              <a:gd name="T32" fmla="*/ 46 w 940"/>
              <a:gd name="T33" fmla="*/ 172 h 787"/>
              <a:gd name="T34" fmla="*/ 469 w 940"/>
              <a:gd name="T35" fmla="*/ 723 h 787"/>
              <a:gd name="T36" fmla="*/ 885 w 940"/>
              <a:gd name="T37" fmla="*/ 172 h 787"/>
              <a:gd name="T38" fmla="*/ 758 w 940"/>
              <a:gd name="T39" fmla="*/ 45 h 787"/>
              <a:gd name="T40" fmla="*/ 181 w 940"/>
              <a:gd name="T41" fmla="*/ 45 h 787"/>
              <a:gd name="T42" fmla="*/ 46 w 940"/>
              <a:gd name="T43" fmla="*/ 172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40" h="787">
                <a:moveTo>
                  <a:pt x="469" y="786"/>
                </a:moveTo>
                <a:lnTo>
                  <a:pt x="469" y="786"/>
                </a:lnTo>
                <a:lnTo>
                  <a:pt x="469" y="786"/>
                </a:lnTo>
                <a:cubicBezTo>
                  <a:pt x="460" y="786"/>
                  <a:pt x="451" y="786"/>
                  <a:pt x="451" y="777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72"/>
                  <a:pt x="0" y="163"/>
                  <a:pt x="9" y="154"/>
                </a:cubicBezTo>
                <a:cubicBezTo>
                  <a:pt x="154" y="9"/>
                  <a:pt x="154" y="9"/>
                  <a:pt x="154" y="9"/>
                </a:cubicBezTo>
                <a:cubicBezTo>
                  <a:pt x="163" y="0"/>
                  <a:pt x="163" y="0"/>
                  <a:pt x="172" y="0"/>
                </a:cubicBezTo>
                <a:lnTo>
                  <a:pt x="172" y="0"/>
                </a:lnTo>
                <a:cubicBezTo>
                  <a:pt x="768" y="0"/>
                  <a:pt x="768" y="0"/>
                  <a:pt x="768" y="0"/>
                </a:cubicBezTo>
                <a:cubicBezTo>
                  <a:pt x="768" y="0"/>
                  <a:pt x="776" y="0"/>
                  <a:pt x="776" y="9"/>
                </a:cubicBezTo>
                <a:cubicBezTo>
                  <a:pt x="930" y="154"/>
                  <a:pt x="930" y="154"/>
                  <a:pt x="930" y="154"/>
                </a:cubicBezTo>
                <a:cubicBezTo>
                  <a:pt x="939" y="163"/>
                  <a:pt x="939" y="172"/>
                  <a:pt x="930" y="181"/>
                </a:cubicBezTo>
                <a:cubicBezTo>
                  <a:pt x="487" y="777"/>
                  <a:pt x="487" y="777"/>
                  <a:pt x="487" y="777"/>
                </a:cubicBezTo>
                <a:cubicBezTo>
                  <a:pt x="478" y="786"/>
                  <a:pt x="469" y="786"/>
                  <a:pt x="469" y="786"/>
                </a:cubicBezTo>
                <a:close/>
                <a:moveTo>
                  <a:pt x="46" y="172"/>
                </a:moveTo>
                <a:lnTo>
                  <a:pt x="46" y="172"/>
                </a:lnTo>
                <a:cubicBezTo>
                  <a:pt x="469" y="723"/>
                  <a:pt x="469" y="723"/>
                  <a:pt x="469" y="723"/>
                </a:cubicBezTo>
                <a:cubicBezTo>
                  <a:pt x="885" y="172"/>
                  <a:pt x="885" y="172"/>
                  <a:pt x="885" y="172"/>
                </a:cubicBezTo>
                <a:cubicBezTo>
                  <a:pt x="758" y="45"/>
                  <a:pt x="758" y="45"/>
                  <a:pt x="758" y="45"/>
                </a:cubicBezTo>
                <a:cubicBezTo>
                  <a:pt x="181" y="45"/>
                  <a:pt x="181" y="45"/>
                  <a:pt x="181" y="45"/>
                </a:cubicBezTo>
                <a:lnTo>
                  <a:pt x="46" y="1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3">
            <a:extLst>
              <a:ext uri="{FF2B5EF4-FFF2-40B4-BE49-F238E27FC236}">
                <a16:creationId xmlns:a16="http://schemas.microsoft.com/office/drawing/2014/main" id="{A3589759-F6A6-EC4E-83A7-6C5EC4FD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005" y="5905500"/>
            <a:ext cx="619211" cy="183627"/>
          </a:xfrm>
          <a:custGeom>
            <a:avLst/>
            <a:gdLst>
              <a:gd name="T0" fmla="*/ 172 w 641"/>
              <a:gd name="T1" fmla="*/ 190 h 191"/>
              <a:gd name="T2" fmla="*/ 172 w 641"/>
              <a:gd name="T3" fmla="*/ 190 h 191"/>
              <a:gd name="T4" fmla="*/ 163 w 641"/>
              <a:gd name="T5" fmla="*/ 181 h 191"/>
              <a:gd name="T6" fmla="*/ 9 w 641"/>
              <a:gd name="T7" fmla="*/ 36 h 191"/>
              <a:gd name="T8" fmla="*/ 9 w 641"/>
              <a:gd name="T9" fmla="*/ 9 h 191"/>
              <a:gd name="T10" fmla="*/ 45 w 641"/>
              <a:gd name="T11" fmla="*/ 9 h 191"/>
              <a:gd name="T12" fmla="*/ 172 w 641"/>
              <a:gd name="T13" fmla="*/ 135 h 191"/>
              <a:gd name="T14" fmla="*/ 306 w 641"/>
              <a:gd name="T15" fmla="*/ 9 h 191"/>
              <a:gd name="T16" fmla="*/ 333 w 641"/>
              <a:gd name="T17" fmla="*/ 9 h 191"/>
              <a:gd name="T18" fmla="*/ 469 w 641"/>
              <a:gd name="T19" fmla="*/ 135 h 191"/>
              <a:gd name="T20" fmla="*/ 604 w 641"/>
              <a:gd name="T21" fmla="*/ 9 h 191"/>
              <a:gd name="T22" fmla="*/ 631 w 641"/>
              <a:gd name="T23" fmla="*/ 9 h 191"/>
              <a:gd name="T24" fmla="*/ 631 w 641"/>
              <a:gd name="T25" fmla="*/ 36 h 191"/>
              <a:gd name="T26" fmla="*/ 487 w 641"/>
              <a:gd name="T27" fmla="*/ 181 h 191"/>
              <a:gd name="T28" fmla="*/ 451 w 641"/>
              <a:gd name="T29" fmla="*/ 181 h 191"/>
              <a:gd name="T30" fmla="*/ 324 w 641"/>
              <a:gd name="T31" fmla="*/ 54 h 191"/>
              <a:gd name="T32" fmla="*/ 190 w 641"/>
              <a:gd name="T33" fmla="*/ 181 h 191"/>
              <a:gd name="T34" fmla="*/ 172 w 641"/>
              <a:gd name="T3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1" h="191">
                <a:moveTo>
                  <a:pt x="172" y="190"/>
                </a:moveTo>
                <a:lnTo>
                  <a:pt x="172" y="190"/>
                </a:lnTo>
                <a:cubicBezTo>
                  <a:pt x="172" y="190"/>
                  <a:pt x="163" y="190"/>
                  <a:pt x="163" y="181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9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172" y="135"/>
                  <a:pt x="172" y="135"/>
                  <a:pt x="172" y="135"/>
                </a:cubicBezTo>
                <a:cubicBezTo>
                  <a:pt x="306" y="9"/>
                  <a:pt x="306" y="9"/>
                  <a:pt x="306" y="9"/>
                </a:cubicBezTo>
                <a:cubicBezTo>
                  <a:pt x="315" y="0"/>
                  <a:pt x="324" y="0"/>
                  <a:pt x="333" y="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604" y="9"/>
                  <a:pt x="604" y="9"/>
                  <a:pt x="604" y="9"/>
                </a:cubicBezTo>
                <a:cubicBezTo>
                  <a:pt x="613" y="0"/>
                  <a:pt x="623" y="0"/>
                  <a:pt x="631" y="9"/>
                </a:cubicBezTo>
                <a:cubicBezTo>
                  <a:pt x="640" y="9"/>
                  <a:pt x="640" y="27"/>
                  <a:pt x="631" y="36"/>
                </a:cubicBezTo>
                <a:cubicBezTo>
                  <a:pt x="487" y="181"/>
                  <a:pt x="487" y="181"/>
                  <a:pt x="487" y="181"/>
                </a:cubicBezTo>
                <a:cubicBezTo>
                  <a:pt x="478" y="190"/>
                  <a:pt x="460" y="190"/>
                  <a:pt x="451" y="181"/>
                </a:cubicBezTo>
                <a:cubicBezTo>
                  <a:pt x="324" y="54"/>
                  <a:pt x="324" y="54"/>
                  <a:pt x="324" y="54"/>
                </a:cubicBezTo>
                <a:cubicBezTo>
                  <a:pt x="190" y="181"/>
                  <a:pt x="190" y="181"/>
                  <a:pt x="190" y="181"/>
                </a:cubicBezTo>
                <a:cubicBezTo>
                  <a:pt x="181" y="190"/>
                  <a:pt x="181" y="190"/>
                  <a:pt x="172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4">
            <a:extLst>
              <a:ext uri="{FF2B5EF4-FFF2-40B4-BE49-F238E27FC236}">
                <a16:creationId xmlns:a16="http://schemas.microsoft.com/office/drawing/2014/main" id="{F5101A78-4507-4348-B621-3D9CA0E70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8469" y="6046423"/>
            <a:ext cx="333094" cy="623483"/>
          </a:xfrm>
          <a:custGeom>
            <a:avLst/>
            <a:gdLst>
              <a:gd name="T0" fmla="*/ 170 w 343"/>
              <a:gd name="T1" fmla="*/ 642 h 643"/>
              <a:gd name="T2" fmla="*/ 170 w 343"/>
              <a:gd name="T3" fmla="*/ 642 h 643"/>
              <a:gd name="T4" fmla="*/ 143 w 343"/>
              <a:gd name="T5" fmla="*/ 624 h 643"/>
              <a:gd name="T6" fmla="*/ 0 w 343"/>
              <a:gd name="T7" fmla="*/ 28 h 643"/>
              <a:gd name="T8" fmla="*/ 18 w 343"/>
              <a:gd name="T9" fmla="*/ 0 h 643"/>
              <a:gd name="T10" fmla="*/ 45 w 343"/>
              <a:gd name="T11" fmla="*/ 19 h 643"/>
              <a:gd name="T12" fmla="*/ 170 w 343"/>
              <a:gd name="T13" fmla="*/ 534 h 643"/>
              <a:gd name="T14" fmla="*/ 297 w 343"/>
              <a:gd name="T15" fmla="*/ 19 h 643"/>
              <a:gd name="T16" fmla="*/ 324 w 343"/>
              <a:gd name="T17" fmla="*/ 0 h 643"/>
              <a:gd name="T18" fmla="*/ 333 w 343"/>
              <a:gd name="T19" fmla="*/ 28 h 643"/>
              <a:gd name="T20" fmla="*/ 188 w 343"/>
              <a:gd name="T21" fmla="*/ 624 h 643"/>
              <a:gd name="T22" fmla="*/ 170 w 343"/>
              <a:gd name="T23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3" h="643">
                <a:moveTo>
                  <a:pt x="170" y="642"/>
                </a:moveTo>
                <a:lnTo>
                  <a:pt x="170" y="642"/>
                </a:lnTo>
                <a:cubicBezTo>
                  <a:pt x="161" y="642"/>
                  <a:pt x="152" y="633"/>
                  <a:pt x="143" y="62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9"/>
                  <a:pt x="0" y="10"/>
                  <a:pt x="18" y="0"/>
                </a:cubicBezTo>
                <a:cubicBezTo>
                  <a:pt x="27" y="0"/>
                  <a:pt x="36" y="10"/>
                  <a:pt x="45" y="19"/>
                </a:cubicBezTo>
                <a:cubicBezTo>
                  <a:pt x="170" y="534"/>
                  <a:pt x="170" y="534"/>
                  <a:pt x="170" y="534"/>
                </a:cubicBezTo>
                <a:cubicBezTo>
                  <a:pt x="297" y="19"/>
                  <a:pt x="297" y="19"/>
                  <a:pt x="297" y="19"/>
                </a:cubicBezTo>
                <a:cubicBezTo>
                  <a:pt x="297" y="10"/>
                  <a:pt x="306" y="0"/>
                  <a:pt x="324" y="0"/>
                </a:cubicBezTo>
                <a:cubicBezTo>
                  <a:pt x="333" y="10"/>
                  <a:pt x="342" y="19"/>
                  <a:pt x="333" y="28"/>
                </a:cubicBezTo>
                <a:cubicBezTo>
                  <a:pt x="188" y="624"/>
                  <a:pt x="188" y="624"/>
                  <a:pt x="188" y="624"/>
                </a:cubicBezTo>
                <a:cubicBezTo>
                  <a:pt x="188" y="633"/>
                  <a:pt x="179" y="642"/>
                  <a:pt x="170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5">
            <a:extLst>
              <a:ext uri="{FF2B5EF4-FFF2-40B4-BE49-F238E27FC236}">
                <a16:creationId xmlns:a16="http://schemas.microsoft.com/office/drawing/2014/main" id="{35A0AD7B-AF9F-6F49-9C74-AC8891B4F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080" y="6046423"/>
            <a:ext cx="901062" cy="46976"/>
          </a:xfrm>
          <a:custGeom>
            <a:avLst/>
            <a:gdLst>
              <a:gd name="T0" fmla="*/ 912 w 931"/>
              <a:gd name="T1" fmla="*/ 46 h 47"/>
              <a:gd name="T2" fmla="*/ 912 w 931"/>
              <a:gd name="T3" fmla="*/ 46 h 47"/>
              <a:gd name="T4" fmla="*/ 912 w 931"/>
              <a:gd name="T5" fmla="*/ 46 h 47"/>
              <a:gd name="T6" fmla="*/ 18 w 931"/>
              <a:gd name="T7" fmla="*/ 46 h 47"/>
              <a:gd name="T8" fmla="*/ 0 w 931"/>
              <a:gd name="T9" fmla="*/ 28 h 47"/>
              <a:gd name="T10" fmla="*/ 18 w 931"/>
              <a:gd name="T11" fmla="*/ 0 h 47"/>
              <a:gd name="T12" fmla="*/ 18 w 931"/>
              <a:gd name="T13" fmla="*/ 0 h 47"/>
              <a:gd name="T14" fmla="*/ 912 w 931"/>
              <a:gd name="T15" fmla="*/ 10 h 47"/>
              <a:gd name="T16" fmla="*/ 930 w 931"/>
              <a:gd name="T17" fmla="*/ 28 h 47"/>
              <a:gd name="T18" fmla="*/ 912 w 931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1" h="47">
                <a:moveTo>
                  <a:pt x="912" y="46"/>
                </a:moveTo>
                <a:lnTo>
                  <a:pt x="912" y="46"/>
                </a:lnTo>
                <a:lnTo>
                  <a:pt x="912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28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912" y="10"/>
                  <a:pt x="912" y="10"/>
                  <a:pt x="912" y="10"/>
                </a:cubicBezTo>
                <a:cubicBezTo>
                  <a:pt x="921" y="10"/>
                  <a:pt x="930" y="19"/>
                  <a:pt x="930" y="28"/>
                </a:cubicBezTo>
                <a:cubicBezTo>
                  <a:pt x="930" y="37"/>
                  <a:pt x="921" y="46"/>
                  <a:pt x="912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6">
            <a:extLst>
              <a:ext uri="{FF2B5EF4-FFF2-40B4-BE49-F238E27FC236}">
                <a16:creationId xmlns:a16="http://schemas.microsoft.com/office/drawing/2014/main" id="{5047C7E7-73AF-B546-BA86-8F2CF019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9" y="4628640"/>
            <a:ext cx="427043" cy="990740"/>
          </a:xfrm>
          <a:custGeom>
            <a:avLst/>
            <a:gdLst>
              <a:gd name="T0" fmla="*/ 307 w 443"/>
              <a:gd name="T1" fmla="*/ 1021 h 1022"/>
              <a:gd name="T2" fmla="*/ 307 w 443"/>
              <a:gd name="T3" fmla="*/ 1021 h 1022"/>
              <a:gd name="T4" fmla="*/ 298 w 443"/>
              <a:gd name="T5" fmla="*/ 1012 h 1022"/>
              <a:gd name="T6" fmla="*/ 298 w 443"/>
              <a:gd name="T7" fmla="*/ 1012 h 1022"/>
              <a:gd name="T8" fmla="*/ 289 w 443"/>
              <a:gd name="T9" fmla="*/ 1012 h 1022"/>
              <a:gd name="T10" fmla="*/ 81 w 443"/>
              <a:gd name="T11" fmla="*/ 804 h 1022"/>
              <a:gd name="T12" fmla="*/ 0 w 443"/>
              <a:gd name="T13" fmla="*/ 515 h 1022"/>
              <a:gd name="T14" fmla="*/ 126 w 443"/>
              <a:gd name="T15" fmla="*/ 153 h 1022"/>
              <a:gd name="T16" fmla="*/ 298 w 443"/>
              <a:gd name="T17" fmla="*/ 9 h 1022"/>
              <a:gd name="T18" fmla="*/ 325 w 443"/>
              <a:gd name="T19" fmla="*/ 18 h 1022"/>
              <a:gd name="T20" fmla="*/ 433 w 443"/>
              <a:gd name="T21" fmla="*/ 208 h 1022"/>
              <a:gd name="T22" fmla="*/ 424 w 443"/>
              <a:gd name="T23" fmla="*/ 244 h 1022"/>
              <a:gd name="T24" fmla="*/ 316 w 443"/>
              <a:gd name="T25" fmla="*/ 352 h 1022"/>
              <a:gd name="T26" fmla="*/ 271 w 443"/>
              <a:gd name="T27" fmla="*/ 515 h 1022"/>
              <a:gd name="T28" fmla="*/ 424 w 443"/>
              <a:gd name="T29" fmla="*/ 786 h 1022"/>
              <a:gd name="T30" fmla="*/ 433 w 443"/>
              <a:gd name="T31" fmla="*/ 813 h 1022"/>
              <a:gd name="T32" fmla="*/ 325 w 443"/>
              <a:gd name="T33" fmla="*/ 1003 h 1022"/>
              <a:gd name="T34" fmla="*/ 307 w 443"/>
              <a:gd name="T35" fmla="*/ 1021 h 1022"/>
              <a:gd name="T36" fmla="*/ 298 w 443"/>
              <a:gd name="T37" fmla="*/ 54 h 1022"/>
              <a:gd name="T38" fmla="*/ 298 w 443"/>
              <a:gd name="T39" fmla="*/ 54 h 1022"/>
              <a:gd name="T40" fmla="*/ 162 w 443"/>
              <a:gd name="T41" fmla="*/ 181 h 1022"/>
              <a:gd name="T42" fmla="*/ 45 w 443"/>
              <a:gd name="T43" fmla="*/ 515 h 1022"/>
              <a:gd name="T44" fmla="*/ 117 w 443"/>
              <a:gd name="T45" fmla="*/ 786 h 1022"/>
              <a:gd name="T46" fmla="*/ 298 w 443"/>
              <a:gd name="T47" fmla="*/ 967 h 1022"/>
              <a:gd name="T48" fmla="*/ 388 w 443"/>
              <a:gd name="T49" fmla="*/ 813 h 1022"/>
              <a:gd name="T50" fmla="*/ 225 w 443"/>
              <a:gd name="T51" fmla="*/ 515 h 1022"/>
              <a:gd name="T52" fmla="*/ 279 w 443"/>
              <a:gd name="T53" fmla="*/ 334 h 1022"/>
              <a:gd name="T54" fmla="*/ 388 w 443"/>
              <a:gd name="T55" fmla="*/ 217 h 1022"/>
              <a:gd name="T56" fmla="*/ 298 w 443"/>
              <a:gd name="T57" fmla="*/ 54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3" h="1022">
                <a:moveTo>
                  <a:pt x="307" y="1021"/>
                </a:moveTo>
                <a:lnTo>
                  <a:pt x="307" y="1021"/>
                </a:lnTo>
                <a:cubicBezTo>
                  <a:pt x="307" y="1021"/>
                  <a:pt x="298" y="1021"/>
                  <a:pt x="298" y="1012"/>
                </a:cubicBezTo>
                <a:lnTo>
                  <a:pt x="298" y="1012"/>
                </a:lnTo>
                <a:cubicBezTo>
                  <a:pt x="289" y="1012"/>
                  <a:pt x="289" y="1012"/>
                  <a:pt x="289" y="1012"/>
                </a:cubicBezTo>
                <a:cubicBezTo>
                  <a:pt x="207" y="957"/>
                  <a:pt x="135" y="885"/>
                  <a:pt x="81" y="804"/>
                </a:cubicBezTo>
                <a:cubicBezTo>
                  <a:pt x="26" y="714"/>
                  <a:pt x="0" y="614"/>
                  <a:pt x="0" y="515"/>
                </a:cubicBezTo>
                <a:cubicBezTo>
                  <a:pt x="0" y="379"/>
                  <a:pt x="45" y="253"/>
                  <a:pt x="126" y="153"/>
                </a:cubicBezTo>
                <a:cubicBezTo>
                  <a:pt x="198" y="63"/>
                  <a:pt x="279" y="18"/>
                  <a:pt x="298" y="9"/>
                </a:cubicBezTo>
                <a:cubicBezTo>
                  <a:pt x="307" y="0"/>
                  <a:pt x="316" y="9"/>
                  <a:pt x="325" y="18"/>
                </a:cubicBezTo>
                <a:cubicBezTo>
                  <a:pt x="433" y="208"/>
                  <a:pt x="433" y="208"/>
                  <a:pt x="433" y="208"/>
                </a:cubicBezTo>
                <a:cubicBezTo>
                  <a:pt x="442" y="217"/>
                  <a:pt x="433" y="235"/>
                  <a:pt x="424" y="244"/>
                </a:cubicBezTo>
                <a:cubicBezTo>
                  <a:pt x="379" y="271"/>
                  <a:pt x="343" y="307"/>
                  <a:pt x="316" y="352"/>
                </a:cubicBezTo>
                <a:cubicBezTo>
                  <a:pt x="289" y="397"/>
                  <a:pt x="271" y="451"/>
                  <a:pt x="271" y="515"/>
                </a:cubicBezTo>
                <a:cubicBezTo>
                  <a:pt x="271" y="623"/>
                  <a:pt x="334" y="732"/>
                  <a:pt x="424" y="786"/>
                </a:cubicBezTo>
                <a:cubicBezTo>
                  <a:pt x="442" y="786"/>
                  <a:pt x="442" y="804"/>
                  <a:pt x="433" y="813"/>
                </a:cubicBezTo>
                <a:cubicBezTo>
                  <a:pt x="325" y="1003"/>
                  <a:pt x="325" y="1003"/>
                  <a:pt x="325" y="1003"/>
                </a:cubicBezTo>
                <a:cubicBezTo>
                  <a:pt x="325" y="1012"/>
                  <a:pt x="316" y="1021"/>
                  <a:pt x="307" y="1021"/>
                </a:cubicBezTo>
                <a:close/>
                <a:moveTo>
                  <a:pt x="298" y="54"/>
                </a:moveTo>
                <a:lnTo>
                  <a:pt x="298" y="54"/>
                </a:lnTo>
                <a:cubicBezTo>
                  <a:pt x="271" y="72"/>
                  <a:pt x="207" y="117"/>
                  <a:pt x="162" y="181"/>
                </a:cubicBezTo>
                <a:cubicBezTo>
                  <a:pt x="81" y="280"/>
                  <a:pt x="45" y="388"/>
                  <a:pt x="45" y="515"/>
                </a:cubicBezTo>
                <a:cubicBezTo>
                  <a:pt x="45" y="605"/>
                  <a:pt x="72" y="704"/>
                  <a:pt x="117" y="786"/>
                </a:cubicBezTo>
                <a:cubicBezTo>
                  <a:pt x="162" y="858"/>
                  <a:pt x="225" y="921"/>
                  <a:pt x="298" y="967"/>
                </a:cubicBezTo>
                <a:cubicBezTo>
                  <a:pt x="388" y="813"/>
                  <a:pt x="388" y="813"/>
                  <a:pt x="388" y="813"/>
                </a:cubicBezTo>
                <a:cubicBezTo>
                  <a:pt x="289" y="741"/>
                  <a:pt x="225" y="632"/>
                  <a:pt x="225" y="515"/>
                </a:cubicBezTo>
                <a:cubicBezTo>
                  <a:pt x="225" y="451"/>
                  <a:pt x="243" y="388"/>
                  <a:pt x="279" y="334"/>
                </a:cubicBezTo>
                <a:cubicBezTo>
                  <a:pt x="307" y="280"/>
                  <a:pt x="343" y="244"/>
                  <a:pt x="388" y="217"/>
                </a:cubicBezTo>
                <a:lnTo>
                  <a:pt x="298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7">
            <a:extLst>
              <a:ext uri="{FF2B5EF4-FFF2-40B4-BE49-F238E27FC236}">
                <a16:creationId xmlns:a16="http://schemas.microsoft.com/office/drawing/2014/main" id="{491D738A-042D-8B4D-AD17-EBF328E3C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64" y="4521880"/>
            <a:ext cx="849814" cy="589319"/>
          </a:xfrm>
          <a:custGeom>
            <a:avLst/>
            <a:gdLst>
              <a:gd name="T0" fmla="*/ 632 w 877"/>
              <a:gd name="T1" fmla="*/ 606 h 607"/>
              <a:gd name="T2" fmla="*/ 632 w 877"/>
              <a:gd name="T3" fmla="*/ 606 h 607"/>
              <a:gd name="T4" fmla="*/ 614 w 877"/>
              <a:gd name="T5" fmla="*/ 597 h 607"/>
              <a:gd name="T6" fmla="*/ 614 w 877"/>
              <a:gd name="T7" fmla="*/ 579 h 607"/>
              <a:gd name="T8" fmla="*/ 515 w 877"/>
              <a:gd name="T9" fmla="*/ 362 h 607"/>
              <a:gd name="T10" fmla="*/ 298 w 877"/>
              <a:gd name="T11" fmla="*/ 271 h 607"/>
              <a:gd name="T12" fmla="*/ 144 w 877"/>
              <a:gd name="T13" fmla="*/ 307 h 607"/>
              <a:gd name="T14" fmla="*/ 126 w 877"/>
              <a:gd name="T15" fmla="*/ 317 h 607"/>
              <a:gd name="T16" fmla="*/ 108 w 877"/>
              <a:gd name="T17" fmla="*/ 299 h 607"/>
              <a:gd name="T18" fmla="*/ 0 w 877"/>
              <a:gd name="T19" fmla="*/ 109 h 607"/>
              <a:gd name="T20" fmla="*/ 0 w 877"/>
              <a:gd name="T21" fmla="*/ 91 h 607"/>
              <a:gd name="T22" fmla="*/ 9 w 877"/>
              <a:gd name="T23" fmla="*/ 82 h 607"/>
              <a:gd name="T24" fmla="*/ 280 w 877"/>
              <a:gd name="T25" fmla="*/ 0 h 607"/>
              <a:gd name="T26" fmla="*/ 280 w 877"/>
              <a:gd name="T27" fmla="*/ 0 h 607"/>
              <a:gd name="T28" fmla="*/ 289 w 877"/>
              <a:gd name="T29" fmla="*/ 0 h 607"/>
              <a:gd name="T30" fmla="*/ 289 w 877"/>
              <a:gd name="T31" fmla="*/ 0 h 607"/>
              <a:gd name="T32" fmla="*/ 298 w 877"/>
              <a:gd name="T33" fmla="*/ 0 h 607"/>
              <a:gd name="T34" fmla="*/ 705 w 877"/>
              <a:gd name="T35" fmla="*/ 172 h 607"/>
              <a:gd name="T36" fmla="*/ 831 w 877"/>
              <a:gd name="T37" fmla="*/ 353 h 607"/>
              <a:gd name="T38" fmla="*/ 876 w 877"/>
              <a:gd name="T39" fmla="*/ 579 h 607"/>
              <a:gd name="T40" fmla="*/ 876 w 877"/>
              <a:gd name="T41" fmla="*/ 597 h 607"/>
              <a:gd name="T42" fmla="*/ 858 w 877"/>
              <a:gd name="T43" fmla="*/ 606 h 607"/>
              <a:gd name="T44" fmla="*/ 632 w 877"/>
              <a:gd name="T45" fmla="*/ 606 h 607"/>
              <a:gd name="T46" fmla="*/ 298 w 877"/>
              <a:gd name="T47" fmla="*/ 226 h 607"/>
              <a:gd name="T48" fmla="*/ 298 w 877"/>
              <a:gd name="T49" fmla="*/ 226 h 607"/>
              <a:gd name="T50" fmla="*/ 551 w 877"/>
              <a:gd name="T51" fmla="*/ 326 h 607"/>
              <a:gd name="T52" fmla="*/ 650 w 877"/>
              <a:gd name="T53" fmla="*/ 560 h 607"/>
              <a:gd name="T54" fmla="*/ 831 w 877"/>
              <a:gd name="T55" fmla="*/ 560 h 607"/>
              <a:gd name="T56" fmla="*/ 678 w 877"/>
              <a:gd name="T57" fmla="*/ 199 h 607"/>
              <a:gd name="T58" fmla="*/ 298 w 877"/>
              <a:gd name="T59" fmla="*/ 46 h 607"/>
              <a:gd name="T60" fmla="*/ 289 w 877"/>
              <a:gd name="T61" fmla="*/ 46 h 607"/>
              <a:gd name="T62" fmla="*/ 289 w 877"/>
              <a:gd name="T63" fmla="*/ 46 h 607"/>
              <a:gd name="T64" fmla="*/ 280 w 877"/>
              <a:gd name="T65" fmla="*/ 46 h 607"/>
              <a:gd name="T66" fmla="*/ 280 w 877"/>
              <a:gd name="T67" fmla="*/ 46 h 607"/>
              <a:gd name="T68" fmla="*/ 45 w 877"/>
              <a:gd name="T69" fmla="*/ 109 h 607"/>
              <a:gd name="T70" fmla="*/ 135 w 877"/>
              <a:gd name="T71" fmla="*/ 262 h 607"/>
              <a:gd name="T72" fmla="*/ 298 w 877"/>
              <a:gd name="T73" fmla="*/ 22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7" h="607">
                <a:moveTo>
                  <a:pt x="632" y="606"/>
                </a:moveTo>
                <a:lnTo>
                  <a:pt x="632" y="606"/>
                </a:lnTo>
                <a:cubicBezTo>
                  <a:pt x="623" y="606"/>
                  <a:pt x="623" y="597"/>
                  <a:pt x="614" y="597"/>
                </a:cubicBezTo>
                <a:cubicBezTo>
                  <a:pt x="614" y="588"/>
                  <a:pt x="614" y="588"/>
                  <a:pt x="614" y="579"/>
                </a:cubicBezTo>
                <a:cubicBezTo>
                  <a:pt x="614" y="497"/>
                  <a:pt x="578" y="416"/>
                  <a:pt x="515" y="362"/>
                </a:cubicBezTo>
                <a:cubicBezTo>
                  <a:pt x="461" y="299"/>
                  <a:pt x="379" y="271"/>
                  <a:pt x="298" y="271"/>
                </a:cubicBezTo>
                <a:cubicBezTo>
                  <a:pt x="244" y="271"/>
                  <a:pt x="190" y="280"/>
                  <a:pt x="144" y="307"/>
                </a:cubicBezTo>
                <a:cubicBezTo>
                  <a:pt x="135" y="317"/>
                  <a:pt x="126" y="317"/>
                  <a:pt x="126" y="317"/>
                </a:cubicBezTo>
                <a:cubicBezTo>
                  <a:pt x="117" y="307"/>
                  <a:pt x="117" y="307"/>
                  <a:pt x="108" y="29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0"/>
                  <a:pt x="0" y="100"/>
                  <a:pt x="0" y="91"/>
                </a:cubicBezTo>
                <a:cubicBezTo>
                  <a:pt x="0" y="91"/>
                  <a:pt x="0" y="82"/>
                  <a:pt x="9" y="82"/>
                </a:cubicBezTo>
                <a:cubicBezTo>
                  <a:pt x="90" y="28"/>
                  <a:pt x="180" y="0"/>
                  <a:pt x="280" y="0"/>
                </a:cubicBezTo>
                <a:lnTo>
                  <a:pt x="280" y="0"/>
                </a:lnTo>
                <a:cubicBezTo>
                  <a:pt x="280" y="0"/>
                  <a:pt x="280" y="0"/>
                  <a:pt x="289" y="0"/>
                </a:cubicBezTo>
                <a:lnTo>
                  <a:pt x="289" y="0"/>
                </a:lnTo>
                <a:lnTo>
                  <a:pt x="298" y="0"/>
                </a:lnTo>
                <a:cubicBezTo>
                  <a:pt x="452" y="0"/>
                  <a:pt x="596" y="64"/>
                  <a:pt x="705" y="172"/>
                </a:cubicBezTo>
                <a:cubicBezTo>
                  <a:pt x="759" y="226"/>
                  <a:pt x="804" y="290"/>
                  <a:pt x="831" y="353"/>
                </a:cubicBezTo>
                <a:cubicBezTo>
                  <a:pt x="858" y="425"/>
                  <a:pt x="876" y="506"/>
                  <a:pt x="876" y="579"/>
                </a:cubicBezTo>
                <a:cubicBezTo>
                  <a:pt x="876" y="588"/>
                  <a:pt x="876" y="588"/>
                  <a:pt x="876" y="597"/>
                </a:cubicBezTo>
                <a:cubicBezTo>
                  <a:pt x="867" y="597"/>
                  <a:pt x="858" y="606"/>
                  <a:pt x="858" y="606"/>
                </a:cubicBezTo>
                <a:cubicBezTo>
                  <a:pt x="632" y="606"/>
                  <a:pt x="632" y="606"/>
                  <a:pt x="632" y="606"/>
                </a:cubicBezTo>
                <a:close/>
                <a:moveTo>
                  <a:pt x="298" y="226"/>
                </a:moveTo>
                <a:lnTo>
                  <a:pt x="298" y="226"/>
                </a:lnTo>
                <a:cubicBezTo>
                  <a:pt x="388" y="226"/>
                  <a:pt x="479" y="262"/>
                  <a:pt x="551" y="326"/>
                </a:cubicBezTo>
                <a:cubicBezTo>
                  <a:pt x="614" y="389"/>
                  <a:pt x="650" y="470"/>
                  <a:pt x="650" y="560"/>
                </a:cubicBezTo>
                <a:cubicBezTo>
                  <a:pt x="831" y="560"/>
                  <a:pt x="831" y="560"/>
                  <a:pt x="831" y="560"/>
                </a:cubicBezTo>
                <a:cubicBezTo>
                  <a:pt x="831" y="425"/>
                  <a:pt x="777" y="299"/>
                  <a:pt x="678" y="199"/>
                </a:cubicBezTo>
                <a:cubicBezTo>
                  <a:pt x="578" y="100"/>
                  <a:pt x="443" y="46"/>
                  <a:pt x="298" y="46"/>
                </a:cubicBezTo>
                <a:lnTo>
                  <a:pt x="289" y="46"/>
                </a:lnTo>
                <a:lnTo>
                  <a:pt x="289" y="46"/>
                </a:lnTo>
                <a:lnTo>
                  <a:pt x="280" y="46"/>
                </a:lnTo>
                <a:lnTo>
                  <a:pt x="280" y="46"/>
                </a:lnTo>
                <a:cubicBezTo>
                  <a:pt x="199" y="46"/>
                  <a:pt x="117" y="73"/>
                  <a:pt x="45" y="109"/>
                </a:cubicBezTo>
                <a:cubicBezTo>
                  <a:pt x="135" y="262"/>
                  <a:pt x="135" y="262"/>
                  <a:pt x="135" y="262"/>
                </a:cubicBezTo>
                <a:cubicBezTo>
                  <a:pt x="190" y="235"/>
                  <a:pt x="244" y="226"/>
                  <a:pt x="298" y="2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8">
            <a:extLst>
              <a:ext uri="{FF2B5EF4-FFF2-40B4-BE49-F238E27FC236}">
                <a16:creationId xmlns:a16="http://schemas.microsoft.com/office/drawing/2014/main" id="{D2AE645B-7E62-DD41-B4B3-5D1CCF572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264" y="5136822"/>
            <a:ext cx="849814" cy="585048"/>
          </a:xfrm>
          <a:custGeom>
            <a:avLst/>
            <a:gdLst>
              <a:gd name="T0" fmla="*/ 298 w 877"/>
              <a:gd name="T1" fmla="*/ 605 h 606"/>
              <a:gd name="T2" fmla="*/ 298 w 877"/>
              <a:gd name="T3" fmla="*/ 605 h 606"/>
              <a:gd name="T4" fmla="*/ 226 w 877"/>
              <a:gd name="T5" fmla="*/ 596 h 606"/>
              <a:gd name="T6" fmla="*/ 9 w 877"/>
              <a:gd name="T7" fmla="*/ 524 h 606"/>
              <a:gd name="T8" fmla="*/ 0 w 877"/>
              <a:gd name="T9" fmla="*/ 515 h 606"/>
              <a:gd name="T10" fmla="*/ 0 w 877"/>
              <a:gd name="T11" fmla="*/ 497 h 606"/>
              <a:gd name="T12" fmla="*/ 108 w 877"/>
              <a:gd name="T13" fmla="*/ 307 h 606"/>
              <a:gd name="T14" fmla="*/ 126 w 877"/>
              <a:gd name="T15" fmla="*/ 298 h 606"/>
              <a:gd name="T16" fmla="*/ 144 w 877"/>
              <a:gd name="T17" fmla="*/ 298 h 606"/>
              <a:gd name="T18" fmla="*/ 298 w 877"/>
              <a:gd name="T19" fmla="*/ 334 h 606"/>
              <a:gd name="T20" fmla="*/ 614 w 877"/>
              <a:gd name="T21" fmla="*/ 27 h 606"/>
              <a:gd name="T22" fmla="*/ 632 w 877"/>
              <a:gd name="T23" fmla="*/ 0 h 606"/>
              <a:gd name="T24" fmla="*/ 858 w 877"/>
              <a:gd name="T25" fmla="*/ 0 h 606"/>
              <a:gd name="T26" fmla="*/ 876 w 877"/>
              <a:gd name="T27" fmla="*/ 27 h 606"/>
              <a:gd name="T28" fmla="*/ 876 w 877"/>
              <a:gd name="T29" fmla="*/ 36 h 606"/>
              <a:gd name="T30" fmla="*/ 876 w 877"/>
              <a:gd name="T31" fmla="*/ 45 h 606"/>
              <a:gd name="T32" fmla="*/ 876 w 877"/>
              <a:gd name="T33" fmla="*/ 54 h 606"/>
              <a:gd name="T34" fmla="*/ 876 w 877"/>
              <a:gd name="T35" fmla="*/ 54 h 606"/>
              <a:gd name="T36" fmla="*/ 876 w 877"/>
              <a:gd name="T37" fmla="*/ 54 h 606"/>
              <a:gd name="T38" fmla="*/ 804 w 877"/>
              <a:gd name="T39" fmla="*/ 316 h 606"/>
              <a:gd name="T40" fmla="*/ 650 w 877"/>
              <a:gd name="T41" fmla="*/ 488 h 606"/>
              <a:gd name="T42" fmla="*/ 452 w 877"/>
              <a:gd name="T43" fmla="*/ 587 h 606"/>
              <a:gd name="T44" fmla="*/ 298 w 877"/>
              <a:gd name="T45" fmla="*/ 605 h 606"/>
              <a:gd name="T46" fmla="*/ 54 w 877"/>
              <a:gd name="T47" fmla="*/ 497 h 606"/>
              <a:gd name="T48" fmla="*/ 54 w 877"/>
              <a:gd name="T49" fmla="*/ 497 h 606"/>
              <a:gd name="T50" fmla="*/ 443 w 877"/>
              <a:gd name="T51" fmla="*/ 542 h 606"/>
              <a:gd name="T52" fmla="*/ 768 w 877"/>
              <a:gd name="T53" fmla="*/ 289 h 606"/>
              <a:gd name="T54" fmla="*/ 831 w 877"/>
              <a:gd name="T55" fmla="*/ 45 h 606"/>
              <a:gd name="T56" fmla="*/ 831 w 877"/>
              <a:gd name="T57" fmla="*/ 45 h 606"/>
              <a:gd name="T58" fmla="*/ 831 w 877"/>
              <a:gd name="T59" fmla="*/ 45 h 606"/>
              <a:gd name="T60" fmla="*/ 831 w 877"/>
              <a:gd name="T61" fmla="*/ 45 h 606"/>
              <a:gd name="T62" fmla="*/ 650 w 877"/>
              <a:gd name="T63" fmla="*/ 45 h 606"/>
              <a:gd name="T64" fmla="*/ 298 w 877"/>
              <a:gd name="T65" fmla="*/ 379 h 606"/>
              <a:gd name="T66" fmla="*/ 144 w 877"/>
              <a:gd name="T67" fmla="*/ 343 h 606"/>
              <a:gd name="T68" fmla="*/ 54 w 877"/>
              <a:gd name="T69" fmla="*/ 497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77" h="606">
                <a:moveTo>
                  <a:pt x="298" y="605"/>
                </a:moveTo>
                <a:lnTo>
                  <a:pt x="298" y="605"/>
                </a:lnTo>
                <a:cubicBezTo>
                  <a:pt x="271" y="605"/>
                  <a:pt x="253" y="605"/>
                  <a:pt x="226" y="596"/>
                </a:cubicBezTo>
                <a:cubicBezTo>
                  <a:pt x="154" y="587"/>
                  <a:pt x="81" y="569"/>
                  <a:pt x="9" y="524"/>
                </a:cubicBezTo>
                <a:cubicBezTo>
                  <a:pt x="9" y="524"/>
                  <a:pt x="0" y="524"/>
                  <a:pt x="0" y="515"/>
                </a:cubicBezTo>
                <a:cubicBezTo>
                  <a:pt x="0" y="506"/>
                  <a:pt x="0" y="506"/>
                  <a:pt x="0" y="497"/>
                </a:cubicBezTo>
                <a:cubicBezTo>
                  <a:pt x="108" y="307"/>
                  <a:pt x="108" y="307"/>
                  <a:pt x="108" y="307"/>
                </a:cubicBezTo>
                <a:cubicBezTo>
                  <a:pt x="117" y="298"/>
                  <a:pt x="117" y="298"/>
                  <a:pt x="126" y="298"/>
                </a:cubicBezTo>
                <a:cubicBezTo>
                  <a:pt x="135" y="289"/>
                  <a:pt x="135" y="289"/>
                  <a:pt x="144" y="298"/>
                </a:cubicBezTo>
                <a:cubicBezTo>
                  <a:pt x="190" y="325"/>
                  <a:pt x="244" y="334"/>
                  <a:pt x="298" y="334"/>
                </a:cubicBezTo>
                <a:cubicBezTo>
                  <a:pt x="470" y="334"/>
                  <a:pt x="614" y="199"/>
                  <a:pt x="614" y="27"/>
                </a:cubicBezTo>
                <a:cubicBezTo>
                  <a:pt x="614" y="9"/>
                  <a:pt x="623" y="0"/>
                  <a:pt x="632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67" y="0"/>
                  <a:pt x="876" y="9"/>
                  <a:pt x="876" y="27"/>
                </a:cubicBezTo>
                <a:lnTo>
                  <a:pt x="876" y="36"/>
                </a:lnTo>
                <a:cubicBezTo>
                  <a:pt x="876" y="45"/>
                  <a:pt x="876" y="45"/>
                  <a:pt x="876" y="45"/>
                </a:cubicBezTo>
                <a:cubicBezTo>
                  <a:pt x="876" y="45"/>
                  <a:pt x="876" y="45"/>
                  <a:pt x="876" y="54"/>
                </a:cubicBezTo>
                <a:lnTo>
                  <a:pt x="876" y="54"/>
                </a:lnTo>
                <a:lnTo>
                  <a:pt x="876" y="54"/>
                </a:lnTo>
                <a:cubicBezTo>
                  <a:pt x="876" y="144"/>
                  <a:pt x="849" y="235"/>
                  <a:pt x="804" y="316"/>
                </a:cubicBezTo>
                <a:cubicBezTo>
                  <a:pt x="759" y="379"/>
                  <a:pt x="714" y="433"/>
                  <a:pt x="650" y="488"/>
                </a:cubicBezTo>
                <a:cubicBezTo>
                  <a:pt x="587" y="533"/>
                  <a:pt x="524" y="560"/>
                  <a:pt x="452" y="587"/>
                </a:cubicBezTo>
                <a:cubicBezTo>
                  <a:pt x="397" y="596"/>
                  <a:pt x="352" y="605"/>
                  <a:pt x="298" y="605"/>
                </a:cubicBezTo>
                <a:close/>
                <a:moveTo>
                  <a:pt x="54" y="497"/>
                </a:moveTo>
                <a:lnTo>
                  <a:pt x="54" y="497"/>
                </a:lnTo>
                <a:cubicBezTo>
                  <a:pt x="172" y="560"/>
                  <a:pt x="307" y="578"/>
                  <a:pt x="443" y="542"/>
                </a:cubicBezTo>
                <a:cubicBezTo>
                  <a:pt x="578" y="506"/>
                  <a:pt x="696" y="416"/>
                  <a:pt x="768" y="289"/>
                </a:cubicBezTo>
                <a:cubicBezTo>
                  <a:pt x="804" y="217"/>
                  <a:pt x="831" y="135"/>
                  <a:pt x="831" y="45"/>
                </a:cubicBezTo>
                <a:lnTo>
                  <a:pt x="831" y="45"/>
                </a:lnTo>
                <a:lnTo>
                  <a:pt x="831" y="45"/>
                </a:lnTo>
                <a:lnTo>
                  <a:pt x="831" y="45"/>
                </a:lnTo>
                <a:cubicBezTo>
                  <a:pt x="650" y="45"/>
                  <a:pt x="650" y="45"/>
                  <a:pt x="650" y="45"/>
                </a:cubicBezTo>
                <a:cubicBezTo>
                  <a:pt x="641" y="235"/>
                  <a:pt x="488" y="379"/>
                  <a:pt x="298" y="379"/>
                </a:cubicBezTo>
                <a:cubicBezTo>
                  <a:pt x="244" y="379"/>
                  <a:pt x="190" y="370"/>
                  <a:pt x="144" y="343"/>
                </a:cubicBezTo>
                <a:lnTo>
                  <a:pt x="54" y="4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9">
            <a:extLst>
              <a:ext uri="{FF2B5EF4-FFF2-40B4-BE49-F238E27FC236}">
                <a16:creationId xmlns:a16="http://schemas.microsoft.com/office/drawing/2014/main" id="{8411B9A7-F211-7940-90D1-6B6FF597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942" y="7622213"/>
            <a:ext cx="333094" cy="273308"/>
          </a:xfrm>
          <a:custGeom>
            <a:avLst/>
            <a:gdLst>
              <a:gd name="T0" fmla="*/ 326 w 344"/>
              <a:gd name="T1" fmla="*/ 280 h 281"/>
              <a:gd name="T2" fmla="*/ 326 w 344"/>
              <a:gd name="T3" fmla="*/ 280 h 281"/>
              <a:gd name="T4" fmla="*/ 27 w 344"/>
              <a:gd name="T5" fmla="*/ 280 h 281"/>
              <a:gd name="T6" fmla="*/ 9 w 344"/>
              <a:gd name="T7" fmla="*/ 271 h 281"/>
              <a:gd name="T8" fmla="*/ 9 w 344"/>
              <a:gd name="T9" fmla="*/ 253 h 281"/>
              <a:gd name="T10" fmla="*/ 154 w 344"/>
              <a:gd name="T11" fmla="*/ 9 h 281"/>
              <a:gd name="T12" fmla="*/ 172 w 344"/>
              <a:gd name="T13" fmla="*/ 0 h 281"/>
              <a:gd name="T14" fmla="*/ 190 w 344"/>
              <a:gd name="T15" fmla="*/ 9 h 281"/>
              <a:gd name="T16" fmla="*/ 343 w 344"/>
              <a:gd name="T17" fmla="*/ 253 h 281"/>
              <a:gd name="T18" fmla="*/ 343 w 344"/>
              <a:gd name="T19" fmla="*/ 271 h 281"/>
              <a:gd name="T20" fmla="*/ 326 w 344"/>
              <a:gd name="T21" fmla="*/ 280 h 281"/>
              <a:gd name="T22" fmla="*/ 64 w 344"/>
              <a:gd name="T23" fmla="*/ 244 h 281"/>
              <a:gd name="T24" fmla="*/ 64 w 344"/>
              <a:gd name="T25" fmla="*/ 244 h 281"/>
              <a:gd name="T26" fmla="*/ 280 w 344"/>
              <a:gd name="T27" fmla="*/ 244 h 281"/>
              <a:gd name="T28" fmla="*/ 172 w 344"/>
              <a:gd name="T29" fmla="*/ 63 h 281"/>
              <a:gd name="T30" fmla="*/ 64 w 344"/>
              <a:gd name="T31" fmla="*/ 24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281">
                <a:moveTo>
                  <a:pt x="326" y="280"/>
                </a:moveTo>
                <a:lnTo>
                  <a:pt x="326" y="280"/>
                </a:lnTo>
                <a:cubicBezTo>
                  <a:pt x="27" y="280"/>
                  <a:pt x="27" y="280"/>
                  <a:pt x="27" y="280"/>
                </a:cubicBezTo>
                <a:cubicBezTo>
                  <a:pt x="18" y="280"/>
                  <a:pt x="9" y="280"/>
                  <a:pt x="9" y="271"/>
                </a:cubicBezTo>
                <a:cubicBezTo>
                  <a:pt x="0" y="262"/>
                  <a:pt x="0" y="253"/>
                  <a:pt x="9" y="253"/>
                </a:cubicBezTo>
                <a:cubicBezTo>
                  <a:pt x="154" y="9"/>
                  <a:pt x="154" y="9"/>
                  <a:pt x="154" y="9"/>
                </a:cubicBezTo>
                <a:cubicBezTo>
                  <a:pt x="163" y="0"/>
                  <a:pt x="163" y="0"/>
                  <a:pt x="172" y="0"/>
                </a:cubicBezTo>
                <a:cubicBezTo>
                  <a:pt x="181" y="0"/>
                  <a:pt x="190" y="0"/>
                  <a:pt x="190" y="9"/>
                </a:cubicBezTo>
                <a:cubicBezTo>
                  <a:pt x="343" y="253"/>
                  <a:pt x="343" y="253"/>
                  <a:pt x="343" y="253"/>
                </a:cubicBezTo>
                <a:cubicBezTo>
                  <a:pt x="343" y="253"/>
                  <a:pt x="343" y="262"/>
                  <a:pt x="343" y="271"/>
                </a:cubicBezTo>
                <a:cubicBezTo>
                  <a:pt x="335" y="280"/>
                  <a:pt x="335" y="280"/>
                  <a:pt x="326" y="280"/>
                </a:cubicBezTo>
                <a:close/>
                <a:moveTo>
                  <a:pt x="64" y="244"/>
                </a:moveTo>
                <a:lnTo>
                  <a:pt x="64" y="244"/>
                </a:lnTo>
                <a:cubicBezTo>
                  <a:pt x="280" y="244"/>
                  <a:pt x="280" y="244"/>
                  <a:pt x="280" y="244"/>
                </a:cubicBezTo>
                <a:cubicBezTo>
                  <a:pt x="172" y="63"/>
                  <a:pt x="172" y="63"/>
                  <a:pt x="172" y="63"/>
                </a:cubicBezTo>
                <a:lnTo>
                  <a:pt x="64" y="2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0">
            <a:extLst>
              <a:ext uri="{FF2B5EF4-FFF2-40B4-BE49-F238E27FC236}">
                <a16:creationId xmlns:a16="http://schemas.microsoft.com/office/drawing/2014/main" id="{42EF7DAC-3F4D-394C-8239-873A640C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019" y="7933953"/>
            <a:ext cx="623483" cy="273308"/>
          </a:xfrm>
          <a:custGeom>
            <a:avLst/>
            <a:gdLst>
              <a:gd name="T0" fmla="*/ 614 w 642"/>
              <a:gd name="T1" fmla="*/ 280 h 281"/>
              <a:gd name="T2" fmla="*/ 614 w 642"/>
              <a:gd name="T3" fmla="*/ 280 h 281"/>
              <a:gd name="T4" fmla="*/ 18 w 642"/>
              <a:gd name="T5" fmla="*/ 280 h 281"/>
              <a:gd name="T6" fmla="*/ 0 w 642"/>
              <a:gd name="T7" fmla="*/ 271 h 281"/>
              <a:gd name="T8" fmla="*/ 0 w 642"/>
              <a:gd name="T9" fmla="*/ 253 h 281"/>
              <a:gd name="T10" fmla="*/ 153 w 642"/>
              <a:gd name="T11" fmla="*/ 9 h 281"/>
              <a:gd name="T12" fmla="*/ 171 w 642"/>
              <a:gd name="T13" fmla="*/ 0 h 281"/>
              <a:gd name="T14" fmla="*/ 470 w 642"/>
              <a:gd name="T15" fmla="*/ 0 h 281"/>
              <a:gd name="T16" fmla="*/ 487 w 642"/>
              <a:gd name="T17" fmla="*/ 9 h 281"/>
              <a:gd name="T18" fmla="*/ 632 w 642"/>
              <a:gd name="T19" fmla="*/ 253 h 281"/>
              <a:gd name="T20" fmla="*/ 632 w 642"/>
              <a:gd name="T21" fmla="*/ 271 h 281"/>
              <a:gd name="T22" fmla="*/ 614 w 642"/>
              <a:gd name="T23" fmla="*/ 280 h 281"/>
              <a:gd name="T24" fmla="*/ 54 w 642"/>
              <a:gd name="T25" fmla="*/ 235 h 281"/>
              <a:gd name="T26" fmla="*/ 54 w 642"/>
              <a:gd name="T27" fmla="*/ 235 h 281"/>
              <a:gd name="T28" fmla="*/ 578 w 642"/>
              <a:gd name="T29" fmla="*/ 235 h 281"/>
              <a:gd name="T30" fmla="*/ 451 w 642"/>
              <a:gd name="T31" fmla="*/ 36 h 281"/>
              <a:gd name="T32" fmla="*/ 180 w 642"/>
              <a:gd name="T33" fmla="*/ 36 h 281"/>
              <a:gd name="T34" fmla="*/ 54 w 642"/>
              <a:gd name="T35" fmla="*/ 235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2" h="281">
                <a:moveTo>
                  <a:pt x="614" y="280"/>
                </a:moveTo>
                <a:lnTo>
                  <a:pt x="614" y="280"/>
                </a:lnTo>
                <a:cubicBezTo>
                  <a:pt x="18" y="280"/>
                  <a:pt x="18" y="280"/>
                  <a:pt x="18" y="280"/>
                </a:cubicBezTo>
                <a:cubicBezTo>
                  <a:pt x="9" y="280"/>
                  <a:pt x="0" y="280"/>
                  <a:pt x="0" y="271"/>
                </a:cubicBezTo>
                <a:cubicBezTo>
                  <a:pt x="0" y="262"/>
                  <a:pt x="0" y="253"/>
                  <a:pt x="0" y="253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0"/>
                  <a:pt x="162" y="0"/>
                  <a:pt x="171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9" y="0"/>
                  <a:pt x="479" y="0"/>
                  <a:pt x="487" y="9"/>
                </a:cubicBezTo>
                <a:cubicBezTo>
                  <a:pt x="632" y="253"/>
                  <a:pt x="632" y="253"/>
                  <a:pt x="632" y="253"/>
                </a:cubicBezTo>
                <a:cubicBezTo>
                  <a:pt x="641" y="253"/>
                  <a:pt x="641" y="262"/>
                  <a:pt x="632" y="271"/>
                </a:cubicBezTo>
                <a:cubicBezTo>
                  <a:pt x="632" y="280"/>
                  <a:pt x="623" y="280"/>
                  <a:pt x="614" y="280"/>
                </a:cubicBezTo>
                <a:close/>
                <a:moveTo>
                  <a:pt x="54" y="235"/>
                </a:moveTo>
                <a:lnTo>
                  <a:pt x="54" y="235"/>
                </a:lnTo>
                <a:cubicBezTo>
                  <a:pt x="578" y="235"/>
                  <a:pt x="578" y="235"/>
                  <a:pt x="578" y="235"/>
                </a:cubicBezTo>
                <a:cubicBezTo>
                  <a:pt x="451" y="36"/>
                  <a:pt x="451" y="36"/>
                  <a:pt x="451" y="36"/>
                </a:cubicBezTo>
                <a:cubicBezTo>
                  <a:pt x="180" y="36"/>
                  <a:pt x="180" y="36"/>
                  <a:pt x="180" y="36"/>
                </a:cubicBezTo>
                <a:lnTo>
                  <a:pt x="54" y="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1">
            <a:extLst>
              <a:ext uri="{FF2B5EF4-FFF2-40B4-BE49-F238E27FC236}">
                <a16:creationId xmlns:a16="http://schemas.microsoft.com/office/drawing/2014/main" id="{7B61E274-988B-3749-9A1E-114D81779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093" y="8241425"/>
            <a:ext cx="901062" cy="281848"/>
          </a:xfrm>
          <a:custGeom>
            <a:avLst/>
            <a:gdLst>
              <a:gd name="T0" fmla="*/ 913 w 932"/>
              <a:gd name="T1" fmla="*/ 289 h 290"/>
              <a:gd name="T2" fmla="*/ 913 w 932"/>
              <a:gd name="T3" fmla="*/ 289 h 290"/>
              <a:gd name="T4" fmla="*/ 913 w 932"/>
              <a:gd name="T5" fmla="*/ 289 h 290"/>
              <a:gd name="T6" fmla="*/ 18 w 932"/>
              <a:gd name="T7" fmla="*/ 289 h 290"/>
              <a:gd name="T8" fmla="*/ 0 w 932"/>
              <a:gd name="T9" fmla="*/ 281 h 290"/>
              <a:gd name="T10" fmla="*/ 0 w 932"/>
              <a:gd name="T11" fmla="*/ 253 h 290"/>
              <a:gd name="T12" fmla="*/ 145 w 932"/>
              <a:gd name="T13" fmla="*/ 19 h 290"/>
              <a:gd name="T14" fmla="*/ 172 w 932"/>
              <a:gd name="T15" fmla="*/ 0 h 290"/>
              <a:gd name="T16" fmla="*/ 759 w 932"/>
              <a:gd name="T17" fmla="*/ 0 h 290"/>
              <a:gd name="T18" fmla="*/ 777 w 932"/>
              <a:gd name="T19" fmla="*/ 19 h 290"/>
              <a:gd name="T20" fmla="*/ 931 w 932"/>
              <a:gd name="T21" fmla="*/ 262 h 290"/>
              <a:gd name="T22" fmla="*/ 931 w 932"/>
              <a:gd name="T23" fmla="*/ 281 h 290"/>
              <a:gd name="T24" fmla="*/ 913 w 932"/>
              <a:gd name="T25" fmla="*/ 289 h 290"/>
              <a:gd name="T26" fmla="*/ 54 w 932"/>
              <a:gd name="T27" fmla="*/ 244 h 290"/>
              <a:gd name="T28" fmla="*/ 54 w 932"/>
              <a:gd name="T29" fmla="*/ 244 h 290"/>
              <a:gd name="T30" fmla="*/ 868 w 932"/>
              <a:gd name="T31" fmla="*/ 244 h 290"/>
              <a:gd name="T32" fmla="*/ 750 w 932"/>
              <a:gd name="T33" fmla="*/ 45 h 290"/>
              <a:gd name="T34" fmla="*/ 181 w 932"/>
              <a:gd name="T35" fmla="*/ 45 h 290"/>
              <a:gd name="T36" fmla="*/ 54 w 932"/>
              <a:gd name="T37" fmla="*/ 2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32" h="290">
                <a:moveTo>
                  <a:pt x="913" y="289"/>
                </a:moveTo>
                <a:lnTo>
                  <a:pt x="913" y="289"/>
                </a:lnTo>
                <a:lnTo>
                  <a:pt x="913" y="289"/>
                </a:lnTo>
                <a:cubicBezTo>
                  <a:pt x="18" y="289"/>
                  <a:pt x="18" y="289"/>
                  <a:pt x="18" y="289"/>
                </a:cubicBezTo>
                <a:cubicBezTo>
                  <a:pt x="9" y="289"/>
                  <a:pt x="0" y="281"/>
                  <a:pt x="0" y="281"/>
                </a:cubicBezTo>
                <a:cubicBezTo>
                  <a:pt x="0" y="272"/>
                  <a:pt x="0" y="262"/>
                  <a:pt x="0" y="253"/>
                </a:cubicBezTo>
                <a:cubicBezTo>
                  <a:pt x="145" y="19"/>
                  <a:pt x="145" y="19"/>
                  <a:pt x="145" y="19"/>
                </a:cubicBezTo>
                <a:cubicBezTo>
                  <a:pt x="154" y="9"/>
                  <a:pt x="163" y="0"/>
                  <a:pt x="172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68" y="0"/>
                  <a:pt x="777" y="9"/>
                  <a:pt x="777" y="19"/>
                </a:cubicBezTo>
                <a:cubicBezTo>
                  <a:pt x="931" y="262"/>
                  <a:pt x="931" y="262"/>
                  <a:pt x="931" y="262"/>
                </a:cubicBezTo>
                <a:cubicBezTo>
                  <a:pt x="931" y="262"/>
                  <a:pt x="931" y="272"/>
                  <a:pt x="931" y="281"/>
                </a:cubicBezTo>
                <a:cubicBezTo>
                  <a:pt x="922" y="289"/>
                  <a:pt x="913" y="289"/>
                  <a:pt x="913" y="289"/>
                </a:cubicBezTo>
                <a:close/>
                <a:moveTo>
                  <a:pt x="54" y="244"/>
                </a:moveTo>
                <a:lnTo>
                  <a:pt x="54" y="244"/>
                </a:lnTo>
                <a:cubicBezTo>
                  <a:pt x="868" y="244"/>
                  <a:pt x="868" y="244"/>
                  <a:pt x="868" y="244"/>
                </a:cubicBezTo>
                <a:cubicBezTo>
                  <a:pt x="750" y="45"/>
                  <a:pt x="750" y="45"/>
                  <a:pt x="750" y="45"/>
                </a:cubicBezTo>
                <a:cubicBezTo>
                  <a:pt x="181" y="45"/>
                  <a:pt x="181" y="45"/>
                  <a:pt x="181" y="45"/>
                </a:cubicBezTo>
                <a:lnTo>
                  <a:pt x="54" y="2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2">
            <a:extLst>
              <a:ext uri="{FF2B5EF4-FFF2-40B4-BE49-F238E27FC236}">
                <a16:creationId xmlns:a16="http://schemas.microsoft.com/office/drawing/2014/main" id="{F73A2886-1DB7-9042-9FBC-F587D611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439" y="4662803"/>
            <a:ext cx="918141" cy="918144"/>
          </a:xfrm>
          <a:custGeom>
            <a:avLst/>
            <a:gdLst>
              <a:gd name="T0" fmla="*/ 36 w 950"/>
              <a:gd name="T1" fmla="*/ 949 h 950"/>
              <a:gd name="T2" fmla="*/ 36 w 950"/>
              <a:gd name="T3" fmla="*/ 949 h 950"/>
              <a:gd name="T4" fmla="*/ 9 w 950"/>
              <a:gd name="T5" fmla="*/ 931 h 950"/>
              <a:gd name="T6" fmla="*/ 9 w 950"/>
              <a:gd name="T7" fmla="*/ 895 h 950"/>
              <a:gd name="T8" fmla="*/ 154 w 950"/>
              <a:gd name="T9" fmla="*/ 759 h 950"/>
              <a:gd name="T10" fmla="*/ 162 w 950"/>
              <a:gd name="T11" fmla="*/ 750 h 950"/>
              <a:gd name="T12" fmla="*/ 316 w 950"/>
              <a:gd name="T13" fmla="*/ 678 h 950"/>
              <a:gd name="T14" fmla="*/ 343 w 950"/>
              <a:gd name="T15" fmla="*/ 678 h 950"/>
              <a:gd name="T16" fmla="*/ 470 w 950"/>
              <a:gd name="T17" fmla="*/ 741 h 950"/>
              <a:gd name="T18" fmla="*/ 605 w 950"/>
              <a:gd name="T19" fmla="*/ 605 h 950"/>
              <a:gd name="T20" fmla="*/ 614 w 950"/>
              <a:gd name="T21" fmla="*/ 596 h 950"/>
              <a:gd name="T22" fmla="*/ 759 w 950"/>
              <a:gd name="T23" fmla="*/ 524 h 950"/>
              <a:gd name="T24" fmla="*/ 894 w 950"/>
              <a:gd name="T25" fmla="*/ 461 h 950"/>
              <a:gd name="T26" fmla="*/ 894 w 950"/>
              <a:gd name="T27" fmla="*/ 27 h 950"/>
              <a:gd name="T28" fmla="*/ 921 w 950"/>
              <a:gd name="T29" fmla="*/ 0 h 950"/>
              <a:gd name="T30" fmla="*/ 949 w 950"/>
              <a:gd name="T31" fmla="*/ 27 h 950"/>
              <a:gd name="T32" fmla="*/ 949 w 950"/>
              <a:gd name="T33" fmla="*/ 479 h 950"/>
              <a:gd name="T34" fmla="*/ 949 w 950"/>
              <a:gd name="T35" fmla="*/ 479 h 950"/>
              <a:gd name="T36" fmla="*/ 949 w 950"/>
              <a:gd name="T37" fmla="*/ 921 h 950"/>
              <a:gd name="T38" fmla="*/ 921 w 950"/>
              <a:gd name="T39" fmla="*/ 949 h 950"/>
              <a:gd name="T40" fmla="*/ 36 w 950"/>
              <a:gd name="T41" fmla="*/ 949 h 950"/>
              <a:gd name="T42" fmla="*/ 190 w 950"/>
              <a:gd name="T43" fmla="*/ 804 h 950"/>
              <a:gd name="T44" fmla="*/ 190 w 950"/>
              <a:gd name="T45" fmla="*/ 804 h 950"/>
              <a:gd name="T46" fmla="*/ 99 w 950"/>
              <a:gd name="T47" fmla="*/ 895 h 950"/>
              <a:gd name="T48" fmla="*/ 894 w 950"/>
              <a:gd name="T49" fmla="*/ 895 h 950"/>
              <a:gd name="T50" fmla="*/ 894 w 950"/>
              <a:gd name="T51" fmla="*/ 524 h 950"/>
              <a:gd name="T52" fmla="*/ 786 w 950"/>
              <a:gd name="T53" fmla="*/ 578 h 950"/>
              <a:gd name="T54" fmla="*/ 786 w 950"/>
              <a:gd name="T55" fmla="*/ 578 h 950"/>
              <a:gd name="T56" fmla="*/ 641 w 950"/>
              <a:gd name="T57" fmla="*/ 651 h 950"/>
              <a:gd name="T58" fmla="*/ 497 w 950"/>
              <a:gd name="T59" fmla="*/ 795 h 950"/>
              <a:gd name="T60" fmla="*/ 461 w 950"/>
              <a:gd name="T61" fmla="*/ 804 h 950"/>
              <a:gd name="T62" fmla="*/ 325 w 950"/>
              <a:gd name="T63" fmla="*/ 741 h 950"/>
              <a:gd name="T64" fmla="*/ 190 w 950"/>
              <a:gd name="T65" fmla="*/ 80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50" h="950">
                <a:moveTo>
                  <a:pt x="36" y="949"/>
                </a:moveTo>
                <a:lnTo>
                  <a:pt x="36" y="949"/>
                </a:lnTo>
                <a:cubicBezTo>
                  <a:pt x="18" y="949"/>
                  <a:pt x="9" y="940"/>
                  <a:pt x="9" y="931"/>
                </a:cubicBezTo>
                <a:cubicBezTo>
                  <a:pt x="0" y="921"/>
                  <a:pt x="0" y="904"/>
                  <a:pt x="9" y="895"/>
                </a:cubicBezTo>
                <a:cubicBezTo>
                  <a:pt x="154" y="759"/>
                  <a:pt x="154" y="759"/>
                  <a:pt x="154" y="759"/>
                </a:cubicBezTo>
                <a:cubicBezTo>
                  <a:pt x="154" y="750"/>
                  <a:pt x="162" y="750"/>
                  <a:pt x="162" y="750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25" y="678"/>
                  <a:pt x="334" y="678"/>
                  <a:pt x="343" y="678"/>
                </a:cubicBezTo>
                <a:cubicBezTo>
                  <a:pt x="470" y="741"/>
                  <a:pt x="470" y="741"/>
                  <a:pt x="470" y="741"/>
                </a:cubicBezTo>
                <a:cubicBezTo>
                  <a:pt x="605" y="605"/>
                  <a:pt x="605" y="605"/>
                  <a:pt x="605" y="605"/>
                </a:cubicBezTo>
                <a:cubicBezTo>
                  <a:pt x="614" y="605"/>
                  <a:pt x="614" y="605"/>
                  <a:pt x="614" y="596"/>
                </a:cubicBezTo>
                <a:cubicBezTo>
                  <a:pt x="759" y="524"/>
                  <a:pt x="759" y="524"/>
                  <a:pt x="759" y="524"/>
                </a:cubicBezTo>
                <a:cubicBezTo>
                  <a:pt x="894" y="461"/>
                  <a:pt x="894" y="461"/>
                  <a:pt x="894" y="461"/>
                </a:cubicBezTo>
                <a:cubicBezTo>
                  <a:pt x="894" y="27"/>
                  <a:pt x="894" y="27"/>
                  <a:pt x="894" y="27"/>
                </a:cubicBezTo>
                <a:cubicBezTo>
                  <a:pt x="894" y="9"/>
                  <a:pt x="904" y="0"/>
                  <a:pt x="921" y="0"/>
                </a:cubicBezTo>
                <a:cubicBezTo>
                  <a:pt x="940" y="0"/>
                  <a:pt x="949" y="9"/>
                  <a:pt x="949" y="27"/>
                </a:cubicBezTo>
                <a:cubicBezTo>
                  <a:pt x="949" y="479"/>
                  <a:pt x="949" y="479"/>
                  <a:pt x="949" y="479"/>
                </a:cubicBezTo>
                <a:lnTo>
                  <a:pt x="949" y="479"/>
                </a:lnTo>
                <a:cubicBezTo>
                  <a:pt x="949" y="921"/>
                  <a:pt x="949" y="921"/>
                  <a:pt x="949" y="921"/>
                </a:cubicBezTo>
                <a:cubicBezTo>
                  <a:pt x="949" y="931"/>
                  <a:pt x="940" y="949"/>
                  <a:pt x="921" y="949"/>
                </a:cubicBezTo>
                <a:lnTo>
                  <a:pt x="36" y="949"/>
                </a:lnTo>
                <a:close/>
                <a:moveTo>
                  <a:pt x="190" y="804"/>
                </a:moveTo>
                <a:lnTo>
                  <a:pt x="190" y="804"/>
                </a:lnTo>
                <a:cubicBezTo>
                  <a:pt x="99" y="895"/>
                  <a:pt x="99" y="895"/>
                  <a:pt x="99" y="895"/>
                </a:cubicBezTo>
                <a:cubicBezTo>
                  <a:pt x="894" y="895"/>
                  <a:pt x="894" y="895"/>
                  <a:pt x="894" y="895"/>
                </a:cubicBezTo>
                <a:cubicBezTo>
                  <a:pt x="894" y="524"/>
                  <a:pt x="894" y="524"/>
                  <a:pt x="894" y="524"/>
                </a:cubicBezTo>
                <a:cubicBezTo>
                  <a:pt x="786" y="578"/>
                  <a:pt x="786" y="578"/>
                  <a:pt x="786" y="578"/>
                </a:cubicBezTo>
                <a:lnTo>
                  <a:pt x="786" y="578"/>
                </a:lnTo>
                <a:cubicBezTo>
                  <a:pt x="641" y="651"/>
                  <a:pt x="641" y="651"/>
                  <a:pt x="641" y="651"/>
                </a:cubicBezTo>
                <a:cubicBezTo>
                  <a:pt x="497" y="795"/>
                  <a:pt x="497" y="795"/>
                  <a:pt x="497" y="795"/>
                </a:cubicBezTo>
                <a:cubicBezTo>
                  <a:pt x="488" y="804"/>
                  <a:pt x="479" y="804"/>
                  <a:pt x="461" y="804"/>
                </a:cubicBezTo>
                <a:cubicBezTo>
                  <a:pt x="325" y="741"/>
                  <a:pt x="325" y="741"/>
                  <a:pt x="325" y="741"/>
                </a:cubicBezTo>
                <a:lnTo>
                  <a:pt x="190" y="8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3">
            <a:extLst>
              <a:ext uri="{FF2B5EF4-FFF2-40B4-BE49-F238E27FC236}">
                <a16:creationId xmlns:a16="http://schemas.microsoft.com/office/drawing/2014/main" id="{14013345-E325-E445-A5CF-18C27628C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2362" y="4846433"/>
            <a:ext cx="790031" cy="593589"/>
          </a:xfrm>
          <a:custGeom>
            <a:avLst/>
            <a:gdLst>
              <a:gd name="T0" fmla="*/ 26 w 814"/>
              <a:gd name="T1" fmla="*/ 614 h 615"/>
              <a:gd name="T2" fmla="*/ 26 w 814"/>
              <a:gd name="T3" fmla="*/ 614 h 615"/>
              <a:gd name="T4" fmla="*/ 9 w 814"/>
              <a:gd name="T5" fmla="*/ 605 h 615"/>
              <a:gd name="T6" fmla="*/ 9 w 814"/>
              <a:gd name="T7" fmla="*/ 569 h 615"/>
              <a:gd name="T8" fmla="*/ 162 w 814"/>
              <a:gd name="T9" fmla="*/ 343 h 615"/>
              <a:gd name="T10" fmla="*/ 162 w 814"/>
              <a:gd name="T11" fmla="*/ 343 h 615"/>
              <a:gd name="T12" fmla="*/ 307 w 814"/>
              <a:gd name="T13" fmla="*/ 162 h 615"/>
              <a:gd name="T14" fmla="*/ 325 w 814"/>
              <a:gd name="T15" fmla="*/ 153 h 615"/>
              <a:gd name="T16" fmla="*/ 515 w 814"/>
              <a:gd name="T17" fmla="*/ 108 h 615"/>
              <a:gd name="T18" fmla="*/ 614 w 814"/>
              <a:gd name="T19" fmla="*/ 9 h 615"/>
              <a:gd name="T20" fmla="*/ 632 w 814"/>
              <a:gd name="T21" fmla="*/ 0 h 615"/>
              <a:gd name="T22" fmla="*/ 776 w 814"/>
              <a:gd name="T23" fmla="*/ 0 h 615"/>
              <a:gd name="T24" fmla="*/ 804 w 814"/>
              <a:gd name="T25" fmla="*/ 36 h 615"/>
              <a:gd name="T26" fmla="*/ 776 w 814"/>
              <a:gd name="T27" fmla="*/ 63 h 615"/>
              <a:gd name="T28" fmla="*/ 641 w 814"/>
              <a:gd name="T29" fmla="*/ 63 h 615"/>
              <a:gd name="T30" fmla="*/ 551 w 814"/>
              <a:gd name="T31" fmla="*/ 153 h 615"/>
              <a:gd name="T32" fmla="*/ 532 w 814"/>
              <a:gd name="T33" fmla="*/ 162 h 615"/>
              <a:gd name="T34" fmla="*/ 352 w 814"/>
              <a:gd name="T35" fmla="*/ 208 h 615"/>
              <a:gd name="T36" fmla="*/ 207 w 814"/>
              <a:gd name="T37" fmla="*/ 379 h 615"/>
              <a:gd name="T38" fmla="*/ 153 w 814"/>
              <a:gd name="T39" fmla="*/ 461 h 615"/>
              <a:gd name="T40" fmla="*/ 216 w 814"/>
              <a:gd name="T41" fmla="*/ 415 h 615"/>
              <a:gd name="T42" fmla="*/ 307 w 814"/>
              <a:gd name="T43" fmla="*/ 298 h 615"/>
              <a:gd name="T44" fmla="*/ 325 w 814"/>
              <a:gd name="T45" fmla="*/ 289 h 615"/>
              <a:gd name="T46" fmla="*/ 542 w 814"/>
              <a:gd name="T47" fmla="*/ 253 h 615"/>
              <a:gd name="T48" fmla="*/ 542 w 814"/>
              <a:gd name="T49" fmla="*/ 253 h 615"/>
              <a:gd name="T50" fmla="*/ 623 w 814"/>
              <a:gd name="T51" fmla="*/ 253 h 615"/>
              <a:gd name="T52" fmla="*/ 759 w 814"/>
              <a:gd name="T53" fmla="*/ 117 h 615"/>
              <a:gd name="T54" fmla="*/ 795 w 814"/>
              <a:gd name="T55" fmla="*/ 117 h 615"/>
              <a:gd name="T56" fmla="*/ 795 w 814"/>
              <a:gd name="T57" fmla="*/ 153 h 615"/>
              <a:gd name="T58" fmla="*/ 659 w 814"/>
              <a:gd name="T59" fmla="*/ 307 h 615"/>
              <a:gd name="T60" fmla="*/ 632 w 814"/>
              <a:gd name="T61" fmla="*/ 316 h 615"/>
              <a:gd name="T62" fmla="*/ 542 w 814"/>
              <a:gd name="T63" fmla="*/ 316 h 615"/>
              <a:gd name="T64" fmla="*/ 352 w 814"/>
              <a:gd name="T65" fmla="*/ 343 h 615"/>
              <a:gd name="T66" fmla="*/ 262 w 814"/>
              <a:gd name="T67" fmla="*/ 452 h 615"/>
              <a:gd name="T68" fmla="*/ 262 w 814"/>
              <a:gd name="T69" fmla="*/ 461 h 615"/>
              <a:gd name="T70" fmla="*/ 45 w 814"/>
              <a:gd name="T71" fmla="*/ 614 h 615"/>
              <a:gd name="T72" fmla="*/ 26 w 814"/>
              <a:gd name="T73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4" h="615">
                <a:moveTo>
                  <a:pt x="26" y="614"/>
                </a:moveTo>
                <a:lnTo>
                  <a:pt x="26" y="614"/>
                </a:lnTo>
                <a:cubicBezTo>
                  <a:pt x="26" y="614"/>
                  <a:pt x="17" y="614"/>
                  <a:pt x="9" y="605"/>
                </a:cubicBezTo>
                <a:cubicBezTo>
                  <a:pt x="0" y="596"/>
                  <a:pt x="0" y="578"/>
                  <a:pt x="9" y="569"/>
                </a:cubicBezTo>
                <a:cubicBezTo>
                  <a:pt x="162" y="343"/>
                  <a:pt x="162" y="343"/>
                  <a:pt x="162" y="343"/>
                </a:cubicBezTo>
                <a:lnTo>
                  <a:pt x="162" y="343"/>
                </a:lnTo>
                <a:cubicBezTo>
                  <a:pt x="307" y="162"/>
                  <a:pt x="307" y="162"/>
                  <a:pt x="307" y="162"/>
                </a:cubicBezTo>
                <a:cubicBezTo>
                  <a:pt x="316" y="153"/>
                  <a:pt x="316" y="153"/>
                  <a:pt x="325" y="153"/>
                </a:cubicBezTo>
                <a:cubicBezTo>
                  <a:pt x="515" y="108"/>
                  <a:pt x="515" y="108"/>
                  <a:pt x="515" y="108"/>
                </a:cubicBezTo>
                <a:cubicBezTo>
                  <a:pt x="614" y="9"/>
                  <a:pt x="614" y="9"/>
                  <a:pt x="614" y="9"/>
                </a:cubicBezTo>
                <a:cubicBezTo>
                  <a:pt x="614" y="9"/>
                  <a:pt x="623" y="0"/>
                  <a:pt x="632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795" y="0"/>
                  <a:pt x="804" y="18"/>
                  <a:pt x="804" y="36"/>
                </a:cubicBezTo>
                <a:cubicBezTo>
                  <a:pt x="804" y="45"/>
                  <a:pt x="795" y="63"/>
                  <a:pt x="776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551" y="153"/>
                  <a:pt x="551" y="153"/>
                  <a:pt x="551" y="153"/>
                </a:cubicBezTo>
                <a:cubicBezTo>
                  <a:pt x="542" y="162"/>
                  <a:pt x="542" y="162"/>
                  <a:pt x="532" y="162"/>
                </a:cubicBezTo>
                <a:cubicBezTo>
                  <a:pt x="352" y="208"/>
                  <a:pt x="352" y="208"/>
                  <a:pt x="352" y="208"/>
                </a:cubicBezTo>
                <a:cubicBezTo>
                  <a:pt x="207" y="379"/>
                  <a:pt x="207" y="379"/>
                  <a:pt x="207" y="379"/>
                </a:cubicBezTo>
                <a:cubicBezTo>
                  <a:pt x="153" y="461"/>
                  <a:pt x="153" y="461"/>
                  <a:pt x="153" y="461"/>
                </a:cubicBezTo>
                <a:cubicBezTo>
                  <a:pt x="216" y="415"/>
                  <a:pt x="216" y="415"/>
                  <a:pt x="216" y="415"/>
                </a:cubicBezTo>
                <a:cubicBezTo>
                  <a:pt x="307" y="298"/>
                  <a:pt x="307" y="298"/>
                  <a:pt x="307" y="298"/>
                </a:cubicBezTo>
                <a:cubicBezTo>
                  <a:pt x="316" y="298"/>
                  <a:pt x="325" y="289"/>
                  <a:pt x="325" y="289"/>
                </a:cubicBezTo>
                <a:cubicBezTo>
                  <a:pt x="542" y="253"/>
                  <a:pt x="542" y="253"/>
                  <a:pt x="542" y="253"/>
                </a:cubicBezTo>
                <a:lnTo>
                  <a:pt x="542" y="253"/>
                </a:lnTo>
                <a:cubicBezTo>
                  <a:pt x="623" y="253"/>
                  <a:pt x="623" y="253"/>
                  <a:pt x="623" y="253"/>
                </a:cubicBezTo>
                <a:cubicBezTo>
                  <a:pt x="759" y="117"/>
                  <a:pt x="759" y="117"/>
                  <a:pt x="759" y="117"/>
                </a:cubicBezTo>
                <a:cubicBezTo>
                  <a:pt x="768" y="108"/>
                  <a:pt x="785" y="108"/>
                  <a:pt x="795" y="117"/>
                </a:cubicBezTo>
                <a:cubicBezTo>
                  <a:pt x="813" y="126"/>
                  <a:pt x="813" y="144"/>
                  <a:pt x="795" y="153"/>
                </a:cubicBezTo>
                <a:cubicBezTo>
                  <a:pt x="659" y="307"/>
                  <a:pt x="659" y="307"/>
                  <a:pt x="659" y="307"/>
                </a:cubicBezTo>
                <a:cubicBezTo>
                  <a:pt x="650" y="307"/>
                  <a:pt x="641" y="316"/>
                  <a:pt x="632" y="316"/>
                </a:cubicBezTo>
                <a:cubicBezTo>
                  <a:pt x="542" y="316"/>
                  <a:pt x="542" y="316"/>
                  <a:pt x="542" y="316"/>
                </a:cubicBezTo>
                <a:cubicBezTo>
                  <a:pt x="352" y="343"/>
                  <a:pt x="352" y="343"/>
                  <a:pt x="352" y="343"/>
                </a:cubicBezTo>
                <a:cubicBezTo>
                  <a:pt x="262" y="452"/>
                  <a:pt x="262" y="452"/>
                  <a:pt x="262" y="452"/>
                </a:cubicBezTo>
                <a:cubicBezTo>
                  <a:pt x="262" y="452"/>
                  <a:pt x="262" y="452"/>
                  <a:pt x="262" y="461"/>
                </a:cubicBezTo>
                <a:cubicBezTo>
                  <a:pt x="45" y="614"/>
                  <a:pt x="45" y="614"/>
                  <a:pt x="45" y="614"/>
                </a:cubicBezTo>
                <a:cubicBezTo>
                  <a:pt x="45" y="614"/>
                  <a:pt x="36" y="614"/>
                  <a:pt x="26" y="6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4">
            <a:extLst>
              <a:ext uri="{FF2B5EF4-FFF2-40B4-BE49-F238E27FC236}">
                <a16:creationId xmlns:a16="http://schemas.microsoft.com/office/drawing/2014/main" id="{172C1F2B-79C9-A74C-9905-402DD164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3113" y="7664918"/>
            <a:ext cx="1067608" cy="200709"/>
          </a:xfrm>
          <a:custGeom>
            <a:avLst/>
            <a:gdLst>
              <a:gd name="T0" fmla="*/ 993 w 1103"/>
              <a:gd name="T1" fmla="*/ 208 h 209"/>
              <a:gd name="T2" fmla="*/ 993 w 1103"/>
              <a:gd name="T3" fmla="*/ 208 h 209"/>
              <a:gd name="T4" fmla="*/ 849 w 1103"/>
              <a:gd name="T5" fmla="*/ 208 h 209"/>
              <a:gd name="T6" fmla="*/ 822 w 1103"/>
              <a:gd name="T7" fmla="*/ 181 h 209"/>
              <a:gd name="T8" fmla="*/ 849 w 1103"/>
              <a:gd name="T9" fmla="*/ 145 h 209"/>
              <a:gd name="T10" fmla="*/ 993 w 1103"/>
              <a:gd name="T11" fmla="*/ 145 h 209"/>
              <a:gd name="T12" fmla="*/ 1039 w 1103"/>
              <a:gd name="T13" fmla="*/ 99 h 209"/>
              <a:gd name="T14" fmla="*/ 993 w 1103"/>
              <a:gd name="T15" fmla="*/ 54 h 209"/>
              <a:gd name="T16" fmla="*/ 99 w 1103"/>
              <a:gd name="T17" fmla="*/ 54 h 209"/>
              <a:gd name="T18" fmla="*/ 54 w 1103"/>
              <a:gd name="T19" fmla="*/ 99 h 209"/>
              <a:gd name="T20" fmla="*/ 99 w 1103"/>
              <a:gd name="T21" fmla="*/ 145 h 209"/>
              <a:gd name="T22" fmla="*/ 243 w 1103"/>
              <a:gd name="T23" fmla="*/ 145 h 209"/>
              <a:gd name="T24" fmla="*/ 271 w 1103"/>
              <a:gd name="T25" fmla="*/ 181 h 209"/>
              <a:gd name="T26" fmla="*/ 243 w 1103"/>
              <a:gd name="T27" fmla="*/ 208 h 209"/>
              <a:gd name="T28" fmla="*/ 99 w 1103"/>
              <a:gd name="T29" fmla="*/ 208 h 209"/>
              <a:gd name="T30" fmla="*/ 0 w 1103"/>
              <a:gd name="T31" fmla="*/ 99 h 209"/>
              <a:gd name="T32" fmla="*/ 99 w 1103"/>
              <a:gd name="T33" fmla="*/ 0 h 209"/>
              <a:gd name="T34" fmla="*/ 993 w 1103"/>
              <a:gd name="T35" fmla="*/ 0 h 209"/>
              <a:gd name="T36" fmla="*/ 1102 w 1103"/>
              <a:gd name="T37" fmla="*/ 99 h 209"/>
              <a:gd name="T38" fmla="*/ 993 w 1103"/>
              <a:gd name="T3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03" h="209">
                <a:moveTo>
                  <a:pt x="993" y="208"/>
                </a:moveTo>
                <a:lnTo>
                  <a:pt x="993" y="208"/>
                </a:lnTo>
                <a:cubicBezTo>
                  <a:pt x="849" y="208"/>
                  <a:pt x="849" y="208"/>
                  <a:pt x="849" y="208"/>
                </a:cubicBezTo>
                <a:cubicBezTo>
                  <a:pt x="840" y="208"/>
                  <a:pt x="822" y="190"/>
                  <a:pt x="822" y="181"/>
                </a:cubicBezTo>
                <a:cubicBezTo>
                  <a:pt x="822" y="163"/>
                  <a:pt x="840" y="145"/>
                  <a:pt x="849" y="145"/>
                </a:cubicBezTo>
                <a:cubicBezTo>
                  <a:pt x="993" y="145"/>
                  <a:pt x="993" y="145"/>
                  <a:pt x="993" y="145"/>
                </a:cubicBezTo>
                <a:cubicBezTo>
                  <a:pt x="1021" y="145"/>
                  <a:pt x="1039" y="127"/>
                  <a:pt x="1039" y="99"/>
                </a:cubicBezTo>
                <a:cubicBezTo>
                  <a:pt x="1039" y="81"/>
                  <a:pt x="1021" y="54"/>
                  <a:pt x="993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54" y="81"/>
                  <a:pt x="54" y="99"/>
                </a:cubicBezTo>
                <a:cubicBezTo>
                  <a:pt x="54" y="127"/>
                  <a:pt x="81" y="145"/>
                  <a:pt x="99" y="145"/>
                </a:cubicBezTo>
                <a:cubicBezTo>
                  <a:pt x="243" y="145"/>
                  <a:pt x="243" y="145"/>
                  <a:pt x="243" y="145"/>
                </a:cubicBezTo>
                <a:cubicBezTo>
                  <a:pt x="262" y="145"/>
                  <a:pt x="271" y="163"/>
                  <a:pt x="271" y="181"/>
                </a:cubicBezTo>
                <a:cubicBezTo>
                  <a:pt x="271" y="190"/>
                  <a:pt x="262" y="208"/>
                  <a:pt x="243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45" y="208"/>
                  <a:pt x="0" y="16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993" y="0"/>
                  <a:pt x="993" y="0"/>
                  <a:pt x="993" y="0"/>
                </a:cubicBezTo>
                <a:cubicBezTo>
                  <a:pt x="1057" y="0"/>
                  <a:pt x="1102" y="45"/>
                  <a:pt x="1102" y="99"/>
                </a:cubicBezTo>
                <a:cubicBezTo>
                  <a:pt x="1102" y="163"/>
                  <a:pt x="1057" y="208"/>
                  <a:pt x="993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5">
            <a:extLst>
              <a:ext uri="{FF2B5EF4-FFF2-40B4-BE49-F238E27FC236}">
                <a16:creationId xmlns:a16="http://schemas.microsoft.com/office/drawing/2014/main" id="{EE1CB0FE-50A8-D443-950D-7E17D4D5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0903" y="7741785"/>
            <a:ext cx="632024" cy="734514"/>
          </a:xfrm>
          <a:custGeom>
            <a:avLst/>
            <a:gdLst>
              <a:gd name="T0" fmla="*/ 605 w 651"/>
              <a:gd name="T1" fmla="*/ 759 h 760"/>
              <a:gd name="T2" fmla="*/ 605 w 651"/>
              <a:gd name="T3" fmla="*/ 759 h 760"/>
              <a:gd name="T4" fmla="*/ 45 w 651"/>
              <a:gd name="T5" fmla="*/ 759 h 760"/>
              <a:gd name="T6" fmla="*/ 0 w 651"/>
              <a:gd name="T7" fmla="*/ 714 h 760"/>
              <a:gd name="T8" fmla="*/ 0 w 651"/>
              <a:gd name="T9" fmla="*/ 28 h 760"/>
              <a:gd name="T10" fmla="*/ 27 w 651"/>
              <a:gd name="T11" fmla="*/ 0 h 760"/>
              <a:gd name="T12" fmla="*/ 54 w 651"/>
              <a:gd name="T13" fmla="*/ 28 h 760"/>
              <a:gd name="T14" fmla="*/ 54 w 651"/>
              <a:gd name="T15" fmla="*/ 705 h 760"/>
              <a:gd name="T16" fmla="*/ 596 w 651"/>
              <a:gd name="T17" fmla="*/ 705 h 760"/>
              <a:gd name="T18" fmla="*/ 596 w 651"/>
              <a:gd name="T19" fmla="*/ 28 h 760"/>
              <a:gd name="T20" fmla="*/ 623 w 651"/>
              <a:gd name="T21" fmla="*/ 0 h 760"/>
              <a:gd name="T22" fmla="*/ 650 w 651"/>
              <a:gd name="T23" fmla="*/ 28 h 760"/>
              <a:gd name="T24" fmla="*/ 650 w 651"/>
              <a:gd name="T25" fmla="*/ 714 h 760"/>
              <a:gd name="T26" fmla="*/ 605 w 651"/>
              <a:gd name="T27" fmla="*/ 759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51" h="760">
                <a:moveTo>
                  <a:pt x="605" y="759"/>
                </a:moveTo>
                <a:lnTo>
                  <a:pt x="605" y="759"/>
                </a:lnTo>
                <a:cubicBezTo>
                  <a:pt x="45" y="759"/>
                  <a:pt x="45" y="759"/>
                  <a:pt x="45" y="759"/>
                </a:cubicBezTo>
                <a:cubicBezTo>
                  <a:pt x="17" y="759"/>
                  <a:pt x="0" y="741"/>
                  <a:pt x="0" y="71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8" y="0"/>
                  <a:pt x="27" y="0"/>
                </a:cubicBezTo>
                <a:cubicBezTo>
                  <a:pt x="36" y="0"/>
                  <a:pt x="54" y="18"/>
                  <a:pt x="54" y="28"/>
                </a:cubicBezTo>
                <a:cubicBezTo>
                  <a:pt x="54" y="705"/>
                  <a:pt x="54" y="705"/>
                  <a:pt x="54" y="705"/>
                </a:cubicBezTo>
                <a:cubicBezTo>
                  <a:pt x="596" y="705"/>
                  <a:pt x="596" y="705"/>
                  <a:pt x="596" y="705"/>
                </a:cubicBezTo>
                <a:cubicBezTo>
                  <a:pt x="596" y="28"/>
                  <a:pt x="596" y="28"/>
                  <a:pt x="596" y="28"/>
                </a:cubicBezTo>
                <a:cubicBezTo>
                  <a:pt x="596" y="18"/>
                  <a:pt x="605" y="0"/>
                  <a:pt x="623" y="0"/>
                </a:cubicBezTo>
                <a:cubicBezTo>
                  <a:pt x="641" y="0"/>
                  <a:pt x="650" y="18"/>
                  <a:pt x="650" y="28"/>
                </a:cubicBezTo>
                <a:cubicBezTo>
                  <a:pt x="650" y="714"/>
                  <a:pt x="650" y="714"/>
                  <a:pt x="650" y="714"/>
                </a:cubicBezTo>
                <a:cubicBezTo>
                  <a:pt x="650" y="741"/>
                  <a:pt x="632" y="759"/>
                  <a:pt x="605" y="7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6">
            <a:extLst>
              <a:ext uri="{FF2B5EF4-FFF2-40B4-BE49-F238E27FC236}">
                <a16:creationId xmlns:a16="http://schemas.microsoft.com/office/drawing/2014/main" id="{02114A32-4E94-4342-94C6-53E14230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533" y="7741785"/>
            <a:ext cx="256226" cy="256226"/>
          </a:xfrm>
          <a:custGeom>
            <a:avLst/>
            <a:gdLst>
              <a:gd name="T0" fmla="*/ 136 w 263"/>
              <a:gd name="T1" fmla="*/ 64 h 263"/>
              <a:gd name="T2" fmla="*/ 136 w 263"/>
              <a:gd name="T3" fmla="*/ 64 h 263"/>
              <a:gd name="T4" fmla="*/ 208 w 263"/>
              <a:gd name="T5" fmla="*/ 136 h 263"/>
              <a:gd name="T6" fmla="*/ 136 w 263"/>
              <a:gd name="T7" fmla="*/ 208 h 263"/>
              <a:gd name="T8" fmla="*/ 64 w 263"/>
              <a:gd name="T9" fmla="*/ 136 h 263"/>
              <a:gd name="T10" fmla="*/ 136 w 263"/>
              <a:gd name="T11" fmla="*/ 64 h 263"/>
              <a:gd name="T12" fmla="*/ 136 w 263"/>
              <a:gd name="T13" fmla="*/ 0 h 263"/>
              <a:gd name="T14" fmla="*/ 136 w 263"/>
              <a:gd name="T15" fmla="*/ 0 h 263"/>
              <a:gd name="T16" fmla="*/ 0 w 263"/>
              <a:gd name="T17" fmla="*/ 136 h 263"/>
              <a:gd name="T18" fmla="*/ 136 w 263"/>
              <a:gd name="T19" fmla="*/ 262 h 263"/>
              <a:gd name="T20" fmla="*/ 262 w 263"/>
              <a:gd name="T21" fmla="*/ 136 h 263"/>
              <a:gd name="T22" fmla="*/ 136 w 263"/>
              <a:gd name="T23" fmla="*/ 0 h 263"/>
              <a:gd name="T24" fmla="*/ 136 w 263"/>
              <a:gd name="T25" fmla="*/ 6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3" h="263">
                <a:moveTo>
                  <a:pt x="136" y="64"/>
                </a:moveTo>
                <a:lnTo>
                  <a:pt x="136" y="64"/>
                </a:lnTo>
                <a:cubicBezTo>
                  <a:pt x="172" y="64"/>
                  <a:pt x="208" y="91"/>
                  <a:pt x="208" y="136"/>
                </a:cubicBezTo>
                <a:cubicBezTo>
                  <a:pt x="208" y="172"/>
                  <a:pt x="172" y="208"/>
                  <a:pt x="136" y="208"/>
                </a:cubicBezTo>
                <a:cubicBezTo>
                  <a:pt x="91" y="208"/>
                  <a:pt x="64" y="172"/>
                  <a:pt x="64" y="136"/>
                </a:cubicBezTo>
                <a:cubicBezTo>
                  <a:pt x="64" y="91"/>
                  <a:pt x="91" y="64"/>
                  <a:pt x="136" y="64"/>
                </a:cubicBezTo>
                <a:lnTo>
                  <a:pt x="136" y="0"/>
                </a:lnTo>
                <a:lnTo>
                  <a:pt x="136" y="0"/>
                </a:lnTo>
                <a:cubicBezTo>
                  <a:pt x="64" y="0"/>
                  <a:pt x="0" y="64"/>
                  <a:pt x="0" y="136"/>
                </a:cubicBezTo>
                <a:cubicBezTo>
                  <a:pt x="0" y="208"/>
                  <a:pt x="64" y="262"/>
                  <a:pt x="136" y="262"/>
                </a:cubicBezTo>
                <a:cubicBezTo>
                  <a:pt x="208" y="262"/>
                  <a:pt x="262" y="208"/>
                  <a:pt x="262" y="136"/>
                </a:cubicBezTo>
                <a:cubicBezTo>
                  <a:pt x="262" y="64"/>
                  <a:pt x="208" y="0"/>
                  <a:pt x="136" y="0"/>
                </a:cubicBezTo>
                <a:lnTo>
                  <a:pt x="136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7">
            <a:extLst>
              <a:ext uri="{FF2B5EF4-FFF2-40B4-BE49-F238E27FC236}">
                <a16:creationId xmlns:a16="http://schemas.microsoft.com/office/drawing/2014/main" id="{3E553A97-D683-AF43-88E6-F1824079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665" y="7741785"/>
            <a:ext cx="422771" cy="623483"/>
          </a:xfrm>
          <a:custGeom>
            <a:avLst/>
            <a:gdLst>
              <a:gd name="T0" fmla="*/ 343 w 435"/>
              <a:gd name="T1" fmla="*/ 642 h 643"/>
              <a:gd name="T2" fmla="*/ 343 w 435"/>
              <a:gd name="T3" fmla="*/ 642 h 643"/>
              <a:gd name="T4" fmla="*/ 81 w 435"/>
              <a:gd name="T5" fmla="*/ 642 h 643"/>
              <a:gd name="T6" fmla="*/ 54 w 435"/>
              <a:gd name="T7" fmla="*/ 615 h 643"/>
              <a:gd name="T8" fmla="*/ 27 w 435"/>
              <a:gd name="T9" fmla="*/ 588 h 643"/>
              <a:gd name="T10" fmla="*/ 0 w 435"/>
              <a:gd name="T11" fmla="*/ 560 h 643"/>
              <a:gd name="T12" fmla="*/ 0 w 435"/>
              <a:gd name="T13" fmla="*/ 28 h 643"/>
              <a:gd name="T14" fmla="*/ 27 w 435"/>
              <a:gd name="T15" fmla="*/ 0 h 643"/>
              <a:gd name="T16" fmla="*/ 54 w 435"/>
              <a:gd name="T17" fmla="*/ 28 h 643"/>
              <a:gd name="T18" fmla="*/ 54 w 435"/>
              <a:gd name="T19" fmla="*/ 534 h 643"/>
              <a:gd name="T20" fmla="*/ 108 w 435"/>
              <a:gd name="T21" fmla="*/ 588 h 643"/>
              <a:gd name="T22" fmla="*/ 325 w 435"/>
              <a:gd name="T23" fmla="*/ 588 h 643"/>
              <a:gd name="T24" fmla="*/ 370 w 435"/>
              <a:gd name="T25" fmla="*/ 534 h 643"/>
              <a:gd name="T26" fmla="*/ 370 w 435"/>
              <a:gd name="T27" fmla="*/ 28 h 643"/>
              <a:gd name="T28" fmla="*/ 406 w 435"/>
              <a:gd name="T29" fmla="*/ 0 h 643"/>
              <a:gd name="T30" fmla="*/ 434 w 435"/>
              <a:gd name="T31" fmla="*/ 28 h 643"/>
              <a:gd name="T32" fmla="*/ 434 w 435"/>
              <a:gd name="T33" fmla="*/ 560 h 643"/>
              <a:gd name="T34" fmla="*/ 406 w 435"/>
              <a:gd name="T35" fmla="*/ 588 h 643"/>
              <a:gd name="T36" fmla="*/ 370 w 435"/>
              <a:gd name="T37" fmla="*/ 615 h 643"/>
              <a:gd name="T38" fmla="*/ 343 w 435"/>
              <a:gd name="T39" fmla="*/ 642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5" h="643">
                <a:moveTo>
                  <a:pt x="343" y="642"/>
                </a:moveTo>
                <a:lnTo>
                  <a:pt x="343" y="642"/>
                </a:lnTo>
                <a:cubicBezTo>
                  <a:pt x="81" y="642"/>
                  <a:pt x="81" y="642"/>
                  <a:pt x="81" y="642"/>
                </a:cubicBezTo>
                <a:cubicBezTo>
                  <a:pt x="72" y="642"/>
                  <a:pt x="54" y="633"/>
                  <a:pt x="54" y="615"/>
                </a:cubicBezTo>
                <a:cubicBezTo>
                  <a:pt x="54" y="597"/>
                  <a:pt x="45" y="588"/>
                  <a:pt x="27" y="588"/>
                </a:cubicBezTo>
                <a:cubicBezTo>
                  <a:pt x="9" y="588"/>
                  <a:pt x="0" y="570"/>
                  <a:pt x="0" y="56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54" y="18"/>
                  <a:pt x="54" y="2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81" y="543"/>
                  <a:pt x="99" y="560"/>
                  <a:pt x="108" y="588"/>
                </a:cubicBezTo>
                <a:cubicBezTo>
                  <a:pt x="325" y="588"/>
                  <a:pt x="325" y="588"/>
                  <a:pt x="325" y="588"/>
                </a:cubicBezTo>
                <a:cubicBezTo>
                  <a:pt x="334" y="560"/>
                  <a:pt x="352" y="543"/>
                  <a:pt x="370" y="534"/>
                </a:cubicBezTo>
                <a:cubicBezTo>
                  <a:pt x="370" y="28"/>
                  <a:pt x="370" y="28"/>
                  <a:pt x="370" y="28"/>
                </a:cubicBezTo>
                <a:cubicBezTo>
                  <a:pt x="370" y="18"/>
                  <a:pt x="389" y="0"/>
                  <a:pt x="406" y="0"/>
                </a:cubicBezTo>
                <a:cubicBezTo>
                  <a:pt x="415" y="0"/>
                  <a:pt x="434" y="18"/>
                  <a:pt x="434" y="28"/>
                </a:cubicBezTo>
                <a:cubicBezTo>
                  <a:pt x="434" y="560"/>
                  <a:pt x="434" y="560"/>
                  <a:pt x="434" y="560"/>
                </a:cubicBezTo>
                <a:cubicBezTo>
                  <a:pt x="434" y="570"/>
                  <a:pt x="415" y="588"/>
                  <a:pt x="406" y="588"/>
                </a:cubicBezTo>
                <a:cubicBezTo>
                  <a:pt x="389" y="588"/>
                  <a:pt x="370" y="597"/>
                  <a:pt x="370" y="615"/>
                </a:cubicBezTo>
                <a:cubicBezTo>
                  <a:pt x="370" y="633"/>
                  <a:pt x="361" y="642"/>
                  <a:pt x="343" y="6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CuadroTexto 429">
            <a:extLst>
              <a:ext uri="{FF2B5EF4-FFF2-40B4-BE49-F238E27FC236}">
                <a16:creationId xmlns:a16="http://schemas.microsoft.com/office/drawing/2014/main" id="{774E0E26-3368-4947-8B2E-4AF6BFCC62D0}"/>
              </a:ext>
            </a:extLst>
          </p:cNvPr>
          <p:cNvSpPr txBox="1"/>
          <p:nvPr/>
        </p:nvSpPr>
        <p:spPr>
          <a:xfrm>
            <a:off x="8298981" y="514356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D97E31F7-48BA-A74A-83ED-AD806FE8CAA5}"/>
              </a:ext>
            </a:extLst>
          </p:cNvPr>
          <p:cNvSpPr txBox="1"/>
          <p:nvPr/>
        </p:nvSpPr>
        <p:spPr>
          <a:xfrm>
            <a:off x="2451398" y="202978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A2134734-8A55-0249-97BB-9AD7A6AEF19F}"/>
              </a:ext>
            </a:extLst>
          </p:cNvPr>
          <p:cNvSpPr txBox="1"/>
          <p:nvPr/>
        </p:nvSpPr>
        <p:spPr>
          <a:xfrm flipH="1">
            <a:off x="17350477" y="73534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80307D-A6A8-914A-8C0B-0A60921F6A37}"/>
              </a:ext>
            </a:extLst>
          </p:cNvPr>
          <p:cNvSpPr/>
          <p:nvPr/>
        </p:nvSpPr>
        <p:spPr>
          <a:xfrm flipH="1">
            <a:off x="17350475" y="7999759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74969668-AD85-C34A-BB8F-EF1705B62DD9}"/>
              </a:ext>
            </a:extLst>
          </p:cNvPr>
          <p:cNvSpPr txBox="1"/>
          <p:nvPr/>
        </p:nvSpPr>
        <p:spPr>
          <a:xfrm>
            <a:off x="4644497" y="73704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DE6AF5-BFB5-E542-896D-2A41790EBE25}"/>
              </a:ext>
            </a:extLst>
          </p:cNvPr>
          <p:cNvSpPr/>
          <p:nvPr/>
        </p:nvSpPr>
        <p:spPr>
          <a:xfrm>
            <a:off x="2831031" y="801682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C83A661-8ACB-A242-A15E-33ECFD522499}"/>
              </a:ext>
            </a:extLst>
          </p:cNvPr>
          <p:cNvSpPr txBox="1"/>
          <p:nvPr/>
        </p:nvSpPr>
        <p:spPr>
          <a:xfrm flipH="1">
            <a:off x="17350477" y="43562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4B2A496-22F8-5048-9176-0A6355AFF157}"/>
              </a:ext>
            </a:extLst>
          </p:cNvPr>
          <p:cNvSpPr/>
          <p:nvPr/>
        </p:nvSpPr>
        <p:spPr>
          <a:xfrm flipH="1">
            <a:off x="17350475" y="5002559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A383E34F-3AF8-054D-8760-0ABF21AB0EEA}"/>
              </a:ext>
            </a:extLst>
          </p:cNvPr>
          <p:cNvSpPr txBox="1"/>
          <p:nvPr/>
        </p:nvSpPr>
        <p:spPr>
          <a:xfrm>
            <a:off x="4644497" y="437329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2A32D2-148E-6B4F-B399-4F281C783F63}"/>
              </a:ext>
            </a:extLst>
          </p:cNvPr>
          <p:cNvSpPr/>
          <p:nvPr/>
        </p:nvSpPr>
        <p:spPr>
          <a:xfrm>
            <a:off x="2831031" y="501962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2783443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Freeform 341">
            <a:extLst>
              <a:ext uri="{FF2B5EF4-FFF2-40B4-BE49-F238E27FC236}">
                <a16:creationId xmlns:a16="http://schemas.microsoft.com/office/drawing/2014/main" id="{154EC41E-CE60-6D44-8FC1-12EDBFE5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776" y="6564269"/>
            <a:ext cx="7692100" cy="6810976"/>
          </a:xfrm>
          <a:custGeom>
            <a:avLst/>
            <a:gdLst>
              <a:gd name="T0" fmla="*/ 7969 w 8123"/>
              <a:gd name="T1" fmla="*/ 3677 h 7193"/>
              <a:gd name="T2" fmla="*/ 7887 w 8123"/>
              <a:gd name="T3" fmla="*/ 5430 h 7193"/>
              <a:gd name="T4" fmla="*/ 4128 w 8123"/>
              <a:gd name="T5" fmla="*/ 5357 h 7193"/>
              <a:gd name="T6" fmla="*/ 4200 w 8123"/>
              <a:gd name="T7" fmla="*/ 3433 h 7193"/>
              <a:gd name="T8" fmla="*/ 6035 w 8123"/>
              <a:gd name="T9" fmla="*/ 3433 h 7193"/>
              <a:gd name="T10" fmla="*/ 6107 w 8123"/>
              <a:gd name="T11" fmla="*/ 3352 h 7193"/>
              <a:gd name="T12" fmla="*/ 6035 w 8123"/>
              <a:gd name="T13" fmla="*/ 1445 h 7193"/>
              <a:gd name="T14" fmla="*/ 5953 w 8123"/>
              <a:gd name="T15" fmla="*/ 1526 h 7193"/>
              <a:gd name="T16" fmla="*/ 5881 w 8123"/>
              <a:gd name="T17" fmla="*/ 3279 h 7193"/>
              <a:gd name="T18" fmla="*/ 4128 w 8123"/>
              <a:gd name="T19" fmla="*/ 3198 h 7193"/>
              <a:gd name="T20" fmla="*/ 4048 w 8123"/>
              <a:gd name="T21" fmla="*/ 0 h 7193"/>
              <a:gd name="T22" fmla="*/ 3967 w 8123"/>
              <a:gd name="T23" fmla="*/ 73 h 7193"/>
              <a:gd name="T24" fmla="*/ 3894 w 8123"/>
              <a:gd name="T25" fmla="*/ 3279 h 7193"/>
              <a:gd name="T26" fmla="*/ 2141 w 8123"/>
              <a:gd name="T27" fmla="*/ 3198 h 7193"/>
              <a:gd name="T28" fmla="*/ 2060 w 8123"/>
              <a:gd name="T29" fmla="*/ 1445 h 7193"/>
              <a:gd name="T30" fmla="*/ 1988 w 8123"/>
              <a:gd name="T31" fmla="*/ 1526 h 7193"/>
              <a:gd name="T32" fmla="*/ 2060 w 8123"/>
              <a:gd name="T33" fmla="*/ 3433 h 7193"/>
              <a:gd name="T34" fmla="*/ 2141 w 8123"/>
              <a:gd name="T35" fmla="*/ 3433 h 7193"/>
              <a:gd name="T36" fmla="*/ 3967 w 8123"/>
              <a:gd name="T37" fmla="*/ 3505 h 7193"/>
              <a:gd name="T38" fmla="*/ 3894 w 8123"/>
              <a:gd name="T39" fmla="*/ 5430 h 7193"/>
              <a:gd name="T40" fmla="*/ 153 w 8123"/>
              <a:gd name="T41" fmla="*/ 5357 h 7193"/>
              <a:gd name="T42" fmla="*/ 72 w 8123"/>
              <a:gd name="T43" fmla="*/ 3605 h 7193"/>
              <a:gd name="T44" fmla="*/ 0 w 8123"/>
              <a:gd name="T45" fmla="*/ 3677 h 7193"/>
              <a:gd name="T46" fmla="*/ 72 w 8123"/>
              <a:gd name="T47" fmla="*/ 5583 h 7193"/>
              <a:gd name="T48" fmla="*/ 153 w 8123"/>
              <a:gd name="T49" fmla="*/ 5583 h 7193"/>
              <a:gd name="T50" fmla="*/ 3967 w 8123"/>
              <a:gd name="T51" fmla="*/ 5665 h 7193"/>
              <a:gd name="T52" fmla="*/ 4048 w 8123"/>
              <a:gd name="T53" fmla="*/ 7192 h 7193"/>
              <a:gd name="T54" fmla="*/ 4128 w 8123"/>
              <a:gd name="T55" fmla="*/ 7110 h 7193"/>
              <a:gd name="T56" fmla="*/ 4200 w 8123"/>
              <a:gd name="T57" fmla="*/ 5583 h 7193"/>
              <a:gd name="T58" fmla="*/ 8023 w 8123"/>
              <a:gd name="T59" fmla="*/ 5583 h 7193"/>
              <a:gd name="T60" fmla="*/ 8122 w 8123"/>
              <a:gd name="T61" fmla="*/ 5511 h 7193"/>
              <a:gd name="T62" fmla="*/ 8041 w 8123"/>
              <a:gd name="T63" fmla="*/ 3605 h 7193"/>
              <a:gd name="T64" fmla="*/ 7969 w 8123"/>
              <a:gd name="T65" fmla="*/ 3677 h 7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123" h="7193">
                <a:moveTo>
                  <a:pt x="7969" y="3677"/>
                </a:moveTo>
                <a:lnTo>
                  <a:pt x="7969" y="3677"/>
                </a:lnTo>
                <a:cubicBezTo>
                  <a:pt x="7969" y="5357"/>
                  <a:pt x="7969" y="5357"/>
                  <a:pt x="7969" y="5357"/>
                </a:cubicBezTo>
                <a:cubicBezTo>
                  <a:pt x="7969" y="5394"/>
                  <a:pt x="7932" y="5430"/>
                  <a:pt x="7887" y="5430"/>
                </a:cubicBezTo>
                <a:cubicBezTo>
                  <a:pt x="4200" y="5430"/>
                  <a:pt x="4200" y="5430"/>
                  <a:pt x="4200" y="5430"/>
                </a:cubicBezTo>
                <a:cubicBezTo>
                  <a:pt x="4155" y="5430"/>
                  <a:pt x="4128" y="5394"/>
                  <a:pt x="4128" y="5357"/>
                </a:cubicBezTo>
                <a:cubicBezTo>
                  <a:pt x="4128" y="3505"/>
                  <a:pt x="4128" y="3505"/>
                  <a:pt x="4128" y="3505"/>
                </a:cubicBezTo>
                <a:cubicBezTo>
                  <a:pt x="4128" y="3469"/>
                  <a:pt x="4155" y="3433"/>
                  <a:pt x="4200" y="3433"/>
                </a:cubicBezTo>
                <a:cubicBezTo>
                  <a:pt x="5953" y="3433"/>
                  <a:pt x="5953" y="3433"/>
                  <a:pt x="5953" y="3433"/>
                </a:cubicBezTo>
                <a:cubicBezTo>
                  <a:pt x="6035" y="3433"/>
                  <a:pt x="6035" y="3433"/>
                  <a:pt x="6035" y="3433"/>
                </a:cubicBezTo>
                <a:lnTo>
                  <a:pt x="6035" y="3433"/>
                </a:lnTo>
                <a:cubicBezTo>
                  <a:pt x="6080" y="3433"/>
                  <a:pt x="6107" y="3397"/>
                  <a:pt x="6107" y="3352"/>
                </a:cubicBezTo>
                <a:cubicBezTo>
                  <a:pt x="6107" y="1526"/>
                  <a:pt x="6107" y="1526"/>
                  <a:pt x="6107" y="1526"/>
                </a:cubicBezTo>
                <a:cubicBezTo>
                  <a:pt x="6107" y="1481"/>
                  <a:pt x="6080" y="1445"/>
                  <a:pt x="6035" y="1445"/>
                </a:cubicBezTo>
                <a:lnTo>
                  <a:pt x="6035" y="1445"/>
                </a:lnTo>
                <a:cubicBezTo>
                  <a:pt x="5990" y="1445"/>
                  <a:pt x="5953" y="1481"/>
                  <a:pt x="5953" y="1526"/>
                </a:cubicBezTo>
                <a:cubicBezTo>
                  <a:pt x="5953" y="3198"/>
                  <a:pt x="5953" y="3198"/>
                  <a:pt x="5953" y="3198"/>
                </a:cubicBezTo>
                <a:cubicBezTo>
                  <a:pt x="5953" y="3243"/>
                  <a:pt x="5917" y="3279"/>
                  <a:pt x="5881" y="3279"/>
                </a:cubicBezTo>
                <a:cubicBezTo>
                  <a:pt x="4200" y="3279"/>
                  <a:pt x="4200" y="3279"/>
                  <a:pt x="4200" y="3279"/>
                </a:cubicBezTo>
                <a:cubicBezTo>
                  <a:pt x="4155" y="3279"/>
                  <a:pt x="4128" y="3243"/>
                  <a:pt x="4128" y="3198"/>
                </a:cubicBezTo>
                <a:cubicBezTo>
                  <a:pt x="4128" y="73"/>
                  <a:pt x="4128" y="73"/>
                  <a:pt x="4128" y="73"/>
                </a:cubicBezTo>
                <a:cubicBezTo>
                  <a:pt x="4128" y="36"/>
                  <a:pt x="4092" y="0"/>
                  <a:pt x="4048" y="0"/>
                </a:cubicBezTo>
                <a:lnTo>
                  <a:pt x="4048" y="0"/>
                </a:lnTo>
                <a:cubicBezTo>
                  <a:pt x="4003" y="0"/>
                  <a:pt x="3967" y="36"/>
                  <a:pt x="3967" y="73"/>
                </a:cubicBezTo>
                <a:cubicBezTo>
                  <a:pt x="3967" y="3198"/>
                  <a:pt x="3967" y="3198"/>
                  <a:pt x="3967" y="3198"/>
                </a:cubicBezTo>
                <a:cubicBezTo>
                  <a:pt x="3967" y="3243"/>
                  <a:pt x="3939" y="3279"/>
                  <a:pt x="3894" y="3279"/>
                </a:cubicBezTo>
                <a:cubicBezTo>
                  <a:pt x="2214" y="3279"/>
                  <a:pt x="2214" y="3279"/>
                  <a:pt x="2214" y="3279"/>
                </a:cubicBezTo>
                <a:cubicBezTo>
                  <a:pt x="2177" y="3279"/>
                  <a:pt x="2141" y="3243"/>
                  <a:pt x="2141" y="3198"/>
                </a:cubicBezTo>
                <a:cubicBezTo>
                  <a:pt x="2141" y="1526"/>
                  <a:pt x="2141" y="1526"/>
                  <a:pt x="2141" y="1526"/>
                </a:cubicBezTo>
                <a:cubicBezTo>
                  <a:pt x="2141" y="1481"/>
                  <a:pt x="2105" y="1445"/>
                  <a:pt x="2060" y="1445"/>
                </a:cubicBezTo>
                <a:lnTo>
                  <a:pt x="2060" y="1445"/>
                </a:lnTo>
                <a:cubicBezTo>
                  <a:pt x="2015" y="1445"/>
                  <a:pt x="1988" y="1481"/>
                  <a:pt x="1988" y="1526"/>
                </a:cubicBezTo>
                <a:cubicBezTo>
                  <a:pt x="1988" y="3352"/>
                  <a:pt x="1988" y="3352"/>
                  <a:pt x="1988" y="3352"/>
                </a:cubicBezTo>
                <a:cubicBezTo>
                  <a:pt x="1988" y="3397"/>
                  <a:pt x="2015" y="3433"/>
                  <a:pt x="2060" y="3433"/>
                </a:cubicBezTo>
                <a:lnTo>
                  <a:pt x="2060" y="3433"/>
                </a:lnTo>
                <a:cubicBezTo>
                  <a:pt x="2141" y="3433"/>
                  <a:pt x="2141" y="3433"/>
                  <a:pt x="2141" y="3433"/>
                </a:cubicBezTo>
                <a:cubicBezTo>
                  <a:pt x="3894" y="3433"/>
                  <a:pt x="3894" y="3433"/>
                  <a:pt x="3894" y="3433"/>
                </a:cubicBezTo>
                <a:cubicBezTo>
                  <a:pt x="3939" y="3433"/>
                  <a:pt x="3967" y="3469"/>
                  <a:pt x="3967" y="3505"/>
                </a:cubicBezTo>
                <a:cubicBezTo>
                  <a:pt x="3967" y="5357"/>
                  <a:pt x="3967" y="5357"/>
                  <a:pt x="3967" y="5357"/>
                </a:cubicBezTo>
                <a:cubicBezTo>
                  <a:pt x="3967" y="5394"/>
                  <a:pt x="3939" y="5430"/>
                  <a:pt x="3894" y="5430"/>
                </a:cubicBezTo>
                <a:cubicBezTo>
                  <a:pt x="235" y="5430"/>
                  <a:pt x="235" y="5430"/>
                  <a:pt x="235" y="5430"/>
                </a:cubicBezTo>
                <a:cubicBezTo>
                  <a:pt x="189" y="5430"/>
                  <a:pt x="153" y="5394"/>
                  <a:pt x="153" y="5357"/>
                </a:cubicBezTo>
                <a:cubicBezTo>
                  <a:pt x="153" y="3677"/>
                  <a:pt x="153" y="3677"/>
                  <a:pt x="153" y="3677"/>
                </a:cubicBezTo>
                <a:cubicBezTo>
                  <a:pt x="153" y="3632"/>
                  <a:pt x="117" y="3605"/>
                  <a:pt x="72" y="3605"/>
                </a:cubicBezTo>
                <a:lnTo>
                  <a:pt x="72" y="3605"/>
                </a:lnTo>
                <a:cubicBezTo>
                  <a:pt x="36" y="3605"/>
                  <a:pt x="0" y="3632"/>
                  <a:pt x="0" y="3677"/>
                </a:cubicBezTo>
                <a:cubicBezTo>
                  <a:pt x="0" y="5511"/>
                  <a:pt x="0" y="5511"/>
                  <a:pt x="0" y="5511"/>
                </a:cubicBezTo>
                <a:cubicBezTo>
                  <a:pt x="0" y="5556"/>
                  <a:pt x="36" y="5583"/>
                  <a:pt x="72" y="5583"/>
                </a:cubicBezTo>
                <a:lnTo>
                  <a:pt x="72" y="5583"/>
                </a:lnTo>
                <a:cubicBezTo>
                  <a:pt x="153" y="5583"/>
                  <a:pt x="153" y="5583"/>
                  <a:pt x="153" y="5583"/>
                </a:cubicBezTo>
                <a:cubicBezTo>
                  <a:pt x="3894" y="5583"/>
                  <a:pt x="3894" y="5583"/>
                  <a:pt x="3894" y="5583"/>
                </a:cubicBezTo>
                <a:cubicBezTo>
                  <a:pt x="3939" y="5583"/>
                  <a:pt x="3967" y="5620"/>
                  <a:pt x="3967" y="5665"/>
                </a:cubicBezTo>
                <a:cubicBezTo>
                  <a:pt x="3967" y="7110"/>
                  <a:pt x="3967" y="7110"/>
                  <a:pt x="3967" y="7110"/>
                </a:cubicBezTo>
                <a:cubicBezTo>
                  <a:pt x="3967" y="7156"/>
                  <a:pt x="4003" y="7192"/>
                  <a:pt x="4048" y="7192"/>
                </a:cubicBezTo>
                <a:lnTo>
                  <a:pt x="4048" y="7192"/>
                </a:lnTo>
                <a:cubicBezTo>
                  <a:pt x="4092" y="7192"/>
                  <a:pt x="4128" y="7156"/>
                  <a:pt x="4128" y="7110"/>
                </a:cubicBezTo>
                <a:cubicBezTo>
                  <a:pt x="4128" y="5665"/>
                  <a:pt x="4128" y="5665"/>
                  <a:pt x="4128" y="5665"/>
                </a:cubicBezTo>
                <a:cubicBezTo>
                  <a:pt x="4128" y="5620"/>
                  <a:pt x="4155" y="5583"/>
                  <a:pt x="4200" y="5583"/>
                </a:cubicBezTo>
                <a:cubicBezTo>
                  <a:pt x="7969" y="5583"/>
                  <a:pt x="7969" y="5583"/>
                  <a:pt x="7969" y="5583"/>
                </a:cubicBezTo>
                <a:cubicBezTo>
                  <a:pt x="8023" y="5583"/>
                  <a:pt x="8023" y="5583"/>
                  <a:pt x="8023" y="5583"/>
                </a:cubicBezTo>
                <a:cubicBezTo>
                  <a:pt x="8041" y="5583"/>
                  <a:pt x="8041" y="5583"/>
                  <a:pt x="8041" y="5583"/>
                </a:cubicBezTo>
                <a:cubicBezTo>
                  <a:pt x="8086" y="5583"/>
                  <a:pt x="8122" y="5556"/>
                  <a:pt x="8122" y="5511"/>
                </a:cubicBezTo>
                <a:cubicBezTo>
                  <a:pt x="8122" y="3677"/>
                  <a:pt x="8122" y="3677"/>
                  <a:pt x="8122" y="3677"/>
                </a:cubicBezTo>
                <a:cubicBezTo>
                  <a:pt x="8122" y="3632"/>
                  <a:pt x="8086" y="3605"/>
                  <a:pt x="8041" y="3605"/>
                </a:cubicBezTo>
                <a:lnTo>
                  <a:pt x="8041" y="3605"/>
                </a:lnTo>
                <a:cubicBezTo>
                  <a:pt x="8005" y="3605"/>
                  <a:pt x="7969" y="3632"/>
                  <a:pt x="7969" y="36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2">
            <a:extLst>
              <a:ext uri="{FF2B5EF4-FFF2-40B4-BE49-F238E27FC236}">
                <a16:creationId xmlns:a16="http://schemas.microsoft.com/office/drawing/2014/main" id="{F6669D2E-87F9-CA42-A770-CF8FDD6E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663" y="4409479"/>
            <a:ext cx="2071271" cy="3253066"/>
          </a:xfrm>
          <a:custGeom>
            <a:avLst/>
            <a:gdLst>
              <a:gd name="T0" fmla="*/ 759 w 2186"/>
              <a:gd name="T1" fmla="*/ 3100 h 3434"/>
              <a:gd name="T2" fmla="*/ 759 w 2186"/>
              <a:gd name="T3" fmla="*/ 3100 h 3434"/>
              <a:gd name="T4" fmla="*/ 1093 w 2186"/>
              <a:gd name="T5" fmla="*/ 3433 h 3434"/>
              <a:gd name="T6" fmla="*/ 1426 w 2186"/>
              <a:gd name="T7" fmla="*/ 3100 h 3434"/>
              <a:gd name="T8" fmla="*/ 1426 w 2186"/>
              <a:gd name="T9" fmla="*/ 334 h 3434"/>
              <a:gd name="T10" fmla="*/ 1093 w 2186"/>
              <a:gd name="T11" fmla="*/ 0 h 3434"/>
              <a:gd name="T12" fmla="*/ 759 w 2186"/>
              <a:gd name="T13" fmla="*/ 334 h 3434"/>
              <a:gd name="T14" fmla="*/ 759 w 2186"/>
              <a:gd name="T15" fmla="*/ 3100 h 3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6" h="3434">
                <a:moveTo>
                  <a:pt x="759" y="3100"/>
                </a:moveTo>
                <a:lnTo>
                  <a:pt x="759" y="3100"/>
                </a:lnTo>
                <a:cubicBezTo>
                  <a:pt x="1093" y="3433"/>
                  <a:pt x="1093" y="3433"/>
                  <a:pt x="1093" y="3433"/>
                </a:cubicBezTo>
                <a:cubicBezTo>
                  <a:pt x="1426" y="3100"/>
                  <a:pt x="1426" y="3100"/>
                  <a:pt x="1426" y="3100"/>
                </a:cubicBezTo>
                <a:cubicBezTo>
                  <a:pt x="2185" y="2341"/>
                  <a:pt x="2185" y="1093"/>
                  <a:pt x="1426" y="334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759" y="334"/>
                  <a:pt x="759" y="334"/>
                  <a:pt x="759" y="334"/>
                </a:cubicBezTo>
                <a:cubicBezTo>
                  <a:pt x="0" y="1093"/>
                  <a:pt x="0" y="2341"/>
                  <a:pt x="759" y="31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3">
            <a:extLst>
              <a:ext uri="{FF2B5EF4-FFF2-40B4-BE49-F238E27FC236}">
                <a16:creationId xmlns:a16="http://schemas.microsoft.com/office/drawing/2014/main" id="{F9AF0D70-BEAA-D34A-B67D-7513DDAF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840" y="5992165"/>
            <a:ext cx="2071271" cy="3253064"/>
          </a:xfrm>
          <a:custGeom>
            <a:avLst/>
            <a:gdLst>
              <a:gd name="T0" fmla="*/ 759 w 2188"/>
              <a:gd name="T1" fmla="*/ 3098 h 3433"/>
              <a:gd name="T2" fmla="*/ 759 w 2188"/>
              <a:gd name="T3" fmla="*/ 3098 h 3433"/>
              <a:gd name="T4" fmla="*/ 1094 w 2188"/>
              <a:gd name="T5" fmla="*/ 3432 h 3433"/>
              <a:gd name="T6" fmla="*/ 1419 w 2188"/>
              <a:gd name="T7" fmla="*/ 3098 h 3433"/>
              <a:gd name="T8" fmla="*/ 1419 w 2188"/>
              <a:gd name="T9" fmla="*/ 334 h 3433"/>
              <a:gd name="T10" fmla="*/ 1094 w 2188"/>
              <a:gd name="T11" fmla="*/ 0 h 3433"/>
              <a:gd name="T12" fmla="*/ 759 w 2188"/>
              <a:gd name="T13" fmla="*/ 334 h 3433"/>
              <a:gd name="T14" fmla="*/ 759 w 2188"/>
              <a:gd name="T15" fmla="*/ 3098 h 3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8" h="3433">
                <a:moveTo>
                  <a:pt x="759" y="3098"/>
                </a:moveTo>
                <a:lnTo>
                  <a:pt x="759" y="3098"/>
                </a:lnTo>
                <a:cubicBezTo>
                  <a:pt x="1094" y="3432"/>
                  <a:pt x="1094" y="3432"/>
                  <a:pt x="1094" y="3432"/>
                </a:cubicBezTo>
                <a:cubicBezTo>
                  <a:pt x="1419" y="3098"/>
                  <a:pt x="1419" y="3098"/>
                  <a:pt x="1419" y="3098"/>
                </a:cubicBezTo>
                <a:cubicBezTo>
                  <a:pt x="2187" y="2339"/>
                  <a:pt x="2187" y="1093"/>
                  <a:pt x="1419" y="334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759" y="334"/>
                  <a:pt x="759" y="334"/>
                  <a:pt x="759" y="334"/>
                </a:cubicBezTo>
                <a:cubicBezTo>
                  <a:pt x="0" y="1093"/>
                  <a:pt x="0" y="2339"/>
                  <a:pt x="759" y="30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33" name="Freeform 344">
            <a:extLst>
              <a:ext uri="{FF2B5EF4-FFF2-40B4-BE49-F238E27FC236}">
                <a16:creationId xmlns:a16="http://schemas.microsoft.com/office/drawing/2014/main" id="{07E96FAB-FAC5-EC47-93A7-A6691AA6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308" y="5992165"/>
            <a:ext cx="2071271" cy="3253064"/>
          </a:xfrm>
          <a:custGeom>
            <a:avLst/>
            <a:gdLst>
              <a:gd name="T0" fmla="*/ 768 w 2187"/>
              <a:gd name="T1" fmla="*/ 3098 h 3433"/>
              <a:gd name="T2" fmla="*/ 768 w 2187"/>
              <a:gd name="T3" fmla="*/ 3098 h 3433"/>
              <a:gd name="T4" fmla="*/ 1093 w 2187"/>
              <a:gd name="T5" fmla="*/ 3432 h 3433"/>
              <a:gd name="T6" fmla="*/ 1427 w 2187"/>
              <a:gd name="T7" fmla="*/ 3098 h 3433"/>
              <a:gd name="T8" fmla="*/ 1427 w 2187"/>
              <a:gd name="T9" fmla="*/ 334 h 3433"/>
              <a:gd name="T10" fmla="*/ 1093 w 2187"/>
              <a:gd name="T11" fmla="*/ 0 h 3433"/>
              <a:gd name="T12" fmla="*/ 768 w 2187"/>
              <a:gd name="T13" fmla="*/ 334 h 3433"/>
              <a:gd name="T14" fmla="*/ 768 w 2187"/>
              <a:gd name="T15" fmla="*/ 3098 h 3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7" h="3433">
                <a:moveTo>
                  <a:pt x="768" y="3098"/>
                </a:moveTo>
                <a:lnTo>
                  <a:pt x="768" y="3098"/>
                </a:lnTo>
                <a:cubicBezTo>
                  <a:pt x="1093" y="3432"/>
                  <a:pt x="1093" y="3432"/>
                  <a:pt x="1093" y="3432"/>
                </a:cubicBezTo>
                <a:cubicBezTo>
                  <a:pt x="1427" y="3098"/>
                  <a:pt x="1427" y="3098"/>
                  <a:pt x="1427" y="3098"/>
                </a:cubicBezTo>
                <a:cubicBezTo>
                  <a:pt x="2186" y="2339"/>
                  <a:pt x="2186" y="1093"/>
                  <a:pt x="1427" y="334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768" y="334"/>
                  <a:pt x="768" y="334"/>
                  <a:pt x="768" y="334"/>
                </a:cubicBezTo>
                <a:cubicBezTo>
                  <a:pt x="0" y="1093"/>
                  <a:pt x="0" y="2339"/>
                  <a:pt x="768" y="30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5">
            <a:extLst>
              <a:ext uri="{FF2B5EF4-FFF2-40B4-BE49-F238E27FC236}">
                <a16:creationId xmlns:a16="http://schemas.microsoft.com/office/drawing/2014/main" id="{5D8AAF0A-BF93-7D4B-87CB-BA2ED6D1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841" y="7779472"/>
            <a:ext cx="2079623" cy="3253064"/>
          </a:xfrm>
          <a:custGeom>
            <a:avLst/>
            <a:gdLst>
              <a:gd name="T0" fmla="*/ 768 w 2197"/>
              <a:gd name="T1" fmla="*/ 3109 h 3435"/>
              <a:gd name="T2" fmla="*/ 768 w 2197"/>
              <a:gd name="T3" fmla="*/ 3109 h 3435"/>
              <a:gd name="T4" fmla="*/ 1103 w 2197"/>
              <a:gd name="T5" fmla="*/ 3434 h 3435"/>
              <a:gd name="T6" fmla="*/ 1428 w 2197"/>
              <a:gd name="T7" fmla="*/ 3109 h 3435"/>
              <a:gd name="T8" fmla="*/ 1428 w 2197"/>
              <a:gd name="T9" fmla="*/ 335 h 3435"/>
              <a:gd name="T10" fmla="*/ 1103 w 2197"/>
              <a:gd name="T11" fmla="*/ 0 h 3435"/>
              <a:gd name="T12" fmla="*/ 768 w 2197"/>
              <a:gd name="T13" fmla="*/ 335 h 3435"/>
              <a:gd name="T14" fmla="*/ 768 w 2197"/>
              <a:gd name="T15" fmla="*/ 3109 h 3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7" h="3435">
                <a:moveTo>
                  <a:pt x="768" y="3109"/>
                </a:moveTo>
                <a:lnTo>
                  <a:pt x="768" y="3109"/>
                </a:lnTo>
                <a:cubicBezTo>
                  <a:pt x="1103" y="3434"/>
                  <a:pt x="1103" y="3434"/>
                  <a:pt x="1103" y="3434"/>
                </a:cubicBezTo>
                <a:cubicBezTo>
                  <a:pt x="1428" y="3109"/>
                  <a:pt x="1428" y="3109"/>
                  <a:pt x="1428" y="3109"/>
                </a:cubicBezTo>
                <a:cubicBezTo>
                  <a:pt x="2196" y="2341"/>
                  <a:pt x="2196" y="1103"/>
                  <a:pt x="1428" y="335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768" y="335"/>
                  <a:pt x="768" y="335"/>
                  <a:pt x="768" y="335"/>
                </a:cubicBezTo>
                <a:cubicBezTo>
                  <a:pt x="0" y="1103"/>
                  <a:pt x="0" y="2341"/>
                  <a:pt x="768" y="31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6">
            <a:extLst>
              <a:ext uri="{FF2B5EF4-FFF2-40B4-BE49-F238E27FC236}">
                <a16:creationId xmlns:a16="http://schemas.microsoft.com/office/drawing/2014/main" id="{558187FE-ED8C-704C-ADB1-2D78A2B0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56" y="7779472"/>
            <a:ext cx="2079623" cy="3253064"/>
          </a:xfrm>
          <a:custGeom>
            <a:avLst/>
            <a:gdLst>
              <a:gd name="T0" fmla="*/ 768 w 2197"/>
              <a:gd name="T1" fmla="*/ 3109 h 3435"/>
              <a:gd name="T2" fmla="*/ 768 w 2197"/>
              <a:gd name="T3" fmla="*/ 3109 h 3435"/>
              <a:gd name="T4" fmla="*/ 1093 w 2197"/>
              <a:gd name="T5" fmla="*/ 3434 h 3435"/>
              <a:gd name="T6" fmla="*/ 1427 w 2197"/>
              <a:gd name="T7" fmla="*/ 3109 h 3435"/>
              <a:gd name="T8" fmla="*/ 1427 w 2197"/>
              <a:gd name="T9" fmla="*/ 335 h 3435"/>
              <a:gd name="T10" fmla="*/ 1093 w 2197"/>
              <a:gd name="T11" fmla="*/ 0 h 3435"/>
              <a:gd name="T12" fmla="*/ 768 w 2197"/>
              <a:gd name="T13" fmla="*/ 335 h 3435"/>
              <a:gd name="T14" fmla="*/ 768 w 2197"/>
              <a:gd name="T15" fmla="*/ 3109 h 3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7" h="3435">
                <a:moveTo>
                  <a:pt x="768" y="3109"/>
                </a:moveTo>
                <a:lnTo>
                  <a:pt x="768" y="3109"/>
                </a:lnTo>
                <a:cubicBezTo>
                  <a:pt x="1093" y="3434"/>
                  <a:pt x="1093" y="3434"/>
                  <a:pt x="1093" y="3434"/>
                </a:cubicBezTo>
                <a:cubicBezTo>
                  <a:pt x="1427" y="3109"/>
                  <a:pt x="1427" y="3109"/>
                  <a:pt x="1427" y="3109"/>
                </a:cubicBezTo>
                <a:cubicBezTo>
                  <a:pt x="2196" y="2341"/>
                  <a:pt x="2196" y="1103"/>
                  <a:pt x="1427" y="335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768" y="335"/>
                  <a:pt x="768" y="335"/>
                  <a:pt x="768" y="335"/>
                </a:cubicBezTo>
                <a:cubicBezTo>
                  <a:pt x="0" y="1103"/>
                  <a:pt x="0" y="2341"/>
                  <a:pt x="768" y="31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7">
            <a:extLst>
              <a:ext uri="{FF2B5EF4-FFF2-40B4-BE49-F238E27FC236}">
                <a16:creationId xmlns:a16="http://schemas.microsoft.com/office/drawing/2014/main" id="{D86B9F50-E71D-9A4B-A735-CB4D33A5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711" y="7378581"/>
            <a:ext cx="960468" cy="613863"/>
          </a:xfrm>
          <a:custGeom>
            <a:avLst/>
            <a:gdLst>
              <a:gd name="T0" fmla="*/ 976 w 1013"/>
              <a:gd name="T1" fmla="*/ 649 h 650"/>
              <a:gd name="T2" fmla="*/ 976 w 1013"/>
              <a:gd name="T3" fmla="*/ 649 h 650"/>
              <a:gd name="T4" fmla="*/ 45 w 1013"/>
              <a:gd name="T5" fmla="*/ 649 h 650"/>
              <a:gd name="T6" fmla="*/ 0 w 1013"/>
              <a:gd name="T7" fmla="*/ 613 h 650"/>
              <a:gd name="T8" fmla="*/ 0 w 1013"/>
              <a:gd name="T9" fmla="*/ 45 h 650"/>
              <a:gd name="T10" fmla="*/ 45 w 1013"/>
              <a:gd name="T11" fmla="*/ 0 h 650"/>
              <a:gd name="T12" fmla="*/ 506 w 1013"/>
              <a:gd name="T13" fmla="*/ 0 h 650"/>
              <a:gd name="T14" fmla="*/ 976 w 1013"/>
              <a:gd name="T15" fmla="*/ 0 h 650"/>
              <a:gd name="T16" fmla="*/ 1012 w 1013"/>
              <a:gd name="T17" fmla="*/ 45 h 650"/>
              <a:gd name="T18" fmla="*/ 1012 w 1013"/>
              <a:gd name="T19" fmla="*/ 613 h 650"/>
              <a:gd name="T20" fmla="*/ 976 w 1013"/>
              <a:gd name="T21" fmla="*/ 649 h 650"/>
              <a:gd name="T22" fmla="*/ 54 w 1013"/>
              <a:gd name="T23" fmla="*/ 604 h 650"/>
              <a:gd name="T24" fmla="*/ 54 w 1013"/>
              <a:gd name="T25" fmla="*/ 604 h 650"/>
              <a:gd name="T26" fmla="*/ 967 w 1013"/>
              <a:gd name="T27" fmla="*/ 604 h 650"/>
              <a:gd name="T28" fmla="*/ 967 w 1013"/>
              <a:gd name="T29" fmla="*/ 45 h 650"/>
              <a:gd name="T30" fmla="*/ 506 w 1013"/>
              <a:gd name="T31" fmla="*/ 45 h 650"/>
              <a:gd name="T32" fmla="*/ 54 w 1013"/>
              <a:gd name="T33" fmla="*/ 54 h 650"/>
              <a:gd name="T34" fmla="*/ 54 w 1013"/>
              <a:gd name="T35" fmla="*/ 60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13" h="650">
                <a:moveTo>
                  <a:pt x="976" y="649"/>
                </a:moveTo>
                <a:lnTo>
                  <a:pt x="976" y="649"/>
                </a:lnTo>
                <a:cubicBezTo>
                  <a:pt x="45" y="649"/>
                  <a:pt x="45" y="649"/>
                  <a:pt x="45" y="649"/>
                </a:cubicBezTo>
                <a:cubicBezTo>
                  <a:pt x="18" y="649"/>
                  <a:pt x="0" y="631"/>
                  <a:pt x="0" y="6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976" y="0"/>
                  <a:pt x="976" y="0"/>
                  <a:pt x="976" y="0"/>
                </a:cubicBezTo>
                <a:cubicBezTo>
                  <a:pt x="994" y="0"/>
                  <a:pt x="1012" y="18"/>
                  <a:pt x="1012" y="45"/>
                </a:cubicBezTo>
                <a:cubicBezTo>
                  <a:pt x="1012" y="613"/>
                  <a:pt x="1012" y="613"/>
                  <a:pt x="1012" y="613"/>
                </a:cubicBezTo>
                <a:cubicBezTo>
                  <a:pt x="1012" y="631"/>
                  <a:pt x="994" y="649"/>
                  <a:pt x="976" y="649"/>
                </a:cubicBezTo>
                <a:close/>
                <a:moveTo>
                  <a:pt x="54" y="604"/>
                </a:moveTo>
                <a:lnTo>
                  <a:pt x="54" y="604"/>
                </a:lnTo>
                <a:cubicBezTo>
                  <a:pt x="967" y="604"/>
                  <a:pt x="967" y="604"/>
                  <a:pt x="967" y="604"/>
                </a:cubicBezTo>
                <a:cubicBezTo>
                  <a:pt x="967" y="45"/>
                  <a:pt x="967" y="45"/>
                  <a:pt x="967" y="45"/>
                </a:cubicBezTo>
                <a:cubicBezTo>
                  <a:pt x="506" y="45"/>
                  <a:pt x="506" y="45"/>
                  <a:pt x="506" y="45"/>
                </a:cubicBezTo>
                <a:cubicBezTo>
                  <a:pt x="54" y="54"/>
                  <a:pt x="54" y="54"/>
                  <a:pt x="54" y="54"/>
                </a:cubicBezTo>
                <a:lnTo>
                  <a:pt x="54" y="6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8">
            <a:extLst>
              <a:ext uri="{FF2B5EF4-FFF2-40B4-BE49-F238E27FC236}">
                <a16:creationId xmlns:a16="http://schemas.microsoft.com/office/drawing/2014/main" id="{2D183AA0-6EFF-3F41-9E02-3FBF2E3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268" y="7240773"/>
            <a:ext cx="471881" cy="187919"/>
          </a:xfrm>
          <a:custGeom>
            <a:avLst/>
            <a:gdLst>
              <a:gd name="T0" fmla="*/ 18 w 498"/>
              <a:gd name="T1" fmla="*/ 199 h 200"/>
              <a:gd name="T2" fmla="*/ 18 w 498"/>
              <a:gd name="T3" fmla="*/ 199 h 200"/>
              <a:gd name="T4" fmla="*/ 0 w 498"/>
              <a:gd name="T5" fmla="*/ 181 h 200"/>
              <a:gd name="T6" fmla="*/ 0 w 498"/>
              <a:gd name="T7" fmla="*/ 163 h 200"/>
              <a:gd name="T8" fmla="*/ 99 w 498"/>
              <a:gd name="T9" fmla="*/ 45 h 200"/>
              <a:gd name="T10" fmla="*/ 244 w 498"/>
              <a:gd name="T11" fmla="*/ 0 h 200"/>
              <a:gd name="T12" fmla="*/ 398 w 498"/>
              <a:gd name="T13" fmla="*/ 45 h 200"/>
              <a:gd name="T14" fmla="*/ 488 w 498"/>
              <a:gd name="T15" fmla="*/ 163 h 200"/>
              <a:gd name="T16" fmla="*/ 488 w 498"/>
              <a:gd name="T17" fmla="*/ 181 h 200"/>
              <a:gd name="T18" fmla="*/ 470 w 498"/>
              <a:gd name="T19" fmla="*/ 199 h 200"/>
              <a:gd name="T20" fmla="*/ 18 w 498"/>
              <a:gd name="T21" fmla="*/ 199 h 200"/>
              <a:gd name="T22" fmla="*/ 244 w 498"/>
              <a:gd name="T23" fmla="*/ 45 h 200"/>
              <a:gd name="T24" fmla="*/ 244 w 498"/>
              <a:gd name="T25" fmla="*/ 45 h 200"/>
              <a:gd name="T26" fmla="*/ 127 w 498"/>
              <a:gd name="T27" fmla="*/ 81 h 200"/>
              <a:gd name="T28" fmla="*/ 63 w 498"/>
              <a:gd name="T29" fmla="*/ 145 h 200"/>
              <a:gd name="T30" fmla="*/ 434 w 498"/>
              <a:gd name="T31" fmla="*/ 145 h 200"/>
              <a:gd name="T32" fmla="*/ 371 w 498"/>
              <a:gd name="T33" fmla="*/ 81 h 200"/>
              <a:gd name="T34" fmla="*/ 244 w 498"/>
              <a:gd name="T35" fmla="*/ 4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8" h="200">
                <a:moveTo>
                  <a:pt x="18" y="199"/>
                </a:moveTo>
                <a:lnTo>
                  <a:pt x="18" y="199"/>
                </a:lnTo>
                <a:cubicBezTo>
                  <a:pt x="18" y="199"/>
                  <a:pt x="9" y="190"/>
                  <a:pt x="0" y="181"/>
                </a:cubicBezTo>
                <a:cubicBezTo>
                  <a:pt x="0" y="181"/>
                  <a:pt x="0" y="172"/>
                  <a:pt x="0" y="163"/>
                </a:cubicBezTo>
                <a:cubicBezTo>
                  <a:pt x="18" y="118"/>
                  <a:pt x="54" y="72"/>
                  <a:pt x="99" y="45"/>
                </a:cubicBezTo>
                <a:cubicBezTo>
                  <a:pt x="136" y="18"/>
                  <a:pt x="190" y="0"/>
                  <a:pt x="244" y="0"/>
                </a:cubicBezTo>
                <a:cubicBezTo>
                  <a:pt x="298" y="0"/>
                  <a:pt x="352" y="18"/>
                  <a:pt x="398" y="45"/>
                </a:cubicBezTo>
                <a:cubicBezTo>
                  <a:pt x="443" y="72"/>
                  <a:pt x="470" y="118"/>
                  <a:pt x="488" y="163"/>
                </a:cubicBezTo>
                <a:cubicBezTo>
                  <a:pt x="497" y="172"/>
                  <a:pt x="497" y="181"/>
                  <a:pt x="488" y="181"/>
                </a:cubicBezTo>
                <a:cubicBezTo>
                  <a:pt x="488" y="190"/>
                  <a:pt x="479" y="199"/>
                  <a:pt x="470" y="199"/>
                </a:cubicBezTo>
                <a:lnTo>
                  <a:pt x="18" y="199"/>
                </a:lnTo>
                <a:close/>
                <a:moveTo>
                  <a:pt x="244" y="45"/>
                </a:moveTo>
                <a:lnTo>
                  <a:pt x="244" y="45"/>
                </a:lnTo>
                <a:cubicBezTo>
                  <a:pt x="199" y="45"/>
                  <a:pt x="163" y="63"/>
                  <a:pt x="127" y="81"/>
                </a:cubicBezTo>
                <a:cubicBezTo>
                  <a:pt x="99" y="99"/>
                  <a:pt x="72" y="126"/>
                  <a:pt x="63" y="145"/>
                </a:cubicBezTo>
                <a:cubicBezTo>
                  <a:pt x="434" y="145"/>
                  <a:pt x="434" y="145"/>
                  <a:pt x="434" y="145"/>
                </a:cubicBezTo>
                <a:cubicBezTo>
                  <a:pt x="416" y="126"/>
                  <a:pt x="398" y="99"/>
                  <a:pt x="371" y="81"/>
                </a:cubicBezTo>
                <a:cubicBezTo>
                  <a:pt x="334" y="63"/>
                  <a:pt x="289" y="45"/>
                  <a:pt x="244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9">
            <a:extLst>
              <a:ext uri="{FF2B5EF4-FFF2-40B4-BE49-F238E27FC236}">
                <a16:creationId xmlns:a16="http://schemas.microsoft.com/office/drawing/2014/main" id="{FE92710D-3F95-1A46-827F-28EF4803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620" y="7453748"/>
            <a:ext cx="455177" cy="463529"/>
          </a:xfrm>
          <a:custGeom>
            <a:avLst/>
            <a:gdLst>
              <a:gd name="T0" fmla="*/ 235 w 480"/>
              <a:gd name="T1" fmla="*/ 487 h 488"/>
              <a:gd name="T2" fmla="*/ 235 w 480"/>
              <a:gd name="T3" fmla="*/ 487 h 488"/>
              <a:gd name="T4" fmla="*/ 72 w 480"/>
              <a:gd name="T5" fmla="*/ 414 h 488"/>
              <a:gd name="T6" fmla="*/ 0 w 480"/>
              <a:gd name="T7" fmla="*/ 243 h 488"/>
              <a:gd name="T8" fmla="*/ 72 w 480"/>
              <a:gd name="T9" fmla="*/ 72 h 488"/>
              <a:gd name="T10" fmla="*/ 235 w 480"/>
              <a:gd name="T11" fmla="*/ 0 h 488"/>
              <a:gd name="T12" fmla="*/ 407 w 480"/>
              <a:gd name="T13" fmla="*/ 72 h 488"/>
              <a:gd name="T14" fmla="*/ 479 w 480"/>
              <a:gd name="T15" fmla="*/ 243 h 488"/>
              <a:gd name="T16" fmla="*/ 407 w 480"/>
              <a:gd name="T17" fmla="*/ 414 h 488"/>
              <a:gd name="T18" fmla="*/ 235 w 480"/>
              <a:gd name="T19" fmla="*/ 487 h 488"/>
              <a:gd name="T20" fmla="*/ 235 w 480"/>
              <a:gd name="T21" fmla="*/ 36 h 488"/>
              <a:gd name="T22" fmla="*/ 235 w 480"/>
              <a:gd name="T23" fmla="*/ 36 h 488"/>
              <a:gd name="T24" fmla="*/ 27 w 480"/>
              <a:gd name="T25" fmla="*/ 243 h 488"/>
              <a:gd name="T26" fmla="*/ 235 w 480"/>
              <a:gd name="T27" fmla="*/ 451 h 488"/>
              <a:gd name="T28" fmla="*/ 452 w 480"/>
              <a:gd name="T29" fmla="*/ 243 h 488"/>
              <a:gd name="T30" fmla="*/ 235 w 480"/>
              <a:gd name="T31" fmla="*/ 3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0" h="488">
                <a:moveTo>
                  <a:pt x="235" y="487"/>
                </a:moveTo>
                <a:lnTo>
                  <a:pt x="235" y="487"/>
                </a:lnTo>
                <a:cubicBezTo>
                  <a:pt x="172" y="487"/>
                  <a:pt x="118" y="460"/>
                  <a:pt x="72" y="414"/>
                </a:cubicBezTo>
                <a:cubicBezTo>
                  <a:pt x="27" y="369"/>
                  <a:pt x="0" y="306"/>
                  <a:pt x="0" y="243"/>
                </a:cubicBezTo>
                <a:cubicBezTo>
                  <a:pt x="0" y="180"/>
                  <a:pt x="27" y="116"/>
                  <a:pt x="72" y="72"/>
                </a:cubicBezTo>
                <a:cubicBezTo>
                  <a:pt x="118" y="27"/>
                  <a:pt x="172" y="0"/>
                  <a:pt x="235" y="0"/>
                </a:cubicBezTo>
                <a:cubicBezTo>
                  <a:pt x="307" y="0"/>
                  <a:pt x="362" y="27"/>
                  <a:pt x="407" y="72"/>
                </a:cubicBezTo>
                <a:cubicBezTo>
                  <a:pt x="452" y="116"/>
                  <a:pt x="479" y="180"/>
                  <a:pt x="479" y="243"/>
                </a:cubicBezTo>
                <a:cubicBezTo>
                  <a:pt x="479" y="306"/>
                  <a:pt x="452" y="369"/>
                  <a:pt x="407" y="414"/>
                </a:cubicBezTo>
                <a:cubicBezTo>
                  <a:pt x="362" y="460"/>
                  <a:pt x="307" y="487"/>
                  <a:pt x="235" y="487"/>
                </a:cubicBezTo>
                <a:close/>
                <a:moveTo>
                  <a:pt x="235" y="36"/>
                </a:moveTo>
                <a:lnTo>
                  <a:pt x="235" y="36"/>
                </a:lnTo>
                <a:cubicBezTo>
                  <a:pt x="127" y="36"/>
                  <a:pt x="27" y="126"/>
                  <a:pt x="27" y="243"/>
                </a:cubicBezTo>
                <a:cubicBezTo>
                  <a:pt x="27" y="360"/>
                  <a:pt x="127" y="451"/>
                  <a:pt x="235" y="451"/>
                </a:cubicBezTo>
                <a:cubicBezTo>
                  <a:pt x="352" y="451"/>
                  <a:pt x="452" y="360"/>
                  <a:pt x="452" y="243"/>
                </a:cubicBezTo>
                <a:cubicBezTo>
                  <a:pt x="452" y="126"/>
                  <a:pt x="352" y="36"/>
                  <a:pt x="23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50">
            <a:extLst>
              <a:ext uri="{FF2B5EF4-FFF2-40B4-BE49-F238E27FC236}">
                <a16:creationId xmlns:a16="http://schemas.microsoft.com/office/drawing/2014/main" id="{12DD74B7-107E-4247-B953-0B034086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731" y="7512211"/>
            <a:ext cx="350780" cy="342428"/>
          </a:xfrm>
          <a:custGeom>
            <a:avLst/>
            <a:gdLst>
              <a:gd name="T0" fmla="*/ 181 w 372"/>
              <a:gd name="T1" fmla="*/ 361 h 362"/>
              <a:gd name="T2" fmla="*/ 181 w 372"/>
              <a:gd name="T3" fmla="*/ 361 h 362"/>
              <a:gd name="T4" fmla="*/ 0 w 372"/>
              <a:gd name="T5" fmla="*/ 180 h 362"/>
              <a:gd name="T6" fmla="*/ 181 w 372"/>
              <a:gd name="T7" fmla="*/ 0 h 362"/>
              <a:gd name="T8" fmla="*/ 371 w 372"/>
              <a:gd name="T9" fmla="*/ 180 h 362"/>
              <a:gd name="T10" fmla="*/ 181 w 372"/>
              <a:gd name="T11" fmla="*/ 361 h 362"/>
              <a:gd name="T12" fmla="*/ 181 w 372"/>
              <a:gd name="T13" fmla="*/ 27 h 362"/>
              <a:gd name="T14" fmla="*/ 181 w 372"/>
              <a:gd name="T15" fmla="*/ 27 h 362"/>
              <a:gd name="T16" fmla="*/ 27 w 372"/>
              <a:gd name="T17" fmla="*/ 180 h 362"/>
              <a:gd name="T18" fmla="*/ 181 w 372"/>
              <a:gd name="T19" fmla="*/ 334 h 362"/>
              <a:gd name="T20" fmla="*/ 344 w 372"/>
              <a:gd name="T21" fmla="*/ 180 h 362"/>
              <a:gd name="T22" fmla="*/ 181 w 372"/>
              <a:gd name="T23" fmla="*/ 27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2" h="362">
                <a:moveTo>
                  <a:pt x="181" y="361"/>
                </a:moveTo>
                <a:lnTo>
                  <a:pt x="181" y="361"/>
                </a:lnTo>
                <a:cubicBezTo>
                  <a:pt x="82" y="361"/>
                  <a:pt x="0" y="279"/>
                  <a:pt x="0" y="180"/>
                </a:cubicBezTo>
                <a:cubicBezTo>
                  <a:pt x="0" y="81"/>
                  <a:pt x="82" y="0"/>
                  <a:pt x="181" y="0"/>
                </a:cubicBezTo>
                <a:cubicBezTo>
                  <a:pt x="289" y="0"/>
                  <a:pt x="371" y="81"/>
                  <a:pt x="371" y="180"/>
                </a:cubicBezTo>
                <a:cubicBezTo>
                  <a:pt x="371" y="279"/>
                  <a:pt x="289" y="361"/>
                  <a:pt x="181" y="361"/>
                </a:cubicBezTo>
                <a:close/>
                <a:moveTo>
                  <a:pt x="181" y="27"/>
                </a:moveTo>
                <a:lnTo>
                  <a:pt x="181" y="27"/>
                </a:lnTo>
                <a:cubicBezTo>
                  <a:pt x="100" y="27"/>
                  <a:pt x="27" y="89"/>
                  <a:pt x="27" y="180"/>
                </a:cubicBezTo>
                <a:cubicBezTo>
                  <a:pt x="27" y="261"/>
                  <a:pt x="100" y="334"/>
                  <a:pt x="181" y="334"/>
                </a:cubicBezTo>
                <a:cubicBezTo>
                  <a:pt x="271" y="334"/>
                  <a:pt x="344" y="261"/>
                  <a:pt x="344" y="180"/>
                </a:cubicBezTo>
                <a:cubicBezTo>
                  <a:pt x="344" y="89"/>
                  <a:pt x="271" y="27"/>
                  <a:pt x="181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51">
            <a:extLst>
              <a:ext uri="{FF2B5EF4-FFF2-40B4-BE49-F238E27FC236}">
                <a16:creationId xmlns:a16="http://schemas.microsoft.com/office/drawing/2014/main" id="{9134F991-E68F-844E-A064-813820F7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832" y="7599905"/>
            <a:ext cx="112752" cy="171215"/>
          </a:xfrm>
          <a:custGeom>
            <a:avLst/>
            <a:gdLst>
              <a:gd name="T0" fmla="*/ 54 w 118"/>
              <a:gd name="T1" fmla="*/ 181 h 182"/>
              <a:gd name="T2" fmla="*/ 54 w 118"/>
              <a:gd name="T3" fmla="*/ 181 h 182"/>
              <a:gd name="T4" fmla="*/ 9 w 118"/>
              <a:gd name="T5" fmla="*/ 172 h 182"/>
              <a:gd name="T6" fmla="*/ 9 w 118"/>
              <a:gd name="T7" fmla="*/ 154 h 182"/>
              <a:gd name="T8" fmla="*/ 18 w 118"/>
              <a:gd name="T9" fmla="*/ 145 h 182"/>
              <a:gd name="T10" fmla="*/ 81 w 118"/>
              <a:gd name="T11" fmla="*/ 145 h 182"/>
              <a:gd name="T12" fmla="*/ 90 w 118"/>
              <a:gd name="T13" fmla="*/ 127 h 182"/>
              <a:gd name="T14" fmla="*/ 54 w 118"/>
              <a:gd name="T15" fmla="*/ 100 h 182"/>
              <a:gd name="T16" fmla="*/ 18 w 118"/>
              <a:gd name="T17" fmla="*/ 82 h 182"/>
              <a:gd name="T18" fmla="*/ 0 w 118"/>
              <a:gd name="T19" fmla="*/ 55 h 182"/>
              <a:gd name="T20" fmla="*/ 27 w 118"/>
              <a:gd name="T21" fmla="*/ 10 h 182"/>
              <a:gd name="T22" fmla="*/ 108 w 118"/>
              <a:gd name="T23" fmla="*/ 10 h 182"/>
              <a:gd name="T24" fmla="*/ 108 w 118"/>
              <a:gd name="T25" fmla="*/ 28 h 182"/>
              <a:gd name="T26" fmla="*/ 99 w 118"/>
              <a:gd name="T27" fmla="*/ 28 h 182"/>
              <a:gd name="T28" fmla="*/ 36 w 118"/>
              <a:gd name="T29" fmla="*/ 28 h 182"/>
              <a:gd name="T30" fmla="*/ 27 w 118"/>
              <a:gd name="T31" fmla="*/ 55 h 182"/>
              <a:gd name="T32" fmla="*/ 63 w 118"/>
              <a:gd name="T33" fmla="*/ 82 h 182"/>
              <a:gd name="T34" fmla="*/ 90 w 118"/>
              <a:gd name="T35" fmla="*/ 100 h 182"/>
              <a:gd name="T36" fmla="*/ 108 w 118"/>
              <a:gd name="T37" fmla="*/ 127 h 182"/>
              <a:gd name="T38" fmla="*/ 90 w 118"/>
              <a:gd name="T39" fmla="*/ 163 h 182"/>
              <a:gd name="T40" fmla="*/ 54 w 118"/>
              <a:gd name="T4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82">
                <a:moveTo>
                  <a:pt x="54" y="181"/>
                </a:moveTo>
                <a:lnTo>
                  <a:pt x="54" y="181"/>
                </a:lnTo>
                <a:cubicBezTo>
                  <a:pt x="36" y="181"/>
                  <a:pt x="27" y="172"/>
                  <a:pt x="9" y="172"/>
                </a:cubicBezTo>
                <a:cubicBezTo>
                  <a:pt x="9" y="163"/>
                  <a:pt x="0" y="163"/>
                  <a:pt x="9" y="154"/>
                </a:cubicBezTo>
                <a:cubicBezTo>
                  <a:pt x="9" y="145"/>
                  <a:pt x="18" y="145"/>
                  <a:pt x="18" y="145"/>
                </a:cubicBezTo>
                <a:cubicBezTo>
                  <a:pt x="45" y="154"/>
                  <a:pt x="63" y="154"/>
                  <a:pt x="81" y="145"/>
                </a:cubicBezTo>
                <a:cubicBezTo>
                  <a:pt x="90" y="145"/>
                  <a:pt x="90" y="136"/>
                  <a:pt x="90" y="127"/>
                </a:cubicBezTo>
                <a:cubicBezTo>
                  <a:pt x="90" y="118"/>
                  <a:pt x="72" y="109"/>
                  <a:pt x="54" y="100"/>
                </a:cubicBezTo>
                <a:cubicBezTo>
                  <a:pt x="45" y="91"/>
                  <a:pt x="27" y="91"/>
                  <a:pt x="18" y="82"/>
                </a:cubicBezTo>
                <a:cubicBezTo>
                  <a:pt x="9" y="73"/>
                  <a:pt x="0" y="64"/>
                  <a:pt x="0" y="55"/>
                </a:cubicBezTo>
                <a:cubicBezTo>
                  <a:pt x="0" y="37"/>
                  <a:pt x="9" y="19"/>
                  <a:pt x="27" y="10"/>
                </a:cubicBezTo>
                <a:cubicBezTo>
                  <a:pt x="45" y="0"/>
                  <a:pt x="72" y="0"/>
                  <a:pt x="108" y="10"/>
                </a:cubicBezTo>
                <a:cubicBezTo>
                  <a:pt x="108" y="10"/>
                  <a:pt x="117" y="19"/>
                  <a:pt x="108" y="28"/>
                </a:cubicBezTo>
                <a:lnTo>
                  <a:pt x="99" y="28"/>
                </a:lnTo>
                <a:cubicBezTo>
                  <a:pt x="72" y="19"/>
                  <a:pt x="54" y="19"/>
                  <a:pt x="36" y="28"/>
                </a:cubicBezTo>
                <a:cubicBezTo>
                  <a:pt x="27" y="37"/>
                  <a:pt x="27" y="46"/>
                  <a:pt x="27" y="55"/>
                </a:cubicBezTo>
                <a:cubicBezTo>
                  <a:pt x="27" y="64"/>
                  <a:pt x="45" y="73"/>
                  <a:pt x="63" y="82"/>
                </a:cubicBezTo>
                <a:cubicBezTo>
                  <a:pt x="72" y="82"/>
                  <a:pt x="81" y="91"/>
                  <a:pt x="90" y="100"/>
                </a:cubicBezTo>
                <a:cubicBezTo>
                  <a:pt x="108" y="109"/>
                  <a:pt x="108" y="118"/>
                  <a:pt x="108" y="127"/>
                </a:cubicBezTo>
                <a:cubicBezTo>
                  <a:pt x="108" y="145"/>
                  <a:pt x="108" y="154"/>
                  <a:pt x="90" y="163"/>
                </a:cubicBezTo>
                <a:cubicBezTo>
                  <a:pt x="81" y="172"/>
                  <a:pt x="72" y="181"/>
                  <a:pt x="54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2">
            <a:extLst>
              <a:ext uri="{FF2B5EF4-FFF2-40B4-BE49-F238E27FC236}">
                <a16:creationId xmlns:a16="http://schemas.microsoft.com/office/drawing/2014/main" id="{5858A212-D0F9-DF46-A114-C5FF9BFE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592" y="7558145"/>
            <a:ext cx="25056" cy="33408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27 h 37"/>
              <a:gd name="T6" fmla="*/ 0 w 28"/>
              <a:gd name="T7" fmla="*/ 8 h 37"/>
              <a:gd name="T8" fmla="*/ 9 w 28"/>
              <a:gd name="T9" fmla="*/ 0 h 37"/>
              <a:gd name="T10" fmla="*/ 27 w 28"/>
              <a:gd name="T11" fmla="*/ 8 h 37"/>
              <a:gd name="T12" fmla="*/ 27 w 28"/>
              <a:gd name="T13" fmla="*/ 27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8"/>
                  <a:pt x="0" y="8"/>
                  <a:pt x="0" y="8"/>
                </a:cubicBezTo>
                <a:lnTo>
                  <a:pt x="9" y="0"/>
                </a:lnTo>
                <a:cubicBezTo>
                  <a:pt x="18" y="0"/>
                  <a:pt x="27" y="8"/>
                  <a:pt x="27" y="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3">
            <a:extLst>
              <a:ext uri="{FF2B5EF4-FFF2-40B4-BE49-F238E27FC236}">
                <a16:creationId xmlns:a16="http://schemas.microsoft.com/office/drawing/2014/main" id="{0F3EDB35-69D5-124C-BCE9-806552EF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592" y="7771120"/>
            <a:ext cx="25056" cy="33408"/>
          </a:xfrm>
          <a:custGeom>
            <a:avLst/>
            <a:gdLst>
              <a:gd name="T0" fmla="*/ 9 w 28"/>
              <a:gd name="T1" fmla="*/ 36 h 37"/>
              <a:gd name="T2" fmla="*/ 9 w 28"/>
              <a:gd name="T3" fmla="*/ 36 h 37"/>
              <a:gd name="T4" fmla="*/ 0 w 28"/>
              <a:gd name="T5" fmla="*/ 27 h 37"/>
              <a:gd name="T6" fmla="*/ 0 w 28"/>
              <a:gd name="T7" fmla="*/ 9 h 37"/>
              <a:gd name="T8" fmla="*/ 9 w 28"/>
              <a:gd name="T9" fmla="*/ 0 h 37"/>
              <a:gd name="T10" fmla="*/ 27 w 28"/>
              <a:gd name="T11" fmla="*/ 9 h 37"/>
              <a:gd name="T12" fmla="*/ 27 w 28"/>
              <a:gd name="T13" fmla="*/ 27 h 37"/>
              <a:gd name="T14" fmla="*/ 9 w 2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4">
            <a:extLst>
              <a:ext uri="{FF2B5EF4-FFF2-40B4-BE49-F238E27FC236}">
                <a16:creationId xmlns:a16="http://schemas.microsoft.com/office/drawing/2014/main" id="{BCB4597A-17B1-BF49-B4F9-51DD45D7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063" y="5904469"/>
            <a:ext cx="956294" cy="609689"/>
          </a:xfrm>
          <a:custGeom>
            <a:avLst/>
            <a:gdLst>
              <a:gd name="T0" fmla="*/ 966 w 1012"/>
              <a:gd name="T1" fmla="*/ 641 h 642"/>
              <a:gd name="T2" fmla="*/ 966 w 1012"/>
              <a:gd name="T3" fmla="*/ 641 h 642"/>
              <a:gd name="T4" fmla="*/ 45 w 1012"/>
              <a:gd name="T5" fmla="*/ 641 h 642"/>
              <a:gd name="T6" fmla="*/ 0 w 1012"/>
              <a:gd name="T7" fmla="*/ 605 h 642"/>
              <a:gd name="T8" fmla="*/ 0 w 1012"/>
              <a:gd name="T9" fmla="*/ 45 h 642"/>
              <a:gd name="T10" fmla="*/ 45 w 1012"/>
              <a:gd name="T11" fmla="*/ 0 h 642"/>
              <a:gd name="T12" fmla="*/ 181 w 1012"/>
              <a:gd name="T13" fmla="*/ 0 h 642"/>
              <a:gd name="T14" fmla="*/ 208 w 1012"/>
              <a:gd name="T15" fmla="*/ 27 h 642"/>
              <a:gd name="T16" fmla="*/ 181 w 1012"/>
              <a:gd name="T17" fmla="*/ 54 h 642"/>
              <a:gd name="T18" fmla="*/ 45 w 1012"/>
              <a:gd name="T19" fmla="*/ 54 h 642"/>
              <a:gd name="T20" fmla="*/ 45 w 1012"/>
              <a:gd name="T21" fmla="*/ 596 h 642"/>
              <a:gd name="T22" fmla="*/ 966 w 1012"/>
              <a:gd name="T23" fmla="*/ 596 h 642"/>
              <a:gd name="T24" fmla="*/ 966 w 1012"/>
              <a:gd name="T25" fmla="*/ 54 h 642"/>
              <a:gd name="T26" fmla="*/ 821 w 1012"/>
              <a:gd name="T27" fmla="*/ 54 h 642"/>
              <a:gd name="T28" fmla="*/ 803 w 1012"/>
              <a:gd name="T29" fmla="*/ 27 h 642"/>
              <a:gd name="T30" fmla="*/ 821 w 1012"/>
              <a:gd name="T31" fmla="*/ 0 h 642"/>
              <a:gd name="T32" fmla="*/ 966 w 1012"/>
              <a:gd name="T33" fmla="*/ 0 h 642"/>
              <a:gd name="T34" fmla="*/ 1011 w 1012"/>
              <a:gd name="T35" fmla="*/ 45 h 642"/>
              <a:gd name="T36" fmla="*/ 1011 w 1012"/>
              <a:gd name="T37" fmla="*/ 605 h 642"/>
              <a:gd name="T38" fmla="*/ 966 w 1012"/>
              <a:gd name="T39" fmla="*/ 641 h 642"/>
              <a:gd name="T40" fmla="*/ 966 w 1012"/>
              <a:gd name="T41" fmla="*/ 54 h 642"/>
              <a:gd name="T42" fmla="*/ 966 w 1012"/>
              <a:gd name="T43" fmla="*/ 54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12" h="642">
                <a:moveTo>
                  <a:pt x="966" y="641"/>
                </a:moveTo>
                <a:lnTo>
                  <a:pt x="966" y="641"/>
                </a:lnTo>
                <a:cubicBezTo>
                  <a:pt x="45" y="641"/>
                  <a:pt x="45" y="641"/>
                  <a:pt x="45" y="641"/>
                </a:cubicBezTo>
                <a:cubicBezTo>
                  <a:pt x="18" y="641"/>
                  <a:pt x="0" y="623"/>
                  <a:pt x="0" y="60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7"/>
                  <a:pt x="18" y="0"/>
                  <a:pt x="45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7"/>
                  <a:pt x="208" y="27"/>
                </a:cubicBezTo>
                <a:cubicBezTo>
                  <a:pt x="208" y="36"/>
                  <a:pt x="199" y="54"/>
                  <a:pt x="181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96"/>
                  <a:pt x="45" y="596"/>
                  <a:pt x="45" y="596"/>
                </a:cubicBezTo>
                <a:cubicBezTo>
                  <a:pt x="966" y="596"/>
                  <a:pt x="966" y="596"/>
                  <a:pt x="966" y="596"/>
                </a:cubicBezTo>
                <a:cubicBezTo>
                  <a:pt x="966" y="54"/>
                  <a:pt x="966" y="54"/>
                  <a:pt x="966" y="54"/>
                </a:cubicBezTo>
                <a:cubicBezTo>
                  <a:pt x="821" y="54"/>
                  <a:pt x="821" y="54"/>
                  <a:pt x="821" y="54"/>
                </a:cubicBezTo>
                <a:cubicBezTo>
                  <a:pt x="812" y="54"/>
                  <a:pt x="803" y="36"/>
                  <a:pt x="803" y="27"/>
                </a:cubicBezTo>
                <a:cubicBezTo>
                  <a:pt x="803" y="17"/>
                  <a:pt x="812" y="0"/>
                  <a:pt x="821" y="0"/>
                </a:cubicBezTo>
                <a:cubicBezTo>
                  <a:pt x="966" y="0"/>
                  <a:pt x="966" y="0"/>
                  <a:pt x="966" y="0"/>
                </a:cubicBezTo>
                <a:cubicBezTo>
                  <a:pt x="993" y="0"/>
                  <a:pt x="1011" y="17"/>
                  <a:pt x="1011" y="45"/>
                </a:cubicBezTo>
                <a:cubicBezTo>
                  <a:pt x="1011" y="605"/>
                  <a:pt x="1011" y="605"/>
                  <a:pt x="1011" y="605"/>
                </a:cubicBezTo>
                <a:cubicBezTo>
                  <a:pt x="1011" y="623"/>
                  <a:pt x="993" y="641"/>
                  <a:pt x="966" y="641"/>
                </a:cubicBezTo>
                <a:close/>
                <a:moveTo>
                  <a:pt x="966" y="54"/>
                </a:moveTo>
                <a:lnTo>
                  <a:pt x="96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5">
            <a:extLst>
              <a:ext uri="{FF2B5EF4-FFF2-40B4-BE49-F238E27FC236}">
                <a16:creationId xmlns:a16="http://schemas.microsoft.com/office/drawing/2014/main" id="{A691EE0A-485F-DA41-B795-7D3676CF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1243" y="5912821"/>
            <a:ext cx="505289" cy="283965"/>
          </a:xfrm>
          <a:custGeom>
            <a:avLst/>
            <a:gdLst>
              <a:gd name="T0" fmla="*/ 27 w 533"/>
              <a:gd name="T1" fmla="*/ 298 h 299"/>
              <a:gd name="T2" fmla="*/ 27 w 533"/>
              <a:gd name="T3" fmla="*/ 298 h 299"/>
              <a:gd name="T4" fmla="*/ 9 w 533"/>
              <a:gd name="T5" fmla="*/ 289 h 299"/>
              <a:gd name="T6" fmla="*/ 18 w 533"/>
              <a:gd name="T7" fmla="*/ 253 h 299"/>
              <a:gd name="T8" fmla="*/ 496 w 533"/>
              <a:gd name="T9" fmla="*/ 8 h 299"/>
              <a:gd name="T10" fmla="*/ 532 w 533"/>
              <a:gd name="T11" fmla="*/ 18 h 299"/>
              <a:gd name="T12" fmla="*/ 514 w 533"/>
              <a:gd name="T13" fmla="*/ 54 h 299"/>
              <a:gd name="T14" fmla="*/ 35 w 533"/>
              <a:gd name="T15" fmla="*/ 298 h 299"/>
              <a:gd name="T16" fmla="*/ 27 w 533"/>
              <a:gd name="T17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3" h="299">
                <a:moveTo>
                  <a:pt x="27" y="298"/>
                </a:moveTo>
                <a:lnTo>
                  <a:pt x="27" y="298"/>
                </a:lnTo>
                <a:cubicBezTo>
                  <a:pt x="18" y="298"/>
                  <a:pt x="9" y="289"/>
                  <a:pt x="9" y="289"/>
                </a:cubicBezTo>
                <a:cubicBezTo>
                  <a:pt x="0" y="271"/>
                  <a:pt x="0" y="261"/>
                  <a:pt x="18" y="253"/>
                </a:cubicBezTo>
                <a:cubicBezTo>
                  <a:pt x="496" y="8"/>
                  <a:pt x="496" y="8"/>
                  <a:pt x="496" y="8"/>
                </a:cubicBezTo>
                <a:cubicBezTo>
                  <a:pt x="505" y="0"/>
                  <a:pt x="523" y="8"/>
                  <a:pt x="532" y="18"/>
                </a:cubicBezTo>
                <a:cubicBezTo>
                  <a:pt x="532" y="27"/>
                  <a:pt x="532" y="45"/>
                  <a:pt x="514" y="54"/>
                </a:cubicBezTo>
                <a:cubicBezTo>
                  <a:pt x="35" y="298"/>
                  <a:pt x="35" y="298"/>
                  <a:pt x="35" y="298"/>
                </a:cubicBezTo>
                <a:lnTo>
                  <a:pt x="27" y="29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6">
            <a:extLst>
              <a:ext uri="{FF2B5EF4-FFF2-40B4-BE49-F238E27FC236}">
                <a16:creationId xmlns:a16="http://schemas.microsoft.com/office/drawing/2014/main" id="{9E795A90-0706-3848-9E9E-DC04D305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063" y="5912821"/>
            <a:ext cx="505291" cy="283965"/>
          </a:xfrm>
          <a:custGeom>
            <a:avLst/>
            <a:gdLst>
              <a:gd name="T0" fmla="*/ 506 w 533"/>
              <a:gd name="T1" fmla="*/ 298 h 299"/>
              <a:gd name="T2" fmla="*/ 506 w 533"/>
              <a:gd name="T3" fmla="*/ 298 h 299"/>
              <a:gd name="T4" fmla="*/ 497 w 533"/>
              <a:gd name="T5" fmla="*/ 298 h 299"/>
              <a:gd name="T6" fmla="*/ 18 w 533"/>
              <a:gd name="T7" fmla="*/ 54 h 299"/>
              <a:gd name="T8" fmla="*/ 0 w 533"/>
              <a:gd name="T9" fmla="*/ 18 h 299"/>
              <a:gd name="T10" fmla="*/ 36 w 533"/>
              <a:gd name="T11" fmla="*/ 8 h 299"/>
              <a:gd name="T12" fmla="*/ 514 w 533"/>
              <a:gd name="T13" fmla="*/ 253 h 299"/>
              <a:gd name="T14" fmla="*/ 523 w 533"/>
              <a:gd name="T15" fmla="*/ 289 h 299"/>
              <a:gd name="T16" fmla="*/ 506 w 533"/>
              <a:gd name="T17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3" h="299">
                <a:moveTo>
                  <a:pt x="506" y="298"/>
                </a:moveTo>
                <a:lnTo>
                  <a:pt x="506" y="298"/>
                </a:lnTo>
                <a:cubicBezTo>
                  <a:pt x="497" y="298"/>
                  <a:pt x="497" y="298"/>
                  <a:pt x="497" y="298"/>
                </a:cubicBezTo>
                <a:cubicBezTo>
                  <a:pt x="18" y="54"/>
                  <a:pt x="18" y="54"/>
                  <a:pt x="18" y="54"/>
                </a:cubicBezTo>
                <a:cubicBezTo>
                  <a:pt x="0" y="45"/>
                  <a:pt x="0" y="27"/>
                  <a:pt x="0" y="18"/>
                </a:cubicBezTo>
                <a:cubicBezTo>
                  <a:pt x="9" y="8"/>
                  <a:pt x="27" y="0"/>
                  <a:pt x="36" y="8"/>
                </a:cubicBezTo>
                <a:cubicBezTo>
                  <a:pt x="514" y="253"/>
                  <a:pt x="514" y="253"/>
                  <a:pt x="514" y="253"/>
                </a:cubicBezTo>
                <a:cubicBezTo>
                  <a:pt x="523" y="261"/>
                  <a:pt x="532" y="271"/>
                  <a:pt x="523" y="289"/>
                </a:cubicBezTo>
                <a:cubicBezTo>
                  <a:pt x="523" y="289"/>
                  <a:pt x="514" y="298"/>
                  <a:pt x="506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7">
            <a:extLst>
              <a:ext uri="{FF2B5EF4-FFF2-40B4-BE49-F238E27FC236}">
                <a16:creationId xmlns:a16="http://schemas.microsoft.com/office/drawing/2014/main" id="{8017BA85-0F9D-BE45-A203-826B06E3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577" y="6171730"/>
            <a:ext cx="350780" cy="342428"/>
          </a:xfrm>
          <a:custGeom>
            <a:avLst/>
            <a:gdLst>
              <a:gd name="T0" fmla="*/ 344 w 372"/>
              <a:gd name="T1" fmla="*/ 361 h 362"/>
              <a:gd name="T2" fmla="*/ 344 w 372"/>
              <a:gd name="T3" fmla="*/ 361 h 362"/>
              <a:gd name="T4" fmla="*/ 326 w 372"/>
              <a:gd name="T5" fmla="*/ 352 h 362"/>
              <a:gd name="T6" fmla="*/ 9 w 372"/>
              <a:gd name="T7" fmla="*/ 36 h 362"/>
              <a:gd name="T8" fmla="*/ 9 w 372"/>
              <a:gd name="T9" fmla="*/ 9 h 362"/>
              <a:gd name="T10" fmla="*/ 46 w 372"/>
              <a:gd name="T11" fmla="*/ 9 h 362"/>
              <a:gd name="T12" fmla="*/ 362 w 372"/>
              <a:gd name="T13" fmla="*/ 316 h 362"/>
              <a:gd name="T14" fmla="*/ 362 w 372"/>
              <a:gd name="T15" fmla="*/ 352 h 362"/>
              <a:gd name="T16" fmla="*/ 344 w 372"/>
              <a:gd name="T17" fmla="*/ 361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2" h="362">
                <a:moveTo>
                  <a:pt x="344" y="361"/>
                </a:moveTo>
                <a:lnTo>
                  <a:pt x="344" y="361"/>
                </a:lnTo>
                <a:cubicBezTo>
                  <a:pt x="335" y="361"/>
                  <a:pt x="326" y="361"/>
                  <a:pt x="326" y="352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37" y="0"/>
                  <a:pt x="46" y="9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71" y="325"/>
                  <a:pt x="371" y="343"/>
                  <a:pt x="362" y="352"/>
                </a:cubicBezTo>
                <a:cubicBezTo>
                  <a:pt x="353" y="361"/>
                  <a:pt x="344" y="361"/>
                  <a:pt x="344" y="3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8">
            <a:extLst>
              <a:ext uri="{FF2B5EF4-FFF2-40B4-BE49-F238E27FC236}">
                <a16:creationId xmlns:a16="http://schemas.microsoft.com/office/drawing/2014/main" id="{53B47D4D-34CD-9D46-B302-09DE82B1F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415" y="6171730"/>
            <a:ext cx="342428" cy="334076"/>
          </a:xfrm>
          <a:custGeom>
            <a:avLst/>
            <a:gdLst>
              <a:gd name="T0" fmla="*/ 27 w 362"/>
              <a:gd name="T1" fmla="*/ 352 h 353"/>
              <a:gd name="T2" fmla="*/ 27 w 362"/>
              <a:gd name="T3" fmla="*/ 352 h 353"/>
              <a:gd name="T4" fmla="*/ 9 w 362"/>
              <a:gd name="T5" fmla="*/ 343 h 353"/>
              <a:gd name="T6" fmla="*/ 9 w 362"/>
              <a:gd name="T7" fmla="*/ 307 h 353"/>
              <a:gd name="T8" fmla="*/ 316 w 362"/>
              <a:gd name="T9" fmla="*/ 9 h 353"/>
              <a:gd name="T10" fmla="*/ 352 w 362"/>
              <a:gd name="T11" fmla="*/ 9 h 353"/>
              <a:gd name="T12" fmla="*/ 352 w 362"/>
              <a:gd name="T13" fmla="*/ 36 h 353"/>
              <a:gd name="T14" fmla="*/ 45 w 362"/>
              <a:gd name="T15" fmla="*/ 343 h 353"/>
              <a:gd name="T16" fmla="*/ 27 w 362"/>
              <a:gd name="T17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2" h="353">
                <a:moveTo>
                  <a:pt x="27" y="352"/>
                </a:moveTo>
                <a:lnTo>
                  <a:pt x="27" y="352"/>
                </a:lnTo>
                <a:cubicBezTo>
                  <a:pt x="27" y="352"/>
                  <a:pt x="18" y="352"/>
                  <a:pt x="9" y="343"/>
                </a:cubicBezTo>
                <a:cubicBezTo>
                  <a:pt x="0" y="334"/>
                  <a:pt x="0" y="316"/>
                  <a:pt x="9" y="307"/>
                </a:cubicBezTo>
                <a:cubicBezTo>
                  <a:pt x="316" y="9"/>
                  <a:pt x="316" y="9"/>
                  <a:pt x="316" y="9"/>
                </a:cubicBezTo>
                <a:cubicBezTo>
                  <a:pt x="325" y="0"/>
                  <a:pt x="343" y="0"/>
                  <a:pt x="352" y="9"/>
                </a:cubicBezTo>
                <a:cubicBezTo>
                  <a:pt x="361" y="18"/>
                  <a:pt x="361" y="27"/>
                  <a:pt x="352" y="36"/>
                </a:cubicBezTo>
                <a:cubicBezTo>
                  <a:pt x="45" y="343"/>
                  <a:pt x="45" y="343"/>
                  <a:pt x="45" y="343"/>
                </a:cubicBezTo>
                <a:cubicBezTo>
                  <a:pt x="45" y="352"/>
                  <a:pt x="36" y="352"/>
                  <a:pt x="27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9">
            <a:extLst>
              <a:ext uri="{FF2B5EF4-FFF2-40B4-BE49-F238E27FC236}">
                <a16:creationId xmlns:a16="http://schemas.microsoft.com/office/drawing/2014/main" id="{D0C51B96-5FB5-3849-B695-B433B057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222" y="5553689"/>
            <a:ext cx="668152" cy="480236"/>
          </a:xfrm>
          <a:custGeom>
            <a:avLst/>
            <a:gdLst>
              <a:gd name="T0" fmla="*/ 677 w 705"/>
              <a:gd name="T1" fmla="*/ 506 h 507"/>
              <a:gd name="T2" fmla="*/ 677 w 705"/>
              <a:gd name="T3" fmla="*/ 506 h 507"/>
              <a:gd name="T4" fmla="*/ 677 w 705"/>
              <a:gd name="T5" fmla="*/ 506 h 507"/>
              <a:gd name="T6" fmla="*/ 641 w 705"/>
              <a:gd name="T7" fmla="*/ 470 h 507"/>
              <a:gd name="T8" fmla="*/ 641 w 705"/>
              <a:gd name="T9" fmla="*/ 63 h 507"/>
              <a:gd name="T10" fmla="*/ 64 w 705"/>
              <a:gd name="T11" fmla="*/ 63 h 507"/>
              <a:gd name="T12" fmla="*/ 64 w 705"/>
              <a:gd name="T13" fmla="*/ 470 h 507"/>
              <a:gd name="T14" fmla="*/ 28 w 705"/>
              <a:gd name="T15" fmla="*/ 506 h 507"/>
              <a:gd name="T16" fmla="*/ 28 w 705"/>
              <a:gd name="T17" fmla="*/ 506 h 507"/>
              <a:gd name="T18" fmla="*/ 0 w 705"/>
              <a:gd name="T19" fmla="*/ 470 h 507"/>
              <a:gd name="T20" fmla="*/ 0 w 705"/>
              <a:gd name="T21" fmla="*/ 45 h 507"/>
              <a:gd name="T22" fmla="*/ 37 w 705"/>
              <a:gd name="T23" fmla="*/ 0 h 507"/>
              <a:gd name="T24" fmla="*/ 659 w 705"/>
              <a:gd name="T25" fmla="*/ 0 h 507"/>
              <a:gd name="T26" fmla="*/ 704 w 705"/>
              <a:gd name="T27" fmla="*/ 45 h 507"/>
              <a:gd name="T28" fmla="*/ 704 w 705"/>
              <a:gd name="T29" fmla="*/ 470 h 507"/>
              <a:gd name="T30" fmla="*/ 677 w 705"/>
              <a:gd name="T31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5" h="507">
                <a:moveTo>
                  <a:pt x="677" y="506"/>
                </a:moveTo>
                <a:lnTo>
                  <a:pt x="677" y="506"/>
                </a:lnTo>
                <a:lnTo>
                  <a:pt x="677" y="506"/>
                </a:lnTo>
                <a:cubicBezTo>
                  <a:pt x="659" y="506"/>
                  <a:pt x="641" y="488"/>
                  <a:pt x="641" y="470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470"/>
                  <a:pt x="64" y="470"/>
                  <a:pt x="64" y="470"/>
                </a:cubicBezTo>
                <a:cubicBezTo>
                  <a:pt x="64" y="488"/>
                  <a:pt x="46" y="506"/>
                  <a:pt x="28" y="506"/>
                </a:cubicBezTo>
                <a:lnTo>
                  <a:pt x="28" y="506"/>
                </a:lnTo>
                <a:cubicBezTo>
                  <a:pt x="10" y="506"/>
                  <a:pt x="0" y="488"/>
                  <a:pt x="0" y="47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9" y="0"/>
                  <a:pt x="37" y="0"/>
                </a:cubicBezTo>
                <a:cubicBezTo>
                  <a:pt x="659" y="0"/>
                  <a:pt x="659" y="0"/>
                  <a:pt x="659" y="0"/>
                </a:cubicBezTo>
                <a:cubicBezTo>
                  <a:pt x="686" y="0"/>
                  <a:pt x="704" y="18"/>
                  <a:pt x="704" y="45"/>
                </a:cubicBezTo>
                <a:cubicBezTo>
                  <a:pt x="704" y="470"/>
                  <a:pt x="704" y="470"/>
                  <a:pt x="704" y="470"/>
                </a:cubicBezTo>
                <a:cubicBezTo>
                  <a:pt x="704" y="488"/>
                  <a:pt x="695" y="506"/>
                  <a:pt x="677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60">
            <a:extLst>
              <a:ext uri="{FF2B5EF4-FFF2-40B4-BE49-F238E27FC236}">
                <a16:creationId xmlns:a16="http://schemas.microsoft.com/office/drawing/2014/main" id="{8FB83DDB-548C-6445-A176-5B8DD0CD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779" y="5724905"/>
            <a:ext cx="171213" cy="275613"/>
          </a:xfrm>
          <a:custGeom>
            <a:avLst/>
            <a:gdLst>
              <a:gd name="T0" fmla="*/ 81 w 180"/>
              <a:gd name="T1" fmla="*/ 289 h 290"/>
              <a:gd name="T2" fmla="*/ 81 w 180"/>
              <a:gd name="T3" fmla="*/ 289 h 290"/>
              <a:gd name="T4" fmla="*/ 18 w 180"/>
              <a:gd name="T5" fmla="*/ 280 h 290"/>
              <a:gd name="T6" fmla="*/ 0 w 180"/>
              <a:gd name="T7" fmla="*/ 253 h 290"/>
              <a:gd name="T8" fmla="*/ 27 w 180"/>
              <a:gd name="T9" fmla="*/ 244 h 290"/>
              <a:gd name="T10" fmla="*/ 125 w 180"/>
              <a:gd name="T11" fmla="*/ 244 h 290"/>
              <a:gd name="T12" fmla="*/ 134 w 180"/>
              <a:gd name="T13" fmla="*/ 207 h 290"/>
              <a:gd name="T14" fmla="*/ 81 w 180"/>
              <a:gd name="T15" fmla="*/ 171 h 290"/>
              <a:gd name="T16" fmla="*/ 0 w 180"/>
              <a:gd name="T17" fmla="*/ 90 h 290"/>
              <a:gd name="T18" fmla="*/ 36 w 180"/>
              <a:gd name="T19" fmla="*/ 27 h 290"/>
              <a:gd name="T20" fmla="*/ 161 w 180"/>
              <a:gd name="T21" fmla="*/ 18 h 290"/>
              <a:gd name="T22" fmla="*/ 179 w 180"/>
              <a:gd name="T23" fmla="*/ 45 h 290"/>
              <a:gd name="T24" fmla="*/ 152 w 180"/>
              <a:gd name="T25" fmla="*/ 54 h 290"/>
              <a:gd name="T26" fmla="*/ 54 w 180"/>
              <a:gd name="T27" fmla="*/ 54 h 290"/>
              <a:gd name="T28" fmla="*/ 45 w 180"/>
              <a:gd name="T29" fmla="*/ 90 h 290"/>
              <a:gd name="T30" fmla="*/ 98 w 180"/>
              <a:gd name="T31" fmla="*/ 135 h 290"/>
              <a:gd name="T32" fmla="*/ 179 w 180"/>
              <a:gd name="T33" fmla="*/ 207 h 290"/>
              <a:gd name="T34" fmla="*/ 143 w 180"/>
              <a:gd name="T35" fmla="*/ 280 h 290"/>
              <a:gd name="T36" fmla="*/ 81 w 180"/>
              <a:gd name="T37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290">
                <a:moveTo>
                  <a:pt x="81" y="289"/>
                </a:moveTo>
                <a:lnTo>
                  <a:pt x="81" y="289"/>
                </a:lnTo>
                <a:cubicBezTo>
                  <a:pt x="63" y="289"/>
                  <a:pt x="36" y="289"/>
                  <a:pt x="18" y="280"/>
                </a:cubicBezTo>
                <a:cubicBezTo>
                  <a:pt x="0" y="271"/>
                  <a:pt x="0" y="262"/>
                  <a:pt x="0" y="253"/>
                </a:cubicBezTo>
                <a:cubicBezTo>
                  <a:pt x="9" y="244"/>
                  <a:pt x="18" y="235"/>
                  <a:pt x="27" y="244"/>
                </a:cubicBezTo>
                <a:cubicBezTo>
                  <a:pt x="63" y="253"/>
                  <a:pt x="98" y="253"/>
                  <a:pt x="125" y="244"/>
                </a:cubicBezTo>
                <a:cubicBezTo>
                  <a:pt x="134" y="235"/>
                  <a:pt x="134" y="226"/>
                  <a:pt x="134" y="207"/>
                </a:cubicBezTo>
                <a:cubicBezTo>
                  <a:pt x="134" y="199"/>
                  <a:pt x="107" y="181"/>
                  <a:pt x="81" y="171"/>
                </a:cubicBezTo>
                <a:cubicBezTo>
                  <a:pt x="45" y="144"/>
                  <a:pt x="0" y="126"/>
                  <a:pt x="0" y="90"/>
                </a:cubicBezTo>
                <a:cubicBezTo>
                  <a:pt x="0" y="63"/>
                  <a:pt x="18" y="36"/>
                  <a:pt x="36" y="27"/>
                </a:cubicBezTo>
                <a:cubicBezTo>
                  <a:pt x="72" y="0"/>
                  <a:pt x="116" y="0"/>
                  <a:pt x="161" y="18"/>
                </a:cubicBezTo>
                <a:cubicBezTo>
                  <a:pt x="170" y="27"/>
                  <a:pt x="179" y="36"/>
                  <a:pt x="179" y="45"/>
                </a:cubicBezTo>
                <a:cubicBezTo>
                  <a:pt x="170" y="54"/>
                  <a:pt x="161" y="63"/>
                  <a:pt x="152" y="54"/>
                </a:cubicBezTo>
                <a:cubicBezTo>
                  <a:pt x="116" y="45"/>
                  <a:pt x="81" y="45"/>
                  <a:pt x="54" y="54"/>
                </a:cubicBezTo>
                <a:cubicBezTo>
                  <a:pt x="45" y="63"/>
                  <a:pt x="45" y="72"/>
                  <a:pt x="45" y="90"/>
                </a:cubicBezTo>
                <a:cubicBezTo>
                  <a:pt x="45" y="99"/>
                  <a:pt x="72" y="117"/>
                  <a:pt x="98" y="135"/>
                </a:cubicBezTo>
                <a:cubicBezTo>
                  <a:pt x="134" y="153"/>
                  <a:pt x="179" y="171"/>
                  <a:pt x="179" y="207"/>
                </a:cubicBezTo>
                <a:cubicBezTo>
                  <a:pt x="179" y="235"/>
                  <a:pt x="161" y="262"/>
                  <a:pt x="143" y="280"/>
                </a:cubicBezTo>
                <a:cubicBezTo>
                  <a:pt x="125" y="289"/>
                  <a:pt x="107" y="289"/>
                  <a:pt x="81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1">
            <a:extLst>
              <a:ext uri="{FF2B5EF4-FFF2-40B4-BE49-F238E27FC236}">
                <a16:creationId xmlns:a16="http://schemas.microsoft.com/office/drawing/2014/main" id="{DB9C96E7-AB0C-664B-9A8C-04C733543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595" y="5666441"/>
            <a:ext cx="33408" cy="62638"/>
          </a:xfrm>
          <a:custGeom>
            <a:avLst/>
            <a:gdLst>
              <a:gd name="T0" fmla="*/ 18 w 36"/>
              <a:gd name="T1" fmla="*/ 63 h 64"/>
              <a:gd name="T2" fmla="*/ 18 w 36"/>
              <a:gd name="T3" fmla="*/ 63 h 64"/>
              <a:gd name="T4" fmla="*/ 0 w 36"/>
              <a:gd name="T5" fmla="*/ 45 h 64"/>
              <a:gd name="T6" fmla="*/ 0 w 36"/>
              <a:gd name="T7" fmla="*/ 17 h 64"/>
              <a:gd name="T8" fmla="*/ 18 w 36"/>
              <a:gd name="T9" fmla="*/ 0 h 64"/>
              <a:gd name="T10" fmla="*/ 35 w 36"/>
              <a:gd name="T11" fmla="*/ 17 h 64"/>
              <a:gd name="T12" fmla="*/ 35 w 36"/>
              <a:gd name="T13" fmla="*/ 45 h 64"/>
              <a:gd name="T14" fmla="*/ 18 w 3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54"/>
                  <a:pt x="26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2">
            <a:extLst>
              <a:ext uri="{FF2B5EF4-FFF2-40B4-BE49-F238E27FC236}">
                <a16:creationId xmlns:a16="http://schemas.microsoft.com/office/drawing/2014/main" id="{E975FE7D-9524-7644-8010-23EAACE5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595" y="6008869"/>
            <a:ext cx="33408" cy="62638"/>
          </a:xfrm>
          <a:custGeom>
            <a:avLst/>
            <a:gdLst>
              <a:gd name="T0" fmla="*/ 18 w 36"/>
              <a:gd name="T1" fmla="*/ 63 h 64"/>
              <a:gd name="T2" fmla="*/ 18 w 36"/>
              <a:gd name="T3" fmla="*/ 63 h 64"/>
              <a:gd name="T4" fmla="*/ 0 w 36"/>
              <a:gd name="T5" fmla="*/ 45 h 64"/>
              <a:gd name="T6" fmla="*/ 0 w 36"/>
              <a:gd name="T7" fmla="*/ 18 h 64"/>
              <a:gd name="T8" fmla="*/ 18 w 36"/>
              <a:gd name="T9" fmla="*/ 0 h 64"/>
              <a:gd name="T10" fmla="*/ 35 w 36"/>
              <a:gd name="T11" fmla="*/ 18 h 64"/>
              <a:gd name="T12" fmla="*/ 35 w 36"/>
              <a:gd name="T13" fmla="*/ 45 h 64"/>
              <a:gd name="T14" fmla="*/ 18 w 3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54"/>
                  <a:pt x="26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3">
            <a:extLst>
              <a:ext uri="{FF2B5EF4-FFF2-40B4-BE49-F238E27FC236}">
                <a16:creationId xmlns:a16="http://schemas.microsoft.com/office/drawing/2014/main" id="{710C573C-7906-8942-B06D-3F3F1A90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3048" y="7002745"/>
            <a:ext cx="684856" cy="1231904"/>
          </a:xfrm>
          <a:custGeom>
            <a:avLst/>
            <a:gdLst>
              <a:gd name="T0" fmla="*/ 606 w 724"/>
              <a:gd name="T1" fmla="*/ 1300 h 1301"/>
              <a:gd name="T2" fmla="*/ 606 w 724"/>
              <a:gd name="T3" fmla="*/ 1300 h 1301"/>
              <a:gd name="T4" fmla="*/ 109 w 724"/>
              <a:gd name="T5" fmla="*/ 1300 h 1301"/>
              <a:gd name="T6" fmla="*/ 0 w 724"/>
              <a:gd name="T7" fmla="*/ 1183 h 1301"/>
              <a:gd name="T8" fmla="*/ 0 w 724"/>
              <a:gd name="T9" fmla="*/ 118 h 1301"/>
              <a:gd name="T10" fmla="*/ 109 w 724"/>
              <a:gd name="T11" fmla="*/ 0 h 1301"/>
              <a:gd name="T12" fmla="*/ 606 w 724"/>
              <a:gd name="T13" fmla="*/ 0 h 1301"/>
              <a:gd name="T14" fmla="*/ 723 w 724"/>
              <a:gd name="T15" fmla="*/ 118 h 1301"/>
              <a:gd name="T16" fmla="*/ 723 w 724"/>
              <a:gd name="T17" fmla="*/ 1183 h 1301"/>
              <a:gd name="T18" fmla="*/ 606 w 724"/>
              <a:gd name="T19" fmla="*/ 1300 h 1301"/>
              <a:gd name="T20" fmla="*/ 109 w 724"/>
              <a:gd name="T21" fmla="*/ 45 h 1301"/>
              <a:gd name="T22" fmla="*/ 109 w 724"/>
              <a:gd name="T23" fmla="*/ 45 h 1301"/>
              <a:gd name="T24" fmla="*/ 45 w 724"/>
              <a:gd name="T25" fmla="*/ 118 h 1301"/>
              <a:gd name="T26" fmla="*/ 45 w 724"/>
              <a:gd name="T27" fmla="*/ 1183 h 1301"/>
              <a:gd name="T28" fmla="*/ 109 w 724"/>
              <a:gd name="T29" fmla="*/ 1255 h 1301"/>
              <a:gd name="T30" fmla="*/ 606 w 724"/>
              <a:gd name="T31" fmla="*/ 1255 h 1301"/>
              <a:gd name="T32" fmla="*/ 678 w 724"/>
              <a:gd name="T33" fmla="*/ 1183 h 1301"/>
              <a:gd name="T34" fmla="*/ 678 w 724"/>
              <a:gd name="T35" fmla="*/ 118 h 1301"/>
              <a:gd name="T36" fmla="*/ 606 w 724"/>
              <a:gd name="T37" fmla="*/ 45 h 1301"/>
              <a:gd name="T38" fmla="*/ 109 w 724"/>
              <a:gd name="T39" fmla="*/ 45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4" h="1301">
                <a:moveTo>
                  <a:pt x="606" y="1300"/>
                </a:moveTo>
                <a:lnTo>
                  <a:pt x="606" y="1300"/>
                </a:lnTo>
                <a:cubicBezTo>
                  <a:pt x="109" y="1300"/>
                  <a:pt x="109" y="1300"/>
                  <a:pt x="109" y="1300"/>
                </a:cubicBezTo>
                <a:cubicBezTo>
                  <a:pt x="45" y="1300"/>
                  <a:pt x="0" y="1246"/>
                  <a:pt x="0" y="1183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06" y="0"/>
                  <a:pt x="606" y="0"/>
                  <a:pt x="606" y="0"/>
                </a:cubicBezTo>
                <a:cubicBezTo>
                  <a:pt x="669" y="0"/>
                  <a:pt x="723" y="54"/>
                  <a:pt x="723" y="118"/>
                </a:cubicBezTo>
                <a:cubicBezTo>
                  <a:pt x="723" y="1183"/>
                  <a:pt x="723" y="1183"/>
                  <a:pt x="723" y="1183"/>
                </a:cubicBezTo>
                <a:cubicBezTo>
                  <a:pt x="723" y="1246"/>
                  <a:pt x="669" y="1300"/>
                  <a:pt x="606" y="1300"/>
                </a:cubicBezTo>
                <a:close/>
                <a:moveTo>
                  <a:pt x="109" y="45"/>
                </a:moveTo>
                <a:lnTo>
                  <a:pt x="109" y="45"/>
                </a:lnTo>
                <a:cubicBezTo>
                  <a:pt x="73" y="45"/>
                  <a:pt x="45" y="72"/>
                  <a:pt x="45" y="118"/>
                </a:cubicBezTo>
                <a:cubicBezTo>
                  <a:pt x="45" y="1183"/>
                  <a:pt x="45" y="1183"/>
                  <a:pt x="45" y="1183"/>
                </a:cubicBezTo>
                <a:cubicBezTo>
                  <a:pt x="45" y="1219"/>
                  <a:pt x="73" y="1255"/>
                  <a:pt x="109" y="1255"/>
                </a:cubicBezTo>
                <a:cubicBezTo>
                  <a:pt x="606" y="1255"/>
                  <a:pt x="606" y="1255"/>
                  <a:pt x="606" y="1255"/>
                </a:cubicBezTo>
                <a:cubicBezTo>
                  <a:pt x="642" y="1255"/>
                  <a:pt x="678" y="1219"/>
                  <a:pt x="678" y="1183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678" y="72"/>
                  <a:pt x="642" y="45"/>
                  <a:pt x="606" y="45"/>
                </a:cubicBezTo>
                <a:lnTo>
                  <a:pt x="10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4">
            <a:extLst>
              <a:ext uri="{FF2B5EF4-FFF2-40B4-BE49-F238E27FC236}">
                <a16:creationId xmlns:a16="http://schemas.microsoft.com/office/drawing/2014/main" id="{2DE9C6D5-961C-4940-9853-FD48B8E3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068" y="8009148"/>
            <a:ext cx="62638" cy="62641"/>
          </a:xfrm>
          <a:custGeom>
            <a:avLst/>
            <a:gdLst>
              <a:gd name="T0" fmla="*/ 36 w 64"/>
              <a:gd name="T1" fmla="*/ 64 h 65"/>
              <a:gd name="T2" fmla="*/ 36 w 64"/>
              <a:gd name="T3" fmla="*/ 64 h 65"/>
              <a:gd name="T4" fmla="*/ 0 w 64"/>
              <a:gd name="T5" fmla="*/ 27 h 65"/>
              <a:gd name="T6" fmla="*/ 36 w 64"/>
              <a:gd name="T7" fmla="*/ 0 h 65"/>
              <a:gd name="T8" fmla="*/ 63 w 64"/>
              <a:gd name="T9" fmla="*/ 27 h 65"/>
              <a:gd name="T10" fmla="*/ 36 w 64"/>
              <a:gd name="T11" fmla="*/ 64 h 65"/>
              <a:gd name="T12" fmla="*/ 36 w 64"/>
              <a:gd name="T13" fmla="*/ 9 h 65"/>
              <a:gd name="T14" fmla="*/ 36 w 64"/>
              <a:gd name="T15" fmla="*/ 9 h 65"/>
              <a:gd name="T16" fmla="*/ 18 w 64"/>
              <a:gd name="T17" fmla="*/ 27 h 65"/>
              <a:gd name="T18" fmla="*/ 36 w 64"/>
              <a:gd name="T19" fmla="*/ 46 h 65"/>
              <a:gd name="T20" fmla="*/ 54 w 64"/>
              <a:gd name="T21" fmla="*/ 27 h 65"/>
              <a:gd name="T22" fmla="*/ 36 w 64"/>
              <a:gd name="T23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5">
                <a:moveTo>
                  <a:pt x="36" y="64"/>
                </a:moveTo>
                <a:lnTo>
                  <a:pt x="36" y="64"/>
                </a:lnTo>
                <a:cubicBezTo>
                  <a:pt x="18" y="64"/>
                  <a:pt x="0" y="46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54" y="0"/>
                  <a:pt x="63" y="9"/>
                  <a:pt x="63" y="27"/>
                </a:cubicBezTo>
                <a:cubicBezTo>
                  <a:pt x="63" y="46"/>
                  <a:pt x="54" y="64"/>
                  <a:pt x="36" y="64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27" y="9"/>
                  <a:pt x="18" y="18"/>
                  <a:pt x="18" y="27"/>
                </a:cubicBezTo>
                <a:cubicBezTo>
                  <a:pt x="18" y="36"/>
                  <a:pt x="27" y="46"/>
                  <a:pt x="36" y="46"/>
                </a:cubicBezTo>
                <a:cubicBezTo>
                  <a:pt x="45" y="46"/>
                  <a:pt x="54" y="36"/>
                  <a:pt x="54" y="27"/>
                </a:cubicBezTo>
                <a:cubicBezTo>
                  <a:pt x="54" y="18"/>
                  <a:pt x="45" y="9"/>
                  <a:pt x="3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5">
            <a:extLst>
              <a:ext uri="{FF2B5EF4-FFF2-40B4-BE49-F238E27FC236}">
                <a16:creationId xmlns:a16="http://schemas.microsoft.com/office/drawing/2014/main" id="{CC37117B-FDD5-884C-B974-EF8C7B47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253" y="7136376"/>
            <a:ext cx="196268" cy="41759"/>
          </a:xfrm>
          <a:custGeom>
            <a:avLst/>
            <a:gdLst>
              <a:gd name="T0" fmla="*/ 190 w 209"/>
              <a:gd name="T1" fmla="*/ 45 h 46"/>
              <a:gd name="T2" fmla="*/ 190 w 209"/>
              <a:gd name="T3" fmla="*/ 45 h 46"/>
              <a:gd name="T4" fmla="*/ 27 w 209"/>
              <a:gd name="T5" fmla="*/ 45 h 46"/>
              <a:gd name="T6" fmla="*/ 0 w 209"/>
              <a:gd name="T7" fmla="*/ 27 h 46"/>
              <a:gd name="T8" fmla="*/ 27 w 209"/>
              <a:gd name="T9" fmla="*/ 0 h 46"/>
              <a:gd name="T10" fmla="*/ 190 w 209"/>
              <a:gd name="T11" fmla="*/ 0 h 46"/>
              <a:gd name="T12" fmla="*/ 208 w 209"/>
              <a:gd name="T13" fmla="*/ 27 h 46"/>
              <a:gd name="T14" fmla="*/ 190 w 20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46">
                <a:moveTo>
                  <a:pt x="190" y="45"/>
                </a:moveTo>
                <a:lnTo>
                  <a:pt x="1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9"/>
                  <a:pt x="208" y="27"/>
                </a:cubicBezTo>
                <a:cubicBezTo>
                  <a:pt x="208" y="36"/>
                  <a:pt x="199" y="45"/>
                  <a:pt x="1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6">
            <a:extLst>
              <a:ext uri="{FF2B5EF4-FFF2-40B4-BE49-F238E27FC236}">
                <a16:creationId xmlns:a16="http://schemas.microsoft.com/office/drawing/2014/main" id="{F34CC97C-94E7-894F-A4D1-3CE28CE8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253" y="7453748"/>
            <a:ext cx="171213" cy="283965"/>
          </a:xfrm>
          <a:custGeom>
            <a:avLst/>
            <a:gdLst>
              <a:gd name="T0" fmla="*/ 82 w 182"/>
              <a:gd name="T1" fmla="*/ 297 h 298"/>
              <a:gd name="T2" fmla="*/ 82 w 182"/>
              <a:gd name="T3" fmla="*/ 297 h 298"/>
              <a:gd name="T4" fmla="*/ 19 w 182"/>
              <a:gd name="T5" fmla="*/ 279 h 298"/>
              <a:gd name="T6" fmla="*/ 9 w 182"/>
              <a:gd name="T7" fmla="*/ 252 h 298"/>
              <a:gd name="T8" fmla="*/ 27 w 182"/>
              <a:gd name="T9" fmla="*/ 243 h 298"/>
              <a:gd name="T10" fmla="*/ 127 w 182"/>
              <a:gd name="T11" fmla="*/ 243 h 298"/>
              <a:gd name="T12" fmla="*/ 145 w 182"/>
              <a:gd name="T13" fmla="*/ 216 h 298"/>
              <a:gd name="T14" fmla="*/ 82 w 182"/>
              <a:gd name="T15" fmla="*/ 171 h 298"/>
              <a:gd name="T16" fmla="*/ 0 w 182"/>
              <a:gd name="T17" fmla="*/ 90 h 298"/>
              <a:gd name="T18" fmla="*/ 36 w 182"/>
              <a:gd name="T19" fmla="*/ 27 h 298"/>
              <a:gd name="T20" fmla="*/ 172 w 182"/>
              <a:gd name="T21" fmla="*/ 18 h 298"/>
              <a:gd name="T22" fmla="*/ 181 w 182"/>
              <a:gd name="T23" fmla="*/ 45 h 298"/>
              <a:gd name="T24" fmla="*/ 154 w 182"/>
              <a:gd name="T25" fmla="*/ 54 h 298"/>
              <a:gd name="T26" fmla="*/ 64 w 182"/>
              <a:gd name="T27" fmla="*/ 54 h 298"/>
              <a:gd name="T28" fmla="*/ 45 w 182"/>
              <a:gd name="T29" fmla="*/ 90 h 298"/>
              <a:gd name="T30" fmla="*/ 100 w 182"/>
              <a:gd name="T31" fmla="*/ 135 h 298"/>
              <a:gd name="T32" fmla="*/ 181 w 182"/>
              <a:gd name="T33" fmla="*/ 216 h 298"/>
              <a:gd name="T34" fmla="*/ 145 w 182"/>
              <a:gd name="T35" fmla="*/ 279 h 298"/>
              <a:gd name="T36" fmla="*/ 82 w 182"/>
              <a:gd name="T37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2" h="298">
                <a:moveTo>
                  <a:pt x="82" y="297"/>
                </a:moveTo>
                <a:lnTo>
                  <a:pt x="82" y="297"/>
                </a:lnTo>
                <a:cubicBezTo>
                  <a:pt x="64" y="297"/>
                  <a:pt x="36" y="288"/>
                  <a:pt x="19" y="279"/>
                </a:cubicBezTo>
                <a:cubicBezTo>
                  <a:pt x="9" y="270"/>
                  <a:pt x="0" y="261"/>
                  <a:pt x="9" y="252"/>
                </a:cubicBezTo>
                <a:cubicBezTo>
                  <a:pt x="9" y="243"/>
                  <a:pt x="19" y="234"/>
                  <a:pt x="27" y="243"/>
                </a:cubicBezTo>
                <a:cubicBezTo>
                  <a:pt x="64" y="261"/>
                  <a:pt x="100" y="261"/>
                  <a:pt x="127" y="243"/>
                </a:cubicBezTo>
                <a:cubicBezTo>
                  <a:pt x="136" y="234"/>
                  <a:pt x="145" y="225"/>
                  <a:pt x="145" y="216"/>
                </a:cubicBezTo>
                <a:cubicBezTo>
                  <a:pt x="145" y="198"/>
                  <a:pt x="109" y="180"/>
                  <a:pt x="82" y="171"/>
                </a:cubicBezTo>
                <a:cubicBezTo>
                  <a:pt x="45" y="152"/>
                  <a:pt x="0" y="126"/>
                  <a:pt x="0" y="90"/>
                </a:cubicBezTo>
                <a:cubicBezTo>
                  <a:pt x="0" y="63"/>
                  <a:pt x="19" y="36"/>
                  <a:pt x="36" y="27"/>
                </a:cubicBezTo>
                <a:cubicBezTo>
                  <a:pt x="73" y="0"/>
                  <a:pt x="118" y="0"/>
                  <a:pt x="172" y="18"/>
                </a:cubicBezTo>
                <a:cubicBezTo>
                  <a:pt x="181" y="27"/>
                  <a:pt x="181" y="36"/>
                  <a:pt x="181" y="45"/>
                </a:cubicBezTo>
                <a:cubicBezTo>
                  <a:pt x="172" y="54"/>
                  <a:pt x="163" y="63"/>
                  <a:pt x="154" y="54"/>
                </a:cubicBezTo>
                <a:cubicBezTo>
                  <a:pt x="118" y="45"/>
                  <a:pt x="82" y="45"/>
                  <a:pt x="64" y="54"/>
                </a:cubicBezTo>
                <a:cubicBezTo>
                  <a:pt x="45" y="63"/>
                  <a:pt x="45" y="72"/>
                  <a:pt x="45" y="90"/>
                </a:cubicBezTo>
                <a:cubicBezTo>
                  <a:pt x="45" y="108"/>
                  <a:pt x="73" y="116"/>
                  <a:pt x="100" y="135"/>
                </a:cubicBezTo>
                <a:cubicBezTo>
                  <a:pt x="136" y="152"/>
                  <a:pt x="181" y="171"/>
                  <a:pt x="181" y="216"/>
                </a:cubicBezTo>
                <a:cubicBezTo>
                  <a:pt x="181" y="243"/>
                  <a:pt x="172" y="261"/>
                  <a:pt x="145" y="279"/>
                </a:cubicBezTo>
                <a:cubicBezTo>
                  <a:pt x="127" y="288"/>
                  <a:pt x="109" y="297"/>
                  <a:pt x="82" y="2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67">
            <a:extLst>
              <a:ext uri="{FF2B5EF4-FFF2-40B4-BE49-F238E27FC236}">
                <a16:creationId xmlns:a16="http://schemas.microsoft.com/office/drawing/2014/main" id="{16ED15D5-B372-984F-83AA-CE4C709E8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068" y="7395285"/>
            <a:ext cx="33408" cy="62638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68">
            <a:extLst>
              <a:ext uri="{FF2B5EF4-FFF2-40B4-BE49-F238E27FC236}">
                <a16:creationId xmlns:a16="http://schemas.microsoft.com/office/drawing/2014/main" id="{022655C6-EA2B-D548-9D89-1ACE4C0A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068" y="7737713"/>
            <a:ext cx="33408" cy="62638"/>
          </a:xfrm>
          <a:custGeom>
            <a:avLst/>
            <a:gdLst>
              <a:gd name="T0" fmla="*/ 18 w 37"/>
              <a:gd name="T1" fmla="*/ 63 h 64"/>
              <a:gd name="T2" fmla="*/ 18 w 37"/>
              <a:gd name="T3" fmla="*/ 63 h 64"/>
              <a:gd name="T4" fmla="*/ 0 w 37"/>
              <a:gd name="T5" fmla="*/ 45 h 64"/>
              <a:gd name="T6" fmla="*/ 0 w 37"/>
              <a:gd name="T7" fmla="*/ 18 h 64"/>
              <a:gd name="T8" fmla="*/ 18 w 37"/>
              <a:gd name="T9" fmla="*/ 0 h 64"/>
              <a:gd name="T10" fmla="*/ 36 w 37"/>
              <a:gd name="T11" fmla="*/ 18 h 64"/>
              <a:gd name="T12" fmla="*/ 36 w 37"/>
              <a:gd name="T13" fmla="*/ 45 h 64"/>
              <a:gd name="T14" fmla="*/ 18 w 37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69">
            <a:extLst>
              <a:ext uri="{FF2B5EF4-FFF2-40B4-BE49-F238E27FC236}">
                <a16:creationId xmlns:a16="http://schemas.microsoft.com/office/drawing/2014/main" id="{72E7A368-7A2F-1044-A9FD-606CAE24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164" y="8790052"/>
            <a:ext cx="693208" cy="1240256"/>
          </a:xfrm>
          <a:custGeom>
            <a:avLst/>
            <a:gdLst>
              <a:gd name="T0" fmla="*/ 614 w 732"/>
              <a:gd name="T1" fmla="*/ 1310 h 1311"/>
              <a:gd name="T2" fmla="*/ 614 w 732"/>
              <a:gd name="T3" fmla="*/ 1310 h 1311"/>
              <a:gd name="T4" fmla="*/ 117 w 732"/>
              <a:gd name="T5" fmla="*/ 1310 h 1311"/>
              <a:gd name="T6" fmla="*/ 0 w 732"/>
              <a:gd name="T7" fmla="*/ 1192 h 1311"/>
              <a:gd name="T8" fmla="*/ 0 w 732"/>
              <a:gd name="T9" fmla="*/ 117 h 1311"/>
              <a:gd name="T10" fmla="*/ 117 w 732"/>
              <a:gd name="T11" fmla="*/ 0 h 1311"/>
              <a:gd name="T12" fmla="*/ 614 w 732"/>
              <a:gd name="T13" fmla="*/ 0 h 1311"/>
              <a:gd name="T14" fmla="*/ 731 w 732"/>
              <a:gd name="T15" fmla="*/ 117 h 1311"/>
              <a:gd name="T16" fmla="*/ 731 w 732"/>
              <a:gd name="T17" fmla="*/ 1192 h 1311"/>
              <a:gd name="T18" fmla="*/ 614 w 732"/>
              <a:gd name="T19" fmla="*/ 1310 h 1311"/>
              <a:gd name="T20" fmla="*/ 117 w 732"/>
              <a:gd name="T21" fmla="*/ 45 h 1311"/>
              <a:gd name="T22" fmla="*/ 117 w 732"/>
              <a:gd name="T23" fmla="*/ 45 h 1311"/>
              <a:gd name="T24" fmla="*/ 45 w 732"/>
              <a:gd name="T25" fmla="*/ 117 h 1311"/>
              <a:gd name="T26" fmla="*/ 45 w 732"/>
              <a:gd name="T27" fmla="*/ 1192 h 1311"/>
              <a:gd name="T28" fmla="*/ 117 w 732"/>
              <a:gd name="T29" fmla="*/ 1256 h 1311"/>
              <a:gd name="T30" fmla="*/ 614 w 732"/>
              <a:gd name="T31" fmla="*/ 1256 h 1311"/>
              <a:gd name="T32" fmla="*/ 677 w 732"/>
              <a:gd name="T33" fmla="*/ 1192 h 1311"/>
              <a:gd name="T34" fmla="*/ 677 w 732"/>
              <a:gd name="T35" fmla="*/ 117 h 1311"/>
              <a:gd name="T36" fmla="*/ 614 w 732"/>
              <a:gd name="T37" fmla="*/ 45 h 1311"/>
              <a:gd name="T38" fmla="*/ 117 w 732"/>
              <a:gd name="T39" fmla="*/ 45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" h="1311">
                <a:moveTo>
                  <a:pt x="614" y="1310"/>
                </a:moveTo>
                <a:lnTo>
                  <a:pt x="614" y="1310"/>
                </a:lnTo>
                <a:cubicBezTo>
                  <a:pt x="117" y="1310"/>
                  <a:pt x="117" y="1310"/>
                  <a:pt x="117" y="1310"/>
                </a:cubicBezTo>
                <a:cubicBezTo>
                  <a:pt x="54" y="1310"/>
                  <a:pt x="0" y="1256"/>
                  <a:pt x="0" y="119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77" y="0"/>
                  <a:pt x="731" y="54"/>
                  <a:pt x="731" y="117"/>
                </a:cubicBezTo>
                <a:cubicBezTo>
                  <a:pt x="731" y="1192"/>
                  <a:pt x="731" y="1192"/>
                  <a:pt x="731" y="1192"/>
                </a:cubicBezTo>
                <a:cubicBezTo>
                  <a:pt x="731" y="1256"/>
                  <a:pt x="677" y="1310"/>
                  <a:pt x="614" y="1310"/>
                </a:cubicBezTo>
                <a:close/>
                <a:moveTo>
                  <a:pt x="117" y="45"/>
                </a:moveTo>
                <a:lnTo>
                  <a:pt x="117" y="45"/>
                </a:lnTo>
                <a:cubicBezTo>
                  <a:pt x="81" y="45"/>
                  <a:pt x="45" y="81"/>
                  <a:pt x="45" y="117"/>
                </a:cubicBezTo>
                <a:cubicBezTo>
                  <a:pt x="45" y="1192"/>
                  <a:pt x="45" y="1192"/>
                  <a:pt x="45" y="1192"/>
                </a:cubicBezTo>
                <a:cubicBezTo>
                  <a:pt x="45" y="1228"/>
                  <a:pt x="81" y="1256"/>
                  <a:pt x="117" y="1256"/>
                </a:cubicBezTo>
                <a:cubicBezTo>
                  <a:pt x="614" y="1256"/>
                  <a:pt x="614" y="1256"/>
                  <a:pt x="614" y="1256"/>
                </a:cubicBezTo>
                <a:cubicBezTo>
                  <a:pt x="650" y="1256"/>
                  <a:pt x="677" y="1228"/>
                  <a:pt x="677" y="1192"/>
                </a:cubicBezTo>
                <a:cubicBezTo>
                  <a:pt x="677" y="117"/>
                  <a:pt x="677" y="117"/>
                  <a:pt x="677" y="117"/>
                </a:cubicBezTo>
                <a:cubicBezTo>
                  <a:pt x="677" y="81"/>
                  <a:pt x="650" y="45"/>
                  <a:pt x="614" y="45"/>
                </a:cubicBezTo>
                <a:lnTo>
                  <a:pt x="11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70">
            <a:extLst>
              <a:ext uri="{FF2B5EF4-FFF2-40B4-BE49-F238E27FC236}">
                <a16:creationId xmlns:a16="http://schemas.microsoft.com/office/drawing/2014/main" id="{2858785F-5B06-7B46-B427-43F427860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36" y="9796455"/>
            <a:ext cx="62638" cy="62641"/>
          </a:xfrm>
          <a:custGeom>
            <a:avLst/>
            <a:gdLst>
              <a:gd name="T0" fmla="*/ 27 w 64"/>
              <a:gd name="T1" fmla="*/ 63 h 64"/>
              <a:gd name="T2" fmla="*/ 27 w 64"/>
              <a:gd name="T3" fmla="*/ 63 h 64"/>
              <a:gd name="T4" fmla="*/ 0 w 64"/>
              <a:gd name="T5" fmla="*/ 36 h 64"/>
              <a:gd name="T6" fmla="*/ 27 w 64"/>
              <a:gd name="T7" fmla="*/ 0 h 64"/>
              <a:gd name="T8" fmla="*/ 63 w 64"/>
              <a:gd name="T9" fmla="*/ 36 h 64"/>
              <a:gd name="T10" fmla="*/ 27 w 64"/>
              <a:gd name="T11" fmla="*/ 63 h 64"/>
              <a:gd name="T12" fmla="*/ 27 w 64"/>
              <a:gd name="T13" fmla="*/ 18 h 64"/>
              <a:gd name="T14" fmla="*/ 27 w 64"/>
              <a:gd name="T15" fmla="*/ 18 h 64"/>
              <a:gd name="T16" fmla="*/ 18 w 64"/>
              <a:gd name="T17" fmla="*/ 36 h 64"/>
              <a:gd name="T18" fmla="*/ 27 w 64"/>
              <a:gd name="T19" fmla="*/ 54 h 64"/>
              <a:gd name="T20" fmla="*/ 45 w 64"/>
              <a:gd name="T21" fmla="*/ 36 h 64"/>
              <a:gd name="T22" fmla="*/ 27 w 64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27" y="63"/>
                </a:moveTo>
                <a:lnTo>
                  <a:pt x="27" y="63"/>
                </a:ln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54"/>
                  <a:pt x="45" y="63"/>
                  <a:pt x="27" y="63"/>
                </a:cubicBezTo>
                <a:close/>
                <a:moveTo>
                  <a:pt x="27" y="18"/>
                </a:moveTo>
                <a:lnTo>
                  <a:pt x="27" y="18"/>
                </a:lnTo>
                <a:cubicBezTo>
                  <a:pt x="18" y="18"/>
                  <a:pt x="18" y="27"/>
                  <a:pt x="18" y="36"/>
                </a:cubicBezTo>
                <a:cubicBezTo>
                  <a:pt x="18" y="45"/>
                  <a:pt x="18" y="54"/>
                  <a:pt x="27" y="54"/>
                </a:cubicBezTo>
                <a:cubicBezTo>
                  <a:pt x="36" y="54"/>
                  <a:pt x="45" y="45"/>
                  <a:pt x="45" y="36"/>
                </a:cubicBezTo>
                <a:cubicBezTo>
                  <a:pt x="45" y="27"/>
                  <a:pt x="36" y="18"/>
                  <a:pt x="2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71">
            <a:extLst>
              <a:ext uri="{FF2B5EF4-FFF2-40B4-BE49-F238E27FC236}">
                <a16:creationId xmlns:a16="http://schemas.microsoft.com/office/drawing/2014/main" id="{01EED7DF-8060-9544-9A22-C73BC4C51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21" y="8923682"/>
            <a:ext cx="196268" cy="50111"/>
          </a:xfrm>
          <a:custGeom>
            <a:avLst/>
            <a:gdLst>
              <a:gd name="T0" fmla="*/ 180 w 209"/>
              <a:gd name="T1" fmla="*/ 54 h 55"/>
              <a:gd name="T2" fmla="*/ 180 w 209"/>
              <a:gd name="T3" fmla="*/ 54 h 55"/>
              <a:gd name="T4" fmla="*/ 18 w 209"/>
              <a:gd name="T5" fmla="*/ 54 h 55"/>
              <a:gd name="T6" fmla="*/ 0 w 209"/>
              <a:gd name="T7" fmla="*/ 27 h 55"/>
              <a:gd name="T8" fmla="*/ 18 w 209"/>
              <a:gd name="T9" fmla="*/ 0 h 55"/>
              <a:gd name="T10" fmla="*/ 180 w 209"/>
              <a:gd name="T11" fmla="*/ 0 h 55"/>
              <a:gd name="T12" fmla="*/ 208 w 209"/>
              <a:gd name="T13" fmla="*/ 27 h 55"/>
              <a:gd name="T14" fmla="*/ 180 w 209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55">
                <a:moveTo>
                  <a:pt x="180" y="54"/>
                </a:moveTo>
                <a:lnTo>
                  <a:pt x="180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18"/>
                  <a:pt x="9" y="0"/>
                  <a:pt x="18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9" y="0"/>
                  <a:pt x="208" y="18"/>
                  <a:pt x="208" y="27"/>
                </a:cubicBezTo>
                <a:cubicBezTo>
                  <a:pt x="208" y="36"/>
                  <a:pt x="199" y="54"/>
                  <a:pt x="18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72">
            <a:extLst>
              <a:ext uri="{FF2B5EF4-FFF2-40B4-BE49-F238E27FC236}">
                <a16:creationId xmlns:a16="http://schemas.microsoft.com/office/drawing/2014/main" id="{82905D61-E21F-0C4E-B537-5259F797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376" y="9232703"/>
            <a:ext cx="350780" cy="375835"/>
          </a:xfrm>
          <a:custGeom>
            <a:avLst/>
            <a:gdLst>
              <a:gd name="T0" fmla="*/ 298 w 372"/>
              <a:gd name="T1" fmla="*/ 45 h 399"/>
              <a:gd name="T2" fmla="*/ 298 w 372"/>
              <a:gd name="T3" fmla="*/ 45 h 399"/>
              <a:gd name="T4" fmla="*/ 335 w 372"/>
              <a:gd name="T5" fmla="*/ 55 h 399"/>
              <a:gd name="T6" fmla="*/ 362 w 372"/>
              <a:gd name="T7" fmla="*/ 37 h 399"/>
              <a:gd name="T8" fmla="*/ 344 w 372"/>
              <a:gd name="T9" fmla="*/ 0 h 399"/>
              <a:gd name="T10" fmla="*/ 298 w 372"/>
              <a:gd name="T11" fmla="*/ 0 h 399"/>
              <a:gd name="T12" fmla="*/ 109 w 372"/>
              <a:gd name="T13" fmla="*/ 127 h 399"/>
              <a:gd name="T14" fmla="*/ 28 w 372"/>
              <a:gd name="T15" fmla="*/ 127 h 399"/>
              <a:gd name="T16" fmla="*/ 0 w 372"/>
              <a:gd name="T17" fmla="*/ 154 h 399"/>
              <a:gd name="T18" fmla="*/ 28 w 372"/>
              <a:gd name="T19" fmla="*/ 172 h 399"/>
              <a:gd name="T20" fmla="*/ 91 w 372"/>
              <a:gd name="T21" fmla="*/ 172 h 399"/>
              <a:gd name="T22" fmla="*/ 91 w 372"/>
              <a:gd name="T23" fmla="*/ 199 h 399"/>
              <a:gd name="T24" fmla="*/ 91 w 372"/>
              <a:gd name="T25" fmla="*/ 217 h 399"/>
              <a:gd name="T26" fmla="*/ 28 w 372"/>
              <a:gd name="T27" fmla="*/ 217 h 399"/>
              <a:gd name="T28" fmla="*/ 0 w 372"/>
              <a:gd name="T29" fmla="*/ 244 h 399"/>
              <a:gd name="T30" fmla="*/ 28 w 372"/>
              <a:gd name="T31" fmla="*/ 262 h 399"/>
              <a:gd name="T32" fmla="*/ 100 w 372"/>
              <a:gd name="T33" fmla="*/ 262 h 399"/>
              <a:gd name="T34" fmla="*/ 298 w 372"/>
              <a:gd name="T35" fmla="*/ 398 h 399"/>
              <a:gd name="T36" fmla="*/ 344 w 372"/>
              <a:gd name="T37" fmla="*/ 398 h 399"/>
              <a:gd name="T38" fmla="*/ 362 w 372"/>
              <a:gd name="T39" fmla="*/ 362 h 399"/>
              <a:gd name="T40" fmla="*/ 335 w 372"/>
              <a:gd name="T41" fmla="*/ 344 h 399"/>
              <a:gd name="T42" fmla="*/ 298 w 372"/>
              <a:gd name="T43" fmla="*/ 353 h 399"/>
              <a:gd name="T44" fmla="*/ 154 w 372"/>
              <a:gd name="T45" fmla="*/ 262 h 399"/>
              <a:gd name="T46" fmla="*/ 208 w 372"/>
              <a:gd name="T47" fmla="*/ 262 h 399"/>
              <a:gd name="T48" fmla="*/ 226 w 372"/>
              <a:gd name="T49" fmla="*/ 244 h 399"/>
              <a:gd name="T50" fmla="*/ 208 w 372"/>
              <a:gd name="T51" fmla="*/ 217 h 399"/>
              <a:gd name="T52" fmla="*/ 145 w 372"/>
              <a:gd name="T53" fmla="*/ 217 h 399"/>
              <a:gd name="T54" fmla="*/ 145 w 372"/>
              <a:gd name="T55" fmla="*/ 199 h 399"/>
              <a:gd name="T56" fmla="*/ 145 w 372"/>
              <a:gd name="T57" fmla="*/ 172 h 399"/>
              <a:gd name="T58" fmla="*/ 208 w 372"/>
              <a:gd name="T59" fmla="*/ 172 h 399"/>
              <a:gd name="T60" fmla="*/ 226 w 372"/>
              <a:gd name="T61" fmla="*/ 154 h 399"/>
              <a:gd name="T62" fmla="*/ 208 w 372"/>
              <a:gd name="T63" fmla="*/ 127 h 399"/>
              <a:gd name="T64" fmla="*/ 163 w 372"/>
              <a:gd name="T65" fmla="*/ 127 h 399"/>
              <a:gd name="T66" fmla="*/ 298 w 372"/>
              <a:gd name="T67" fmla="*/ 45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2" h="399">
                <a:moveTo>
                  <a:pt x="298" y="45"/>
                </a:moveTo>
                <a:lnTo>
                  <a:pt x="298" y="45"/>
                </a:lnTo>
                <a:cubicBezTo>
                  <a:pt x="308" y="45"/>
                  <a:pt x="326" y="45"/>
                  <a:pt x="335" y="55"/>
                </a:cubicBezTo>
                <a:cubicBezTo>
                  <a:pt x="344" y="55"/>
                  <a:pt x="362" y="45"/>
                  <a:pt x="362" y="37"/>
                </a:cubicBezTo>
                <a:cubicBezTo>
                  <a:pt x="371" y="19"/>
                  <a:pt x="362" y="9"/>
                  <a:pt x="344" y="0"/>
                </a:cubicBezTo>
                <a:cubicBezTo>
                  <a:pt x="326" y="0"/>
                  <a:pt x="317" y="0"/>
                  <a:pt x="298" y="0"/>
                </a:cubicBezTo>
                <a:cubicBezTo>
                  <a:pt x="208" y="0"/>
                  <a:pt x="136" y="55"/>
                  <a:pt x="109" y="127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19" y="127"/>
                  <a:pt x="0" y="136"/>
                  <a:pt x="0" y="154"/>
                </a:cubicBezTo>
                <a:cubicBezTo>
                  <a:pt x="0" y="163"/>
                  <a:pt x="19" y="172"/>
                  <a:pt x="28" y="172"/>
                </a:cubicBezTo>
                <a:cubicBezTo>
                  <a:pt x="91" y="172"/>
                  <a:pt x="91" y="172"/>
                  <a:pt x="91" y="172"/>
                </a:cubicBezTo>
                <a:cubicBezTo>
                  <a:pt x="91" y="181"/>
                  <a:pt x="91" y="190"/>
                  <a:pt x="91" y="199"/>
                </a:cubicBezTo>
                <a:cubicBezTo>
                  <a:pt x="91" y="208"/>
                  <a:pt x="91" y="208"/>
                  <a:pt x="91" y="217"/>
                </a:cubicBezTo>
                <a:cubicBezTo>
                  <a:pt x="28" y="217"/>
                  <a:pt x="28" y="217"/>
                  <a:pt x="28" y="217"/>
                </a:cubicBezTo>
                <a:cubicBezTo>
                  <a:pt x="19" y="217"/>
                  <a:pt x="0" y="226"/>
                  <a:pt x="0" y="244"/>
                </a:cubicBezTo>
                <a:cubicBezTo>
                  <a:pt x="0" y="253"/>
                  <a:pt x="19" y="262"/>
                  <a:pt x="28" y="262"/>
                </a:cubicBezTo>
                <a:cubicBezTo>
                  <a:pt x="100" y="262"/>
                  <a:pt x="100" y="262"/>
                  <a:pt x="100" y="262"/>
                </a:cubicBezTo>
                <a:cubicBezTo>
                  <a:pt x="136" y="344"/>
                  <a:pt x="208" y="398"/>
                  <a:pt x="298" y="398"/>
                </a:cubicBezTo>
                <a:cubicBezTo>
                  <a:pt x="308" y="398"/>
                  <a:pt x="326" y="398"/>
                  <a:pt x="344" y="398"/>
                </a:cubicBezTo>
                <a:cubicBezTo>
                  <a:pt x="362" y="389"/>
                  <a:pt x="371" y="380"/>
                  <a:pt x="362" y="362"/>
                </a:cubicBezTo>
                <a:cubicBezTo>
                  <a:pt x="362" y="353"/>
                  <a:pt x="344" y="344"/>
                  <a:pt x="335" y="344"/>
                </a:cubicBezTo>
                <a:cubicBezTo>
                  <a:pt x="317" y="353"/>
                  <a:pt x="308" y="353"/>
                  <a:pt x="298" y="353"/>
                </a:cubicBezTo>
                <a:cubicBezTo>
                  <a:pt x="235" y="353"/>
                  <a:pt x="181" y="317"/>
                  <a:pt x="154" y="262"/>
                </a:cubicBezTo>
                <a:cubicBezTo>
                  <a:pt x="208" y="262"/>
                  <a:pt x="208" y="262"/>
                  <a:pt x="208" y="262"/>
                </a:cubicBezTo>
                <a:cubicBezTo>
                  <a:pt x="217" y="262"/>
                  <a:pt x="226" y="253"/>
                  <a:pt x="226" y="244"/>
                </a:cubicBezTo>
                <a:cubicBezTo>
                  <a:pt x="226" y="226"/>
                  <a:pt x="217" y="217"/>
                  <a:pt x="208" y="217"/>
                </a:cubicBezTo>
                <a:cubicBezTo>
                  <a:pt x="145" y="217"/>
                  <a:pt x="145" y="217"/>
                  <a:pt x="145" y="217"/>
                </a:cubicBezTo>
                <a:cubicBezTo>
                  <a:pt x="145" y="208"/>
                  <a:pt x="145" y="208"/>
                  <a:pt x="145" y="199"/>
                </a:cubicBezTo>
                <a:cubicBezTo>
                  <a:pt x="145" y="190"/>
                  <a:pt x="145" y="181"/>
                  <a:pt x="145" y="172"/>
                </a:cubicBezTo>
                <a:cubicBezTo>
                  <a:pt x="208" y="172"/>
                  <a:pt x="208" y="172"/>
                  <a:pt x="208" y="172"/>
                </a:cubicBezTo>
                <a:cubicBezTo>
                  <a:pt x="217" y="172"/>
                  <a:pt x="226" y="163"/>
                  <a:pt x="226" y="154"/>
                </a:cubicBezTo>
                <a:cubicBezTo>
                  <a:pt x="226" y="136"/>
                  <a:pt x="217" y="127"/>
                  <a:pt x="208" y="127"/>
                </a:cubicBezTo>
                <a:cubicBezTo>
                  <a:pt x="163" y="127"/>
                  <a:pt x="163" y="127"/>
                  <a:pt x="163" y="127"/>
                </a:cubicBezTo>
                <a:cubicBezTo>
                  <a:pt x="181" y="82"/>
                  <a:pt x="235" y="45"/>
                  <a:pt x="29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73">
            <a:extLst>
              <a:ext uri="{FF2B5EF4-FFF2-40B4-BE49-F238E27FC236}">
                <a16:creationId xmlns:a16="http://schemas.microsoft.com/office/drawing/2014/main" id="{BA105DEA-6F86-624B-B0D7-7AC0A741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048" y="8790052"/>
            <a:ext cx="693208" cy="1240256"/>
          </a:xfrm>
          <a:custGeom>
            <a:avLst/>
            <a:gdLst>
              <a:gd name="T0" fmla="*/ 615 w 733"/>
              <a:gd name="T1" fmla="*/ 1310 h 1311"/>
              <a:gd name="T2" fmla="*/ 615 w 733"/>
              <a:gd name="T3" fmla="*/ 1310 h 1311"/>
              <a:gd name="T4" fmla="*/ 118 w 733"/>
              <a:gd name="T5" fmla="*/ 1310 h 1311"/>
              <a:gd name="T6" fmla="*/ 0 w 733"/>
              <a:gd name="T7" fmla="*/ 1192 h 1311"/>
              <a:gd name="T8" fmla="*/ 0 w 733"/>
              <a:gd name="T9" fmla="*/ 117 h 1311"/>
              <a:gd name="T10" fmla="*/ 118 w 733"/>
              <a:gd name="T11" fmla="*/ 0 h 1311"/>
              <a:gd name="T12" fmla="*/ 615 w 733"/>
              <a:gd name="T13" fmla="*/ 0 h 1311"/>
              <a:gd name="T14" fmla="*/ 732 w 733"/>
              <a:gd name="T15" fmla="*/ 117 h 1311"/>
              <a:gd name="T16" fmla="*/ 732 w 733"/>
              <a:gd name="T17" fmla="*/ 1192 h 1311"/>
              <a:gd name="T18" fmla="*/ 615 w 733"/>
              <a:gd name="T19" fmla="*/ 1310 h 1311"/>
              <a:gd name="T20" fmla="*/ 118 w 733"/>
              <a:gd name="T21" fmla="*/ 45 h 1311"/>
              <a:gd name="T22" fmla="*/ 118 w 733"/>
              <a:gd name="T23" fmla="*/ 45 h 1311"/>
              <a:gd name="T24" fmla="*/ 54 w 733"/>
              <a:gd name="T25" fmla="*/ 117 h 1311"/>
              <a:gd name="T26" fmla="*/ 54 w 733"/>
              <a:gd name="T27" fmla="*/ 1192 h 1311"/>
              <a:gd name="T28" fmla="*/ 118 w 733"/>
              <a:gd name="T29" fmla="*/ 1256 h 1311"/>
              <a:gd name="T30" fmla="*/ 615 w 733"/>
              <a:gd name="T31" fmla="*/ 1256 h 1311"/>
              <a:gd name="T32" fmla="*/ 687 w 733"/>
              <a:gd name="T33" fmla="*/ 1192 h 1311"/>
              <a:gd name="T34" fmla="*/ 687 w 733"/>
              <a:gd name="T35" fmla="*/ 117 h 1311"/>
              <a:gd name="T36" fmla="*/ 615 w 733"/>
              <a:gd name="T37" fmla="*/ 45 h 1311"/>
              <a:gd name="T38" fmla="*/ 118 w 733"/>
              <a:gd name="T39" fmla="*/ 45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3" h="1311">
                <a:moveTo>
                  <a:pt x="615" y="1310"/>
                </a:moveTo>
                <a:lnTo>
                  <a:pt x="615" y="1310"/>
                </a:lnTo>
                <a:cubicBezTo>
                  <a:pt x="118" y="1310"/>
                  <a:pt x="118" y="1310"/>
                  <a:pt x="118" y="1310"/>
                </a:cubicBezTo>
                <a:cubicBezTo>
                  <a:pt x="54" y="1310"/>
                  <a:pt x="0" y="1256"/>
                  <a:pt x="0" y="119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8" y="0"/>
                </a:cubicBezTo>
                <a:cubicBezTo>
                  <a:pt x="615" y="0"/>
                  <a:pt x="615" y="0"/>
                  <a:pt x="615" y="0"/>
                </a:cubicBezTo>
                <a:cubicBezTo>
                  <a:pt x="678" y="0"/>
                  <a:pt x="732" y="54"/>
                  <a:pt x="732" y="117"/>
                </a:cubicBezTo>
                <a:cubicBezTo>
                  <a:pt x="732" y="1192"/>
                  <a:pt x="732" y="1192"/>
                  <a:pt x="732" y="1192"/>
                </a:cubicBezTo>
                <a:cubicBezTo>
                  <a:pt x="732" y="1256"/>
                  <a:pt x="678" y="1310"/>
                  <a:pt x="615" y="1310"/>
                </a:cubicBezTo>
                <a:close/>
                <a:moveTo>
                  <a:pt x="118" y="45"/>
                </a:moveTo>
                <a:lnTo>
                  <a:pt x="118" y="45"/>
                </a:lnTo>
                <a:cubicBezTo>
                  <a:pt x="81" y="45"/>
                  <a:pt x="54" y="81"/>
                  <a:pt x="54" y="117"/>
                </a:cubicBezTo>
                <a:cubicBezTo>
                  <a:pt x="54" y="1192"/>
                  <a:pt x="54" y="1192"/>
                  <a:pt x="54" y="1192"/>
                </a:cubicBezTo>
                <a:cubicBezTo>
                  <a:pt x="54" y="1228"/>
                  <a:pt x="81" y="1256"/>
                  <a:pt x="118" y="1256"/>
                </a:cubicBezTo>
                <a:cubicBezTo>
                  <a:pt x="615" y="1256"/>
                  <a:pt x="615" y="1256"/>
                  <a:pt x="615" y="1256"/>
                </a:cubicBezTo>
                <a:cubicBezTo>
                  <a:pt x="651" y="1256"/>
                  <a:pt x="687" y="1228"/>
                  <a:pt x="687" y="1192"/>
                </a:cubicBezTo>
                <a:cubicBezTo>
                  <a:pt x="687" y="117"/>
                  <a:pt x="687" y="117"/>
                  <a:pt x="687" y="117"/>
                </a:cubicBezTo>
                <a:cubicBezTo>
                  <a:pt x="687" y="81"/>
                  <a:pt x="651" y="45"/>
                  <a:pt x="615" y="45"/>
                </a:cubicBezTo>
                <a:lnTo>
                  <a:pt x="11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74">
            <a:extLst>
              <a:ext uri="{FF2B5EF4-FFF2-40B4-BE49-F238E27FC236}">
                <a16:creationId xmlns:a16="http://schemas.microsoft.com/office/drawing/2014/main" id="{FBCF6583-8837-6847-BDFC-6E5436FB7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420" y="9796455"/>
            <a:ext cx="62641" cy="62641"/>
          </a:xfrm>
          <a:custGeom>
            <a:avLst/>
            <a:gdLst>
              <a:gd name="T0" fmla="*/ 37 w 65"/>
              <a:gd name="T1" fmla="*/ 63 h 64"/>
              <a:gd name="T2" fmla="*/ 37 w 65"/>
              <a:gd name="T3" fmla="*/ 63 h 64"/>
              <a:gd name="T4" fmla="*/ 0 w 65"/>
              <a:gd name="T5" fmla="*/ 36 h 64"/>
              <a:gd name="T6" fmla="*/ 37 w 65"/>
              <a:gd name="T7" fmla="*/ 0 h 64"/>
              <a:gd name="T8" fmla="*/ 64 w 65"/>
              <a:gd name="T9" fmla="*/ 36 h 64"/>
              <a:gd name="T10" fmla="*/ 37 w 65"/>
              <a:gd name="T11" fmla="*/ 63 h 64"/>
              <a:gd name="T12" fmla="*/ 37 w 65"/>
              <a:gd name="T13" fmla="*/ 18 h 64"/>
              <a:gd name="T14" fmla="*/ 37 w 65"/>
              <a:gd name="T15" fmla="*/ 18 h 64"/>
              <a:gd name="T16" fmla="*/ 19 w 65"/>
              <a:gd name="T17" fmla="*/ 36 h 64"/>
              <a:gd name="T18" fmla="*/ 37 w 65"/>
              <a:gd name="T19" fmla="*/ 54 h 64"/>
              <a:gd name="T20" fmla="*/ 46 w 65"/>
              <a:gd name="T21" fmla="*/ 36 h 64"/>
              <a:gd name="T22" fmla="*/ 37 w 65"/>
              <a:gd name="T23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4">
                <a:moveTo>
                  <a:pt x="37" y="63"/>
                </a:moveTo>
                <a:lnTo>
                  <a:pt x="37" y="63"/>
                </a:lnTo>
                <a:cubicBezTo>
                  <a:pt x="19" y="63"/>
                  <a:pt x="0" y="54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46" y="0"/>
                  <a:pt x="64" y="18"/>
                  <a:pt x="64" y="36"/>
                </a:cubicBezTo>
                <a:cubicBezTo>
                  <a:pt x="64" y="54"/>
                  <a:pt x="46" y="63"/>
                  <a:pt x="37" y="63"/>
                </a:cubicBezTo>
                <a:close/>
                <a:moveTo>
                  <a:pt x="37" y="18"/>
                </a:moveTo>
                <a:lnTo>
                  <a:pt x="37" y="18"/>
                </a:lnTo>
                <a:cubicBezTo>
                  <a:pt x="28" y="18"/>
                  <a:pt x="19" y="27"/>
                  <a:pt x="19" y="36"/>
                </a:cubicBezTo>
                <a:cubicBezTo>
                  <a:pt x="19" y="45"/>
                  <a:pt x="28" y="54"/>
                  <a:pt x="37" y="54"/>
                </a:cubicBezTo>
                <a:cubicBezTo>
                  <a:pt x="46" y="54"/>
                  <a:pt x="46" y="45"/>
                  <a:pt x="46" y="36"/>
                </a:cubicBezTo>
                <a:cubicBezTo>
                  <a:pt x="46" y="27"/>
                  <a:pt x="46" y="18"/>
                  <a:pt x="37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75">
            <a:extLst>
              <a:ext uri="{FF2B5EF4-FFF2-40B4-BE49-F238E27FC236}">
                <a16:creationId xmlns:a16="http://schemas.microsoft.com/office/drawing/2014/main" id="{A7BF69FE-EC81-4241-A14E-2FABADD0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8605" y="8923682"/>
            <a:ext cx="196271" cy="50111"/>
          </a:xfrm>
          <a:custGeom>
            <a:avLst/>
            <a:gdLst>
              <a:gd name="T0" fmla="*/ 190 w 209"/>
              <a:gd name="T1" fmla="*/ 54 h 55"/>
              <a:gd name="T2" fmla="*/ 190 w 209"/>
              <a:gd name="T3" fmla="*/ 54 h 55"/>
              <a:gd name="T4" fmla="*/ 27 w 209"/>
              <a:gd name="T5" fmla="*/ 54 h 55"/>
              <a:gd name="T6" fmla="*/ 0 w 209"/>
              <a:gd name="T7" fmla="*/ 27 h 55"/>
              <a:gd name="T8" fmla="*/ 27 w 209"/>
              <a:gd name="T9" fmla="*/ 0 h 55"/>
              <a:gd name="T10" fmla="*/ 190 w 209"/>
              <a:gd name="T11" fmla="*/ 0 h 55"/>
              <a:gd name="T12" fmla="*/ 208 w 209"/>
              <a:gd name="T13" fmla="*/ 27 h 55"/>
              <a:gd name="T14" fmla="*/ 190 w 209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55">
                <a:moveTo>
                  <a:pt x="190" y="54"/>
                </a:moveTo>
                <a:lnTo>
                  <a:pt x="190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18"/>
                  <a:pt x="208" y="27"/>
                </a:cubicBezTo>
                <a:cubicBezTo>
                  <a:pt x="208" y="36"/>
                  <a:pt x="199" y="54"/>
                  <a:pt x="19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76">
            <a:extLst>
              <a:ext uri="{FF2B5EF4-FFF2-40B4-BE49-F238E27FC236}">
                <a16:creationId xmlns:a16="http://schemas.microsoft.com/office/drawing/2014/main" id="{0BAC24AA-FBBD-A045-AD4A-445B224F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7615" y="9232703"/>
            <a:ext cx="309020" cy="375835"/>
          </a:xfrm>
          <a:custGeom>
            <a:avLst/>
            <a:gdLst>
              <a:gd name="T0" fmla="*/ 316 w 326"/>
              <a:gd name="T1" fmla="*/ 45 h 399"/>
              <a:gd name="T2" fmla="*/ 316 w 326"/>
              <a:gd name="T3" fmla="*/ 45 h 399"/>
              <a:gd name="T4" fmla="*/ 316 w 326"/>
              <a:gd name="T5" fmla="*/ 19 h 399"/>
              <a:gd name="T6" fmla="*/ 280 w 326"/>
              <a:gd name="T7" fmla="*/ 19 h 399"/>
              <a:gd name="T8" fmla="*/ 163 w 326"/>
              <a:gd name="T9" fmla="*/ 136 h 399"/>
              <a:gd name="T10" fmla="*/ 45 w 326"/>
              <a:gd name="T11" fmla="*/ 9 h 399"/>
              <a:gd name="T12" fmla="*/ 9 w 326"/>
              <a:gd name="T13" fmla="*/ 9 h 399"/>
              <a:gd name="T14" fmla="*/ 9 w 326"/>
              <a:gd name="T15" fmla="*/ 45 h 399"/>
              <a:gd name="T16" fmla="*/ 136 w 326"/>
              <a:gd name="T17" fmla="*/ 172 h 399"/>
              <a:gd name="T18" fmla="*/ 136 w 326"/>
              <a:gd name="T19" fmla="*/ 208 h 399"/>
              <a:gd name="T20" fmla="*/ 90 w 326"/>
              <a:gd name="T21" fmla="*/ 208 h 399"/>
              <a:gd name="T22" fmla="*/ 72 w 326"/>
              <a:gd name="T23" fmla="*/ 235 h 399"/>
              <a:gd name="T24" fmla="*/ 90 w 326"/>
              <a:gd name="T25" fmla="*/ 253 h 399"/>
              <a:gd name="T26" fmla="*/ 136 w 326"/>
              <a:gd name="T27" fmla="*/ 253 h 399"/>
              <a:gd name="T28" fmla="*/ 136 w 326"/>
              <a:gd name="T29" fmla="*/ 281 h 399"/>
              <a:gd name="T30" fmla="*/ 90 w 326"/>
              <a:gd name="T31" fmla="*/ 281 h 399"/>
              <a:gd name="T32" fmla="*/ 72 w 326"/>
              <a:gd name="T33" fmla="*/ 298 h 399"/>
              <a:gd name="T34" fmla="*/ 90 w 326"/>
              <a:gd name="T35" fmla="*/ 326 h 399"/>
              <a:gd name="T36" fmla="*/ 136 w 326"/>
              <a:gd name="T37" fmla="*/ 326 h 399"/>
              <a:gd name="T38" fmla="*/ 136 w 326"/>
              <a:gd name="T39" fmla="*/ 371 h 399"/>
              <a:gd name="T40" fmla="*/ 163 w 326"/>
              <a:gd name="T41" fmla="*/ 398 h 399"/>
              <a:gd name="T42" fmla="*/ 163 w 326"/>
              <a:gd name="T43" fmla="*/ 398 h 399"/>
              <a:gd name="T44" fmla="*/ 190 w 326"/>
              <a:gd name="T45" fmla="*/ 371 h 399"/>
              <a:gd name="T46" fmla="*/ 190 w 326"/>
              <a:gd name="T47" fmla="*/ 326 h 399"/>
              <a:gd name="T48" fmla="*/ 235 w 326"/>
              <a:gd name="T49" fmla="*/ 326 h 399"/>
              <a:gd name="T50" fmla="*/ 253 w 326"/>
              <a:gd name="T51" fmla="*/ 298 h 399"/>
              <a:gd name="T52" fmla="*/ 235 w 326"/>
              <a:gd name="T53" fmla="*/ 281 h 399"/>
              <a:gd name="T54" fmla="*/ 190 w 326"/>
              <a:gd name="T55" fmla="*/ 281 h 399"/>
              <a:gd name="T56" fmla="*/ 190 w 326"/>
              <a:gd name="T57" fmla="*/ 253 h 399"/>
              <a:gd name="T58" fmla="*/ 235 w 326"/>
              <a:gd name="T59" fmla="*/ 253 h 399"/>
              <a:gd name="T60" fmla="*/ 253 w 326"/>
              <a:gd name="T61" fmla="*/ 235 h 399"/>
              <a:gd name="T62" fmla="*/ 235 w 326"/>
              <a:gd name="T63" fmla="*/ 208 h 399"/>
              <a:gd name="T64" fmla="*/ 190 w 326"/>
              <a:gd name="T65" fmla="*/ 208 h 399"/>
              <a:gd name="T66" fmla="*/ 190 w 326"/>
              <a:gd name="T67" fmla="*/ 172 h 399"/>
              <a:gd name="T68" fmla="*/ 316 w 326"/>
              <a:gd name="T69" fmla="*/ 45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6" h="399">
                <a:moveTo>
                  <a:pt x="316" y="45"/>
                </a:moveTo>
                <a:lnTo>
                  <a:pt x="316" y="45"/>
                </a:lnTo>
                <a:cubicBezTo>
                  <a:pt x="325" y="37"/>
                  <a:pt x="325" y="28"/>
                  <a:pt x="316" y="19"/>
                </a:cubicBezTo>
                <a:cubicBezTo>
                  <a:pt x="307" y="9"/>
                  <a:pt x="289" y="9"/>
                  <a:pt x="280" y="19"/>
                </a:cubicBezTo>
                <a:cubicBezTo>
                  <a:pt x="163" y="136"/>
                  <a:pt x="163" y="136"/>
                  <a:pt x="163" y="136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cubicBezTo>
                  <a:pt x="0" y="19"/>
                  <a:pt x="0" y="37"/>
                  <a:pt x="9" y="45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36" y="208"/>
                  <a:pt x="136" y="208"/>
                  <a:pt x="136" y="208"/>
                </a:cubicBezTo>
                <a:cubicBezTo>
                  <a:pt x="90" y="208"/>
                  <a:pt x="90" y="208"/>
                  <a:pt x="90" y="208"/>
                </a:cubicBezTo>
                <a:cubicBezTo>
                  <a:pt x="81" y="208"/>
                  <a:pt x="72" y="217"/>
                  <a:pt x="72" y="235"/>
                </a:cubicBezTo>
                <a:cubicBezTo>
                  <a:pt x="72" y="244"/>
                  <a:pt x="81" y="253"/>
                  <a:pt x="90" y="253"/>
                </a:cubicBezTo>
                <a:cubicBezTo>
                  <a:pt x="136" y="253"/>
                  <a:pt x="136" y="253"/>
                  <a:pt x="136" y="253"/>
                </a:cubicBezTo>
                <a:cubicBezTo>
                  <a:pt x="136" y="281"/>
                  <a:pt x="136" y="281"/>
                  <a:pt x="136" y="281"/>
                </a:cubicBezTo>
                <a:cubicBezTo>
                  <a:pt x="90" y="281"/>
                  <a:pt x="90" y="281"/>
                  <a:pt x="90" y="281"/>
                </a:cubicBezTo>
                <a:cubicBezTo>
                  <a:pt x="81" y="281"/>
                  <a:pt x="72" y="290"/>
                  <a:pt x="72" y="298"/>
                </a:cubicBezTo>
                <a:cubicBezTo>
                  <a:pt x="72" y="317"/>
                  <a:pt x="81" y="326"/>
                  <a:pt x="90" y="326"/>
                </a:cubicBezTo>
                <a:cubicBezTo>
                  <a:pt x="136" y="326"/>
                  <a:pt x="136" y="326"/>
                  <a:pt x="136" y="326"/>
                </a:cubicBezTo>
                <a:cubicBezTo>
                  <a:pt x="136" y="371"/>
                  <a:pt x="136" y="371"/>
                  <a:pt x="136" y="371"/>
                </a:cubicBezTo>
                <a:cubicBezTo>
                  <a:pt x="136" y="380"/>
                  <a:pt x="153" y="398"/>
                  <a:pt x="163" y="398"/>
                </a:cubicBezTo>
                <a:lnTo>
                  <a:pt x="163" y="398"/>
                </a:lnTo>
                <a:cubicBezTo>
                  <a:pt x="172" y="398"/>
                  <a:pt x="190" y="380"/>
                  <a:pt x="190" y="371"/>
                </a:cubicBezTo>
                <a:cubicBezTo>
                  <a:pt x="190" y="326"/>
                  <a:pt x="190" y="326"/>
                  <a:pt x="190" y="326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244" y="326"/>
                  <a:pt x="253" y="317"/>
                  <a:pt x="253" y="298"/>
                </a:cubicBezTo>
                <a:cubicBezTo>
                  <a:pt x="253" y="290"/>
                  <a:pt x="244" y="281"/>
                  <a:pt x="235" y="281"/>
                </a:cubicBezTo>
                <a:cubicBezTo>
                  <a:pt x="190" y="281"/>
                  <a:pt x="190" y="281"/>
                  <a:pt x="190" y="281"/>
                </a:cubicBezTo>
                <a:cubicBezTo>
                  <a:pt x="190" y="253"/>
                  <a:pt x="190" y="253"/>
                  <a:pt x="190" y="253"/>
                </a:cubicBezTo>
                <a:cubicBezTo>
                  <a:pt x="235" y="253"/>
                  <a:pt x="235" y="253"/>
                  <a:pt x="235" y="253"/>
                </a:cubicBezTo>
                <a:cubicBezTo>
                  <a:pt x="244" y="253"/>
                  <a:pt x="253" y="244"/>
                  <a:pt x="253" y="235"/>
                </a:cubicBezTo>
                <a:cubicBezTo>
                  <a:pt x="253" y="217"/>
                  <a:pt x="244" y="208"/>
                  <a:pt x="235" y="208"/>
                </a:cubicBezTo>
                <a:cubicBezTo>
                  <a:pt x="190" y="208"/>
                  <a:pt x="190" y="208"/>
                  <a:pt x="190" y="208"/>
                </a:cubicBezTo>
                <a:cubicBezTo>
                  <a:pt x="190" y="172"/>
                  <a:pt x="190" y="172"/>
                  <a:pt x="190" y="172"/>
                </a:cubicBezTo>
                <a:lnTo>
                  <a:pt x="31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0CD9AB04-49C7-D545-B7A5-7B51B9A72088}"/>
              </a:ext>
            </a:extLst>
          </p:cNvPr>
          <p:cNvSpPr txBox="1"/>
          <p:nvPr/>
        </p:nvSpPr>
        <p:spPr>
          <a:xfrm>
            <a:off x="8298981" y="595038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467" name="CuadroTexto 466">
            <a:extLst>
              <a:ext uri="{FF2B5EF4-FFF2-40B4-BE49-F238E27FC236}">
                <a16:creationId xmlns:a16="http://schemas.microsoft.com/office/drawing/2014/main" id="{0267D973-4FD5-3D42-957A-0BF75C0BD0BA}"/>
              </a:ext>
            </a:extLst>
          </p:cNvPr>
          <p:cNvSpPr txBox="1"/>
          <p:nvPr/>
        </p:nvSpPr>
        <p:spPr>
          <a:xfrm>
            <a:off x="2451398" y="211046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CBA8BCC0-B4B1-BD43-B534-BEDF4F5331C8}"/>
              </a:ext>
            </a:extLst>
          </p:cNvPr>
          <p:cNvSpPr txBox="1"/>
          <p:nvPr/>
        </p:nvSpPr>
        <p:spPr>
          <a:xfrm flipH="1">
            <a:off x="17218463" y="832036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132EC6-1CB9-A448-BF98-C177CFA302D3}"/>
              </a:ext>
            </a:extLst>
          </p:cNvPr>
          <p:cNvSpPr/>
          <p:nvPr/>
        </p:nvSpPr>
        <p:spPr>
          <a:xfrm flipH="1">
            <a:off x="17218461" y="8966695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7FB3244F-FB18-324D-A4C8-950A8F08EAAE}"/>
              </a:ext>
            </a:extLst>
          </p:cNvPr>
          <p:cNvSpPr txBox="1"/>
          <p:nvPr/>
        </p:nvSpPr>
        <p:spPr>
          <a:xfrm>
            <a:off x="4722064" y="83374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4F1D32-F60A-A64F-9A14-8C90C135A234}"/>
              </a:ext>
            </a:extLst>
          </p:cNvPr>
          <p:cNvSpPr/>
          <p:nvPr/>
        </p:nvSpPr>
        <p:spPr>
          <a:xfrm>
            <a:off x="2908598" y="898376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52F4D59F-2A7F-D94A-AA2E-E965D3F741E9}"/>
              </a:ext>
            </a:extLst>
          </p:cNvPr>
          <p:cNvSpPr txBox="1"/>
          <p:nvPr/>
        </p:nvSpPr>
        <p:spPr>
          <a:xfrm>
            <a:off x="6779464" y="59244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0B118F-315A-9645-8188-CF4E5B299AFD}"/>
              </a:ext>
            </a:extLst>
          </p:cNvPr>
          <p:cNvSpPr/>
          <p:nvPr/>
        </p:nvSpPr>
        <p:spPr>
          <a:xfrm>
            <a:off x="4965998" y="657076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F937F044-D6D5-9945-8A9A-66AC826199B1}"/>
              </a:ext>
            </a:extLst>
          </p:cNvPr>
          <p:cNvSpPr txBox="1"/>
          <p:nvPr/>
        </p:nvSpPr>
        <p:spPr>
          <a:xfrm flipH="1">
            <a:off x="15197118" y="592533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E5629C-F661-F54F-B58A-FFFECABAEC11}"/>
              </a:ext>
            </a:extLst>
          </p:cNvPr>
          <p:cNvSpPr/>
          <p:nvPr/>
        </p:nvSpPr>
        <p:spPr>
          <a:xfrm flipH="1">
            <a:off x="15197116" y="6571668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E3E5EA60-D0CC-CF4D-AF14-2A32063A8CEB}"/>
              </a:ext>
            </a:extLst>
          </p:cNvPr>
          <p:cNvSpPr txBox="1"/>
          <p:nvPr/>
        </p:nvSpPr>
        <p:spPr>
          <a:xfrm>
            <a:off x="8811464" y="407023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C5D609A-46FB-BE44-A39C-3F03689FC9F7}"/>
              </a:ext>
            </a:extLst>
          </p:cNvPr>
          <p:cNvSpPr/>
          <p:nvPr/>
        </p:nvSpPr>
        <p:spPr>
          <a:xfrm>
            <a:off x="6997998" y="4716561"/>
            <a:ext cx="41961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2160657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49">
            <a:extLst>
              <a:ext uri="{FF2B5EF4-FFF2-40B4-BE49-F238E27FC236}">
                <a16:creationId xmlns:a16="http://schemas.microsoft.com/office/drawing/2014/main" id="{E118AAC1-E38C-FE4C-9779-78525DF1C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42" y="8156986"/>
            <a:ext cx="21868368" cy="4408964"/>
          </a:xfrm>
          <a:custGeom>
            <a:avLst/>
            <a:gdLst>
              <a:gd name="T0" fmla="*/ 19589 w 19590"/>
              <a:gd name="T1" fmla="*/ 4102 h 4103"/>
              <a:gd name="T2" fmla="*/ 0 w 19590"/>
              <a:gd name="T3" fmla="*/ 4102 h 4103"/>
              <a:gd name="T4" fmla="*/ 0 w 19590"/>
              <a:gd name="T5" fmla="*/ 0 h 4103"/>
              <a:gd name="T6" fmla="*/ 19589 w 19590"/>
              <a:gd name="T7" fmla="*/ 0 h 4103"/>
              <a:gd name="T8" fmla="*/ 19589 w 19590"/>
              <a:gd name="T9" fmla="*/ 4102 h 4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90" h="4103">
                <a:moveTo>
                  <a:pt x="19589" y="4102"/>
                </a:moveTo>
                <a:lnTo>
                  <a:pt x="0" y="4102"/>
                </a:lnTo>
                <a:lnTo>
                  <a:pt x="0" y="0"/>
                </a:lnTo>
                <a:lnTo>
                  <a:pt x="19589" y="0"/>
                </a:lnTo>
                <a:lnTo>
                  <a:pt x="19589" y="41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50">
            <a:extLst>
              <a:ext uri="{FF2B5EF4-FFF2-40B4-BE49-F238E27FC236}">
                <a16:creationId xmlns:a16="http://schemas.microsoft.com/office/drawing/2014/main" id="{036052EF-5948-F64F-9385-AE93CC03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415" y="5032783"/>
            <a:ext cx="7082788" cy="5921288"/>
          </a:xfrm>
          <a:custGeom>
            <a:avLst/>
            <a:gdLst>
              <a:gd name="T0" fmla="*/ 6465 w 6589"/>
              <a:gd name="T1" fmla="*/ 3725 h 5509"/>
              <a:gd name="T2" fmla="*/ 6465 w 6589"/>
              <a:gd name="T3" fmla="*/ 3725 h 5509"/>
              <a:gd name="T4" fmla="*/ 6350 w 6589"/>
              <a:gd name="T5" fmla="*/ 3725 h 5509"/>
              <a:gd name="T6" fmla="*/ 4682 w 6589"/>
              <a:gd name="T7" fmla="*/ 3725 h 5509"/>
              <a:gd name="T8" fmla="*/ 4445 w 6589"/>
              <a:gd name="T9" fmla="*/ 3725 h 5509"/>
              <a:gd name="T10" fmla="*/ 4430 w 6589"/>
              <a:gd name="T11" fmla="*/ 3725 h 5509"/>
              <a:gd name="T12" fmla="*/ 3978 w 6589"/>
              <a:gd name="T13" fmla="*/ 3304 h 5509"/>
              <a:gd name="T14" fmla="*/ 3787 w 6589"/>
              <a:gd name="T15" fmla="*/ 834 h 5509"/>
              <a:gd name="T16" fmla="*/ 3787 w 6589"/>
              <a:gd name="T17" fmla="*/ 826 h 5509"/>
              <a:gd name="T18" fmla="*/ 3848 w 6589"/>
              <a:gd name="T19" fmla="*/ 107 h 5509"/>
              <a:gd name="T20" fmla="*/ 3818 w 6589"/>
              <a:gd name="T21" fmla="*/ 68 h 5509"/>
              <a:gd name="T22" fmla="*/ 3527 w 6589"/>
              <a:gd name="T23" fmla="*/ 0 h 5509"/>
              <a:gd name="T24" fmla="*/ 3481 w 6589"/>
              <a:gd name="T25" fmla="*/ 30 h 5509"/>
              <a:gd name="T26" fmla="*/ 3290 w 6589"/>
              <a:gd name="T27" fmla="*/ 551 h 5509"/>
              <a:gd name="T28" fmla="*/ 3213 w 6589"/>
              <a:gd name="T29" fmla="*/ 551 h 5509"/>
              <a:gd name="T30" fmla="*/ 3091 w 6589"/>
              <a:gd name="T31" fmla="*/ 229 h 5509"/>
              <a:gd name="T32" fmla="*/ 3045 w 6589"/>
              <a:gd name="T33" fmla="*/ 206 h 5509"/>
              <a:gd name="T34" fmla="*/ 2853 w 6589"/>
              <a:gd name="T35" fmla="*/ 252 h 5509"/>
              <a:gd name="T36" fmla="*/ 2823 w 6589"/>
              <a:gd name="T37" fmla="*/ 291 h 5509"/>
              <a:gd name="T38" fmla="*/ 2861 w 6589"/>
              <a:gd name="T39" fmla="*/ 757 h 5509"/>
              <a:gd name="T40" fmla="*/ 2861 w 6589"/>
              <a:gd name="T41" fmla="*/ 765 h 5509"/>
              <a:gd name="T42" fmla="*/ 2662 w 6589"/>
              <a:gd name="T43" fmla="*/ 3304 h 5509"/>
              <a:gd name="T44" fmla="*/ 2218 w 6589"/>
              <a:gd name="T45" fmla="*/ 3725 h 5509"/>
              <a:gd name="T46" fmla="*/ 2218 w 6589"/>
              <a:gd name="T47" fmla="*/ 3725 h 5509"/>
              <a:gd name="T48" fmla="*/ 1981 w 6589"/>
              <a:gd name="T49" fmla="*/ 3725 h 5509"/>
              <a:gd name="T50" fmla="*/ 237 w 6589"/>
              <a:gd name="T51" fmla="*/ 3725 h 5509"/>
              <a:gd name="T52" fmla="*/ 123 w 6589"/>
              <a:gd name="T53" fmla="*/ 3725 h 5509"/>
              <a:gd name="T54" fmla="*/ 0 w 6589"/>
              <a:gd name="T55" fmla="*/ 3848 h 5509"/>
              <a:gd name="T56" fmla="*/ 0 w 6589"/>
              <a:gd name="T57" fmla="*/ 3985 h 5509"/>
              <a:gd name="T58" fmla="*/ 0 w 6589"/>
              <a:gd name="T59" fmla="*/ 4705 h 5509"/>
              <a:gd name="T60" fmla="*/ 123 w 6589"/>
              <a:gd name="T61" fmla="*/ 4827 h 5509"/>
              <a:gd name="T62" fmla="*/ 123 w 6589"/>
              <a:gd name="T63" fmla="*/ 4827 h 5509"/>
              <a:gd name="T64" fmla="*/ 237 w 6589"/>
              <a:gd name="T65" fmla="*/ 4705 h 5509"/>
              <a:gd name="T66" fmla="*/ 237 w 6589"/>
              <a:gd name="T67" fmla="*/ 4100 h 5509"/>
              <a:gd name="T68" fmla="*/ 359 w 6589"/>
              <a:gd name="T69" fmla="*/ 3985 h 5509"/>
              <a:gd name="T70" fmla="*/ 1859 w 6589"/>
              <a:gd name="T71" fmla="*/ 3985 h 5509"/>
              <a:gd name="T72" fmla="*/ 1981 w 6589"/>
              <a:gd name="T73" fmla="*/ 4100 h 5509"/>
              <a:gd name="T74" fmla="*/ 1981 w 6589"/>
              <a:gd name="T75" fmla="*/ 5378 h 5509"/>
              <a:gd name="T76" fmla="*/ 2096 w 6589"/>
              <a:gd name="T77" fmla="*/ 5500 h 5509"/>
              <a:gd name="T78" fmla="*/ 2218 w 6589"/>
              <a:gd name="T79" fmla="*/ 5386 h 5509"/>
              <a:gd name="T80" fmla="*/ 2218 w 6589"/>
              <a:gd name="T81" fmla="*/ 4100 h 5509"/>
              <a:gd name="T82" fmla="*/ 2341 w 6589"/>
              <a:gd name="T83" fmla="*/ 3985 h 5509"/>
              <a:gd name="T84" fmla="*/ 4330 w 6589"/>
              <a:gd name="T85" fmla="*/ 3985 h 5509"/>
              <a:gd name="T86" fmla="*/ 4445 w 6589"/>
              <a:gd name="T87" fmla="*/ 4100 h 5509"/>
              <a:gd name="T88" fmla="*/ 4445 w 6589"/>
              <a:gd name="T89" fmla="*/ 5386 h 5509"/>
              <a:gd name="T90" fmla="*/ 4568 w 6589"/>
              <a:gd name="T91" fmla="*/ 5500 h 5509"/>
              <a:gd name="T92" fmla="*/ 4568 w 6589"/>
              <a:gd name="T93" fmla="*/ 5500 h 5509"/>
              <a:gd name="T94" fmla="*/ 4682 w 6589"/>
              <a:gd name="T95" fmla="*/ 5386 h 5509"/>
              <a:gd name="T96" fmla="*/ 4682 w 6589"/>
              <a:gd name="T97" fmla="*/ 4100 h 5509"/>
              <a:gd name="T98" fmla="*/ 4805 w 6589"/>
              <a:gd name="T99" fmla="*/ 3985 h 5509"/>
              <a:gd name="T100" fmla="*/ 6228 w 6589"/>
              <a:gd name="T101" fmla="*/ 3985 h 5509"/>
              <a:gd name="T102" fmla="*/ 6350 w 6589"/>
              <a:gd name="T103" fmla="*/ 4100 h 5509"/>
              <a:gd name="T104" fmla="*/ 6350 w 6589"/>
              <a:gd name="T105" fmla="*/ 4697 h 5509"/>
              <a:gd name="T106" fmla="*/ 6465 w 6589"/>
              <a:gd name="T107" fmla="*/ 4827 h 5509"/>
              <a:gd name="T108" fmla="*/ 6588 w 6589"/>
              <a:gd name="T109" fmla="*/ 4705 h 5509"/>
              <a:gd name="T110" fmla="*/ 6588 w 6589"/>
              <a:gd name="T111" fmla="*/ 3985 h 5509"/>
              <a:gd name="T112" fmla="*/ 6588 w 6589"/>
              <a:gd name="T113" fmla="*/ 3848 h 5509"/>
              <a:gd name="T114" fmla="*/ 6465 w 6589"/>
              <a:gd name="T115" fmla="*/ 3725 h 5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89" h="5509">
                <a:moveTo>
                  <a:pt x="6465" y="3725"/>
                </a:moveTo>
                <a:lnTo>
                  <a:pt x="6465" y="3725"/>
                </a:lnTo>
                <a:cubicBezTo>
                  <a:pt x="6350" y="3725"/>
                  <a:pt x="6350" y="3725"/>
                  <a:pt x="6350" y="3725"/>
                </a:cubicBezTo>
                <a:cubicBezTo>
                  <a:pt x="4682" y="3725"/>
                  <a:pt x="4682" y="3725"/>
                  <a:pt x="4682" y="3725"/>
                </a:cubicBezTo>
                <a:cubicBezTo>
                  <a:pt x="4445" y="3725"/>
                  <a:pt x="4445" y="3725"/>
                  <a:pt x="4445" y="3725"/>
                </a:cubicBezTo>
                <a:cubicBezTo>
                  <a:pt x="4430" y="3725"/>
                  <a:pt x="4430" y="3725"/>
                  <a:pt x="4430" y="3725"/>
                </a:cubicBezTo>
                <a:cubicBezTo>
                  <a:pt x="4193" y="3725"/>
                  <a:pt x="3994" y="3542"/>
                  <a:pt x="3978" y="3304"/>
                </a:cubicBezTo>
                <a:cubicBezTo>
                  <a:pt x="3787" y="834"/>
                  <a:pt x="3787" y="834"/>
                  <a:pt x="3787" y="834"/>
                </a:cubicBezTo>
                <a:cubicBezTo>
                  <a:pt x="3787" y="834"/>
                  <a:pt x="3787" y="834"/>
                  <a:pt x="3787" y="826"/>
                </a:cubicBezTo>
                <a:cubicBezTo>
                  <a:pt x="3848" y="107"/>
                  <a:pt x="3848" y="107"/>
                  <a:pt x="3848" y="107"/>
                </a:cubicBezTo>
                <a:cubicBezTo>
                  <a:pt x="3848" y="91"/>
                  <a:pt x="3833" y="68"/>
                  <a:pt x="3818" y="68"/>
                </a:cubicBezTo>
                <a:cubicBezTo>
                  <a:pt x="3527" y="0"/>
                  <a:pt x="3527" y="0"/>
                  <a:pt x="3527" y="0"/>
                </a:cubicBezTo>
                <a:cubicBezTo>
                  <a:pt x="3504" y="0"/>
                  <a:pt x="3489" y="7"/>
                  <a:pt x="3481" y="30"/>
                </a:cubicBezTo>
                <a:cubicBezTo>
                  <a:pt x="3290" y="551"/>
                  <a:pt x="3290" y="551"/>
                  <a:pt x="3290" y="551"/>
                </a:cubicBezTo>
                <a:cubicBezTo>
                  <a:pt x="3274" y="589"/>
                  <a:pt x="3221" y="589"/>
                  <a:pt x="3213" y="551"/>
                </a:cubicBezTo>
                <a:cubicBezTo>
                  <a:pt x="3091" y="229"/>
                  <a:pt x="3091" y="229"/>
                  <a:pt x="3091" y="229"/>
                </a:cubicBezTo>
                <a:cubicBezTo>
                  <a:pt x="3091" y="214"/>
                  <a:pt x="3068" y="199"/>
                  <a:pt x="3045" y="206"/>
                </a:cubicBezTo>
                <a:cubicBezTo>
                  <a:pt x="2853" y="252"/>
                  <a:pt x="2853" y="252"/>
                  <a:pt x="2853" y="252"/>
                </a:cubicBezTo>
                <a:cubicBezTo>
                  <a:pt x="2838" y="252"/>
                  <a:pt x="2823" y="275"/>
                  <a:pt x="2823" y="291"/>
                </a:cubicBezTo>
                <a:cubicBezTo>
                  <a:pt x="2861" y="757"/>
                  <a:pt x="2861" y="757"/>
                  <a:pt x="2861" y="757"/>
                </a:cubicBezTo>
                <a:cubicBezTo>
                  <a:pt x="2861" y="765"/>
                  <a:pt x="2861" y="765"/>
                  <a:pt x="2861" y="765"/>
                </a:cubicBezTo>
                <a:cubicBezTo>
                  <a:pt x="2662" y="3304"/>
                  <a:pt x="2662" y="3304"/>
                  <a:pt x="2662" y="3304"/>
                </a:cubicBezTo>
                <a:cubicBezTo>
                  <a:pt x="2647" y="3542"/>
                  <a:pt x="2456" y="3725"/>
                  <a:pt x="2218" y="3725"/>
                </a:cubicBezTo>
                <a:lnTo>
                  <a:pt x="2218" y="3725"/>
                </a:lnTo>
                <a:cubicBezTo>
                  <a:pt x="1981" y="3725"/>
                  <a:pt x="1981" y="3725"/>
                  <a:pt x="1981" y="3725"/>
                </a:cubicBezTo>
                <a:cubicBezTo>
                  <a:pt x="237" y="3725"/>
                  <a:pt x="237" y="3725"/>
                  <a:pt x="237" y="3725"/>
                </a:cubicBezTo>
                <a:cubicBezTo>
                  <a:pt x="123" y="3725"/>
                  <a:pt x="123" y="3725"/>
                  <a:pt x="123" y="3725"/>
                </a:cubicBezTo>
                <a:cubicBezTo>
                  <a:pt x="54" y="3725"/>
                  <a:pt x="0" y="3779"/>
                  <a:pt x="0" y="3848"/>
                </a:cubicBezTo>
                <a:cubicBezTo>
                  <a:pt x="0" y="3985"/>
                  <a:pt x="0" y="3985"/>
                  <a:pt x="0" y="3985"/>
                </a:cubicBezTo>
                <a:cubicBezTo>
                  <a:pt x="0" y="4705"/>
                  <a:pt x="0" y="4705"/>
                  <a:pt x="0" y="4705"/>
                </a:cubicBezTo>
                <a:cubicBezTo>
                  <a:pt x="0" y="4773"/>
                  <a:pt x="54" y="4827"/>
                  <a:pt x="123" y="4827"/>
                </a:cubicBezTo>
                <a:lnTo>
                  <a:pt x="123" y="4827"/>
                </a:lnTo>
                <a:cubicBezTo>
                  <a:pt x="183" y="4827"/>
                  <a:pt x="237" y="4773"/>
                  <a:pt x="237" y="4705"/>
                </a:cubicBezTo>
                <a:cubicBezTo>
                  <a:pt x="237" y="4100"/>
                  <a:pt x="237" y="4100"/>
                  <a:pt x="237" y="4100"/>
                </a:cubicBezTo>
                <a:cubicBezTo>
                  <a:pt x="237" y="4039"/>
                  <a:pt x="290" y="3985"/>
                  <a:pt x="359" y="3985"/>
                </a:cubicBezTo>
                <a:cubicBezTo>
                  <a:pt x="1859" y="3985"/>
                  <a:pt x="1859" y="3985"/>
                  <a:pt x="1859" y="3985"/>
                </a:cubicBezTo>
                <a:cubicBezTo>
                  <a:pt x="1928" y="3985"/>
                  <a:pt x="1981" y="4039"/>
                  <a:pt x="1981" y="4100"/>
                </a:cubicBezTo>
                <a:cubicBezTo>
                  <a:pt x="1981" y="5378"/>
                  <a:pt x="1981" y="5378"/>
                  <a:pt x="1981" y="5378"/>
                </a:cubicBezTo>
                <a:cubicBezTo>
                  <a:pt x="1981" y="5447"/>
                  <a:pt x="2027" y="5500"/>
                  <a:pt x="2096" y="5500"/>
                </a:cubicBezTo>
                <a:cubicBezTo>
                  <a:pt x="2165" y="5508"/>
                  <a:pt x="2218" y="5447"/>
                  <a:pt x="2218" y="5386"/>
                </a:cubicBezTo>
                <a:cubicBezTo>
                  <a:pt x="2218" y="4100"/>
                  <a:pt x="2218" y="4100"/>
                  <a:pt x="2218" y="4100"/>
                </a:cubicBezTo>
                <a:cubicBezTo>
                  <a:pt x="2218" y="4039"/>
                  <a:pt x="2272" y="3985"/>
                  <a:pt x="2341" y="3985"/>
                </a:cubicBezTo>
                <a:cubicBezTo>
                  <a:pt x="4330" y="3985"/>
                  <a:pt x="4330" y="3985"/>
                  <a:pt x="4330" y="3985"/>
                </a:cubicBezTo>
                <a:cubicBezTo>
                  <a:pt x="4392" y="3985"/>
                  <a:pt x="4445" y="4039"/>
                  <a:pt x="4445" y="4100"/>
                </a:cubicBezTo>
                <a:cubicBezTo>
                  <a:pt x="4445" y="5386"/>
                  <a:pt x="4445" y="5386"/>
                  <a:pt x="4445" y="5386"/>
                </a:cubicBezTo>
                <a:cubicBezTo>
                  <a:pt x="4445" y="5447"/>
                  <a:pt x="4499" y="5500"/>
                  <a:pt x="4568" y="5500"/>
                </a:cubicBezTo>
                <a:lnTo>
                  <a:pt x="4568" y="5500"/>
                </a:lnTo>
                <a:cubicBezTo>
                  <a:pt x="4629" y="5500"/>
                  <a:pt x="4682" y="5447"/>
                  <a:pt x="4682" y="5386"/>
                </a:cubicBezTo>
                <a:cubicBezTo>
                  <a:pt x="4682" y="4100"/>
                  <a:pt x="4682" y="4100"/>
                  <a:pt x="4682" y="4100"/>
                </a:cubicBezTo>
                <a:cubicBezTo>
                  <a:pt x="4682" y="4039"/>
                  <a:pt x="4744" y="3985"/>
                  <a:pt x="4805" y="3985"/>
                </a:cubicBezTo>
                <a:cubicBezTo>
                  <a:pt x="6228" y="3985"/>
                  <a:pt x="6228" y="3985"/>
                  <a:pt x="6228" y="3985"/>
                </a:cubicBezTo>
                <a:cubicBezTo>
                  <a:pt x="6297" y="3985"/>
                  <a:pt x="6350" y="4039"/>
                  <a:pt x="6350" y="4100"/>
                </a:cubicBezTo>
                <a:cubicBezTo>
                  <a:pt x="6350" y="4697"/>
                  <a:pt x="6350" y="4697"/>
                  <a:pt x="6350" y="4697"/>
                </a:cubicBezTo>
                <a:cubicBezTo>
                  <a:pt x="6350" y="4766"/>
                  <a:pt x="6397" y="4819"/>
                  <a:pt x="6465" y="4827"/>
                </a:cubicBezTo>
                <a:cubicBezTo>
                  <a:pt x="6534" y="4827"/>
                  <a:pt x="6588" y="4773"/>
                  <a:pt x="6588" y="4705"/>
                </a:cubicBezTo>
                <a:cubicBezTo>
                  <a:pt x="6588" y="3985"/>
                  <a:pt x="6588" y="3985"/>
                  <a:pt x="6588" y="3985"/>
                </a:cubicBezTo>
                <a:cubicBezTo>
                  <a:pt x="6588" y="3848"/>
                  <a:pt x="6588" y="3848"/>
                  <a:pt x="6588" y="3848"/>
                </a:cubicBezTo>
                <a:cubicBezTo>
                  <a:pt x="6588" y="3779"/>
                  <a:pt x="6534" y="3725"/>
                  <a:pt x="6465" y="37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51">
            <a:extLst>
              <a:ext uri="{FF2B5EF4-FFF2-40B4-BE49-F238E27FC236}">
                <a16:creationId xmlns:a16="http://schemas.microsoft.com/office/drawing/2014/main" id="{881FC70D-A1F0-8143-AAAF-7DD739CC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3536" y="3070082"/>
            <a:ext cx="4627042" cy="2417819"/>
          </a:xfrm>
          <a:custGeom>
            <a:avLst/>
            <a:gdLst>
              <a:gd name="T0" fmla="*/ 3918 w 4302"/>
              <a:gd name="T1" fmla="*/ 1071 h 2251"/>
              <a:gd name="T2" fmla="*/ 3918 w 4302"/>
              <a:gd name="T3" fmla="*/ 1071 h 2251"/>
              <a:gd name="T4" fmla="*/ 3941 w 4302"/>
              <a:gd name="T5" fmla="*/ 933 h 2251"/>
              <a:gd name="T6" fmla="*/ 2862 w 4302"/>
              <a:gd name="T7" fmla="*/ 183 h 2251"/>
              <a:gd name="T8" fmla="*/ 2349 w 4302"/>
              <a:gd name="T9" fmla="*/ 275 h 2251"/>
              <a:gd name="T10" fmla="*/ 1523 w 4302"/>
              <a:gd name="T11" fmla="*/ 0 h 2251"/>
              <a:gd name="T12" fmla="*/ 444 w 4302"/>
              <a:gd name="T13" fmla="*/ 750 h 2251"/>
              <a:gd name="T14" fmla="*/ 452 w 4302"/>
              <a:gd name="T15" fmla="*/ 834 h 2251"/>
              <a:gd name="T16" fmla="*/ 169 w 4302"/>
              <a:gd name="T17" fmla="*/ 1140 h 2251"/>
              <a:gd name="T18" fmla="*/ 176 w 4302"/>
              <a:gd name="T19" fmla="*/ 1201 h 2251"/>
              <a:gd name="T20" fmla="*/ 0 w 4302"/>
              <a:gd name="T21" fmla="*/ 1500 h 2251"/>
              <a:gd name="T22" fmla="*/ 2151 w 4302"/>
              <a:gd name="T23" fmla="*/ 2250 h 2251"/>
              <a:gd name="T24" fmla="*/ 4301 w 4302"/>
              <a:gd name="T25" fmla="*/ 1500 h 2251"/>
              <a:gd name="T26" fmla="*/ 3918 w 4302"/>
              <a:gd name="T27" fmla="*/ 1071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2" h="2251">
                <a:moveTo>
                  <a:pt x="3918" y="1071"/>
                </a:moveTo>
                <a:lnTo>
                  <a:pt x="3918" y="1071"/>
                </a:lnTo>
                <a:cubicBezTo>
                  <a:pt x="3934" y="1025"/>
                  <a:pt x="3941" y="979"/>
                  <a:pt x="3941" y="933"/>
                </a:cubicBezTo>
                <a:cubicBezTo>
                  <a:pt x="3941" y="520"/>
                  <a:pt x="3459" y="183"/>
                  <a:pt x="2862" y="183"/>
                </a:cubicBezTo>
                <a:cubicBezTo>
                  <a:pt x="2679" y="183"/>
                  <a:pt x="2502" y="214"/>
                  <a:pt x="2349" y="275"/>
                </a:cubicBezTo>
                <a:cubicBezTo>
                  <a:pt x="2158" y="107"/>
                  <a:pt x="1860" y="0"/>
                  <a:pt x="1523" y="0"/>
                </a:cubicBezTo>
                <a:cubicBezTo>
                  <a:pt x="926" y="0"/>
                  <a:pt x="444" y="336"/>
                  <a:pt x="444" y="750"/>
                </a:cubicBezTo>
                <a:cubicBezTo>
                  <a:pt x="444" y="780"/>
                  <a:pt x="452" y="803"/>
                  <a:pt x="452" y="834"/>
                </a:cubicBezTo>
                <a:cubicBezTo>
                  <a:pt x="283" y="887"/>
                  <a:pt x="169" y="1002"/>
                  <a:pt x="169" y="1140"/>
                </a:cubicBezTo>
                <a:cubicBezTo>
                  <a:pt x="169" y="1163"/>
                  <a:pt x="169" y="1186"/>
                  <a:pt x="176" y="1201"/>
                </a:cubicBezTo>
                <a:cubicBezTo>
                  <a:pt x="61" y="1293"/>
                  <a:pt x="0" y="1393"/>
                  <a:pt x="0" y="1500"/>
                </a:cubicBezTo>
                <a:cubicBezTo>
                  <a:pt x="0" y="1913"/>
                  <a:pt x="964" y="2250"/>
                  <a:pt x="2151" y="2250"/>
                </a:cubicBezTo>
                <a:cubicBezTo>
                  <a:pt x="3344" y="2250"/>
                  <a:pt x="4301" y="1913"/>
                  <a:pt x="4301" y="1500"/>
                </a:cubicBezTo>
                <a:cubicBezTo>
                  <a:pt x="4301" y="1339"/>
                  <a:pt x="4163" y="1194"/>
                  <a:pt x="3918" y="10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52">
            <a:extLst>
              <a:ext uri="{FF2B5EF4-FFF2-40B4-BE49-F238E27FC236}">
                <a16:creationId xmlns:a16="http://schemas.microsoft.com/office/drawing/2014/main" id="{6B1E7F6F-6F4E-A045-855A-B638D53D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259" y="3070082"/>
            <a:ext cx="4622303" cy="2417819"/>
          </a:xfrm>
          <a:custGeom>
            <a:avLst/>
            <a:gdLst>
              <a:gd name="T0" fmla="*/ 3917 w 4300"/>
              <a:gd name="T1" fmla="*/ 1071 h 2251"/>
              <a:gd name="T2" fmla="*/ 3917 w 4300"/>
              <a:gd name="T3" fmla="*/ 1071 h 2251"/>
              <a:gd name="T4" fmla="*/ 3939 w 4300"/>
              <a:gd name="T5" fmla="*/ 933 h 2251"/>
              <a:gd name="T6" fmla="*/ 2861 w 4300"/>
              <a:gd name="T7" fmla="*/ 183 h 2251"/>
              <a:gd name="T8" fmla="*/ 2348 w 4300"/>
              <a:gd name="T9" fmla="*/ 275 h 2251"/>
              <a:gd name="T10" fmla="*/ 1521 w 4300"/>
              <a:gd name="T11" fmla="*/ 0 h 2251"/>
              <a:gd name="T12" fmla="*/ 443 w 4300"/>
              <a:gd name="T13" fmla="*/ 750 h 2251"/>
              <a:gd name="T14" fmla="*/ 451 w 4300"/>
              <a:gd name="T15" fmla="*/ 834 h 2251"/>
              <a:gd name="T16" fmla="*/ 168 w 4300"/>
              <a:gd name="T17" fmla="*/ 1140 h 2251"/>
              <a:gd name="T18" fmla="*/ 176 w 4300"/>
              <a:gd name="T19" fmla="*/ 1201 h 2251"/>
              <a:gd name="T20" fmla="*/ 0 w 4300"/>
              <a:gd name="T21" fmla="*/ 1500 h 2251"/>
              <a:gd name="T22" fmla="*/ 2149 w 4300"/>
              <a:gd name="T23" fmla="*/ 2250 h 2251"/>
              <a:gd name="T24" fmla="*/ 4299 w 4300"/>
              <a:gd name="T25" fmla="*/ 1500 h 2251"/>
              <a:gd name="T26" fmla="*/ 3917 w 4300"/>
              <a:gd name="T27" fmla="*/ 1071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00" h="2251">
                <a:moveTo>
                  <a:pt x="3917" y="1071"/>
                </a:moveTo>
                <a:lnTo>
                  <a:pt x="3917" y="1071"/>
                </a:lnTo>
                <a:cubicBezTo>
                  <a:pt x="3932" y="1025"/>
                  <a:pt x="3939" y="979"/>
                  <a:pt x="3939" y="933"/>
                </a:cubicBezTo>
                <a:cubicBezTo>
                  <a:pt x="3939" y="520"/>
                  <a:pt x="3458" y="183"/>
                  <a:pt x="2861" y="183"/>
                </a:cubicBezTo>
                <a:cubicBezTo>
                  <a:pt x="2677" y="183"/>
                  <a:pt x="2501" y="214"/>
                  <a:pt x="2348" y="275"/>
                </a:cubicBezTo>
                <a:cubicBezTo>
                  <a:pt x="2149" y="107"/>
                  <a:pt x="1850" y="0"/>
                  <a:pt x="1521" y="0"/>
                </a:cubicBezTo>
                <a:cubicBezTo>
                  <a:pt x="925" y="0"/>
                  <a:pt x="443" y="336"/>
                  <a:pt x="443" y="750"/>
                </a:cubicBezTo>
                <a:cubicBezTo>
                  <a:pt x="443" y="780"/>
                  <a:pt x="443" y="803"/>
                  <a:pt x="451" y="834"/>
                </a:cubicBezTo>
                <a:cubicBezTo>
                  <a:pt x="283" y="887"/>
                  <a:pt x="168" y="1002"/>
                  <a:pt x="168" y="1140"/>
                </a:cubicBezTo>
                <a:cubicBezTo>
                  <a:pt x="168" y="1163"/>
                  <a:pt x="168" y="1186"/>
                  <a:pt x="176" y="1201"/>
                </a:cubicBezTo>
                <a:cubicBezTo>
                  <a:pt x="61" y="1293"/>
                  <a:pt x="0" y="1393"/>
                  <a:pt x="0" y="1500"/>
                </a:cubicBezTo>
                <a:cubicBezTo>
                  <a:pt x="0" y="1913"/>
                  <a:pt x="963" y="2250"/>
                  <a:pt x="2149" y="2250"/>
                </a:cubicBezTo>
                <a:cubicBezTo>
                  <a:pt x="3335" y="2250"/>
                  <a:pt x="4299" y="1913"/>
                  <a:pt x="4299" y="1500"/>
                </a:cubicBezTo>
                <a:cubicBezTo>
                  <a:pt x="4299" y="1339"/>
                  <a:pt x="4162" y="1194"/>
                  <a:pt x="3917" y="10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53">
            <a:extLst>
              <a:ext uri="{FF2B5EF4-FFF2-40B4-BE49-F238E27FC236}">
                <a16:creationId xmlns:a16="http://schemas.microsoft.com/office/drawing/2014/main" id="{5C184056-FA10-2543-90D4-BEAA3C63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229" y="1150051"/>
            <a:ext cx="2863456" cy="1498100"/>
          </a:xfrm>
          <a:custGeom>
            <a:avLst/>
            <a:gdLst>
              <a:gd name="T0" fmla="*/ 2426 w 2664"/>
              <a:gd name="T1" fmla="*/ 666 h 1394"/>
              <a:gd name="T2" fmla="*/ 2426 w 2664"/>
              <a:gd name="T3" fmla="*/ 666 h 1394"/>
              <a:gd name="T4" fmla="*/ 2434 w 2664"/>
              <a:gd name="T5" fmla="*/ 582 h 1394"/>
              <a:gd name="T6" fmla="*/ 1768 w 2664"/>
              <a:gd name="T7" fmla="*/ 115 h 1394"/>
              <a:gd name="T8" fmla="*/ 1454 w 2664"/>
              <a:gd name="T9" fmla="*/ 168 h 1394"/>
              <a:gd name="T10" fmla="*/ 941 w 2664"/>
              <a:gd name="T11" fmla="*/ 0 h 1394"/>
              <a:gd name="T12" fmla="*/ 276 w 2664"/>
              <a:gd name="T13" fmla="*/ 467 h 1394"/>
              <a:gd name="T14" fmla="*/ 283 w 2664"/>
              <a:gd name="T15" fmla="*/ 520 h 1394"/>
              <a:gd name="T16" fmla="*/ 107 w 2664"/>
              <a:gd name="T17" fmla="*/ 704 h 1394"/>
              <a:gd name="T18" fmla="*/ 115 w 2664"/>
              <a:gd name="T19" fmla="*/ 742 h 1394"/>
              <a:gd name="T20" fmla="*/ 0 w 2664"/>
              <a:gd name="T21" fmla="*/ 926 h 1394"/>
              <a:gd name="T22" fmla="*/ 1332 w 2664"/>
              <a:gd name="T23" fmla="*/ 1393 h 1394"/>
              <a:gd name="T24" fmla="*/ 2663 w 2664"/>
              <a:gd name="T25" fmla="*/ 926 h 1394"/>
              <a:gd name="T26" fmla="*/ 2426 w 2664"/>
              <a:gd name="T27" fmla="*/ 666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664" h="1394">
                <a:moveTo>
                  <a:pt x="2426" y="666"/>
                </a:moveTo>
                <a:lnTo>
                  <a:pt x="2426" y="666"/>
                </a:lnTo>
                <a:cubicBezTo>
                  <a:pt x="2434" y="635"/>
                  <a:pt x="2434" y="612"/>
                  <a:pt x="2434" y="582"/>
                </a:cubicBezTo>
                <a:cubicBezTo>
                  <a:pt x="2434" y="321"/>
                  <a:pt x="2135" y="115"/>
                  <a:pt x="1768" y="115"/>
                </a:cubicBezTo>
                <a:cubicBezTo>
                  <a:pt x="1653" y="115"/>
                  <a:pt x="1546" y="138"/>
                  <a:pt x="1454" y="168"/>
                </a:cubicBezTo>
                <a:cubicBezTo>
                  <a:pt x="1332" y="69"/>
                  <a:pt x="1148" y="0"/>
                  <a:pt x="941" y="0"/>
                </a:cubicBezTo>
                <a:cubicBezTo>
                  <a:pt x="574" y="0"/>
                  <a:pt x="276" y="207"/>
                  <a:pt x="276" y="467"/>
                </a:cubicBezTo>
                <a:cubicBezTo>
                  <a:pt x="276" y="482"/>
                  <a:pt x="283" y="497"/>
                  <a:pt x="283" y="520"/>
                </a:cubicBezTo>
                <a:cubicBezTo>
                  <a:pt x="176" y="551"/>
                  <a:pt x="107" y="620"/>
                  <a:pt x="107" y="704"/>
                </a:cubicBezTo>
                <a:cubicBezTo>
                  <a:pt x="107" y="719"/>
                  <a:pt x="107" y="735"/>
                  <a:pt x="115" y="742"/>
                </a:cubicBezTo>
                <a:cubicBezTo>
                  <a:pt x="39" y="803"/>
                  <a:pt x="0" y="865"/>
                  <a:pt x="0" y="926"/>
                </a:cubicBezTo>
                <a:cubicBezTo>
                  <a:pt x="0" y="1186"/>
                  <a:pt x="597" y="1393"/>
                  <a:pt x="1332" y="1393"/>
                </a:cubicBezTo>
                <a:cubicBezTo>
                  <a:pt x="2066" y="1393"/>
                  <a:pt x="2663" y="1186"/>
                  <a:pt x="2663" y="926"/>
                </a:cubicBezTo>
                <a:cubicBezTo>
                  <a:pt x="2663" y="834"/>
                  <a:pt x="2572" y="742"/>
                  <a:pt x="2426" y="6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54">
            <a:extLst>
              <a:ext uri="{FF2B5EF4-FFF2-40B4-BE49-F238E27FC236}">
                <a16:creationId xmlns:a16="http://schemas.microsoft.com/office/drawing/2014/main" id="{4C010121-D134-E647-983F-50D092B7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2758" y="1899101"/>
            <a:ext cx="3475021" cy="1820476"/>
          </a:xfrm>
          <a:custGeom>
            <a:avLst/>
            <a:gdLst>
              <a:gd name="T0" fmla="*/ 2939 w 3231"/>
              <a:gd name="T1" fmla="*/ 804 h 1692"/>
              <a:gd name="T2" fmla="*/ 2939 w 3231"/>
              <a:gd name="T3" fmla="*/ 804 h 1692"/>
              <a:gd name="T4" fmla="*/ 2954 w 3231"/>
              <a:gd name="T5" fmla="*/ 704 h 1692"/>
              <a:gd name="T6" fmla="*/ 2151 w 3231"/>
              <a:gd name="T7" fmla="*/ 138 h 1692"/>
              <a:gd name="T8" fmla="*/ 1760 w 3231"/>
              <a:gd name="T9" fmla="*/ 207 h 1692"/>
              <a:gd name="T10" fmla="*/ 1140 w 3231"/>
              <a:gd name="T11" fmla="*/ 0 h 1692"/>
              <a:gd name="T12" fmla="*/ 329 w 3231"/>
              <a:gd name="T13" fmla="*/ 566 h 1692"/>
              <a:gd name="T14" fmla="*/ 337 w 3231"/>
              <a:gd name="T15" fmla="*/ 628 h 1692"/>
              <a:gd name="T16" fmla="*/ 123 w 3231"/>
              <a:gd name="T17" fmla="*/ 857 h 1692"/>
              <a:gd name="T18" fmla="*/ 130 w 3231"/>
              <a:gd name="T19" fmla="*/ 903 h 1692"/>
              <a:gd name="T20" fmla="*/ 0 w 3231"/>
              <a:gd name="T21" fmla="*/ 1125 h 1692"/>
              <a:gd name="T22" fmla="*/ 1615 w 3231"/>
              <a:gd name="T23" fmla="*/ 1691 h 1692"/>
              <a:gd name="T24" fmla="*/ 3230 w 3231"/>
              <a:gd name="T25" fmla="*/ 1125 h 1692"/>
              <a:gd name="T26" fmla="*/ 2939 w 3231"/>
              <a:gd name="T27" fmla="*/ 804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1" h="1692">
                <a:moveTo>
                  <a:pt x="2939" y="804"/>
                </a:moveTo>
                <a:lnTo>
                  <a:pt x="2939" y="804"/>
                </a:lnTo>
                <a:cubicBezTo>
                  <a:pt x="2954" y="773"/>
                  <a:pt x="2954" y="735"/>
                  <a:pt x="2954" y="704"/>
                </a:cubicBezTo>
                <a:cubicBezTo>
                  <a:pt x="2954" y="391"/>
                  <a:pt x="2595" y="138"/>
                  <a:pt x="2151" y="138"/>
                </a:cubicBezTo>
                <a:cubicBezTo>
                  <a:pt x="2005" y="138"/>
                  <a:pt x="1875" y="161"/>
                  <a:pt x="1760" y="207"/>
                </a:cubicBezTo>
                <a:cubicBezTo>
                  <a:pt x="1615" y="85"/>
                  <a:pt x="1393" y="0"/>
                  <a:pt x="1140" y="0"/>
                </a:cubicBezTo>
                <a:cubicBezTo>
                  <a:pt x="697" y="0"/>
                  <a:pt x="329" y="253"/>
                  <a:pt x="329" y="566"/>
                </a:cubicBezTo>
                <a:cubicBezTo>
                  <a:pt x="329" y="582"/>
                  <a:pt x="337" y="605"/>
                  <a:pt x="337" y="628"/>
                </a:cubicBezTo>
                <a:cubicBezTo>
                  <a:pt x="215" y="666"/>
                  <a:pt x="123" y="750"/>
                  <a:pt x="123" y="857"/>
                </a:cubicBezTo>
                <a:cubicBezTo>
                  <a:pt x="123" y="873"/>
                  <a:pt x="123" y="888"/>
                  <a:pt x="130" y="903"/>
                </a:cubicBezTo>
                <a:cubicBezTo>
                  <a:pt x="46" y="972"/>
                  <a:pt x="0" y="1049"/>
                  <a:pt x="0" y="1125"/>
                </a:cubicBezTo>
                <a:cubicBezTo>
                  <a:pt x="0" y="1439"/>
                  <a:pt x="720" y="1691"/>
                  <a:pt x="1615" y="1691"/>
                </a:cubicBezTo>
                <a:cubicBezTo>
                  <a:pt x="2503" y="1691"/>
                  <a:pt x="3230" y="1439"/>
                  <a:pt x="3230" y="1125"/>
                </a:cubicBezTo>
                <a:cubicBezTo>
                  <a:pt x="3230" y="1010"/>
                  <a:pt x="3122" y="896"/>
                  <a:pt x="2939" y="8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55">
            <a:extLst>
              <a:ext uri="{FF2B5EF4-FFF2-40B4-BE49-F238E27FC236}">
                <a16:creationId xmlns:a16="http://schemas.microsoft.com/office/drawing/2014/main" id="{4FE0FB2D-CAFE-4F48-BE00-B3519B4E9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174" y="1899101"/>
            <a:ext cx="3470282" cy="1820476"/>
          </a:xfrm>
          <a:custGeom>
            <a:avLst/>
            <a:gdLst>
              <a:gd name="T0" fmla="*/ 2946 w 3230"/>
              <a:gd name="T1" fmla="*/ 804 h 1692"/>
              <a:gd name="T2" fmla="*/ 2946 w 3230"/>
              <a:gd name="T3" fmla="*/ 804 h 1692"/>
              <a:gd name="T4" fmla="*/ 2961 w 3230"/>
              <a:gd name="T5" fmla="*/ 704 h 1692"/>
              <a:gd name="T6" fmla="*/ 2150 w 3230"/>
              <a:gd name="T7" fmla="*/ 138 h 1692"/>
              <a:gd name="T8" fmla="*/ 1768 w 3230"/>
              <a:gd name="T9" fmla="*/ 207 h 1692"/>
              <a:gd name="T10" fmla="*/ 1140 w 3230"/>
              <a:gd name="T11" fmla="*/ 0 h 1692"/>
              <a:gd name="T12" fmla="*/ 337 w 3230"/>
              <a:gd name="T13" fmla="*/ 566 h 1692"/>
              <a:gd name="T14" fmla="*/ 337 w 3230"/>
              <a:gd name="T15" fmla="*/ 628 h 1692"/>
              <a:gd name="T16" fmla="*/ 122 w 3230"/>
              <a:gd name="T17" fmla="*/ 857 h 1692"/>
              <a:gd name="T18" fmla="*/ 130 w 3230"/>
              <a:gd name="T19" fmla="*/ 903 h 1692"/>
              <a:gd name="T20" fmla="*/ 0 w 3230"/>
              <a:gd name="T21" fmla="*/ 1125 h 1692"/>
              <a:gd name="T22" fmla="*/ 1615 w 3230"/>
              <a:gd name="T23" fmla="*/ 1691 h 1692"/>
              <a:gd name="T24" fmla="*/ 3229 w 3230"/>
              <a:gd name="T25" fmla="*/ 1125 h 1692"/>
              <a:gd name="T26" fmla="*/ 2946 w 3230"/>
              <a:gd name="T27" fmla="*/ 804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0" h="1692">
                <a:moveTo>
                  <a:pt x="2946" y="804"/>
                </a:moveTo>
                <a:lnTo>
                  <a:pt x="2946" y="804"/>
                </a:lnTo>
                <a:cubicBezTo>
                  <a:pt x="2954" y="773"/>
                  <a:pt x="2961" y="735"/>
                  <a:pt x="2961" y="704"/>
                </a:cubicBezTo>
                <a:cubicBezTo>
                  <a:pt x="2961" y="391"/>
                  <a:pt x="2594" y="138"/>
                  <a:pt x="2150" y="138"/>
                </a:cubicBezTo>
                <a:cubicBezTo>
                  <a:pt x="2013" y="138"/>
                  <a:pt x="1882" y="161"/>
                  <a:pt x="1768" y="207"/>
                </a:cubicBezTo>
                <a:cubicBezTo>
                  <a:pt x="1622" y="85"/>
                  <a:pt x="1393" y="0"/>
                  <a:pt x="1140" y="0"/>
                </a:cubicBezTo>
                <a:cubicBezTo>
                  <a:pt x="696" y="0"/>
                  <a:pt x="337" y="253"/>
                  <a:pt x="337" y="566"/>
                </a:cubicBezTo>
                <a:cubicBezTo>
                  <a:pt x="337" y="582"/>
                  <a:pt x="337" y="605"/>
                  <a:pt x="337" y="628"/>
                </a:cubicBezTo>
                <a:cubicBezTo>
                  <a:pt x="214" y="666"/>
                  <a:pt x="122" y="750"/>
                  <a:pt x="122" y="857"/>
                </a:cubicBezTo>
                <a:cubicBezTo>
                  <a:pt x="122" y="873"/>
                  <a:pt x="130" y="888"/>
                  <a:pt x="130" y="903"/>
                </a:cubicBezTo>
                <a:cubicBezTo>
                  <a:pt x="46" y="972"/>
                  <a:pt x="0" y="1049"/>
                  <a:pt x="0" y="1125"/>
                </a:cubicBezTo>
                <a:cubicBezTo>
                  <a:pt x="0" y="1439"/>
                  <a:pt x="727" y="1691"/>
                  <a:pt x="1615" y="1691"/>
                </a:cubicBezTo>
                <a:cubicBezTo>
                  <a:pt x="2510" y="1691"/>
                  <a:pt x="3229" y="1439"/>
                  <a:pt x="3229" y="1125"/>
                </a:cubicBezTo>
                <a:cubicBezTo>
                  <a:pt x="3229" y="1010"/>
                  <a:pt x="3122" y="896"/>
                  <a:pt x="2946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56">
            <a:extLst>
              <a:ext uri="{FF2B5EF4-FFF2-40B4-BE49-F238E27FC236}">
                <a16:creationId xmlns:a16="http://schemas.microsoft.com/office/drawing/2014/main" id="{D3EEE7B5-0ABE-1948-9043-13DD5896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556" y="2458518"/>
            <a:ext cx="549935" cy="986091"/>
          </a:xfrm>
          <a:custGeom>
            <a:avLst/>
            <a:gdLst>
              <a:gd name="T0" fmla="*/ 428 w 513"/>
              <a:gd name="T1" fmla="*/ 918 h 919"/>
              <a:gd name="T2" fmla="*/ 428 w 513"/>
              <a:gd name="T3" fmla="*/ 918 h 919"/>
              <a:gd name="T4" fmla="*/ 84 w 513"/>
              <a:gd name="T5" fmla="*/ 918 h 919"/>
              <a:gd name="T6" fmla="*/ 0 w 513"/>
              <a:gd name="T7" fmla="*/ 834 h 919"/>
              <a:gd name="T8" fmla="*/ 0 w 513"/>
              <a:gd name="T9" fmla="*/ 84 h 919"/>
              <a:gd name="T10" fmla="*/ 84 w 513"/>
              <a:gd name="T11" fmla="*/ 0 h 919"/>
              <a:gd name="T12" fmla="*/ 428 w 513"/>
              <a:gd name="T13" fmla="*/ 0 h 919"/>
              <a:gd name="T14" fmla="*/ 512 w 513"/>
              <a:gd name="T15" fmla="*/ 84 h 919"/>
              <a:gd name="T16" fmla="*/ 512 w 513"/>
              <a:gd name="T17" fmla="*/ 298 h 919"/>
              <a:gd name="T18" fmla="*/ 490 w 513"/>
              <a:gd name="T19" fmla="*/ 313 h 919"/>
              <a:gd name="T20" fmla="*/ 474 w 513"/>
              <a:gd name="T21" fmla="*/ 298 h 919"/>
              <a:gd name="T22" fmla="*/ 474 w 513"/>
              <a:gd name="T23" fmla="*/ 84 h 919"/>
              <a:gd name="T24" fmla="*/ 428 w 513"/>
              <a:gd name="T25" fmla="*/ 38 h 919"/>
              <a:gd name="T26" fmla="*/ 84 w 513"/>
              <a:gd name="T27" fmla="*/ 38 h 919"/>
              <a:gd name="T28" fmla="*/ 31 w 513"/>
              <a:gd name="T29" fmla="*/ 84 h 919"/>
              <a:gd name="T30" fmla="*/ 31 w 513"/>
              <a:gd name="T31" fmla="*/ 834 h 919"/>
              <a:gd name="T32" fmla="*/ 84 w 513"/>
              <a:gd name="T33" fmla="*/ 887 h 919"/>
              <a:gd name="T34" fmla="*/ 428 w 513"/>
              <a:gd name="T35" fmla="*/ 887 h 919"/>
              <a:gd name="T36" fmla="*/ 474 w 513"/>
              <a:gd name="T37" fmla="*/ 834 h 919"/>
              <a:gd name="T38" fmla="*/ 474 w 513"/>
              <a:gd name="T39" fmla="*/ 627 h 919"/>
              <a:gd name="T40" fmla="*/ 490 w 513"/>
              <a:gd name="T41" fmla="*/ 612 h 919"/>
              <a:gd name="T42" fmla="*/ 512 w 513"/>
              <a:gd name="T43" fmla="*/ 627 h 919"/>
              <a:gd name="T44" fmla="*/ 512 w 513"/>
              <a:gd name="T45" fmla="*/ 834 h 919"/>
              <a:gd name="T46" fmla="*/ 428 w 513"/>
              <a:gd name="T47" fmla="*/ 918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3" h="919">
                <a:moveTo>
                  <a:pt x="428" y="918"/>
                </a:moveTo>
                <a:lnTo>
                  <a:pt x="428" y="918"/>
                </a:lnTo>
                <a:cubicBezTo>
                  <a:pt x="84" y="918"/>
                  <a:pt x="84" y="918"/>
                  <a:pt x="84" y="918"/>
                </a:cubicBezTo>
                <a:cubicBezTo>
                  <a:pt x="38" y="918"/>
                  <a:pt x="0" y="880"/>
                  <a:pt x="0" y="83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38"/>
                  <a:pt x="38" y="0"/>
                  <a:pt x="84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512" y="38"/>
                  <a:pt x="512" y="84"/>
                </a:cubicBezTo>
                <a:cubicBezTo>
                  <a:pt x="512" y="298"/>
                  <a:pt x="512" y="298"/>
                  <a:pt x="512" y="298"/>
                </a:cubicBezTo>
                <a:cubicBezTo>
                  <a:pt x="512" y="306"/>
                  <a:pt x="505" y="313"/>
                  <a:pt x="490" y="313"/>
                </a:cubicBezTo>
                <a:cubicBezTo>
                  <a:pt x="482" y="313"/>
                  <a:pt x="474" y="306"/>
                  <a:pt x="474" y="298"/>
                </a:cubicBezTo>
                <a:cubicBezTo>
                  <a:pt x="474" y="84"/>
                  <a:pt x="474" y="84"/>
                  <a:pt x="474" y="84"/>
                </a:cubicBezTo>
                <a:cubicBezTo>
                  <a:pt x="474" y="53"/>
                  <a:pt x="451" y="38"/>
                  <a:pt x="428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53" y="38"/>
                  <a:pt x="31" y="53"/>
                  <a:pt x="31" y="84"/>
                </a:cubicBezTo>
                <a:cubicBezTo>
                  <a:pt x="31" y="834"/>
                  <a:pt x="31" y="834"/>
                  <a:pt x="31" y="834"/>
                </a:cubicBezTo>
                <a:cubicBezTo>
                  <a:pt x="31" y="864"/>
                  <a:pt x="53" y="887"/>
                  <a:pt x="84" y="887"/>
                </a:cubicBezTo>
                <a:cubicBezTo>
                  <a:pt x="428" y="887"/>
                  <a:pt x="428" y="887"/>
                  <a:pt x="428" y="887"/>
                </a:cubicBezTo>
                <a:cubicBezTo>
                  <a:pt x="451" y="887"/>
                  <a:pt x="474" y="864"/>
                  <a:pt x="474" y="834"/>
                </a:cubicBezTo>
                <a:cubicBezTo>
                  <a:pt x="474" y="627"/>
                  <a:pt x="474" y="627"/>
                  <a:pt x="474" y="627"/>
                </a:cubicBezTo>
                <a:cubicBezTo>
                  <a:pt x="474" y="619"/>
                  <a:pt x="482" y="612"/>
                  <a:pt x="490" y="612"/>
                </a:cubicBezTo>
                <a:cubicBezTo>
                  <a:pt x="505" y="612"/>
                  <a:pt x="512" y="619"/>
                  <a:pt x="512" y="627"/>
                </a:cubicBezTo>
                <a:cubicBezTo>
                  <a:pt x="512" y="834"/>
                  <a:pt x="512" y="834"/>
                  <a:pt x="512" y="834"/>
                </a:cubicBezTo>
                <a:cubicBezTo>
                  <a:pt x="512" y="880"/>
                  <a:pt x="474" y="918"/>
                  <a:pt x="428" y="9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57">
            <a:extLst>
              <a:ext uri="{FF2B5EF4-FFF2-40B4-BE49-F238E27FC236}">
                <a16:creationId xmlns:a16="http://schemas.microsoft.com/office/drawing/2014/main" id="{7C9342AE-E583-2148-9757-3092E20F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079" y="3264458"/>
            <a:ext cx="52151" cy="52148"/>
          </a:xfrm>
          <a:custGeom>
            <a:avLst/>
            <a:gdLst>
              <a:gd name="T0" fmla="*/ 23 w 47"/>
              <a:gd name="T1" fmla="*/ 46 h 47"/>
              <a:gd name="T2" fmla="*/ 23 w 47"/>
              <a:gd name="T3" fmla="*/ 46 h 47"/>
              <a:gd name="T4" fmla="*/ 0 w 47"/>
              <a:gd name="T5" fmla="*/ 23 h 47"/>
              <a:gd name="T6" fmla="*/ 23 w 47"/>
              <a:gd name="T7" fmla="*/ 0 h 47"/>
              <a:gd name="T8" fmla="*/ 46 w 47"/>
              <a:gd name="T9" fmla="*/ 23 h 47"/>
              <a:gd name="T10" fmla="*/ 23 w 47"/>
              <a:gd name="T11" fmla="*/ 46 h 47"/>
              <a:gd name="T12" fmla="*/ 23 w 47"/>
              <a:gd name="T13" fmla="*/ 16 h 47"/>
              <a:gd name="T14" fmla="*/ 23 w 47"/>
              <a:gd name="T15" fmla="*/ 16 h 47"/>
              <a:gd name="T16" fmla="*/ 16 w 47"/>
              <a:gd name="T17" fmla="*/ 23 h 47"/>
              <a:gd name="T18" fmla="*/ 23 w 47"/>
              <a:gd name="T19" fmla="*/ 39 h 47"/>
              <a:gd name="T20" fmla="*/ 39 w 47"/>
              <a:gd name="T21" fmla="*/ 23 h 47"/>
              <a:gd name="T22" fmla="*/ 23 w 47"/>
              <a:gd name="T23" fmla="*/ 1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23" y="46"/>
                </a:moveTo>
                <a:lnTo>
                  <a:pt x="23" y="46"/>
                </a:lnTo>
                <a:cubicBezTo>
                  <a:pt x="16" y="46"/>
                  <a:pt x="0" y="39"/>
                  <a:pt x="0" y="23"/>
                </a:cubicBezTo>
                <a:cubicBezTo>
                  <a:pt x="0" y="16"/>
                  <a:pt x="16" y="0"/>
                  <a:pt x="23" y="0"/>
                </a:cubicBezTo>
                <a:cubicBezTo>
                  <a:pt x="39" y="0"/>
                  <a:pt x="46" y="16"/>
                  <a:pt x="46" y="23"/>
                </a:cubicBezTo>
                <a:cubicBezTo>
                  <a:pt x="46" y="39"/>
                  <a:pt x="39" y="46"/>
                  <a:pt x="23" y="46"/>
                </a:cubicBezTo>
                <a:close/>
                <a:moveTo>
                  <a:pt x="23" y="16"/>
                </a:moveTo>
                <a:lnTo>
                  <a:pt x="23" y="16"/>
                </a:lnTo>
                <a:cubicBezTo>
                  <a:pt x="16" y="16"/>
                  <a:pt x="16" y="16"/>
                  <a:pt x="16" y="23"/>
                </a:cubicBezTo>
                <a:cubicBezTo>
                  <a:pt x="16" y="31"/>
                  <a:pt x="16" y="39"/>
                  <a:pt x="23" y="39"/>
                </a:cubicBezTo>
                <a:cubicBezTo>
                  <a:pt x="31" y="39"/>
                  <a:pt x="39" y="31"/>
                  <a:pt x="39" y="23"/>
                </a:cubicBezTo>
                <a:cubicBezTo>
                  <a:pt x="39" y="16"/>
                  <a:pt x="31" y="16"/>
                  <a:pt x="23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58">
            <a:extLst>
              <a:ext uri="{FF2B5EF4-FFF2-40B4-BE49-F238E27FC236}">
                <a16:creationId xmlns:a16="http://schemas.microsoft.com/office/drawing/2014/main" id="{797A809D-EB94-D147-BEC5-3AF2DD4D6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670" y="2577037"/>
            <a:ext cx="156449" cy="33187"/>
          </a:xfrm>
          <a:custGeom>
            <a:avLst/>
            <a:gdLst>
              <a:gd name="T0" fmla="*/ 130 w 146"/>
              <a:gd name="T1" fmla="*/ 30 h 31"/>
              <a:gd name="T2" fmla="*/ 130 w 146"/>
              <a:gd name="T3" fmla="*/ 30 h 31"/>
              <a:gd name="T4" fmla="*/ 15 w 146"/>
              <a:gd name="T5" fmla="*/ 30 h 31"/>
              <a:gd name="T6" fmla="*/ 0 w 146"/>
              <a:gd name="T7" fmla="*/ 15 h 31"/>
              <a:gd name="T8" fmla="*/ 15 w 146"/>
              <a:gd name="T9" fmla="*/ 0 h 31"/>
              <a:gd name="T10" fmla="*/ 130 w 146"/>
              <a:gd name="T11" fmla="*/ 0 h 31"/>
              <a:gd name="T12" fmla="*/ 145 w 146"/>
              <a:gd name="T13" fmla="*/ 15 h 31"/>
              <a:gd name="T14" fmla="*/ 130 w 1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31">
                <a:moveTo>
                  <a:pt x="130" y="30"/>
                </a:moveTo>
                <a:lnTo>
                  <a:pt x="130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8"/>
                  <a:pt x="7" y="0"/>
                  <a:pt x="15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8"/>
                  <a:pt x="145" y="15"/>
                </a:cubicBezTo>
                <a:cubicBezTo>
                  <a:pt x="145" y="23"/>
                  <a:pt x="137" y="30"/>
                  <a:pt x="13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59">
            <a:extLst>
              <a:ext uri="{FF2B5EF4-FFF2-40B4-BE49-F238E27FC236}">
                <a16:creationId xmlns:a16="http://schemas.microsoft.com/office/drawing/2014/main" id="{A401E7DE-9025-0347-B6AA-26525122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670" y="2690817"/>
            <a:ext cx="99559" cy="526233"/>
          </a:xfrm>
          <a:custGeom>
            <a:avLst/>
            <a:gdLst>
              <a:gd name="T0" fmla="*/ 45 w 92"/>
              <a:gd name="T1" fmla="*/ 490 h 491"/>
              <a:gd name="T2" fmla="*/ 45 w 92"/>
              <a:gd name="T3" fmla="*/ 490 h 491"/>
              <a:gd name="T4" fmla="*/ 0 w 92"/>
              <a:gd name="T5" fmla="*/ 444 h 491"/>
              <a:gd name="T6" fmla="*/ 0 w 92"/>
              <a:gd name="T7" fmla="*/ 46 h 491"/>
              <a:gd name="T8" fmla="*/ 45 w 92"/>
              <a:gd name="T9" fmla="*/ 0 h 491"/>
              <a:gd name="T10" fmla="*/ 91 w 92"/>
              <a:gd name="T11" fmla="*/ 46 h 491"/>
              <a:gd name="T12" fmla="*/ 91 w 92"/>
              <a:gd name="T13" fmla="*/ 107 h 491"/>
              <a:gd name="T14" fmla="*/ 76 w 92"/>
              <a:gd name="T15" fmla="*/ 122 h 491"/>
              <a:gd name="T16" fmla="*/ 68 w 92"/>
              <a:gd name="T17" fmla="*/ 107 h 491"/>
              <a:gd name="T18" fmla="*/ 68 w 92"/>
              <a:gd name="T19" fmla="*/ 46 h 491"/>
              <a:gd name="T20" fmla="*/ 45 w 92"/>
              <a:gd name="T21" fmla="*/ 23 h 491"/>
              <a:gd name="T22" fmla="*/ 22 w 92"/>
              <a:gd name="T23" fmla="*/ 46 h 491"/>
              <a:gd name="T24" fmla="*/ 22 w 92"/>
              <a:gd name="T25" fmla="*/ 444 h 491"/>
              <a:gd name="T26" fmla="*/ 45 w 92"/>
              <a:gd name="T27" fmla="*/ 467 h 491"/>
              <a:gd name="T28" fmla="*/ 68 w 92"/>
              <a:gd name="T29" fmla="*/ 444 h 491"/>
              <a:gd name="T30" fmla="*/ 68 w 92"/>
              <a:gd name="T31" fmla="*/ 382 h 491"/>
              <a:gd name="T32" fmla="*/ 76 w 92"/>
              <a:gd name="T33" fmla="*/ 367 h 491"/>
              <a:gd name="T34" fmla="*/ 91 w 92"/>
              <a:gd name="T35" fmla="*/ 382 h 491"/>
              <a:gd name="T36" fmla="*/ 91 w 92"/>
              <a:gd name="T37" fmla="*/ 444 h 491"/>
              <a:gd name="T38" fmla="*/ 45 w 92"/>
              <a:gd name="T39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" h="491">
                <a:moveTo>
                  <a:pt x="45" y="490"/>
                </a:moveTo>
                <a:lnTo>
                  <a:pt x="45" y="490"/>
                </a:lnTo>
                <a:cubicBezTo>
                  <a:pt x="22" y="490"/>
                  <a:pt x="0" y="467"/>
                  <a:pt x="0" y="44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2" y="0"/>
                  <a:pt x="45" y="0"/>
                </a:cubicBezTo>
                <a:cubicBezTo>
                  <a:pt x="68" y="0"/>
                  <a:pt x="91" y="23"/>
                  <a:pt x="91" y="46"/>
                </a:cubicBezTo>
                <a:cubicBezTo>
                  <a:pt x="91" y="107"/>
                  <a:pt x="91" y="107"/>
                  <a:pt x="91" y="107"/>
                </a:cubicBezTo>
                <a:cubicBezTo>
                  <a:pt x="91" y="115"/>
                  <a:pt x="84" y="122"/>
                  <a:pt x="76" y="122"/>
                </a:cubicBezTo>
                <a:cubicBezTo>
                  <a:pt x="68" y="122"/>
                  <a:pt x="68" y="115"/>
                  <a:pt x="68" y="107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38"/>
                  <a:pt x="53" y="23"/>
                  <a:pt x="45" y="23"/>
                </a:cubicBezTo>
                <a:cubicBezTo>
                  <a:pt x="30" y="23"/>
                  <a:pt x="22" y="38"/>
                  <a:pt x="22" y="46"/>
                </a:cubicBezTo>
                <a:cubicBezTo>
                  <a:pt x="22" y="444"/>
                  <a:pt x="22" y="444"/>
                  <a:pt x="22" y="444"/>
                </a:cubicBezTo>
                <a:cubicBezTo>
                  <a:pt x="22" y="459"/>
                  <a:pt x="30" y="467"/>
                  <a:pt x="45" y="467"/>
                </a:cubicBezTo>
                <a:cubicBezTo>
                  <a:pt x="53" y="467"/>
                  <a:pt x="68" y="459"/>
                  <a:pt x="68" y="444"/>
                </a:cubicBezTo>
                <a:cubicBezTo>
                  <a:pt x="68" y="382"/>
                  <a:pt x="68" y="382"/>
                  <a:pt x="68" y="382"/>
                </a:cubicBezTo>
                <a:cubicBezTo>
                  <a:pt x="68" y="375"/>
                  <a:pt x="68" y="367"/>
                  <a:pt x="76" y="367"/>
                </a:cubicBezTo>
                <a:cubicBezTo>
                  <a:pt x="84" y="367"/>
                  <a:pt x="91" y="375"/>
                  <a:pt x="91" y="382"/>
                </a:cubicBezTo>
                <a:cubicBezTo>
                  <a:pt x="91" y="444"/>
                  <a:pt x="91" y="444"/>
                  <a:pt x="91" y="444"/>
                </a:cubicBezTo>
                <a:cubicBezTo>
                  <a:pt x="91" y="467"/>
                  <a:pt x="68" y="490"/>
                  <a:pt x="45" y="4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60">
            <a:extLst>
              <a:ext uri="{FF2B5EF4-FFF2-40B4-BE49-F238E27FC236}">
                <a16:creationId xmlns:a16="http://schemas.microsoft.com/office/drawing/2014/main" id="{FF2ED5A3-8249-C343-A00E-EF45CDCC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339" y="2795115"/>
            <a:ext cx="360302" cy="312894"/>
          </a:xfrm>
          <a:custGeom>
            <a:avLst/>
            <a:gdLst>
              <a:gd name="T0" fmla="*/ 313 w 337"/>
              <a:gd name="T1" fmla="*/ 291 h 292"/>
              <a:gd name="T2" fmla="*/ 313 w 337"/>
              <a:gd name="T3" fmla="*/ 291 h 292"/>
              <a:gd name="T4" fmla="*/ 15 w 337"/>
              <a:gd name="T5" fmla="*/ 291 h 292"/>
              <a:gd name="T6" fmla="*/ 0 w 337"/>
              <a:gd name="T7" fmla="*/ 283 h 292"/>
              <a:gd name="T8" fmla="*/ 15 w 337"/>
              <a:gd name="T9" fmla="*/ 268 h 292"/>
              <a:gd name="T10" fmla="*/ 313 w 337"/>
              <a:gd name="T11" fmla="*/ 268 h 292"/>
              <a:gd name="T12" fmla="*/ 313 w 337"/>
              <a:gd name="T13" fmla="*/ 23 h 292"/>
              <a:gd name="T14" fmla="*/ 15 w 337"/>
              <a:gd name="T15" fmla="*/ 23 h 292"/>
              <a:gd name="T16" fmla="*/ 0 w 337"/>
              <a:gd name="T17" fmla="*/ 16 h 292"/>
              <a:gd name="T18" fmla="*/ 15 w 337"/>
              <a:gd name="T19" fmla="*/ 0 h 292"/>
              <a:gd name="T20" fmla="*/ 313 w 337"/>
              <a:gd name="T21" fmla="*/ 0 h 292"/>
              <a:gd name="T22" fmla="*/ 336 w 337"/>
              <a:gd name="T23" fmla="*/ 23 h 292"/>
              <a:gd name="T24" fmla="*/ 336 w 337"/>
              <a:gd name="T25" fmla="*/ 276 h 292"/>
              <a:gd name="T26" fmla="*/ 313 w 337"/>
              <a:gd name="T27" fmla="*/ 291 h 292"/>
              <a:gd name="T28" fmla="*/ 313 w 337"/>
              <a:gd name="T29" fmla="*/ 23 h 292"/>
              <a:gd name="T30" fmla="*/ 313 w 337"/>
              <a:gd name="T31" fmla="*/ 2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7" h="292">
                <a:moveTo>
                  <a:pt x="313" y="291"/>
                </a:moveTo>
                <a:lnTo>
                  <a:pt x="313" y="291"/>
                </a:lnTo>
                <a:cubicBezTo>
                  <a:pt x="15" y="291"/>
                  <a:pt x="15" y="291"/>
                  <a:pt x="15" y="291"/>
                </a:cubicBezTo>
                <a:cubicBezTo>
                  <a:pt x="7" y="291"/>
                  <a:pt x="0" y="291"/>
                  <a:pt x="0" y="283"/>
                </a:cubicBezTo>
                <a:cubicBezTo>
                  <a:pt x="0" y="276"/>
                  <a:pt x="7" y="268"/>
                  <a:pt x="15" y="268"/>
                </a:cubicBezTo>
                <a:cubicBezTo>
                  <a:pt x="313" y="268"/>
                  <a:pt x="313" y="268"/>
                  <a:pt x="313" y="268"/>
                </a:cubicBezTo>
                <a:cubicBezTo>
                  <a:pt x="313" y="23"/>
                  <a:pt x="313" y="23"/>
                  <a:pt x="313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29" y="0"/>
                  <a:pt x="336" y="8"/>
                  <a:pt x="336" y="23"/>
                </a:cubicBezTo>
                <a:cubicBezTo>
                  <a:pt x="336" y="276"/>
                  <a:pt x="336" y="276"/>
                  <a:pt x="336" y="276"/>
                </a:cubicBezTo>
                <a:cubicBezTo>
                  <a:pt x="336" y="283"/>
                  <a:pt x="329" y="291"/>
                  <a:pt x="313" y="291"/>
                </a:cubicBezTo>
                <a:close/>
                <a:moveTo>
                  <a:pt x="313" y="23"/>
                </a:moveTo>
                <a:lnTo>
                  <a:pt x="313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61">
            <a:extLst>
              <a:ext uri="{FF2B5EF4-FFF2-40B4-BE49-F238E27FC236}">
                <a16:creationId xmlns:a16="http://schemas.microsoft.com/office/drawing/2014/main" id="{618AF884-DE61-DB4D-A321-CB98C95B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339" y="2889931"/>
            <a:ext cx="123261" cy="132743"/>
          </a:xfrm>
          <a:custGeom>
            <a:avLst/>
            <a:gdLst>
              <a:gd name="T0" fmla="*/ 61 w 116"/>
              <a:gd name="T1" fmla="*/ 30 h 123"/>
              <a:gd name="T2" fmla="*/ 61 w 116"/>
              <a:gd name="T3" fmla="*/ 30 h 123"/>
              <a:gd name="T4" fmla="*/ 92 w 116"/>
              <a:gd name="T5" fmla="*/ 61 h 123"/>
              <a:gd name="T6" fmla="*/ 61 w 116"/>
              <a:gd name="T7" fmla="*/ 91 h 123"/>
              <a:gd name="T8" fmla="*/ 23 w 116"/>
              <a:gd name="T9" fmla="*/ 61 h 123"/>
              <a:gd name="T10" fmla="*/ 61 w 116"/>
              <a:gd name="T11" fmla="*/ 30 h 123"/>
              <a:gd name="T12" fmla="*/ 61 w 116"/>
              <a:gd name="T13" fmla="*/ 0 h 123"/>
              <a:gd name="T14" fmla="*/ 61 w 116"/>
              <a:gd name="T15" fmla="*/ 0 h 123"/>
              <a:gd name="T16" fmla="*/ 0 w 116"/>
              <a:gd name="T17" fmla="*/ 61 h 123"/>
              <a:gd name="T18" fmla="*/ 61 w 116"/>
              <a:gd name="T19" fmla="*/ 122 h 123"/>
              <a:gd name="T20" fmla="*/ 115 w 116"/>
              <a:gd name="T21" fmla="*/ 61 h 123"/>
              <a:gd name="T22" fmla="*/ 61 w 116"/>
              <a:gd name="T23" fmla="*/ 0 h 123"/>
              <a:gd name="T24" fmla="*/ 61 w 116"/>
              <a:gd name="T25" fmla="*/ 3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3">
                <a:moveTo>
                  <a:pt x="61" y="30"/>
                </a:moveTo>
                <a:lnTo>
                  <a:pt x="61" y="30"/>
                </a:lnTo>
                <a:cubicBezTo>
                  <a:pt x="76" y="30"/>
                  <a:pt x="92" y="45"/>
                  <a:pt x="92" y="61"/>
                </a:cubicBezTo>
                <a:cubicBezTo>
                  <a:pt x="92" y="84"/>
                  <a:pt x="76" y="91"/>
                  <a:pt x="61" y="91"/>
                </a:cubicBezTo>
                <a:cubicBezTo>
                  <a:pt x="38" y="91"/>
                  <a:pt x="23" y="84"/>
                  <a:pt x="23" y="61"/>
                </a:cubicBezTo>
                <a:cubicBezTo>
                  <a:pt x="23" y="45"/>
                  <a:pt x="38" y="30"/>
                  <a:pt x="61" y="30"/>
                </a:cubicBezTo>
                <a:lnTo>
                  <a:pt x="61" y="0"/>
                </a:lnTo>
                <a:lnTo>
                  <a:pt x="61" y="0"/>
                </a:lnTo>
                <a:cubicBezTo>
                  <a:pt x="23" y="0"/>
                  <a:pt x="0" y="30"/>
                  <a:pt x="0" y="61"/>
                </a:cubicBezTo>
                <a:cubicBezTo>
                  <a:pt x="0" y="91"/>
                  <a:pt x="23" y="122"/>
                  <a:pt x="61" y="122"/>
                </a:cubicBezTo>
                <a:cubicBezTo>
                  <a:pt x="92" y="122"/>
                  <a:pt x="115" y="91"/>
                  <a:pt x="115" y="61"/>
                </a:cubicBezTo>
                <a:cubicBezTo>
                  <a:pt x="115" y="30"/>
                  <a:pt x="92" y="0"/>
                  <a:pt x="61" y="0"/>
                </a:cubicBezTo>
                <a:lnTo>
                  <a:pt x="61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62">
            <a:extLst>
              <a:ext uri="{FF2B5EF4-FFF2-40B4-BE49-F238E27FC236}">
                <a16:creationId xmlns:a16="http://schemas.microsoft.com/office/drawing/2014/main" id="{38E0C2FA-09B0-4544-9EC7-839789C3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0339" y="2852005"/>
            <a:ext cx="303413" cy="208596"/>
          </a:xfrm>
          <a:custGeom>
            <a:avLst/>
            <a:gdLst>
              <a:gd name="T0" fmla="*/ 245 w 284"/>
              <a:gd name="T1" fmla="*/ 191 h 192"/>
              <a:gd name="T2" fmla="*/ 245 w 284"/>
              <a:gd name="T3" fmla="*/ 191 h 192"/>
              <a:gd name="T4" fmla="*/ 15 w 284"/>
              <a:gd name="T5" fmla="*/ 191 h 192"/>
              <a:gd name="T6" fmla="*/ 0 w 284"/>
              <a:gd name="T7" fmla="*/ 176 h 192"/>
              <a:gd name="T8" fmla="*/ 15 w 284"/>
              <a:gd name="T9" fmla="*/ 161 h 192"/>
              <a:gd name="T10" fmla="*/ 237 w 284"/>
              <a:gd name="T11" fmla="*/ 161 h 192"/>
              <a:gd name="T12" fmla="*/ 260 w 284"/>
              <a:gd name="T13" fmla="*/ 138 h 192"/>
              <a:gd name="T14" fmla="*/ 260 w 284"/>
              <a:gd name="T15" fmla="*/ 46 h 192"/>
              <a:gd name="T16" fmla="*/ 237 w 284"/>
              <a:gd name="T17" fmla="*/ 23 h 192"/>
              <a:gd name="T18" fmla="*/ 7 w 284"/>
              <a:gd name="T19" fmla="*/ 23 h 192"/>
              <a:gd name="T20" fmla="*/ 0 w 284"/>
              <a:gd name="T21" fmla="*/ 8 h 192"/>
              <a:gd name="T22" fmla="*/ 7 w 284"/>
              <a:gd name="T23" fmla="*/ 0 h 192"/>
              <a:gd name="T24" fmla="*/ 245 w 284"/>
              <a:gd name="T25" fmla="*/ 0 h 192"/>
              <a:gd name="T26" fmla="*/ 260 w 284"/>
              <a:gd name="T27" fmla="*/ 8 h 192"/>
              <a:gd name="T28" fmla="*/ 268 w 284"/>
              <a:gd name="T29" fmla="*/ 23 h 192"/>
              <a:gd name="T30" fmla="*/ 283 w 284"/>
              <a:gd name="T31" fmla="*/ 38 h 192"/>
              <a:gd name="T32" fmla="*/ 283 w 284"/>
              <a:gd name="T33" fmla="*/ 153 h 192"/>
              <a:gd name="T34" fmla="*/ 268 w 284"/>
              <a:gd name="T35" fmla="*/ 161 h 192"/>
              <a:gd name="T36" fmla="*/ 260 w 284"/>
              <a:gd name="T37" fmla="*/ 176 h 192"/>
              <a:gd name="T38" fmla="*/ 245 w 284"/>
              <a:gd name="T3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4" h="192">
                <a:moveTo>
                  <a:pt x="245" y="191"/>
                </a:moveTo>
                <a:lnTo>
                  <a:pt x="245" y="191"/>
                </a:lnTo>
                <a:cubicBezTo>
                  <a:pt x="15" y="191"/>
                  <a:pt x="15" y="191"/>
                  <a:pt x="15" y="191"/>
                </a:cubicBezTo>
                <a:cubicBezTo>
                  <a:pt x="7" y="191"/>
                  <a:pt x="0" y="184"/>
                  <a:pt x="0" y="176"/>
                </a:cubicBezTo>
                <a:cubicBezTo>
                  <a:pt x="0" y="168"/>
                  <a:pt x="7" y="161"/>
                  <a:pt x="15" y="161"/>
                </a:cubicBezTo>
                <a:cubicBezTo>
                  <a:pt x="237" y="161"/>
                  <a:pt x="237" y="161"/>
                  <a:pt x="237" y="161"/>
                </a:cubicBezTo>
                <a:cubicBezTo>
                  <a:pt x="237" y="153"/>
                  <a:pt x="245" y="145"/>
                  <a:pt x="260" y="138"/>
                </a:cubicBezTo>
                <a:cubicBezTo>
                  <a:pt x="260" y="46"/>
                  <a:pt x="260" y="46"/>
                  <a:pt x="260" y="46"/>
                </a:cubicBezTo>
                <a:cubicBezTo>
                  <a:pt x="245" y="38"/>
                  <a:pt x="237" y="31"/>
                  <a:pt x="23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0" y="15"/>
                  <a:pt x="0" y="8"/>
                </a:cubicBezTo>
                <a:cubicBezTo>
                  <a:pt x="0" y="0"/>
                  <a:pt x="7" y="0"/>
                  <a:pt x="7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52" y="0"/>
                  <a:pt x="260" y="0"/>
                  <a:pt x="260" y="8"/>
                </a:cubicBezTo>
                <a:cubicBezTo>
                  <a:pt x="260" y="15"/>
                  <a:pt x="268" y="23"/>
                  <a:pt x="268" y="23"/>
                </a:cubicBezTo>
                <a:cubicBezTo>
                  <a:pt x="275" y="23"/>
                  <a:pt x="283" y="31"/>
                  <a:pt x="283" y="38"/>
                </a:cubicBezTo>
                <a:cubicBezTo>
                  <a:pt x="283" y="153"/>
                  <a:pt x="283" y="153"/>
                  <a:pt x="283" y="153"/>
                </a:cubicBezTo>
                <a:cubicBezTo>
                  <a:pt x="283" y="161"/>
                  <a:pt x="275" y="161"/>
                  <a:pt x="268" y="161"/>
                </a:cubicBezTo>
                <a:cubicBezTo>
                  <a:pt x="268" y="161"/>
                  <a:pt x="260" y="168"/>
                  <a:pt x="260" y="176"/>
                </a:cubicBezTo>
                <a:cubicBezTo>
                  <a:pt x="260" y="184"/>
                  <a:pt x="252" y="191"/>
                  <a:pt x="245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63">
            <a:extLst>
              <a:ext uri="{FF2B5EF4-FFF2-40B4-BE49-F238E27FC236}">
                <a16:creationId xmlns:a16="http://schemas.microsoft.com/office/drawing/2014/main" id="{21C800C7-4561-7646-A54F-02E4C5C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4755" y="2401628"/>
            <a:ext cx="545196" cy="981349"/>
          </a:xfrm>
          <a:custGeom>
            <a:avLst/>
            <a:gdLst>
              <a:gd name="T0" fmla="*/ 429 w 506"/>
              <a:gd name="T1" fmla="*/ 911 h 912"/>
              <a:gd name="T2" fmla="*/ 429 w 506"/>
              <a:gd name="T3" fmla="*/ 911 h 912"/>
              <a:gd name="T4" fmla="*/ 77 w 506"/>
              <a:gd name="T5" fmla="*/ 911 h 912"/>
              <a:gd name="T6" fmla="*/ 0 w 506"/>
              <a:gd name="T7" fmla="*/ 834 h 912"/>
              <a:gd name="T8" fmla="*/ 0 w 506"/>
              <a:gd name="T9" fmla="*/ 77 h 912"/>
              <a:gd name="T10" fmla="*/ 77 w 506"/>
              <a:gd name="T11" fmla="*/ 0 h 912"/>
              <a:gd name="T12" fmla="*/ 429 w 506"/>
              <a:gd name="T13" fmla="*/ 0 h 912"/>
              <a:gd name="T14" fmla="*/ 505 w 506"/>
              <a:gd name="T15" fmla="*/ 77 h 912"/>
              <a:gd name="T16" fmla="*/ 505 w 506"/>
              <a:gd name="T17" fmla="*/ 834 h 912"/>
              <a:gd name="T18" fmla="*/ 429 w 506"/>
              <a:gd name="T19" fmla="*/ 911 h 912"/>
              <a:gd name="T20" fmla="*/ 77 w 506"/>
              <a:gd name="T21" fmla="*/ 31 h 912"/>
              <a:gd name="T22" fmla="*/ 77 w 506"/>
              <a:gd name="T23" fmla="*/ 31 h 912"/>
              <a:gd name="T24" fmla="*/ 31 w 506"/>
              <a:gd name="T25" fmla="*/ 77 h 912"/>
              <a:gd name="T26" fmla="*/ 31 w 506"/>
              <a:gd name="T27" fmla="*/ 834 h 912"/>
              <a:gd name="T28" fmla="*/ 77 w 506"/>
              <a:gd name="T29" fmla="*/ 880 h 912"/>
              <a:gd name="T30" fmla="*/ 429 w 506"/>
              <a:gd name="T31" fmla="*/ 880 h 912"/>
              <a:gd name="T32" fmla="*/ 475 w 506"/>
              <a:gd name="T33" fmla="*/ 834 h 912"/>
              <a:gd name="T34" fmla="*/ 475 w 506"/>
              <a:gd name="T35" fmla="*/ 77 h 912"/>
              <a:gd name="T36" fmla="*/ 429 w 506"/>
              <a:gd name="T37" fmla="*/ 31 h 912"/>
              <a:gd name="T38" fmla="*/ 77 w 506"/>
              <a:gd name="T39" fmla="*/ 31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6" h="912">
                <a:moveTo>
                  <a:pt x="429" y="911"/>
                </a:moveTo>
                <a:lnTo>
                  <a:pt x="429" y="911"/>
                </a:lnTo>
                <a:cubicBezTo>
                  <a:pt x="77" y="911"/>
                  <a:pt x="77" y="911"/>
                  <a:pt x="77" y="911"/>
                </a:cubicBezTo>
                <a:cubicBezTo>
                  <a:pt x="31" y="911"/>
                  <a:pt x="0" y="880"/>
                  <a:pt x="0" y="83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1" y="0"/>
                  <a:pt x="77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75" y="0"/>
                  <a:pt x="505" y="31"/>
                  <a:pt x="505" y="77"/>
                </a:cubicBezTo>
                <a:cubicBezTo>
                  <a:pt x="505" y="834"/>
                  <a:pt x="505" y="834"/>
                  <a:pt x="505" y="834"/>
                </a:cubicBezTo>
                <a:cubicBezTo>
                  <a:pt x="505" y="880"/>
                  <a:pt x="475" y="911"/>
                  <a:pt x="429" y="911"/>
                </a:cubicBezTo>
                <a:close/>
                <a:moveTo>
                  <a:pt x="77" y="31"/>
                </a:moveTo>
                <a:lnTo>
                  <a:pt x="77" y="31"/>
                </a:lnTo>
                <a:cubicBezTo>
                  <a:pt x="54" y="31"/>
                  <a:pt x="31" y="54"/>
                  <a:pt x="31" y="77"/>
                </a:cubicBezTo>
                <a:cubicBezTo>
                  <a:pt x="31" y="834"/>
                  <a:pt x="31" y="834"/>
                  <a:pt x="31" y="834"/>
                </a:cubicBezTo>
                <a:cubicBezTo>
                  <a:pt x="31" y="857"/>
                  <a:pt x="54" y="880"/>
                  <a:pt x="77" y="880"/>
                </a:cubicBezTo>
                <a:cubicBezTo>
                  <a:pt x="429" y="880"/>
                  <a:pt x="429" y="880"/>
                  <a:pt x="429" y="880"/>
                </a:cubicBezTo>
                <a:cubicBezTo>
                  <a:pt x="452" y="880"/>
                  <a:pt x="475" y="857"/>
                  <a:pt x="475" y="834"/>
                </a:cubicBezTo>
                <a:cubicBezTo>
                  <a:pt x="475" y="77"/>
                  <a:pt x="475" y="77"/>
                  <a:pt x="475" y="77"/>
                </a:cubicBezTo>
                <a:cubicBezTo>
                  <a:pt x="475" y="54"/>
                  <a:pt x="452" y="31"/>
                  <a:pt x="429" y="31"/>
                </a:cubicBezTo>
                <a:lnTo>
                  <a:pt x="77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64">
            <a:extLst>
              <a:ext uri="{FF2B5EF4-FFF2-40B4-BE49-F238E27FC236}">
                <a16:creationId xmlns:a16="http://schemas.microsoft.com/office/drawing/2014/main" id="{9613F157-16C1-C943-B404-33425510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1278" y="3207568"/>
            <a:ext cx="52151" cy="42666"/>
          </a:xfrm>
          <a:custGeom>
            <a:avLst/>
            <a:gdLst>
              <a:gd name="T0" fmla="*/ 23 w 47"/>
              <a:gd name="T1" fmla="*/ 38 h 39"/>
              <a:gd name="T2" fmla="*/ 23 w 47"/>
              <a:gd name="T3" fmla="*/ 38 h 39"/>
              <a:gd name="T4" fmla="*/ 0 w 47"/>
              <a:gd name="T5" fmla="*/ 15 h 39"/>
              <a:gd name="T6" fmla="*/ 23 w 47"/>
              <a:gd name="T7" fmla="*/ 0 h 39"/>
              <a:gd name="T8" fmla="*/ 46 w 47"/>
              <a:gd name="T9" fmla="*/ 15 h 39"/>
              <a:gd name="T10" fmla="*/ 23 w 47"/>
              <a:gd name="T11" fmla="*/ 38 h 39"/>
              <a:gd name="T12" fmla="*/ 23 w 47"/>
              <a:gd name="T13" fmla="*/ 8 h 39"/>
              <a:gd name="T14" fmla="*/ 23 w 47"/>
              <a:gd name="T15" fmla="*/ 8 h 39"/>
              <a:gd name="T16" fmla="*/ 7 w 47"/>
              <a:gd name="T17" fmla="*/ 15 h 39"/>
              <a:gd name="T18" fmla="*/ 23 w 47"/>
              <a:gd name="T19" fmla="*/ 31 h 39"/>
              <a:gd name="T20" fmla="*/ 30 w 47"/>
              <a:gd name="T21" fmla="*/ 15 h 39"/>
              <a:gd name="T22" fmla="*/ 23 w 47"/>
              <a:gd name="T23" fmla="*/ 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39">
                <a:moveTo>
                  <a:pt x="23" y="38"/>
                </a:moveTo>
                <a:lnTo>
                  <a:pt x="23" y="38"/>
                </a:lnTo>
                <a:cubicBezTo>
                  <a:pt x="7" y="38"/>
                  <a:pt x="0" y="31"/>
                  <a:pt x="0" y="15"/>
                </a:cubicBezTo>
                <a:cubicBezTo>
                  <a:pt x="0" y="8"/>
                  <a:pt x="7" y="0"/>
                  <a:pt x="23" y="0"/>
                </a:cubicBezTo>
                <a:cubicBezTo>
                  <a:pt x="38" y="0"/>
                  <a:pt x="46" y="8"/>
                  <a:pt x="46" y="15"/>
                </a:cubicBezTo>
                <a:cubicBezTo>
                  <a:pt x="46" y="31"/>
                  <a:pt x="38" y="38"/>
                  <a:pt x="23" y="38"/>
                </a:cubicBezTo>
                <a:close/>
                <a:moveTo>
                  <a:pt x="23" y="8"/>
                </a:moveTo>
                <a:lnTo>
                  <a:pt x="23" y="8"/>
                </a:lnTo>
                <a:cubicBezTo>
                  <a:pt x="15" y="8"/>
                  <a:pt x="7" y="15"/>
                  <a:pt x="7" y="15"/>
                </a:cubicBezTo>
                <a:cubicBezTo>
                  <a:pt x="7" y="23"/>
                  <a:pt x="15" y="31"/>
                  <a:pt x="23" y="31"/>
                </a:cubicBezTo>
                <a:cubicBezTo>
                  <a:pt x="30" y="31"/>
                  <a:pt x="30" y="23"/>
                  <a:pt x="30" y="15"/>
                </a:cubicBezTo>
                <a:cubicBezTo>
                  <a:pt x="30" y="15"/>
                  <a:pt x="30" y="8"/>
                  <a:pt x="23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65">
            <a:extLst>
              <a:ext uri="{FF2B5EF4-FFF2-40B4-BE49-F238E27FC236}">
                <a16:creationId xmlns:a16="http://schemas.microsoft.com/office/drawing/2014/main" id="{E8E37D5A-C978-3C42-9FC7-18606CEB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388" y="2505926"/>
            <a:ext cx="165930" cy="33184"/>
          </a:xfrm>
          <a:custGeom>
            <a:avLst/>
            <a:gdLst>
              <a:gd name="T0" fmla="*/ 130 w 154"/>
              <a:gd name="T1" fmla="*/ 31 h 32"/>
              <a:gd name="T2" fmla="*/ 130 w 154"/>
              <a:gd name="T3" fmla="*/ 31 h 32"/>
              <a:gd name="T4" fmla="*/ 23 w 154"/>
              <a:gd name="T5" fmla="*/ 31 h 32"/>
              <a:gd name="T6" fmla="*/ 0 w 154"/>
              <a:gd name="T7" fmla="*/ 16 h 32"/>
              <a:gd name="T8" fmla="*/ 23 w 154"/>
              <a:gd name="T9" fmla="*/ 0 h 32"/>
              <a:gd name="T10" fmla="*/ 130 w 154"/>
              <a:gd name="T11" fmla="*/ 0 h 32"/>
              <a:gd name="T12" fmla="*/ 153 w 154"/>
              <a:gd name="T13" fmla="*/ 16 h 32"/>
              <a:gd name="T14" fmla="*/ 130 w 15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2">
                <a:moveTo>
                  <a:pt x="130" y="31"/>
                </a:moveTo>
                <a:lnTo>
                  <a:pt x="130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4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6" y="0"/>
                  <a:pt x="153" y="8"/>
                  <a:pt x="153" y="16"/>
                </a:cubicBezTo>
                <a:cubicBezTo>
                  <a:pt x="153" y="24"/>
                  <a:pt x="146" y="31"/>
                  <a:pt x="13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66">
            <a:extLst>
              <a:ext uri="{FF2B5EF4-FFF2-40B4-BE49-F238E27FC236}">
                <a16:creationId xmlns:a16="http://schemas.microsoft.com/office/drawing/2014/main" id="{0A3A48BF-AFC8-4844-8EA2-BA1E4CBDD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3796" y="2700298"/>
            <a:ext cx="331858" cy="379266"/>
          </a:xfrm>
          <a:custGeom>
            <a:avLst/>
            <a:gdLst>
              <a:gd name="T0" fmla="*/ 153 w 307"/>
              <a:gd name="T1" fmla="*/ 352 h 353"/>
              <a:gd name="T2" fmla="*/ 153 w 307"/>
              <a:gd name="T3" fmla="*/ 352 h 353"/>
              <a:gd name="T4" fmla="*/ 145 w 307"/>
              <a:gd name="T5" fmla="*/ 352 h 353"/>
              <a:gd name="T6" fmla="*/ 61 w 307"/>
              <a:gd name="T7" fmla="*/ 290 h 353"/>
              <a:gd name="T8" fmla="*/ 0 w 307"/>
              <a:gd name="T9" fmla="*/ 84 h 353"/>
              <a:gd name="T10" fmla="*/ 7 w 307"/>
              <a:gd name="T11" fmla="*/ 61 h 353"/>
              <a:gd name="T12" fmla="*/ 30 w 307"/>
              <a:gd name="T13" fmla="*/ 46 h 353"/>
              <a:gd name="T14" fmla="*/ 130 w 307"/>
              <a:gd name="T15" fmla="*/ 7 h 353"/>
              <a:gd name="T16" fmla="*/ 168 w 307"/>
              <a:gd name="T17" fmla="*/ 15 h 353"/>
              <a:gd name="T18" fmla="*/ 275 w 307"/>
              <a:gd name="T19" fmla="*/ 46 h 353"/>
              <a:gd name="T20" fmla="*/ 298 w 307"/>
              <a:gd name="T21" fmla="*/ 61 h 353"/>
              <a:gd name="T22" fmla="*/ 298 w 307"/>
              <a:gd name="T23" fmla="*/ 84 h 353"/>
              <a:gd name="T24" fmla="*/ 237 w 307"/>
              <a:gd name="T25" fmla="*/ 290 h 353"/>
              <a:gd name="T26" fmla="*/ 153 w 307"/>
              <a:gd name="T27" fmla="*/ 352 h 353"/>
              <a:gd name="T28" fmla="*/ 145 w 307"/>
              <a:gd name="T29" fmla="*/ 329 h 353"/>
              <a:gd name="T30" fmla="*/ 145 w 307"/>
              <a:gd name="T31" fmla="*/ 329 h 353"/>
              <a:gd name="T32" fmla="*/ 153 w 307"/>
              <a:gd name="T33" fmla="*/ 30 h 353"/>
              <a:gd name="T34" fmla="*/ 153 w 307"/>
              <a:gd name="T35" fmla="*/ 30 h 353"/>
              <a:gd name="T36" fmla="*/ 145 w 307"/>
              <a:gd name="T37" fmla="*/ 30 h 353"/>
              <a:gd name="T38" fmla="*/ 30 w 307"/>
              <a:gd name="T39" fmla="*/ 76 h 353"/>
              <a:gd name="T40" fmla="*/ 30 w 307"/>
              <a:gd name="T41" fmla="*/ 76 h 353"/>
              <a:gd name="T42" fmla="*/ 23 w 307"/>
              <a:gd name="T43" fmla="*/ 76 h 353"/>
              <a:gd name="T44" fmla="*/ 84 w 307"/>
              <a:gd name="T45" fmla="*/ 267 h 353"/>
              <a:gd name="T46" fmla="*/ 153 w 307"/>
              <a:gd name="T47" fmla="*/ 321 h 353"/>
              <a:gd name="T48" fmla="*/ 214 w 307"/>
              <a:gd name="T49" fmla="*/ 267 h 353"/>
              <a:gd name="T50" fmla="*/ 275 w 307"/>
              <a:gd name="T51" fmla="*/ 76 h 353"/>
              <a:gd name="T52" fmla="*/ 275 w 307"/>
              <a:gd name="T53" fmla="*/ 76 h 353"/>
              <a:gd name="T54" fmla="*/ 268 w 307"/>
              <a:gd name="T55" fmla="*/ 76 h 353"/>
              <a:gd name="T56" fmla="*/ 153 w 307"/>
              <a:gd name="T57" fmla="*/ 3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7" h="353">
                <a:moveTo>
                  <a:pt x="153" y="352"/>
                </a:moveTo>
                <a:lnTo>
                  <a:pt x="153" y="352"/>
                </a:lnTo>
                <a:cubicBezTo>
                  <a:pt x="145" y="352"/>
                  <a:pt x="145" y="352"/>
                  <a:pt x="145" y="352"/>
                </a:cubicBezTo>
                <a:cubicBezTo>
                  <a:pt x="145" y="352"/>
                  <a:pt x="84" y="321"/>
                  <a:pt x="61" y="290"/>
                </a:cubicBezTo>
                <a:cubicBezTo>
                  <a:pt x="15" y="221"/>
                  <a:pt x="0" y="122"/>
                  <a:pt x="0" y="84"/>
                </a:cubicBezTo>
                <a:cubicBezTo>
                  <a:pt x="0" y="76"/>
                  <a:pt x="0" y="68"/>
                  <a:pt x="7" y="61"/>
                </a:cubicBezTo>
                <a:cubicBezTo>
                  <a:pt x="15" y="53"/>
                  <a:pt x="23" y="46"/>
                  <a:pt x="30" y="46"/>
                </a:cubicBezTo>
                <a:cubicBezTo>
                  <a:pt x="84" y="46"/>
                  <a:pt x="115" y="23"/>
                  <a:pt x="130" y="7"/>
                </a:cubicBezTo>
                <a:cubicBezTo>
                  <a:pt x="145" y="0"/>
                  <a:pt x="160" y="0"/>
                  <a:pt x="168" y="15"/>
                </a:cubicBezTo>
                <a:cubicBezTo>
                  <a:pt x="183" y="23"/>
                  <a:pt x="222" y="46"/>
                  <a:pt x="275" y="46"/>
                </a:cubicBezTo>
                <a:cubicBezTo>
                  <a:pt x="283" y="46"/>
                  <a:pt x="290" y="53"/>
                  <a:pt x="298" y="61"/>
                </a:cubicBezTo>
                <a:cubicBezTo>
                  <a:pt x="298" y="61"/>
                  <a:pt x="306" y="76"/>
                  <a:pt x="298" y="84"/>
                </a:cubicBezTo>
                <a:cubicBezTo>
                  <a:pt x="298" y="122"/>
                  <a:pt x="283" y="221"/>
                  <a:pt x="237" y="290"/>
                </a:cubicBezTo>
                <a:cubicBezTo>
                  <a:pt x="214" y="321"/>
                  <a:pt x="160" y="352"/>
                  <a:pt x="153" y="352"/>
                </a:cubicBezTo>
                <a:close/>
                <a:moveTo>
                  <a:pt x="145" y="329"/>
                </a:moveTo>
                <a:lnTo>
                  <a:pt x="145" y="329"/>
                </a:lnTo>
                <a:close/>
                <a:moveTo>
                  <a:pt x="153" y="30"/>
                </a:moveTo>
                <a:lnTo>
                  <a:pt x="153" y="30"/>
                </a:lnTo>
                <a:lnTo>
                  <a:pt x="145" y="30"/>
                </a:lnTo>
                <a:cubicBezTo>
                  <a:pt x="130" y="46"/>
                  <a:pt x="92" y="68"/>
                  <a:pt x="30" y="76"/>
                </a:cubicBezTo>
                <a:lnTo>
                  <a:pt x="30" y="76"/>
                </a:lnTo>
                <a:lnTo>
                  <a:pt x="23" y="76"/>
                </a:lnTo>
                <a:cubicBezTo>
                  <a:pt x="30" y="114"/>
                  <a:pt x="46" y="214"/>
                  <a:pt x="84" y="267"/>
                </a:cubicBezTo>
                <a:cubicBezTo>
                  <a:pt x="99" y="298"/>
                  <a:pt x="137" y="313"/>
                  <a:pt x="153" y="321"/>
                </a:cubicBezTo>
                <a:cubicBezTo>
                  <a:pt x="168" y="313"/>
                  <a:pt x="199" y="298"/>
                  <a:pt x="214" y="267"/>
                </a:cubicBezTo>
                <a:cubicBezTo>
                  <a:pt x="260" y="214"/>
                  <a:pt x="268" y="114"/>
                  <a:pt x="275" y="76"/>
                </a:cubicBezTo>
                <a:lnTo>
                  <a:pt x="275" y="76"/>
                </a:lnTo>
                <a:cubicBezTo>
                  <a:pt x="275" y="76"/>
                  <a:pt x="275" y="76"/>
                  <a:pt x="268" y="76"/>
                </a:cubicBezTo>
                <a:cubicBezTo>
                  <a:pt x="206" y="68"/>
                  <a:pt x="168" y="46"/>
                  <a:pt x="153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67">
            <a:extLst>
              <a:ext uri="{FF2B5EF4-FFF2-40B4-BE49-F238E27FC236}">
                <a16:creationId xmlns:a16="http://schemas.microsoft.com/office/drawing/2014/main" id="{931E0D35-7B6C-0242-821C-6ADD2DC6B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612" y="2880449"/>
            <a:ext cx="132743" cy="90077"/>
          </a:xfrm>
          <a:custGeom>
            <a:avLst/>
            <a:gdLst>
              <a:gd name="T0" fmla="*/ 91 w 123"/>
              <a:gd name="T1" fmla="*/ 84 h 85"/>
              <a:gd name="T2" fmla="*/ 91 w 123"/>
              <a:gd name="T3" fmla="*/ 84 h 85"/>
              <a:gd name="T4" fmla="*/ 23 w 123"/>
              <a:gd name="T5" fmla="*/ 84 h 85"/>
              <a:gd name="T6" fmla="*/ 0 w 123"/>
              <a:gd name="T7" fmla="*/ 61 h 85"/>
              <a:gd name="T8" fmla="*/ 0 w 123"/>
              <a:gd name="T9" fmla="*/ 23 h 85"/>
              <a:gd name="T10" fmla="*/ 23 w 123"/>
              <a:gd name="T11" fmla="*/ 0 h 85"/>
              <a:gd name="T12" fmla="*/ 91 w 123"/>
              <a:gd name="T13" fmla="*/ 0 h 85"/>
              <a:gd name="T14" fmla="*/ 122 w 123"/>
              <a:gd name="T15" fmla="*/ 23 h 85"/>
              <a:gd name="T16" fmla="*/ 122 w 123"/>
              <a:gd name="T17" fmla="*/ 61 h 85"/>
              <a:gd name="T18" fmla="*/ 91 w 123"/>
              <a:gd name="T19" fmla="*/ 84 h 85"/>
              <a:gd name="T20" fmla="*/ 23 w 123"/>
              <a:gd name="T21" fmla="*/ 61 h 85"/>
              <a:gd name="T22" fmla="*/ 23 w 123"/>
              <a:gd name="T23" fmla="*/ 61 h 85"/>
              <a:gd name="T24" fmla="*/ 91 w 123"/>
              <a:gd name="T25" fmla="*/ 61 h 85"/>
              <a:gd name="T26" fmla="*/ 91 w 123"/>
              <a:gd name="T27" fmla="*/ 23 h 85"/>
              <a:gd name="T28" fmla="*/ 23 w 123"/>
              <a:gd name="T29" fmla="*/ 23 h 85"/>
              <a:gd name="T30" fmla="*/ 23 w 123"/>
              <a:gd name="T31" fmla="*/ 61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85">
                <a:moveTo>
                  <a:pt x="91" y="84"/>
                </a:moveTo>
                <a:lnTo>
                  <a:pt x="91" y="84"/>
                </a:lnTo>
                <a:cubicBezTo>
                  <a:pt x="23" y="84"/>
                  <a:pt x="23" y="84"/>
                  <a:pt x="23" y="84"/>
                </a:cubicBezTo>
                <a:cubicBezTo>
                  <a:pt x="7" y="84"/>
                  <a:pt x="0" y="76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7" y="0"/>
                  <a:pt x="122" y="8"/>
                  <a:pt x="122" y="23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2" y="76"/>
                  <a:pt x="107" y="84"/>
                  <a:pt x="91" y="84"/>
                </a:cubicBezTo>
                <a:close/>
                <a:moveTo>
                  <a:pt x="23" y="61"/>
                </a:moveTo>
                <a:lnTo>
                  <a:pt x="23" y="61"/>
                </a:lnTo>
                <a:cubicBezTo>
                  <a:pt x="91" y="61"/>
                  <a:pt x="91" y="61"/>
                  <a:pt x="91" y="61"/>
                </a:cubicBezTo>
                <a:cubicBezTo>
                  <a:pt x="91" y="23"/>
                  <a:pt x="91" y="23"/>
                  <a:pt x="91" y="23"/>
                </a:cubicBezTo>
                <a:cubicBezTo>
                  <a:pt x="23" y="23"/>
                  <a:pt x="23" y="23"/>
                  <a:pt x="23" y="23"/>
                </a:cubicBezTo>
                <a:lnTo>
                  <a:pt x="23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68">
            <a:extLst>
              <a:ext uri="{FF2B5EF4-FFF2-40B4-BE49-F238E27FC236}">
                <a16:creationId xmlns:a16="http://schemas.microsoft.com/office/drawing/2014/main" id="{E3C45EA1-FAA0-4541-BA50-8D9894A1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8094" y="2814078"/>
            <a:ext cx="109037" cy="90077"/>
          </a:xfrm>
          <a:custGeom>
            <a:avLst/>
            <a:gdLst>
              <a:gd name="T0" fmla="*/ 92 w 101"/>
              <a:gd name="T1" fmla="*/ 84 h 85"/>
              <a:gd name="T2" fmla="*/ 92 w 101"/>
              <a:gd name="T3" fmla="*/ 84 h 85"/>
              <a:gd name="T4" fmla="*/ 77 w 101"/>
              <a:gd name="T5" fmla="*/ 69 h 85"/>
              <a:gd name="T6" fmla="*/ 77 w 101"/>
              <a:gd name="T7" fmla="*/ 46 h 85"/>
              <a:gd name="T8" fmla="*/ 54 w 101"/>
              <a:gd name="T9" fmla="*/ 23 h 85"/>
              <a:gd name="T10" fmla="*/ 31 w 101"/>
              <a:gd name="T11" fmla="*/ 46 h 85"/>
              <a:gd name="T12" fmla="*/ 31 w 101"/>
              <a:gd name="T13" fmla="*/ 69 h 85"/>
              <a:gd name="T14" fmla="*/ 16 w 101"/>
              <a:gd name="T15" fmla="*/ 84 h 85"/>
              <a:gd name="T16" fmla="*/ 16 w 101"/>
              <a:gd name="T17" fmla="*/ 84 h 85"/>
              <a:gd name="T18" fmla="*/ 0 w 101"/>
              <a:gd name="T19" fmla="*/ 69 h 85"/>
              <a:gd name="T20" fmla="*/ 0 w 101"/>
              <a:gd name="T21" fmla="*/ 46 h 85"/>
              <a:gd name="T22" fmla="*/ 54 w 101"/>
              <a:gd name="T23" fmla="*/ 0 h 85"/>
              <a:gd name="T24" fmla="*/ 100 w 101"/>
              <a:gd name="T25" fmla="*/ 46 h 85"/>
              <a:gd name="T26" fmla="*/ 100 w 101"/>
              <a:gd name="T27" fmla="*/ 69 h 85"/>
              <a:gd name="T28" fmla="*/ 92 w 101"/>
              <a:gd name="T29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85">
                <a:moveTo>
                  <a:pt x="92" y="84"/>
                </a:moveTo>
                <a:lnTo>
                  <a:pt x="92" y="84"/>
                </a:lnTo>
                <a:cubicBezTo>
                  <a:pt x="84" y="84"/>
                  <a:pt x="77" y="84"/>
                  <a:pt x="77" y="69"/>
                </a:cubicBezTo>
                <a:cubicBezTo>
                  <a:pt x="77" y="46"/>
                  <a:pt x="77" y="46"/>
                  <a:pt x="77" y="46"/>
                </a:cubicBezTo>
                <a:cubicBezTo>
                  <a:pt x="77" y="38"/>
                  <a:pt x="61" y="23"/>
                  <a:pt x="54" y="23"/>
                </a:cubicBezTo>
                <a:cubicBezTo>
                  <a:pt x="38" y="23"/>
                  <a:pt x="31" y="38"/>
                  <a:pt x="31" y="46"/>
                </a:cubicBezTo>
                <a:cubicBezTo>
                  <a:pt x="31" y="69"/>
                  <a:pt x="31" y="69"/>
                  <a:pt x="31" y="69"/>
                </a:cubicBezTo>
                <a:cubicBezTo>
                  <a:pt x="31" y="76"/>
                  <a:pt x="23" y="84"/>
                  <a:pt x="16" y="84"/>
                </a:cubicBezTo>
                <a:lnTo>
                  <a:pt x="16" y="84"/>
                </a:lnTo>
                <a:cubicBezTo>
                  <a:pt x="8" y="84"/>
                  <a:pt x="0" y="84"/>
                  <a:pt x="0" y="69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100" y="76"/>
                  <a:pt x="100" y="84"/>
                  <a:pt x="9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69">
            <a:extLst>
              <a:ext uri="{FF2B5EF4-FFF2-40B4-BE49-F238E27FC236}">
                <a16:creationId xmlns:a16="http://schemas.microsoft.com/office/drawing/2014/main" id="{24AB8E3D-A80B-A04B-B682-7A3EE3F3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1808" y="4089361"/>
            <a:ext cx="948164" cy="635270"/>
          </a:xfrm>
          <a:custGeom>
            <a:avLst/>
            <a:gdLst>
              <a:gd name="T0" fmla="*/ 849 w 881"/>
              <a:gd name="T1" fmla="*/ 589 h 590"/>
              <a:gd name="T2" fmla="*/ 849 w 881"/>
              <a:gd name="T3" fmla="*/ 589 h 590"/>
              <a:gd name="T4" fmla="*/ 30 w 881"/>
              <a:gd name="T5" fmla="*/ 589 h 590"/>
              <a:gd name="T6" fmla="*/ 0 w 881"/>
              <a:gd name="T7" fmla="*/ 558 h 590"/>
              <a:gd name="T8" fmla="*/ 0 w 881"/>
              <a:gd name="T9" fmla="*/ 30 h 590"/>
              <a:gd name="T10" fmla="*/ 30 w 881"/>
              <a:gd name="T11" fmla="*/ 0 h 590"/>
              <a:gd name="T12" fmla="*/ 849 w 881"/>
              <a:gd name="T13" fmla="*/ 0 h 590"/>
              <a:gd name="T14" fmla="*/ 880 w 881"/>
              <a:gd name="T15" fmla="*/ 30 h 590"/>
              <a:gd name="T16" fmla="*/ 880 w 881"/>
              <a:gd name="T17" fmla="*/ 558 h 590"/>
              <a:gd name="T18" fmla="*/ 849 w 881"/>
              <a:gd name="T19" fmla="*/ 589 h 590"/>
              <a:gd name="T20" fmla="*/ 46 w 881"/>
              <a:gd name="T21" fmla="*/ 551 h 590"/>
              <a:gd name="T22" fmla="*/ 46 w 881"/>
              <a:gd name="T23" fmla="*/ 551 h 590"/>
              <a:gd name="T24" fmla="*/ 834 w 881"/>
              <a:gd name="T25" fmla="*/ 551 h 590"/>
              <a:gd name="T26" fmla="*/ 834 w 881"/>
              <a:gd name="T27" fmla="*/ 38 h 590"/>
              <a:gd name="T28" fmla="*/ 46 w 881"/>
              <a:gd name="T29" fmla="*/ 38 h 590"/>
              <a:gd name="T30" fmla="*/ 46 w 881"/>
              <a:gd name="T31" fmla="*/ 551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1" h="590">
                <a:moveTo>
                  <a:pt x="849" y="589"/>
                </a:moveTo>
                <a:lnTo>
                  <a:pt x="849" y="589"/>
                </a:ln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574"/>
                  <a:pt x="0" y="55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864" y="0"/>
                  <a:pt x="880" y="15"/>
                  <a:pt x="880" y="30"/>
                </a:cubicBezTo>
                <a:cubicBezTo>
                  <a:pt x="880" y="558"/>
                  <a:pt x="880" y="558"/>
                  <a:pt x="880" y="558"/>
                </a:cubicBezTo>
                <a:cubicBezTo>
                  <a:pt x="880" y="574"/>
                  <a:pt x="864" y="589"/>
                  <a:pt x="849" y="589"/>
                </a:cubicBezTo>
                <a:close/>
                <a:moveTo>
                  <a:pt x="46" y="551"/>
                </a:moveTo>
                <a:lnTo>
                  <a:pt x="46" y="551"/>
                </a:lnTo>
                <a:cubicBezTo>
                  <a:pt x="834" y="551"/>
                  <a:pt x="834" y="551"/>
                  <a:pt x="834" y="551"/>
                </a:cubicBezTo>
                <a:cubicBezTo>
                  <a:pt x="834" y="38"/>
                  <a:pt x="834" y="38"/>
                  <a:pt x="834" y="38"/>
                </a:cubicBezTo>
                <a:cubicBezTo>
                  <a:pt x="46" y="38"/>
                  <a:pt x="46" y="38"/>
                  <a:pt x="46" y="38"/>
                </a:cubicBezTo>
                <a:lnTo>
                  <a:pt x="46" y="5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70">
            <a:extLst>
              <a:ext uri="{FF2B5EF4-FFF2-40B4-BE49-F238E27FC236}">
                <a16:creationId xmlns:a16="http://schemas.microsoft.com/office/drawing/2014/main" id="{0BBD595E-A47D-F44D-A1CB-F27ECA77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4841" y="4786260"/>
            <a:ext cx="1251577" cy="33187"/>
          </a:xfrm>
          <a:custGeom>
            <a:avLst/>
            <a:gdLst>
              <a:gd name="T0" fmla="*/ 1148 w 1164"/>
              <a:gd name="T1" fmla="*/ 31 h 32"/>
              <a:gd name="T2" fmla="*/ 1148 w 1164"/>
              <a:gd name="T3" fmla="*/ 31 h 32"/>
              <a:gd name="T4" fmla="*/ 15 w 1164"/>
              <a:gd name="T5" fmla="*/ 31 h 32"/>
              <a:gd name="T6" fmla="*/ 0 w 1164"/>
              <a:gd name="T7" fmla="*/ 15 h 32"/>
              <a:gd name="T8" fmla="*/ 15 w 1164"/>
              <a:gd name="T9" fmla="*/ 0 h 32"/>
              <a:gd name="T10" fmla="*/ 1148 w 1164"/>
              <a:gd name="T11" fmla="*/ 0 h 32"/>
              <a:gd name="T12" fmla="*/ 1163 w 1164"/>
              <a:gd name="T13" fmla="*/ 15 h 32"/>
              <a:gd name="T14" fmla="*/ 1148 w 116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4" h="32">
                <a:moveTo>
                  <a:pt x="1148" y="31"/>
                </a:moveTo>
                <a:lnTo>
                  <a:pt x="1148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148" y="0"/>
                  <a:pt x="1148" y="0"/>
                  <a:pt x="1148" y="0"/>
                </a:cubicBezTo>
                <a:cubicBezTo>
                  <a:pt x="1155" y="0"/>
                  <a:pt x="1163" y="8"/>
                  <a:pt x="1163" y="15"/>
                </a:cubicBezTo>
                <a:cubicBezTo>
                  <a:pt x="1163" y="23"/>
                  <a:pt x="1155" y="31"/>
                  <a:pt x="114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71">
            <a:extLst>
              <a:ext uri="{FF2B5EF4-FFF2-40B4-BE49-F238E27FC236}">
                <a16:creationId xmlns:a16="http://schemas.microsoft.com/office/drawing/2014/main" id="{4B83B44B-FCA2-574F-A56B-0A6737D0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4702" y="4184177"/>
            <a:ext cx="85335" cy="436156"/>
          </a:xfrm>
          <a:custGeom>
            <a:avLst/>
            <a:gdLst>
              <a:gd name="T0" fmla="*/ 39 w 78"/>
              <a:gd name="T1" fmla="*/ 406 h 407"/>
              <a:gd name="T2" fmla="*/ 39 w 78"/>
              <a:gd name="T3" fmla="*/ 406 h 407"/>
              <a:gd name="T4" fmla="*/ 0 w 78"/>
              <a:gd name="T5" fmla="*/ 368 h 407"/>
              <a:gd name="T6" fmla="*/ 0 w 78"/>
              <a:gd name="T7" fmla="*/ 39 h 407"/>
              <a:gd name="T8" fmla="*/ 39 w 78"/>
              <a:gd name="T9" fmla="*/ 0 h 407"/>
              <a:gd name="T10" fmla="*/ 77 w 78"/>
              <a:gd name="T11" fmla="*/ 39 h 407"/>
              <a:gd name="T12" fmla="*/ 77 w 78"/>
              <a:gd name="T13" fmla="*/ 92 h 407"/>
              <a:gd name="T14" fmla="*/ 62 w 78"/>
              <a:gd name="T15" fmla="*/ 100 h 407"/>
              <a:gd name="T16" fmla="*/ 54 w 78"/>
              <a:gd name="T17" fmla="*/ 92 h 407"/>
              <a:gd name="T18" fmla="*/ 54 w 78"/>
              <a:gd name="T19" fmla="*/ 39 h 407"/>
              <a:gd name="T20" fmla="*/ 39 w 78"/>
              <a:gd name="T21" fmla="*/ 23 h 407"/>
              <a:gd name="T22" fmla="*/ 23 w 78"/>
              <a:gd name="T23" fmla="*/ 39 h 407"/>
              <a:gd name="T24" fmla="*/ 23 w 78"/>
              <a:gd name="T25" fmla="*/ 368 h 407"/>
              <a:gd name="T26" fmla="*/ 39 w 78"/>
              <a:gd name="T27" fmla="*/ 383 h 407"/>
              <a:gd name="T28" fmla="*/ 54 w 78"/>
              <a:gd name="T29" fmla="*/ 368 h 407"/>
              <a:gd name="T30" fmla="*/ 54 w 78"/>
              <a:gd name="T31" fmla="*/ 314 h 407"/>
              <a:gd name="T32" fmla="*/ 62 w 78"/>
              <a:gd name="T33" fmla="*/ 307 h 407"/>
              <a:gd name="T34" fmla="*/ 77 w 78"/>
              <a:gd name="T35" fmla="*/ 314 h 407"/>
              <a:gd name="T36" fmla="*/ 77 w 78"/>
              <a:gd name="T37" fmla="*/ 368 h 407"/>
              <a:gd name="T38" fmla="*/ 39 w 78"/>
              <a:gd name="T39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" h="407">
                <a:moveTo>
                  <a:pt x="39" y="406"/>
                </a:moveTo>
                <a:lnTo>
                  <a:pt x="39" y="406"/>
                </a:lnTo>
                <a:cubicBezTo>
                  <a:pt x="16" y="406"/>
                  <a:pt x="0" y="391"/>
                  <a:pt x="0" y="36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6" y="0"/>
                  <a:pt x="39" y="0"/>
                </a:cubicBezTo>
                <a:cubicBezTo>
                  <a:pt x="54" y="0"/>
                  <a:pt x="77" y="16"/>
                  <a:pt x="77" y="39"/>
                </a:cubicBezTo>
                <a:cubicBezTo>
                  <a:pt x="77" y="92"/>
                  <a:pt x="77" y="92"/>
                  <a:pt x="77" y="92"/>
                </a:cubicBezTo>
                <a:cubicBezTo>
                  <a:pt x="77" y="100"/>
                  <a:pt x="69" y="100"/>
                  <a:pt x="62" y="100"/>
                </a:cubicBezTo>
                <a:cubicBezTo>
                  <a:pt x="62" y="100"/>
                  <a:pt x="54" y="100"/>
                  <a:pt x="54" y="92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1"/>
                  <a:pt x="46" y="23"/>
                  <a:pt x="39" y="23"/>
                </a:cubicBezTo>
                <a:cubicBezTo>
                  <a:pt x="23" y="23"/>
                  <a:pt x="23" y="31"/>
                  <a:pt x="23" y="39"/>
                </a:cubicBezTo>
                <a:cubicBezTo>
                  <a:pt x="23" y="368"/>
                  <a:pt x="23" y="368"/>
                  <a:pt x="23" y="368"/>
                </a:cubicBezTo>
                <a:cubicBezTo>
                  <a:pt x="23" y="376"/>
                  <a:pt x="23" y="383"/>
                  <a:pt x="39" y="383"/>
                </a:cubicBezTo>
                <a:cubicBezTo>
                  <a:pt x="46" y="383"/>
                  <a:pt x="54" y="376"/>
                  <a:pt x="54" y="368"/>
                </a:cubicBezTo>
                <a:cubicBezTo>
                  <a:pt x="54" y="314"/>
                  <a:pt x="54" y="314"/>
                  <a:pt x="54" y="314"/>
                </a:cubicBezTo>
                <a:lnTo>
                  <a:pt x="62" y="307"/>
                </a:lnTo>
                <a:cubicBezTo>
                  <a:pt x="69" y="307"/>
                  <a:pt x="77" y="314"/>
                  <a:pt x="77" y="314"/>
                </a:cubicBezTo>
                <a:cubicBezTo>
                  <a:pt x="77" y="368"/>
                  <a:pt x="77" y="368"/>
                  <a:pt x="77" y="368"/>
                </a:cubicBezTo>
                <a:cubicBezTo>
                  <a:pt x="77" y="391"/>
                  <a:pt x="54" y="406"/>
                  <a:pt x="39" y="4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72">
            <a:extLst>
              <a:ext uri="{FF2B5EF4-FFF2-40B4-BE49-F238E27FC236}">
                <a16:creationId xmlns:a16="http://schemas.microsoft.com/office/drawing/2014/main" id="{B8B98290-72CE-F14D-9529-8530B4AB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886" y="4278993"/>
            <a:ext cx="298673" cy="256004"/>
          </a:xfrm>
          <a:custGeom>
            <a:avLst/>
            <a:gdLst>
              <a:gd name="T0" fmla="*/ 260 w 277"/>
              <a:gd name="T1" fmla="*/ 237 h 238"/>
              <a:gd name="T2" fmla="*/ 260 w 277"/>
              <a:gd name="T3" fmla="*/ 237 h 238"/>
              <a:gd name="T4" fmla="*/ 8 w 277"/>
              <a:gd name="T5" fmla="*/ 237 h 238"/>
              <a:gd name="T6" fmla="*/ 0 w 277"/>
              <a:gd name="T7" fmla="*/ 229 h 238"/>
              <a:gd name="T8" fmla="*/ 8 w 277"/>
              <a:gd name="T9" fmla="*/ 222 h 238"/>
              <a:gd name="T10" fmla="*/ 260 w 277"/>
              <a:gd name="T11" fmla="*/ 222 h 238"/>
              <a:gd name="T12" fmla="*/ 260 w 277"/>
              <a:gd name="T13" fmla="*/ 23 h 238"/>
              <a:gd name="T14" fmla="*/ 8 w 277"/>
              <a:gd name="T15" fmla="*/ 23 h 238"/>
              <a:gd name="T16" fmla="*/ 0 w 277"/>
              <a:gd name="T17" fmla="*/ 7 h 238"/>
              <a:gd name="T18" fmla="*/ 8 w 277"/>
              <a:gd name="T19" fmla="*/ 0 h 238"/>
              <a:gd name="T20" fmla="*/ 260 w 277"/>
              <a:gd name="T21" fmla="*/ 0 h 238"/>
              <a:gd name="T22" fmla="*/ 276 w 277"/>
              <a:gd name="T23" fmla="*/ 15 h 238"/>
              <a:gd name="T24" fmla="*/ 276 w 277"/>
              <a:gd name="T25" fmla="*/ 222 h 238"/>
              <a:gd name="T26" fmla="*/ 260 w 277"/>
              <a:gd name="T27" fmla="*/ 237 h 238"/>
              <a:gd name="T28" fmla="*/ 260 w 277"/>
              <a:gd name="T29" fmla="*/ 23 h 238"/>
              <a:gd name="T30" fmla="*/ 260 w 277"/>
              <a:gd name="T31" fmla="*/ 2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7" h="238">
                <a:moveTo>
                  <a:pt x="260" y="237"/>
                </a:moveTo>
                <a:lnTo>
                  <a:pt x="260" y="237"/>
                </a:lnTo>
                <a:cubicBezTo>
                  <a:pt x="8" y="237"/>
                  <a:pt x="8" y="237"/>
                  <a:pt x="8" y="237"/>
                </a:cubicBezTo>
                <a:cubicBezTo>
                  <a:pt x="0" y="237"/>
                  <a:pt x="0" y="237"/>
                  <a:pt x="0" y="229"/>
                </a:cubicBezTo>
                <a:cubicBezTo>
                  <a:pt x="0" y="222"/>
                  <a:pt x="0" y="222"/>
                  <a:pt x="8" y="222"/>
                </a:cubicBezTo>
                <a:cubicBezTo>
                  <a:pt x="260" y="222"/>
                  <a:pt x="260" y="222"/>
                  <a:pt x="260" y="222"/>
                </a:cubicBezTo>
                <a:cubicBezTo>
                  <a:pt x="260" y="23"/>
                  <a:pt x="260" y="23"/>
                  <a:pt x="260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5"/>
                  <a:pt x="0" y="7"/>
                </a:cubicBezTo>
                <a:cubicBezTo>
                  <a:pt x="0" y="0"/>
                  <a:pt x="0" y="0"/>
                  <a:pt x="8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8" y="0"/>
                  <a:pt x="276" y="7"/>
                  <a:pt x="276" y="15"/>
                </a:cubicBezTo>
                <a:cubicBezTo>
                  <a:pt x="276" y="222"/>
                  <a:pt x="276" y="222"/>
                  <a:pt x="276" y="222"/>
                </a:cubicBezTo>
                <a:cubicBezTo>
                  <a:pt x="276" y="229"/>
                  <a:pt x="268" y="237"/>
                  <a:pt x="260" y="237"/>
                </a:cubicBezTo>
                <a:close/>
                <a:moveTo>
                  <a:pt x="260" y="23"/>
                </a:moveTo>
                <a:lnTo>
                  <a:pt x="260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73">
            <a:extLst>
              <a:ext uri="{FF2B5EF4-FFF2-40B4-BE49-F238E27FC236}">
                <a16:creationId xmlns:a16="http://schemas.microsoft.com/office/drawing/2014/main" id="{031E0756-CD0B-5247-8995-B5547A830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886" y="4350104"/>
            <a:ext cx="99559" cy="109040"/>
          </a:xfrm>
          <a:custGeom>
            <a:avLst/>
            <a:gdLst>
              <a:gd name="T0" fmla="*/ 46 w 93"/>
              <a:gd name="T1" fmla="*/ 23 h 100"/>
              <a:gd name="T2" fmla="*/ 46 w 93"/>
              <a:gd name="T3" fmla="*/ 23 h 100"/>
              <a:gd name="T4" fmla="*/ 77 w 93"/>
              <a:gd name="T5" fmla="*/ 53 h 100"/>
              <a:gd name="T6" fmla="*/ 46 w 93"/>
              <a:gd name="T7" fmla="*/ 76 h 100"/>
              <a:gd name="T8" fmla="*/ 23 w 93"/>
              <a:gd name="T9" fmla="*/ 53 h 100"/>
              <a:gd name="T10" fmla="*/ 46 w 93"/>
              <a:gd name="T11" fmla="*/ 23 h 100"/>
              <a:gd name="T12" fmla="*/ 46 w 93"/>
              <a:gd name="T13" fmla="*/ 0 h 100"/>
              <a:gd name="T14" fmla="*/ 46 w 93"/>
              <a:gd name="T15" fmla="*/ 0 h 100"/>
              <a:gd name="T16" fmla="*/ 0 w 93"/>
              <a:gd name="T17" fmla="*/ 53 h 100"/>
              <a:gd name="T18" fmla="*/ 46 w 93"/>
              <a:gd name="T19" fmla="*/ 99 h 100"/>
              <a:gd name="T20" fmla="*/ 92 w 93"/>
              <a:gd name="T21" fmla="*/ 53 h 100"/>
              <a:gd name="T22" fmla="*/ 46 w 93"/>
              <a:gd name="T23" fmla="*/ 0 h 100"/>
              <a:gd name="T24" fmla="*/ 46 w 93"/>
              <a:gd name="T25" fmla="*/ 23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00">
                <a:moveTo>
                  <a:pt x="46" y="23"/>
                </a:moveTo>
                <a:lnTo>
                  <a:pt x="46" y="23"/>
                </a:lnTo>
                <a:cubicBezTo>
                  <a:pt x="61" y="23"/>
                  <a:pt x="77" y="38"/>
                  <a:pt x="77" y="53"/>
                </a:cubicBezTo>
                <a:cubicBezTo>
                  <a:pt x="77" y="61"/>
                  <a:pt x="61" y="76"/>
                  <a:pt x="46" y="76"/>
                </a:cubicBezTo>
                <a:cubicBezTo>
                  <a:pt x="31" y="76"/>
                  <a:pt x="23" y="61"/>
                  <a:pt x="23" y="53"/>
                </a:cubicBezTo>
                <a:cubicBezTo>
                  <a:pt x="23" y="38"/>
                  <a:pt x="31" y="23"/>
                  <a:pt x="46" y="23"/>
                </a:cubicBezTo>
                <a:lnTo>
                  <a:pt x="46" y="0"/>
                </a:lnTo>
                <a:lnTo>
                  <a:pt x="46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76"/>
                  <a:pt x="23" y="99"/>
                  <a:pt x="46" y="99"/>
                </a:cubicBezTo>
                <a:cubicBezTo>
                  <a:pt x="77" y="99"/>
                  <a:pt x="92" y="76"/>
                  <a:pt x="92" y="53"/>
                </a:cubicBezTo>
                <a:cubicBezTo>
                  <a:pt x="92" y="23"/>
                  <a:pt x="77" y="0"/>
                  <a:pt x="46" y="0"/>
                </a:cubicBezTo>
                <a:lnTo>
                  <a:pt x="46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74">
            <a:extLst>
              <a:ext uri="{FF2B5EF4-FFF2-40B4-BE49-F238E27FC236}">
                <a16:creationId xmlns:a16="http://schemas.microsoft.com/office/drawing/2014/main" id="{2F9934BD-A224-9243-B6B9-BCB31458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886" y="4316920"/>
            <a:ext cx="256004" cy="175409"/>
          </a:xfrm>
          <a:custGeom>
            <a:avLst/>
            <a:gdLst>
              <a:gd name="T0" fmla="*/ 199 w 238"/>
              <a:gd name="T1" fmla="*/ 161 h 162"/>
              <a:gd name="T2" fmla="*/ 199 w 238"/>
              <a:gd name="T3" fmla="*/ 161 h 162"/>
              <a:gd name="T4" fmla="*/ 8 w 238"/>
              <a:gd name="T5" fmla="*/ 161 h 162"/>
              <a:gd name="T6" fmla="*/ 0 w 238"/>
              <a:gd name="T7" fmla="*/ 153 h 162"/>
              <a:gd name="T8" fmla="*/ 8 w 238"/>
              <a:gd name="T9" fmla="*/ 138 h 162"/>
              <a:gd name="T10" fmla="*/ 192 w 238"/>
              <a:gd name="T11" fmla="*/ 138 h 162"/>
              <a:gd name="T12" fmla="*/ 214 w 238"/>
              <a:gd name="T13" fmla="*/ 122 h 162"/>
              <a:gd name="T14" fmla="*/ 214 w 238"/>
              <a:gd name="T15" fmla="*/ 38 h 162"/>
              <a:gd name="T16" fmla="*/ 192 w 238"/>
              <a:gd name="T17" fmla="*/ 23 h 162"/>
              <a:gd name="T18" fmla="*/ 8 w 238"/>
              <a:gd name="T19" fmla="*/ 23 h 162"/>
              <a:gd name="T20" fmla="*/ 0 w 238"/>
              <a:gd name="T21" fmla="*/ 8 h 162"/>
              <a:gd name="T22" fmla="*/ 8 w 238"/>
              <a:gd name="T23" fmla="*/ 0 h 162"/>
              <a:gd name="T24" fmla="*/ 199 w 238"/>
              <a:gd name="T25" fmla="*/ 0 h 162"/>
              <a:gd name="T26" fmla="*/ 214 w 238"/>
              <a:gd name="T27" fmla="*/ 8 h 162"/>
              <a:gd name="T28" fmla="*/ 222 w 238"/>
              <a:gd name="T29" fmla="*/ 23 h 162"/>
              <a:gd name="T30" fmla="*/ 237 w 238"/>
              <a:gd name="T31" fmla="*/ 31 h 162"/>
              <a:gd name="T32" fmla="*/ 237 w 238"/>
              <a:gd name="T33" fmla="*/ 130 h 162"/>
              <a:gd name="T34" fmla="*/ 222 w 238"/>
              <a:gd name="T35" fmla="*/ 138 h 162"/>
              <a:gd name="T36" fmla="*/ 214 w 238"/>
              <a:gd name="T37" fmla="*/ 153 h 162"/>
              <a:gd name="T38" fmla="*/ 199 w 238"/>
              <a:gd name="T3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8" h="162">
                <a:moveTo>
                  <a:pt x="199" y="161"/>
                </a:moveTo>
                <a:lnTo>
                  <a:pt x="199" y="161"/>
                </a:lnTo>
                <a:cubicBezTo>
                  <a:pt x="8" y="161"/>
                  <a:pt x="8" y="161"/>
                  <a:pt x="8" y="161"/>
                </a:cubicBezTo>
                <a:cubicBezTo>
                  <a:pt x="0" y="161"/>
                  <a:pt x="0" y="153"/>
                  <a:pt x="0" y="153"/>
                </a:cubicBezTo>
                <a:cubicBezTo>
                  <a:pt x="0" y="145"/>
                  <a:pt x="0" y="138"/>
                  <a:pt x="8" y="138"/>
                </a:cubicBezTo>
                <a:cubicBezTo>
                  <a:pt x="192" y="138"/>
                  <a:pt x="192" y="138"/>
                  <a:pt x="192" y="138"/>
                </a:cubicBezTo>
                <a:cubicBezTo>
                  <a:pt x="199" y="130"/>
                  <a:pt x="207" y="122"/>
                  <a:pt x="214" y="122"/>
                </a:cubicBezTo>
                <a:cubicBezTo>
                  <a:pt x="214" y="38"/>
                  <a:pt x="214" y="38"/>
                  <a:pt x="214" y="38"/>
                </a:cubicBezTo>
                <a:cubicBezTo>
                  <a:pt x="207" y="38"/>
                  <a:pt x="199" y="31"/>
                  <a:pt x="192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5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7" y="0"/>
                  <a:pt x="214" y="8"/>
                  <a:pt x="214" y="8"/>
                </a:cubicBezTo>
                <a:cubicBezTo>
                  <a:pt x="214" y="15"/>
                  <a:pt x="214" y="23"/>
                  <a:pt x="222" y="23"/>
                </a:cubicBezTo>
                <a:cubicBezTo>
                  <a:pt x="230" y="23"/>
                  <a:pt x="237" y="23"/>
                  <a:pt x="237" y="31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37" y="138"/>
                  <a:pt x="230" y="138"/>
                  <a:pt x="222" y="138"/>
                </a:cubicBezTo>
                <a:cubicBezTo>
                  <a:pt x="214" y="138"/>
                  <a:pt x="214" y="145"/>
                  <a:pt x="214" y="153"/>
                </a:cubicBezTo>
                <a:cubicBezTo>
                  <a:pt x="214" y="153"/>
                  <a:pt x="207" y="161"/>
                  <a:pt x="199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75">
            <a:extLst>
              <a:ext uri="{FF2B5EF4-FFF2-40B4-BE49-F238E27FC236}">
                <a16:creationId xmlns:a16="http://schemas.microsoft.com/office/drawing/2014/main" id="{D95DFBAA-9C46-134B-80DA-FF75B830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722" y="4022989"/>
            <a:ext cx="668454" cy="1019275"/>
          </a:xfrm>
          <a:custGeom>
            <a:avLst/>
            <a:gdLst>
              <a:gd name="T0" fmla="*/ 528 w 621"/>
              <a:gd name="T1" fmla="*/ 949 h 950"/>
              <a:gd name="T2" fmla="*/ 528 w 621"/>
              <a:gd name="T3" fmla="*/ 949 h 950"/>
              <a:gd name="T4" fmla="*/ 84 w 621"/>
              <a:gd name="T5" fmla="*/ 949 h 950"/>
              <a:gd name="T6" fmla="*/ 0 w 621"/>
              <a:gd name="T7" fmla="*/ 865 h 950"/>
              <a:gd name="T8" fmla="*/ 0 w 621"/>
              <a:gd name="T9" fmla="*/ 92 h 950"/>
              <a:gd name="T10" fmla="*/ 84 w 621"/>
              <a:gd name="T11" fmla="*/ 0 h 950"/>
              <a:gd name="T12" fmla="*/ 528 w 621"/>
              <a:gd name="T13" fmla="*/ 0 h 950"/>
              <a:gd name="T14" fmla="*/ 620 w 621"/>
              <a:gd name="T15" fmla="*/ 92 h 950"/>
              <a:gd name="T16" fmla="*/ 620 w 621"/>
              <a:gd name="T17" fmla="*/ 353 h 950"/>
              <a:gd name="T18" fmla="*/ 597 w 621"/>
              <a:gd name="T19" fmla="*/ 376 h 950"/>
              <a:gd name="T20" fmla="*/ 574 w 621"/>
              <a:gd name="T21" fmla="*/ 353 h 950"/>
              <a:gd name="T22" fmla="*/ 574 w 621"/>
              <a:gd name="T23" fmla="*/ 92 h 950"/>
              <a:gd name="T24" fmla="*/ 528 w 621"/>
              <a:gd name="T25" fmla="*/ 46 h 950"/>
              <a:gd name="T26" fmla="*/ 84 w 621"/>
              <a:gd name="T27" fmla="*/ 46 h 950"/>
              <a:gd name="T28" fmla="*/ 38 w 621"/>
              <a:gd name="T29" fmla="*/ 92 h 950"/>
              <a:gd name="T30" fmla="*/ 38 w 621"/>
              <a:gd name="T31" fmla="*/ 865 h 950"/>
              <a:gd name="T32" fmla="*/ 84 w 621"/>
              <a:gd name="T33" fmla="*/ 903 h 950"/>
              <a:gd name="T34" fmla="*/ 528 w 621"/>
              <a:gd name="T35" fmla="*/ 903 h 950"/>
              <a:gd name="T36" fmla="*/ 551 w 621"/>
              <a:gd name="T37" fmla="*/ 903 h 950"/>
              <a:gd name="T38" fmla="*/ 582 w 621"/>
              <a:gd name="T39" fmla="*/ 911 h 950"/>
              <a:gd name="T40" fmla="*/ 574 w 621"/>
              <a:gd name="T41" fmla="*/ 942 h 950"/>
              <a:gd name="T42" fmla="*/ 528 w 621"/>
              <a:gd name="T43" fmla="*/ 949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1" h="950">
                <a:moveTo>
                  <a:pt x="528" y="949"/>
                </a:moveTo>
                <a:lnTo>
                  <a:pt x="528" y="949"/>
                </a:lnTo>
                <a:cubicBezTo>
                  <a:pt x="84" y="949"/>
                  <a:pt x="84" y="949"/>
                  <a:pt x="84" y="949"/>
                </a:cubicBezTo>
                <a:cubicBezTo>
                  <a:pt x="38" y="949"/>
                  <a:pt x="0" y="911"/>
                  <a:pt x="0" y="865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39"/>
                  <a:pt x="38" y="0"/>
                  <a:pt x="8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82" y="0"/>
                  <a:pt x="620" y="39"/>
                  <a:pt x="620" y="92"/>
                </a:cubicBezTo>
                <a:cubicBezTo>
                  <a:pt x="620" y="353"/>
                  <a:pt x="620" y="353"/>
                  <a:pt x="620" y="353"/>
                </a:cubicBezTo>
                <a:cubicBezTo>
                  <a:pt x="620" y="360"/>
                  <a:pt x="612" y="376"/>
                  <a:pt x="597" y="376"/>
                </a:cubicBezTo>
                <a:cubicBezTo>
                  <a:pt x="582" y="376"/>
                  <a:pt x="574" y="360"/>
                  <a:pt x="574" y="353"/>
                </a:cubicBezTo>
                <a:cubicBezTo>
                  <a:pt x="574" y="92"/>
                  <a:pt x="574" y="92"/>
                  <a:pt x="574" y="92"/>
                </a:cubicBezTo>
                <a:cubicBezTo>
                  <a:pt x="574" y="69"/>
                  <a:pt x="559" y="46"/>
                  <a:pt x="528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61" y="46"/>
                  <a:pt x="38" y="69"/>
                  <a:pt x="38" y="92"/>
                </a:cubicBezTo>
                <a:cubicBezTo>
                  <a:pt x="38" y="865"/>
                  <a:pt x="38" y="865"/>
                  <a:pt x="38" y="865"/>
                </a:cubicBezTo>
                <a:cubicBezTo>
                  <a:pt x="38" y="888"/>
                  <a:pt x="61" y="903"/>
                  <a:pt x="84" y="903"/>
                </a:cubicBezTo>
                <a:cubicBezTo>
                  <a:pt x="528" y="903"/>
                  <a:pt x="528" y="903"/>
                  <a:pt x="528" y="903"/>
                </a:cubicBezTo>
                <a:cubicBezTo>
                  <a:pt x="536" y="903"/>
                  <a:pt x="543" y="903"/>
                  <a:pt x="551" y="903"/>
                </a:cubicBezTo>
                <a:cubicBezTo>
                  <a:pt x="559" y="896"/>
                  <a:pt x="574" y="903"/>
                  <a:pt x="582" y="911"/>
                </a:cubicBezTo>
                <a:cubicBezTo>
                  <a:pt x="589" y="919"/>
                  <a:pt x="582" y="934"/>
                  <a:pt x="574" y="942"/>
                </a:cubicBezTo>
                <a:cubicBezTo>
                  <a:pt x="559" y="949"/>
                  <a:pt x="543" y="949"/>
                  <a:pt x="528" y="9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76">
            <a:extLst>
              <a:ext uri="{FF2B5EF4-FFF2-40B4-BE49-F238E27FC236}">
                <a16:creationId xmlns:a16="http://schemas.microsoft.com/office/drawing/2014/main" id="{64005AC6-7A5B-454E-9296-6BF62E3D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360" y="4871595"/>
            <a:ext cx="56890" cy="56890"/>
          </a:xfrm>
          <a:custGeom>
            <a:avLst/>
            <a:gdLst>
              <a:gd name="T0" fmla="*/ 31 w 55"/>
              <a:gd name="T1" fmla="*/ 53 h 54"/>
              <a:gd name="T2" fmla="*/ 31 w 55"/>
              <a:gd name="T3" fmla="*/ 53 h 54"/>
              <a:gd name="T4" fmla="*/ 0 w 55"/>
              <a:gd name="T5" fmla="*/ 23 h 54"/>
              <a:gd name="T6" fmla="*/ 31 w 55"/>
              <a:gd name="T7" fmla="*/ 0 h 54"/>
              <a:gd name="T8" fmla="*/ 54 w 55"/>
              <a:gd name="T9" fmla="*/ 23 h 54"/>
              <a:gd name="T10" fmla="*/ 31 w 55"/>
              <a:gd name="T11" fmla="*/ 53 h 54"/>
              <a:gd name="T12" fmla="*/ 31 w 55"/>
              <a:gd name="T13" fmla="*/ 7 h 54"/>
              <a:gd name="T14" fmla="*/ 31 w 55"/>
              <a:gd name="T15" fmla="*/ 7 h 54"/>
              <a:gd name="T16" fmla="*/ 8 w 55"/>
              <a:gd name="T17" fmla="*/ 23 h 54"/>
              <a:gd name="T18" fmla="*/ 31 w 55"/>
              <a:gd name="T19" fmla="*/ 38 h 54"/>
              <a:gd name="T20" fmla="*/ 46 w 55"/>
              <a:gd name="T21" fmla="*/ 23 h 54"/>
              <a:gd name="T22" fmla="*/ 31 w 55"/>
              <a:gd name="T23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4">
                <a:moveTo>
                  <a:pt x="31" y="53"/>
                </a:moveTo>
                <a:lnTo>
                  <a:pt x="31" y="53"/>
                </a:lnTo>
                <a:cubicBezTo>
                  <a:pt x="15" y="53"/>
                  <a:pt x="0" y="38"/>
                  <a:pt x="0" y="23"/>
                </a:cubicBezTo>
                <a:cubicBezTo>
                  <a:pt x="0" y="7"/>
                  <a:pt x="15" y="0"/>
                  <a:pt x="31" y="0"/>
                </a:cubicBezTo>
                <a:cubicBezTo>
                  <a:pt x="46" y="0"/>
                  <a:pt x="54" y="7"/>
                  <a:pt x="54" y="23"/>
                </a:cubicBezTo>
                <a:cubicBezTo>
                  <a:pt x="54" y="38"/>
                  <a:pt x="46" y="53"/>
                  <a:pt x="31" y="53"/>
                </a:cubicBezTo>
                <a:close/>
                <a:moveTo>
                  <a:pt x="31" y="7"/>
                </a:moveTo>
                <a:lnTo>
                  <a:pt x="31" y="7"/>
                </a:lnTo>
                <a:cubicBezTo>
                  <a:pt x="15" y="7"/>
                  <a:pt x="8" y="15"/>
                  <a:pt x="8" y="23"/>
                </a:cubicBezTo>
                <a:cubicBezTo>
                  <a:pt x="8" y="30"/>
                  <a:pt x="15" y="38"/>
                  <a:pt x="31" y="38"/>
                </a:cubicBezTo>
                <a:cubicBezTo>
                  <a:pt x="39" y="38"/>
                  <a:pt x="46" y="30"/>
                  <a:pt x="46" y="23"/>
                </a:cubicBezTo>
                <a:cubicBezTo>
                  <a:pt x="46" y="15"/>
                  <a:pt x="39" y="7"/>
                  <a:pt x="31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77">
            <a:extLst>
              <a:ext uri="{FF2B5EF4-FFF2-40B4-BE49-F238E27FC236}">
                <a16:creationId xmlns:a16="http://schemas.microsoft.com/office/drawing/2014/main" id="{CB093767-35AC-784E-9F21-3E415A18B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8168" y="4871595"/>
            <a:ext cx="232302" cy="52151"/>
          </a:xfrm>
          <a:custGeom>
            <a:avLst/>
            <a:gdLst>
              <a:gd name="T0" fmla="*/ 192 w 216"/>
              <a:gd name="T1" fmla="*/ 46 h 47"/>
              <a:gd name="T2" fmla="*/ 192 w 216"/>
              <a:gd name="T3" fmla="*/ 46 h 47"/>
              <a:gd name="T4" fmla="*/ 23 w 216"/>
              <a:gd name="T5" fmla="*/ 46 h 47"/>
              <a:gd name="T6" fmla="*/ 0 w 216"/>
              <a:gd name="T7" fmla="*/ 23 h 47"/>
              <a:gd name="T8" fmla="*/ 23 w 216"/>
              <a:gd name="T9" fmla="*/ 0 h 47"/>
              <a:gd name="T10" fmla="*/ 192 w 216"/>
              <a:gd name="T11" fmla="*/ 0 h 47"/>
              <a:gd name="T12" fmla="*/ 215 w 216"/>
              <a:gd name="T13" fmla="*/ 23 h 47"/>
              <a:gd name="T14" fmla="*/ 192 w 21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" h="47">
                <a:moveTo>
                  <a:pt x="192" y="46"/>
                </a:moveTo>
                <a:lnTo>
                  <a:pt x="192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7" y="0"/>
                  <a:pt x="215" y="15"/>
                  <a:pt x="215" y="23"/>
                </a:cubicBezTo>
                <a:cubicBezTo>
                  <a:pt x="215" y="38"/>
                  <a:pt x="207" y="46"/>
                  <a:pt x="192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78">
            <a:extLst>
              <a:ext uri="{FF2B5EF4-FFF2-40B4-BE49-F238E27FC236}">
                <a16:creationId xmlns:a16="http://schemas.microsoft.com/office/drawing/2014/main" id="{12B2089D-0CFE-794D-809E-A46620B5B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575" y="4094100"/>
            <a:ext cx="512009" cy="279710"/>
          </a:xfrm>
          <a:custGeom>
            <a:avLst/>
            <a:gdLst>
              <a:gd name="T0" fmla="*/ 451 w 475"/>
              <a:gd name="T1" fmla="*/ 261 h 262"/>
              <a:gd name="T2" fmla="*/ 451 w 475"/>
              <a:gd name="T3" fmla="*/ 261 h 262"/>
              <a:gd name="T4" fmla="*/ 23 w 475"/>
              <a:gd name="T5" fmla="*/ 261 h 262"/>
              <a:gd name="T6" fmla="*/ 0 w 475"/>
              <a:gd name="T7" fmla="*/ 238 h 262"/>
              <a:gd name="T8" fmla="*/ 0 w 475"/>
              <a:gd name="T9" fmla="*/ 23 h 262"/>
              <a:gd name="T10" fmla="*/ 23 w 475"/>
              <a:gd name="T11" fmla="*/ 0 h 262"/>
              <a:gd name="T12" fmla="*/ 451 w 475"/>
              <a:gd name="T13" fmla="*/ 0 h 262"/>
              <a:gd name="T14" fmla="*/ 474 w 475"/>
              <a:gd name="T15" fmla="*/ 23 h 262"/>
              <a:gd name="T16" fmla="*/ 474 w 475"/>
              <a:gd name="T17" fmla="*/ 238 h 262"/>
              <a:gd name="T18" fmla="*/ 451 w 475"/>
              <a:gd name="T19" fmla="*/ 261 h 262"/>
              <a:gd name="T20" fmla="*/ 46 w 475"/>
              <a:gd name="T21" fmla="*/ 215 h 262"/>
              <a:gd name="T22" fmla="*/ 46 w 475"/>
              <a:gd name="T23" fmla="*/ 215 h 262"/>
              <a:gd name="T24" fmla="*/ 428 w 475"/>
              <a:gd name="T25" fmla="*/ 215 h 262"/>
              <a:gd name="T26" fmla="*/ 428 w 475"/>
              <a:gd name="T27" fmla="*/ 46 h 262"/>
              <a:gd name="T28" fmla="*/ 46 w 475"/>
              <a:gd name="T29" fmla="*/ 46 h 262"/>
              <a:gd name="T30" fmla="*/ 46 w 475"/>
              <a:gd name="T31" fmla="*/ 21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5" h="262">
                <a:moveTo>
                  <a:pt x="451" y="261"/>
                </a:moveTo>
                <a:lnTo>
                  <a:pt x="451" y="261"/>
                </a:lnTo>
                <a:cubicBezTo>
                  <a:pt x="23" y="261"/>
                  <a:pt x="23" y="261"/>
                  <a:pt x="23" y="261"/>
                </a:cubicBezTo>
                <a:cubicBezTo>
                  <a:pt x="15" y="261"/>
                  <a:pt x="0" y="253"/>
                  <a:pt x="0" y="23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15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0"/>
                  <a:pt x="474" y="16"/>
                  <a:pt x="474" y="23"/>
                </a:cubicBezTo>
                <a:cubicBezTo>
                  <a:pt x="474" y="238"/>
                  <a:pt x="474" y="238"/>
                  <a:pt x="474" y="238"/>
                </a:cubicBezTo>
                <a:cubicBezTo>
                  <a:pt x="474" y="253"/>
                  <a:pt x="459" y="261"/>
                  <a:pt x="451" y="261"/>
                </a:cubicBezTo>
                <a:close/>
                <a:moveTo>
                  <a:pt x="46" y="215"/>
                </a:moveTo>
                <a:lnTo>
                  <a:pt x="46" y="215"/>
                </a:lnTo>
                <a:cubicBezTo>
                  <a:pt x="428" y="215"/>
                  <a:pt x="428" y="215"/>
                  <a:pt x="428" y="215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2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79">
            <a:extLst>
              <a:ext uri="{FF2B5EF4-FFF2-40B4-BE49-F238E27FC236}">
                <a16:creationId xmlns:a16="http://schemas.microsoft.com/office/drawing/2014/main" id="{6045EA9B-2C43-5742-BB12-B104EAF7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360" y="4686704"/>
            <a:ext cx="56890" cy="56890"/>
          </a:xfrm>
          <a:custGeom>
            <a:avLst/>
            <a:gdLst>
              <a:gd name="T0" fmla="*/ 31 w 55"/>
              <a:gd name="T1" fmla="*/ 54 h 55"/>
              <a:gd name="T2" fmla="*/ 31 w 55"/>
              <a:gd name="T3" fmla="*/ 54 h 55"/>
              <a:gd name="T4" fmla="*/ 0 w 55"/>
              <a:gd name="T5" fmla="*/ 23 h 55"/>
              <a:gd name="T6" fmla="*/ 31 w 55"/>
              <a:gd name="T7" fmla="*/ 0 h 55"/>
              <a:gd name="T8" fmla="*/ 54 w 55"/>
              <a:gd name="T9" fmla="*/ 23 h 55"/>
              <a:gd name="T10" fmla="*/ 31 w 55"/>
              <a:gd name="T11" fmla="*/ 54 h 55"/>
              <a:gd name="T12" fmla="*/ 31 w 55"/>
              <a:gd name="T13" fmla="*/ 8 h 55"/>
              <a:gd name="T14" fmla="*/ 31 w 55"/>
              <a:gd name="T15" fmla="*/ 8 h 55"/>
              <a:gd name="T16" fmla="*/ 8 w 55"/>
              <a:gd name="T17" fmla="*/ 23 h 55"/>
              <a:gd name="T18" fmla="*/ 31 w 55"/>
              <a:gd name="T19" fmla="*/ 39 h 55"/>
              <a:gd name="T20" fmla="*/ 46 w 55"/>
              <a:gd name="T21" fmla="*/ 23 h 55"/>
              <a:gd name="T22" fmla="*/ 31 w 55"/>
              <a:gd name="T23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5">
                <a:moveTo>
                  <a:pt x="31" y="54"/>
                </a:moveTo>
                <a:lnTo>
                  <a:pt x="31" y="54"/>
                </a:lnTo>
                <a:cubicBezTo>
                  <a:pt x="15" y="54"/>
                  <a:pt x="0" y="39"/>
                  <a:pt x="0" y="23"/>
                </a:cubicBezTo>
                <a:cubicBezTo>
                  <a:pt x="0" y="8"/>
                  <a:pt x="15" y="0"/>
                  <a:pt x="31" y="0"/>
                </a:cubicBezTo>
                <a:cubicBezTo>
                  <a:pt x="46" y="0"/>
                  <a:pt x="54" y="8"/>
                  <a:pt x="54" y="23"/>
                </a:cubicBezTo>
                <a:cubicBezTo>
                  <a:pt x="54" y="39"/>
                  <a:pt x="46" y="54"/>
                  <a:pt x="31" y="54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15" y="8"/>
                  <a:pt x="8" y="16"/>
                  <a:pt x="8" y="23"/>
                </a:cubicBezTo>
                <a:cubicBezTo>
                  <a:pt x="8" y="31"/>
                  <a:pt x="15" y="39"/>
                  <a:pt x="31" y="39"/>
                </a:cubicBezTo>
                <a:cubicBezTo>
                  <a:pt x="39" y="39"/>
                  <a:pt x="46" y="31"/>
                  <a:pt x="46" y="23"/>
                </a:cubicBezTo>
                <a:cubicBezTo>
                  <a:pt x="46" y="16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80">
            <a:extLst>
              <a:ext uri="{FF2B5EF4-FFF2-40B4-BE49-F238E27FC236}">
                <a16:creationId xmlns:a16="http://schemas.microsoft.com/office/drawing/2014/main" id="{30A3E663-9B06-804C-A6E4-C7AE61FF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360" y="4568182"/>
            <a:ext cx="56890" cy="56890"/>
          </a:xfrm>
          <a:custGeom>
            <a:avLst/>
            <a:gdLst>
              <a:gd name="T0" fmla="*/ 31 w 55"/>
              <a:gd name="T1" fmla="*/ 53 h 54"/>
              <a:gd name="T2" fmla="*/ 31 w 55"/>
              <a:gd name="T3" fmla="*/ 53 h 54"/>
              <a:gd name="T4" fmla="*/ 0 w 55"/>
              <a:gd name="T5" fmla="*/ 23 h 54"/>
              <a:gd name="T6" fmla="*/ 31 w 55"/>
              <a:gd name="T7" fmla="*/ 0 h 54"/>
              <a:gd name="T8" fmla="*/ 54 w 55"/>
              <a:gd name="T9" fmla="*/ 23 h 54"/>
              <a:gd name="T10" fmla="*/ 31 w 55"/>
              <a:gd name="T11" fmla="*/ 53 h 54"/>
              <a:gd name="T12" fmla="*/ 31 w 55"/>
              <a:gd name="T13" fmla="*/ 7 h 54"/>
              <a:gd name="T14" fmla="*/ 31 w 55"/>
              <a:gd name="T15" fmla="*/ 7 h 54"/>
              <a:gd name="T16" fmla="*/ 15 w 55"/>
              <a:gd name="T17" fmla="*/ 23 h 54"/>
              <a:gd name="T18" fmla="*/ 31 w 55"/>
              <a:gd name="T19" fmla="*/ 38 h 54"/>
              <a:gd name="T20" fmla="*/ 46 w 55"/>
              <a:gd name="T21" fmla="*/ 23 h 54"/>
              <a:gd name="T22" fmla="*/ 31 w 55"/>
              <a:gd name="T23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4">
                <a:moveTo>
                  <a:pt x="31" y="53"/>
                </a:moveTo>
                <a:lnTo>
                  <a:pt x="31" y="53"/>
                </a:lnTo>
                <a:cubicBezTo>
                  <a:pt x="15" y="53"/>
                  <a:pt x="0" y="38"/>
                  <a:pt x="0" y="23"/>
                </a:cubicBezTo>
                <a:cubicBezTo>
                  <a:pt x="0" y="7"/>
                  <a:pt x="15" y="0"/>
                  <a:pt x="31" y="0"/>
                </a:cubicBezTo>
                <a:cubicBezTo>
                  <a:pt x="46" y="0"/>
                  <a:pt x="54" y="7"/>
                  <a:pt x="54" y="23"/>
                </a:cubicBezTo>
                <a:cubicBezTo>
                  <a:pt x="54" y="38"/>
                  <a:pt x="46" y="53"/>
                  <a:pt x="31" y="53"/>
                </a:cubicBezTo>
                <a:close/>
                <a:moveTo>
                  <a:pt x="31" y="7"/>
                </a:moveTo>
                <a:lnTo>
                  <a:pt x="31" y="7"/>
                </a:lnTo>
                <a:cubicBezTo>
                  <a:pt x="23" y="7"/>
                  <a:pt x="15" y="15"/>
                  <a:pt x="15" y="23"/>
                </a:cubicBezTo>
                <a:cubicBezTo>
                  <a:pt x="15" y="30"/>
                  <a:pt x="23" y="38"/>
                  <a:pt x="31" y="38"/>
                </a:cubicBezTo>
                <a:cubicBezTo>
                  <a:pt x="39" y="38"/>
                  <a:pt x="46" y="30"/>
                  <a:pt x="46" y="23"/>
                </a:cubicBezTo>
                <a:cubicBezTo>
                  <a:pt x="46" y="15"/>
                  <a:pt x="39" y="7"/>
                  <a:pt x="31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81">
            <a:extLst>
              <a:ext uri="{FF2B5EF4-FFF2-40B4-BE49-F238E27FC236}">
                <a16:creationId xmlns:a16="http://schemas.microsoft.com/office/drawing/2014/main" id="{F6B8716F-F6B2-2646-BFA5-C251E64C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135" y="4568182"/>
            <a:ext cx="56890" cy="56890"/>
          </a:xfrm>
          <a:custGeom>
            <a:avLst/>
            <a:gdLst>
              <a:gd name="T0" fmla="*/ 23 w 55"/>
              <a:gd name="T1" fmla="*/ 53 h 54"/>
              <a:gd name="T2" fmla="*/ 23 w 55"/>
              <a:gd name="T3" fmla="*/ 53 h 54"/>
              <a:gd name="T4" fmla="*/ 0 w 55"/>
              <a:gd name="T5" fmla="*/ 23 h 54"/>
              <a:gd name="T6" fmla="*/ 23 w 55"/>
              <a:gd name="T7" fmla="*/ 0 h 54"/>
              <a:gd name="T8" fmla="*/ 54 w 55"/>
              <a:gd name="T9" fmla="*/ 23 h 54"/>
              <a:gd name="T10" fmla="*/ 23 w 55"/>
              <a:gd name="T11" fmla="*/ 53 h 54"/>
              <a:gd name="T12" fmla="*/ 23 w 55"/>
              <a:gd name="T13" fmla="*/ 7 h 54"/>
              <a:gd name="T14" fmla="*/ 23 w 55"/>
              <a:gd name="T15" fmla="*/ 7 h 54"/>
              <a:gd name="T16" fmla="*/ 8 w 55"/>
              <a:gd name="T17" fmla="*/ 23 h 54"/>
              <a:gd name="T18" fmla="*/ 23 w 55"/>
              <a:gd name="T19" fmla="*/ 38 h 54"/>
              <a:gd name="T20" fmla="*/ 38 w 55"/>
              <a:gd name="T21" fmla="*/ 23 h 54"/>
              <a:gd name="T22" fmla="*/ 23 w 55"/>
              <a:gd name="T23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4">
                <a:moveTo>
                  <a:pt x="23" y="53"/>
                </a:moveTo>
                <a:lnTo>
                  <a:pt x="23" y="53"/>
                </a:lnTo>
                <a:cubicBezTo>
                  <a:pt x="8" y="53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38" y="0"/>
                  <a:pt x="54" y="7"/>
                  <a:pt x="54" y="23"/>
                </a:cubicBezTo>
                <a:cubicBezTo>
                  <a:pt x="54" y="38"/>
                  <a:pt x="38" y="53"/>
                  <a:pt x="23" y="53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8" y="15"/>
                  <a:pt x="8" y="23"/>
                </a:cubicBezTo>
                <a:cubicBezTo>
                  <a:pt x="8" y="30"/>
                  <a:pt x="15" y="38"/>
                  <a:pt x="23" y="38"/>
                </a:cubicBezTo>
                <a:cubicBezTo>
                  <a:pt x="31" y="38"/>
                  <a:pt x="38" y="30"/>
                  <a:pt x="38" y="23"/>
                </a:cubicBezTo>
                <a:cubicBezTo>
                  <a:pt x="38" y="15"/>
                  <a:pt x="31" y="7"/>
                  <a:pt x="23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82">
            <a:extLst>
              <a:ext uri="{FF2B5EF4-FFF2-40B4-BE49-F238E27FC236}">
                <a16:creationId xmlns:a16="http://schemas.microsoft.com/office/drawing/2014/main" id="{34A3B0F7-5ABA-2A4B-84CF-5FAF4C8E1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8686" y="4568182"/>
            <a:ext cx="66372" cy="56890"/>
          </a:xfrm>
          <a:custGeom>
            <a:avLst/>
            <a:gdLst>
              <a:gd name="T0" fmla="*/ 30 w 62"/>
              <a:gd name="T1" fmla="*/ 53 h 54"/>
              <a:gd name="T2" fmla="*/ 30 w 62"/>
              <a:gd name="T3" fmla="*/ 53 h 54"/>
              <a:gd name="T4" fmla="*/ 0 w 62"/>
              <a:gd name="T5" fmla="*/ 23 h 54"/>
              <a:gd name="T6" fmla="*/ 30 w 62"/>
              <a:gd name="T7" fmla="*/ 0 h 54"/>
              <a:gd name="T8" fmla="*/ 61 w 62"/>
              <a:gd name="T9" fmla="*/ 23 h 54"/>
              <a:gd name="T10" fmla="*/ 30 w 62"/>
              <a:gd name="T11" fmla="*/ 53 h 54"/>
              <a:gd name="T12" fmla="*/ 30 w 62"/>
              <a:gd name="T13" fmla="*/ 7 h 54"/>
              <a:gd name="T14" fmla="*/ 30 w 62"/>
              <a:gd name="T15" fmla="*/ 7 h 54"/>
              <a:gd name="T16" fmla="*/ 15 w 62"/>
              <a:gd name="T17" fmla="*/ 23 h 54"/>
              <a:gd name="T18" fmla="*/ 30 w 62"/>
              <a:gd name="T19" fmla="*/ 38 h 54"/>
              <a:gd name="T20" fmla="*/ 46 w 62"/>
              <a:gd name="T21" fmla="*/ 23 h 54"/>
              <a:gd name="T22" fmla="*/ 30 w 62"/>
              <a:gd name="T23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54">
                <a:moveTo>
                  <a:pt x="30" y="53"/>
                </a:moveTo>
                <a:lnTo>
                  <a:pt x="30" y="53"/>
                </a:lnTo>
                <a:cubicBezTo>
                  <a:pt x="15" y="53"/>
                  <a:pt x="0" y="38"/>
                  <a:pt x="0" y="23"/>
                </a:cubicBezTo>
                <a:cubicBezTo>
                  <a:pt x="0" y="7"/>
                  <a:pt x="15" y="0"/>
                  <a:pt x="30" y="0"/>
                </a:cubicBezTo>
                <a:cubicBezTo>
                  <a:pt x="46" y="0"/>
                  <a:pt x="61" y="7"/>
                  <a:pt x="61" y="23"/>
                </a:cubicBezTo>
                <a:cubicBezTo>
                  <a:pt x="61" y="38"/>
                  <a:pt x="46" y="53"/>
                  <a:pt x="30" y="53"/>
                </a:cubicBezTo>
                <a:close/>
                <a:moveTo>
                  <a:pt x="30" y="7"/>
                </a:moveTo>
                <a:lnTo>
                  <a:pt x="30" y="7"/>
                </a:lnTo>
                <a:cubicBezTo>
                  <a:pt x="23" y="7"/>
                  <a:pt x="15" y="15"/>
                  <a:pt x="15" y="23"/>
                </a:cubicBezTo>
                <a:cubicBezTo>
                  <a:pt x="15" y="30"/>
                  <a:pt x="23" y="38"/>
                  <a:pt x="30" y="38"/>
                </a:cubicBezTo>
                <a:cubicBezTo>
                  <a:pt x="38" y="38"/>
                  <a:pt x="46" y="30"/>
                  <a:pt x="46" y="23"/>
                </a:cubicBezTo>
                <a:cubicBezTo>
                  <a:pt x="46" y="15"/>
                  <a:pt x="38" y="7"/>
                  <a:pt x="30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83">
            <a:extLst>
              <a:ext uri="{FF2B5EF4-FFF2-40B4-BE49-F238E27FC236}">
                <a16:creationId xmlns:a16="http://schemas.microsoft.com/office/drawing/2014/main" id="{11670D29-5397-7849-BFDD-8C07979C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393" y="4686704"/>
            <a:ext cx="66372" cy="56890"/>
          </a:xfrm>
          <a:custGeom>
            <a:avLst/>
            <a:gdLst>
              <a:gd name="T0" fmla="*/ 31 w 63"/>
              <a:gd name="T1" fmla="*/ 54 h 55"/>
              <a:gd name="T2" fmla="*/ 31 w 63"/>
              <a:gd name="T3" fmla="*/ 54 h 55"/>
              <a:gd name="T4" fmla="*/ 0 w 63"/>
              <a:gd name="T5" fmla="*/ 23 h 55"/>
              <a:gd name="T6" fmla="*/ 31 w 63"/>
              <a:gd name="T7" fmla="*/ 0 h 55"/>
              <a:gd name="T8" fmla="*/ 62 w 63"/>
              <a:gd name="T9" fmla="*/ 23 h 55"/>
              <a:gd name="T10" fmla="*/ 31 w 63"/>
              <a:gd name="T11" fmla="*/ 54 h 55"/>
              <a:gd name="T12" fmla="*/ 31 w 63"/>
              <a:gd name="T13" fmla="*/ 8 h 55"/>
              <a:gd name="T14" fmla="*/ 31 w 63"/>
              <a:gd name="T15" fmla="*/ 8 h 55"/>
              <a:gd name="T16" fmla="*/ 16 w 63"/>
              <a:gd name="T17" fmla="*/ 23 h 55"/>
              <a:gd name="T18" fmla="*/ 31 w 63"/>
              <a:gd name="T19" fmla="*/ 39 h 55"/>
              <a:gd name="T20" fmla="*/ 46 w 63"/>
              <a:gd name="T21" fmla="*/ 23 h 55"/>
              <a:gd name="T22" fmla="*/ 31 w 63"/>
              <a:gd name="T23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55">
                <a:moveTo>
                  <a:pt x="31" y="54"/>
                </a:moveTo>
                <a:lnTo>
                  <a:pt x="31" y="54"/>
                </a:lnTo>
                <a:cubicBezTo>
                  <a:pt x="16" y="54"/>
                  <a:pt x="0" y="39"/>
                  <a:pt x="0" y="23"/>
                </a:cubicBezTo>
                <a:cubicBezTo>
                  <a:pt x="0" y="8"/>
                  <a:pt x="16" y="0"/>
                  <a:pt x="31" y="0"/>
                </a:cubicBezTo>
                <a:cubicBezTo>
                  <a:pt x="46" y="0"/>
                  <a:pt x="62" y="8"/>
                  <a:pt x="62" y="23"/>
                </a:cubicBezTo>
                <a:cubicBezTo>
                  <a:pt x="62" y="39"/>
                  <a:pt x="46" y="54"/>
                  <a:pt x="31" y="54"/>
                </a:cubicBezTo>
                <a:close/>
                <a:moveTo>
                  <a:pt x="31" y="8"/>
                </a:moveTo>
                <a:lnTo>
                  <a:pt x="31" y="8"/>
                </a:lnTo>
                <a:cubicBezTo>
                  <a:pt x="23" y="8"/>
                  <a:pt x="16" y="16"/>
                  <a:pt x="16" y="23"/>
                </a:cubicBezTo>
                <a:cubicBezTo>
                  <a:pt x="16" y="31"/>
                  <a:pt x="23" y="39"/>
                  <a:pt x="31" y="39"/>
                </a:cubicBezTo>
                <a:cubicBezTo>
                  <a:pt x="39" y="39"/>
                  <a:pt x="46" y="31"/>
                  <a:pt x="46" y="23"/>
                </a:cubicBezTo>
                <a:cubicBezTo>
                  <a:pt x="46" y="16"/>
                  <a:pt x="39" y="8"/>
                  <a:pt x="31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84">
            <a:extLst>
              <a:ext uri="{FF2B5EF4-FFF2-40B4-BE49-F238E27FC236}">
                <a16:creationId xmlns:a16="http://schemas.microsoft.com/office/drawing/2014/main" id="{656AEE14-0003-624A-89F0-0A3A5FBE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8686" y="4686704"/>
            <a:ext cx="66372" cy="56890"/>
          </a:xfrm>
          <a:custGeom>
            <a:avLst/>
            <a:gdLst>
              <a:gd name="T0" fmla="*/ 30 w 62"/>
              <a:gd name="T1" fmla="*/ 54 h 55"/>
              <a:gd name="T2" fmla="*/ 30 w 62"/>
              <a:gd name="T3" fmla="*/ 54 h 55"/>
              <a:gd name="T4" fmla="*/ 0 w 62"/>
              <a:gd name="T5" fmla="*/ 23 h 55"/>
              <a:gd name="T6" fmla="*/ 30 w 62"/>
              <a:gd name="T7" fmla="*/ 0 h 55"/>
              <a:gd name="T8" fmla="*/ 61 w 62"/>
              <a:gd name="T9" fmla="*/ 23 h 55"/>
              <a:gd name="T10" fmla="*/ 30 w 62"/>
              <a:gd name="T11" fmla="*/ 54 h 55"/>
              <a:gd name="T12" fmla="*/ 30 w 62"/>
              <a:gd name="T13" fmla="*/ 8 h 55"/>
              <a:gd name="T14" fmla="*/ 30 w 62"/>
              <a:gd name="T15" fmla="*/ 8 h 55"/>
              <a:gd name="T16" fmla="*/ 15 w 62"/>
              <a:gd name="T17" fmla="*/ 23 h 55"/>
              <a:gd name="T18" fmla="*/ 30 w 62"/>
              <a:gd name="T19" fmla="*/ 39 h 55"/>
              <a:gd name="T20" fmla="*/ 46 w 62"/>
              <a:gd name="T21" fmla="*/ 23 h 55"/>
              <a:gd name="T22" fmla="*/ 30 w 62"/>
              <a:gd name="T23" fmla="*/ 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55">
                <a:moveTo>
                  <a:pt x="30" y="54"/>
                </a:moveTo>
                <a:lnTo>
                  <a:pt x="30" y="54"/>
                </a:lnTo>
                <a:cubicBezTo>
                  <a:pt x="15" y="54"/>
                  <a:pt x="0" y="39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46" y="0"/>
                  <a:pt x="61" y="8"/>
                  <a:pt x="61" y="23"/>
                </a:cubicBezTo>
                <a:cubicBezTo>
                  <a:pt x="61" y="39"/>
                  <a:pt x="46" y="54"/>
                  <a:pt x="30" y="54"/>
                </a:cubicBezTo>
                <a:close/>
                <a:moveTo>
                  <a:pt x="30" y="8"/>
                </a:moveTo>
                <a:lnTo>
                  <a:pt x="30" y="8"/>
                </a:lnTo>
                <a:cubicBezTo>
                  <a:pt x="23" y="8"/>
                  <a:pt x="15" y="16"/>
                  <a:pt x="15" y="23"/>
                </a:cubicBezTo>
                <a:cubicBezTo>
                  <a:pt x="15" y="31"/>
                  <a:pt x="23" y="39"/>
                  <a:pt x="30" y="39"/>
                </a:cubicBezTo>
                <a:cubicBezTo>
                  <a:pt x="38" y="39"/>
                  <a:pt x="46" y="31"/>
                  <a:pt x="46" y="23"/>
                </a:cubicBezTo>
                <a:cubicBezTo>
                  <a:pt x="46" y="16"/>
                  <a:pt x="38" y="8"/>
                  <a:pt x="30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85">
            <a:extLst>
              <a:ext uri="{FF2B5EF4-FFF2-40B4-BE49-F238E27FC236}">
                <a16:creationId xmlns:a16="http://schemas.microsoft.com/office/drawing/2014/main" id="{A9CCAB9E-0147-6248-8654-0EF02DC1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360" y="4440181"/>
            <a:ext cx="56890" cy="56890"/>
          </a:xfrm>
          <a:custGeom>
            <a:avLst/>
            <a:gdLst>
              <a:gd name="T0" fmla="*/ 31 w 55"/>
              <a:gd name="T1" fmla="*/ 53 h 54"/>
              <a:gd name="T2" fmla="*/ 31 w 55"/>
              <a:gd name="T3" fmla="*/ 53 h 54"/>
              <a:gd name="T4" fmla="*/ 0 w 55"/>
              <a:gd name="T5" fmla="*/ 30 h 54"/>
              <a:gd name="T6" fmla="*/ 31 w 55"/>
              <a:gd name="T7" fmla="*/ 0 h 54"/>
              <a:gd name="T8" fmla="*/ 54 w 55"/>
              <a:gd name="T9" fmla="*/ 30 h 54"/>
              <a:gd name="T10" fmla="*/ 31 w 55"/>
              <a:gd name="T11" fmla="*/ 53 h 54"/>
              <a:gd name="T12" fmla="*/ 31 w 55"/>
              <a:gd name="T13" fmla="*/ 7 h 54"/>
              <a:gd name="T14" fmla="*/ 31 w 55"/>
              <a:gd name="T15" fmla="*/ 7 h 54"/>
              <a:gd name="T16" fmla="*/ 15 w 55"/>
              <a:gd name="T17" fmla="*/ 30 h 54"/>
              <a:gd name="T18" fmla="*/ 31 w 55"/>
              <a:gd name="T19" fmla="*/ 46 h 54"/>
              <a:gd name="T20" fmla="*/ 46 w 55"/>
              <a:gd name="T21" fmla="*/ 30 h 54"/>
              <a:gd name="T22" fmla="*/ 31 w 55"/>
              <a:gd name="T23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4">
                <a:moveTo>
                  <a:pt x="31" y="53"/>
                </a:moveTo>
                <a:lnTo>
                  <a:pt x="31" y="53"/>
                </a:lnTo>
                <a:cubicBezTo>
                  <a:pt x="15" y="53"/>
                  <a:pt x="0" y="46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46" y="0"/>
                  <a:pt x="54" y="15"/>
                  <a:pt x="54" y="30"/>
                </a:cubicBezTo>
                <a:cubicBezTo>
                  <a:pt x="54" y="46"/>
                  <a:pt x="46" y="53"/>
                  <a:pt x="31" y="53"/>
                </a:cubicBezTo>
                <a:close/>
                <a:moveTo>
                  <a:pt x="31" y="7"/>
                </a:moveTo>
                <a:lnTo>
                  <a:pt x="31" y="7"/>
                </a:lnTo>
                <a:cubicBezTo>
                  <a:pt x="23" y="7"/>
                  <a:pt x="15" y="15"/>
                  <a:pt x="15" y="30"/>
                </a:cubicBezTo>
                <a:cubicBezTo>
                  <a:pt x="15" y="38"/>
                  <a:pt x="23" y="46"/>
                  <a:pt x="31" y="46"/>
                </a:cubicBezTo>
                <a:cubicBezTo>
                  <a:pt x="39" y="46"/>
                  <a:pt x="46" y="38"/>
                  <a:pt x="46" y="30"/>
                </a:cubicBezTo>
                <a:cubicBezTo>
                  <a:pt x="46" y="15"/>
                  <a:pt x="39" y="7"/>
                  <a:pt x="31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86">
            <a:extLst>
              <a:ext uri="{FF2B5EF4-FFF2-40B4-BE49-F238E27FC236}">
                <a16:creationId xmlns:a16="http://schemas.microsoft.com/office/drawing/2014/main" id="{51518D44-DB5E-1142-B794-C7934B59E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135" y="4440181"/>
            <a:ext cx="56890" cy="56890"/>
          </a:xfrm>
          <a:custGeom>
            <a:avLst/>
            <a:gdLst>
              <a:gd name="T0" fmla="*/ 23 w 55"/>
              <a:gd name="T1" fmla="*/ 53 h 54"/>
              <a:gd name="T2" fmla="*/ 23 w 55"/>
              <a:gd name="T3" fmla="*/ 53 h 54"/>
              <a:gd name="T4" fmla="*/ 0 w 55"/>
              <a:gd name="T5" fmla="*/ 30 h 54"/>
              <a:gd name="T6" fmla="*/ 23 w 55"/>
              <a:gd name="T7" fmla="*/ 0 h 54"/>
              <a:gd name="T8" fmla="*/ 54 w 55"/>
              <a:gd name="T9" fmla="*/ 30 h 54"/>
              <a:gd name="T10" fmla="*/ 23 w 55"/>
              <a:gd name="T11" fmla="*/ 53 h 54"/>
              <a:gd name="T12" fmla="*/ 23 w 55"/>
              <a:gd name="T13" fmla="*/ 7 h 54"/>
              <a:gd name="T14" fmla="*/ 23 w 55"/>
              <a:gd name="T15" fmla="*/ 7 h 54"/>
              <a:gd name="T16" fmla="*/ 8 w 55"/>
              <a:gd name="T17" fmla="*/ 30 h 54"/>
              <a:gd name="T18" fmla="*/ 23 w 55"/>
              <a:gd name="T19" fmla="*/ 46 h 54"/>
              <a:gd name="T20" fmla="*/ 38 w 55"/>
              <a:gd name="T21" fmla="*/ 30 h 54"/>
              <a:gd name="T22" fmla="*/ 23 w 55"/>
              <a:gd name="T23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54">
                <a:moveTo>
                  <a:pt x="23" y="53"/>
                </a:moveTo>
                <a:lnTo>
                  <a:pt x="23" y="53"/>
                </a:lnTo>
                <a:cubicBezTo>
                  <a:pt x="8" y="53"/>
                  <a:pt x="0" y="46"/>
                  <a:pt x="0" y="30"/>
                </a:cubicBezTo>
                <a:cubicBezTo>
                  <a:pt x="0" y="15"/>
                  <a:pt x="8" y="0"/>
                  <a:pt x="23" y="0"/>
                </a:cubicBezTo>
                <a:cubicBezTo>
                  <a:pt x="38" y="0"/>
                  <a:pt x="54" y="15"/>
                  <a:pt x="54" y="30"/>
                </a:cubicBezTo>
                <a:cubicBezTo>
                  <a:pt x="54" y="46"/>
                  <a:pt x="38" y="53"/>
                  <a:pt x="23" y="53"/>
                </a:cubicBezTo>
                <a:close/>
                <a:moveTo>
                  <a:pt x="23" y="7"/>
                </a:moveTo>
                <a:lnTo>
                  <a:pt x="23" y="7"/>
                </a:lnTo>
                <a:cubicBezTo>
                  <a:pt x="15" y="7"/>
                  <a:pt x="8" y="15"/>
                  <a:pt x="8" y="30"/>
                </a:cubicBezTo>
                <a:cubicBezTo>
                  <a:pt x="8" y="38"/>
                  <a:pt x="15" y="46"/>
                  <a:pt x="23" y="46"/>
                </a:cubicBezTo>
                <a:cubicBezTo>
                  <a:pt x="31" y="46"/>
                  <a:pt x="38" y="38"/>
                  <a:pt x="38" y="30"/>
                </a:cubicBezTo>
                <a:cubicBezTo>
                  <a:pt x="38" y="15"/>
                  <a:pt x="31" y="7"/>
                  <a:pt x="23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87">
            <a:extLst>
              <a:ext uri="{FF2B5EF4-FFF2-40B4-BE49-F238E27FC236}">
                <a16:creationId xmlns:a16="http://schemas.microsoft.com/office/drawing/2014/main" id="{B3AB6A87-C2B5-C447-901B-091DD78B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8686" y="4440181"/>
            <a:ext cx="66372" cy="56890"/>
          </a:xfrm>
          <a:custGeom>
            <a:avLst/>
            <a:gdLst>
              <a:gd name="T0" fmla="*/ 30 w 62"/>
              <a:gd name="T1" fmla="*/ 53 h 54"/>
              <a:gd name="T2" fmla="*/ 30 w 62"/>
              <a:gd name="T3" fmla="*/ 53 h 54"/>
              <a:gd name="T4" fmla="*/ 0 w 62"/>
              <a:gd name="T5" fmla="*/ 30 h 54"/>
              <a:gd name="T6" fmla="*/ 30 w 62"/>
              <a:gd name="T7" fmla="*/ 0 h 54"/>
              <a:gd name="T8" fmla="*/ 61 w 62"/>
              <a:gd name="T9" fmla="*/ 30 h 54"/>
              <a:gd name="T10" fmla="*/ 30 w 62"/>
              <a:gd name="T11" fmla="*/ 53 h 54"/>
              <a:gd name="T12" fmla="*/ 30 w 62"/>
              <a:gd name="T13" fmla="*/ 7 h 54"/>
              <a:gd name="T14" fmla="*/ 30 w 62"/>
              <a:gd name="T15" fmla="*/ 7 h 54"/>
              <a:gd name="T16" fmla="*/ 15 w 62"/>
              <a:gd name="T17" fmla="*/ 30 h 54"/>
              <a:gd name="T18" fmla="*/ 30 w 62"/>
              <a:gd name="T19" fmla="*/ 46 h 54"/>
              <a:gd name="T20" fmla="*/ 46 w 62"/>
              <a:gd name="T21" fmla="*/ 30 h 54"/>
              <a:gd name="T22" fmla="*/ 30 w 62"/>
              <a:gd name="T23" fmla="*/ 7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54">
                <a:moveTo>
                  <a:pt x="30" y="53"/>
                </a:moveTo>
                <a:lnTo>
                  <a:pt x="30" y="53"/>
                </a:lnTo>
                <a:cubicBezTo>
                  <a:pt x="15" y="53"/>
                  <a:pt x="0" y="46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46" y="0"/>
                  <a:pt x="61" y="15"/>
                  <a:pt x="61" y="30"/>
                </a:cubicBezTo>
                <a:cubicBezTo>
                  <a:pt x="61" y="46"/>
                  <a:pt x="46" y="53"/>
                  <a:pt x="30" y="53"/>
                </a:cubicBezTo>
                <a:close/>
                <a:moveTo>
                  <a:pt x="30" y="7"/>
                </a:moveTo>
                <a:lnTo>
                  <a:pt x="30" y="7"/>
                </a:lnTo>
                <a:cubicBezTo>
                  <a:pt x="23" y="7"/>
                  <a:pt x="15" y="15"/>
                  <a:pt x="15" y="30"/>
                </a:cubicBezTo>
                <a:cubicBezTo>
                  <a:pt x="15" y="38"/>
                  <a:pt x="23" y="46"/>
                  <a:pt x="30" y="46"/>
                </a:cubicBezTo>
                <a:cubicBezTo>
                  <a:pt x="38" y="46"/>
                  <a:pt x="46" y="38"/>
                  <a:pt x="46" y="30"/>
                </a:cubicBezTo>
                <a:cubicBezTo>
                  <a:pt x="46" y="15"/>
                  <a:pt x="38" y="7"/>
                  <a:pt x="30" y="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88">
            <a:extLst>
              <a:ext uri="{FF2B5EF4-FFF2-40B4-BE49-F238E27FC236}">
                <a16:creationId xmlns:a16="http://schemas.microsoft.com/office/drawing/2014/main" id="{9F7A5B8D-543C-9A4C-9B24-B07A72BB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952" y="4629814"/>
            <a:ext cx="526233" cy="189633"/>
          </a:xfrm>
          <a:custGeom>
            <a:avLst/>
            <a:gdLst>
              <a:gd name="T0" fmla="*/ 245 w 490"/>
              <a:gd name="T1" fmla="*/ 176 h 177"/>
              <a:gd name="T2" fmla="*/ 245 w 490"/>
              <a:gd name="T3" fmla="*/ 176 h 177"/>
              <a:gd name="T4" fmla="*/ 84 w 490"/>
              <a:gd name="T5" fmla="*/ 168 h 177"/>
              <a:gd name="T6" fmla="*/ 30 w 490"/>
              <a:gd name="T7" fmla="*/ 145 h 177"/>
              <a:gd name="T8" fmla="*/ 0 w 490"/>
              <a:gd name="T9" fmla="*/ 114 h 177"/>
              <a:gd name="T10" fmla="*/ 0 w 490"/>
              <a:gd name="T11" fmla="*/ 15 h 177"/>
              <a:gd name="T12" fmla="*/ 23 w 490"/>
              <a:gd name="T13" fmla="*/ 0 h 177"/>
              <a:gd name="T14" fmla="*/ 23 w 490"/>
              <a:gd name="T15" fmla="*/ 0 h 177"/>
              <a:gd name="T16" fmla="*/ 46 w 490"/>
              <a:gd name="T17" fmla="*/ 15 h 177"/>
              <a:gd name="T18" fmla="*/ 99 w 490"/>
              <a:gd name="T19" fmla="*/ 30 h 177"/>
              <a:gd name="T20" fmla="*/ 229 w 490"/>
              <a:gd name="T21" fmla="*/ 46 h 177"/>
              <a:gd name="T22" fmla="*/ 260 w 490"/>
              <a:gd name="T23" fmla="*/ 46 h 177"/>
              <a:gd name="T24" fmla="*/ 390 w 490"/>
              <a:gd name="T25" fmla="*/ 30 h 177"/>
              <a:gd name="T26" fmla="*/ 451 w 490"/>
              <a:gd name="T27" fmla="*/ 15 h 177"/>
              <a:gd name="T28" fmla="*/ 474 w 490"/>
              <a:gd name="T29" fmla="*/ 0 h 177"/>
              <a:gd name="T30" fmla="*/ 474 w 490"/>
              <a:gd name="T31" fmla="*/ 0 h 177"/>
              <a:gd name="T32" fmla="*/ 489 w 490"/>
              <a:gd name="T33" fmla="*/ 15 h 177"/>
              <a:gd name="T34" fmla="*/ 489 w 490"/>
              <a:gd name="T35" fmla="*/ 15 h 177"/>
              <a:gd name="T36" fmla="*/ 489 w 490"/>
              <a:gd name="T37" fmla="*/ 15 h 177"/>
              <a:gd name="T38" fmla="*/ 489 w 490"/>
              <a:gd name="T39" fmla="*/ 15 h 177"/>
              <a:gd name="T40" fmla="*/ 489 w 490"/>
              <a:gd name="T41" fmla="*/ 114 h 177"/>
              <a:gd name="T42" fmla="*/ 405 w 490"/>
              <a:gd name="T43" fmla="*/ 168 h 177"/>
              <a:gd name="T44" fmla="*/ 245 w 490"/>
              <a:gd name="T45" fmla="*/ 176 h 177"/>
              <a:gd name="T46" fmla="*/ 46 w 490"/>
              <a:gd name="T47" fmla="*/ 107 h 177"/>
              <a:gd name="T48" fmla="*/ 46 w 490"/>
              <a:gd name="T49" fmla="*/ 107 h 177"/>
              <a:gd name="T50" fmla="*/ 107 w 490"/>
              <a:gd name="T51" fmla="*/ 122 h 177"/>
              <a:gd name="T52" fmla="*/ 245 w 490"/>
              <a:gd name="T53" fmla="*/ 137 h 177"/>
              <a:gd name="T54" fmla="*/ 390 w 490"/>
              <a:gd name="T55" fmla="*/ 122 h 177"/>
              <a:gd name="T56" fmla="*/ 451 w 490"/>
              <a:gd name="T57" fmla="*/ 107 h 177"/>
              <a:gd name="T58" fmla="*/ 451 w 490"/>
              <a:gd name="T59" fmla="*/ 61 h 177"/>
              <a:gd name="T60" fmla="*/ 413 w 490"/>
              <a:gd name="T61" fmla="*/ 69 h 177"/>
              <a:gd name="T62" fmla="*/ 260 w 490"/>
              <a:gd name="T63" fmla="*/ 84 h 177"/>
              <a:gd name="T64" fmla="*/ 229 w 490"/>
              <a:gd name="T65" fmla="*/ 84 h 177"/>
              <a:gd name="T66" fmla="*/ 76 w 490"/>
              <a:gd name="T67" fmla="*/ 69 h 177"/>
              <a:gd name="T68" fmla="*/ 46 w 490"/>
              <a:gd name="T69" fmla="*/ 61 h 177"/>
              <a:gd name="T70" fmla="*/ 46 w 490"/>
              <a:gd name="T71" fmla="*/ 107 h 177"/>
              <a:gd name="T72" fmla="*/ 451 w 490"/>
              <a:gd name="T73" fmla="*/ 114 h 177"/>
              <a:gd name="T74" fmla="*/ 451 w 490"/>
              <a:gd name="T75" fmla="*/ 114 h 177"/>
              <a:gd name="T76" fmla="*/ 46 w 490"/>
              <a:gd name="T77" fmla="*/ 15 h 177"/>
              <a:gd name="T78" fmla="*/ 46 w 490"/>
              <a:gd name="T79" fmla="*/ 1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77">
                <a:moveTo>
                  <a:pt x="245" y="176"/>
                </a:moveTo>
                <a:lnTo>
                  <a:pt x="245" y="176"/>
                </a:lnTo>
                <a:cubicBezTo>
                  <a:pt x="183" y="176"/>
                  <a:pt x="130" y="176"/>
                  <a:pt x="84" y="168"/>
                </a:cubicBezTo>
                <a:cubicBezTo>
                  <a:pt x="61" y="160"/>
                  <a:pt x="46" y="153"/>
                  <a:pt x="30" y="145"/>
                </a:cubicBezTo>
                <a:cubicBezTo>
                  <a:pt x="7" y="137"/>
                  <a:pt x="0" y="130"/>
                  <a:pt x="0" y="11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38" y="7"/>
                  <a:pt x="46" y="15"/>
                </a:cubicBezTo>
                <a:cubicBezTo>
                  <a:pt x="46" y="15"/>
                  <a:pt x="61" y="23"/>
                  <a:pt x="99" y="30"/>
                </a:cubicBezTo>
                <a:cubicBezTo>
                  <a:pt x="138" y="38"/>
                  <a:pt x="183" y="46"/>
                  <a:pt x="229" y="46"/>
                </a:cubicBezTo>
                <a:cubicBezTo>
                  <a:pt x="237" y="46"/>
                  <a:pt x="252" y="46"/>
                  <a:pt x="260" y="46"/>
                </a:cubicBezTo>
                <a:cubicBezTo>
                  <a:pt x="313" y="46"/>
                  <a:pt x="359" y="38"/>
                  <a:pt x="390" y="30"/>
                </a:cubicBezTo>
                <a:cubicBezTo>
                  <a:pt x="428" y="23"/>
                  <a:pt x="444" y="15"/>
                  <a:pt x="451" y="15"/>
                </a:cubicBezTo>
                <a:cubicBezTo>
                  <a:pt x="451" y="7"/>
                  <a:pt x="459" y="0"/>
                  <a:pt x="474" y="0"/>
                </a:cubicBezTo>
                <a:lnTo>
                  <a:pt x="474" y="0"/>
                </a:lnTo>
                <a:cubicBezTo>
                  <a:pt x="482" y="0"/>
                  <a:pt x="489" y="7"/>
                  <a:pt x="489" y="15"/>
                </a:cubicBezTo>
                <a:lnTo>
                  <a:pt x="489" y="15"/>
                </a:lnTo>
                <a:lnTo>
                  <a:pt x="489" y="15"/>
                </a:lnTo>
                <a:lnTo>
                  <a:pt x="489" y="15"/>
                </a:lnTo>
                <a:cubicBezTo>
                  <a:pt x="489" y="114"/>
                  <a:pt x="489" y="114"/>
                  <a:pt x="489" y="114"/>
                </a:cubicBezTo>
                <a:cubicBezTo>
                  <a:pt x="489" y="145"/>
                  <a:pt x="444" y="160"/>
                  <a:pt x="405" y="168"/>
                </a:cubicBezTo>
                <a:cubicBezTo>
                  <a:pt x="367" y="176"/>
                  <a:pt x="306" y="176"/>
                  <a:pt x="245" y="176"/>
                </a:cubicBezTo>
                <a:close/>
                <a:moveTo>
                  <a:pt x="46" y="107"/>
                </a:moveTo>
                <a:lnTo>
                  <a:pt x="46" y="107"/>
                </a:lnTo>
                <a:cubicBezTo>
                  <a:pt x="46" y="107"/>
                  <a:pt x="61" y="114"/>
                  <a:pt x="107" y="122"/>
                </a:cubicBezTo>
                <a:cubicBezTo>
                  <a:pt x="145" y="130"/>
                  <a:pt x="191" y="137"/>
                  <a:pt x="245" y="137"/>
                </a:cubicBezTo>
                <a:cubicBezTo>
                  <a:pt x="298" y="137"/>
                  <a:pt x="344" y="130"/>
                  <a:pt x="390" y="122"/>
                </a:cubicBezTo>
                <a:cubicBezTo>
                  <a:pt x="428" y="114"/>
                  <a:pt x="444" y="107"/>
                  <a:pt x="451" y="107"/>
                </a:cubicBezTo>
                <a:cubicBezTo>
                  <a:pt x="451" y="61"/>
                  <a:pt x="451" y="61"/>
                  <a:pt x="451" y="61"/>
                </a:cubicBezTo>
                <a:cubicBezTo>
                  <a:pt x="436" y="69"/>
                  <a:pt x="428" y="69"/>
                  <a:pt x="413" y="69"/>
                </a:cubicBezTo>
                <a:cubicBezTo>
                  <a:pt x="375" y="84"/>
                  <a:pt x="321" y="84"/>
                  <a:pt x="260" y="84"/>
                </a:cubicBezTo>
                <a:cubicBezTo>
                  <a:pt x="252" y="84"/>
                  <a:pt x="237" y="84"/>
                  <a:pt x="229" y="84"/>
                </a:cubicBezTo>
                <a:cubicBezTo>
                  <a:pt x="168" y="84"/>
                  <a:pt x="115" y="84"/>
                  <a:pt x="76" y="69"/>
                </a:cubicBezTo>
                <a:cubicBezTo>
                  <a:pt x="69" y="69"/>
                  <a:pt x="53" y="69"/>
                  <a:pt x="46" y="61"/>
                </a:cubicBezTo>
                <a:lnTo>
                  <a:pt x="46" y="107"/>
                </a:lnTo>
                <a:close/>
                <a:moveTo>
                  <a:pt x="451" y="114"/>
                </a:moveTo>
                <a:lnTo>
                  <a:pt x="451" y="114"/>
                </a:lnTo>
                <a:close/>
                <a:moveTo>
                  <a:pt x="46" y="15"/>
                </a:moveTo>
                <a:lnTo>
                  <a:pt x="46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89">
            <a:extLst>
              <a:ext uri="{FF2B5EF4-FFF2-40B4-BE49-F238E27FC236}">
                <a16:creationId xmlns:a16="http://schemas.microsoft.com/office/drawing/2014/main" id="{D893F89E-35D2-CA45-B118-EA5E5F9E2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952" y="4729370"/>
            <a:ext cx="526233" cy="199115"/>
          </a:xfrm>
          <a:custGeom>
            <a:avLst/>
            <a:gdLst>
              <a:gd name="T0" fmla="*/ 245 w 490"/>
              <a:gd name="T1" fmla="*/ 183 h 184"/>
              <a:gd name="T2" fmla="*/ 245 w 490"/>
              <a:gd name="T3" fmla="*/ 183 h 184"/>
              <a:gd name="T4" fmla="*/ 84 w 490"/>
              <a:gd name="T5" fmla="*/ 168 h 184"/>
              <a:gd name="T6" fmla="*/ 30 w 490"/>
              <a:gd name="T7" fmla="*/ 153 h 184"/>
              <a:gd name="T8" fmla="*/ 0 w 490"/>
              <a:gd name="T9" fmla="*/ 114 h 184"/>
              <a:gd name="T10" fmla="*/ 0 w 490"/>
              <a:gd name="T11" fmla="*/ 22 h 184"/>
              <a:gd name="T12" fmla="*/ 23 w 490"/>
              <a:gd name="T13" fmla="*/ 0 h 184"/>
              <a:gd name="T14" fmla="*/ 23 w 490"/>
              <a:gd name="T15" fmla="*/ 0 h 184"/>
              <a:gd name="T16" fmla="*/ 46 w 490"/>
              <a:gd name="T17" fmla="*/ 15 h 184"/>
              <a:gd name="T18" fmla="*/ 99 w 490"/>
              <a:gd name="T19" fmla="*/ 30 h 184"/>
              <a:gd name="T20" fmla="*/ 229 w 490"/>
              <a:gd name="T21" fmla="*/ 45 h 184"/>
              <a:gd name="T22" fmla="*/ 260 w 490"/>
              <a:gd name="T23" fmla="*/ 45 h 184"/>
              <a:gd name="T24" fmla="*/ 390 w 490"/>
              <a:gd name="T25" fmla="*/ 30 h 184"/>
              <a:gd name="T26" fmla="*/ 451 w 490"/>
              <a:gd name="T27" fmla="*/ 15 h 184"/>
              <a:gd name="T28" fmla="*/ 474 w 490"/>
              <a:gd name="T29" fmla="*/ 0 h 184"/>
              <a:gd name="T30" fmla="*/ 474 w 490"/>
              <a:gd name="T31" fmla="*/ 0 h 184"/>
              <a:gd name="T32" fmla="*/ 489 w 490"/>
              <a:gd name="T33" fmla="*/ 22 h 184"/>
              <a:gd name="T34" fmla="*/ 489 w 490"/>
              <a:gd name="T35" fmla="*/ 22 h 184"/>
              <a:gd name="T36" fmla="*/ 489 w 490"/>
              <a:gd name="T37" fmla="*/ 22 h 184"/>
              <a:gd name="T38" fmla="*/ 489 w 490"/>
              <a:gd name="T39" fmla="*/ 22 h 184"/>
              <a:gd name="T40" fmla="*/ 489 w 490"/>
              <a:gd name="T41" fmla="*/ 114 h 184"/>
              <a:gd name="T42" fmla="*/ 405 w 490"/>
              <a:gd name="T43" fmla="*/ 168 h 184"/>
              <a:gd name="T44" fmla="*/ 245 w 490"/>
              <a:gd name="T45" fmla="*/ 183 h 184"/>
              <a:gd name="T46" fmla="*/ 46 w 490"/>
              <a:gd name="T47" fmla="*/ 107 h 184"/>
              <a:gd name="T48" fmla="*/ 46 w 490"/>
              <a:gd name="T49" fmla="*/ 107 h 184"/>
              <a:gd name="T50" fmla="*/ 107 w 490"/>
              <a:gd name="T51" fmla="*/ 130 h 184"/>
              <a:gd name="T52" fmla="*/ 245 w 490"/>
              <a:gd name="T53" fmla="*/ 137 h 184"/>
              <a:gd name="T54" fmla="*/ 390 w 490"/>
              <a:gd name="T55" fmla="*/ 130 h 184"/>
              <a:gd name="T56" fmla="*/ 451 w 490"/>
              <a:gd name="T57" fmla="*/ 107 h 184"/>
              <a:gd name="T58" fmla="*/ 451 w 490"/>
              <a:gd name="T59" fmla="*/ 61 h 184"/>
              <a:gd name="T60" fmla="*/ 413 w 490"/>
              <a:gd name="T61" fmla="*/ 76 h 184"/>
              <a:gd name="T62" fmla="*/ 260 w 490"/>
              <a:gd name="T63" fmla="*/ 91 h 184"/>
              <a:gd name="T64" fmla="*/ 229 w 490"/>
              <a:gd name="T65" fmla="*/ 91 h 184"/>
              <a:gd name="T66" fmla="*/ 76 w 490"/>
              <a:gd name="T67" fmla="*/ 76 h 184"/>
              <a:gd name="T68" fmla="*/ 46 w 490"/>
              <a:gd name="T69" fmla="*/ 61 h 184"/>
              <a:gd name="T70" fmla="*/ 46 w 490"/>
              <a:gd name="T71" fmla="*/ 107 h 184"/>
              <a:gd name="T72" fmla="*/ 451 w 490"/>
              <a:gd name="T73" fmla="*/ 114 h 184"/>
              <a:gd name="T74" fmla="*/ 451 w 490"/>
              <a:gd name="T75" fmla="*/ 114 h 184"/>
              <a:gd name="T76" fmla="*/ 46 w 490"/>
              <a:gd name="T77" fmla="*/ 22 h 184"/>
              <a:gd name="T78" fmla="*/ 46 w 490"/>
              <a:gd name="T79" fmla="*/ 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84">
                <a:moveTo>
                  <a:pt x="245" y="183"/>
                </a:moveTo>
                <a:lnTo>
                  <a:pt x="245" y="183"/>
                </a:lnTo>
                <a:cubicBezTo>
                  <a:pt x="183" y="183"/>
                  <a:pt x="130" y="176"/>
                  <a:pt x="84" y="168"/>
                </a:cubicBezTo>
                <a:cubicBezTo>
                  <a:pt x="61" y="160"/>
                  <a:pt x="46" y="153"/>
                  <a:pt x="30" y="153"/>
                </a:cubicBezTo>
                <a:cubicBezTo>
                  <a:pt x="7" y="137"/>
                  <a:pt x="0" y="130"/>
                  <a:pt x="0" y="11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38" y="7"/>
                  <a:pt x="46" y="15"/>
                </a:cubicBezTo>
                <a:cubicBezTo>
                  <a:pt x="46" y="15"/>
                  <a:pt x="61" y="22"/>
                  <a:pt x="99" y="30"/>
                </a:cubicBezTo>
                <a:cubicBezTo>
                  <a:pt x="138" y="38"/>
                  <a:pt x="183" y="45"/>
                  <a:pt x="229" y="45"/>
                </a:cubicBezTo>
                <a:cubicBezTo>
                  <a:pt x="237" y="45"/>
                  <a:pt x="252" y="45"/>
                  <a:pt x="260" y="45"/>
                </a:cubicBezTo>
                <a:cubicBezTo>
                  <a:pt x="313" y="45"/>
                  <a:pt x="359" y="38"/>
                  <a:pt x="390" y="30"/>
                </a:cubicBezTo>
                <a:cubicBezTo>
                  <a:pt x="428" y="22"/>
                  <a:pt x="444" y="15"/>
                  <a:pt x="451" y="15"/>
                </a:cubicBezTo>
                <a:cubicBezTo>
                  <a:pt x="451" y="7"/>
                  <a:pt x="459" y="0"/>
                  <a:pt x="474" y="0"/>
                </a:cubicBezTo>
                <a:lnTo>
                  <a:pt x="474" y="0"/>
                </a:lnTo>
                <a:cubicBezTo>
                  <a:pt x="482" y="0"/>
                  <a:pt x="489" y="7"/>
                  <a:pt x="489" y="22"/>
                </a:cubicBezTo>
                <a:lnTo>
                  <a:pt x="489" y="22"/>
                </a:lnTo>
                <a:lnTo>
                  <a:pt x="489" y="22"/>
                </a:lnTo>
                <a:lnTo>
                  <a:pt x="489" y="22"/>
                </a:lnTo>
                <a:cubicBezTo>
                  <a:pt x="489" y="114"/>
                  <a:pt x="489" y="114"/>
                  <a:pt x="489" y="114"/>
                </a:cubicBezTo>
                <a:cubicBezTo>
                  <a:pt x="489" y="145"/>
                  <a:pt x="444" y="160"/>
                  <a:pt x="405" y="168"/>
                </a:cubicBezTo>
                <a:cubicBezTo>
                  <a:pt x="367" y="176"/>
                  <a:pt x="306" y="183"/>
                  <a:pt x="245" y="183"/>
                </a:cubicBezTo>
                <a:close/>
                <a:moveTo>
                  <a:pt x="46" y="107"/>
                </a:moveTo>
                <a:lnTo>
                  <a:pt x="46" y="107"/>
                </a:lnTo>
                <a:cubicBezTo>
                  <a:pt x="46" y="114"/>
                  <a:pt x="61" y="122"/>
                  <a:pt x="107" y="130"/>
                </a:cubicBezTo>
                <a:cubicBezTo>
                  <a:pt x="145" y="130"/>
                  <a:pt x="191" y="137"/>
                  <a:pt x="245" y="137"/>
                </a:cubicBezTo>
                <a:cubicBezTo>
                  <a:pt x="298" y="137"/>
                  <a:pt x="344" y="130"/>
                  <a:pt x="390" y="130"/>
                </a:cubicBezTo>
                <a:cubicBezTo>
                  <a:pt x="428" y="122"/>
                  <a:pt x="444" y="114"/>
                  <a:pt x="451" y="107"/>
                </a:cubicBezTo>
                <a:cubicBezTo>
                  <a:pt x="451" y="61"/>
                  <a:pt x="451" y="61"/>
                  <a:pt x="451" y="61"/>
                </a:cubicBezTo>
                <a:cubicBezTo>
                  <a:pt x="436" y="68"/>
                  <a:pt x="428" y="68"/>
                  <a:pt x="413" y="76"/>
                </a:cubicBezTo>
                <a:cubicBezTo>
                  <a:pt x="375" y="84"/>
                  <a:pt x="321" y="84"/>
                  <a:pt x="260" y="91"/>
                </a:cubicBezTo>
                <a:cubicBezTo>
                  <a:pt x="252" y="91"/>
                  <a:pt x="237" y="91"/>
                  <a:pt x="229" y="91"/>
                </a:cubicBezTo>
                <a:cubicBezTo>
                  <a:pt x="168" y="84"/>
                  <a:pt x="115" y="84"/>
                  <a:pt x="76" y="76"/>
                </a:cubicBezTo>
                <a:cubicBezTo>
                  <a:pt x="69" y="68"/>
                  <a:pt x="53" y="68"/>
                  <a:pt x="46" y="61"/>
                </a:cubicBezTo>
                <a:lnTo>
                  <a:pt x="46" y="107"/>
                </a:lnTo>
                <a:close/>
                <a:moveTo>
                  <a:pt x="451" y="114"/>
                </a:moveTo>
                <a:lnTo>
                  <a:pt x="451" y="114"/>
                </a:lnTo>
                <a:close/>
                <a:moveTo>
                  <a:pt x="46" y="22"/>
                </a:moveTo>
                <a:lnTo>
                  <a:pt x="46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90">
            <a:extLst>
              <a:ext uri="{FF2B5EF4-FFF2-40B4-BE49-F238E27FC236}">
                <a16:creationId xmlns:a16="http://schemas.microsoft.com/office/drawing/2014/main" id="{399234E1-9194-1C42-8F1A-24BD3BC5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952" y="4828929"/>
            <a:ext cx="526233" cy="199115"/>
          </a:xfrm>
          <a:custGeom>
            <a:avLst/>
            <a:gdLst>
              <a:gd name="T0" fmla="*/ 245 w 490"/>
              <a:gd name="T1" fmla="*/ 184 h 185"/>
              <a:gd name="T2" fmla="*/ 245 w 490"/>
              <a:gd name="T3" fmla="*/ 184 h 185"/>
              <a:gd name="T4" fmla="*/ 84 w 490"/>
              <a:gd name="T5" fmla="*/ 169 h 185"/>
              <a:gd name="T6" fmla="*/ 30 w 490"/>
              <a:gd name="T7" fmla="*/ 153 h 185"/>
              <a:gd name="T8" fmla="*/ 0 w 490"/>
              <a:gd name="T9" fmla="*/ 115 h 185"/>
              <a:gd name="T10" fmla="*/ 0 w 490"/>
              <a:gd name="T11" fmla="*/ 23 h 185"/>
              <a:gd name="T12" fmla="*/ 23 w 490"/>
              <a:gd name="T13" fmla="*/ 0 h 185"/>
              <a:gd name="T14" fmla="*/ 23 w 490"/>
              <a:gd name="T15" fmla="*/ 0 h 185"/>
              <a:gd name="T16" fmla="*/ 46 w 490"/>
              <a:gd name="T17" fmla="*/ 16 h 185"/>
              <a:gd name="T18" fmla="*/ 99 w 490"/>
              <a:gd name="T19" fmla="*/ 31 h 185"/>
              <a:gd name="T20" fmla="*/ 229 w 490"/>
              <a:gd name="T21" fmla="*/ 46 h 185"/>
              <a:gd name="T22" fmla="*/ 260 w 490"/>
              <a:gd name="T23" fmla="*/ 46 h 185"/>
              <a:gd name="T24" fmla="*/ 390 w 490"/>
              <a:gd name="T25" fmla="*/ 31 h 185"/>
              <a:gd name="T26" fmla="*/ 451 w 490"/>
              <a:gd name="T27" fmla="*/ 16 h 185"/>
              <a:gd name="T28" fmla="*/ 474 w 490"/>
              <a:gd name="T29" fmla="*/ 0 h 185"/>
              <a:gd name="T30" fmla="*/ 474 w 490"/>
              <a:gd name="T31" fmla="*/ 0 h 185"/>
              <a:gd name="T32" fmla="*/ 489 w 490"/>
              <a:gd name="T33" fmla="*/ 23 h 185"/>
              <a:gd name="T34" fmla="*/ 489 w 490"/>
              <a:gd name="T35" fmla="*/ 23 h 185"/>
              <a:gd name="T36" fmla="*/ 489 w 490"/>
              <a:gd name="T37" fmla="*/ 23 h 185"/>
              <a:gd name="T38" fmla="*/ 489 w 490"/>
              <a:gd name="T39" fmla="*/ 23 h 185"/>
              <a:gd name="T40" fmla="*/ 489 w 490"/>
              <a:gd name="T41" fmla="*/ 115 h 185"/>
              <a:gd name="T42" fmla="*/ 405 w 490"/>
              <a:gd name="T43" fmla="*/ 169 h 185"/>
              <a:gd name="T44" fmla="*/ 245 w 490"/>
              <a:gd name="T45" fmla="*/ 184 h 185"/>
              <a:gd name="T46" fmla="*/ 46 w 490"/>
              <a:gd name="T47" fmla="*/ 107 h 185"/>
              <a:gd name="T48" fmla="*/ 46 w 490"/>
              <a:gd name="T49" fmla="*/ 107 h 185"/>
              <a:gd name="T50" fmla="*/ 107 w 490"/>
              <a:gd name="T51" fmla="*/ 130 h 185"/>
              <a:gd name="T52" fmla="*/ 245 w 490"/>
              <a:gd name="T53" fmla="*/ 138 h 185"/>
              <a:gd name="T54" fmla="*/ 390 w 490"/>
              <a:gd name="T55" fmla="*/ 130 h 185"/>
              <a:gd name="T56" fmla="*/ 451 w 490"/>
              <a:gd name="T57" fmla="*/ 107 h 185"/>
              <a:gd name="T58" fmla="*/ 451 w 490"/>
              <a:gd name="T59" fmla="*/ 69 h 185"/>
              <a:gd name="T60" fmla="*/ 413 w 490"/>
              <a:gd name="T61" fmla="*/ 77 h 185"/>
              <a:gd name="T62" fmla="*/ 260 w 490"/>
              <a:gd name="T63" fmla="*/ 92 h 185"/>
              <a:gd name="T64" fmla="*/ 229 w 490"/>
              <a:gd name="T65" fmla="*/ 92 h 185"/>
              <a:gd name="T66" fmla="*/ 76 w 490"/>
              <a:gd name="T67" fmla="*/ 77 h 185"/>
              <a:gd name="T68" fmla="*/ 46 w 490"/>
              <a:gd name="T69" fmla="*/ 69 h 185"/>
              <a:gd name="T70" fmla="*/ 46 w 490"/>
              <a:gd name="T71" fmla="*/ 107 h 185"/>
              <a:gd name="T72" fmla="*/ 451 w 490"/>
              <a:gd name="T73" fmla="*/ 115 h 185"/>
              <a:gd name="T74" fmla="*/ 451 w 490"/>
              <a:gd name="T75" fmla="*/ 115 h 185"/>
              <a:gd name="T76" fmla="*/ 46 w 490"/>
              <a:gd name="T77" fmla="*/ 23 h 185"/>
              <a:gd name="T78" fmla="*/ 46 w 490"/>
              <a:gd name="T79" fmla="*/ 2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85">
                <a:moveTo>
                  <a:pt x="245" y="184"/>
                </a:moveTo>
                <a:lnTo>
                  <a:pt x="245" y="184"/>
                </a:lnTo>
                <a:cubicBezTo>
                  <a:pt x="183" y="184"/>
                  <a:pt x="130" y="176"/>
                  <a:pt x="84" y="169"/>
                </a:cubicBezTo>
                <a:cubicBezTo>
                  <a:pt x="61" y="161"/>
                  <a:pt x="46" y="161"/>
                  <a:pt x="30" y="153"/>
                </a:cubicBezTo>
                <a:cubicBezTo>
                  <a:pt x="7" y="146"/>
                  <a:pt x="0" y="130"/>
                  <a:pt x="0" y="11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38" y="8"/>
                  <a:pt x="46" y="16"/>
                </a:cubicBezTo>
                <a:cubicBezTo>
                  <a:pt x="46" y="23"/>
                  <a:pt x="61" y="31"/>
                  <a:pt x="99" y="31"/>
                </a:cubicBezTo>
                <a:cubicBezTo>
                  <a:pt x="138" y="39"/>
                  <a:pt x="183" y="46"/>
                  <a:pt x="229" y="46"/>
                </a:cubicBezTo>
                <a:cubicBezTo>
                  <a:pt x="237" y="46"/>
                  <a:pt x="252" y="46"/>
                  <a:pt x="260" y="46"/>
                </a:cubicBezTo>
                <a:cubicBezTo>
                  <a:pt x="313" y="46"/>
                  <a:pt x="359" y="39"/>
                  <a:pt x="390" y="31"/>
                </a:cubicBezTo>
                <a:cubicBezTo>
                  <a:pt x="428" y="31"/>
                  <a:pt x="444" y="23"/>
                  <a:pt x="451" y="16"/>
                </a:cubicBezTo>
                <a:cubicBezTo>
                  <a:pt x="451" y="8"/>
                  <a:pt x="459" y="0"/>
                  <a:pt x="474" y="0"/>
                </a:cubicBezTo>
                <a:lnTo>
                  <a:pt x="474" y="0"/>
                </a:lnTo>
                <a:cubicBezTo>
                  <a:pt x="482" y="0"/>
                  <a:pt x="489" y="8"/>
                  <a:pt x="489" y="23"/>
                </a:cubicBezTo>
                <a:lnTo>
                  <a:pt x="489" y="23"/>
                </a:lnTo>
                <a:lnTo>
                  <a:pt x="489" y="23"/>
                </a:lnTo>
                <a:lnTo>
                  <a:pt x="489" y="23"/>
                </a:lnTo>
                <a:cubicBezTo>
                  <a:pt x="489" y="115"/>
                  <a:pt x="489" y="115"/>
                  <a:pt x="489" y="115"/>
                </a:cubicBezTo>
                <a:cubicBezTo>
                  <a:pt x="489" y="146"/>
                  <a:pt x="444" y="161"/>
                  <a:pt x="405" y="169"/>
                </a:cubicBezTo>
                <a:cubicBezTo>
                  <a:pt x="367" y="176"/>
                  <a:pt x="306" y="184"/>
                  <a:pt x="245" y="184"/>
                </a:cubicBezTo>
                <a:close/>
                <a:moveTo>
                  <a:pt x="46" y="107"/>
                </a:moveTo>
                <a:lnTo>
                  <a:pt x="46" y="107"/>
                </a:lnTo>
                <a:cubicBezTo>
                  <a:pt x="46" y="115"/>
                  <a:pt x="61" y="123"/>
                  <a:pt x="107" y="130"/>
                </a:cubicBezTo>
                <a:cubicBezTo>
                  <a:pt x="145" y="138"/>
                  <a:pt x="191" y="138"/>
                  <a:pt x="245" y="138"/>
                </a:cubicBezTo>
                <a:cubicBezTo>
                  <a:pt x="298" y="138"/>
                  <a:pt x="344" y="138"/>
                  <a:pt x="390" y="130"/>
                </a:cubicBezTo>
                <a:cubicBezTo>
                  <a:pt x="428" y="123"/>
                  <a:pt x="444" y="115"/>
                  <a:pt x="451" y="107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36" y="69"/>
                  <a:pt x="428" y="69"/>
                  <a:pt x="413" y="77"/>
                </a:cubicBezTo>
                <a:cubicBezTo>
                  <a:pt x="375" y="85"/>
                  <a:pt x="321" y="92"/>
                  <a:pt x="260" y="92"/>
                </a:cubicBezTo>
                <a:cubicBezTo>
                  <a:pt x="252" y="92"/>
                  <a:pt x="237" y="92"/>
                  <a:pt x="229" y="92"/>
                </a:cubicBezTo>
                <a:cubicBezTo>
                  <a:pt x="168" y="92"/>
                  <a:pt x="115" y="85"/>
                  <a:pt x="76" y="77"/>
                </a:cubicBezTo>
                <a:cubicBezTo>
                  <a:pt x="69" y="69"/>
                  <a:pt x="53" y="69"/>
                  <a:pt x="46" y="69"/>
                </a:cubicBezTo>
                <a:lnTo>
                  <a:pt x="46" y="107"/>
                </a:lnTo>
                <a:close/>
                <a:moveTo>
                  <a:pt x="451" y="115"/>
                </a:moveTo>
                <a:lnTo>
                  <a:pt x="451" y="115"/>
                </a:lnTo>
                <a:close/>
                <a:moveTo>
                  <a:pt x="46" y="23"/>
                </a:moveTo>
                <a:lnTo>
                  <a:pt x="46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91">
            <a:extLst>
              <a:ext uri="{FF2B5EF4-FFF2-40B4-BE49-F238E27FC236}">
                <a16:creationId xmlns:a16="http://schemas.microsoft.com/office/drawing/2014/main" id="{68535710-6AAC-444D-B35C-E9D7F176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952" y="4525516"/>
            <a:ext cx="526233" cy="199115"/>
          </a:xfrm>
          <a:custGeom>
            <a:avLst/>
            <a:gdLst>
              <a:gd name="T0" fmla="*/ 245 w 490"/>
              <a:gd name="T1" fmla="*/ 184 h 185"/>
              <a:gd name="T2" fmla="*/ 245 w 490"/>
              <a:gd name="T3" fmla="*/ 184 h 185"/>
              <a:gd name="T4" fmla="*/ 84 w 490"/>
              <a:gd name="T5" fmla="*/ 176 h 185"/>
              <a:gd name="T6" fmla="*/ 30 w 490"/>
              <a:gd name="T7" fmla="*/ 153 h 185"/>
              <a:gd name="T8" fmla="*/ 0 w 490"/>
              <a:gd name="T9" fmla="*/ 115 h 185"/>
              <a:gd name="T10" fmla="*/ 0 w 490"/>
              <a:gd name="T11" fmla="*/ 23 h 185"/>
              <a:gd name="T12" fmla="*/ 23 w 490"/>
              <a:gd name="T13" fmla="*/ 0 h 185"/>
              <a:gd name="T14" fmla="*/ 23 w 490"/>
              <a:gd name="T15" fmla="*/ 0 h 185"/>
              <a:gd name="T16" fmla="*/ 46 w 490"/>
              <a:gd name="T17" fmla="*/ 23 h 185"/>
              <a:gd name="T18" fmla="*/ 99 w 490"/>
              <a:gd name="T19" fmla="*/ 39 h 185"/>
              <a:gd name="T20" fmla="*/ 229 w 490"/>
              <a:gd name="T21" fmla="*/ 54 h 185"/>
              <a:gd name="T22" fmla="*/ 260 w 490"/>
              <a:gd name="T23" fmla="*/ 54 h 185"/>
              <a:gd name="T24" fmla="*/ 390 w 490"/>
              <a:gd name="T25" fmla="*/ 39 h 185"/>
              <a:gd name="T26" fmla="*/ 451 w 490"/>
              <a:gd name="T27" fmla="*/ 23 h 185"/>
              <a:gd name="T28" fmla="*/ 474 w 490"/>
              <a:gd name="T29" fmla="*/ 0 h 185"/>
              <a:gd name="T30" fmla="*/ 474 w 490"/>
              <a:gd name="T31" fmla="*/ 0 h 185"/>
              <a:gd name="T32" fmla="*/ 489 w 490"/>
              <a:gd name="T33" fmla="*/ 23 h 185"/>
              <a:gd name="T34" fmla="*/ 489 w 490"/>
              <a:gd name="T35" fmla="*/ 23 h 185"/>
              <a:gd name="T36" fmla="*/ 489 w 490"/>
              <a:gd name="T37" fmla="*/ 23 h 185"/>
              <a:gd name="T38" fmla="*/ 489 w 490"/>
              <a:gd name="T39" fmla="*/ 23 h 185"/>
              <a:gd name="T40" fmla="*/ 489 w 490"/>
              <a:gd name="T41" fmla="*/ 115 h 185"/>
              <a:gd name="T42" fmla="*/ 405 w 490"/>
              <a:gd name="T43" fmla="*/ 176 h 185"/>
              <a:gd name="T44" fmla="*/ 245 w 490"/>
              <a:gd name="T45" fmla="*/ 184 h 185"/>
              <a:gd name="T46" fmla="*/ 46 w 490"/>
              <a:gd name="T47" fmla="*/ 115 h 185"/>
              <a:gd name="T48" fmla="*/ 46 w 490"/>
              <a:gd name="T49" fmla="*/ 115 h 185"/>
              <a:gd name="T50" fmla="*/ 107 w 490"/>
              <a:gd name="T51" fmla="*/ 130 h 185"/>
              <a:gd name="T52" fmla="*/ 245 w 490"/>
              <a:gd name="T53" fmla="*/ 146 h 185"/>
              <a:gd name="T54" fmla="*/ 390 w 490"/>
              <a:gd name="T55" fmla="*/ 130 h 185"/>
              <a:gd name="T56" fmla="*/ 451 w 490"/>
              <a:gd name="T57" fmla="*/ 115 h 185"/>
              <a:gd name="T58" fmla="*/ 451 w 490"/>
              <a:gd name="T59" fmla="*/ 69 h 185"/>
              <a:gd name="T60" fmla="*/ 413 w 490"/>
              <a:gd name="T61" fmla="*/ 77 h 185"/>
              <a:gd name="T62" fmla="*/ 260 w 490"/>
              <a:gd name="T63" fmla="*/ 92 h 185"/>
              <a:gd name="T64" fmla="*/ 229 w 490"/>
              <a:gd name="T65" fmla="*/ 92 h 185"/>
              <a:gd name="T66" fmla="*/ 76 w 490"/>
              <a:gd name="T67" fmla="*/ 77 h 185"/>
              <a:gd name="T68" fmla="*/ 46 w 490"/>
              <a:gd name="T69" fmla="*/ 69 h 185"/>
              <a:gd name="T70" fmla="*/ 46 w 490"/>
              <a:gd name="T71" fmla="*/ 115 h 185"/>
              <a:gd name="T72" fmla="*/ 451 w 490"/>
              <a:gd name="T73" fmla="*/ 115 h 185"/>
              <a:gd name="T74" fmla="*/ 451 w 490"/>
              <a:gd name="T75" fmla="*/ 115 h 185"/>
              <a:gd name="T76" fmla="*/ 46 w 490"/>
              <a:gd name="T77" fmla="*/ 23 h 185"/>
              <a:gd name="T78" fmla="*/ 46 w 490"/>
              <a:gd name="T79" fmla="*/ 2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85">
                <a:moveTo>
                  <a:pt x="245" y="184"/>
                </a:moveTo>
                <a:lnTo>
                  <a:pt x="245" y="184"/>
                </a:lnTo>
                <a:cubicBezTo>
                  <a:pt x="183" y="184"/>
                  <a:pt x="130" y="184"/>
                  <a:pt x="84" y="176"/>
                </a:cubicBezTo>
                <a:cubicBezTo>
                  <a:pt x="61" y="169"/>
                  <a:pt x="46" y="161"/>
                  <a:pt x="30" y="153"/>
                </a:cubicBezTo>
                <a:cubicBezTo>
                  <a:pt x="7" y="146"/>
                  <a:pt x="0" y="130"/>
                  <a:pt x="0" y="11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38" y="8"/>
                  <a:pt x="46" y="23"/>
                </a:cubicBezTo>
                <a:cubicBezTo>
                  <a:pt x="46" y="23"/>
                  <a:pt x="61" y="31"/>
                  <a:pt x="99" y="39"/>
                </a:cubicBezTo>
                <a:cubicBezTo>
                  <a:pt x="138" y="46"/>
                  <a:pt x="183" y="46"/>
                  <a:pt x="229" y="54"/>
                </a:cubicBezTo>
                <a:cubicBezTo>
                  <a:pt x="237" y="54"/>
                  <a:pt x="252" y="54"/>
                  <a:pt x="260" y="54"/>
                </a:cubicBezTo>
                <a:cubicBezTo>
                  <a:pt x="313" y="46"/>
                  <a:pt x="359" y="46"/>
                  <a:pt x="390" y="39"/>
                </a:cubicBezTo>
                <a:cubicBezTo>
                  <a:pt x="428" y="31"/>
                  <a:pt x="444" y="23"/>
                  <a:pt x="451" y="23"/>
                </a:cubicBezTo>
                <a:cubicBezTo>
                  <a:pt x="451" y="8"/>
                  <a:pt x="459" y="0"/>
                  <a:pt x="474" y="0"/>
                </a:cubicBezTo>
                <a:lnTo>
                  <a:pt x="474" y="0"/>
                </a:lnTo>
                <a:cubicBezTo>
                  <a:pt x="482" y="0"/>
                  <a:pt x="489" y="16"/>
                  <a:pt x="489" y="23"/>
                </a:cubicBezTo>
                <a:lnTo>
                  <a:pt x="489" y="23"/>
                </a:lnTo>
                <a:lnTo>
                  <a:pt x="489" y="23"/>
                </a:lnTo>
                <a:lnTo>
                  <a:pt x="489" y="23"/>
                </a:lnTo>
                <a:cubicBezTo>
                  <a:pt x="489" y="115"/>
                  <a:pt x="489" y="115"/>
                  <a:pt x="489" y="115"/>
                </a:cubicBezTo>
                <a:cubicBezTo>
                  <a:pt x="489" y="153"/>
                  <a:pt x="444" y="169"/>
                  <a:pt x="405" y="176"/>
                </a:cubicBezTo>
                <a:cubicBezTo>
                  <a:pt x="367" y="184"/>
                  <a:pt x="306" y="184"/>
                  <a:pt x="245" y="184"/>
                </a:cubicBezTo>
                <a:close/>
                <a:moveTo>
                  <a:pt x="46" y="115"/>
                </a:moveTo>
                <a:lnTo>
                  <a:pt x="46" y="115"/>
                </a:lnTo>
                <a:cubicBezTo>
                  <a:pt x="46" y="115"/>
                  <a:pt x="61" y="123"/>
                  <a:pt x="107" y="130"/>
                </a:cubicBezTo>
                <a:cubicBezTo>
                  <a:pt x="145" y="138"/>
                  <a:pt x="191" y="146"/>
                  <a:pt x="245" y="146"/>
                </a:cubicBezTo>
                <a:cubicBezTo>
                  <a:pt x="298" y="146"/>
                  <a:pt x="344" y="138"/>
                  <a:pt x="390" y="130"/>
                </a:cubicBezTo>
                <a:cubicBezTo>
                  <a:pt x="428" y="123"/>
                  <a:pt x="444" y="115"/>
                  <a:pt x="451" y="115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36" y="77"/>
                  <a:pt x="428" y="77"/>
                  <a:pt x="413" y="77"/>
                </a:cubicBezTo>
                <a:cubicBezTo>
                  <a:pt x="375" y="84"/>
                  <a:pt x="321" y="92"/>
                  <a:pt x="260" y="92"/>
                </a:cubicBezTo>
                <a:cubicBezTo>
                  <a:pt x="252" y="92"/>
                  <a:pt x="237" y="92"/>
                  <a:pt x="229" y="92"/>
                </a:cubicBezTo>
                <a:cubicBezTo>
                  <a:pt x="168" y="92"/>
                  <a:pt x="115" y="84"/>
                  <a:pt x="76" y="77"/>
                </a:cubicBezTo>
                <a:cubicBezTo>
                  <a:pt x="69" y="77"/>
                  <a:pt x="53" y="77"/>
                  <a:pt x="46" y="69"/>
                </a:cubicBezTo>
                <a:lnTo>
                  <a:pt x="46" y="115"/>
                </a:lnTo>
                <a:close/>
                <a:moveTo>
                  <a:pt x="451" y="115"/>
                </a:moveTo>
                <a:lnTo>
                  <a:pt x="451" y="115"/>
                </a:lnTo>
                <a:close/>
                <a:moveTo>
                  <a:pt x="46" y="23"/>
                </a:moveTo>
                <a:lnTo>
                  <a:pt x="46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92">
            <a:extLst>
              <a:ext uri="{FF2B5EF4-FFF2-40B4-BE49-F238E27FC236}">
                <a16:creationId xmlns:a16="http://schemas.microsoft.com/office/drawing/2014/main" id="{83E95815-67D7-074D-A1E5-FE71463E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952" y="4378549"/>
            <a:ext cx="526233" cy="146967"/>
          </a:xfrm>
          <a:custGeom>
            <a:avLst/>
            <a:gdLst>
              <a:gd name="T0" fmla="*/ 245 w 490"/>
              <a:gd name="T1" fmla="*/ 137 h 138"/>
              <a:gd name="T2" fmla="*/ 245 w 490"/>
              <a:gd name="T3" fmla="*/ 137 h 138"/>
              <a:gd name="T4" fmla="*/ 229 w 490"/>
              <a:gd name="T5" fmla="*/ 137 h 138"/>
              <a:gd name="T6" fmla="*/ 76 w 490"/>
              <a:gd name="T7" fmla="*/ 122 h 138"/>
              <a:gd name="T8" fmla="*/ 0 w 490"/>
              <a:gd name="T9" fmla="*/ 68 h 138"/>
              <a:gd name="T10" fmla="*/ 84 w 490"/>
              <a:gd name="T11" fmla="*/ 15 h 138"/>
              <a:gd name="T12" fmla="*/ 245 w 490"/>
              <a:gd name="T13" fmla="*/ 0 h 138"/>
              <a:gd name="T14" fmla="*/ 413 w 490"/>
              <a:gd name="T15" fmla="*/ 15 h 138"/>
              <a:gd name="T16" fmla="*/ 459 w 490"/>
              <a:gd name="T17" fmla="*/ 30 h 138"/>
              <a:gd name="T18" fmla="*/ 489 w 490"/>
              <a:gd name="T19" fmla="*/ 68 h 138"/>
              <a:gd name="T20" fmla="*/ 413 w 490"/>
              <a:gd name="T21" fmla="*/ 122 h 138"/>
              <a:gd name="T22" fmla="*/ 260 w 490"/>
              <a:gd name="T23" fmla="*/ 137 h 138"/>
              <a:gd name="T24" fmla="*/ 245 w 490"/>
              <a:gd name="T25" fmla="*/ 137 h 138"/>
              <a:gd name="T26" fmla="*/ 53 w 490"/>
              <a:gd name="T27" fmla="*/ 68 h 138"/>
              <a:gd name="T28" fmla="*/ 53 w 490"/>
              <a:gd name="T29" fmla="*/ 68 h 138"/>
              <a:gd name="T30" fmla="*/ 99 w 490"/>
              <a:gd name="T31" fmla="*/ 84 h 138"/>
              <a:gd name="T32" fmla="*/ 229 w 490"/>
              <a:gd name="T33" fmla="*/ 91 h 138"/>
              <a:gd name="T34" fmla="*/ 260 w 490"/>
              <a:gd name="T35" fmla="*/ 91 h 138"/>
              <a:gd name="T36" fmla="*/ 390 w 490"/>
              <a:gd name="T37" fmla="*/ 84 h 138"/>
              <a:gd name="T38" fmla="*/ 436 w 490"/>
              <a:gd name="T39" fmla="*/ 68 h 138"/>
              <a:gd name="T40" fmla="*/ 390 w 490"/>
              <a:gd name="T41" fmla="*/ 53 h 138"/>
              <a:gd name="T42" fmla="*/ 245 w 490"/>
              <a:gd name="T43" fmla="*/ 46 h 138"/>
              <a:gd name="T44" fmla="*/ 107 w 490"/>
              <a:gd name="T45" fmla="*/ 53 h 138"/>
              <a:gd name="T46" fmla="*/ 53 w 490"/>
              <a:gd name="T47" fmla="*/ 68 h 138"/>
              <a:gd name="T48" fmla="*/ 451 w 490"/>
              <a:gd name="T49" fmla="*/ 76 h 138"/>
              <a:gd name="T50" fmla="*/ 451 w 490"/>
              <a:gd name="T51" fmla="*/ 76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0" h="138">
                <a:moveTo>
                  <a:pt x="245" y="137"/>
                </a:moveTo>
                <a:lnTo>
                  <a:pt x="245" y="137"/>
                </a:lnTo>
                <a:cubicBezTo>
                  <a:pt x="237" y="137"/>
                  <a:pt x="237" y="137"/>
                  <a:pt x="229" y="137"/>
                </a:cubicBezTo>
                <a:cubicBezTo>
                  <a:pt x="168" y="137"/>
                  <a:pt x="115" y="130"/>
                  <a:pt x="76" y="122"/>
                </a:cubicBezTo>
                <a:cubicBezTo>
                  <a:pt x="46" y="114"/>
                  <a:pt x="0" y="99"/>
                  <a:pt x="0" y="68"/>
                </a:cubicBezTo>
                <a:cubicBezTo>
                  <a:pt x="0" y="38"/>
                  <a:pt x="46" y="23"/>
                  <a:pt x="84" y="15"/>
                </a:cubicBezTo>
                <a:cubicBezTo>
                  <a:pt x="130" y="7"/>
                  <a:pt x="183" y="0"/>
                  <a:pt x="245" y="0"/>
                </a:cubicBezTo>
                <a:cubicBezTo>
                  <a:pt x="306" y="0"/>
                  <a:pt x="367" y="7"/>
                  <a:pt x="413" y="15"/>
                </a:cubicBezTo>
                <a:cubicBezTo>
                  <a:pt x="428" y="23"/>
                  <a:pt x="451" y="23"/>
                  <a:pt x="459" y="30"/>
                </a:cubicBezTo>
                <a:cubicBezTo>
                  <a:pt x="482" y="46"/>
                  <a:pt x="489" y="53"/>
                  <a:pt x="489" y="68"/>
                </a:cubicBezTo>
                <a:cubicBezTo>
                  <a:pt x="489" y="99"/>
                  <a:pt x="451" y="114"/>
                  <a:pt x="413" y="122"/>
                </a:cubicBezTo>
                <a:cubicBezTo>
                  <a:pt x="375" y="130"/>
                  <a:pt x="321" y="137"/>
                  <a:pt x="260" y="137"/>
                </a:cubicBezTo>
                <a:cubicBezTo>
                  <a:pt x="260" y="137"/>
                  <a:pt x="252" y="137"/>
                  <a:pt x="245" y="137"/>
                </a:cubicBezTo>
                <a:close/>
                <a:moveTo>
                  <a:pt x="53" y="68"/>
                </a:moveTo>
                <a:lnTo>
                  <a:pt x="53" y="68"/>
                </a:lnTo>
                <a:cubicBezTo>
                  <a:pt x="61" y="76"/>
                  <a:pt x="76" y="76"/>
                  <a:pt x="99" y="84"/>
                </a:cubicBezTo>
                <a:cubicBezTo>
                  <a:pt x="138" y="91"/>
                  <a:pt x="183" y="91"/>
                  <a:pt x="229" y="91"/>
                </a:cubicBezTo>
                <a:cubicBezTo>
                  <a:pt x="237" y="91"/>
                  <a:pt x="252" y="91"/>
                  <a:pt x="260" y="91"/>
                </a:cubicBezTo>
                <a:cubicBezTo>
                  <a:pt x="313" y="91"/>
                  <a:pt x="359" y="91"/>
                  <a:pt x="390" y="84"/>
                </a:cubicBezTo>
                <a:cubicBezTo>
                  <a:pt x="413" y="76"/>
                  <a:pt x="428" y="76"/>
                  <a:pt x="436" y="68"/>
                </a:cubicBezTo>
                <a:cubicBezTo>
                  <a:pt x="428" y="68"/>
                  <a:pt x="413" y="61"/>
                  <a:pt x="390" y="53"/>
                </a:cubicBezTo>
                <a:cubicBezTo>
                  <a:pt x="344" y="53"/>
                  <a:pt x="298" y="46"/>
                  <a:pt x="245" y="46"/>
                </a:cubicBezTo>
                <a:cubicBezTo>
                  <a:pt x="191" y="46"/>
                  <a:pt x="145" y="53"/>
                  <a:pt x="107" y="53"/>
                </a:cubicBezTo>
                <a:cubicBezTo>
                  <a:pt x="76" y="61"/>
                  <a:pt x="61" y="68"/>
                  <a:pt x="53" y="68"/>
                </a:cubicBezTo>
                <a:close/>
                <a:moveTo>
                  <a:pt x="451" y="76"/>
                </a:moveTo>
                <a:lnTo>
                  <a:pt x="451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93">
            <a:extLst>
              <a:ext uri="{FF2B5EF4-FFF2-40B4-BE49-F238E27FC236}">
                <a16:creationId xmlns:a16="http://schemas.microsoft.com/office/drawing/2014/main" id="{AF237497-22F7-9745-8A1B-ADDE76BE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7952" y="4425957"/>
            <a:ext cx="526233" cy="199115"/>
          </a:xfrm>
          <a:custGeom>
            <a:avLst/>
            <a:gdLst>
              <a:gd name="T0" fmla="*/ 245 w 490"/>
              <a:gd name="T1" fmla="*/ 183 h 184"/>
              <a:gd name="T2" fmla="*/ 245 w 490"/>
              <a:gd name="T3" fmla="*/ 183 h 184"/>
              <a:gd name="T4" fmla="*/ 84 w 490"/>
              <a:gd name="T5" fmla="*/ 168 h 184"/>
              <a:gd name="T6" fmla="*/ 30 w 490"/>
              <a:gd name="T7" fmla="*/ 153 h 184"/>
              <a:gd name="T8" fmla="*/ 0 w 490"/>
              <a:gd name="T9" fmla="*/ 114 h 184"/>
              <a:gd name="T10" fmla="*/ 0 w 490"/>
              <a:gd name="T11" fmla="*/ 22 h 184"/>
              <a:gd name="T12" fmla="*/ 23 w 490"/>
              <a:gd name="T13" fmla="*/ 0 h 184"/>
              <a:gd name="T14" fmla="*/ 23 w 490"/>
              <a:gd name="T15" fmla="*/ 0 h 184"/>
              <a:gd name="T16" fmla="*/ 46 w 490"/>
              <a:gd name="T17" fmla="*/ 22 h 184"/>
              <a:gd name="T18" fmla="*/ 99 w 490"/>
              <a:gd name="T19" fmla="*/ 38 h 184"/>
              <a:gd name="T20" fmla="*/ 229 w 490"/>
              <a:gd name="T21" fmla="*/ 45 h 184"/>
              <a:gd name="T22" fmla="*/ 260 w 490"/>
              <a:gd name="T23" fmla="*/ 45 h 184"/>
              <a:gd name="T24" fmla="*/ 390 w 490"/>
              <a:gd name="T25" fmla="*/ 38 h 184"/>
              <a:gd name="T26" fmla="*/ 451 w 490"/>
              <a:gd name="T27" fmla="*/ 22 h 184"/>
              <a:gd name="T28" fmla="*/ 474 w 490"/>
              <a:gd name="T29" fmla="*/ 0 h 184"/>
              <a:gd name="T30" fmla="*/ 474 w 490"/>
              <a:gd name="T31" fmla="*/ 0 h 184"/>
              <a:gd name="T32" fmla="*/ 489 w 490"/>
              <a:gd name="T33" fmla="*/ 22 h 184"/>
              <a:gd name="T34" fmla="*/ 489 w 490"/>
              <a:gd name="T35" fmla="*/ 22 h 184"/>
              <a:gd name="T36" fmla="*/ 489 w 490"/>
              <a:gd name="T37" fmla="*/ 22 h 184"/>
              <a:gd name="T38" fmla="*/ 489 w 490"/>
              <a:gd name="T39" fmla="*/ 22 h 184"/>
              <a:gd name="T40" fmla="*/ 489 w 490"/>
              <a:gd name="T41" fmla="*/ 114 h 184"/>
              <a:gd name="T42" fmla="*/ 405 w 490"/>
              <a:gd name="T43" fmla="*/ 168 h 184"/>
              <a:gd name="T44" fmla="*/ 245 w 490"/>
              <a:gd name="T45" fmla="*/ 183 h 184"/>
              <a:gd name="T46" fmla="*/ 46 w 490"/>
              <a:gd name="T47" fmla="*/ 114 h 184"/>
              <a:gd name="T48" fmla="*/ 46 w 490"/>
              <a:gd name="T49" fmla="*/ 114 h 184"/>
              <a:gd name="T50" fmla="*/ 107 w 490"/>
              <a:gd name="T51" fmla="*/ 130 h 184"/>
              <a:gd name="T52" fmla="*/ 245 w 490"/>
              <a:gd name="T53" fmla="*/ 145 h 184"/>
              <a:gd name="T54" fmla="*/ 390 w 490"/>
              <a:gd name="T55" fmla="*/ 130 h 184"/>
              <a:gd name="T56" fmla="*/ 451 w 490"/>
              <a:gd name="T57" fmla="*/ 114 h 184"/>
              <a:gd name="T58" fmla="*/ 451 w 490"/>
              <a:gd name="T59" fmla="*/ 68 h 184"/>
              <a:gd name="T60" fmla="*/ 413 w 490"/>
              <a:gd name="T61" fmla="*/ 76 h 184"/>
              <a:gd name="T62" fmla="*/ 260 w 490"/>
              <a:gd name="T63" fmla="*/ 91 h 184"/>
              <a:gd name="T64" fmla="*/ 229 w 490"/>
              <a:gd name="T65" fmla="*/ 91 h 184"/>
              <a:gd name="T66" fmla="*/ 76 w 490"/>
              <a:gd name="T67" fmla="*/ 76 h 184"/>
              <a:gd name="T68" fmla="*/ 46 w 490"/>
              <a:gd name="T69" fmla="*/ 68 h 184"/>
              <a:gd name="T70" fmla="*/ 46 w 490"/>
              <a:gd name="T71" fmla="*/ 114 h 184"/>
              <a:gd name="T72" fmla="*/ 451 w 490"/>
              <a:gd name="T73" fmla="*/ 114 h 184"/>
              <a:gd name="T74" fmla="*/ 451 w 490"/>
              <a:gd name="T75" fmla="*/ 114 h 184"/>
              <a:gd name="T76" fmla="*/ 46 w 490"/>
              <a:gd name="T77" fmla="*/ 22 h 184"/>
              <a:gd name="T78" fmla="*/ 46 w 490"/>
              <a:gd name="T79" fmla="*/ 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90" h="184">
                <a:moveTo>
                  <a:pt x="245" y="183"/>
                </a:moveTo>
                <a:lnTo>
                  <a:pt x="245" y="183"/>
                </a:lnTo>
                <a:cubicBezTo>
                  <a:pt x="183" y="183"/>
                  <a:pt x="130" y="183"/>
                  <a:pt x="84" y="168"/>
                </a:cubicBezTo>
                <a:cubicBezTo>
                  <a:pt x="61" y="168"/>
                  <a:pt x="46" y="160"/>
                  <a:pt x="30" y="153"/>
                </a:cubicBezTo>
                <a:cubicBezTo>
                  <a:pt x="7" y="145"/>
                  <a:pt x="0" y="130"/>
                  <a:pt x="0" y="114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38" y="7"/>
                  <a:pt x="46" y="22"/>
                </a:cubicBezTo>
                <a:cubicBezTo>
                  <a:pt x="46" y="22"/>
                  <a:pt x="61" y="30"/>
                  <a:pt x="99" y="38"/>
                </a:cubicBezTo>
                <a:cubicBezTo>
                  <a:pt x="138" y="45"/>
                  <a:pt x="183" y="45"/>
                  <a:pt x="229" y="45"/>
                </a:cubicBezTo>
                <a:cubicBezTo>
                  <a:pt x="237" y="45"/>
                  <a:pt x="252" y="45"/>
                  <a:pt x="260" y="45"/>
                </a:cubicBezTo>
                <a:cubicBezTo>
                  <a:pt x="313" y="45"/>
                  <a:pt x="359" y="45"/>
                  <a:pt x="390" y="38"/>
                </a:cubicBezTo>
                <a:cubicBezTo>
                  <a:pt x="428" y="30"/>
                  <a:pt x="444" y="22"/>
                  <a:pt x="451" y="22"/>
                </a:cubicBezTo>
                <a:cubicBezTo>
                  <a:pt x="451" y="7"/>
                  <a:pt x="459" y="0"/>
                  <a:pt x="474" y="0"/>
                </a:cubicBezTo>
                <a:lnTo>
                  <a:pt x="474" y="0"/>
                </a:lnTo>
                <a:cubicBezTo>
                  <a:pt x="482" y="0"/>
                  <a:pt x="489" y="15"/>
                  <a:pt x="489" y="22"/>
                </a:cubicBezTo>
                <a:lnTo>
                  <a:pt x="489" y="22"/>
                </a:lnTo>
                <a:lnTo>
                  <a:pt x="489" y="22"/>
                </a:lnTo>
                <a:lnTo>
                  <a:pt x="489" y="22"/>
                </a:lnTo>
                <a:cubicBezTo>
                  <a:pt x="489" y="114"/>
                  <a:pt x="489" y="114"/>
                  <a:pt x="489" y="114"/>
                </a:cubicBezTo>
                <a:cubicBezTo>
                  <a:pt x="489" y="153"/>
                  <a:pt x="444" y="160"/>
                  <a:pt x="405" y="168"/>
                </a:cubicBezTo>
                <a:cubicBezTo>
                  <a:pt x="367" y="183"/>
                  <a:pt x="306" y="183"/>
                  <a:pt x="245" y="183"/>
                </a:cubicBezTo>
                <a:close/>
                <a:moveTo>
                  <a:pt x="46" y="114"/>
                </a:moveTo>
                <a:lnTo>
                  <a:pt x="46" y="114"/>
                </a:lnTo>
                <a:cubicBezTo>
                  <a:pt x="46" y="114"/>
                  <a:pt x="61" y="122"/>
                  <a:pt x="107" y="130"/>
                </a:cubicBezTo>
                <a:cubicBezTo>
                  <a:pt x="145" y="137"/>
                  <a:pt x="191" y="145"/>
                  <a:pt x="245" y="145"/>
                </a:cubicBezTo>
                <a:cubicBezTo>
                  <a:pt x="298" y="145"/>
                  <a:pt x="344" y="137"/>
                  <a:pt x="390" y="130"/>
                </a:cubicBezTo>
                <a:cubicBezTo>
                  <a:pt x="428" y="122"/>
                  <a:pt x="444" y="114"/>
                  <a:pt x="451" y="114"/>
                </a:cubicBezTo>
                <a:cubicBezTo>
                  <a:pt x="451" y="68"/>
                  <a:pt x="451" y="68"/>
                  <a:pt x="451" y="68"/>
                </a:cubicBezTo>
                <a:cubicBezTo>
                  <a:pt x="436" y="68"/>
                  <a:pt x="428" y="76"/>
                  <a:pt x="413" y="76"/>
                </a:cubicBezTo>
                <a:cubicBezTo>
                  <a:pt x="375" y="84"/>
                  <a:pt x="321" y="91"/>
                  <a:pt x="260" y="91"/>
                </a:cubicBezTo>
                <a:cubicBezTo>
                  <a:pt x="252" y="91"/>
                  <a:pt x="237" y="91"/>
                  <a:pt x="229" y="91"/>
                </a:cubicBezTo>
                <a:cubicBezTo>
                  <a:pt x="168" y="91"/>
                  <a:pt x="115" y="84"/>
                  <a:pt x="76" y="76"/>
                </a:cubicBezTo>
                <a:cubicBezTo>
                  <a:pt x="69" y="76"/>
                  <a:pt x="53" y="68"/>
                  <a:pt x="46" y="68"/>
                </a:cubicBezTo>
                <a:lnTo>
                  <a:pt x="46" y="114"/>
                </a:lnTo>
                <a:close/>
                <a:moveTo>
                  <a:pt x="451" y="114"/>
                </a:moveTo>
                <a:lnTo>
                  <a:pt x="451" y="114"/>
                </a:lnTo>
                <a:close/>
                <a:moveTo>
                  <a:pt x="46" y="22"/>
                </a:moveTo>
                <a:lnTo>
                  <a:pt x="46" y="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94">
            <a:extLst>
              <a:ext uri="{FF2B5EF4-FFF2-40B4-BE49-F238E27FC236}">
                <a16:creationId xmlns:a16="http://schemas.microsoft.com/office/drawing/2014/main" id="{174E40CB-5D5F-D84C-9332-36364B47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259" y="9655085"/>
            <a:ext cx="1128316" cy="1128316"/>
          </a:xfrm>
          <a:custGeom>
            <a:avLst/>
            <a:gdLst>
              <a:gd name="T0" fmla="*/ 1047 w 1048"/>
              <a:gd name="T1" fmla="*/ 528 h 1049"/>
              <a:gd name="T2" fmla="*/ 1047 w 1048"/>
              <a:gd name="T3" fmla="*/ 528 h 1049"/>
              <a:gd name="T4" fmla="*/ 528 w 1048"/>
              <a:gd name="T5" fmla="*/ 1048 h 1049"/>
              <a:gd name="T6" fmla="*/ 0 w 1048"/>
              <a:gd name="T7" fmla="*/ 528 h 1049"/>
              <a:gd name="T8" fmla="*/ 528 w 1048"/>
              <a:gd name="T9" fmla="*/ 0 h 1049"/>
              <a:gd name="T10" fmla="*/ 1047 w 1048"/>
              <a:gd name="T11" fmla="*/ 52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8" h="1049">
                <a:moveTo>
                  <a:pt x="1047" y="528"/>
                </a:moveTo>
                <a:lnTo>
                  <a:pt x="1047" y="528"/>
                </a:lnTo>
                <a:cubicBezTo>
                  <a:pt x="1047" y="819"/>
                  <a:pt x="817" y="1048"/>
                  <a:pt x="528" y="1048"/>
                </a:cubicBezTo>
                <a:cubicBezTo>
                  <a:pt x="229" y="1048"/>
                  <a:pt x="0" y="819"/>
                  <a:pt x="0" y="528"/>
                </a:cubicBezTo>
                <a:cubicBezTo>
                  <a:pt x="0" y="237"/>
                  <a:pt x="229" y="0"/>
                  <a:pt x="528" y="0"/>
                </a:cubicBezTo>
                <a:cubicBezTo>
                  <a:pt x="817" y="0"/>
                  <a:pt x="1047" y="237"/>
                  <a:pt x="1047" y="5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95">
            <a:extLst>
              <a:ext uri="{FF2B5EF4-FFF2-40B4-BE49-F238E27FC236}">
                <a16:creationId xmlns:a16="http://schemas.microsoft.com/office/drawing/2014/main" id="{0DC7F8D6-FE00-0841-B745-82765A55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0340" y="9655085"/>
            <a:ext cx="1128316" cy="1128316"/>
          </a:xfrm>
          <a:custGeom>
            <a:avLst/>
            <a:gdLst>
              <a:gd name="T0" fmla="*/ 1049 w 1050"/>
              <a:gd name="T1" fmla="*/ 528 h 1049"/>
              <a:gd name="T2" fmla="*/ 1049 w 1050"/>
              <a:gd name="T3" fmla="*/ 528 h 1049"/>
              <a:gd name="T4" fmla="*/ 528 w 1050"/>
              <a:gd name="T5" fmla="*/ 1048 h 1049"/>
              <a:gd name="T6" fmla="*/ 0 w 1050"/>
              <a:gd name="T7" fmla="*/ 528 h 1049"/>
              <a:gd name="T8" fmla="*/ 528 w 1050"/>
              <a:gd name="T9" fmla="*/ 0 h 1049"/>
              <a:gd name="T10" fmla="*/ 1049 w 1050"/>
              <a:gd name="T11" fmla="*/ 52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0" h="1049">
                <a:moveTo>
                  <a:pt x="1049" y="528"/>
                </a:moveTo>
                <a:lnTo>
                  <a:pt x="1049" y="528"/>
                </a:lnTo>
                <a:cubicBezTo>
                  <a:pt x="1049" y="819"/>
                  <a:pt x="819" y="1048"/>
                  <a:pt x="528" y="1048"/>
                </a:cubicBezTo>
                <a:cubicBezTo>
                  <a:pt x="237" y="1048"/>
                  <a:pt x="0" y="819"/>
                  <a:pt x="0" y="528"/>
                </a:cubicBezTo>
                <a:cubicBezTo>
                  <a:pt x="0" y="237"/>
                  <a:pt x="237" y="0"/>
                  <a:pt x="528" y="0"/>
                </a:cubicBezTo>
                <a:cubicBezTo>
                  <a:pt x="819" y="0"/>
                  <a:pt x="1049" y="237"/>
                  <a:pt x="1049" y="5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96">
            <a:extLst>
              <a:ext uri="{FF2B5EF4-FFF2-40B4-BE49-F238E27FC236}">
                <a16:creationId xmlns:a16="http://schemas.microsoft.com/office/drawing/2014/main" id="{A87C068F-3919-B24B-ABE0-11010759C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4853" y="10223984"/>
            <a:ext cx="1137797" cy="1128316"/>
          </a:xfrm>
          <a:custGeom>
            <a:avLst/>
            <a:gdLst>
              <a:gd name="T0" fmla="*/ 1056 w 1057"/>
              <a:gd name="T1" fmla="*/ 520 h 1049"/>
              <a:gd name="T2" fmla="*/ 1056 w 1057"/>
              <a:gd name="T3" fmla="*/ 520 h 1049"/>
              <a:gd name="T4" fmla="*/ 528 w 1057"/>
              <a:gd name="T5" fmla="*/ 1048 h 1049"/>
              <a:gd name="T6" fmla="*/ 0 w 1057"/>
              <a:gd name="T7" fmla="*/ 520 h 1049"/>
              <a:gd name="T8" fmla="*/ 528 w 1057"/>
              <a:gd name="T9" fmla="*/ 0 h 1049"/>
              <a:gd name="T10" fmla="*/ 1056 w 1057"/>
              <a:gd name="T11" fmla="*/ 52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049">
                <a:moveTo>
                  <a:pt x="1056" y="520"/>
                </a:moveTo>
                <a:lnTo>
                  <a:pt x="1056" y="520"/>
                </a:lnTo>
                <a:cubicBezTo>
                  <a:pt x="1056" y="819"/>
                  <a:pt x="819" y="1048"/>
                  <a:pt x="528" y="1048"/>
                </a:cubicBezTo>
                <a:cubicBezTo>
                  <a:pt x="237" y="1048"/>
                  <a:pt x="0" y="819"/>
                  <a:pt x="0" y="520"/>
                </a:cubicBezTo>
                <a:cubicBezTo>
                  <a:pt x="0" y="229"/>
                  <a:pt x="237" y="0"/>
                  <a:pt x="528" y="0"/>
                </a:cubicBezTo>
                <a:cubicBezTo>
                  <a:pt x="819" y="0"/>
                  <a:pt x="1056" y="229"/>
                  <a:pt x="1056" y="5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97">
            <a:extLst>
              <a:ext uri="{FF2B5EF4-FFF2-40B4-BE49-F238E27FC236}">
                <a16:creationId xmlns:a16="http://schemas.microsoft.com/office/drawing/2014/main" id="{74748C71-9AD0-4C44-A067-F9A3F210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69" y="10223984"/>
            <a:ext cx="1137797" cy="1128316"/>
          </a:xfrm>
          <a:custGeom>
            <a:avLst/>
            <a:gdLst>
              <a:gd name="T0" fmla="*/ 1056 w 1057"/>
              <a:gd name="T1" fmla="*/ 520 h 1049"/>
              <a:gd name="T2" fmla="*/ 1056 w 1057"/>
              <a:gd name="T3" fmla="*/ 520 h 1049"/>
              <a:gd name="T4" fmla="*/ 528 w 1057"/>
              <a:gd name="T5" fmla="*/ 1048 h 1049"/>
              <a:gd name="T6" fmla="*/ 0 w 1057"/>
              <a:gd name="T7" fmla="*/ 520 h 1049"/>
              <a:gd name="T8" fmla="*/ 528 w 1057"/>
              <a:gd name="T9" fmla="*/ 0 h 1049"/>
              <a:gd name="T10" fmla="*/ 1056 w 1057"/>
              <a:gd name="T11" fmla="*/ 52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049">
                <a:moveTo>
                  <a:pt x="1056" y="520"/>
                </a:moveTo>
                <a:lnTo>
                  <a:pt x="1056" y="520"/>
                </a:lnTo>
                <a:cubicBezTo>
                  <a:pt x="1056" y="819"/>
                  <a:pt x="819" y="1048"/>
                  <a:pt x="528" y="1048"/>
                </a:cubicBezTo>
                <a:cubicBezTo>
                  <a:pt x="237" y="1048"/>
                  <a:pt x="0" y="819"/>
                  <a:pt x="0" y="520"/>
                </a:cubicBezTo>
                <a:cubicBezTo>
                  <a:pt x="0" y="229"/>
                  <a:pt x="237" y="0"/>
                  <a:pt x="528" y="0"/>
                </a:cubicBezTo>
                <a:cubicBezTo>
                  <a:pt x="819" y="0"/>
                  <a:pt x="1056" y="229"/>
                  <a:pt x="1056" y="5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98">
            <a:extLst>
              <a:ext uri="{FF2B5EF4-FFF2-40B4-BE49-F238E27FC236}">
                <a16:creationId xmlns:a16="http://schemas.microsoft.com/office/drawing/2014/main" id="{28BBC90B-C3C9-F143-9935-ED4D4442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937" y="10020127"/>
            <a:ext cx="33184" cy="123261"/>
          </a:xfrm>
          <a:custGeom>
            <a:avLst/>
            <a:gdLst>
              <a:gd name="T0" fmla="*/ 16 w 32"/>
              <a:gd name="T1" fmla="*/ 114 h 115"/>
              <a:gd name="T2" fmla="*/ 16 w 32"/>
              <a:gd name="T3" fmla="*/ 114 h 115"/>
              <a:gd name="T4" fmla="*/ 16 w 32"/>
              <a:gd name="T5" fmla="*/ 114 h 115"/>
              <a:gd name="T6" fmla="*/ 0 w 32"/>
              <a:gd name="T7" fmla="*/ 99 h 115"/>
              <a:gd name="T8" fmla="*/ 0 w 32"/>
              <a:gd name="T9" fmla="*/ 15 h 115"/>
              <a:gd name="T10" fmla="*/ 16 w 32"/>
              <a:gd name="T11" fmla="*/ 0 h 115"/>
              <a:gd name="T12" fmla="*/ 16 w 32"/>
              <a:gd name="T13" fmla="*/ 0 h 115"/>
              <a:gd name="T14" fmla="*/ 31 w 32"/>
              <a:gd name="T15" fmla="*/ 15 h 115"/>
              <a:gd name="T16" fmla="*/ 31 w 32"/>
              <a:gd name="T17" fmla="*/ 99 h 115"/>
              <a:gd name="T18" fmla="*/ 16 w 32"/>
              <a:gd name="T1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115">
                <a:moveTo>
                  <a:pt x="16" y="114"/>
                </a:moveTo>
                <a:lnTo>
                  <a:pt x="16" y="114"/>
                </a:lnTo>
                <a:lnTo>
                  <a:pt x="16" y="114"/>
                </a:lnTo>
                <a:cubicBezTo>
                  <a:pt x="0" y="114"/>
                  <a:pt x="0" y="107"/>
                  <a:pt x="0" y="9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16" y="0"/>
                </a:cubicBezTo>
                <a:lnTo>
                  <a:pt x="16" y="0"/>
                </a:lnTo>
                <a:cubicBezTo>
                  <a:pt x="23" y="0"/>
                  <a:pt x="31" y="7"/>
                  <a:pt x="31" y="15"/>
                </a:cubicBezTo>
                <a:cubicBezTo>
                  <a:pt x="31" y="99"/>
                  <a:pt x="31" y="99"/>
                  <a:pt x="31" y="99"/>
                </a:cubicBezTo>
                <a:cubicBezTo>
                  <a:pt x="23" y="107"/>
                  <a:pt x="23" y="114"/>
                  <a:pt x="16" y="1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99">
            <a:extLst>
              <a:ext uri="{FF2B5EF4-FFF2-40B4-BE49-F238E27FC236}">
                <a16:creationId xmlns:a16="http://schemas.microsoft.com/office/drawing/2014/main" id="{1FCB76F8-C5C6-BE46-8C23-6BAC34EEA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337" y="9896866"/>
            <a:ext cx="696902" cy="180151"/>
          </a:xfrm>
          <a:custGeom>
            <a:avLst/>
            <a:gdLst>
              <a:gd name="T0" fmla="*/ 519 w 650"/>
              <a:gd name="T1" fmla="*/ 168 h 169"/>
              <a:gd name="T2" fmla="*/ 519 w 650"/>
              <a:gd name="T3" fmla="*/ 168 h 169"/>
              <a:gd name="T4" fmla="*/ 511 w 650"/>
              <a:gd name="T5" fmla="*/ 161 h 169"/>
              <a:gd name="T6" fmla="*/ 321 w 650"/>
              <a:gd name="T7" fmla="*/ 138 h 169"/>
              <a:gd name="T8" fmla="*/ 321 w 650"/>
              <a:gd name="T9" fmla="*/ 138 h 169"/>
              <a:gd name="T10" fmla="*/ 137 w 650"/>
              <a:gd name="T11" fmla="*/ 161 h 169"/>
              <a:gd name="T12" fmla="*/ 107 w 650"/>
              <a:gd name="T13" fmla="*/ 153 h 169"/>
              <a:gd name="T14" fmla="*/ 91 w 650"/>
              <a:gd name="T15" fmla="*/ 138 h 169"/>
              <a:gd name="T16" fmla="*/ 84 w 650"/>
              <a:gd name="T17" fmla="*/ 138 h 169"/>
              <a:gd name="T18" fmla="*/ 15 w 650"/>
              <a:gd name="T19" fmla="*/ 138 h 169"/>
              <a:gd name="T20" fmla="*/ 0 w 650"/>
              <a:gd name="T21" fmla="*/ 130 h 169"/>
              <a:gd name="T22" fmla="*/ 7 w 650"/>
              <a:gd name="T23" fmla="*/ 107 h 169"/>
              <a:gd name="T24" fmla="*/ 107 w 650"/>
              <a:gd name="T25" fmla="*/ 54 h 169"/>
              <a:gd name="T26" fmla="*/ 329 w 650"/>
              <a:gd name="T27" fmla="*/ 0 h 169"/>
              <a:gd name="T28" fmla="*/ 542 w 650"/>
              <a:gd name="T29" fmla="*/ 54 h 169"/>
              <a:gd name="T30" fmla="*/ 641 w 650"/>
              <a:gd name="T31" fmla="*/ 115 h 169"/>
              <a:gd name="T32" fmla="*/ 649 w 650"/>
              <a:gd name="T33" fmla="*/ 130 h 169"/>
              <a:gd name="T34" fmla="*/ 634 w 650"/>
              <a:gd name="T35" fmla="*/ 138 h 169"/>
              <a:gd name="T36" fmla="*/ 565 w 650"/>
              <a:gd name="T37" fmla="*/ 138 h 169"/>
              <a:gd name="T38" fmla="*/ 557 w 650"/>
              <a:gd name="T39" fmla="*/ 138 h 169"/>
              <a:gd name="T40" fmla="*/ 550 w 650"/>
              <a:gd name="T41" fmla="*/ 153 h 169"/>
              <a:gd name="T42" fmla="*/ 519 w 650"/>
              <a:gd name="T43" fmla="*/ 168 h 169"/>
              <a:gd name="T44" fmla="*/ 321 w 650"/>
              <a:gd name="T45" fmla="*/ 107 h 169"/>
              <a:gd name="T46" fmla="*/ 321 w 650"/>
              <a:gd name="T47" fmla="*/ 107 h 169"/>
              <a:gd name="T48" fmla="*/ 519 w 650"/>
              <a:gd name="T49" fmla="*/ 138 h 169"/>
              <a:gd name="T50" fmla="*/ 527 w 650"/>
              <a:gd name="T51" fmla="*/ 130 h 169"/>
              <a:gd name="T52" fmla="*/ 542 w 650"/>
              <a:gd name="T53" fmla="*/ 122 h 169"/>
              <a:gd name="T54" fmla="*/ 565 w 650"/>
              <a:gd name="T55" fmla="*/ 107 h 169"/>
              <a:gd name="T56" fmla="*/ 580 w 650"/>
              <a:gd name="T57" fmla="*/ 107 h 169"/>
              <a:gd name="T58" fmla="*/ 534 w 650"/>
              <a:gd name="T59" fmla="*/ 84 h 169"/>
              <a:gd name="T60" fmla="*/ 329 w 650"/>
              <a:gd name="T61" fmla="*/ 31 h 169"/>
              <a:gd name="T62" fmla="*/ 68 w 650"/>
              <a:gd name="T63" fmla="*/ 107 h 169"/>
              <a:gd name="T64" fmla="*/ 84 w 650"/>
              <a:gd name="T65" fmla="*/ 107 h 169"/>
              <a:gd name="T66" fmla="*/ 114 w 650"/>
              <a:gd name="T67" fmla="*/ 115 h 169"/>
              <a:gd name="T68" fmla="*/ 122 w 650"/>
              <a:gd name="T69" fmla="*/ 130 h 169"/>
              <a:gd name="T70" fmla="*/ 130 w 650"/>
              <a:gd name="T71" fmla="*/ 138 h 169"/>
              <a:gd name="T72" fmla="*/ 321 w 650"/>
              <a:gd name="T73" fmla="*/ 10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50" h="169">
                <a:moveTo>
                  <a:pt x="519" y="168"/>
                </a:moveTo>
                <a:lnTo>
                  <a:pt x="519" y="168"/>
                </a:lnTo>
                <a:cubicBezTo>
                  <a:pt x="519" y="168"/>
                  <a:pt x="519" y="161"/>
                  <a:pt x="511" y="161"/>
                </a:cubicBezTo>
                <a:cubicBezTo>
                  <a:pt x="488" y="161"/>
                  <a:pt x="389" y="138"/>
                  <a:pt x="321" y="138"/>
                </a:cubicBezTo>
                <a:lnTo>
                  <a:pt x="321" y="138"/>
                </a:lnTo>
                <a:cubicBezTo>
                  <a:pt x="260" y="138"/>
                  <a:pt x="160" y="161"/>
                  <a:pt x="137" y="161"/>
                </a:cubicBezTo>
                <a:cubicBezTo>
                  <a:pt x="122" y="168"/>
                  <a:pt x="114" y="161"/>
                  <a:pt x="107" y="153"/>
                </a:cubicBezTo>
                <a:cubicBezTo>
                  <a:pt x="91" y="138"/>
                  <a:pt x="91" y="138"/>
                  <a:pt x="91" y="138"/>
                </a:cubicBezTo>
                <a:cubicBezTo>
                  <a:pt x="91" y="138"/>
                  <a:pt x="91" y="138"/>
                  <a:pt x="84" y="138"/>
                </a:cubicBezTo>
                <a:cubicBezTo>
                  <a:pt x="15" y="138"/>
                  <a:pt x="15" y="138"/>
                  <a:pt x="15" y="138"/>
                </a:cubicBezTo>
                <a:cubicBezTo>
                  <a:pt x="7" y="138"/>
                  <a:pt x="7" y="138"/>
                  <a:pt x="0" y="130"/>
                </a:cubicBezTo>
                <a:cubicBezTo>
                  <a:pt x="0" y="122"/>
                  <a:pt x="0" y="115"/>
                  <a:pt x="7" y="107"/>
                </a:cubicBezTo>
                <a:cubicBezTo>
                  <a:pt x="7" y="107"/>
                  <a:pt x="46" y="84"/>
                  <a:pt x="107" y="54"/>
                </a:cubicBezTo>
                <a:cubicBezTo>
                  <a:pt x="160" y="31"/>
                  <a:pt x="244" y="0"/>
                  <a:pt x="329" y="0"/>
                </a:cubicBezTo>
                <a:cubicBezTo>
                  <a:pt x="412" y="0"/>
                  <a:pt x="488" y="31"/>
                  <a:pt x="542" y="54"/>
                </a:cubicBezTo>
                <a:cubicBezTo>
                  <a:pt x="603" y="84"/>
                  <a:pt x="641" y="107"/>
                  <a:pt x="641" y="115"/>
                </a:cubicBezTo>
                <a:cubicBezTo>
                  <a:pt x="649" y="115"/>
                  <a:pt x="649" y="122"/>
                  <a:pt x="649" y="130"/>
                </a:cubicBezTo>
                <a:cubicBezTo>
                  <a:pt x="649" y="138"/>
                  <a:pt x="641" y="138"/>
                  <a:pt x="634" y="138"/>
                </a:cubicBezTo>
                <a:cubicBezTo>
                  <a:pt x="565" y="138"/>
                  <a:pt x="565" y="138"/>
                  <a:pt x="565" y="138"/>
                </a:cubicBezTo>
                <a:lnTo>
                  <a:pt x="557" y="138"/>
                </a:lnTo>
                <a:cubicBezTo>
                  <a:pt x="550" y="153"/>
                  <a:pt x="550" y="153"/>
                  <a:pt x="550" y="153"/>
                </a:cubicBezTo>
                <a:cubicBezTo>
                  <a:pt x="542" y="161"/>
                  <a:pt x="527" y="168"/>
                  <a:pt x="519" y="168"/>
                </a:cubicBezTo>
                <a:close/>
                <a:moveTo>
                  <a:pt x="321" y="107"/>
                </a:moveTo>
                <a:lnTo>
                  <a:pt x="321" y="107"/>
                </a:lnTo>
                <a:cubicBezTo>
                  <a:pt x="389" y="107"/>
                  <a:pt x="481" y="130"/>
                  <a:pt x="519" y="138"/>
                </a:cubicBezTo>
                <a:cubicBezTo>
                  <a:pt x="519" y="138"/>
                  <a:pt x="527" y="138"/>
                  <a:pt x="527" y="130"/>
                </a:cubicBezTo>
                <a:cubicBezTo>
                  <a:pt x="542" y="122"/>
                  <a:pt x="542" y="122"/>
                  <a:pt x="542" y="122"/>
                </a:cubicBezTo>
                <a:cubicBezTo>
                  <a:pt x="542" y="115"/>
                  <a:pt x="557" y="107"/>
                  <a:pt x="565" y="107"/>
                </a:cubicBezTo>
                <a:cubicBezTo>
                  <a:pt x="580" y="107"/>
                  <a:pt x="580" y="107"/>
                  <a:pt x="580" y="107"/>
                </a:cubicBezTo>
                <a:cubicBezTo>
                  <a:pt x="565" y="99"/>
                  <a:pt x="550" y="92"/>
                  <a:pt x="534" y="84"/>
                </a:cubicBezTo>
                <a:cubicBezTo>
                  <a:pt x="481" y="61"/>
                  <a:pt x="404" y="31"/>
                  <a:pt x="329" y="31"/>
                </a:cubicBezTo>
                <a:cubicBezTo>
                  <a:pt x="229" y="31"/>
                  <a:pt x="130" y="76"/>
                  <a:pt x="68" y="107"/>
                </a:cubicBezTo>
                <a:cubicBezTo>
                  <a:pt x="84" y="107"/>
                  <a:pt x="84" y="107"/>
                  <a:pt x="84" y="107"/>
                </a:cubicBezTo>
                <a:cubicBezTo>
                  <a:pt x="99" y="107"/>
                  <a:pt x="107" y="115"/>
                  <a:pt x="114" y="115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68" y="130"/>
                  <a:pt x="260" y="107"/>
                  <a:pt x="321" y="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400">
            <a:extLst>
              <a:ext uri="{FF2B5EF4-FFF2-40B4-BE49-F238E27FC236}">
                <a16:creationId xmlns:a16="http://schemas.microsoft.com/office/drawing/2014/main" id="{F21605DE-ED3C-BA4E-B0B3-7A5EBDB8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937" y="9877903"/>
            <a:ext cx="33184" cy="52151"/>
          </a:xfrm>
          <a:custGeom>
            <a:avLst/>
            <a:gdLst>
              <a:gd name="T0" fmla="*/ 16 w 32"/>
              <a:gd name="T1" fmla="*/ 46 h 47"/>
              <a:gd name="T2" fmla="*/ 16 w 32"/>
              <a:gd name="T3" fmla="*/ 46 h 47"/>
              <a:gd name="T4" fmla="*/ 16 w 32"/>
              <a:gd name="T5" fmla="*/ 46 h 47"/>
              <a:gd name="T6" fmla="*/ 0 w 32"/>
              <a:gd name="T7" fmla="*/ 30 h 47"/>
              <a:gd name="T8" fmla="*/ 0 w 32"/>
              <a:gd name="T9" fmla="*/ 15 h 47"/>
              <a:gd name="T10" fmla="*/ 16 w 32"/>
              <a:gd name="T11" fmla="*/ 0 h 47"/>
              <a:gd name="T12" fmla="*/ 16 w 32"/>
              <a:gd name="T13" fmla="*/ 0 h 47"/>
              <a:gd name="T14" fmla="*/ 31 w 32"/>
              <a:gd name="T15" fmla="*/ 15 h 47"/>
              <a:gd name="T16" fmla="*/ 31 w 32"/>
              <a:gd name="T17" fmla="*/ 30 h 47"/>
              <a:gd name="T18" fmla="*/ 16 w 32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47">
                <a:moveTo>
                  <a:pt x="16" y="46"/>
                </a:moveTo>
                <a:lnTo>
                  <a:pt x="16" y="46"/>
                </a:lnTo>
                <a:lnTo>
                  <a:pt x="16" y="46"/>
                </a:lnTo>
                <a:cubicBezTo>
                  <a:pt x="0" y="46"/>
                  <a:pt x="0" y="38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16" y="0"/>
                </a:cubicBezTo>
                <a:lnTo>
                  <a:pt x="16" y="0"/>
                </a:lnTo>
                <a:cubicBezTo>
                  <a:pt x="23" y="0"/>
                  <a:pt x="31" y="7"/>
                  <a:pt x="31" y="15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8"/>
                  <a:pt x="23" y="46"/>
                  <a:pt x="16" y="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401">
            <a:extLst>
              <a:ext uri="{FF2B5EF4-FFF2-40B4-BE49-F238E27FC236}">
                <a16:creationId xmlns:a16="http://schemas.microsoft.com/office/drawing/2014/main" id="{D3B5051A-A40D-4946-9414-18809F090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194" y="10223984"/>
            <a:ext cx="289189" cy="336597"/>
          </a:xfrm>
          <a:custGeom>
            <a:avLst/>
            <a:gdLst>
              <a:gd name="T0" fmla="*/ 138 w 268"/>
              <a:gd name="T1" fmla="*/ 314 h 315"/>
              <a:gd name="T2" fmla="*/ 138 w 268"/>
              <a:gd name="T3" fmla="*/ 314 h 315"/>
              <a:gd name="T4" fmla="*/ 0 w 268"/>
              <a:gd name="T5" fmla="*/ 184 h 315"/>
              <a:gd name="T6" fmla="*/ 61 w 268"/>
              <a:gd name="T7" fmla="*/ 15 h 315"/>
              <a:gd name="T8" fmla="*/ 69 w 268"/>
              <a:gd name="T9" fmla="*/ 0 h 315"/>
              <a:gd name="T10" fmla="*/ 92 w 268"/>
              <a:gd name="T11" fmla="*/ 0 h 315"/>
              <a:gd name="T12" fmla="*/ 92 w 268"/>
              <a:gd name="T13" fmla="*/ 23 h 315"/>
              <a:gd name="T14" fmla="*/ 84 w 268"/>
              <a:gd name="T15" fmla="*/ 31 h 315"/>
              <a:gd name="T16" fmla="*/ 30 w 268"/>
              <a:gd name="T17" fmla="*/ 184 h 315"/>
              <a:gd name="T18" fmla="*/ 138 w 268"/>
              <a:gd name="T19" fmla="*/ 291 h 315"/>
              <a:gd name="T20" fmla="*/ 236 w 268"/>
              <a:gd name="T21" fmla="*/ 184 h 315"/>
              <a:gd name="T22" fmla="*/ 182 w 268"/>
              <a:gd name="T23" fmla="*/ 31 h 315"/>
              <a:gd name="T24" fmla="*/ 176 w 268"/>
              <a:gd name="T25" fmla="*/ 23 h 315"/>
              <a:gd name="T26" fmla="*/ 176 w 268"/>
              <a:gd name="T27" fmla="*/ 0 h 315"/>
              <a:gd name="T28" fmla="*/ 198 w 268"/>
              <a:gd name="T29" fmla="*/ 8 h 315"/>
              <a:gd name="T30" fmla="*/ 205 w 268"/>
              <a:gd name="T31" fmla="*/ 15 h 315"/>
              <a:gd name="T32" fmla="*/ 267 w 268"/>
              <a:gd name="T33" fmla="*/ 184 h 315"/>
              <a:gd name="T34" fmla="*/ 138 w 268"/>
              <a:gd name="T3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8" h="315">
                <a:moveTo>
                  <a:pt x="138" y="314"/>
                </a:moveTo>
                <a:lnTo>
                  <a:pt x="138" y="314"/>
                </a:lnTo>
                <a:cubicBezTo>
                  <a:pt x="61" y="314"/>
                  <a:pt x="0" y="260"/>
                  <a:pt x="0" y="184"/>
                </a:cubicBezTo>
                <a:cubicBezTo>
                  <a:pt x="0" y="138"/>
                  <a:pt x="23" y="61"/>
                  <a:pt x="61" y="15"/>
                </a:cubicBezTo>
                <a:cubicBezTo>
                  <a:pt x="61" y="8"/>
                  <a:pt x="69" y="8"/>
                  <a:pt x="69" y="0"/>
                </a:cubicBezTo>
                <a:cubicBezTo>
                  <a:pt x="76" y="0"/>
                  <a:pt x="84" y="0"/>
                  <a:pt x="92" y="0"/>
                </a:cubicBezTo>
                <a:cubicBezTo>
                  <a:pt x="99" y="8"/>
                  <a:pt x="99" y="15"/>
                  <a:pt x="92" y="23"/>
                </a:cubicBezTo>
                <a:lnTo>
                  <a:pt x="84" y="31"/>
                </a:lnTo>
                <a:cubicBezTo>
                  <a:pt x="53" y="76"/>
                  <a:pt x="30" y="145"/>
                  <a:pt x="30" y="184"/>
                </a:cubicBezTo>
                <a:cubicBezTo>
                  <a:pt x="30" y="237"/>
                  <a:pt x="76" y="291"/>
                  <a:pt x="138" y="291"/>
                </a:cubicBezTo>
                <a:cubicBezTo>
                  <a:pt x="190" y="291"/>
                  <a:pt x="236" y="237"/>
                  <a:pt x="236" y="184"/>
                </a:cubicBezTo>
                <a:cubicBezTo>
                  <a:pt x="236" y="145"/>
                  <a:pt x="213" y="76"/>
                  <a:pt x="182" y="31"/>
                </a:cubicBezTo>
                <a:cubicBezTo>
                  <a:pt x="182" y="31"/>
                  <a:pt x="176" y="31"/>
                  <a:pt x="176" y="23"/>
                </a:cubicBezTo>
                <a:cubicBezTo>
                  <a:pt x="168" y="15"/>
                  <a:pt x="168" y="8"/>
                  <a:pt x="176" y="0"/>
                </a:cubicBezTo>
                <a:cubicBezTo>
                  <a:pt x="182" y="0"/>
                  <a:pt x="190" y="0"/>
                  <a:pt x="198" y="8"/>
                </a:cubicBezTo>
                <a:cubicBezTo>
                  <a:pt x="198" y="8"/>
                  <a:pt x="205" y="8"/>
                  <a:pt x="205" y="15"/>
                </a:cubicBezTo>
                <a:cubicBezTo>
                  <a:pt x="244" y="61"/>
                  <a:pt x="267" y="138"/>
                  <a:pt x="267" y="184"/>
                </a:cubicBezTo>
                <a:cubicBezTo>
                  <a:pt x="267" y="260"/>
                  <a:pt x="205" y="314"/>
                  <a:pt x="138" y="3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402">
            <a:extLst>
              <a:ext uri="{FF2B5EF4-FFF2-40B4-BE49-F238E27FC236}">
                <a16:creationId xmlns:a16="http://schemas.microsoft.com/office/drawing/2014/main" id="{7604C242-8F03-7741-904C-9F46DB9F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6084" y="10110204"/>
            <a:ext cx="180151" cy="99556"/>
          </a:xfrm>
          <a:custGeom>
            <a:avLst/>
            <a:gdLst>
              <a:gd name="T0" fmla="*/ 129 w 169"/>
              <a:gd name="T1" fmla="*/ 92 h 93"/>
              <a:gd name="T2" fmla="*/ 129 w 169"/>
              <a:gd name="T3" fmla="*/ 92 h 93"/>
              <a:gd name="T4" fmla="*/ 123 w 169"/>
              <a:gd name="T5" fmla="*/ 84 h 93"/>
              <a:gd name="T6" fmla="*/ 115 w 169"/>
              <a:gd name="T7" fmla="*/ 69 h 93"/>
              <a:gd name="T8" fmla="*/ 129 w 169"/>
              <a:gd name="T9" fmla="*/ 30 h 93"/>
              <a:gd name="T10" fmla="*/ 129 w 169"/>
              <a:gd name="T11" fmla="*/ 30 h 93"/>
              <a:gd name="T12" fmla="*/ 129 w 169"/>
              <a:gd name="T13" fmla="*/ 30 h 93"/>
              <a:gd name="T14" fmla="*/ 31 w 169"/>
              <a:gd name="T15" fmla="*/ 30 h 93"/>
              <a:gd name="T16" fmla="*/ 31 w 169"/>
              <a:gd name="T17" fmla="*/ 30 h 93"/>
              <a:gd name="T18" fmla="*/ 31 w 169"/>
              <a:gd name="T19" fmla="*/ 30 h 93"/>
              <a:gd name="T20" fmla="*/ 46 w 169"/>
              <a:gd name="T21" fmla="*/ 69 h 93"/>
              <a:gd name="T22" fmla="*/ 39 w 169"/>
              <a:gd name="T23" fmla="*/ 84 h 93"/>
              <a:gd name="T24" fmla="*/ 16 w 169"/>
              <a:gd name="T25" fmla="*/ 76 h 93"/>
              <a:gd name="T26" fmla="*/ 0 w 169"/>
              <a:gd name="T27" fmla="*/ 38 h 93"/>
              <a:gd name="T28" fmla="*/ 0 w 169"/>
              <a:gd name="T29" fmla="*/ 15 h 93"/>
              <a:gd name="T30" fmla="*/ 31 w 169"/>
              <a:gd name="T31" fmla="*/ 0 h 93"/>
              <a:gd name="T32" fmla="*/ 129 w 169"/>
              <a:gd name="T33" fmla="*/ 0 h 93"/>
              <a:gd name="T34" fmla="*/ 160 w 169"/>
              <a:gd name="T35" fmla="*/ 15 h 93"/>
              <a:gd name="T36" fmla="*/ 160 w 169"/>
              <a:gd name="T37" fmla="*/ 38 h 93"/>
              <a:gd name="T38" fmla="*/ 145 w 169"/>
              <a:gd name="T39" fmla="*/ 76 h 93"/>
              <a:gd name="T40" fmla="*/ 129 w 169"/>
              <a:gd name="T4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9" h="93">
                <a:moveTo>
                  <a:pt x="129" y="92"/>
                </a:moveTo>
                <a:lnTo>
                  <a:pt x="129" y="92"/>
                </a:lnTo>
                <a:cubicBezTo>
                  <a:pt x="122" y="92"/>
                  <a:pt x="123" y="84"/>
                  <a:pt x="123" y="84"/>
                </a:cubicBezTo>
                <a:cubicBezTo>
                  <a:pt x="115" y="84"/>
                  <a:pt x="115" y="76"/>
                  <a:pt x="115" y="69"/>
                </a:cubicBezTo>
                <a:cubicBezTo>
                  <a:pt x="129" y="30"/>
                  <a:pt x="129" y="30"/>
                  <a:pt x="129" y="30"/>
                </a:cubicBezTo>
                <a:lnTo>
                  <a:pt x="129" y="30"/>
                </a:lnTo>
                <a:lnTo>
                  <a:pt x="129" y="30"/>
                </a:lnTo>
                <a:cubicBezTo>
                  <a:pt x="31" y="30"/>
                  <a:pt x="31" y="30"/>
                  <a:pt x="31" y="30"/>
                </a:cubicBezTo>
                <a:lnTo>
                  <a:pt x="31" y="30"/>
                </a:lnTo>
                <a:lnTo>
                  <a:pt x="31" y="30"/>
                </a:lnTo>
                <a:cubicBezTo>
                  <a:pt x="46" y="69"/>
                  <a:pt x="46" y="69"/>
                  <a:pt x="46" y="69"/>
                </a:cubicBezTo>
                <a:cubicBezTo>
                  <a:pt x="46" y="76"/>
                  <a:pt x="46" y="84"/>
                  <a:pt x="39" y="84"/>
                </a:cubicBezTo>
                <a:cubicBezTo>
                  <a:pt x="31" y="92"/>
                  <a:pt x="23" y="84"/>
                  <a:pt x="16" y="7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0"/>
                  <a:pt x="0" y="23"/>
                  <a:pt x="0" y="15"/>
                </a:cubicBezTo>
                <a:cubicBezTo>
                  <a:pt x="8" y="0"/>
                  <a:pt x="16" y="0"/>
                  <a:pt x="3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45" y="0"/>
                  <a:pt x="152" y="0"/>
                  <a:pt x="160" y="15"/>
                </a:cubicBezTo>
                <a:cubicBezTo>
                  <a:pt x="160" y="23"/>
                  <a:pt x="168" y="30"/>
                  <a:pt x="160" y="38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37" y="84"/>
                  <a:pt x="129" y="92"/>
                  <a:pt x="129" y="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403">
            <a:extLst>
              <a:ext uri="{FF2B5EF4-FFF2-40B4-BE49-F238E27FC236}">
                <a16:creationId xmlns:a16="http://schemas.microsoft.com/office/drawing/2014/main" id="{7A80347E-0FB5-6146-A39F-96807DF0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268" y="10209760"/>
            <a:ext cx="104298" cy="18963"/>
          </a:xfrm>
          <a:custGeom>
            <a:avLst/>
            <a:gdLst>
              <a:gd name="T0" fmla="*/ 92 w 99"/>
              <a:gd name="T1" fmla="*/ 15 h 16"/>
              <a:gd name="T2" fmla="*/ 92 w 99"/>
              <a:gd name="T3" fmla="*/ 15 h 16"/>
              <a:gd name="T4" fmla="*/ 8 w 99"/>
              <a:gd name="T5" fmla="*/ 15 h 16"/>
              <a:gd name="T6" fmla="*/ 0 w 99"/>
              <a:gd name="T7" fmla="*/ 7 h 16"/>
              <a:gd name="T8" fmla="*/ 8 w 99"/>
              <a:gd name="T9" fmla="*/ 0 h 16"/>
              <a:gd name="T10" fmla="*/ 92 w 99"/>
              <a:gd name="T11" fmla="*/ 0 h 16"/>
              <a:gd name="T12" fmla="*/ 98 w 99"/>
              <a:gd name="T13" fmla="*/ 7 h 16"/>
              <a:gd name="T14" fmla="*/ 92 w 99"/>
              <a:gd name="T1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16">
                <a:moveTo>
                  <a:pt x="92" y="15"/>
                </a:moveTo>
                <a:lnTo>
                  <a:pt x="92" y="15"/>
                </a:ln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0" y="15"/>
                  <a:pt x="0" y="7"/>
                </a:cubicBezTo>
                <a:cubicBezTo>
                  <a:pt x="0" y="0"/>
                  <a:pt x="8" y="0"/>
                  <a:pt x="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0"/>
                  <a:pt x="98" y="0"/>
                  <a:pt x="98" y="7"/>
                </a:cubicBezTo>
                <a:cubicBezTo>
                  <a:pt x="98" y="15"/>
                  <a:pt x="92" y="15"/>
                  <a:pt x="92" y="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404">
            <a:extLst>
              <a:ext uri="{FF2B5EF4-FFF2-40B4-BE49-F238E27FC236}">
                <a16:creationId xmlns:a16="http://schemas.microsoft.com/office/drawing/2014/main" id="{F49C6B95-7A77-C447-B645-BC07865BF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8750" y="10304576"/>
            <a:ext cx="90077" cy="151706"/>
          </a:xfrm>
          <a:custGeom>
            <a:avLst/>
            <a:gdLst>
              <a:gd name="T0" fmla="*/ 38 w 85"/>
              <a:gd name="T1" fmla="*/ 138 h 139"/>
              <a:gd name="T2" fmla="*/ 38 w 85"/>
              <a:gd name="T3" fmla="*/ 138 h 139"/>
              <a:gd name="T4" fmla="*/ 7 w 85"/>
              <a:gd name="T5" fmla="*/ 138 h 139"/>
              <a:gd name="T6" fmla="*/ 0 w 85"/>
              <a:gd name="T7" fmla="*/ 123 h 139"/>
              <a:gd name="T8" fmla="*/ 15 w 85"/>
              <a:gd name="T9" fmla="*/ 115 h 139"/>
              <a:gd name="T10" fmla="*/ 61 w 85"/>
              <a:gd name="T11" fmla="*/ 115 h 139"/>
              <a:gd name="T12" fmla="*/ 69 w 85"/>
              <a:gd name="T13" fmla="*/ 100 h 139"/>
              <a:gd name="T14" fmla="*/ 38 w 85"/>
              <a:gd name="T15" fmla="*/ 85 h 139"/>
              <a:gd name="T16" fmla="*/ 0 w 85"/>
              <a:gd name="T17" fmla="*/ 46 h 139"/>
              <a:gd name="T18" fmla="*/ 15 w 85"/>
              <a:gd name="T19" fmla="*/ 16 h 139"/>
              <a:gd name="T20" fmla="*/ 76 w 85"/>
              <a:gd name="T21" fmla="*/ 8 h 139"/>
              <a:gd name="T22" fmla="*/ 84 w 85"/>
              <a:gd name="T23" fmla="*/ 23 h 139"/>
              <a:gd name="T24" fmla="*/ 69 w 85"/>
              <a:gd name="T25" fmla="*/ 31 h 139"/>
              <a:gd name="T26" fmla="*/ 30 w 85"/>
              <a:gd name="T27" fmla="*/ 31 h 139"/>
              <a:gd name="T28" fmla="*/ 15 w 85"/>
              <a:gd name="T29" fmla="*/ 46 h 139"/>
              <a:gd name="T30" fmla="*/ 46 w 85"/>
              <a:gd name="T31" fmla="*/ 62 h 139"/>
              <a:gd name="T32" fmla="*/ 84 w 85"/>
              <a:gd name="T33" fmla="*/ 100 h 139"/>
              <a:gd name="T34" fmla="*/ 69 w 85"/>
              <a:gd name="T35" fmla="*/ 131 h 139"/>
              <a:gd name="T36" fmla="*/ 38 w 85"/>
              <a:gd name="T37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5" h="139">
                <a:moveTo>
                  <a:pt x="38" y="138"/>
                </a:moveTo>
                <a:lnTo>
                  <a:pt x="38" y="138"/>
                </a:lnTo>
                <a:cubicBezTo>
                  <a:pt x="30" y="138"/>
                  <a:pt x="15" y="138"/>
                  <a:pt x="7" y="138"/>
                </a:cubicBezTo>
                <a:cubicBezTo>
                  <a:pt x="0" y="131"/>
                  <a:pt x="0" y="123"/>
                  <a:pt x="0" y="123"/>
                </a:cubicBezTo>
                <a:cubicBezTo>
                  <a:pt x="0" y="115"/>
                  <a:pt x="7" y="115"/>
                  <a:pt x="15" y="115"/>
                </a:cubicBezTo>
                <a:cubicBezTo>
                  <a:pt x="30" y="123"/>
                  <a:pt x="46" y="123"/>
                  <a:pt x="61" y="115"/>
                </a:cubicBezTo>
                <a:cubicBezTo>
                  <a:pt x="61" y="115"/>
                  <a:pt x="69" y="108"/>
                  <a:pt x="69" y="100"/>
                </a:cubicBezTo>
                <a:cubicBezTo>
                  <a:pt x="69" y="92"/>
                  <a:pt x="53" y="85"/>
                  <a:pt x="38" y="85"/>
                </a:cubicBezTo>
                <a:cubicBezTo>
                  <a:pt x="23" y="69"/>
                  <a:pt x="0" y="62"/>
                  <a:pt x="0" y="46"/>
                </a:cubicBezTo>
                <a:cubicBezTo>
                  <a:pt x="0" y="31"/>
                  <a:pt x="7" y="16"/>
                  <a:pt x="15" y="16"/>
                </a:cubicBezTo>
                <a:cubicBezTo>
                  <a:pt x="30" y="0"/>
                  <a:pt x="53" y="0"/>
                  <a:pt x="76" y="8"/>
                </a:cubicBezTo>
                <a:cubicBezTo>
                  <a:pt x="84" y="16"/>
                  <a:pt x="84" y="16"/>
                  <a:pt x="84" y="23"/>
                </a:cubicBezTo>
                <a:cubicBezTo>
                  <a:pt x="84" y="31"/>
                  <a:pt x="76" y="31"/>
                  <a:pt x="69" y="31"/>
                </a:cubicBezTo>
                <a:cubicBezTo>
                  <a:pt x="53" y="23"/>
                  <a:pt x="38" y="23"/>
                  <a:pt x="30" y="31"/>
                </a:cubicBezTo>
                <a:cubicBezTo>
                  <a:pt x="23" y="31"/>
                  <a:pt x="15" y="39"/>
                  <a:pt x="15" y="46"/>
                </a:cubicBezTo>
                <a:cubicBezTo>
                  <a:pt x="15" y="54"/>
                  <a:pt x="30" y="62"/>
                  <a:pt x="46" y="62"/>
                </a:cubicBezTo>
                <a:cubicBezTo>
                  <a:pt x="61" y="77"/>
                  <a:pt x="84" y="85"/>
                  <a:pt x="84" y="100"/>
                </a:cubicBezTo>
                <a:cubicBezTo>
                  <a:pt x="84" y="115"/>
                  <a:pt x="76" y="131"/>
                  <a:pt x="69" y="131"/>
                </a:cubicBezTo>
                <a:cubicBezTo>
                  <a:pt x="61" y="138"/>
                  <a:pt x="53" y="138"/>
                  <a:pt x="38" y="13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405">
            <a:extLst>
              <a:ext uri="{FF2B5EF4-FFF2-40B4-BE49-F238E27FC236}">
                <a16:creationId xmlns:a16="http://schemas.microsoft.com/office/drawing/2014/main" id="{DC7243B7-7CE6-534D-B863-67B9BC48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937" y="10271392"/>
            <a:ext cx="23703" cy="33184"/>
          </a:xfrm>
          <a:custGeom>
            <a:avLst/>
            <a:gdLst>
              <a:gd name="T0" fmla="*/ 8 w 24"/>
              <a:gd name="T1" fmla="*/ 30 h 31"/>
              <a:gd name="T2" fmla="*/ 8 w 24"/>
              <a:gd name="T3" fmla="*/ 30 h 31"/>
              <a:gd name="T4" fmla="*/ 0 w 24"/>
              <a:gd name="T5" fmla="*/ 23 h 31"/>
              <a:gd name="T6" fmla="*/ 0 w 24"/>
              <a:gd name="T7" fmla="*/ 8 h 31"/>
              <a:gd name="T8" fmla="*/ 8 w 24"/>
              <a:gd name="T9" fmla="*/ 0 h 31"/>
              <a:gd name="T10" fmla="*/ 23 w 24"/>
              <a:gd name="T11" fmla="*/ 8 h 31"/>
              <a:gd name="T12" fmla="*/ 23 w 24"/>
              <a:gd name="T13" fmla="*/ 23 h 31"/>
              <a:gd name="T14" fmla="*/ 8 w 2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31">
                <a:moveTo>
                  <a:pt x="8" y="30"/>
                </a:moveTo>
                <a:lnTo>
                  <a:pt x="8" y="30"/>
                </a:lnTo>
                <a:cubicBezTo>
                  <a:pt x="8" y="30"/>
                  <a:pt x="0" y="30"/>
                  <a:pt x="0" y="23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16" y="0"/>
                  <a:pt x="23" y="8"/>
                  <a:pt x="23" y="8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30"/>
                  <a:pt x="16" y="30"/>
                  <a:pt x="8" y="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406">
            <a:extLst>
              <a:ext uri="{FF2B5EF4-FFF2-40B4-BE49-F238E27FC236}">
                <a16:creationId xmlns:a16="http://schemas.microsoft.com/office/drawing/2014/main" id="{79772203-E498-3A43-AB16-5A658FFE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1937" y="10461025"/>
            <a:ext cx="23703" cy="33184"/>
          </a:xfrm>
          <a:custGeom>
            <a:avLst/>
            <a:gdLst>
              <a:gd name="T0" fmla="*/ 8 w 24"/>
              <a:gd name="T1" fmla="*/ 30 h 31"/>
              <a:gd name="T2" fmla="*/ 8 w 24"/>
              <a:gd name="T3" fmla="*/ 30 h 31"/>
              <a:gd name="T4" fmla="*/ 0 w 24"/>
              <a:gd name="T5" fmla="*/ 23 h 31"/>
              <a:gd name="T6" fmla="*/ 0 w 24"/>
              <a:gd name="T7" fmla="*/ 7 h 31"/>
              <a:gd name="T8" fmla="*/ 8 w 24"/>
              <a:gd name="T9" fmla="*/ 0 h 31"/>
              <a:gd name="T10" fmla="*/ 23 w 24"/>
              <a:gd name="T11" fmla="*/ 7 h 31"/>
              <a:gd name="T12" fmla="*/ 23 w 24"/>
              <a:gd name="T13" fmla="*/ 23 h 31"/>
              <a:gd name="T14" fmla="*/ 8 w 2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31">
                <a:moveTo>
                  <a:pt x="8" y="30"/>
                </a:moveTo>
                <a:lnTo>
                  <a:pt x="8" y="30"/>
                </a:lnTo>
                <a:lnTo>
                  <a:pt x="0" y="23"/>
                </a:lnTo>
                <a:cubicBezTo>
                  <a:pt x="0" y="7"/>
                  <a:pt x="0" y="7"/>
                  <a:pt x="0" y="7"/>
                </a:cubicBezTo>
                <a:cubicBezTo>
                  <a:pt x="0" y="0"/>
                  <a:pt x="8" y="0"/>
                  <a:pt x="8" y="0"/>
                </a:cubicBezTo>
                <a:cubicBezTo>
                  <a:pt x="16" y="0"/>
                  <a:pt x="23" y="0"/>
                  <a:pt x="23" y="7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23"/>
                  <a:pt x="16" y="30"/>
                  <a:pt x="8" y="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407">
            <a:extLst>
              <a:ext uri="{FF2B5EF4-FFF2-40B4-BE49-F238E27FC236}">
                <a16:creationId xmlns:a16="http://schemas.microsoft.com/office/drawing/2014/main" id="{EA35DE60-82FE-6F4D-9BA5-A99106CA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527" y="10669621"/>
            <a:ext cx="289189" cy="346079"/>
          </a:xfrm>
          <a:custGeom>
            <a:avLst/>
            <a:gdLst>
              <a:gd name="T0" fmla="*/ 130 w 269"/>
              <a:gd name="T1" fmla="*/ 322 h 323"/>
              <a:gd name="T2" fmla="*/ 130 w 269"/>
              <a:gd name="T3" fmla="*/ 322 h 323"/>
              <a:gd name="T4" fmla="*/ 0 w 269"/>
              <a:gd name="T5" fmla="*/ 192 h 323"/>
              <a:gd name="T6" fmla="*/ 61 w 269"/>
              <a:gd name="T7" fmla="*/ 23 h 323"/>
              <a:gd name="T8" fmla="*/ 69 w 269"/>
              <a:gd name="T9" fmla="*/ 8 h 323"/>
              <a:gd name="T10" fmla="*/ 92 w 269"/>
              <a:gd name="T11" fmla="*/ 8 h 323"/>
              <a:gd name="T12" fmla="*/ 92 w 269"/>
              <a:gd name="T13" fmla="*/ 31 h 323"/>
              <a:gd name="T14" fmla="*/ 84 w 269"/>
              <a:gd name="T15" fmla="*/ 39 h 323"/>
              <a:gd name="T16" fmla="*/ 30 w 269"/>
              <a:gd name="T17" fmla="*/ 192 h 323"/>
              <a:gd name="T18" fmla="*/ 130 w 269"/>
              <a:gd name="T19" fmla="*/ 291 h 323"/>
              <a:gd name="T20" fmla="*/ 237 w 269"/>
              <a:gd name="T21" fmla="*/ 192 h 323"/>
              <a:gd name="T22" fmla="*/ 183 w 269"/>
              <a:gd name="T23" fmla="*/ 39 h 323"/>
              <a:gd name="T24" fmla="*/ 176 w 269"/>
              <a:gd name="T25" fmla="*/ 31 h 323"/>
              <a:gd name="T26" fmla="*/ 176 w 269"/>
              <a:gd name="T27" fmla="*/ 8 h 323"/>
              <a:gd name="T28" fmla="*/ 191 w 269"/>
              <a:gd name="T29" fmla="*/ 8 h 323"/>
              <a:gd name="T30" fmla="*/ 206 w 269"/>
              <a:gd name="T31" fmla="*/ 23 h 323"/>
              <a:gd name="T32" fmla="*/ 268 w 269"/>
              <a:gd name="T33" fmla="*/ 192 h 323"/>
              <a:gd name="T34" fmla="*/ 130 w 269"/>
              <a:gd name="T3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9" h="323">
                <a:moveTo>
                  <a:pt x="130" y="322"/>
                </a:moveTo>
                <a:lnTo>
                  <a:pt x="130" y="322"/>
                </a:lnTo>
                <a:cubicBezTo>
                  <a:pt x="61" y="322"/>
                  <a:pt x="0" y="268"/>
                  <a:pt x="0" y="192"/>
                </a:cubicBezTo>
                <a:cubicBezTo>
                  <a:pt x="0" y="146"/>
                  <a:pt x="23" y="69"/>
                  <a:pt x="61" y="23"/>
                </a:cubicBezTo>
                <a:cubicBezTo>
                  <a:pt x="61" y="16"/>
                  <a:pt x="61" y="16"/>
                  <a:pt x="69" y="8"/>
                </a:cubicBezTo>
                <a:cubicBezTo>
                  <a:pt x="76" y="8"/>
                  <a:pt x="84" y="0"/>
                  <a:pt x="92" y="8"/>
                </a:cubicBezTo>
                <a:cubicBezTo>
                  <a:pt x="92" y="16"/>
                  <a:pt x="92" y="23"/>
                  <a:pt x="92" y="31"/>
                </a:cubicBezTo>
                <a:cubicBezTo>
                  <a:pt x="84" y="31"/>
                  <a:pt x="84" y="39"/>
                  <a:pt x="84" y="39"/>
                </a:cubicBezTo>
                <a:cubicBezTo>
                  <a:pt x="46" y="84"/>
                  <a:pt x="30" y="153"/>
                  <a:pt x="30" y="192"/>
                </a:cubicBezTo>
                <a:cubicBezTo>
                  <a:pt x="30" y="245"/>
                  <a:pt x="76" y="291"/>
                  <a:pt x="130" y="291"/>
                </a:cubicBezTo>
                <a:cubicBezTo>
                  <a:pt x="191" y="291"/>
                  <a:pt x="237" y="245"/>
                  <a:pt x="237" y="192"/>
                </a:cubicBezTo>
                <a:cubicBezTo>
                  <a:pt x="237" y="153"/>
                  <a:pt x="214" y="84"/>
                  <a:pt x="183" y="39"/>
                </a:cubicBezTo>
                <a:cubicBezTo>
                  <a:pt x="176" y="39"/>
                  <a:pt x="176" y="31"/>
                  <a:pt x="176" y="31"/>
                </a:cubicBezTo>
                <a:cubicBezTo>
                  <a:pt x="168" y="23"/>
                  <a:pt x="168" y="16"/>
                  <a:pt x="176" y="8"/>
                </a:cubicBezTo>
                <a:cubicBezTo>
                  <a:pt x="183" y="8"/>
                  <a:pt x="191" y="8"/>
                  <a:pt x="191" y="8"/>
                </a:cubicBezTo>
                <a:cubicBezTo>
                  <a:pt x="199" y="16"/>
                  <a:pt x="199" y="16"/>
                  <a:pt x="206" y="23"/>
                </a:cubicBezTo>
                <a:cubicBezTo>
                  <a:pt x="245" y="69"/>
                  <a:pt x="268" y="146"/>
                  <a:pt x="268" y="192"/>
                </a:cubicBezTo>
                <a:cubicBezTo>
                  <a:pt x="268" y="268"/>
                  <a:pt x="206" y="322"/>
                  <a:pt x="130" y="3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408">
            <a:extLst>
              <a:ext uri="{FF2B5EF4-FFF2-40B4-BE49-F238E27FC236}">
                <a16:creationId xmlns:a16="http://schemas.microsoft.com/office/drawing/2014/main" id="{20AE53CD-FD54-BD4E-A063-890A054DE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3675" y="10560581"/>
            <a:ext cx="180151" cy="99559"/>
          </a:xfrm>
          <a:custGeom>
            <a:avLst/>
            <a:gdLst>
              <a:gd name="T0" fmla="*/ 130 w 169"/>
              <a:gd name="T1" fmla="*/ 84 h 93"/>
              <a:gd name="T2" fmla="*/ 130 w 169"/>
              <a:gd name="T3" fmla="*/ 84 h 93"/>
              <a:gd name="T4" fmla="*/ 130 w 169"/>
              <a:gd name="T5" fmla="*/ 84 h 93"/>
              <a:gd name="T6" fmla="*/ 122 w 169"/>
              <a:gd name="T7" fmla="*/ 69 h 93"/>
              <a:gd name="T8" fmla="*/ 137 w 169"/>
              <a:gd name="T9" fmla="*/ 30 h 93"/>
              <a:gd name="T10" fmla="*/ 137 w 169"/>
              <a:gd name="T11" fmla="*/ 30 h 93"/>
              <a:gd name="T12" fmla="*/ 137 w 169"/>
              <a:gd name="T13" fmla="*/ 30 h 93"/>
              <a:gd name="T14" fmla="*/ 30 w 169"/>
              <a:gd name="T15" fmla="*/ 30 h 93"/>
              <a:gd name="T16" fmla="*/ 30 w 169"/>
              <a:gd name="T17" fmla="*/ 30 h 93"/>
              <a:gd name="T18" fmla="*/ 30 w 169"/>
              <a:gd name="T19" fmla="*/ 30 h 93"/>
              <a:gd name="T20" fmla="*/ 53 w 169"/>
              <a:gd name="T21" fmla="*/ 61 h 93"/>
              <a:gd name="T22" fmla="*/ 46 w 169"/>
              <a:gd name="T23" fmla="*/ 84 h 93"/>
              <a:gd name="T24" fmla="*/ 23 w 169"/>
              <a:gd name="T25" fmla="*/ 76 h 93"/>
              <a:gd name="T26" fmla="*/ 7 w 169"/>
              <a:gd name="T27" fmla="*/ 38 h 93"/>
              <a:gd name="T28" fmla="*/ 7 w 169"/>
              <a:gd name="T29" fmla="*/ 15 h 93"/>
              <a:gd name="T30" fmla="*/ 30 w 169"/>
              <a:gd name="T31" fmla="*/ 0 h 93"/>
              <a:gd name="T32" fmla="*/ 137 w 169"/>
              <a:gd name="T33" fmla="*/ 0 h 93"/>
              <a:gd name="T34" fmla="*/ 160 w 169"/>
              <a:gd name="T35" fmla="*/ 15 h 93"/>
              <a:gd name="T36" fmla="*/ 168 w 169"/>
              <a:gd name="T37" fmla="*/ 38 h 93"/>
              <a:gd name="T38" fmla="*/ 145 w 169"/>
              <a:gd name="T39" fmla="*/ 76 h 93"/>
              <a:gd name="T40" fmla="*/ 130 w 169"/>
              <a:gd name="T41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9" h="93">
                <a:moveTo>
                  <a:pt x="130" y="84"/>
                </a:moveTo>
                <a:lnTo>
                  <a:pt x="130" y="84"/>
                </a:lnTo>
                <a:lnTo>
                  <a:pt x="130" y="84"/>
                </a:lnTo>
                <a:cubicBezTo>
                  <a:pt x="122" y="84"/>
                  <a:pt x="114" y="76"/>
                  <a:pt x="122" y="69"/>
                </a:cubicBezTo>
                <a:cubicBezTo>
                  <a:pt x="137" y="30"/>
                  <a:pt x="137" y="30"/>
                  <a:pt x="137" y="30"/>
                </a:cubicBezTo>
                <a:lnTo>
                  <a:pt x="137" y="30"/>
                </a:lnTo>
                <a:lnTo>
                  <a:pt x="137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30"/>
                </a:lnTo>
                <a:cubicBezTo>
                  <a:pt x="53" y="61"/>
                  <a:pt x="53" y="61"/>
                  <a:pt x="53" y="61"/>
                </a:cubicBezTo>
                <a:cubicBezTo>
                  <a:pt x="53" y="69"/>
                  <a:pt x="53" y="84"/>
                  <a:pt x="46" y="84"/>
                </a:cubicBezTo>
                <a:cubicBezTo>
                  <a:pt x="38" y="92"/>
                  <a:pt x="30" y="84"/>
                  <a:pt x="23" y="76"/>
                </a:cubicBezTo>
                <a:cubicBezTo>
                  <a:pt x="7" y="38"/>
                  <a:pt x="7" y="38"/>
                  <a:pt x="7" y="38"/>
                </a:cubicBezTo>
                <a:cubicBezTo>
                  <a:pt x="0" y="30"/>
                  <a:pt x="0" y="23"/>
                  <a:pt x="7" y="15"/>
                </a:cubicBezTo>
                <a:cubicBezTo>
                  <a:pt x="15" y="0"/>
                  <a:pt x="23" y="0"/>
                  <a:pt x="3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60" y="0"/>
                  <a:pt x="160" y="15"/>
                </a:cubicBezTo>
                <a:cubicBezTo>
                  <a:pt x="168" y="23"/>
                  <a:pt x="168" y="30"/>
                  <a:pt x="168" y="38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84"/>
                  <a:pt x="137" y="84"/>
                  <a:pt x="130" y="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409">
            <a:extLst>
              <a:ext uri="{FF2B5EF4-FFF2-40B4-BE49-F238E27FC236}">
                <a16:creationId xmlns:a16="http://schemas.microsoft.com/office/drawing/2014/main" id="{81A894CF-17B4-1C4A-9274-FA72372B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601" y="10650658"/>
            <a:ext cx="109040" cy="23703"/>
          </a:xfrm>
          <a:custGeom>
            <a:avLst/>
            <a:gdLst>
              <a:gd name="T0" fmla="*/ 84 w 100"/>
              <a:gd name="T1" fmla="*/ 23 h 24"/>
              <a:gd name="T2" fmla="*/ 84 w 100"/>
              <a:gd name="T3" fmla="*/ 23 h 24"/>
              <a:gd name="T4" fmla="*/ 8 w 100"/>
              <a:gd name="T5" fmla="*/ 23 h 24"/>
              <a:gd name="T6" fmla="*/ 0 w 100"/>
              <a:gd name="T7" fmla="*/ 15 h 24"/>
              <a:gd name="T8" fmla="*/ 8 w 100"/>
              <a:gd name="T9" fmla="*/ 0 h 24"/>
              <a:gd name="T10" fmla="*/ 84 w 100"/>
              <a:gd name="T11" fmla="*/ 0 h 24"/>
              <a:gd name="T12" fmla="*/ 99 w 100"/>
              <a:gd name="T13" fmla="*/ 15 h 24"/>
              <a:gd name="T14" fmla="*/ 84 w 100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4">
                <a:moveTo>
                  <a:pt x="84" y="23"/>
                </a:moveTo>
                <a:lnTo>
                  <a:pt x="84" y="23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5"/>
                  <a:pt x="0" y="15"/>
                </a:cubicBezTo>
                <a:cubicBezTo>
                  <a:pt x="0" y="8"/>
                  <a:pt x="0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15"/>
                  <a:pt x="92" y="23"/>
                  <a:pt x="84" y="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410">
            <a:extLst>
              <a:ext uri="{FF2B5EF4-FFF2-40B4-BE49-F238E27FC236}">
                <a16:creationId xmlns:a16="http://schemas.microsoft.com/office/drawing/2014/main" id="{96B30680-56CA-6943-BFC5-B46E364C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601" y="10759695"/>
            <a:ext cx="99559" cy="151706"/>
          </a:xfrm>
          <a:custGeom>
            <a:avLst/>
            <a:gdLst>
              <a:gd name="T0" fmla="*/ 46 w 93"/>
              <a:gd name="T1" fmla="*/ 138 h 139"/>
              <a:gd name="T2" fmla="*/ 46 w 93"/>
              <a:gd name="T3" fmla="*/ 138 h 139"/>
              <a:gd name="T4" fmla="*/ 8 w 93"/>
              <a:gd name="T5" fmla="*/ 130 h 139"/>
              <a:gd name="T6" fmla="*/ 8 w 93"/>
              <a:gd name="T7" fmla="*/ 123 h 139"/>
              <a:gd name="T8" fmla="*/ 15 w 93"/>
              <a:gd name="T9" fmla="*/ 115 h 139"/>
              <a:gd name="T10" fmla="*/ 61 w 93"/>
              <a:gd name="T11" fmla="*/ 115 h 139"/>
              <a:gd name="T12" fmla="*/ 69 w 93"/>
              <a:gd name="T13" fmla="*/ 100 h 139"/>
              <a:gd name="T14" fmla="*/ 46 w 93"/>
              <a:gd name="T15" fmla="*/ 77 h 139"/>
              <a:gd name="T16" fmla="*/ 8 w 93"/>
              <a:gd name="T17" fmla="*/ 39 h 139"/>
              <a:gd name="T18" fmla="*/ 23 w 93"/>
              <a:gd name="T19" fmla="*/ 8 h 139"/>
              <a:gd name="T20" fmla="*/ 84 w 93"/>
              <a:gd name="T21" fmla="*/ 8 h 139"/>
              <a:gd name="T22" fmla="*/ 92 w 93"/>
              <a:gd name="T23" fmla="*/ 23 h 139"/>
              <a:gd name="T24" fmla="*/ 76 w 93"/>
              <a:gd name="T25" fmla="*/ 31 h 139"/>
              <a:gd name="T26" fmla="*/ 31 w 93"/>
              <a:gd name="T27" fmla="*/ 23 h 139"/>
              <a:gd name="T28" fmla="*/ 23 w 93"/>
              <a:gd name="T29" fmla="*/ 39 h 139"/>
              <a:gd name="T30" fmla="*/ 53 w 93"/>
              <a:gd name="T31" fmla="*/ 62 h 139"/>
              <a:gd name="T32" fmla="*/ 92 w 93"/>
              <a:gd name="T33" fmla="*/ 100 h 139"/>
              <a:gd name="T34" fmla="*/ 76 w 93"/>
              <a:gd name="T35" fmla="*/ 130 h 139"/>
              <a:gd name="T36" fmla="*/ 46 w 93"/>
              <a:gd name="T37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3" h="139">
                <a:moveTo>
                  <a:pt x="46" y="138"/>
                </a:moveTo>
                <a:lnTo>
                  <a:pt x="46" y="138"/>
                </a:lnTo>
                <a:cubicBezTo>
                  <a:pt x="31" y="138"/>
                  <a:pt x="23" y="138"/>
                  <a:pt x="8" y="130"/>
                </a:cubicBezTo>
                <a:cubicBezTo>
                  <a:pt x="8" y="130"/>
                  <a:pt x="0" y="123"/>
                  <a:pt x="8" y="123"/>
                </a:cubicBezTo>
                <a:cubicBezTo>
                  <a:pt x="8" y="115"/>
                  <a:pt x="15" y="115"/>
                  <a:pt x="15" y="115"/>
                </a:cubicBezTo>
                <a:cubicBezTo>
                  <a:pt x="38" y="123"/>
                  <a:pt x="53" y="123"/>
                  <a:pt x="61" y="115"/>
                </a:cubicBezTo>
                <a:cubicBezTo>
                  <a:pt x="69" y="115"/>
                  <a:pt x="69" y="108"/>
                  <a:pt x="69" y="100"/>
                </a:cubicBezTo>
                <a:cubicBezTo>
                  <a:pt x="69" y="92"/>
                  <a:pt x="53" y="85"/>
                  <a:pt x="46" y="77"/>
                </a:cubicBezTo>
                <a:cubicBezTo>
                  <a:pt x="23" y="69"/>
                  <a:pt x="8" y="62"/>
                  <a:pt x="8" y="39"/>
                </a:cubicBezTo>
                <a:cubicBezTo>
                  <a:pt x="8" y="31"/>
                  <a:pt x="8" y="16"/>
                  <a:pt x="23" y="8"/>
                </a:cubicBezTo>
                <a:cubicBezTo>
                  <a:pt x="38" y="0"/>
                  <a:pt x="61" y="0"/>
                  <a:pt x="84" y="8"/>
                </a:cubicBezTo>
                <a:cubicBezTo>
                  <a:pt x="92" y="8"/>
                  <a:pt x="92" y="16"/>
                  <a:pt x="92" y="23"/>
                </a:cubicBezTo>
                <a:cubicBezTo>
                  <a:pt x="84" y="23"/>
                  <a:pt x="84" y="31"/>
                  <a:pt x="76" y="31"/>
                </a:cubicBezTo>
                <a:cubicBezTo>
                  <a:pt x="61" y="23"/>
                  <a:pt x="46" y="23"/>
                  <a:pt x="31" y="23"/>
                </a:cubicBezTo>
                <a:cubicBezTo>
                  <a:pt x="23" y="31"/>
                  <a:pt x="23" y="39"/>
                  <a:pt x="23" y="39"/>
                </a:cubicBezTo>
                <a:cubicBezTo>
                  <a:pt x="23" y="46"/>
                  <a:pt x="38" y="54"/>
                  <a:pt x="53" y="62"/>
                </a:cubicBezTo>
                <a:cubicBezTo>
                  <a:pt x="69" y="69"/>
                  <a:pt x="92" y="85"/>
                  <a:pt x="92" y="100"/>
                </a:cubicBezTo>
                <a:cubicBezTo>
                  <a:pt x="92" y="115"/>
                  <a:pt x="84" y="123"/>
                  <a:pt x="76" y="130"/>
                </a:cubicBezTo>
                <a:cubicBezTo>
                  <a:pt x="69" y="138"/>
                  <a:pt x="53" y="138"/>
                  <a:pt x="46" y="1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411">
            <a:extLst>
              <a:ext uri="{FF2B5EF4-FFF2-40B4-BE49-F238E27FC236}">
                <a16:creationId xmlns:a16="http://schemas.microsoft.com/office/drawing/2014/main" id="{D2B8B9FE-975E-AB44-BE86-5C485DF9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270" y="10726511"/>
            <a:ext cx="18963" cy="33184"/>
          </a:xfrm>
          <a:custGeom>
            <a:avLst/>
            <a:gdLst>
              <a:gd name="T0" fmla="*/ 8 w 16"/>
              <a:gd name="T1" fmla="*/ 30 h 31"/>
              <a:gd name="T2" fmla="*/ 8 w 16"/>
              <a:gd name="T3" fmla="*/ 30 h 31"/>
              <a:gd name="T4" fmla="*/ 0 w 16"/>
              <a:gd name="T5" fmla="*/ 23 h 31"/>
              <a:gd name="T6" fmla="*/ 0 w 16"/>
              <a:gd name="T7" fmla="*/ 7 h 31"/>
              <a:gd name="T8" fmla="*/ 8 w 16"/>
              <a:gd name="T9" fmla="*/ 0 h 31"/>
              <a:gd name="T10" fmla="*/ 15 w 16"/>
              <a:gd name="T11" fmla="*/ 7 h 31"/>
              <a:gd name="T12" fmla="*/ 15 w 16"/>
              <a:gd name="T13" fmla="*/ 23 h 31"/>
              <a:gd name="T14" fmla="*/ 8 w 1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31">
                <a:moveTo>
                  <a:pt x="8" y="30"/>
                </a:moveTo>
                <a:lnTo>
                  <a:pt x="8" y="30"/>
                </a:lnTo>
                <a:cubicBezTo>
                  <a:pt x="0" y="30"/>
                  <a:pt x="0" y="30"/>
                  <a:pt x="0" y="23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8" y="0"/>
                </a:cubicBezTo>
                <a:cubicBezTo>
                  <a:pt x="15" y="0"/>
                  <a:pt x="15" y="0"/>
                  <a:pt x="15" y="7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0"/>
                  <a:pt x="15" y="30"/>
                  <a:pt x="8" y="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412">
            <a:extLst>
              <a:ext uri="{FF2B5EF4-FFF2-40B4-BE49-F238E27FC236}">
                <a16:creationId xmlns:a16="http://schemas.microsoft.com/office/drawing/2014/main" id="{8FB0BCCB-A976-494A-96C4-8C7E8E2E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270" y="10906662"/>
            <a:ext cx="18963" cy="42666"/>
          </a:xfrm>
          <a:custGeom>
            <a:avLst/>
            <a:gdLst>
              <a:gd name="T0" fmla="*/ 8 w 16"/>
              <a:gd name="T1" fmla="*/ 38 h 39"/>
              <a:gd name="T2" fmla="*/ 8 w 16"/>
              <a:gd name="T3" fmla="*/ 38 h 39"/>
              <a:gd name="T4" fmla="*/ 0 w 16"/>
              <a:gd name="T5" fmla="*/ 23 h 39"/>
              <a:gd name="T6" fmla="*/ 0 w 16"/>
              <a:gd name="T7" fmla="*/ 15 h 39"/>
              <a:gd name="T8" fmla="*/ 8 w 16"/>
              <a:gd name="T9" fmla="*/ 0 h 39"/>
              <a:gd name="T10" fmla="*/ 15 w 16"/>
              <a:gd name="T11" fmla="*/ 15 h 39"/>
              <a:gd name="T12" fmla="*/ 15 w 16"/>
              <a:gd name="T13" fmla="*/ 23 h 39"/>
              <a:gd name="T14" fmla="*/ 8 w 16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39">
                <a:moveTo>
                  <a:pt x="8" y="38"/>
                </a:moveTo>
                <a:lnTo>
                  <a:pt x="8" y="38"/>
                </a:lnTo>
                <a:cubicBezTo>
                  <a:pt x="0" y="38"/>
                  <a:pt x="0" y="31"/>
                  <a:pt x="0" y="2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0"/>
                  <a:pt x="8" y="0"/>
                </a:cubicBezTo>
                <a:cubicBezTo>
                  <a:pt x="15" y="0"/>
                  <a:pt x="15" y="8"/>
                  <a:pt x="15" y="15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1"/>
                  <a:pt x="15" y="38"/>
                  <a:pt x="8" y="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413">
            <a:extLst>
              <a:ext uri="{FF2B5EF4-FFF2-40B4-BE49-F238E27FC236}">
                <a16:creationId xmlns:a16="http://schemas.microsoft.com/office/drawing/2014/main" id="{C108CDA2-3298-A84B-B0FF-E751DFAD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079" y="10446801"/>
            <a:ext cx="592604" cy="682678"/>
          </a:xfrm>
          <a:custGeom>
            <a:avLst/>
            <a:gdLst>
              <a:gd name="T0" fmla="*/ 276 w 552"/>
              <a:gd name="T1" fmla="*/ 635 h 636"/>
              <a:gd name="T2" fmla="*/ 276 w 552"/>
              <a:gd name="T3" fmla="*/ 635 h 636"/>
              <a:gd name="T4" fmla="*/ 268 w 552"/>
              <a:gd name="T5" fmla="*/ 635 h 636"/>
              <a:gd name="T6" fmla="*/ 115 w 552"/>
              <a:gd name="T7" fmla="*/ 512 h 636"/>
              <a:gd name="T8" fmla="*/ 0 w 552"/>
              <a:gd name="T9" fmla="*/ 130 h 636"/>
              <a:gd name="T10" fmla="*/ 16 w 552"/>
              <a:gd name="T11" fmla="*/ 99 h 636"/>
              <a:gd name="T12" fmla="*/ 46 w 552"/>
              <a:gd name="T13" fmla="*/ 76 h 636"/>
              <a:gd name="T14" fmla="*/ 245 w 552"/>
              <a:gd name="T15" fmla="*/ 7 h 636"/>
              <a:gd name="T16" fmla="*/ 306 w 552"/>
              <a:gd name="T17" fmla="*/ 7 h 636"/>
              <a:gd name="T18" fmla="*/ 506 w 552"/>
              <a:gd name="T19" fmla="*/ 76 h 636"/>
              <a:gd name="T20" fmla="*/ 544 w 552"/>
              <a:gd name="T21" fmla="*/ 92 h 636"/>
              <a:gd name="T22" fmla="*/ 551 w 552"/>
              <a:gd name="T23" fmla="*/ 130 h 636"/>
              <a:gd name="T24" fmla="*/ 436 w 552"/>
              <a:gd name="T25" fmla="*/ 512 h 636"/>
              <a:gd name="T26" fmla="*/ 283 w 552"/>
              <a:gd name="T27" fmla="*/ 635 h 636"/>
              <a:gd name="T28" fmla="*/ 276 w 552"/>
              <a:gd name="T29" fmla="*/ 635 h 636"/>
              <a:gd name="T30" fmla="*/ 276 w 552"/>
              <a:gd name="T31" fmla="*/ 30 h 636"/>
              <a:gd name="T32" fmla="*/ 276 w 552"/>
              <a:gd name="T33" fmla="*/ 30 h 636"/>
              <a:gd name="T34" fmla="*/ 268 w 552"/>
              <a:gd name="T35" fmla="*/ 30 h 636"/>
              <a:gd name="T36" fmla="*/ 46 w 552"/>
              <a:gd name="T37" fmla="*/ 107 h 636"/>
              <a:gd name="T38" fmla="*/ 39 w 552"/>
              <a:gd name="T39" fmla="*/ 114 h 636"/>
              <a:gd name="T40" fmla="*/ 31 w 552"/>
              <a:gd name="T41" fmla="*/ 130 h 636"/>
              <a:gd name="T42" fmla="*/ 138 w 552"/>
              <a:gd name="T43" fmla="*/ 497 h 636"/>
              <a:gd name="T44" fmla="*/ 276 w 552"/>
              <a:gd name="T45" fmla="*/ 604 h 636"/>
              <a:gd name="T46" fmla="*/ 414 w 552"/>
              <a:gd name="T47" fmla="*/ 497 h 636"/>
              <a:gd name="T48" fmla="*/ 521 w 552"/>
              <a:gd name="T49" fmla="*/ 130 h 636"/>
              <a:gd name="T50" fmla="*/ 521 w 552"/>
              <a:gd name="T51" fmla="*/ 114 h 636"/>
              <a:gd name="T52" fmla="*/ 506 w 552"/>
              <a:gd name="T53" fmla="*/ 107 h 636"/>
              <a:gd name="T54" fmla="*/ 291 w 552"/>
              <a:gd name="T55" fmla="*/ 30 h 636"/>
              <a:gd name="T56" fmla="*/ 276 w 552"/>
              <a:gd name="T57" fmla="*/ 3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52" h="636">
                <a:moveTo>
                  <a:pt x="276" y="635"/>
                </a:moveTo>
                <a:lnTo>
                  <a:pt x="276" y="635"/>
                </a:lnTo>
                <a:cubicBezTo>
                  <a:pt x="276" y="635"/>
                  <a:pt x="276" y="635"/>
                  <a:pt x="268" y="635"/>
                </a:cubicBezTo>
                <a:cubicBezTo>
                  <a:pt x="268" y="627"/>
                  <a:pt x="161" y="581"/>
                  <a:pt x="115" y="512"/>
                </a:cubicBezTo>
                <a:cubicBezTo>
                  <a:pt x="39" y="398"/>
                  <a:pt x="8" y="206"/>
                  <a:pt x="0" y="130"/>
                </a:cubicBezTo>
                <a:cubicBezTo>
                  <a:pt x="0" y="122"/>
                  <a:pt x="8" y="107"/>
                  <a:pt x="16" y="99"/>
                </a:cubicBezTo>
                <a:cubicBezTo>
                  <a:pt x="23" y="84"/>
                  <a:pt x="31" y="84"/>
                  <a:pt x="46" y="76"/>
                </a:cubicBezTo>
                <a:cubicBezTo>
                  <a:pt x="153" y="69"/>
                  <a:pt x="215" y="30"/>
                  <a:pt x="245" y="7"/>
                </a:cubicBezTo>
                <a:cubicBezTo>
                  <a:pt x="268" y="0"/>
                  <a:pt x="291" y="0"/>
                  <a:pt x="306" y="7"/>
                </a:cubicBezTo>
                <a:cubicBezTo>
                  <a:pt x="337" y="30"/>
                  <a:pt x="406" y="69"/>
                  <a:pt x="506" y="76"/>
                </a:cubicBezTo>
                <a:cubicBezTo>
                  <a:pt x="521" y="76"/>
                  <a:pt x="528" y="84"/>
                  <a:pt x="544" y="92"/>
                </a:cubicBezTo>
                <a:cubicBezTo>
                  <a:pt x="551" y="107"/>
                  <a:pt x="551" y="122"/>
                  <a:pt x="551" y="130"/>
                </a:cubicBezTo>
                <a:cubicBezTo>
                  <a:pt x="544" y="206"/>
                  <a:pt x="521" y="398"/>
                  <a:pt x="436" y="512"/>
                </a:cubicBezTo>
                <a:cubicBezTo>
                  <a:pt x="391" y="581"/>
                  <a:pt x="291" y="627"/>
                  <a:pt x="283" y="635"/>
                </a:cubicBezTo>
                <a:lnTo>
                  <a:pt x="276" y="635"/>
                </a:lnTo>
                <a:close/>
                <a:moveTo>
                  <a:pt x="276" y="30"/>
                </a:moveTo>
                <a:lnTo>
                  <a:pt x="276" y="30"/>
                </a:lnTo>
                <a:lnTo>
                  <a:pt x="268" y="30"/>
                </a:lnTo>
                <a:cubicBezTo>
                  <a:pt x="230" y="61"/>
                  <a:pt x="161" y="99"/>
                  <a:pt x="46" y="107"/>
                </a:cubicBezTo>
                <a:lnTo>
                  <a:pt x="39" y="114"/>
                </a:lnTo>
                <a:cubicBezTo>
                  <a:pt x="31" y="122"/>
                  <a:pt x="31" y="122"/>
                  <a:pt x="31" y="130"/>
                </a:cubicBezTo>
                <a:cubicBezTo>
                  <a:pt x="39" y="206"/>
                  <a:pt x="62" y="382"/>
                  <a:pt x="138" y="497"/>
                </a:cubicBezTo>
                <a:cubicBezTo>
                  <a:pt x="176" y="551"/>
                  <a:pt x="253" y="589"/>
                  <a:pt x="276" y="604"/>
                </a:cubicBezTo>
                <a:cubicBezTo>
                  <a:pt x="299" y="589"/>
                  <a:pt x="375" y="551"/>
                  <a:pt x="414" y="497"/>
                </a:cubicBezTo>
                <a:cubicBezTo>
                  <a:pt x="490" y="382"/>
                  <a:pt x="513" y="199"/>
                  <a:pt x="521" y="130"/>
                </a:cubicBezTo>
                <a:cubicBezTo>
                  <a:pt x="521" y="122"/>
                  <a:pt x="521" y="122"/>
                  <a:pt x="521" y="114"/>
                </a:cubicBezTo>
                <a:cubicBezTo>
                  <a:pt x="513" y="107"/>
                  <a:pt x="513" y="107"/>
                  <a:pt x="506" y="107"/>
                </a:cubicBezTo>
                <a:cubicBezTo>
                  <a:pt x="391" y="99"/>
                  <a:pt x="322" y="61"/>
                  <a:pt x="291" y="30"/>
                </a:cubicBezTo>
                <a:cubicBezTo>
                  <a:pt x="283" y="30"/>
                  <a:pt x="283" y="30"/>
                  <a:pt x="276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414">
            <a:extLst>
              <a:ext uri="{FF2B5EF4-FFF2-40B4-BE49-F238E27FC236}">
                <a16:creationId xmlns:a16="http://schemas.microsoft.com/office/drawing/2014/main" id="{642C99E1-6141-2147-8063-5C24F0080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237" y="10612731"/>
            <a:ext cx="459861" cy="355560"/>
          </a:xfrm>
          <a:custGeom>
            <a:avLst/>
            <a:gdLst>
              <a:gd name="T0" fmla="*/ 398 w 429"/>
              <a:gd name="T1" fmla="*/ 329 h 330"/>
              <a:gd name="T2" fmla="*/ 398 w 429"/>
              <a:gd name="T3" fmla="*/ 329 h 330"/>
              <a:gd name="T4" fmla="*/ 31 w 429"/>
              <a:gd name="T5" fmla="*/ 329 h 330"/>
              <a:gd name="T6" fmla="*/ 0 w 429"/>
              <a:gd name="T7" fmla="*/ 298 h 330"/>
              <a:gd name="T8" fmla="*/ 0 w 429"/>
              <a:gd name="T9" fmla="*/ 30 h 330"/>
              <a:gd name="T10" fmla="*/ 31 w 429"/>
              <a:gd name="T11" fmla="*/ 0 h 330"/>
              <a:gd name="T12" fmla="*/ 398 w 429"/>
              <a:gd name="T13" fmla="*/ 0 h 330"/>
              <a:gd name="T14" fmla="*/ 428 w 429"/>
              <a:gd name="T15" fmla="*/ 30 h 330"/>
              <a:gd name="T16" fmla="*/ 428 w 429"/>
              <a:gd name="T17" fmla="*/ 298 h 330"/>
              <a:gd name="T18" fmla="*/ 398 w 429"/>
              <a:gd name="T19" fmla="*/ 329 h 330"/>
              <a:gd name="T20" fmla="*/ 31 w 429"/>
              <a:gd name="T21" fmla="*/ 23 h 330"/>
              <a:gd name="T22" fmla="*/ 31 w 429"/>
              <a:gd name="T23" fmla="*/ 23 h 330"/>
              <a:gd name="T24" fmla="*/ 23 w 429"/>
              <a:gd name="T25" fmla="*/ 30 h 330"/>
              <a:gd name="T26" fmla="*/ 23 w 429"/>
              <a:gd name="T27" fmla="*/ 298 h 330"/>
              <a:gd name="T28" fmla="*/ 31 w 429"/>
              <a:gd name="T29" fmla="*/ 306 h 330"/>
              <a:gd name="T30" fmla="*/ 398 w 429"/>
              <a:gd name="T31" fmla="*/ 306 h 330"/>
              <a:gd name="T32" fmla="*/ 405 w 429"/>
              <a:gd name="T33" fmla="*/ 298 h 330"/>
              <a:gd name="T34" fmla="*/ 405 w 429"/>
              <a:gd name="T35" fmla="*/ 30 h 330"/>
              <a:gd name="T36" fmla="*/ 398 w 429"/>
              <a:gd name="T37" fmla="*/ 23 h 330"/>
              <a:gd name="T38" fmla="*/ 31 w 429"/>
              <a:gd name="T39" fmla="*/ 23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9" h="330">
                <a:moveTo>
                  <a:pt x="398" y="329"/>
                </a:moveTo>
                <a:lnTo>
                  <a:pt x="398" y="329"/>
                </a:lnTo>
                <a:cubicBezTo>
                  <a:pt x="31" y="329"/>
                  <a:pt x="31" y="329"/>
                  <a:pt x="31" y="329"/>
                </a:cubicBezTo>
                <a:cubicBezTo>
                  <a:pt x="15" y="329"/>
                  <a:pt x="0" y="313"/>
                  <a:pt x="0" y="29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13" y="0"/>
                  <a:pt x="428" y="15"/>
                  <a:pt x="428" y="30"/>
                </a:cubicBezTo>
                <a:cubicBezTo>
                  <a:pt x="428" y="298"/>
                  <a:pt x="428" y="298"/>
                  <a:pt x="428" y="298"/>
                </a:cubicBezTo>
                <a:cubicBezTo>
                  <a:pt x="428" y="313"/>
                  <a:pt x="413" y="329"/>
                  <a:pt x="398" y="329"/>
                </a:cubicBezTo>
                <a:close/>
                <a:moveTo>
                  <a:pt x="31" y="23"/>
                </a:moveTo>
                <a:lnTo>
                  <a:pt x="31" y="23"/>
                </a:lnTo>
                <a:lnTo>
                  <a:pt x="23" y="30"/>
                </a:lnTo>
                <a:cubicBezTo>
                  <a:pt x="23" y="298"/>
                  <a:pt x="23" y="298"/>
                  <a:pt x="23" y="298"/>
                </a:cubicBezTo>
                <a:cubicBezTo>
                  <a:pt x="23" y="306"/>
                  <a:pt x="31" y="306"/>
                  <a:pt x="31" y="306"/>
                </a:cubicBezTo>
                <a:cubicBezTo>
                  <a:pt x="398" y="306"/>
                  <a:pt x="398" y="306"/>
                  <a:pt x="398" y="306"/>
                </a:cubicBezTo>
                <a:cubicBezTo>
                  <a:pt x="405" y="306"/>
                  <a:pt x="405" y="306"/>
                  <a:pt x="405" y="298"/>
                </a:cubicBezTo>
                <a:cubicBezTo>
                  <a:pt x="405" y="30"/>
                  <a:pt x="405" y="30"/>
                  <a:pt x="405" y="30"/>
                </a:cubicBezTo>
                <a:cubicBezTo>
                  <a:pt x="405" y="30"/>
                  <a:pt x="405" y="23"/>
                  <a:pt x="398" y="23"/>
                </a:cubicBezTo>
                <a:lnTo>
                  <a:pt x="31" y="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415">
            <a:extLst>
              <a:ext uri="{FF2B5EF4-FFF2-40B4-BE49-F238E27FC236}">
                <a16:creationId xmlns:a16="http://schemas.microsoft.com/office/drawing/2014/main" id="{8C9CC468-7C0C-7B40-8B3A-FD2B249E9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237" y="10669621"/>
            <a:ext cx="459861" cy="23703"/>
          </a:xfrm>
          <a:custGeom>
            <a:avLst/>
            <a:gdLst>
              <a:gd name="T0" fmla="*/ 421 w 429"/>
              <a:gd name="T1" fmla="*/ 23 h 24"/>
              <a:gd name="T2" fmla="*/ 421 w 429"/>
              <a:gd name="T3" fmla="*/ 23 h 24"/>
              <a:gd name="T4" fmla="*/ 15 w 429"/>
              <a:gd name="T5" fmla="*/ 23 h 24"/>
              <a:gd name="T6" fmla="*/ 0 w 429"/>
              <a:gd name="T7" fmla="*/ 8 h 24"/>
              <a:gd name="T8" fmla="*/ 15 w 429"/>
              <a:gd name="T9" fmla="*/ 0 h 24"/>
              <a:gd name="T10" fmla="*/ 421 w 429"/>
              <a:gd name="T11" fmla="*/ 0 h 24"/>
              <a:gd name="T12" fmla="*/ 428 w 429"/>
              <a:gd name="T13" fmla="*/ 8 h 24"/>
              <a:gd name="T14" fmla="*/ 421 w 429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9" h="24">
                <a:moveTo>
                  <a:pt x="421" y="23"/>
                </a:moveTo>
                <a:lnTo>
                  <a:pt x="421" y="23"/>
                </a:lnTo>
                <a:cubicBezTo>
                  <a:pt x="15" y="23"/>
                  <a:pt x="15" y="23"/>
                  <a:pt x="15" y="23"/>
                </a:cubicBezTo>
                <a:cubicBezTo>
                  <a:pt x="8" y="23"/>
                  <a:pt x="0" y="16"/>
                  <a:pt x="0" y="8"/>
                </a:cubicBezTo>
                <a:cubicBezTo>
                  <a:pt x="0" y="8"/>
                  <a:pt x="8" y="0"/>
                  <a:pt x="15" y="0"/>
                </a:cubicBezTo>
                <a:cubicBezTo>
                  <a:pt x="421" y="0"/>
                  <a:pt x="421" y="0"/>
                  <a:pt x="421" y="0"/>
                </a:cubicBezTo>
                <a:lnTo>
                  <a:pt x="428" y="8"/>
                </a:lnTo>
                <a:cubicBezTo>
                  <a:pt x="428" y="16"/>
                  <a:pt x="421" y="23"/>
                  <a:pt x="421" y="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416">
            <a:extLst>
              <a:ext uri="{FF2B5EF4-FFF2-40B4-BE49-F238E27FC236}">
                <a16:creationId xmlns:a16="http://schemas.microsoft.com/office/drawing/2014/main" id="{9A071F90-3FA8-A04A-8E73-5CBA981C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237" y="10726511"/>
            <a:ext cx="459861" cy="18963"/>
          </a:xfrm>
          <a:custGeom>
            <a:avLst/>
            <a:gdLst>
              <a:gd name="T0" fmla="*/ 421 w 429"/>
              <a:gd name="T1" fmla="*/ 15 h 16"/>
              <a:gd name="T2" fmla="*/ 421 w 429"/>
              <a:gd name="T3" fmla="*/ 15 h 16"/>
              <a:gd name="T4" fmla="*/ 15 w 429"/>
              <a:gd name="T5" fmla="*/ 15 h 16"/>
              <a:gd name="T6" fmla="*/ 0 w 429"/>
              <a:gd name="T7" fmla="*/ 7 h 16"/>
              <a:gd name="T8" fmla="*/ 15 w 429"/>
              <a:gd name="T9" fmla="*/ 0 h 16"/>
              <a:gd name="T10" fmla="*/ 421 w 429"/>
              <a:gd name="T11" fmla="*/ 0 h 16"/>
              <a:gd name="T12" fmla="*/ 428 w 429"/>
              <a:gd name="T13" fmla="*/ 7 h 16"/>
              <a:gd name="T14" fmla="*/ 421 w 429"/>
              <a:gd name="T1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9" h="16">
                <a:moveTo>
                  <a:pt x="421" y="15"/>
                </a:moveTo>
                <a:lnTo>
                  <a:pt x="421" y="15"/>
                </a:lnTo>
                <a:cubicBezTo>
                  <a:pt x="15" y="15"/>
                  <a:pt x="15" y="15"/>
                  <a:pt x="15" y="15"/>
                </a:cubicBezTo>
                <a:cubicBezTo>
                  <a:pt x="8" y="15"/>
                  <a:pt x="0" y="15"/>
                  <a:pt x="0" y="7"/>
                </a:cubicBezTo>
                <a:cubicBezTo>
                  <a:pt x="0" y="0"/>
                  <a:pt x="8" y="0"/>
                  <a:pt x="15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21" y="0"/>
                  <a:pt x="428" y="0"/>
                  <a:pt x="428" y="7"/>
                </a:cubicBezTo>
                <a:cubicBezTo>
                  <a:pt x="428" y="15"/>
                  <a:pt x="421" y="15"/>
                  <a:pt x="421" y="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417">
            <a:extLst>
              <a:ext uri="{FF2B5EF4-FFF2-40B4-BE49-F238E27FC236}">
                <a16:creationId xmlns:a16="http://schemas.microsoft.com/office/drawing/2014/main" id="{AB37326F-46AA-544C-983A-05A9CB1E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50" y="10830809"/>
            <a:ext cx="99559" cy="75853"/>
          </a:xfrm>
          <a:custGeom>
            <a:avLst/>
            <a:gdLst>
              <a:gd name="T0" fmla="*/ 84 w 93"/>
              <a:gd name="T1" fmla="*/ 69 h 70"/>
              <a:gd name="T2" fmla="*/ 84 w 93"/>
              <a:gd name="T3" fmla="*/ 69 h 70"/>
              <a:gd name="T4" fmla="*/ 8 w 93"/>
              <a:gd name="T5" fmla="*/ 69 h 70"/>
              <a:gd name="T6" fmla="*/ 0 w 93"/>
              <a:gd name="T7" fmla="*/ 61 h 70"/>
              <a:gd name="T8" fmla="*/ 0 w 93"/>
              <a:gd name="T9" fmla="*/ 8 h 70"/>
              <a:gd name="T10" fmla="*/ 8 w 93"/>
              <a:gd name="T11" fmla="*/ 0 h 70"/>
              <a:gd name="T12" fmla="*/ 84 w 93"/>
              <a:gd name="T13" fmla="*/ 0 h 70"/>
              <a:gd name="T14" fmla="*/ 92 w 93"/>
              <a:gd name="T15" fmla="*/ 8 h 70"/>
              <a:gd name="T16" fmla="*/ 92 w 93"/>
              <a:gd name="T17" fmla="*/ 61 h 70"/>
              <a:gd name="T18" fmla="*/ 84 w 93"/>
              <a:gd name="T19" fmla="*/ 69 h 70"/>
              <a:gd name="T20" fmla="*/ 15 w 93"/>
              <a:gd name="T21" fmla="*/ 54 h 70"/>
              <a:gd name="T22" fmla="*/ 15 w 93"/>
              <a:gd name="T23" fmla="*/ 54 h 70"/>
              <a:gd name="T24" fmla="*/ 77 w 93"/>
              <a:gd name="T25" fmla="*/ 54 h 70"/>
              <a:gd name="T26" fmla="*/ 77 w 93"/>
              <a:gd name="T27" fmla="*/ 23 h 70"/>
              <a:gd name="T28" fmla="*/ 15 w 93"/>
              <a:gd name="T29" fmla="*/ 23 h 70"/>
              <a:gd name="T30" fmla="*/ 15 w 93"/>
              <a:gd name="T31" fmla="*/ 5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" h="70">
                <a:moveTo>
                  <a:pt x="84" y="69"/>
                </a:moveTo>
                <a:lnTo>
                  <a:pt x="84" y="69"/>
                </a:lnTo>
                <a:cubicBezTo>
                  <a:pt x="8" y="69"/>
                  <a:pt x="8" y="69"/>
                  <a:pt x="8" y="69"/>
                </a:cubicBezTo>
                <a:cubicBezTo>
                  <a:pt x="0" y="69"/>
                  <a:pt x="0" y="69"/>
                  <a:pt x="0" y="61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2" y="8"/>
                  <a:pt x="92" y="8"/>
                </a:cubicBezTo>
                <a:cubicBezTo>
                  <a:pt x="92" y="61"/>
                  <a:pt x="92" y="61"/>
                  <a:pt x="92" y="61"/>
                </a:cubicBezTo>
                <a:cubicBezTo>
                  <a:pt x="92" y="69"/>
                  <a:pt x="92" y="69"/>
                  <a:pt x="84" y="69"/>
                </a:cubicBezTo>
                <a:close/>
                <a:moveTo>
                  <a:pt x="15" y="54"/>
                </a:moveTo>
                <a:lnTo>
                  <a:pt x="15" y="54"/>
                </a:lnTo>
                <a:cubicBezTo>
                  <a:pt x="77" y="54"/>
                  <a:pt x="77" y="54"/>
                  <a:pt x="77" y="54"/>
                </a:cubicBezTo>
                <a:cubicBezTo>
                  <a:pt x="77" y="23"/>
                  <a:pt x="77" y="23"/>
                  <a:pt x="77" y="23"/>
                </a:cubicBezTo>
                <a:cubicBezTo>
                  <a:pt x="15" y="23"/>
                  <a:pt x="15" y="23"/>
                  <a:pt x="15" y="23"/>
                </a:cubicBezTo>
                <a:lnTo>
                  <a:pt x="15" y="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418">
            <a:extLst>
              <a:ext uri="{FF2B5EF4-FFF2-40B4-BE49-F238E27FC236}">
                <a16:creationId xmlns:a16="http://schemas.microsoft.com/office/drawing/2014/main" id="{98E2B52D-0441-8343-B464-C40F2550C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27" y="10830809"/>
            <a:ext cx="75853" cy="23703"/>
          </a:xfrm>
          <a:custGeom>
            <a:avLst/>
            <a:gdLst>
              <a:gd name="T0" fmla="*/ 61 w 69"/>
              <a:gd name="T1" fmla="*/ 23 h 24"/>
              <a:gd name="T2" fmla="*/ 61 w 69"/>
              <a:gd name="T3" fmla="*/ 23 h 24"/>
              <a:gd name="T4" fmla="*/ 7 w 69"/>
              <a:gd name="T5" fmla="*/ 23 h 24"/>
              <a:gd name="T6" fmla="*/ 0 w 69"/>
              <a:gd name="T7" fmla="*/ 8 h 24"/>
              <a:gd name="T8" fmla="*/ 7 w 69"/>
              <a:gd name="T9" fmla="*/ 0 h 24"/>
              <a:gd name="T10" fmla="*/ 61 w 69"/>
              <a:gd name="T11" fmla="*/ 0 h 24"/>
              <a:gd name="T12" fmla="*/ 68 w 69"/>
              <a:gd name="T13" fmla="*/ 8 h 24"/>
              <a:gd name="T14" fmla="*/ 61 w 69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24">
                <a:moveTo>
                  <a:pt x="61" y="23"/>
                </a:moveTo>
                <a:lnTo>
                  <a:pt x="61" y="23"/>
                </a:ln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0" y="16"/>
                  <a:pt x="0" y="8"/>
                </a:cubicBezTo>
                <a:lnTo>
                  <a:pt x="7" y="0"/>
                </a:lnTo>
                <a:cubicBezTo>
                  <a:pt x="61" y="0"/>
                  <a:pt x="61" y="0"/>
                  <a:pt x="61" y="0"/>
                </a:cubicBezTo>
                <a:cubicBezTo>
                  <a:pt x="68" y="0"/>
                  <a:pt x="68" y="8"/>
                  <a:pt x="68" y="8"/>
                </a:cubicBezTo>
                <a:cubicBezTo>
                  <a:pt x="68" y="16"/>
                  <a:pt x="68" y="23"/>
                  <a:pt x="61" y="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419">
            <a:extLst>
              <a:ext uri="{FF2B5EF4-FFF2-40B4-BE49-F238E27FC236}">
                <a16:creationId xmlns:a16="http://schemas.microsoft.com/office/drawing/2014/main" id="{15C37D0C-C0C0-424C-BB39-19DC8830B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1127" y="10892438"/>
            <a:ext cx="132743" cy="18963"/>
          </a:xfrm>
          <a:custGeom>
            <a:avLst/>
            <a:gdLst>
              <a:gd name="T0" fmla="*/ 114 w 123"/>
              <a:gd name="T1" fmla="*/ 15 h 16"/>
              <a:gd name="T2" fmla="*/ 114 w 123"/>
              <a:gd name="T3" fmla="*/ 15 h 16"/>
              <a:gd name="T4" fmla="*/ 7 w 123"/>
              <a:gd name="T5" fmla="*/ 15 h 16"/>
              <a:gd name="T6" fmla="*/ 0 w 123"/>
              <a:gd name="T7" fmla="*/ 7 h 16"/>
              <a:gd name="T8" fmla="*/ 7 w 123"/>
              <a:gd name="T9" fmla="*/ 0 h 16"/>
              <a:gd name="T10" fmla="*/ 114 w 123"/>
              <a:gd name="T11" fmla="*/ 0 h 16"/>
              <a:gd name="T12" fmla="*/ 122 w 123"/>
              <a:gd name="T13" fmla="*/ 7 h 16"/>
              <a:gd name="T14" fmla="*/ 114 w 123"/>
              <a:gd name="T1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16">
                <a:moveTo>
                  <a:pt x="114" y="15"/>
                </a:moveTo>
                <a:lnTo>
                  <a:pt x="114" y="15"/>
                </a:ln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0" y="15"/>
                  <a:pt x="0" y="7"/>
                </a:cubicBezTo>
                <a:cubicBezTo>
                  <a:pt x="0" y="0"/>
                  <a:pt x="7" y="0"/>
                  <a:pt x="7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0"/>
                  <a:pt x="122" y="0"/>
                  <a:pt x="122" y="7"/>
                </a:cubicBezTo>
                <a:cubicBezTo>
                  <a:pt x="122" y="15"/>
                  <a:pt x="114" y="15"/>
                  <a:pt x="114" y="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420">
            <a:extLst>
              <a:ext uri="{FF2B5EF4-FFF2-40B4-BE49-F238E27FC236}">
                <a16:creationId xmlns:a16="http://schemas.microsoft.com/office/drawing/2014/main" id="{63380994-9E5B-0F41-9AB2-F5AB3CF8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012" y="10456283"/>
            <a:ext cx="379266" cy="668457"/>
          </a:xfrm>
          <a:custGeom>
            <a:avLst/>
            <a:gdLst>
              <a:gd name="T0" fmla="*/ 298 w 353"/>
              <a:gd name="T1" fmla="*/ 620 h 621"/>
              <a:gd name="T2" fmla="*/ 298 w 353"/>
              <a:gd name="T3" fmla="*/ 620 h 621"/>
              <a:gd name="T4" fmla="*/ 61 w 353"/>
              <a:gd name="T5" fmla="*/ 620 h 621"/>
              <a:gd name="T6" fmla="*/ 0 w 353"/>
              <a:gd name="T7" fmla="*/ 566 h 621"/>
              <a:gd name="T8" fmla="*/ 0 w 353"/>
              <a:gd name="T9" fmla="*/ 54 h 621"/>
              <a:gd name="T10" fmla="*/ 61 w 353"/>
              <a:gd name="T11" fmla="*/ 0 h 621"/>
              <a:gd name="T12" fmla="*/ 298 w 353"/>
              <a:gd name="T13" fmla="*/ 0 h 621"/>
              <a:gd name="T14" fmla="*/ 352 w 353"/>
              <a:gd name="T15" fmla="*/ 54 h 621"/>
              <a:gd name="T16" fmla="*/ 352 w 353"/>
              <a:gd name="T17" fmla="*/ 115 h 621"/>
              <a:gd name="T18" fmla="*/ 337 w 353"/>
              <a:gd name="T19" fmla="*/ 130 h 621"/>
              <a:gd name="T20" fmla="*/ 329 w 353"/>
              <a:gd name="T21" fmla="*/ 115 h 621"/>
              <a:gd name="T22" fmla="*/ 329 w 353"/>
              <a:gd name="T23" fmla="*/ 54 h 621"/>
              <a:gd name="T24" fmla="*/ 298 w 353"/>
              <a:gd name="T25" fmla="*/ 23 h 621"/>
              <a:gd name="T26" fmla="*/ 61 w 353"/>
              <a:gd name="T27" fmla="*/ 23 h 621"/>
              <a:gd name="T28" fmla="*/ 23 w 353"/>
              <a:gd name="T29" fmla="*/ 54 h 621"/>
              <a:gd name="T30" fmla="*/ 23 w 353"/>
              <a:gd name="T31" fmla="*/ 566 h 621"/>
              <a:gd name="T32" fmla="*/ 61 w 353"/>
              <a:gd name="T33" fmla="*/ 597 h 621"/>
              <a:gd name="T34" fmla="*/ 298 w 353"/>
              <a:gd name="T35" fmla="*/ 597 h 621"/>
              <a:gd name="T36" fmla="*/ 329 w 353"/>
              <a:gd name="T37" fmla="*/ 566 h 621"/>
              <a:gd name="T38" fmla="*/ 329 w 353"/>
              <a:gd name="T39" fmla="*/ 505 h 621"/>
              <a:gd name="T40" fmla="*/ 337 w 353"/>
              <a:gd name="T41" fmla="*/ 490 h 621"/>
              <a:gd name="T42" fmla="*/ 352 w 353"/>
              <a:gd name="T43" fmla="*/ 505 h 621"/>
              <a:gd name="T44" fmla="*/ 352 w 353"/>
              <a:gd name="T45" fmla="*/ 566 h 621"/>
              <a:gd name="T46" fmla="*/ 298 w 353"/>
              <a:gd name="T47" fmla="*/ 62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3" h="621">
                <a:moveTo>
                  <a:pt x="298" y="620"/>
                </a:moveTo>
                <a:lnTo>
                  <a:pt x="298" y="620"/>
                </a:lnTo>
                <a:cubicBezTo>
                  <a:pt x="61" y="620"/>
                  <a:pt x="61" y="620"/>
                  <a:pt x="61" y="620"/>
                </a:cubicBezTo>
                <a:cubicBezTo>
                  <a:pt x="31" y="620"/>
                  <a:pt x="0" y="597"/>
                  <a:pt x="0" y="56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31" y="0"/>
                  <a:pt x="61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29" y="0"/>
                  <a:pt x="352" y="23"/>
                  <a:pt x="352" y="54"/>
                </a:cubicBezTo>
                <a:cubicBezTo>
                  <a:pt x="352" y="115"/>
                  <a:pt x="352" y="115"/>
                  <a:pt x="352" y="115"/>
                </a:cubicBezTo>
                <a:cubicBezTo>
                  <a:pt x="352" y="123"/>
                  <a:pt x="344" y="130"/>
                  <a:pt x="337" y="130"/>
                </a:cubicBezTo>
                <a:cubicBezTo>
                  <a:pt x="337" y="130"/>
                  <a:pt x="329" y="123"/>
                  <a:pt x="329" y="115"/>
                </a:cubicBezTo>
                <a:cubicBezTo>
                  <a:pt x="329" y="54"/>
                  <a:pt x="329" y="54"/>
                  <a:pt x="329" y="54"/>
                </a:cubicBezTo>
                <a:cubicBezTo>
                  <a:pt x="329" y="38"/>
                  <a:pt x="314" y="23"/>
                  <a:pt x="298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38" y="23"/>
                  <a:pt x="23" y="38"/>
                  <a:pt x="23" y="54"/>
                </a:cubicBezTo>
                <a:cubicBezTo>
                  <a:pt x="23" y="566"/>
                  <a:pt x="23" y="566"/>
                  <a:pt x="23" y="566"/>
                </a:cubicBezTo>
                <a:cubicBezTo>
                  <a:pt x="23" y="582"/>
                  <a:pt x="38" y="597"/>
                  <a:pt x="61" y="597"/>
                </a:cubicBezTo>
                <a:cubicBezTo>
                  <a:pt x="298" y="597"/>
                  <a:pt x="298" y="597"/>
                  <a:pt x="298" y="597"/>
                </a:cubicBezTo>
                <a:cubicBezTo>
                  <a:pt x="314" y="597"/>
                  <a:pt x="329" y="582"/>
                  <a:pt x="329" y="566"/>
                </a:cubicBezTo>
                <a:cubicBezTo>
                  <a:pt x="329" y="505"/>
                  <a:pt x="329" y="505"/>
                  <a:pt x="329" y="505"/>
                </a:cubicBezTo>
                <a:cubicBezTo>
                  <a:pt x="329" y="498"/>
                  <a:pt x="337" y="490"/>
                  <a:pt x="337" y="490"/>
                </a:cubicBezTo>
                <a:cubicBezTo>
                  <a:pt x="344" y="490"/>
                  <a:pt x="352" y="498"/>
                  <a:pt x="352" y="505"/>
                </a:cubicBezTo>
                <a:cubicBezTo>
                  <a:pt x="352" y="566"/>
                  <a:pt x="352" y="566"/>
                  <a:pt x="352" y="566"/>
                </a:cubicBezTo>
                <a:cubicBezTo>
                  <a:pt x="352" y="597"/>
                  <a:pt x="329" y="620"/>
                  <a:pt x="298" y="6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421">
            <a:extLst>
              <a:ext uri="{FF2B5EF4-FFF2-40B4-BE49-F238E27FC236}">
                <a16:creationId xmlns:a16="http://schemas.microsoft.com/office/drawing/2014/main" id="{1DB4D665-FC15-2F4A-B88D-703273E74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424" y="10996736"/>
            <a:ext cx="33184" cy="33187"/>
          </a:xfrm>
          <a:custGeom>
            <a:avLst/>
            <a:gdLst>
              <a:gd name="T0" fmla="*/ 15 w 31"/>
              <a:gd name="T1" fmla="*/ 31 h 32"/>
              <a:gd name="T2" fmla="*/ 15 w 31"/>
              <a:gd name="T3" fmla="*/ 31 h 32"/>
              <a:gd name="T4" fmla="*/ 0 w 31"/>
              <a:gd name="T5" fmla="*/ 16 h 32"/>
              <a:gd name="T6" fmla="*/ 15 w 31"/>
              <a:gd name="T7" fmla="*/ 0 h 32"/>
              <a:gd name="T8" fmla="*/ 30 w 31"/>
              <a:gd name="T9" fmla="*/ 16 h 32"/>
              <a:gd name="T10" fmla="*/ 15 w 31"/>
              <a:gd name="T11" fmla="*/ 31 h 32"/>
              <a:gd name="T12" fmla="*/ 15 w 31"/>
              <a:gd name="T13" fmla="*/ 8 h 32"/>
              <a:gd name="T14" fmla="*/ 15 w 31"/>
              <a:gd name="T15" fmla="*/ 8 h 32"/>
              <a:gd name="T16" fmla="*/ 7 w 31"/>
              <a:gd name="T17" fmla="*/ 16 h 32"/>
              <a:gd name="T18" fmla="*/ 15 w 31"/>
              <a:gd name="T19" fmla="*/ 23 h 32"/>
              <a:gd name="T20" fmla="*/ 23 w 31"/>
              <a:gd name="T21" fmla="*/ 16 h 32"/>
              <a:gd name="T22" fmla="*/ 15 w 31"/>
              <a:gd name="T23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" h="32">
                <a:moveTo>
                  <a:pt x="15" y="31"/>
                </a:moveTo>
                <a:lnTo>
                  <a:pt x="15" y="31"/>
                </a:ln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0" y="8"/>
                  <a:pt x="30" y="16"/>
                </a:cubicBezTo>
                <a:cubicBezTo>
                  <a:pt x="30" y="23"/>
                  <a:pt x="23" y="31"/>
                  <a:pt x="15" y="31"/>
                </a:cubicBezTo>
                <a:close/>
                <a:moveTo>
                  <a:pt x="15" y="8"/>
                </a:moveTo>
                <a:lnTo>
                  <a:pt x="15" y="8"/>
                </a:lnTo>
                <a:lnTo>
                  <a:pt x="7" y="16"/>
                </a:lnTo>
                <a:cubicBezTo>
                  <a:pt x="7" y="23"/>
                  <a:pt x="15" y="23"/>
                  <a:pt x="15" y="23"/>
                </a:cubicBezTo>
                <a:cubicBezTo>
                  <a:pt x="23" y="23"/>
                  <a:pt x="23" y="23"/>
                  <a:pt x="23" y="16"/>
                </a:cubicBezTo>
                <a:cubicBezTo>
                  <a:pt x="23" y="16"/>
                  <a:pt x="23" y="8"/>
                  <a:pt x="15" y="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422">
            <a:extLst>
              <a:ext uri="{FF2B5EF4-FFF2-40B4-BE49-F238E27FC236}">
                <a16:creationId xmlns:a16="http://schemas.microsoft.com/office/drawing/2014/main" id="{3C541DFD-07A9-3A48-8C8E-D2C90100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4237" y="10527397"/>
            <a:ext cx="109040" cy="23703"/>
          </a:xfrm>
          <a:custGeom>
            <a:avLst/>
            <a:gdLst>
              <a:gd name="T0" fmla="*/ 84 w 100"/>
              <a:gd name="T1" fmla="*/ 23 h 24"/>
              <a:gd name="T2" fmla="*/ 84 w 100"/>
              <a:gd name="T3" fmla="*/ 23 h 24"/>
              <a:gd name="T4" fmla="*/ 8 w 100"/>
              <a:gd name="T5" fmla="*/ 23 h 24"/>
              <a:gd name="T6" fmla="*/ 0 w 100"/>
              <a:gd name="T7" fmla="*/ 8 h 24"/>
              <a:gd name="T8" fmla="*/ 8 w 100"/>
              <a:gd name="T9" fmla="*/ 0 h 24"/>
              <a:gd name="T10" fmla="*/ 84 w 100"/>
              <a:gd name="T11" fmla="*/ 0 h 24"/>
              <a:gd name="T12" fmla="*/ 99 w 100"/>
              <a:gd name="T13" fmla="*/ 8 h 24"/>
              <a:gd name="T14" fmla="*/ 84 w 100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24">
                <a:moveTo>
                  <a:pt x="84" y="23"/>
                </a:moveTo>
                <a:lnTo>
                  <a:pt x="84" y="23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16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0"/>
                  <a:pt x="99" y="8"/>
                </a:cubicBezTo>
                <a:cubicBezTo>
                  <a:pt x="99" y="16"/>
                  <a:pt x="92" y="23"/>
                  <a:pt x="84" y="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23">
            <a:extLst>
              <a:ext uri="{FF2B5EF4-FFF2-40B4-BE49-F238E27FC236}">
                <a16:creationId xmlns:a16="http://schemas.microsoft.com/office/drawing/2014/main" id="{B2E9D92D-11A5-AD40-B339-4AD2DCE6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905" y="10271392"/>
            <a:ext cx="279710" cy="274968"/>
          </a:xfrm>
          <a:custGeom>
            <a:avLst/>
            <a:gdLst>
              <a:gd name="T0" fmla="*/ 184 w 261"/>
              <a:gd name="T1" fmla="*/ 253 h 254"/>
              <a:gd name="T2" fmla="*/ 184 w 261"/>
              <a:gd name="T3" fmla="*/ 253 h 254"/>
              <a:gd name="T4" fmla="*/ 176 w 261"/>
              <a:gd name="T5" fmla="*/ 245 h 254"/>
              <a:gd name="T6" fmla="*/ 23 w 261"/>
              <a:gd name="T7" fmla="*/ 92 h 254"/>
              <a:gd name="T8" fmla="*/ 23 w 261"/>
              <a:gd name="T9" fmla="*/ 15 h 254"/>
              <a:gd name="T10" fmla="*/ 62 w 261"/>
              <a:gd name="T11" fmla="*/ 0 h 254"/>
              <a:gd name="T12" fmla="*/ 62 w 261"/>
              <a:gd name="T13" fmla="*/ 0 h 254"/>
              <a:gd name="T14" fmla="*/ 100 w 261"/>
              <a:gd name="T15" fmla="*/ 15 h 254"/>
              <a:gd name="T16" fmla="*/ 260 w 261"/>
              <a:gd name="T17" fmla="*/ 176 h 254"/>
              <a:gd name="T18" fmla="*/ 260 w 261"/>
              <a:gd name="T19" fmla="*/ 183 h 254"/>
              <a:gd name="T20" fmla="*/ 260 w 261"/>
              <a:gd name="T21" fmla="*/ 191 h 254"/>
              <a:gd name="T22" fmla="*/ 192 w 261"/>
              <a:gd name="T23" fmla="*/ 245 h 254"/>
              <a:gd name="T24" fmla="*/ 184 w 261"/>
              <a:gd name="T25" fmla="*/ 253 h 254"/>
              <a:gd name="T26" fmla="*/ 62 w 261"/>
              <a:gd name="T27" fmla="*/ 23 h 254"/>
              <a:gd name="T28" fmla="*/ 62 w 261"/>
              <a:gd name="T29" fmla="*/ 23 h 254"/>
              <a:gd name="T30" fmla="*/ 62 w 261"/>
              <a:gd name="T31" fmla="*/ 23 h 254"/>
              <a:gd name="T32" fmla="*/ 39 w 261"/>
              <a:gd name="T33" fmla="*/ 30 h 254"/>
              <a:gd name="T34" fmla="*/ 39 w 261"/>
              <a:gd name="T35" fmla="*/ 76 h 254"/>
              <a:gd name="T36" fmla="*/ 184 w 261"/>
              <a:gd name="T37" fmla="*/ 222 h 254"/>
              <a:gd name="T38" fmla="*/ 238 w 261"/>
              <a:gd name="T39" fmla="*/ 183 h 254"/>
              <a:gd name="T40" fmla="*/ 85 w 261"/>
              <a:gd name="T41" fmla="*/ 30 h 254"/>
              <a:gd name="T42" fmla="*/ 62 w 261"/>
              <a:gd name="T43" fmla="*/ 2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1" h="254">
                <a:moveTo>
                  <a:pt x="184" y="253"/>
                </a:moveTo>
                <a:lnTo>
                  <a:pt x="184" y="253"/>
                </a:lnTo>
                <a:cubicBezTo>
                  <a:pt x="184" y="253"/>
                  <a:pt x="184" y="253"/>
                  <a:pt x="176" y="245"/>
                </a:cubicBezTo>
                <a:cubicBezTo>
                  <a:pt x="23" y="92"/>
                  <a:pt x="23" y="92"/>
                  <a:pt x="23" y="92"/>
                </a:cubicBezTo>
                <a:cubicBezTo>
                  <a:pt x="0" y="76"/>
                  <a:pt x="0" y="38"/>
                  <a:pt x="23" y="15"/>
                </a:cubicBezTo>
                <a:cubicBezTo>
                  <a:pt x="31" y="8"/>
                  <a:pt x="46" y="0"/>
                  <a:pt x="62" y="0"/>
                </a:cubicBezTo>
                <a:lnTo>
                  <a:pt x="62" y="0"/>
                </a:lnTo>
                <a:cubicBezTo>
                  <a:pt x="77" y="0"/>
                  <a:pt x="92" y="8"/>
                  <a:pt x="100" y="15"/>
                </a:cubicBezTo>
                <a:cubicBezTo>
                  <a:pt x="260" y="176"/>
                  <a:pt x="260" y="176"/>
                  <a:pt x="260" y="176"/>
                </a:cubicBezTo>
                <a:cubicBezTo>
                  <a:pt x="260" y="176"/>
                  <a:pt x="260" y="176"/>
                  <a:pt x="260" y="183"/>
                </a:cubicBezTo>
                <a:cubicBezTo>
                  <a:pt x="260" y="183"/>
                  <a:pt x="260" y="183"/>
                  <a:pt x="260" y="191"/>
                </a:cubicBezTo>
                <a:cubicBezTo>
                  <a:pt x="192" y="245"/>
                  <a:pt x="192" y="245"/>
                  <a:pt x="192" y="245"/>
                </a:cubicBezTo>
                <a:cubicBezTo>
                  <a:pt x="192" y="253"/>
                  <a:pt x="192" y="253"/>
                  <a:pt x="184" y="253"/>
                </a:cubicBezTo>
                <a:close/>
                <a:moveTo>
                  <a:pt x="62" y="23"/>
                </a:moveTo>
                <a:lnTo>
                  <a:pt x="62" y="23"/>
                </a:lnTo>
                <a:lnTo>
                  <a:pt x="62" y="23"/>
                </a:lnTo>
                <a:cubicBezTo>
                  <a:pt x="54" y="23"/>
                  <a:pt x="46" y="23"/>
                  <a:pt x="39" y="30"/>
                </a:cubicBezTo>
                <a:cubicBezTo>
                  <a:pt x="31" y="46"/>
                  <a:pt x="31" y="69"/>
                  <a:pt x="39" y="76"/>
                </a:cubicBezTo>
                <a:cubicBezTo>
                  <a:pt x="184" y="222"/>
                  <a:pt x="184" y="222"/>
                  <a:pt x="184" y="222"/>
                </a:cubicBezTo>
                <a:cubicBezTo>
                  <a:pt x="238" y="183"/>
                  <a:pt x="238" y="183"/>
                  <a:pt x="238" y="183"/>
                </a:cubicBezTo>
                <a:cubicBezTo>
                  <a:pt x="85" y="30"/>
                  <a:pt x="85" y="30"/>
                  <a:pt x="85" y="30"/>
                </a:cubicBezTo>
                <a:cubicBezTo>
                  <a:pt x="85" y="23"/>
                  <a:pt x="69" y="23"/>
                  <a:pt x="62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24">
            <a:extLst>
              <a:ext uri="{FF2B5EF4-FFF2-40B4-BE49-F238E27FC236}">
                <a16:creationId xmlns:a16="http://schemas.microsoft.com/office/drawing/2014/main" id="{156D3477-DE12-B445-8755-C0222A66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2121" y="9896866"/>
            <a:ext cx="426674" cy="426674"/>
          </a:xfrm>
          <a:custGeom>
            <a:avLst/>
            <a:gdLst>
              <a:gd name="T0" fmla="*/ 199 w 399"/>
              <a:gd name="T1" fmla="*/ 398 h 399"/>
              <a:gd name="T2" fmla="*/ 199 w 399"/>
              <a:gd name="T3" fmla="*/ 398 h 399"/>
              <a:gd name="T4" fmla="*/ 0 w 399"/>
              <a:gd name="T5" fmla="*/ 199 h 399"/>
              <a:gd name="T6" fmla="*/ 199 w 399"/>
              <a:gd name="T7" fmla="*/ 0 h 399"/>
              <a:gd name="T8" fmla="*/ 398 w 399"/>
              <a:gd name="T9" fmla="*/ 199 h 399"/>
              <a:gd name="T10" fmla="*/ 199 w 399"/>
              <a:gd name="T11" fmla="*/ 398 h 399"/>
              <a:gd name="T12" fmla="*/ 199 w 399"/>
              <a:gd name="T13" fmla="*/ 23 h 399"/>
              <a:gd name="T14" fmla="*/ 199 w 399"/>
              <a:gd name="T15" fmla="*/ 23 h 399"/>
              <a:gd name="T16" fmla="*/ 23 w 399"/>
              <a:gd name="T17" fmla="*/ 199 h 399"/>
              <a:gd name="T18" fmla="*/ 199 w 399"/>
              <a:gd name="T19" fmla="*/ 375 h 399"/>
              <a:gd name="T20" fmla="*/ 375 w 399"/>
              <a:gd name="T21" fmla="*/ 199 h 399"/>
              <a:gd name="T22" fmla="*/ 199 w 399"/>
              <a:gd name="T23" fmla="*/ 23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398"/>
                </a:moveTo>
                <a:lnTo>
                  <a:pt x="199" y="398"/>
                </a:lnTo>
                <a:cubicBezTo>
                  <a:pt x="92" y="398"/>
                  <a:pt x="0" y="314"/>
                  <a:pt x="0" y="199"/>
                </a:cubicBezTo>
                <a:cubicBezTo>
                  <a:pt x="0" y="92"/>
                  <a:pt x="92" y="0"/>
                  <a:pt x="199" y="0"/>
                </a:cubicBezTo>
                <a:cubicBezTo>
                  <a:pt x="306" y="0"/>
                  <a:pt x="398" y="92"/>
                  <a:pt x="398" y="199"/>
                </a:cubicBezTo>
                <a:cubicBezTo>
                  <a:pt x="398" y="314"/>
                  <a:pt x="306" y="398"/>
                  <a:pt x="199" y="398"/>
                </a:cubicBezTo>
                <a:close/>
                <a:moveTo>
                  <a:pt x="199" y="23"/>
                </a:moveTo>
                <a:lnTo>
                  <a:pt x="199" y="23"/>
                </a:lnTo>
                <a:cubicBezTo>
                  <a:pt x="99" y="23"/>
                  <a:pt x="23" y="107"/>
                  <a:pt x="23" y="199"/>
                </a:cubicBezTo>
                <a:cubicBezTo>
                  <a:pt x="23" y="298"/>
                  <a:pt x="99" y="375"/>
                  <a:pt x="199" y="375"/>
                </a:cubicBezTo>
                <a:cubicBezTo>
                  <a:pt x="298" y="375"/>
                  <a:pt x="375" y="298"/>
                  <a:pt x="375" y="199"/>
                </a:cubicBezTo>
                <a:cubicBezTo>
                  <a:pt x="375" y="107"/>
                  <a:pt x="298" y="23"/>
                  <a:pt x="19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25">
            <a:extLst>
              <a:ext uri="{FF2B5EF4-FFF2-40B4-BE49-F238E27FC236}">
                <a16:creationId xmlns:a16="http://schemas.microsoft.com/office/drawing/2014/main" id="{721F7BA7-3F21-D245-8F82-B05E8E351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3235" y="9967980"/>
            <a:ext cx="279707" cy="279707"/>
          </a:xfrm>
          <a:custGeom>
            <a:avLst/>
            <a:gdLst>
              <a:gd name="T0" fmla="*/ 130 w 261"/>
              <a:gd name="T1" fmla="*/ 260 h 261"/>
              <a:gd name="T2" fmla="*/ 130 w 261"/>
              <a:gd name="T3" fmla="*/ 260 h 261"/>
              <a:gd name="T4" fmla="*/ 38 w 261"/>
              <a:gd name="T5" fmla="*/ 222 h 261"/>
              <a:gd name="T6" fmla="*/ 0 w 261"/>
              <a:gd name="T7" fmla="*/ 130 h 261"/>
              <a:gd name="T8" fmla="*/ 38 w 261"/>
              <a:gd name="T9" fmla="*/ 38 h 261"/>
              <a:gd name="T10" fmla="*/ 130 w 261"/>
              <a:gd name="T11" fmla="*/ 0 h 261"/>
              <a:gd name="T12" fmla="*/ 222 w 261"/>
              <a:gd name="T13" fmla="*/ 38 h 261"/>
              <a:gd name="T14" fmla="*/ 260 w 261"/>
              <a:gd name="T15" fmla="*/ 130 h 261"/>
              <a:gd name="T16" fmla="*/ 222 w 261"/>
              <a:gd name="T17" fmla="*/ 222 h 261"/>
              <a:gd name="T18" fmla="*/ 130 w 261"/>
              <a:gd name="T19" fmla="*/ 260 h 261"/>
              <a:gd name="T20" fmla="*/ 130 w 261"/>
              <a:gd name="T21" fmla="*/ 15 h 261"/>
              <a:gd name="T22" fmla="*/ 130 w 261"/>
              <a:gd name="T23" fmla="*/ 15 h 261"/>
              <a:gd name="T24" fmla="*/ 15 w 261"/>
              <a:gd name="T25" fmla="*/ 130 h 261"/>
              <a:gd name="T26" fmla="*/ 130 w 261"/>
              <a:gd name="T27" fmla="*/ 245 h 261"/>
              <a:gd name="T28" fmla="*/ 245 w 261"/>
              <a:gd name="T29" fmla="*/ 130 h 261"/>
              <a:gd name="T30" fmla="*/ 130 w 261"/>
              <a:gd name="T31" fmla="*/ 15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1" h="261">
                <a:moveTo>
                  <a:pt x="130" y="260"/>
                </a:moveTo>
                <a:lnTo>
                  <a:pt x="130" y="260"/>
                </a:lnTo>
                <a:cubicBezTo>
                  <a:pt x="99" y="260"/>
                  <a:pt x="61" y="245"/>
                  <a:pt x="38" y="222"/>
                </a:cubicBezTo>
                <a:cubicBezTo>
                  <a:pt x="15" y="199"/>
                  <a:pt x="0" y="168"/>
                  <a:pt x="0" y="130"/>
                </a:cubicBezTo>
                <a:cubicBezTo>
                  <a:pt x="0" y="99"/>
                  <a:pt x="15" y="61"/>
                  <a:pt x="38" y="38"/>
                </a:cubicBezTo>
                <a:cubicBezTo>
                  <a:pt x="61" y="15"/>
                  <a:pt x="99" y="0"/>
                  <a:pt x="130" y="0"/>
                </a:cubicBezTo>
                <a:cubicBezTo>
                  <a:pt x="168" y="0"/>
                  <a:pt x="199" y="15"/>
                  <a:pt x="222" y="38"/>
                </a:cubicBezTo>
                <a:cubicBezTo>
                  <a:pt x="245" y="61"/>
                  <a:pt x="260" y="99"/>
                  <a:pt x="260" y="130"/>
                </a:cubicBezTo>
                <a:cubicBezTo>
                  <a:pt x="260" y="168"/>
                  <a:pt x="245" y="199"/>
                  <a:pt x="222" y="222"/>
                </a:cubicBezTo>
                <a:cubicBezTo>
                  <a:pt x="199" y="245"/>
                  <a:pt x="168" y="260"/>
                  <a:pt x="130" y="260"/>
                </a:cubicBezTo>
                <a:close/>
                <a:moveTo>
                  <a:pt x="130" y="15"/>
                </a:moveTo>
                <a:lnTo>
                  <a:pt x="130" y="15"/>
                </a:lnTo>
                <a:cubicBezTo>
                  <a:pt x="69" y="15"/>
                  <a:pt x="15" y="69"/>
                  <a:pt x="15" y="130"/>
                </a:cubicBezTo>
                <a:cubicBezTo>
                  <a:pt x="15" y="191"/>
                  <a:pt x="69" y="245"/>
                  <a:pt x="130" y="245"/>
                </a:cubicBezTo>
                <a:cubicBezTo>
                  <a:pt x="191" y="245"/>
                  <a:pt x="245" y="191"/>
                  <a:pt x="245" y="130"/>
                </a:cubicBezTo>
                <a:cubicBezTo>
                  <a:pt x="245" y="69"/>
                  <a:pt x="191" y="15"/>
                  <a:pt x="130" y="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26">
            <a:extLst>
              <a:ext uri="{FF2B5EF4-FFF2-40B4-BE49-F238E27FC236}">
                <a16:creationId xmlns:a16="http://schemas.microsoft.com/office/drawing/2014/main" id="{FC591BE0-8DC6-0B4C-81A8-73B619BD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419" y="10001164"/>
            <a:ext cx="213338" cy="213338"/>
          </a:xfrm>
          <a:custGeom>
            <a:avLst/>
            <a:gdLst>
              <a:gd name="T0" fmla="*/ 100 w 200"/>
              <a:gd name="T1" fmla="*/ 199 h 200"/>
              <a:gd name="T2" fmla="*/ 100 w 200"/>
              <a:gd name="T3" fmla="*/ 199 h 200"/>
              <a:gd name="T4" fmla="*/ 0 w 200"/>
              <a:gd name="T5" fmla="*/ 100 h 200"/>
              <a:gd name="T6" fmla="*/ 100 w 200"/>
              <a:gd name="T7" fmla="*/ 0 h 200"/>
              <a:gd name="T8" fmla="*/ 199 w 200"/>
              <a:gd name="T9" fmla="*/ 100 h 200"/>
              <a:gd name="T10" fmla="*/ 100 w 200"/>
              <a:gd name="T11" fmla="*/ 199 h 200"/>
              <a:gd name="T12" fmla="*/ 100 w 200"/>
              <a:gd name="T13" fmla="*/ 16 h 200"/>
              <a:gd name="T14" fmla="*/ 100 w 200"/>
              <a:gd name="T15" fmla="*/ 16 h 200"/>
              <a:gd name="T16" fmla="*/ 16 w 200"/>
              <a:gd name="T17" fmla="*/ 100 h 200"/>
              <a:gd name="T18" fmla="*/ 100 w 200"/>
              <a:gd name="T19" fmla="*/ 184 h 200"/>
              <a:gd name="T20" fmla="*/ 184 w 200"/>
              <a:gd name="T21" fmla="*/ 100 h 200"/>
              <a:gd name="T22" fmla="*/ 100 w 200"/>
              <a:gd name="T23" fmla="*/ 1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0">
                <a:moveTo>
                  <a:pt x="100" y="199"/>
                </a:moveTo>
                <a:lnTo>
                  <a:pt x="100" y="199"/>
                </a:lnTo>
                <a:cubicBezTo>
                  <a:pt x="46" y="199"/>
                  <a:pt x="0" y="153"/>
                  <a:pt x="0" y="100"/>
                </a:cubicBezTo>
                <a:cubicBezTo>
                  <a:pt x="0" y="46"/>
                  <a:pt x="46" y="0"/>
                  <a:pt x="100" y="0"/>
                </a:cubicBezTo>
                <a:cubicBezTo>
                  <a:pt x="154" y="0"/>
                  <a:pt x="199" y="46"/>
                  <a:pt x="199" y="100"/>
                </a:cubicBezTo>
                <a:cubicBezTo>
                  <a:pt x="199" y="153"/>
                  <a:pt x="154" y="199"/>
                  <a:pt x="100" y="199"/>
                </a:cubicBezTo>
                <a:close/>
                <a:moveTo>
                  <a:pt x="100" y="16"/>
                </a:moveTo>
                <a:lnTo>
                  <a:pt x="100" y="16"/>
                </a:lnTo>
                <a:cubicBezTo>
                  <a:pt x="54" y="16"/>
                  <a:pt x="16" y="54"/>
                  <a:pt x="16" y="100"/>
                </a:cubicBezTo>
                <a:cubicBezTo>
                  <a:pt x="16" y="146"/>
                  <a:pt x="54" y="184"/>
                  <a:pt x="100" y="184"/>
                </a:cubicBezTo>
                <a:cubicBezTo>
                  <a:pt x="146" y="184"/>
                  <a:pt x="184" y="146"/>
                  <a:pt x="184" y="100"/>
                </a:cubicBezTo>
                <a:cubicBezTo>
                  <a:pt x="184" y="54"/>
                  <a:pt x="146" y="16"/>
                  <a:pt x="100" y="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27">
            <a:extLst>
              <a:ext uri="{FF2B5EF4-FFF2-40B4-BE49-F238E27FC236}">
                <a16:creationId xmlns:a16="http://schemas.microsoft.com/office/drawing/2014/main" id="{01AA71CB-5372-924F-97C2-51925F52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272" y="10048572"/>
            <a:ext cx="66372" cy="109040"/>
          </a:xfrm>
          <a:custGeom>
            <a:avLst/>
            <a:gdLst>
              <a:gd name="T0" fmla="*/ 31 w 63"/>
              <a:gd name="T1" fmla="*/ 100 h 101"/>
              <a:gd name="T2" fmla="*/ 31 w 63"/>
              <a:gd name="T3" fmla="*/ 100 h 101"/>
              <a:gd name="T4" fmla="*/ 8 w 63"/>
              <a:gd name="T5" fmla="*/ 100 h 101"/>
              <a:gd name="T6" fmla="*/ 0 w 63"/>
              <a:gd name="T7" fmla="*/ 92 h 101"/>
              <a:gd name="T8" fmla="*/ 8 w 63"/>
              <a:gd name="T9" fmla="*/ 84 h 101"/>
              <a:gd name="T10" fmla="*/ 46 w 63"/>
              <a:gd name="T11" fmla="*/ 84 h 101"/>
              <a:gd name="T12" fmla="*/ 46 w 63"/>
              <a:gd name="T13" fmla="*/ 77 h 101"/>
              <a:gd name="T14" fmla="*/ 31 w 63"/>
              <a:gd name="T15" fmla="*/ 62 h 101"/>
              <a:gd name="T16" fmla="*/ 16 w 63"/>
              <a:gd name="T17" fmla="*/ 46 h 101"/>
              <a:gd name="T18" fmla="*/ 0 w 63"/>
              <a:gd name="T19" fmla="*/ 31 h 101"/>
              <a:gd name="T20" fmla="*/ 16 w 63"/>
              <a:gd name="T21" fmla="*/ 8 h 101"/>
              <a:gd name="T22" fmla="*/ 54 w 63"/>
              <a:gd name="T23" fmla="*/ 8 h 101"/>
              <a:gd name="T24" fmla="*/ 62 w 63"/>
              <a:gd name="T25" fmla="*/ 16 h 101"/>
              <a:gd name="T26" fmla="*/ 54 w 63"/>
              <a:gd name="T27" fmla="*/ 23 h 101"/>
              <a:gd name="T28" fmla="*/ 23 w 63"/>
              <a:gd name="T29" fmla="*/ 23 h 101"/>
              <a:gd name="T30" fmla="*/ 16 w 63"/>
              <a:gd name="T31" fmla="*/ 31 h 101"/>
              <a:gd name="T32" fmla="*/ 38 w 63"/>
              <a:gd name="T33" fmla="*/ 46 h 101"/>
              <a:gd name="T34" fmla="*/ 54 w 63"/>
              <a:gd name="T35" fmla="*/ 62 h 101"/>
              <a:gd name="T36" fmla="*/ 62 w 63"/>
              <a:gd name="T37" fmla="*/ 77 h 101"/>
              <a:gd name="T38" fmla="*/ 54 w 63"/>
              <a:gd name="T39" fmla="*/ 100 h 101"/>
              <a:gd name="T40" fmla="*/ 31 w 63"/>
              <a:gd name="T4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" h="101">
                <a:moveTo>
                  <a:pt x="31" y="100"/>
                </a:moveTo>
                <a:lnTo>
                  <a:pt x="31" y="100"/>
                </a:lnTo>
                <a:cubicBezTo>
                  <a:pt x="23" y="100"/>
                  <a:pt x="16" y="100"/>
                  <a:pt x="8" y="100"/>
                </a:cubicBezTo>
                <a:cubicBezTo>
                  <a:pt x="0" y="92"/>
                  <a:pt x="0" y="92"/>
                  <a:pt x="0" y="92"/>
                </a:cubicBezTo>
                <a:cubicBezTo>
                  <a:pt x="8" y="84"/>
                  <a:pt x="8" y="84"/>
                  <a:pt x="8" y="84"/>
                </a:cubicBezTo>
                <a:cubicBezTo>
                  <a:pt x="23" y="92"/>
                  <a:pt x="38" y="92"/>
                  <a:pt x="46" y="84"/>
                </a:cubicBezTo>
                <a:lnTo>
                  <a:pt x="46" y="77"/>
                </a:lnTo>
                <a:cubicBezTo>
                  <a:pt x="46" y="69"/>
                  <a:pt x="38" y="62"/>
                  <a:pt x="31" y="62"/>
                </a:cubicBezTo>
                <a:cubicBezTo>
                  <a:pt x="23" y="54"/>
                  <a:pt x="16" y="54"/>
                  <a:pt x="16" y="46"/>
                </a:cubicBezTo>
                <a:cubicBezTo>
                  <a:pt x="8" y="46"/>
                  <a:pt x="0" y="39"/>
                  <a:pt x="0" y="31"/>
                </a:cubicBezTo>
                <a:cubicBezTo>
                  <a:pt x="0" y="23"/>
                  <a:pt x="8" y="16"/>
                  <a:pt x="16" y="8"/>
                </a:cubicBezTo>
                <a:cubicBezTo>
                  <a:pt x="23" y="8"/>
                  <a:pt x="38" y="0"/>
                  <a:pt x="54" y="8"/>
                </a:cubicBezTo>
                <a:cubicBezTo>
                  <a:pt x="62" y="16"/>
                  <a:pt x="62" y="16"/>
                  <a:pt x="62" y="16"/>
                </a:cubicBezTo>
                <a:cubicBezTo>
                  <a:pt x="62" y="23"/>
                  <a:pt x="54" y="23"/>
                  <a:pt x="54" y="23"/>
                </a:cubicBezTo>
                <a:cubicBezTo>
                  <a:pt x="38" y="16"/>
                  <a:pt x="31" y="16"/>
                  <a:pt x="23" y="23"/>
                </a:cubicBezTo>
                <a:cubicBezTo>
                  <a:pt x="16" y="23"/>
                  <a:pt x="16" y="31"/>
                  <a:pt x="16" y="31"/>
                </a:cubicBezTo>
                <a:cubicBezTo>
                  <a:pt x="16" y="39"/>
                  <a:pt x="23" y="46"/>
                  <a:pt x="38" y="46"/>
                </a:cubicBezTo>
                <a:cubicBezTo>
                  <a:pt x="38" y="54"/>
                  <a:pt x="46" y="54"/>
                  <a:pt x="54" y="62"/>
                </a:cubicBezTo>
                <a:cubicBezTo>
                  <a:pt x="62" y="62"/>
                  <a:pt x="62" y="69"/>
                  <a:pt x="62" y="77"/>
                </a:cubicBezTo>
                <a:cubicBezTo>
                  <a:pt x="62" y="84"/>
                  <a:pt x="54" y="92"/>
                  <a:pt x="54" y="100"/>
                </a:cubicBezTo>
                <a:cubicBezTo>
                  <a:pt x="46" y="100"/>
                  <a:pt x="38" y="100"/>
                  <a:pt x="31" y="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28">
            <a:extLst>
              <a:ext uri="{FF2B5EF4-FFF2-40B4-BE49-F238E27FC236}">
                <a16:creationId xmlns:a16="http://schemas.microsoft.com/office/drawing/2014/main" id="{9B718A60-6E96-3C40-9036-69A1ED116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978" y="10034351"/>
            <a:ext cx="18963" cy="18963"/>
          </a:xfrm>
          <a:custGeom>
            <a:avLst/>
            <a:gdLst>
              <a:gd name="T0" fmla="*/ 8 w 16"/>
              <a:gd name="T1" fmla="*/ 15 h 16"/>
              <a:gd name="T2" fmla="*/ 8 w 16"/>
              <a:gd name="T3" fmla="*/ 15 h 16"/>
              <a:gd name="T4" fmla="*/ 0 w 16"/>
              <a:gd name="T5" fmla="*/ 15 h 16"/>
              <a:gd name="T6" fmla="*/ 0 w 16"/>
              <a:gd name="T7" fmla="*/ 0 h 16"/>
              <a:gd name="T8" fmla="*/ 8 w 16"/>
              <a:gd name="T9" fmla="*/ 0 h 16"/>
              <a:gd name="T10" fmla="*/ 15 w 16"/>
              <a:gd name="T11" fmla="*/ 0 h 16"/>
              <a:gd name="T12" fmla="*/ 15 w 16"/>
              <a:gd name="T13" fmla="*/ 15 h 16"/>
              <a:gd name="T14" fmla="*/ 8 w 16"/>
              <a:gd name="T15" fmla="*/ 15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16">
                <a:moveTo>
                  <a:pt x="8" y="15"/>
                </a:moveTo>
                <a:lnTo>
                  <a:pt x="8" y="15"/>
                </a:lnTo>
                <a:lnTo>
                  <a:pt x="0" y="15"/>
                </a:ln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  <a:cubicBezTo>
                  <a:pt x="15" y="0"/>
                  <a:pt x="15" y="0"/>
                  <a:pt x="15" y="0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8" y="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29">
            <a:extLst>
              <a:ext uri="{FF2B5EF4-FFF2-40B4-BE49-F238E27FC236}">
                <a16:creationId xmlns:a16="http://schemas.microsoft.com/office/drawing/2014/main" id="{B0563988-384C-4E4C-AB6F-AD92ABB64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978" y="10167094"/>
            <a:ext cx="18963" cy="18963"/>
          </a:xfrm>
          <a:custGeom>
            <a:avLst/>
            <a:gdLst>
              <a:gd name="T0" fmla="*/ 8 w 16"/>
              <a:gd name="T1" fmla="*/ 16 h 17"/>
              <a:gd name="T2" fmla="*/ 8 w 16"/>
              <a:gd name="T3" fmla="*/ 16 h 17"/>
              <a:gd name="T4" fmla="*/ 0 w 16"/>
              <a:gd name="T5" fmla="*/ 16 h 17"/>
              <a:gd name="T6" fmla="*/ 0 w 16"/>
              <a:gd name="T7" fmla="*/ 0 h 17"/>
              <a:gd name="T8" fmla="*/ 8 w 16"/>
              <a:gd name="T9" fmla="*/ 0 h 17"/>
              <a:gd name="T10" fmla="*/ 15 w 16"/>
              <a:gd name="T11" fmla="*/ 0 h 17"/>
              <a:gd name="T12" fmla="*/ 15 w 16"/>
              <a:gd name="T13" fmla="*/ 16 h 17"/>
              <a:gd name="T14" fmla="*/ 8 w 16"/>
              <a:gd name="T15" fmla="*/ 1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" h="17">
                <a:moveTo>
                  <a:pt x="8" y="16"/>
                </a:moveTo>
                <a:lnTo>
                  <a:pt x="8" y="16"/>
                </a:lnTo>
                <a:lnTo>
                  <a:pt x="0" y="16"/>
                </a:lnTo>
                <a:cubicBezTo>
                  <a:pt x="0" y="0"/>
                  <a:pt x="0" y="0"/>
                  <a:pt x="0" y="0"/>
                </a:cubicBezTo>
                <a:lnTo>
                  <a:pt x="8" y="0"/>
                </a:lnTo>
                <a:cubicBezTo>
                  <a:pt x="15" y="0"/>
                  <a:pt x="15" y="0"/>
                  <a:pt x="15" y="0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8" y="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9" name="Group 38">
            <a:extLst>
              <a:ext uri="{FF2B5EF4-FFF2-40B4-BE49-F238E27FC236}">
                <a16:creationId xmlns:a16="http://schemas.microsoft.com/office/drawing/2014/main" id="{0BF6174A-738C-4C4B-904E-CF6BAABE3F4A}"/>
              </a:ext>
            </a:extLst>
          </p:cNvPr>
          <p:cNvGrpSpPr/>
          <p:nvPr/>
        </p:nvGrpSpPr>
        <p:grpSpPr>
          <a:xfrm>
            <a:off x="10737591" y="10889762"/>
            <a:ext cx="2864006" cy="877683"/>
            <a:chOff x="6025059" y="11118607"/>
            <a:chExt cx="2864006" cy="877683"/>
          </a:xfrm>
        </p:grpSpPr>
        <p:sp>
          <p:nvSpPr>
            <p:cNvPr id="640" name="CuadroTexto 395">
              <a:extLst>
                <a:ext uri="{FF2B5EF4-FFF2-40B4-BE49-F238E27FC236}">
                  <a16:creationId xmlns:a16="http://schemas.microsoft.com/office/drawing/2014/main" id="{14739088-E504-254C-900D-7D644F54FF01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1" name="Rectangle 40">
              <a:extLst>
                <a:ext uri="{FF2B5EF4-FFF2-40B4-BE49-F238E27FC236}">
                  <a16:creationId xmlns:a16="http://schemas.microsoft.com/office/drawing/2014/main" id="{4F3E11BD-2B8E-A84E-9347-B1D04CDC0EC4}"/>
                </a:ext>
              </a:extLst>
            </p:cNvPr>
            <p:cNvSpPr/>
            <p:nvPr/>
          </p:nvSpPr>
          <p:spPr>
            <a:xfrm>
              <a:off x="6025059" y="11473070"/>
              <a:ext cx="2864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5" name="Group 38">
            <a:extLst>
              <a:ext uri="{FF2B5EF4-FFF2-40B4-BE49-F238E27FC236}">
                <a16:creationId xmlns:a16="http://schemas.microsoft.com/office/drawing/2014/main" id="{4998B0B0-27A2-D049-8822-F993C6244D10}"/>
              </a:ext>
            </a:extLst>
          </p:cNvPr>
          <p:cNvGrpSpPr/>
          <p:nvPr/>
        </p:nvGrpSpPr>
        <p:grpSpPr>
          <a:xfrm>
            <a:off x="12908362" y="11421303"/>
            <a:ext cx="2864006" cy="877683"/>
            <a:chOff x="6025059" y="11118607"/>
            <a:chExt cx="2864006" cy="877683"/>
          </a:xfrm>
        </p:grpSpPr>
        <p:sp>
          <p:nvSpPr>
            <p:cNvPr id="646" name="CuadroTexto 395">
              <a:extLst>
                <a:ext uri="{FF2B5EF4-FFF2-40B4-BE49-F238E27FC236}">
                  <a16:creationId xmlns:a16="http://schemas.microsoft.com/office/drawing/2014/main" id="{1AEF3AC6-C642-C344-8840-4F0D18F4B8B8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47" name="Rectangle 40">
              <a:extLst>
                <a:ext uri="{FF2B5EF4-FFF2-40B4-BE49-F238E27FC236}">
                  <a16:creationId xmlns:a16="http://schemas.microsoft.com/office/drawing/2014/main" id="{171F4ACF-8183-B143-95FD-6F2195991458}"/>
                </a:ext>
              </a:extLst>
            </p:cNvPr>
            <p:cNvSpPr/>
            <p:nvPr/>
          </p:nvSpPr>
          <p:spPr>
            <a:xfrm>
              <a:off x="6025059" y="11473070"/>
              <a:ext cx="2864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8" name="Group 38">
            <a:extLst>
              <a:ext uri="{FF2B5EF4-FFF2-40B4-BE49-F238E27FC236}">
                <a16:creationId xmlns:a16="http://schemas.microsoft.com/office/drawing/2014/main" id="{316C0D97-6A33-1D47-A5B0-C82491ECB67E}"/>
              </a:ext>
            </a:extLst>
          </p:cNvPr>
          <p:cNvGrpSpPr/>
          <p:nvPr/>
        </p:nvGrpSpPr>
        <p:grpSpPr>
          <a:xfrm>
            <a:off x="15502385" y="11439889"/>
            <a:ext cx="2864006" cy="877683"/>
            <a:chOff x="6025059" y="11118607"/>
            <a:chExt cx="2864006" cy="877683"/>
          </a:xfrm>
        </p:grpSpPr>
        <p:sp>
          <p:nvSpPr>
            <p:cNvPr id="649" name="CuadroTexto 395">
              <a:extLst>
                <a:ext uri="{FF2B5EF4-FFF2-40B4-BE49-F238E27FC236}">
                  <a16:creationId xmlns:a16="http://schemas.microsoft.com/office/drawing/2014/main" id="{A3723DBC-E670-CE4D-A12E-3124C0501183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0" name="Rectangle 40">
              <a:extLst>
                <a:ext uri="{FF2B5EF4-FFF2-40B4-BE49-F238E27FC236}">
                  <a16:creationId xmlns:a16="http://schemas.microsoft.com/office/drawing/2014/main" id="{0864BAEC-FD86-554F-8152-CEDAADF245B0}"/>
                </a:ext>
              </a:extLst>
            </p:cNvPr>
            <p:cNvSpPr/>
            <p:nvPr/>
          </p:nvSpPr>
          <p:spPr>
            <a:xfrm>
              <a:off x="6025059" y="11473070"/>
              <a:ext cx="2864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1" name="Group 38">
            <a:extLst>
              <a:ext uri="{FF2B5EF4-FFF2-40B4-BE49-F238E27FC236}">
                <a16:creationId xmlns:a16="http://schemas.microsoft.com/office/drawing/2014/main" id="{AC178DD0-B093-C847-8E8F-2C6D8AB18C19}"/>
              </a:ext>
            </a:extLst>
          </p:cNvPr>
          <p:cNvGrpSpPr/>
          <p:nvPr/>
        </p:nvGrpSpPr>
        <p:grpSpPr>
          <a:xfrm>
            <a:off x="17560177" y="10867460"/>
            <a:ext cx="2864006" cy="877683"/>
            <a:chOff x="6025059" y="11118607"/>
            <a:chExt cx="2864006" cy="877683"/>
          </a:xfrm>
        </p:grpSpPr>
        <p:sp>
          <p:nvSpPr>
            <p:cNvPr id="652" name="CuadroTexto 395">
              <a:extLst>
                <a:ext uri="{FF2B5EF4-FFF2-40B4-BE49-F238E27FC236}">
                  <a16:creationId xmlns:a16="http://schemas.microsoft.com/office/drawing/2014/main" id="{A76FB9CB-E048-B04D-A7E5-204FD932AE96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53" name="Rectangle 40">
              <a:extLst>
                <a:ext uri="{FF2B5EF4-FFF2-40B4-BE49-F238E27FC236}">
                  <a16:creationId xmlns:a16="http://schemas.microsoft.com/office/drawing/2014/main" id="{005710C7-BFE0-204C-824B-AC7B270916A6}"/>
                </a:ext>
              </a:extLst>
            </p:cNvPr>
            <p:cNvSpPr/>
            <p:nvPr/>
          </p:nvSpPr>
          <p:spPr>
            <a:xfrm>
              <a:off x="6025059" y="11473070"/>
              <a:ext cx="2864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16D380-EF53-594C-BEFB-0FCFDCF8E74A}"/>
              </a:ext>
            </a:extLst>
          </p:cNvPr>
          <p:cNvGrpSpPr/>
          <p:nvPr/>
        </p:nvGrpSpPr>
        <p:grpSpPr>
          <a:xfrm>
            <a:off x="1148924" y="1871796"/>
            <a:ext cx="6449696" cy="4561686"/>
            <a:chOff x="2232443" y="5137474"/>
            <a:chExt cx="6449696" cy="4561686"/>
          </a:xfrm>
        </p:grpSpPr>
        <p:sp>
          <p:nvSpPr>
            <p:cNvPr id="110" name="CuadroTexto 598">
              <a:extLst>
                <a:ext uri="{FF2B5EF4-FFF2-40B4-BE49-F238E27FC236}">
                  <a16:creationId xmlns:a16="http://schemas.microsoft.com/office/drawing/2014/main" id="{DDBC852C-6073-6D47-B05D-DA6FA39353B3}"/>
                </a:ext>
              </a:extLst>
            </p:cNvPr>
            <p:cNvSpPr txBox="1"/>
            <p:nvPr/>
          </p:nvSpPr>
          <p:spPr>
            <a:xfrm>
              <a:off x="2232443" y="5137474"/>
              <a:ext cx="644969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111" name="CuadroTexto 599">
              <a:extLst>
                <a:ext uri="{FF2B5EF4-FFF2-40B4-BE49-F238E27FC236}">
                  <a16:creationId xmlns:a16="http://schemas.microsoft.com/office/drawing/2014/main" id="{1387ECA0-6B71-1F49-8936-B163B473CFDA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5730E37-D921-9B4A-A8C6-73E924D90143}"/>
              </a:ext>
            </a:extLst>
          </p:cNvPr>
          <p:cNvGrpSpPr/>
          <p:nvPr/>
        </p:nvGrpSpPr>
        <p:grpSpPr>
          <a:xfrm>
            <a:off x="7928053" y="3382977"/>
            <a:ext cx="3402684" cy="1472846"/>
            <a:chOff x="4353872" y="5255885"/>
            <a:chExt cx="3402684" cy="1472846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556744FD-3A26-DB43-8C50-29DCEA55849D}"/>
                </a:ext>
              </a:extLst>
            </p:cNvPr>
            <p:cNvSpPr txBox="1"/>
            <p:nvPr/>
          </p:nvSpPr>
          <p:spPr>
            <a:xfrm>
              <a:off x="5373881" y="525588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B4D566C5-EAC7-8B4A-B898-AE59BF521385}"/>
                </a:ext>
              </a:extLst>
            </p:cNvPr>
            <p:cNvSpPr/>
            <p:nvPr/>
          </p:nvSpPr>
          <p:spPr>
            <a:xfrm>
              <a:off x="4353872" y="5897734"/>
              <a:ext cx="34026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0D2D359-C5EB-424E-9D68-4B4666D403BD}"/>
              </a:ext>
            </a:extLst>
          </p:cNvPr>
          <p:cNvGrpSpPr/>
          <p:nvPr/>
        </p:nvGrpSpPr>
        <p:grpSpPr>
          <a:xfrm>
            <a:off x="8740853" y="1630377"/>
            <a:ext cx="3402684" cy="1472846"/>
            <a:chOff x="4353872" y="5255885"/>
            <a:chExt cx="3402684" cy="1472846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E60F73DA-65D7-7D42-938B-1A44335089AE}"/>
                </a:ext>
              </a:extLst>
            </p:cNvPr>
            <p:cNvSpPr txBox="1"/>
            <p:nvPr/>
          </p:nvSpPr>
          <p:spPr>
            <a:xfrm>
              <a:off x="5373881" y="525588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74CD33B7-B146-F643-A807-652EABF37C7B}"/>
                </a:ext>
              </a:extLst>
            </p:cNvPr>
            <p:cNvSpPr/>
            <p:nvPr/>
          </p:nvSpPr>
          <p:spPr>
            <a:xfrm>
              <a:off x="4353872" y="5897734"/>
              <a:ext cx="34026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39F5070-49A7-0E4A-A541-90CF592E88E9}"/>
              </a:ext>
            </a:extLst>
          </p:cNvPr>
          <p:cNvGrpSpPr/>
          <p:nvPr/>
        </p:nvGrpSpPr>
        <p:grpSpPr>
          <a:xfrm flipH="1">
            <a:off x="19508656" y="3459177"/>
            <a:ext cx="3402684" cy="1472846"/>
            <a:chOff x="4353872" y="5255885"/>
            <a:chExt cx="3402684" cy="1472846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65E7A1DD-31B8-6146-9096-FC5B51A39910}"/>
                </a:ext>
              </a:extLst>
            </p:cNvPr>
            <p:cNvSpPr txBox="1"/>
            <p:nvPr/>
          </p:nvSpPr>
          <p:spPr>
            <a:xfrm>
              <a:off x="5373881" y="525588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DA3D1AF5-1DFB-0248-9859-C25B7BE47F1B}"/>
                </a:ext>
              </a:extLst>
            </p:cNvPr>
            <p:cNvSpPr/>
            <p:nvPr/>
          </p:nvSpPr>
          <p:spPr>
            <a:xfrm>
              <a:off x="4353872" y="5897734"/>
              <a:ext cx="34026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208824E-D7B4-8C4F-97D9-6C76B54C1128}"/>
              </a:ext>
            </a:extLst>
          </p:cNvPr>
          <p:cNvGrpSpPr/>
          <p:nvPr/>
        </p:nvGrpSpPr>
        <p:grpSpPr>
          <a:xfrm flipH="1">
            <a:off x="18978717" y="1706577"/>
            <a:ext cx="3402684" cy="1472846"/>
            <a:chOff x="4353872" y="5255885"/>
            <a:chExt cx="3402684" cy="1472846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40BBFB9A-6749-B142-9E6E-F0570F058ADF}"/>
                </a:ext>
              </a:extLst>
            </p:cNvPr>
            <p:cNvSpPr txBox="1"/>
            <p:nvPr/>
          </p:nvSpPr>
          <p:spPr>
            <a:xfrm>
              <a:off x="5373881" y="525588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AF908082-805D-2C45-890E-333B81AA7ED4}"/>
                </a:ext>
              </a:extLst>
            </p:cNvPr>
            <p:cNvSpPr/>
            <p:nvPr/>
          </p:nvSpPr>
          <p:spPr>
            <a:xfrm>
              <a:off x="4353872" y="5897734"/>
              <a:ext cx="34026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483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0DDBBC82-528D-254C-8BD5-6E2074E34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502" y="7548189"/>
            <a:ext cx="1666956" cy="5772840"/>
          </a:xfrm>
          <a:custGeom>
            <a:avLst/>
            <a:gdLst>
              <a:gd name="T0" fmla="*/ 1734 w 1735"/>
              <a:gd name="T1" fmla="*/ 6000 h 6001"/>
              <a:gd name="T2" fmla="*/ 1734 w 1735"/>
              <a:gd name="T3" fmla="*/ 6000 h 6001"/>
              <a:gd name="T4" fmla="*/ 0 w 1735"/>
              <a:gd name="T5" fmla="*/ 6000 h 6001"/>
              <a:gd name="T6" fmla="*/ 741 w 1735"/>
              <a:gd name="T7" fmla="*/ 163 h 6001"/>
              <a:gd name="T8" fmla="*/ 921 w 1735"/>
              <a:gd name="T9" fmla="*/ 0 h 6001"/>
              <a:gd name="T10" fmla="*/ 921 w 1735"/>
              <a:gd name="T11" fmla="*/ 0 h 6001"/>
              <a:gd name="T12" fmla="*/ 1111 w 1735"/>
              <a:gd name="T13" fmla="*/ 163 h 6001"/>
              <a:gd name="T14" fmla="*/ 1734 w 1735"/>
              <a:gd name="T15" fmla="*/ 6000 h 6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5" h="6001">
                <a:moveTo>
                  <a:pt x="1734" y="6000"/>
                </a:moveTo>
                <a:lnTo>
                  <a:pt x="1734" y="6000"/>
                </a:lnTo>
                <a:cubicBezTo>
                  <a:pt x="0" y="6000"/>
                  <a:pt x="0" y="6000"/>
                  <a:pt x="0" y="6000"/>
                </a:cubicBezTo>
                <a:cubicBezTo>
                  <a:pt x="741" y="163"/>
                  <a:pt x="741" y="163"/>
                  <a:pt x="741" y="163"/>
                </a:cubicBezTo>
                <a:cubicBezTo>
                  <a:pt x="750" y="73"/>
                  <a:pt x="832" y="0"/>
                  <a:pt x="921" y="0"/>
                </a:cubicBezTo>
                <a:lnTo>
                  <a:pt x="921" y="0"/>
                </a:lnTo>
                <a:cubicBezTo>
                  <a:pt x="1020" y="0"/>
                  <a:pt x="1102" y="73"/>
                  <a:pt x="1111" y="163"/>
                </a:cubicBezTo>
                <a:lnTo>
                  <a:pt x="1734" y="600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8">
            <a:extLst>
              <a:ext uri="{FF2B5EF4-FFF2-40B4-BE49-F238E27FC236}">
                <a16:creationId xmlns:a16="http://schemas.microsoft.com/office/drawing/2014/main" id="{092F0D10-32CE-5E43-B165-C1BB7C6D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975" y="4014925"/>
            <a:ext cx="6006127" cy="3389049"/>
          </a:xfrm>
          <a:custGeom>
            <a:avLst/>
            <a:gdLst>
              <a:gd name="T0" fmla="*/ 877 w 6245"/>
              <a:gd name="T1" fmla="*/ 2358 h 3525"/>
              <a:gd name="T2" fmla="*/ 877 w 6245"/>
              <a:gd name="T3" fmla="*/ 2358 h 3525"/>
              <a:gd name="T4" fmla="*/ 895 w 6245"/>
              <a:gd name="T5" fmla="*/ 2611 h 3525"/>
              <a:gd name="T6" fmla="*/ 0 w 6245"/>
              <a:gd name="T7" fmla="*/ 3524 h 3525"/>
              <a:gd name="T8" fmla="*/ 3985 w 6245"/>
              <a:gd name="T9" fmla="*/ 3524 h 3525"/>
              <a:gd name="T10" fmla="*/ 6244 w 6245"/>
              <a:gd name="T11" fmla="*/ 3524 h 3525"/>
              <a:gd name="T12" fmla="*/ 6244 w 6245"/>
              <a:gd name="T13" fmla="*/ 443 h 3525"/>
              <a:gd name="T14" fmla="*/ 4265 w 6245"/>
              <a:gd name="T15" fmla="*/ 0 h 3525"/>
              <a:gd name="T16" fmla="*/ 877 w 6245"/>
              <a:gd name="T17" fmla="*/ 2358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45" h="3525">
                <a:moveTo>
                  <a:pt x="877" y="2358"/>
                </a:moveTo>
                <a:lnTo>
                  <a:pt x="877" y="2358"/>
                </a:lnTo>
                <a:cubicBezTo>
                  <a:pt x="877" y="2439"/>
                  <a:pt x="886" y="2530"/>
                  <a:pt x="895" y="2611"/>
                </a:cubicBezTo>
                <a:cubicBezTo>
                  <a:pt x="389" y="2774"/>
                  <a:pt x="27" y="3117"/>
                  <a:pt x="0" y="3524"/>
                </a:cubicBezTo>
                <a:cubicBezTo>
                  <a:pt x="3985" y="3524"/>
                  <a:pt x="3985" y="3524"/>
                  <a:pt x="3985" y="3524"/>
                </a:cubicBezTo>
                <a:cubicBezTo>
                  <a:pt x="6244" y="3524"/>
                  <a:pt x="6244" y="3524"/>
                  <a:pt x="6244" y="3524"/>
                </a:cubicBezTo>
                <a:cubicBezTo>
                  <a:pt x="6244" y="443"/>
                  <a:pt x="6244" y="443"/>
                  <a:pt x="6244" y="443"/>
                </a:cubicBezTo>
                <a:cubicBezTo>
                  <a:pt x="5684" y="163"/>
                  <a:pt x="5006" y="0"/>
                  <a:pt x="4265" y="0"/>
                </a:cubicBezTo>
                <a:cubicBezTo>
                  <a:pt x="2395" y="0"/>
                  <a:pt x="877" y="1057"/>
                  <a:pt x="877" y="235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9">
            <a:extLst>
              <a:ext uri="{FF2B5EF4-FFF2-40B4-BE49-F238E27FC236}">
                <a16:creationId xmlns:a16="http://schemas.microsoft.com/office/drawing/2014/main" id="{4AB85541-CFB6-2649-963F-3023184E6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01" y="4439087"/>
            <a:ext cx="5624382" cy="2964888"/>
          </a:xfrm>
          <a:custGeom>
            <a:avLst/>
            <a:gdLst>
              <a:gd name="T0" fmla="*/ 2258 w 5846"/>
              <a:gd name="T1" fmla="*/ 3081 h 3082"/>
              <a:gd name="T2" fmla="*/ 2258 w 5846"/>
              <a:gd name="T3" fmla="*/ 3081 h 3082"/>
              <a:gd name="T4" fmla="*/ 5845 w 5846"/>
              <a:gd name="T5" fmla="*/ 3081 h 3082"/>
              <a:gd name="T6" fmla="*/ 5565 w 5846"/>
              <a:gd name="T7" fmla="*/ 2927 h 3082"/>
              <a:gd name="T8" fmla="*/ 5619 w 5846"/>
              <a:gd name="T9" fmla="*/ 2485 h 3082"/>
              <a:gd name="T10" fmla="*/ 2240 w 5846"/>
              <a:gd name="T11" fmla="*/ 126 h 3082"/>
              <a:gd name="T12" fmla="*/ 632 w 5846"/>
              <a:gd name="T13" fmla="*/ 415 h 3082"/>
              <a:gd name="T14" fmla="*/ 0 w 5846"/>
              <a:gd name="T15" fmla="*/ 0 h 3082"/>
              <a:gd name="T16" fmla="*/ 0 w 5846"/>
              <a:gd name="T17" fmla="*/ 3081 h 3082"/>
              <a:gd name="T18" fmla="*/ 2258 w 5846"/>
              <a:gd name="T19" fmla="*/ 3081 h 3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46" h="3082">
                <a:moveTo>
                  <a:pt x="2258" y="3081"/>
                </a:moveTo>
                <a:lnTo>
                  <a:pt x="2258" y="3081"/>
                </a:lnTo>
                <a:cubicBezTo>
                  <a:pt x="5845" y="3081"/>
                  <a:pt x="5845" y="3081"/>
                  <a:pt x="5845" y="3081"/>
                </a:cubicBezTo>
                <a:cubicBezTo>
                  <a:pt x="5755" y="3036"/>
                  <a:pt x="5664" y="2981"/>
                  <a:pt x="5565" y="2927"/>
                </a:cubicBezTo>
                <a:cubicBezTo>
                  <a:pt x="5601" y="2783"/>
                  <a:pt x="5619" y="2638"/>
                  <a:pt x="5619" y="2485"/>
                </a:cubicBezTo>
                <a:cubicBezTo>
                  <a:pt x="5619" y="1183"/>
                  <a:pt x="4110" y="126"/>
                  <a:pt x="2240" y="126"/>
                </a:cubicBezTo>
                <a:cubicBezTo>
                  <a:pt x="1652" y="126"/>
                  <a:pt x="1110" y="235"/>
                  <a:pt x="632" y="415"/>
                </a:cubicBezTo>
                <a:cubicBezTo>
                  <a:pt x="442" y="262"/>
                  <a:pt x="234" y="117"/>
                  <a:pt x="0" y="0"/>
                </a:cubicBezTo>
                <a:cubicBezTo>
                  <a:pt x="0" y="3081"/>
                  <a:pt x="0" y="3081"/>
                  <a:pt x="0" y="3081"/>
                </a:cubicBezTo>
                <a:lnTo>
                  <a:pt x="2258" y="3081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0">
            <a:extLst>
              <a:ext uri="{FF2B5EF4-FFF2-40B4-BE49-F238E27FC236}">
                <a16:creationId xmlns:a16="http://schemas.microsoft.com/office/drawing/2014/main" id="{053BAC44-7424-B142-BF9F-9DF896CCC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221" y="7403974"/>
            <a:ext cx="4339174" cy="3283010"/>
          </a:xfrm>
          <a:custGeom>
            <a:avLst/>
            <a:gdLst>
              <a:gd name="T0" fmla="*/ 4509 w 4510"/>
              <a:gd name="T1" fmla="*/ 3414 h 3415"/>
              <a:gd name="T2" fmla="*/ 4509 w 4510"/>
              <a:gd name="T3" fmla="*/ 3414 h 3415"/>
              <a:gd name="T4" fmla="*/ 4509 w 4510"/>
              <a:gd name="T5" fmla="*/ 0 h 3415"/>
              <a:gd name="T6" fmla="*/ 524 w 4510"/>
              <a:gd name="T7" fmla="*/ 0 h 3415"/>
              <a:gd name="T8" fmla="*/ 524 w 4510"/>
              <a:gd name="T9" fmla="*/ 53 h 3415"/>
              <a:gd name="T10" fmla="*/ 551 w 4510"/>
              <a:gd name="T11" fmla="*/ 252 h 3415"/>
              <a:gd name="T12" fmla="*/ 0 w 4510"/>
              <a:gd name="T13" fmla="*/ 1191 h 3415"/>
              <a:gd name="T14" fmla="*/ 4509 w 4510"/>
              <a:gd name="T15" fmla="*/ 3414 h 3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10" h="3415">
                <a:moveTo>
                  <a:pt x="4509" y="3414"/>
                </a:moveTo>
                <a:lnTo>
                  <a:pt x="4509" y="3414"/>
                </a:lnTo>
                <a:cubicBezTo>
                  <a:pt x="4509" y="0"/>
                  <a:pt x="4509" y="0"/>
                  <a:pt x="450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18"/>
                  <a:pt x="524" y="36"/>
                  <a:pt x="524" y="53"/>
                </a:cubicBezTo>
                <a:cubicBezTo>
                  <a:pt x="524" y="116"/>
                  <a:pt x="533" y="188"/>
                  <a:pt x="551" y="252"/>
                </a:cubicBezTo>
                <a:cubicBezTo>
                  <a:pt x="199" y="541"/>
                  <a:pt x="0" y="857"/>
                  <a:pt x="0" y="1191"/>
                </a:cubicBezTo>
                <a:cubicBezTo>
                  <a:pt x="0" y="2222"/>
                  <a:pt x="1888" y="3089"/>
                  <a:pt x="4509" y="341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1">
            <a:extLst>
              <a:ext uri="{FF2B5EF4-FFF2-40B4-BE49-F238E27FC236}">
                <a16:creationId xmlns:a16="http://schemas.microsoft.com/office/drawing/2014/main" id="{7B3CEDE7-A113-4D48-996E-633EF851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395" y="7403974"/>
            <a:ext cx="4347654" cy="3397535"/>
          </a:xfrm>
          <a:custGeom>
            <a:avLst/>
            <a:gdLst>
              <a:gd name="T0" fmla="*/ 4517 w 4518"/>
              <a:gd name="T1" fmla="*/ 0 h 3533"/>
              <a:gd name="T2" fmla="*/ 4517 w 4518"/>
              <a:gd name="T3" fmla="*/ 0 h 3533"/>
              <a:gd name="T4" fmla="*/ 2259 w 4518"/>
              <a:gd name="T5" fmla="*/ 0 h 3533"/>
              <a:gd name="T6" fmla="*/ 0 w 4518"/>
              <a:gd name="T7" fmla="*/ 0 h 3533"/>
              <a:gd name="T8" fmla="*/ 0 w 4518"/>
              <a:gd name="T9" fmla="*/ 3414 h 3533"/>
              <a:gd name="T10" fmla="*/ 1473 w 4518"/>
              <a:gd name="T11" fmla="*/ 3532 h 3533"/>
              <a:gd name="T12" fmla="*/ 3044 w 4518"/>
              <a:gd name="T13" fmla="*/ 3532 h 3533"/>
              <a:gd name="T14" fmla="*/ 4517 w 4518"/>
              <a:gd name="T15" fmla="*/ 3414 h 3533"/>
              <a:gd name="T16" fmla="*/ 4517 w 4518"/>
              <a:gd name="T17" fmla="*/ 0 h 3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18" h="3533">
                <a:moveTo>
                  <a:pt x="4517" y="0"/>
                </a:moveTo>
                <a:lnTo>
                  <a:pt x="4517" y="0"/>
                </a:lnTo>
                <a:cubicBezTo>
                  <a:pt x="2259" y="0"/>
                  <a:pt x="2259" y="0"/>
                  <a:pt x="22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14"/>
                  <a:pt x="0" y="3414"/>
                  <a:pt x="0" y="3414"/>
                </a:cubicBezTo>
                <a:cubicBezTo>
                  <a:pt x="470" y="3468"/>
                  <a:pt x="958" y="3513"/>
                  <a:pt x="1473" y="3532"/>
                </a:cubicBezTo>
                <a:cubicBezTo>
                  <a:pt x="3044" y="3532"/>
                  <a:pt x="3044" y="3532"/>
                  <a:pt x="3044" y="3532"/>
                </a:cubicBezTo>
                <a:cubicBezTo>
                  <a:pt x="3559" y="3513"/>
                  <a:pt x="4047" y="3468"/>
                  <a:pt x="4517" y="3414"/>
                </a:cubicBezTo>
                <a:lnTo>
                  <a:pt x="451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2">
            <a:extLst>
              <a:ext uri="{FF2B5EF4-FFF2-40B4-BE49-F238E27FC236}">
                <a16:creationId xmlns:a16="http://schemas.microsoft.com/office/drawing/2014/main" id="{ADD40113-2676-9E47-B826-4A2FAC3E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808" y="7403974"/>
            <a:ext cx="4339171" cy="3283010"/>
          </a:xfrm>
          <a:custGeom>
            <a:avLst/>
            <a:gdLst>
              <a:gd name="T0" fmla="*/ 3587 w 4510"/>
              <a:gd name="T1" fmla="*/ 0 h 3415"/>
              <a:gd name="T2" fmla="*/ 3587 w 4510"/>
              <a:gd name="T3" fmla="*/ 0 h 3415"/>
              <a:gd name="T4" fmla="*/ 0 w 4510"/>
              <a:gd name="T5" fmla="*/ 0 h 3415"/>
              <a:gd name="T6" fmla="*/ 0 w 4510"/>
              <a:gd name="T7" fmla="*/ 3414 h 3415"/>
              <a:gd name="T8" fmla="*/ 4509 w 4510"/>
              <a:gd name="T9" fmla="*/ 1191 h 3415"/>
              <a:gd name="T10" fmla="*/ 3587 w 4510"/>
              <a:gd name="T11" fmla="*/ 0 h 3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10" h="3415">
                <a:moveTo>
                  <a:pt x="3587" y="0"/>
                </a:moveTo>
                <a:lnTo>
                  <a:pt x="3587" y="0"/>
                </a:lnTo>
                <a:cubicBezTo>
                  <a:pt x="0" y="0"/>
                  <a:pt x="0" y="0"/>
                  <a:pt x="0" y="0"/>
                </a:cubicBezTo>
                <a:cubicBezTo>
                  <a:pt x="0" y="3414"/>
                  <a:pt x="0" y="3414"/>
                  <a:pt x="0" y="3414"/>
                </a:cubicBezTo>
                <a:cubicBezTo>
                  <a:pt x="2620" y="3089"/>
                  <a:pt x="4509" y="2222"/>
                  <a:pt x="4509" y="1191"/>
                </a:cubicBezTo>
                <a:cubicBezTo>
                  <a:pt x="4509" y="758"/>
                  <a:pt x="4174" y="351"/>
                  <a:pt x="3587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87">
            <a:extLst>
              <a:ext uri="{FF2B5EF4-FFF2-40B4-BE49-F238E27FC236}">
                <a16:creationId xmlns:a16="http://schemas.microsoft.com/office/drawing/2014/main" id="{BDF63E37-9938-6D4A-9F85-9D53AB5B8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553" y="7713614"/>
            <a:ext cx="504751" cy="911946"/>
          </a:xfrm>
          <a:custGeom>
            <a:avLst/>
            <a:gdLst>
              <a:gd name="T0" fmla="*/ 443 w 525"/>
              <a:gd name="T1" fmla="*/ 949 h 950"/>
              <a:gd name="T2" fmla="*/ 443 w 525"/>
              <a:gd name="T3" fmla="*/ 949 h 950"/>
              <a:gd name="T4" fmla="*/ 81 w 525"/>
              <a:gd name="T5" fmla="*/ 949 h 950"/>
              <a:gd name="T6" fmla="*/ 0 w 525"/>
              <a:gd name="T7" fmla="*/ 867 h 950"/>
              <a:gd name="T8" fmla="*/ 0 w 525"/>
              <a:gd name="T9" fmla="*/ 90 h 950"/>
              <a:gd name="T10" fmla="*/ 81 w 525"/>
              <a:gd name="T11" fmla="*/ 0 h 950"/>
              <a:gd name="T12" fmla="*/ 443 w 525"/>
              <a:gd name="T13" fmla="*/ 0 h 950"/>
              <a:gd name="T14" fmla="*/ 524 w 525"/>
              <a:gd name="T15" fmla="*/ 90 h 950"/>
              <a:gd name="T16" fmla="*/ 524 w 525"/>
              <a:gd name="T17" fmla="*/ 867 h 950"/>
              <a:gd name="T18" fmla="*/ 443 w 525"/>
              <a:gd name="T19" fmla="*/ 949 h 950"/>
              <a:gd name="T20" fmla="*/ 81 w 525"/>
              <a:gd name="T21" fmla="*/ 36 h 950"/>
              <a:gd name="T22" fmla="*/ 81 w 525"/>
              <a:gd name="T23" fmla="*/ 36 h 950"/>
              <a:gd name="T24" fmla="*/ 27 w 525"/>
              <a:gd name="T25" fmla="*/ 90 h 950"/>
              <a:gd name="T26" fmla="*/ 27 w 525"/>
              <a:gd name="T27" fmla="*/ 867 h 950"/>
              <a:gd name="T28" fmla="*/ 81 w 525"/>
              <a:gd name="T29" fmla="*/ 912 h 950"/>
              <a:gd name="T30" fmla="*/ 443 w 525"/>
              <a:gd name="T31" fmla="*/ 912 h 950"/>
              <a:gd name="T32" fmla="*/ 488 w 525"/>
              <a:gd name="T33" fmla="*/ 867 h 950"/>
              <a:gd name="T34" fmla="*/ 488 w 525"/>
              <a:gd name="T35" fmla="*/ 90 h 950"/>
              <a:gd name="T36" fmla="*/ 443 w 525"/>
              <a:gd name="T37" fmla="*/ 36 h 950"/>
              <a:gd name="T38" fmla="*/ 81 w 525"/>
              <a:gd name="T39" fmla="*/ 36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5" h="950">
                <a:moveTo>
                  <a:pt x="443" y="949"/>
                </a:moveTo>
                <a:lnTo>
                  <a:pt x="443" y="949"/>
                </a:lnTo>
                <a:cubicBezTo>
                  <a:pt x="81" y="949"/>
                  <a:pt x="81" y="949"/>
                  <a:pt x="81" y="949"/>
                </a:cubicBezTo>
                <a:cubicBezTo>
                  <a:pt x="36" y="949"/>
                  <a:pt x="0" y="912"/>
                  <a:pt x="0" y="867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88" y="0"/>
                  <a:pt x="524" y="45"/>
                  <a:pt x="524" y="90"/>
                </a:cubicBezTo>
                <a:cubicBezTo>
                  <a:pt x="524" y="867"/>
                  <a:pt x="524" y="867"/>
                  <a:pt x="524" y="867"/>
                </a:cubicBezTo>
                <a:cubicBezTo>
                  <a:pt x="524" y="912"/>
                  <a:pt x="488" y="949"/>
                  <a:pt x="443" y="949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55" y="36"/>
                  <a:pt x="27" y="63"/>
                  <a:pt x="27" y="90"/>
                </a:cubicBezTo>
                <a:cubicBezTo>
                  <a:pt x="27" y="867"/>
                  <a:pt x="27" y="867"/>
                  <a:pt x="27" y="867"/>
                </a:cubicBezTo>
                <a:cubicBezTo>
                  <a:pt x="27" y="895"/>
                  <a:pt x="55" y="912"/>
                  <a:pt x="81" y="912"/>
                </a:cubicBezTo>
                <a:cubicBezTo>
                  <a:pt x="443" y="912"/>
                  <a:pt x="443" y="912"/>
                  <a:pt x="443" y="912"/>
                </a:cubicBezTo>
                <a:cubicBezTo>
                  <a:pt x="470" y="912"/>
                  <a:pt x="488" y="895"/>
                  <a:pt x="488" y="867"/>
                </a:cubicBezTo>
                <a:cubicBezTo>
                  <a:pt x="488" y="90"/>
                  <a:pt x="488" y="90"/>
                  <a:pt x="488" y="90"/>
                </a:cubicBezTo>
                <a:cubicBezTo>
                  <a:pt x="488" y="63"/>
                  <a:pt x="470" y="36"/>
                  <a:pt x="443" y="36"/>
                </a:cubicBezTo>
                <a:lnTo>
                  <a:pt x="8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88">
            <a:extLst>
              <a:ext uri="{FF2B5EF4-FFF2-40B4-BE49-F238E27FC236}">
                <a16:creationId xmlns:a16="http://schemas.microsoft.com/office/drawing/2014/main" id="{AFA1F7D6-8B19-394C-B8C6-2B953568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5358" y="8464378"/>
            <a:ext cx="42416" cy="4241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6"/>
                  <a:pt x="27" y="36"/>
                </a:cubicBezTo>
                <a:cubicBezTo>
                  <a:pt x="36" y="36"/>
                  <a:pt x="36" y="27"/>
                  <a:pt x="36" y="27"/>
                </a:cubicBezTo>
                <a:cubicBezTo>
                  <a:pt x="36" y="18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89">
            <a:extLst>
              <a:ext uri="{FF2B5EF4-FFF2-40B4-BE49-F238E27FC236}">
                <a16:creationId xmlns:a16="http://schemas.microsoft.com/office/drawing/2014/main" id="{B634122E-5E0A-6E46-8903-E2DF6D6F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458" y="7819653"/>
            <a:ext cx="148458" cy="38176"/>
          </a:xfrm>
          <a:custGeom>
            <a:avLst/>
            <a:gdLst>
              <a:gd name="T0" fmla="*/ 136 w 154"/>
              <a:gd name="T1" fmla="*/ 37 h 38"/>
              <a:gd name="T2" fmla="*/ 136 w 154"/>
              <a:gd name="T3" fmla="*/ 37 h 38"/>
              <a:gd name="T4" fmla="*/ 18 w 154"/>
              <a:gd name="T5" fmla="*/ 37 h 38"/>
              <a:gd name="T6" fmla="*/ 0 w 154"/>
              <a:gd name="T7" fmla="*/ 19 h 38"/>
              <a:gd name="T8" fmla="*/ 18 w 154"/>
              <a:gd name="T9" fmla="*/ 0 h 38"/>
              <a:gd name="T10" fmla="*/ 136 w 154"/>
              <a:gd name="T11" fmla="*/ 0 h 38"/>
              <a:gd name="T12" fmla="*/ 153 w 154"/>
              <a:gd name="T13" fmla="*/ 19 h 38"/>
              <a:gd name="T14" fmla="*/ 136 w 15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8">
                <a:moveTo>
                  <a:pt x="136" y="37"/>
                </a:moveTo>
                <a:lnTo>
                  <a:pt x="136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3" y="9"/>
                  <a:pt x="153" y="19"/>
                </a:cubicBezTo>
                <a:cubicBezTo>
                  <a:pt x="153" y="28"/>
                  <a:pt x="145" y="37"/>
                  <a:pt x="136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0">
            <a:extLst>
              <a:ext uri="{FF2B5EF4-FFF2-40B4-BE49-F238E27FC236}">
                <a16:creationId xmlns:a16="http://schemas.microsoft.com/office/drawing/2014/main" id="{EB1F537C-784E-3546-8B76-4F7C74ABD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869" y="8002044"/>
            <a:ext cx="305396" cy="347812"/>
          </a:xfrm>
          <a:custGeom>
            <a:avLst/>
            <a:gdLst>
              <a:gd name="T0" fmla="*/ 162 w 317"/>
              <a:gd name="T1" fmla="*/ 361 h 362"/>
              <a:gd name="T2" fmla="*/ 162 w 317"/>
              <a:gd name="T3" fmla="*/ 361 h 362"/>
              <a:gd name="T4" fmla="*/ 153 w 317"/>
              <a:gd name="T5" fmla="*/ 361 h 362"/>
              <a:gd name="T6" fmla="*/ 63 w 317"/>
              <a:gd name="T7" fmla="*/ 289 h 362"/>
              <a:gd name="T8" fmla="*/ 0 w 317"/>
              <a:gd name="T9" fmla="*/ 82 h 362"/>
              <a:gd name="T10" fmla="*/ 9 w 317"/>
              <a:gd name="T11" fmla="*/ 54 h 362"/>
              <a:gd name="T12" fmla="*/ 36 w 317"/>
              <a:gd name="T13" fmla="*/ 45 h 362"/>
              <a:gd name="T14" fmla="*/ 135 w 317"/>
              <a:gd name="T15" fmla="*/ 0 h 362"/>
              <a:gd name="T16" fmla="*/ 180 w 317"/>
              <a:gd name="T17" fmla="*/ 0 h 362"/>
              <a:gd name="T18" fmla="*/ 280 w 317"/>
              <a:gd name="T19" fmla="*/ 45 h 362"/>
              <a:gd name="T20" fmla="*/ 307 w 317"/>
              <a:gd name="T21" fmla="*/ 54 h 362"/>
              <a:gd name="T22" fmla="*/ 316 w 317"/>
              <a:gd name="T23" fmla="*/ 82 h 362"/>
              <a:gd name="T24" fmla="*/ 253 w 317"/>
              <a:gd name="T25" fmla="*/ 289 h 362"/>
              <a:gd name="T26" fmla="*/ 162 w 317"/>
              <a:gd name="T27" fmla="*/ 361 h 362"/>
              <a:gd name="T28" fmla="*/ 153 w 317"/>
              <a:gd name="T29" fmla="*/ 335 h 362"/>
              <a:gd name="T30" fmla="*/ 153 w 317"/>
              <a:gd name="T31" fmla="*/ 335 h 362"/>
              <a:gd name="T32" fmla="*/ 162 w 317"/>
              <a:gd name="T33" fmla="*/ 27 h 362"/>
              <a:gd name="T34" fmla="*/ 162 w 317"/>
              <a:gd name="T35" fmla="*/ 27 h 362"/>
              <a:gd name="T36" fmla="*/ 153 w 317"/>
              <a:gd name="T37" fmla="*/ 27 h 362"/>
              <a:gd name="T38" fmla="*/ 36 w 317"/>
              <a:gd name="T39" fmla="*/ 72 h 362"/>
              <a:gd name="T40" fmla="*/ 27 w 317"/>
              <a:gd name="T41" fmla="*/ 72 h 362"/>
              <a:gd name="T42" fmla="*/ 27 w 317"/>
              <a:gd name="T43" fmla="*/ 72 h 362"/>
              <a:gd name="T44" fmla="*/ 90 w 317"/>
              <a:gd name="T45" fmla="*/ 271 h 362"/>
              <a:gd name="T46" fmla="*/ 162 w 317"/>
              <a:gd name="T47" fmla="*/ 325 h 362"/>
              <a:gd name="T48" fmla="*/ 226 w 317"/>
              <a:gd name="T49" fmla="*/ 271 h 362"/>
              <a:gd name="T50" fmla="*/ 289 w 317"/>
              <a:gd name="T51" fmla="*/ 72 h 362"/>
              <a:gd name="T52" fmla="*/ 289 w 317"/>
              <a:gd name="T53" fmla="*/ 72 h 362"/>
              <a:gd name="T54" fmla="*/ 280 w 317"/>
              <a:gd name="T55" fmla="*/ 72 h 362"/>
              <a:gd name="T56" fmla="*/ 162 w 317"/>
              <a:gd name="T57" fmla="*/ 27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7" h="362">
                <a:moveTo>
                  <a:pt x="162" y="361"/>
                </a:moveTo>
                <a:lnTo>
                  <a:pt x="162" y="361"/>
                </a:lnTo>
                <a:cubicBezTo>
                  <a:pt x="153" y="361"/>
                  <a:pt x="153" y="361"/>
                  <a:pt x="153" y="361"/>
                </a:cubicBezTo>
                <a:cubicBezTo>
                  <a:pt x="153" y="353"/>
                  <a:pt x="90" y="325"/>
                  <a:pt x="63" y="289"/>
                </a:cubicBezTo>
                <a:cubicBezTo>
                  <a:pt x="18" y="226"/>
                  <a:pt x="9" y="118"/>
                  <a:pt x="0" y="82"/>
                </a:cubicBezTo>
                <a:cubicBezTo>
                  <a:pt x="0" y="72"/>
                  <a:pt x="0" y="63"/>
                  <a:pt x="9" y="54"/>
                </a:cubicBezTo>
                <a:cubicBezTo>
                  <a:pt x="18" y="45"/>
                  <a:pt x="27" y="45"/>
                  <a:pt x="36" y="45"/>
                </a:cubicBezTo>
                <a:cubicBezTo>
                  <a:pt x="90" y="36"/>
                  <a:pt x="126" y="18"/>
                  <a:pt x="135" y="0"/>
                </a:cubicBezTo>
                <a:cubicBezTo>
                  <a:pt x="153" y="0"/>
                  <a:pt x="162" y="0"/>
                  <a:pt x="180" y="0"/>
                </a:cubicBezTo>
                <a:cubicBezTo>
                  <a:pt x="189" y="18"/>
                  <a:pt x="226" y="36"/>
                  <a:pt x="280" y="45"/>
                </a:cubicBezTo>
                <a:cubicBezTo>
                  <a:pt x="289" y="45"/>
                  <a:pt x="298" y="45"/>
                  <a:pt x="307" y="54"/>
                </a:cubicBezTo>
                <a:cubicBezTo>
                  <a:pt x="316" y="63"/>
                  <a:pt x="316" y="72"/>
                  <a:pt x="316" y="82"/>
                </a:cubicBezTo>
                <a:cubicBezTo>
                  <a:pt x="307" y="118"/>
                  <a:pt x="298" y="226"/>
                  <a:pt x="253" y="289"/>
                </a:cubicBezTo>
                <a:cubicBezTo>
                  <a:pt x="226" y="325"/>
                  <a:pt x="162" y="353"/>
                  <a:pt x="162" y="361"/>
                </a:cubicBezTo>
                <a:close/>
                <a:moveTo>
                  <a:pt x="153" y="335"/>
                </a:moveTo>
                <a:lnTo>
                  <a:pt x="153" y="335"/>
                </a:lnTo>
                <a:close/>
                <a:moveTo>
                  <a:pt x="162" y="27"/>
                </a:moveTo>
                <a:lnTo>
                  <a:pt x="162" y="27"/>
                </a:lnTo>
                <a:cubicBezTo>
                  <a:pt x="153" y="27"/>
                  <a:pt x="153" y="27"/>
                  <a:pt x="153" y="27"/>
                </a:cubicBezTo>
                <a:cubicBezTo>
                  <a:pt x="135" y="45"/>
                  <a:pt x="99" y="63"/>
                  <a:pt x="36" y="72"/>
                </a:cubicBezTo>
                <a:cubicBezTo>
                  <a:pt x="36" y="72"/>
                  <a:pt x="36" y="72"/>
                  <a:pt x="27" y="72"/>
                </a:cubicBezTo>
                <a:lnTo>
                  <a:pt x="27" y="72"/>
                </a:lnTo>
                <a:cubicBezTo>
                  <a:pt x="36" y="118"/>
                  <a:pt x="45" y="217"/>
                  <a:pt x="90" y="271"/>
                </a:cubicBezTo>
                <a:cubicBezTo>
                  <a:pt x="108" y="298"/>
                  <a:pt x="144" y="316"/>
                  <a:pt x="162" y="325"/>
                </a:cubicBezTo>
                <a:cubicBezTo>
                  <a:pt x="171" y="316"/>
                  <a:pt x="208" y="298"/>
                  <a:pt x="226" y="271"/>
                </a:cubicBezTo>
                <a:cubicBezTo>
                  <a:pt x="271" y="217"/>
                  <a:pt x="280" y="118"/>
                  <a:pt x="289" y="72"/>
                </a:cubicBezTo>
                <a:lnTo>
                  <a:pt x="289" y="72"/>
                </a:lnTo>
                <a:cubicBezTo>
                  <a:pt x="280" y="72"/>
                  <a:pt x="280" y="72"/>
                  <a:pt x="280" y="72"/>
                </a:cubicBezTo>
                <a:cubicBezTo>
                  <a:pt x="217" y="63"/>
                  <a:pt x="180" y="45"/>
                  <a:pt x="162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1">
            <a:extLst>
              <a:ext uri="{FF2B5EF4-FFF2-40B4-BE49-F238E27FC236}">
                <a16:creationId xmlns:a16="http://schemas.microsoft.com/office/drawing/2014/main" id="{C0601D55-E93B-AC41-99B5-887AA06F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25" y="8158982"/>
            <a:ext cx="114525" cy="89075"/>
          </a:xfrm>
          <a:custGeom>
            <a:avLst/>
            <a:gdLst>
              <a:gd name="T0" fmla="*/ 90 w 119"/>
              <a:gd name="T1" fmla="*/ 90 h 91"/>
              <a:gd name="T2" fmla="*/ 90 w 119"/>
              <a:gd name="T3" fmla="*/ 90 h 91"/>
              <a:gd name="T4" fmla="*/ 27 w 119"/>
              <a:gd name="T5" fmla="*/ 90 h 91"/>
              <a:gd name="T6" fmla="*/ 0 w 119"/>
              <a:gd name="T7" fmla="*/ 63 h 91"/>
              <a:gd name="T8" fmla="*/ 0 w 119"/>
              <a:gd name="T9" fmla="*/ 27 h 91"/>
              <a:gd name="T10" fmla="*/ 27 w 119"/>
              <a:gd name="T11" fmla="*/ 0 h 91"/>
              <a:gd name="T12" fmla="*/ 90 w 119"/>
              <a:gd name="T13" fmla="*/ 0 h 91"/>
              <a:gd name="T14" fmla="*/ 118 w 119"/>
              <a:gd name="T15" fmla="*/ 27 h 91"/>
              <a:gd name="T16" fmla="*/ 118 w 119"/>
              <a:gd name="T17" fmla="*/ 63 h 91"/>
              <a:gd name="T18" fmla="*/ 90 w 119"/>
              <a:gd name="T19" fmla="*/ 90 h 91"/>
              <a:gd name="T20" fmla="*/ 27 w 119"/>
              <a:gd name="T21" fmla="*/ 63 h 91"/>
              <a:gd name="T22" fmla="*/ 27 w 119"/>
              <a:gd name="T23" fmla="*/ 63 h 91"/>
              <a:gd name="T24" fmla="*/ 90 w 119"/>
              <a:gd name="T25" fmla="*/ 63 h 91"/>
              <a:gd name="T26" fmla="*/ 90 w 119"/>
              <a:gd name="T27" fmla="*/ 27 h 91"/>
              <a:gd name="T28" fmla="*/ 27 w 119"/>
              <a:gd name="T29" fmla="*/ 27 h 91"/>
              <a:gd name="T30" fmla="*/ 27 w 119"/>
              <a:gd name="T31" fmla="*/ 6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1">
                <a:moveTo>
                  <a:pt x="90" y="90"/>
                </a:moveTo>
                <a:lnTo>
                  <a:pt x="90" y="90"/>
                </a:lnTo>
                <a:cubicBezTo>
                  <a:pt x="27" y="90"/>
                  <a:pt x="27" y="90"/>
                  <a:pt x="27" y="90"/>
                </a:cubicBezTo>
                <a:cubicBezTo>
                  <a:pt x="9" y="90"/>
                  <a:pt x="0" y="81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9" y="0"/>
                  <a:pt x="118" y="9"/>
                  <a:pt x="118" y="27"/>
                </a:cubicBezTo>
                <a:cubicBezTo>
                  <a:pt x="118" y="63"/>
                  <a:pt x="118" y="63"/>
                  <a:pt x="118" y="63"/>
                </a:cubicBezTo>
                <a:cubicBezTo>
                  <a:pt x="118" y="81"/>
                  <a:pt x="109" y="90"/>
                  <a:pt x="90" y="90"/>
                </a:cubicBezTo>
                <a:close/>
                <a:moveTo>
                  <a:pt x="27" y="63"/>
                </a:moveTo>
                <a:lnTo>
                  <a:pt x="27" y="63"/>
                </a:lnTo>
                <a:cubicBezTo>
                  <a:pt x="90" y="63"/>
                  <a:pt x="90" y="63"/>
                  <a:pt x="90" y="63"/>
                </a:cubicBezTo>
                <a:cubicBezTo>
                  <a:pt x="90" y="27"/>
                  <a:pt x="90" y="27"/>
                  <a:pt x="90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2">
            <a:extLst>
              <a:ext uri="{FF2B5EF4-FFF2-40B4-BE49-F238E27FC236}">
                <a16:creationId xmlns:a16="http://schemas.microsoft.com/office/drawing/2014/main" id="{0D9A6692-999E-4645-9DE6-0B8F10145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908" y="8099599"/>
            <a:ext cx="97558" cy="89075"/>
          </a:xfrm>
          <a:custGeom>
            <a:avLst/>
            <a:gdLst>
              <a:gd name="T0" fmla="*/ 90 w 101"/>
              <a:gd name="T1" fmla="*/ 90 h 91"/>
              <a:gd name="T2" fmla="*/ 90 w 101"/>
              <a:gd name="T3" fmla="*/ 90 h 91"/>
              <a:gd name="T4" fmla="*/ 72 w 101"/>
              <a:gd name="T5" fmla="*/ 81 h 91"/>
              <a:gd name="T6" fmla="*/ 72 w 101"/>
              <a:gd name="T7" fmla="*/ 54 h 91"/>
              <a:gd name="T8" fmla="*/ 45 w 101"/>
              <a:gd name="T9" fmla="*/ 27 h 91"/>
              <a:gd name="T10" fmla="*/ 27 w 101"/>
              <a:gd name="T11" fmla="*/ 54 h 91"/>
              <a:gd name="T12" fmla="*/ 27 w 101"/>
              <a:gd name="T13" fmla="*/ 81 h 91"/>
              <a:gd name="T14" fmla="*/ 9 w 101"/>
              <a:gd name="T15" fmla="*/ 90 h 91"/>
              <a:gd name="T16" fmla="*/ 9 w 101"/>
              <a:gd name="T17" fmla="*/ 90 h 91"/>
              <a:gd name="T18" fmla="*/ 0 w 101"/>
              <a:gd name="T19" fmla="*/ 81 h 91"/>
              <a:gd name="T20" fmla="*/ 0 w 101"/>
              <a:gd name="T21" fmla="*/ 54 h 91"/>
              <a:gd name="T22" fmla="*/ 45 w 101"/>
              <a:gd name="T23" fmla="*/ 0 h 91"/>
              <a:gd name="T24" fmla="*/ 100 w 101"/>
              <a:gd name="T25" fmla="*/ 54 h 91"/>
              <a:gd name="T26" fmla="*/ 100 w 101"/>
              <a:gd name="T27" fmla="*/ 81 h 91"/>
              <a:gd name="T28" fmla="*/ 90 w 101"/>
              <a:gd name="T2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91">
                <a:moveTo>
                  <a:pt x="90" y="90"/>
                </a:moveTo>
                <a:lnTo>
                  <a:pt x="90" y="90"/>
                </a:lnTo>
                <a:cubicBezTo>
                  <a:pt x="81" y="90"/>
                  <a:pt x="72" y="90"/>
                  <a:pt x="72" y="81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6"/>
                  <a:pt x="63" y="27"/>
                  <a:pt x="45" y="27"/>
                </a:cubicBezTo>
                <a:cubicBezTo>
                  <a:pt x="36" y="27"/>
                  <a:pt x="27" y="36"/>
                  <a:pt x="27" y="54"/>
                </a:cubicBezTo>
                <a:cubicBezTo>
                  <a:pt x="27" y="81"/>
                  <a:pt x="27" y="81"/>
                  <a:pt x="27" y="81"/>
                </a:cubicBezTo>
                <a:cubicBezTo>
                  <a:pt x="27" y="90"/>
                  <a:pt x="18" y="90"/>
                  <a:pt x="9" y="90"/>
                </a:cubicBezTo>
                <a:lnTo>
                  <a:pt x="9" y="90"/>
                </a:lnTo>
                <a:cubicBezTo>
                  <a:pt x="0" y="90"/>
                  <a:pt x="0" y="90"/>
                  <a:pt x="0" y="8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81" y="0"/>
                  <a:pt x="100" y="27"/>
                  <a:pt x="100" y="54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90"/>
                  <a:pt x="100" y="90"/>
                  <a:pt x="90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93">
            <a:extLst>
              <a:ext uri="{FF2B5EF4-FFF2-40B4-BE49-F238E27FC236}">
                <a16:creationId xmlns:a16="http://schemas.microsoft.com/office/drawing/2014/main" id="{0837A6BB-877A-B443-A968-746C98CE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2839" y="8383789"/>
            <a:ext cx="869530" cy="589583"/>
          </a:xfrm>
          <a:custGeom>
            <a:avLst/>
            <a:gdLst>
              <a:gd name="T0" fmla="*/ 867 w 904"/>
              <a:gd name="T1" fmla="*/ 614 h 615"/>
              <a:gd name="T2" fmla="*/ 867 w 904"/>
              <a:gd name="T3" fmla="*/ 614 h 615"/>
              <a:gd name="T4" fmla="*/ 27 w 904"/>
              <a:gd name="T5" fmla="*/ 614 h 615"/>
              <a:gd name="T6" fmla="*/ 0 w 904"/>
              <a:gd name="T7" fmla="*/ 578 h 615"/>
              <a:gd name="T8" fmla="*/ 0 w 904"/>
              <a:gd name="T9" fmla="*/ 36 h 615"/>
              <a:gd name="T10" fmla="*/ 27 w 904"/>
              <a:gd name="T11" fmla="*/ 0 h 615"/>
              <a:gd name="T12" fmla="*/ 867 w 904"/>
              <a:gd name="T13" fmla="*/ 0 h 615"/>
              <a:gd name="T14" fmla="*/ 903 w 904"/>
              <a:gd name="T15" fmla="*/ 36 h 615"/>
              <a:gd name="T16" fmla="*/ 903 w 904"/>
              <a:gd name="T17" fmla="*/ 578 h 615"/>
              <a:gd name="T18" fmla="*/ 867 w 904"/>
              <a:gd name="T19" fmla="*/ 614 h 615"/>
              <a:gd name="T20" fmla="*/ 46 w 904"/>
              <a:gd name="T21" fmla="*/ 569 h 615"/>
              <a:gd name="T22" fmla="*/ 46 w 904"/>
              <a:gd name="T23" fmla="*/ 569 h 615"/>
              <a:gd name="T24" fmla="*/ 858 w 904"/>
              <a:gd name="T25" fmla="*/ 569 h 615"/>
              <a:gd name="T26" fmla="*/ 858 w 904"/>
              <a:gd name="T27" fmla="*/ 45 h 615"/>
              <a:gd name="T28" fmla="*/ 46 w 904"/>
              <a:gd name="T29" fmla="*/ 45 h 615"/>
              <a:gd name="T30" fmla="*/ 46 w 904"/>
              <a:gd name="T31" fmla="*/ 569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4" h="615">
                <a:moveTo>
                  <a:pt x="867" y="614"/>
                </a:moveTo>
                <a:lnTo>
                  <a:pt x="867" y="614"/>
                </a:lnTo>
                <a:cubicBezTo>
                  <a:pt x="27" y="614"/>
                  <a:pt x="27" y="614"/>
                  <a:pt x="27" y="614"/>
                </a:cubicBezTo>
                <a:cubicBezTo>
                  <a:pt x="9" y="614"/>
                  <a:pt x="0" y="596"/>
                  <a:pt x="0" y="57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9" y="0"/>
                  <a:pt x="27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894" y="0"/>
                  <a:pt x="903" y="9"/>
                  <a:pt x="903" y="36"/>
                </a:cubicBezTo>
                <a:cubicBezTo>
                  <a:pt x="903" y="578"/>
                  <a:pt x="903" y="578"/>
                  <a:pt x="903" y="578"/>
                </a:cubicBezTo>
                <a:cubicBezTo>
                  <a:pt x="903" y="596"/>
                  <a:pt x="894" y="614"/>
                  <a:pt x="867" y="614"/>
                </a:cubicBezTo>
                <a:close/>
                <a:moveTo>
                  <a:pt x="46" y="569"/>
                </a:moveTo>
                <a:lnTo>
                  <a:pt x="46" y="569"/>
                </a:lnTo>
                <a:cubicBezTo>
                  <a:pt x="858" y="569"/>
                  <a:pt x="858" y="569"/>
                  <a:pt x="858" y="569"/>
                </a:cubicBezTo>
                <a:cubicBezTo>
                  <a:pt x="858" y="45"/>
                  <a:pt x="858" y="45"/>
                  <a:pt x="858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5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94">
            <a:extLst>
              <a:ext uri="{FF2B5EF4-FFF2-40B4-BE49-F238E27FC236}">
                <a16:creationId xmlns:a16="http://schemas.microsoft.com/office/drawing/2014/main" id="{62C54778-73DC-924E-AD90-CFCB2D80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865" y="9028514"/>
            <a:ext cx="1157962" cy="38173"/>
          </a:xfrm>
          <a:custGeom>
            <a:avLst/>
            <a:gdLst>
              <a:gd name="T0" fmla="*/ 1182 w 1202"/>
              <a:gd name="T1" fmla="*/ 37 h 38"/>
              <a:gd name="T2" fmla="*/ 1182 w 1202"/>
              <a:gd name="T3" fmla="*/ 37 h 38"/>
              <a:gd name="T4" fmla="*/ 18 w 1202"/>
              <a:gd name="T5" fmla="*/ 37 h 38"/>
              <a:gd name="T6" fmla="*/ 0 w 1202"/>
              <a:gd name="T7" fmla="*/ 18 h 38"/>
              <a:gd name="T8" fmla="*/ 18 w 1202"/>
              <a:gd name="T9" fmla="*/ 0 h 38"/>
              <a:gd name="T10" fmla="*/ 1182 w 1202"/>
              <a:gd name="T11" fmla="*/ 0 h 38"/>
              <a:gd name="T12" fmla="*/ 1201 w 1202"/>
              <a:gd name="T13" fmla="*/ 18 h 38"/>
              <a:gd name="T14" fmla="*/ 1182 w 1202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38">
                <a:moveTo>
                  <a:pt x="1182" y="37"/>
                </a:moveTo>
                <a:lnTo>
                  <a:pt x="1182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182" y="0"/>
                  <a:pt x="1182" y="0"/>
                  <a:pt x="1182" y="0"/>
                </a:cubicBezTo>
                <a:cubicBezTo>
                  <a:pt x="1191" y="0"/>
                  <a:pt x="1201" y="9"/>
                  <a:pt x="1201" y="18"/>
                </a:cubicBezTo>
                <a:cubicBezTo>
                  <a:pt x="1201" y="28"/>
                  <a:pt x="1191" y="37"/>
                  <a:pt x="1182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95">
            <a:extLst>
              <a:ext uri="{FF2B5EF4-FFF2-40B4-BE49-F238E27FC236}">
                <a16:creationId xmlns:a16="http://schemas.microsoft.com/office/drawing/2014/main" id="{172EEE93-3107-D14E-A849-A49A1AFA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269" y="8472861"/>
            <a:ext cx="72106" cy="411438"/>
          </a:xfrm>
          <a:custGeom>
            <a:avLst/>
            <a:gdLst>
              <a:gd name="T0" fmla="*/ 36 w 73"/>
              <a:gd name="T1" fmla="*/ 425 h 426"/>
              <a:gd name="T2" fmla="*/ 36 w 73"/>
              <a:gd name="T3" fmla="*/ 425 h 426"/>
              <a:gd name="T4" fmla="*/ 0 w 73"/>
              <a:gd name="T5" fmla="*/ 379 h 426"/>
              <a:gd name="T6" fmla="*/ 0 w 73"/>
              <a:gd name="T7" fmla="*/ 45 h 426"/>
              <a:gd name="T8" fmla="*/ 36 w 73"/>
              <a:gd name="T9" fmla="*/ 0 h 426"/>
              <a:gd name="T10" fmla="*/ 72 w 73"/>
              <a:gd name="T11" fmla="*/ 45 h 426"/>
              <a:gd name="T12" fmla="*/ 72 w 73"/>
              <a:gd name="T13" fmla="*/ 100 h 426"/>
              <a:gd name="T14" fmla="*/ 63 w 73"/>
              <a:gd name="T15" fmla="*/ 109 h 426"/>
              <a:gd name="T16" fmla="*/ 54 w 73"/>
              <a:gd name="T17" fmla="*/ 100 h 426"/>
              <a:gd name="T18" fmla="*/ 54 w 73"/>
              <a:gd name="T19" fmla="*/ 45 h 426"/>
              <a:gd name="T20" fmla="*/ 36 w 73"/>
              <a:gd name="T21" fmla="*/ 27 h 426"/>
              <a:gd name="T22" fmla="*/ 18 w 73"/>
              <a:gd name="T23" fmla="*/ 45 h 426"/>
              <a:gd name="T24" fmla="*/ 18 w 73"/>
              <a:gd name="T25" fmla="*/ 379 h 426"/>
              <a:gd name="T26" fmla="*/ 36 w 73"/>
              <a:gd name="T27" fmla="*/ 398 h 426"/>
              <a:gd name="T28" fmla="*/ 54 w 73"/>
              <a:gd name="T29" fmla="*/ 379 h 426"/>
              <a:gd name="T30" fmla="*/ 54 w 73"/>
              <a:gd name="T31" fmla="*/ 334 h 426"/>
              <a:gd name="T32" fmla="*/ 63 w 73"/>
              <a:gd name="T33" fmla="*/ 316 h 426"/>
              <a:gd name="T34" fmla="*/ 72 w 73"/>
              <a:gd name="T35" fmla="*/ 334 h 426"/>
              <a:gd name="T36" fmla="*/ 72 w 73"/>
              <a:gd name="T37" fmla="*/ 379 h 426"/>
              <a:gd name="T38" fmla="*/ 36 w 73"/>
              <a:gd name="T3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" h="426">
                <a:moveTo>
                  <a:pt x="36" y="425"/>
                </a:moveTo>
                <a:lnTo>
                  <a:pt x="36" y="425"/>
                </a:lnTo>
                <a:cubicBezTo>
                  <a:pt x="18" y="425"/>
                  <a:pt x="0" y="407"/>
                  <a:pt x="0" y="37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45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72" y="109"/>
                  <a:pt x="72" y="109"/>
                  <a:pt x="63" y="109"/>
                </a:cubicBezTo>
                <a:cubicBezTo>
                  <a:pt x="63" y="109"/>
                  <a:pt x="54" y="109"/>
                  <a:pt x="54" y="100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36"/>
                  <a:pt x="45" y="27"/>
                  <a:pt x="36" y="27"/>
                </a:cubicBezTo>
                <a:cubicBezTo>
                  <a:pt x="27" y="27"/>
                  <a:pt x="18" y="36"/>
                  <a:pt x="18" y="45"/>
                </a:cubicBezTo>
                <a:cubicBezTo>
                  <a:pt x="18" y="379"/>
                  <a:pt x="18" y="379"/>
                  <a:pt x="18" y="379"/>
                </a:cubicBezTo>
                <a:cubicBezTo>
                  <a:pt x="18" y="398"/>
                  <a:pt x="27" y="398"/>
                  <a:pt x="36" y="398"/>
                </a:cubicBezTo>
                <a:cubicBezTo>
                  <a:pt x="45" y="398"/>
                  <a:pt x="54" y="398"/>
                  <a:pt x="54" y="379"/>
                </a:cubicBezTo>
                <a:cubicBezTo>
                  <a:pt x="54" y="334"/>
                  <a:pt x="54" y="334"/>
                  <a:pt x="54" y="334"/>
                </a:cubicBezTo>
                <a:cubicBezTo>
                  <a:pt x="54" y="325"/>
                  <a:pt x="63" y="316"/>
                  <a:pt x="63" y="316"/>
                </a:cubicBezTo>
                <a:cubicBezTo>
                  <a:pt x="72" y="316"/>
                  <a:pt x="72" y="325"/>
                  <a:pt x="72" y="334"/>
                </a:cubicBezTo>
                <a:cubicBezTo>
                  <a:pt x="72" y="379"/>
                  <a:pt x="72" y="379"/>
                  <a:pt x="72" y="379"/>
                </a:cubicBezTo>
                <a:cubicBezTo>
                  <a:pt x="72" y="407"/>
                  <a:pt x="54" y="425"/>
                  <a:pt x="36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6">
            <a:extLst>
              <a:ext uri="{FF2B5EF4-FFF2-40B4-BE49-F238E27FC236}">
                <a16:creationId xmlns:a16="http://schemas.microsoft.com/office/drawing/2014/main" id="{D7595729-C040-B146-8CD7-C3595174C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6719" y="8557694"/>
            <a:ext cx="279947" cy="237530"/>
          </a:xfrm>
          <a:custGeom>
            <a:avLst/>
            <a:gdLst>
              <a:gd name="T0" fmla="*/ 270 w 289"/>
              <a:gd name="T1" fmla="*/ 244 h 245"/>
              <a:gd name="T2" fmla="*/ 270 w 289"/>
              <a:gd name="T3" fmla="*/ 244 h 245"/>
              <a:gd name="T4" fmla="*/ 18 w 289"/>
              <a:gd name="T5" fmla="*/ 244 h 245"/>
              <a:gd name="T6" fmla="*/ 0 w 289"/>
              <a:gd name="T7" fmla="*/ 235 h 245"/>
              <a:gd name="T8" fmla="*/ 18 w 289"/>
              <a:gd name="T9" fmla="*/ 226 h 245"/>
              <a:gd name="T10" fmla="*/ 270 w 289"/>
              <a:gd name="T11" fmla="*/ 226 h 245"/>
              <a:gd name="T12" fmla="*/ 270 w 289"/>
              <a:gd name="T13" fmla="*/ 19 h 245"/>
              <a:gd name="T14" fmla="*/ 9 w 289"/>
              <a:gd name="T15" fmla="*/ 19 h 245"/>
              <a:gd name="T16" fmla="*/ 0 w 289"/>
              <a:gd name="T17" fmla="*/ 10 h 245"/>
              <a:gd name="T18" fmla="*/ 9 w 289"/>
              <a:gd name="T19" fmla="*/ 0 h 245"/>
              <a:gd name="T20" fmla="*/ 270 w 289"/>
              <a:gd name="T21" fmla="*/ 0 h 245"/>
              <a:gd name="T22" fmla="*/ 288 w 289"/>
              <a:gd name="T23" fmla="*/ 19 h 245"/>
              <a:gd name="T24" fmla="*/ 288 w 289"/>
              <a:gd name="T25" fmla="*/ 235 h 245"/>
              <a:gd name="T26" fmla="*/ 270 w 289"/>
              <a:gd name="T27" fmla="*/ 244 h 245"/>
              <a:gd name="T28" fmla="*/ 270 w 289"/>
              <a:gd name="T29" fmla="*/ 19 h 245"/>
              <a:gd name="T30" fmla="*/ 270 w 289"/>
              <a:gd name="T31" fmla="*/ 1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9" h="245">
                <a:moveTo>
                  <a:pt x="270" y="244"/>
                </a:moveTo>
                <a:lnTo>
                  <a:pt x="270" y="244"/>
                </a:lnTo>
                <a:cubicBezTo>
                  <a:pt x="18" y="244"/>
                  <a:pt x="18" y="244"/>
                  <a:pt x="18" y="244"/>
                </a:cubicBezTo>
                <a:cubicBezTo>
                  <a:pt x="9" y="244"/>
                  <a:pt x="0" y="244"/>
                  <a:pt x="0" y="235"/>
                </a:cubicBezTo>
                <a:cubicBezTo>
                  <a:pt x="0" y="235"/>
                  <a:pt x="9" y="226"/>
                  <a:pt x="18" y="226"/>
                </a:cubicBezTo>
                <a:cubicBezTo>
                  <a:pt x="270" y="226"/>
                  <a:pt x="270" y="226"/>
                  <a:pt x="270" y="226"/>
                </a:cubicBezTo>
                <a:cubicBezTo>
                  <a:pt x="270" y="19"/>
                  <a:pt x="270" y="19"/>
                  <a:pt x="270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0" y="19"/>
                  <a:pt x="0" y="10"/>
                </a:cubicBezTo>
                <a:cubicBezTo>
                  <a:pt x="0" y="0"/>
                  <a:pt x="9" y="0"/>
                  <a:pt x="9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79" y="0"/>
                  <a:pt x="288" y="10"/>
                  <a:pt x="288" y="19"/>
                </a:cubicBezTo>
                <a:cubicBezTo>
                  <a:pt x="288" y="235"/>
                  <a:pt x="288" y="235"/>
                  <a:pt x="288" y="235"/>
                </a:cubicBezTo>
                <a:cubicBezTo>
                  <a:pt x="288" y="244"/>
                  <a:pt x="279" y="244"/>
                  <a:pt x="270" y="244"/>
                </a:cubicBezTo>
                <a:close/>
                <a:moveTo>
                  <a:pt x="270" y="19"/>
                </a:moveTo>
                <a:lnTo>
                  <a:pt x="270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7">
            <a:extLst>
              <a:ext uri="{FF2B5EF4-FFF2-40B4-BE49-F238E27FC236}">
                <a16:creationId xmlns:a16="http://schemas.microsoft.com/office/drawing/2014/main" id="{18A4417B-1A13-EE42-867C-B107EE9C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6719" y="8629803"/>
            <a:ext cx="93316" cy="97556"/>
          </a:xfrm>
          <a:custGeom>
            <a:avLst/>
            <a:gdLst>
              <a:gd name="T0" fmla="*/ 54 w 99"/>
              <a:gd name="T1" fmla="*/ 27 h 100"/>
              <a:gd name="T2" fmla="*/ 54 w 99"/>
              <a:gd name="T3" fmla="*/ 27 h 100"/>
              <a:gd name="T4" fmla="*/ 80 w 99"/>
              <a:gd name="T5" fmla="*/ 54 h 100"/>
              <a:gd name="T6" fmla="*/ 54 w 99"/>
              <a:gd name="T7" fmla="*/ 81 h 100"/>
              <a:gd name="T8" fmla="*/ 27 w 99"/>
              <a:gd name="T9" fmla="*/ 54 h 100"/>
              <a:gd name="T10" fmla="*/ 54 w 99"/>
              <a:gd name="T11" fmla="*/ 27 h 100"/>
              <a:gd name="T12" fmla="*/ 54 w 99"/>
              <a:gd name="T13" fmla="*/ 0 h 100"/>
              <a:gd name="T14" fmla="*/ 54 w 99"/>
              <a:gd name="T15" fmla="*/ 0 h 100"/>
              <a:gd name="T16" fmla="*/ 0 w 99"/>
              <a:gd name="T17" fmla="*/ 54 h 100"/>
              <a:gd name="T18" fmla="*/ 54 w 99"/>
              <a:gd name="T19" fmla="*/ 99 h 100"/>
              <a:gd name="T20" fmla="*/ 98 w 99"/>
              <a:gd name="T21" fmla="*/ 54 h 100"/>
              <a:gd name="T22" fmla="*/ 54 w 99"/>
              <a:gd name="T23" fmla="*/ 0 h 100"/>
              <a:gd name="T24" fmla="*/ 54 w 99"/>
              <a:gd name="T25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100">
                <a:moveTo>
                  <a:pt x="54" y="27"/>
                </a:moveTo>
                <a:lnTo>
                  <a:pt x="54" y="27"/>
                </a:lnTo>
                <a:cubicBezTo>
                  <a:pt x="71" y="27"/>
                  <a:pt x="80" y="36"/>
                  <a:pt x="80" y="54"/>
                </a:cubicBezTo>
                <a:cubicBezTo>
                  <a:pt x="80" y="63"/>
                  <a:pt x="71" y="81"/>
                  <a:pt x="54" y="81"/>
                </a:cubicBezTo>
                <a:cubicBezTo>
                  <a:pt x="36" y="81"/>
                  <a:pt x="27" y="63"/>
                  <a:pt x="27" y="54"/>
                </a:cubicBezTo>
                <a:cubicBezTo>
                  <a:pt x="27" y="36"/>
                  <a:pt x="36" y="27"/>
                  <a:pt x="54" y="27"/>
                </a:cubicBezTo>
                <a:lnTo>
                  <a:pt x="54" y="0"/>
                </a:ln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99"/>
                  <a:pt x="54" y="99"/>
                </a:cubicBezTo>
                <a:cubicBezTo>
                  <a:pt x="80" y="99"/>
                  <a:pt x="98" y="81"/>
                  <a:pt x="98" y="54"/>
                </a:cubicBezTo>
                <a:cubicBezTo>
                  <a:pt x="98" y="27"/>
                  <a:pt x="80" y="0"/>
                  <a:pt x="54" y="0"/>
                </a:cubicBezTo>
                <a:lnTo>
                  <a:pt x="54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98">
            <a:extLst>
              <a:ext uri="{FF2B5EF4-FFF2-40B4-BE49-F238E27FC236}">
                <a16:creationId xmlns:a16="http://schemas.microsoft.com/office/drawing/2014/main" id="{9A573A32-92B4-CD42-8D2C-9FA871EA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6719" y="8591627"/>
            <a:ext cx="233287" cy="165424"/>
          </a:xfrm>
          <a:custGeom>
            <a:avLst/>
            <a:gdLst>
              <a:gd name="T0" fmla="*/ 215 w 244"/>
              <a:gd name="T1" fmla="*/ 172 h 173"/>
              <a:gd name="T2" fmla="*/ 215 w 244"/>
              <a:gd name="T3" fmla="*/ 172 h 173"/>
              <a:gd name="T4" fmla="*/ 9 w 244"/>
              <a:gd name="T5" fmla="*/ 172 h 173"/>
              <a:gd name="T6" fmla="*/ 0 w 244"/>
              <a:gd name="T7" fmla="*/ 163 h 173"/>
              <a:gd name="T8" fmla="*/ 9 w 244"/>
              <a:gd name="T9" fmla="*/ 145 h 173"/>
              <a:gd name="T10" fmla="*/ 206 w 244"/>
              <a:gd name="T11" fmla="*/ 145 h 173"/>
              <a:gd name="T12" fmla="*/ 225 w 244"/>
              <a:gd name="T13" fmla="*/ 127 h 173"/>
              <a:gd name="T14" fmla="*/ 225 w 244"/>
              <a:gd name="T15" fmla="*/ 46 h 173"/>
              <a:gd name="T16" fmla="*/ 206 w 244"/>
              <a:gd name="T17" fmla="*/ 28 h 173"/>
              <a:gd name="T18" fmla="*/ 9 w 244"/>
              <a:gd name="T19" fmla="*/ 28 h 173"/>
              <a:gd name="T20" fmla="*/ 0 w 244"/>
              <a:gd name="T21" fmla="*/ 19 h 173"/>
              <a:gd name="T22" fmla="*/ 9 w 244"/>
              <a:gd name="T23" fmla="*/ 0 h 173"/>
              <a:gd name="T24" fmla="*/ 215 w 244"/>
              <a:gd name="T25" fmla="*/ 0 h 173"/>
              <a:gd name="T26" fmla="*/ 225 w 244"/>
              <a:gd name="T27" fmla="*/ 19 h 173"/>
              <a:gd name="T28" fmla="*/ 234 w 244"/>
              <a:gd name="T29" fmla="*/ 28 h 173"/>
              <a:gd name="T30" fmla="*/ 243 w 244"/>
              <a:gd name="T31" fmla="*/ 37 h 173"/>
              <a:gd name="T32" fmla="*/ 243 w 244"/>
              <a:gd name="T33" fmla="*/ 136 h 173"/>
              <a:gd name="T34" fmla="*/ 234 w 244"/>
              <a:gd name="T35" fmla="*/ 145 h 173"/>
              <a:gd name="T36" fmla="*/ 225 w 244"/>
              <a:gd name="T37" fmla="*/ 163 h 173"/>
              <a:gd name="T38" fmla="*/ 215 w 244"/>
              <a:gd name="T3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4" h="173">
                <a:moveTo>
                  <a:pt x="215" y="172"/>
                </a:moveTo>
                <a:lnTo>
                  <a:pt x="215" y="172"/>
                </a:lnTo>
                <a:cubicBezTo>
                  <a:pt x="9" y="172"/>
                  <a:pt x="9" y="172"/>
                  <a:pt x="9" y="172"/>
                </a:cubicBezTo>
                <a:lnTo>
                  <a:pt x="0" y="163"/>
                </a:lnTo>
                <a:cubicBezTo>
                  <a:pt x="0" y="154"/>
                  <a:pt x="9" y="145"/>
                  <a:pt x="9" y="145"/>
                </a:cubicBezTo>
                <a:cubicBezTo>
                  <a:pt x="206" y="145"/>
                  <a:pt x="206" y="145"/>
                  <a:pt x="206" y="145"/>
                </a:cubicBezTo>
                <a:cubicBezTo>
                  <a:pt x="206" y="136"/>
                  <a:pt x="215" y="127"/>
                  <a:pt x="225" y="127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15" y="46"/>
                  <a:pt x="206" y="37"/>
                  <a:pt x="206" y="28"/>
                </a:cubicBezTo>
                <a:cubicBezTo>
                  <a:pt x="9" y="28"/>
                  <a:pt x="9" y="28"/>
                  <a:pt x="9" y="28"/>
                </a:cubicBezTo>
                <a:lnTo>
                  <a:pt x="0" y="19"/>
                </a:lnTo>
                <a:cubicBezTo>
                  <a:pt x="0" y="10"/>
                  <a:pt x="9" y="0"/>
                  <a:pt x="9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15" y="0"/>
                  <a:pt x="225" y="10"/>
                  <a:pt x="225" y="19"/>
                </a:cubicBezTo>
                <a:cubicBezTo>
                  <a:pt x="225" y="19"/>
                  <a:pt x="225" y="28"/>
                  <a:pt x="234" y="28"/>
                </a:cubicBezTo>
                <a:cubicBezTo>
                  <a:pt x="243" y="28"/>
                  <a:pt x="243" y="28"/>
                  <a:pt x="243" y="37"/>
                </a:cubicBezTo>
                <a:cubicBezTo>
                  <a:pt x="243" y="136"/>
                  <a:pt x="243" y="136"/>
                  <a:pt x="243" y="136"/>
                </a:cubicBezTo>
                <a:cubicBezTo>
                  <a:pt x="243" y="145"/>
                  <a:pt x="243" y="145"/>
                  <a:pt x="234" y="145"/>
                </a:cubicBezTo>
                <a:cubicBezTo>
                  <a:pt x="225" y="145"/>
                  <a:pt x="225" y="154"/>
                  <a:pt x="225" y="163"/>
                </a:cubicBezTo>
                <a:lnTo>
                  <a:pt x="215" y="1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99">
            <a:extLst>
              <a:ext uri="{FF2B5EF4-FFF2-40B4-BE49-F238E27FC236}">
                <a16:creationId xmlns:a16="http://schemas.microsoft.com/office/drawing/2014/main" id="{A0A7AEDF-5097-F14A-8810-633E031CB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943" y="5083812"/>
            <a:ext cx="496268" cy="755008"/>
          </a:xfrm>
          <a:custGeom>
            <a:avLst/>
            <a:gdLst>
              <a:gd name="T0" fmla="*/ 442 w 516"/>
              <a:gd name="T1" fmla="*/ 786 h 787"/>
              <a:gd name="T2" fmla="*/ 442 w 516"/>
              <a:gd name="T3" fmla="*/ 786 h 787"/>
              <a:gd name="T4" fmla="*/ 72 w 516"/>
              <a:gd name="T5" fmla="*/ 786 h 787"/>
              <a:gd name="T6" fmla="*/ 0 w 516"/>
              <a:gd name="T7" fmla="*/ 714 h 787"/>
              <a:gd name="T8" fmla="*/ 0 w 516"/>
              <a:gd name="T9" fmla="*/ 72 h 787"/>
              <a:gd name="T10" fmla="*/ 72 w 516"/>
              <a:gd name="T11" fmla="*/ 0 h 787"/>
              <a:gd name="T12" fmla="*/ 442 w 516"/>
              <a:gd name="T13" fmla="*/ 0 h 787"/>
              <a:gd name="T14" fmla="*/ 515 w 516"/>
              <a:gd name="T15" fmla="*/ 72 h 787"/>
              <a:gd name="T16" fmla="*/ 515 w 516"/>
              <a:gd name="T17" fmla="*/ 289 h 787"/>
              <a:gd name="T18" fmla="*/ 496 w 516"/>
              <a:gd name="T19" fmla="*/ 308 h 787"/>
              <a:gd name="T20" fmla="*/ 479 w 516"/>
              <a:gd name="T21" fmla="*/ 289 h 787"/>
              <a:gd name="T22" fmla="*/ 479 w 516"/>
              <a:gd name="T23" fmla="*/ 72 h 787"/>
              <a:gd name="T24" fmla="*/ 442 w 516"/>
              <a:gd name="T25" fmla="*/ 36 h 787"/>
              <a:gd name="T26" fmla="*/ 72 w 516"/>
              <a:gd name="T27" fmla="*/ 36 h 787"/>
              <a:gd name="T28" fmla="*/ 36 w 516"/>
              <a:gd name="T29" fmla="*/ 72 h 787"/>
              <a:gd name="T30" fmla="*/ 36 w 516"/>
              <a:gd name="T31" fmla="*/ 714 h 787"/>
              <a:gd name="T32" fmla="*/ 72 w 516"/>
              <a:gd name="T33" fmla="*/ 750 h 787"/>
              <a:gd name="T34" fmla="*/ 442 w 516"/>
              <a:gd name="T35" fmla="*/ 750 h 787"/>
              <a:gd name="T36" fmla="*/ 451 w 516"/>
              <a:gd name="T37" fmla="*/ 741 h 787"/>
              <a:gd name="T38" fmla="*/ 479 w 516"/>
              <a:gd name="T39" fmla="*/ 750 h 787"/>
              <a:gd name="T40" fmla="*/ 470 w 516"/>
              <a:gd name="T41" fmla="*/ 777 h 787"/>
              <a:gd name="T42" fmla="*/ 442 w 516"/>
              <a:gd name="T43" fmla="*/ 786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6" h="787">
                <a:moveTo>
                  <a:pt x="442" y="786"/>
                </a:moveTo>
                <a:lnTo>
                  <a:pt x="442" y="786"/>
                </a:lnTo>
                <a:cubicBezTo>
                  <a:pt x="72" y="786"/>
                  <a:pt x="72" y="786"/>
                  <a:pt x="72" y="786"/>
                </a:cubicBezTo>
                <a:cubicBezTo>
                  <a:pt x="27" y="786"/>
                  <a:pt x="0" y="750"/>
                  <a:pt x="0" y="7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79" y="0"/>
                  <a:pt x="515" y="36"/>
                  <a:pt x="515" y="72"/>
                </a:cubicBezTo>
                <a:cubicBezTo>
                  <a:pt x="515" y="289"/>
                  <a:pt x="515" y="289"/>
                  <a:pt x="515" y="289"/>
                </a:cubicBezTo>
                <a:cubicBezTo>
                  <a:pt x="515" y="299"/>
                  <a:pt x="506" y="308"/>
                  <a:pt x="496" y="308"/>
                </a:cubicBezTo>
                <a:cubicBezTo>
                  <a:pt x="479" y="308"/>
                  <a:pt x="479" y="299"/>
                  <a:pt x="479" y="289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79" y="55"/>
                  <a:pt x="460" y="36"/>
                  <a:pt x="442" y="36"/>
                </a:cubicBezTo>
                <a:cubicBezTo>
                  <a:pt x="72" y="36"/>
                  <a:pt x="72" y="36"/>
                  <a:pt x="72" y="36"/>
                </a:cubicBezTo>
                <a:cubicBezTo>
                  <a:pt x="54" y="36"/>
                  <a:pt x="36" y="55"/>
                  <a:pt x="36" y="72"/>
                </a:cubicBezTo>
                <a:cubicBezTo>
                  <a:pt x="36" y="714"/>
                  <a:pt x="36" y="714"/>
                  <a:pt x="36" y="714"/>
                </a:cubicBezTo>
                <a:cubicBezTo>
                  <a:pt x="36" y="732"/>
                  <a:pt x="54" y="750"/>
                  <a:pt x="72" y="750"/>
                </a:cubicBezTo>
                <a:cubicBezTo>
                  <a:pt x="442" y="750"/>
                  <a:pt x="442" y="750"/>
                  <a:pt x="442" y="750"/>
                </a:cubicBezTo>
                <a:cubicBezTo>
                  <a:pt x="442" y="750"/>
                  <a:pt x="451" y="750"/>
                  <a:pt x="451" y="741"/>
                </a:cubicBezTo>
                <a:cubicBezTo>
                  <a:pt x="460" y="741"/>
                  <a:pt x="479" y="741"/>
                  <a:pt x="479" y="750"/>
                </a:cubicBezTo>
                <a:cubicBezTo>
                  <a:pt x="487" y="759"/>
                  <a:pt x="479" y="768"/>
                  <a:pt x="470" y="777"/>
                </a:cubicBezTo>
                <a:cubicBezTo>
                  <a:pt x="460" y="786"/>
                  <a:pt x="451" y="786"/>
                  <a:pt x="442" y="7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0">
            <a:extLst>
              <a:ext uri="{FF2B5EF4-FFF2-40B4-BE49-F238E27FC236}">
                <a16:creationId xmlns:a16="http://schemas.microsoft.com/office/drawing/2014/main" id="{826A436A-95E0-DD47-94A0-6496EA816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546" y="5707328"/>
            <a:ext cx="42416" cy="42416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18 h 46"/>
              <a:gd name="T6" fmla="*/ 18 w 46"/>
              <a:gd name="T7" fmla="*/ 0 h 46"/>
              <a:gd name="T8" fmla="*/ 45 w 46"/>
              <a:gd name="T9" fmla="*/ 1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18 h 46"/>
              <a:gd name="T18" fmla="*/ 18 w 46"/>
              <a:gd name="T19" fmla="*/ 36 h 46"/>
              <a:gd name="T20" fmla="*/ 36 w 46"/>
              <a:gd name="T21" fmla="*/ 1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9"/>
                  <a:pt x="9" y="18"/>
                </a:cubicBez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1">
            <a:extLst>
              <a:ext uri="{FF2B5EF4-FFF2-40B4-BE49-F238E27FC236}">
                <a16:creationId xmlns:a16="http://schemas.microsoft.com/office/drawing/2014/main" id="{867A8AB4-A902-8D49-9866-8286F18E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225" y="5707328"/>
            <a:ext cx="173905" cy="33933"/>
          </a:xfrm>
          <a:custGeom>
            <a:avLst/>
            <a:gdLst>
              <a:gd name="T0" fmla="*/ 163 w 182"/>
              <a:gd name="T1" fmla="*/ 36 h 37"/>
              <a:gd name="T2" fmla="*/ 163 w 182"/>
              <a:gd name="T3" fmla="*/ 36 h 37"/>
              <a:gd name="T4" fmla="*/ 18 w 182"/>
              <a:gd name="T5" fmla="*/ 36 h 37"/>
              <a:gd name="T6" fmla="*/ 0 w 182"/>
              <a:gd name="T7" fmla="*/ 18 h 37"/>
              <a:gd name="T8" fmla="*/ 18 w 182"/>
              <a:gd name="T9" fmla="*/ 0 h 37"/>
              <a:gd name="T10" fmla="*/ 163 w 182"/>
              <a:gd name="T11" fmla="*/ 0 h 37"/>
              <a:gd name="T12" fmla="*/ 181 w 182"/>
              <a:gd name="T13" fmla="*/ 18 h 37"/>
              <a:gd name="T14" fmla="*/ 163 w 18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37">
                <a:moveTo>
                  <a:pt x="163" y="36"/>
                </a:moveTo>
                <a:lnTo>
                  <a:pt x="16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2" y="0"/>
                  <a:pt x="181" y="9"/>
                  <a:pt x="181" y="18"/>
                </a:cubicBezTo>
                <a:cubicBezTo>
                  <a:pt x="181" y="27"/>
                  <a:pt x="172" y="36"/>
                  <a:pt x="16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2">
            <a:extLst>
              <a:ext uri="{FF2B5EF4-FFF2-40B4-BE49-F238E27FC236}">
                <a16:creationId xmlns:a16="http://schemas.microsoft.com/office/drawing/2014/main" id="{6FBEA433-1868-AF4C-AD1F-EFEB44F3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325" y="5143195"/>
            <a:ext cx="373262" cy="199355"/>
          </a:xfrm>
          <a:custGeom>
            <a:avLst/>
            <a:gdLst>
              <a:gd name="T0" fmla="*/ 370 w 389"/>
              <a:gd name="T1" fmla="*/ 207 h 208"/>
              <a:gd name="T2" fmla="*/ 370 w 389"/>
              <a:gd name="T3" fmla="*/ 207 h 208"/>
              <a:gd name="T4" fmla="*/ 18 w 389"/>
              <a:gd name="T5" fmla="*/ 207 h 208"/>
              <a:gd name="T6" fmla="*/ 0 w 389"/>
              <a:gd name="T7" fmla="*/ 189 h 208"/>
              <a:gd name="T8" fmla="*/ 0 w 389"/>
              <a:gd name="T9" fmla="*/ 18 h 208"/>
              <a:gd name="T10" fmla="*/ 18 w 389"/>
              <a:gd name="T11" fmla="*/ 0 h 208"/>
              <a:gd name="T12" fmla="*/ 370 w 389"/>
              <a:gd name="T13" fmla="*/ 0 h 208"/>
              <a:gd name="T14" fmla="*/ 388 w 389"/>
              <a:gd name="T15" fmla="*/ 18 h 208"/>
              <a:gd name="T16" fmla="*/ 388 w 389"/>
              <a:gd name="T17" fmla="*/ 189 h 208"/>
              <a:gd name="T18" fmla="*/ 370 w 389"/>
              <a:gd name="T19" fmla="*/ 207 h 208"/>
              <a:gd name="T20" fmla="*/ 36 w 389"/>
              <a:gd name="T21" fmla="*/ 171 h 208"/>
              <a:gd name="T22" fmla="*/ 36 w 389"/>
              <a:gd name="T23" fmla="*/ 171 h 208"/>
              <a:gd name="T24" fmla="*/ 352 w 389"/>
              <a:gd name="T25" fmla="*/ 171 h 208"/>
              <a:gd name="T26" fmla="*/ 352 w 389"/>
              <a:gd name="T27" fmla="*/ 36 h 208"/>
              <a:gd name="T28" fmla="*/ 36 w 389"/>
              <a:gd name="T29" fmla="*/ 36 h 208"/>
              <a:gd name="T30" fmla="*/ 36 w 389"/>
              <a:gd name="T31" fmla="*/ 171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9" h="208">
                <a:moveTo>
                  <a:pt x="370" y="207"/>
                </a:moveTo>
                <a:lnTo>
                  <a:pt x="370" y="207"/>
                </a:lnTo>
                <a:cubicBezTo>
                  <a:pt x="18" y="207"/>
                  <a:pt x="18" y="207"/>
                  <a:pt x="18" y="207"/>
                </a:cubicBezTo>
                <a:cubicBezTo>
                  <a:pt x="0" y="207"/>
                  <a:pt x="0" y="198"/>
                  <a:pt x="0" y="1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0" y="0"/>
                  <a:pt x="18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9" y="0"/>
                  <a:pt x="388" y="8"/>
                  <a:pt x="388" y="1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8" y="198"/>
                  <a:pt x="379" y="207"/>
                  <a:pt x="370" y="207"/>
                </a:cubicBezTo>
                <a:close/>
                <a:moveTo>
                  <a:pt x="36" y="171"/>
                </a:moveTo>
                <a:lnTo>
                  <a:pt x="36" y="171"/>
                </a:lnTo>
                <a:cubicBezTo>
                  <a:pt x="352" y="171"/>
                  <a:pt x="352" y="171"/>
                  <a:pt x="352" y="171"/>
                </a:cubicBezTo>
                <a:cubicBezTo>
                  <a:pt x="352" y="36"/>
                  <a:pt x="352" y="36"/>
                  <a:pt x="352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3">
            <a:extLst>
              <a:ext uri="{FF2B5EF4-FFF2-40B4-BE49-F238E27FC236}">
                <a16:creationId xmlns:a16="http://schemas.microsoft.com/office/drawing/2014/main" id="{0E5F3ADF-AADB-0E40-AE02-2B3DF39A0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546" y="5580080"/>
            <a:ext cx="42416" cy="38176"/>
          </a:xfrm>
          <a:custGeom>
            <a:avLst/>
            <a:gdLst>
              <a:gd name="T0" fmla="*/ 18 w 46"/>
              <a:gd name="T1" fmla="*/ 37 h 38"/>
              <a:gd name="T2" fmla="*/ 18 w 46"/>
              <a:gd name="T3" fmla="*/ 37 h 38"/>
              <a:gd name="T4" fmla="*/ 0 w 46"/>
              <a:gd name="T5" fmla="*/ 18 h 38"/>
              <a:gd name="T6" fmla="*/ 18 w 46"/>
              <a:gd name="T7" fmla="*/ 0 h 38"/>
              <a:gd name="T8" fmla="*/ 45 w 46"/>
              <a:gd name="T9" fmla="*/ 18 h 38"/>
              <a:gd name="T10" fmla="*/ 18 w 46"/>
              <a:gd name="T11" fmla="*/ 37 h 38"/>
              <a:gd name="T12" fmla="*/ 18 w 46"/>
              <a:gd name="T13" fmla="*/ 0 h 38"/>
              <a:gd name="T14" fmla="*/ 18 w 46"/>
              <a:gd name="T15" fmla="*/ 0 h 38"/>
              <a:gd name="T16" fmla="*/ 9 w 46"/>
              <a:gd name="T17" fmla="*/ 18 h 38"/>
              <a:gd name="T18" fmla="*/ 18 w 46"/>
              <a:gd name="T19" fmla="*/ 37 h 38"/>
              <a:gd name="T20" fmla="*/ 36 w 46"/>
              <a:gd name="T21" fmla="*/ 18 h 38"/>
              <a:gd name="T22" fmla="*/ 18 w 46"/>
              <a:gd name="T2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7"/>
                  <a:pt x="18" y="37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18" y="0"/>
                  <a:pt x="9" y="9"/>
                  <a:pt x="9" y="18"/>
                </a:cubicBezTo>
                <a:cubicBezTo>
                  <a:pt x="9" y="27"/>
                  <a:pt x="18" y="37"/>
                  <a:pt x="18" y="37"/>
                </a:cubicBezTo>
                <a:cubicBezTo>
                  <a:pt x="27" y="37"/>
                  <a:pt x="36" y="27"/>
                  <a:pt x="36" y="18"/>
                </a:cubicBezTo>
                <a:cubicBezTo>
                  <a:pt x="36" y="9"/>
                  <a:pt x="27" y="0"/>
                  <a:pt x="1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4">
            <a:extLst>
              <a:ext uri="{FF2B5EF4-FFF2-40B4-BE49-F238E27FC236}">
                <a16:creationId xmlns:a16="http://schemas.microsoft.com/office/drawing/2014/main" id="{219B44AD-38E1-8F4A-941C-61AA4E7F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546" y="5482524"/>
            <a:ext cx="42416" cy="42416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27 h 46"/>
              <a:gd name="T6" fmla="*/ 18 w 46"/>
              <a:gd name="T7" fmla="*/ 0 h 46"/>
              <a:gd name="T8" fmla="*/ 45 w 46"/>
              <a:gd name="T9" fmla="*/ 27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27 h 46"/>
              <a:gd name="T18" fmla="*/ 18 w 46"/>
              <a:gd name="T19" fmla="*/ 36 h 46"/>
              <a:gd name="T20" fmla="*/ 36 w 46"/>
              <a:gd name="T21" fmla="*/ 27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18"/>
                  <a:pt x="9" y="27"/>
                </a:cubicBezTo>
                <a:lnTo>
                  <a:pt x="18" y="36"/>
                </a:lnTo>
                <a:cubicBezTo>
                  <a:pt x="27" y="36"/>
                  <a:pt x="36" y="27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5">
            <a:extLst>
              <a:ext uri="{FF2B5EF4-FFF2-40B4-BE49-F238E27FC236}">
                <a16:creationId xmlns:a16="http://schemas.microsoft.com/office/drawing/2014/main" id="{2B4326CD-082A-2048-941B-BC96547CB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747" y="5482524"/>
            <a:ext cx="46659" cy="42416"/>
          </a:xfrm>
          <a:custGeom>
            <a:avLst/>
            <a:gdLst>
              <a:gd name="T0" fmla="*/ 19 w 47"/>
              <a:gd name="T1" fmla="*/ 45 h 46"/>
              <a:gd name="T2" fmla="*/ 19 w 47"/>
              <a:gd name="T3" fmla="*/ 45 h 46"/>
              <a:gd name="T4" fmla="*/ 0 w 47"/>
              <a:gd name="T5" fmla="*/ 27 h 46"/>
              <a:gd name="T6" fmla="*/ 19 w 47"/>
              <a:gd name="T7" fmla="*/ 0 h 46"/>
              <a:gd name="T8" fmla="*/ 46 w 47"/>
              <a:gd name="T9" fmla="*/ 27 h 46"/>
              <a:gd name="T10" fmla="*/ 19 w 47"/>
              <a:gd name="T11" fmla="*/ 45 h 46"/>
              <a:gd name="T12" fmla="*/ 19 w 47"/>
              <a:gd name="T13" fmla="*/ 9 h 46"/>
              <a:gd name="T14" fmla="*/ 19 w 47"/>
              <a:gd name="T15" fmla="*/ 9 h 46"/>
              <a:gd name="T16" fmla="*/ 9 w 47"/>
              <a:gd name="T17" fmla="*/ 27 h 46"/>
              <a:gd name="T18" fmla="*/ 19 w 47"/>
              <a:gd name="T19" fmla="*/ 36 h 46"/>
              <a:gd name="T20" fmla="*/ 37 w 47"/>
              <a:gd name="T21" fmla="*/ 27 h 46"/>
              <a:gd name="T22" fmla="*/ 19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9" y="45"/>
                </a:moveTo>
                <a:lnTo>
                  <a:pt x="1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46" y="9"/>
                  <a:pt x="46" y="27"/>
                </a:cubicBezTo>
                <a:cubicBezTo>
                  <a:pt x="46" y="36"/>
                  <a:pt x="28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9" y="9"/>
                  <a:pt x="9" y="18"/>
                  <a:pt x="9" y="27"/>
                </a:cubicBezTo>
                <a:cubicBezTo>
                  <a:pt x="9" y="27"/>
                  <a:pt x="9" y="36"/>
                  <a:pt x="19" y="36"/>
                </a:cubicBezTo>
                <a:cubicBezTo>
                  <a:pt x="28" y="36"/>
                  <a:pt x="37" y="27"/>
                  <a:pt x="37" y="27"/>
                </a:cubicBezTo>
                <a:cubicBezTo>
                  <a:pt x="37" y="18"/>
                  <a:pt x="28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6">
            <a:extLst>
              <a:ext uri="{FF2B5EF4-FFF2-40B4-BE49-F238E27FC236}">
                <a16:creationId xmlns:a16="http://schemas.microsoft.com/office/drawing/2014/main" id="{1DE48527-CBF8-1047-9F4C-603DE338F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225" y="5482524"/>
            <a:ext cx="42416" cy="42416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27 h 46"/>
              <a:gd name="T6" fmla="*/ 18 w 46"/>
              <a:gd name="T7" fmla="*/ 0 h 46"/>
              <a:gd name="T8" fmla="*/ 45 w 46"/>
              <a:gd name="T9" fmla="*/ 27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27 h 46"/>
              <a:gd name="T18" fmla="*/ 18 w 46"/>
              <a:gd name="T19" fmla="*/ 36 h 46"/>
              <a:gd name="T20" fmla="*/ 36 w 46"/>
              <a:gd name="T21" fmla="*/ 27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18" y="9"/>
                  <a:pt x="9" y="18"/>
                  <a:pt x="9" y="27"/>
                </a:cubicBezTo>
                <a:lnTo>
                  <a:pt x="18" y="36"/>
                </a:lnTo>
                <a:cubicBezTo>
                  <a:pt x="27" y="36"/>
                  <a:pt x="36" y="27"/>
                  <a:pt x="36" y="27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7">
            <a:extLst>
              <a:ext uri="{FF2B5EF4-FFF2-40B4-BE49-F238E27FC236}">
                <a16:creationId xmlns:a16="http://schemas.microsoft.com/office/drawing/2014/main" id="{196FAC0B-883F-4D4B-9D6C-0D9CE79F3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747" y="5580080"/>
            <a:ext cx="46659" cy="38176"/>
          </a:xfrm>
          <a:custGeom>
            <a:avLst/>
            <a:gdLst>
              <a:gd name="T0" fmla="*/ 19 w 47"/>
              <a:gd name="T1" fmla="*/ 37 h 38"/>
              <a:gd name="T2" fmla="*/ 19 w 47"/>
              <a:gd name="T3" fmla="*/ 37 h 38"/>
              <a:gd name="T4" fmla="*/ 0 w 47"/>
              <a:gd name="T5" fmla="*/ 18 h 38"/>
              <a:gd name="T6" fmla="*/ 19 w 47"/>
              <a:gd name="T7" fmla="*/ 0 h 38"/>
              <a:gd name="T8" fmla="*/ 46 w 47"/>
              <a:gd name="T9" fmla="*/ 18 h 38"/>
              <a:gd name="T10" fmla="*/ 19 w 47"/>
              <a:gd name="T11" fmla="*/ 37 h 38"/>
              <a:gd name="T12" fmla="*/ 19 w 47"/>
              <a:gd name="T13" fmla="*/ 0 h 38"/>
              <a:gd name="T14" fmla="*/ 19 w 47"/>
              <a:gd name="T15" fmla="*/ 0 h 38"/>
              <a:gd name="T16" fmla="*/ 9 w 47"/>
              <a:gd name="T17" fmla="*/ 18 h 38"/>
              <a:gd name="T18" fmla="*/ 19 w 47"/>
              <a:gd name="T19" fmla="*/ 37 h 38"/>
              <a:gd name="T20" fmla="*/ 37 w 47"/>
              <a:gd name="T21" fmla="*/ 18 h 38"/>
              <a:gd name="T22" fmla="*/ 19 w 47"/>
              <a:gd name="T2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38">
                <a:moveTo>
                  <a:pt x="19" y="37"/>
                </a:moveTo>
                <a:lnTo>
                  <a:pt x="19" y="37"/>
                </a:ln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8" y="0"/>
                  <a:pt x="46" y="9"/>
                  <a:pt x="46" y="18"/>
                </a:cubicBezTo>
                <a:cubicBezTo>
                  <a:pt x="46" y="27"/>
                  <a:pt x="28" y="37"/>
                  <a:pt x="19" y="37"/>
                </a:cubicBezTo>
                <a:close/>
                <a:moveTo>
                  <a:pt x="19" y="0"/>
                </a:moveTo>
                <a:lnTo>
                  <a:pt x="19" y="0"/>
                </a:lnTo>
                <a:cubicBezTo>
                  <a:pt x="9" y="0"/>
                  <a:pt x="9" y="9"/>
                  <a:pt x="9" y="18"/>
                </a:cubicBezTo>
                <a:cubicBezTo>
                  <a:pt x="9" y="27"/>
                  <a:pt x="9" y="37"/>
                  <a:pt x="19" y="37"/>
                </a:cubicBezTo>
                <a:cubicBezTo>
                  <a:pt x="28" y="37"/>
                  <a:pt x="37" y="27"/>
                  <a:pt x="37" y="18"/>
                </a:cubicBezTo>
                <a:cubicBezTo>
                  <a:pt x="37" y="9"/>
                  <a:pt x="28" y="0"/>
                  <a:pt x="1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8">
            <a:extLst>
              <a:ext uri="{FF2B5EF4-FFF2-40B4-BE49-F238E27FC236}">
                <a16:creationId xmlns:a16="http://schemas.microsoft.com/office/drawing/2014/main" id="{33410C00-982D-D845-9D2D-CA7C3279F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225" y="5580080"/>
            <a:ext cx="42416" cy="38176"/>
          </a:xfrm>
          <a:custGeom>
            <a:avLst/>
            <a:gdLst>
              <a:gd name="T0" fmla="*/ 18 w 46"/>
              <a:gd name="T1" fmla="*/ 37 h 38"/>
              <a:gd name="T2" fmla="*/ 18 w 46"/>
              <a:gd name="T3" fmla="*/ 37 h 38"/>
              <a:gd name="T4" fmla="*/ 0 w 46"/>
              <a:gd name="T5" fmla="*/ 18 h 38"/>
              <a:gd name="T6" fmla="*/ 18 w 46"/>
              <a:gd name="T7" fmla="*/ 0 h 38"/>
              <a:gd name="T8" fmla="*/ 45 w 46"/>
              <a:gd name="T9" fmla="*/ 18 h 38"/>
              <a:gd name="T10" fmla="*/ 18 w 46"/>
              <a:gd name="T11" fmla="*/ 37 h 38"/>
              <a:gd name="T12" fmla="*/ 18 w 46"/>
              <a:gd name="T13" fmla="*/ 0 h 38"/>
              <a:gd name="T14" fmla="*/ 18 w 46"/>
              <a:gd name="T15" fmla="*/ 0 h 38"/>
              <a:gd name="T16" fmla="*/ 9 w 46"/>
              <a:gd name="T17" fmla="*/ 18 h 38"/>
              <a:gd name="T18" fmla="*/ 18 w 46"/>
              <a:gd name="T19" fmla="*/ 37 h 38"/>
              <a:gd name="T20" fmla="*/ 36 w 46"/>
              <a:gd name="T21" fmla="*/ 18 h 38"/>
              <a:gd name="T22" fmla="*/ 18 w 46"/>
              <a:gd name="T2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38">
                <a:moveTo>
                  <a:pt x="18" y="37"/>
                </a:moveTo>
                <a:lnTo>
                  <a:pt x="18" y="37"/>
                </a:lnTo>
                <a:cubicBezTo>
                  <a:pt x="9" y="3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7"/>
                  <a:pt x="18" y="37"/>
                </a:cubicBezTo>
                <a:close/>
                <a:moveTo>
                  <a:pt x="18" y="0"/>
                </a:moveTo>
                <a:lnTo>
                  <a:pt x="18" y="0"/>
                </a:lnTo>
                <a:cubicBezTo>
                  <a:pt x="18" y="0"/>
                  <a:pt x="9" y="9"/>
                  <a:pt x="9" y="18"/>
                </a:cubicBezTo>
                <a:cubicBezTo>
                  <a:pt x="9" y="27"/>
                  <a:pt x="18" y="37"/>
                  <a:pt x="18" y="37"/>
                </a:cubicBezTo>
                <a:cubicBezTo>
                  <a:pt x="27" y="37"/>
                  <a:pt x="36" y="27"/>
                  <a:pt x="36" y="18"/>
                </a:cubicBezTo>
                <a:cubicBezTo>
                  <a:pt x="36" y="9"/>
                  <a:pt x="27" y="0"/>
                  <a:pt x="18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9">
            <a:extLst>
              <a:ext uri="{FF2B5EF4-FFF2-40B4-BE49-F238E27FC236}">
                <a16:creationId xmlns:a16="http://schemas.microsoft.com/office/drawing/2014/main" id="{CD37FA47-C0C2-354E-BD92-7FC0E285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546" y="5397692"/>
            <a:ext cx="42416" cy="46656"/>
          </a:xfrm>
          <a:custGeom>
            <a:avLst/>
            <a:gdLst>
              <a:gd name="T0" fmla="*/ 18 w 46"/>
              <a:gd name="T1" fmla="*/ 46 h 47"/>
              <a:gd name="T2" fmla="*/ 18 w 46"/>
              <a:gd name="T3" fmla="*/ 46 h 47"/>
              <a:gd name="T4" fmla="*/ 0 w 46"/>
              <a:gd name="T5" fmla="*/ 19 h 47"/>
              <a:gd name="T6" fmla="*/ 18 w 46"/>
              <a:gd name="T7" fmla="*/ 0 h 47"/>
              <a:gd name="T8" fmla="*/ 45 w 46"/>
              <a:gd name="T9" fmla="*/ 19 h 47"/>
              <a:gd name="T10" fmla="*/ 18 w 46"/>
              <a:gd name="T11" fmla="*/ 46 h 47"/>
              <a:gd name="T12" fmla="*/ 18 w 46"/>
              <a:gd name="T13" fmla="*/ 10 h 47"/>
              <a:gd name="T14" fmla="*/ 18 w 46"/>
              <a:gd name="T15" fmla="*/ 10 h 47"/>
              <a:gd name="T16" fmla="*/ 9 w 46"/>
              <a:gd name="T17" fmla="*/ 19 h 47"/>
              <a:gd name="T18" fmla="*/ 18 w 46"/>
              <a:gd name="T19" fmla="*/ 37 h 47"/>
              <a:gd name="T20" fmla="*/ 36 w 46"/>
              <a:gd name="T21" fmla="*/ 19 h 47"/>
              <a:gd name="T22" fmla="*/ 18 w 46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37"/>
                  <a:pt x="36" y="46"/>
                  <a:pt x="18" y="46"/>
                </a:cubicBezTo>
                <a:close/>
                <a:moveTo>
                  <a:pt x="18" y="10"/>
                </a:moveTo>
                <a:lnTo>
                  <a:pt x="18" y="10"/>
                </a:lnTo>
                <a:cubicBezTo>
                  <a:pt x="18" y="10"/>
                  <a:pt x="9" y="10"/>
                  <a:pt x="9" y="19"/>
                </a:cubicBezTo>
                <a:cubicBezTo>
                  <a:pt x="9" y="28"/>
                  <a:pt x="18" y="37"/>
                  <a:pt x="18" y="37"/>
                </a:cubicBezTo>
                <a:cubicBezTo>
                  <a:pt x="27" y="37"/>
                  <a:pt x="36" y="28"/>
                  <a:pt x="36" y="19"/>
                </a:cubicBezTo>
                <a:cubicBezTo>
                  <a:pt x="36" y="10"/>
                  <a:pt x="27" y="10"/>
                  <a:pt x="1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0">
            <a:extLst>
              <a:ext uri="{FF2B5EF4-FFF2-40B4-BE49-F238E27FC236}">
                <a16:creationId xmlns:a16="http://schemas.microsoft.com/office/drawing/2014/main" id="{641B5020-750D-C14B-B151-D1AC0F63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747" y="5397692"/>
            <a:ext cx="46659" cy="46656"/>
          </a:xfrm>
          <a:custGeom>
            <a:avLst/>
            <a:gdLst>
              <a:gd name="T0" fmla="*/ 19 w 47"/>
              <a:gd name="T1" fmla="*/ 46 h 47"/>
              <a:gd name="T2" fmla="*/ 19 w 47"/>
              <a:gd name="T3" fmla="*/ 46 h 47"/>
              <a:gd name="T4" fmla="*/ 0 w 47"/>
              <a:gd name="T5" fmla="*/ 19 h 47"/>
              <a:gd name="T6" fmla="*/ 19 w 47"/>
              <a:gd name="T7" fmla="*/ 0 h 47"/>
              <a:gd name="T8" fmla="*/ 46 w 47"/>
              <a:gd name="T9" fmla="*/ 19 h 47"/>
              <a:gd name="T10" fmla="*/ 19 w 47"/>
              <a:gd name="T11" fmla="*/ 46 h 47"/>
              <a:gd name="T12" fmla="*/ 19 w 47"/>
              <a:gd name="T13" fmla="*/ 10 h 47"/>
              <a:gd name="T14" fmla="*/ 19 w 47"/>
              <a:gd name="T15" fmla="*/ 10 h 47"/>
              <a:gd name="T16" fmla="*/ 9 w 47"/>
              <a:gd name="T17" fmla="*/ 19 h 47"/>
              <a:gd name="T18" fmla="*/ 19 w 47"/>
              <a:gd name="T19" fmla="*/ 37 h 47"/>
              <a:gd name="T20" fmla="*/ 37 w 47"/>
              <a:gd name="T21" fmla="*/ 19 h 47"/>
              <a:gd name="T22" fmla="*/ 19 w 47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19" y="46"/>
                </a:moveTo>
                <a:lnTo>
                  <a:pt x="19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19" y="0"/>
                </a:cubicBezTo>
                <a:cubicBezTo>
                  <a:pt x="28" y="0"/>
                  <a:pt x="46" y="10"/>
                  <a:pt x="46" y="19"/>
                </a:cubicBezTo>
                <a:cubicBezTo>
                  <a:pt x="46" y="37"/>
                  <a:pt x="28" y="46"/>
                  <a:pt x="19" y="46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9" y="10"/>
                  <a:pt x="9" y="10"/>
                  <a:pt x="9" y="19"/>
                </a:cubicBezTo>
                <a:cubicBezTo>
                  <a:pt x="9" y="28"/>
                  <a:pt x="9" y="37"/>
                  <a:pt x="19" y="37"/>
                </a:cubicBezTo>
                <a:cubicBezTo>
                  <a:pt x="28" y="37"/>
                  <a:pt x="37" y="28"/>
                  <a:pt x="37" y="19"/>
                </a:cubicBezTo>
                <a:cubicBezTo>
                  <a:pt x="37" y="10"/>
                  <a:pt x="28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1">
            <a:extLst>
              <a:ext uri="{FF2B5EF4-FFF2-40B4-BE49-F238E27FC236}">
                <a16:creationId xmlns:a16="http://schemas.microsoft.com/office/drawing/2014/main" id="{E52CD270-D352-EA4C-97E1-F0A1436F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0225" y="5397692"/>
            <a:ext cx="42416" cy="46656"/>
          </a:xfrm>
          <a:custGeom>
            <a:avLst/>
            <a:gdLst>
              <a:gd name="T0" fmla="*/ 18 w 46"/>
              <a:gd name="T1" fmla="*/ 46 h 47"/>
              <a:gd name="T2" fmla="*/ 18 w 46"/>
              <a:gd name="T3" fmla="*/ 46 h 47"/>
              <a:gd name="T4" fmla="*/ 0 w 46"/>
              <a:gd name="T5" fmla="*/ 19 h 47"/>
              <a:gd name="T6" fmla="*/ 18 w 46"/>
              <a:gd name="T7" fmla="*/ 0 h 47"/>
              <a:gd name="T8" fmla="*/ 45 w 46"/>
              <a:gd name="T9" fmla="*/ 19 h 47"/>
              <a:gd name="T10" fmla="*/ 18 w 46"/>
              <a:gd name="T11" fmla="*/ 46 h 47"/>
              <a:gd name="T12" fmla="*/ 18 w 46"/>
              <a:gd name="T13" fmla="*/ 10 h 47"/>
              <a:gd name="T14" fmla="*/ 18 w 46"/>
              <a:gd name="T15" fmla="*/ 10 h 47"/>
              <a:gd name="T16" fmla="*/ 9 w 46"/>
              <a:gd name="T17" fmla="*/ 19 h 47"/>
              <a:gd name="T18" fmla="*/ 18 w 46"/>
              <a:gd name="T19" fmla="*/ 37 h 47"/>
              <a:gd name="T20" fmla="*/ 36 w 46"/>
              <a:gd name="T21" fmla="*/ 19 h 47"/>
              <a:gd name="T22" fmla="*/ 18 w 46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7">
                <a:moveTo>
                  <a:pt x="18" y="46"/>
                </a:moveTo>
                <a:lnTo>
                  <a:pt x="18" y="46"/>
                </a:lnTo>
                <a:cubicBezTo>
                  <a:pt x="9" y="46"/>
                  <a:pt x="0" y="37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37"/>
                  <a:pt x="36" y="46"/>
                  <a:pt x="18" y="46"/>
                </a:cubicBezTo>
                <a:close/>
                <a:moveTo>
                  <a:pt x="18" y="10"/>
                </a:moveTo>
                <a:lnTo>
                  <a:pt x="18" y="10"/>
                </a:lnTo>
                <a:cubicBezTo>
                  <a:pt x="18" y="10"/>
                  <a:pt x="9" y="10"/>
                  <a:pt x="9" y="19"/>
                </a:cubicBezTo>
                <a:cubicBezTo>
                  <a:pt x="9" y="28"/>
                  <a:pt x="18" y="37"/>
                  <a:pt x="18" y="37"/>
                </a:cubicBezTo>
                <a:cubicBezTo>
                  <a:pt x="27" y="37"/>
                  <a:pt x="36" y="28"/>
                  <a:pt x="36" y="19"/>
                </a:cubicBezTo>
                <a:cubicBezTo>
                  <a:pt x="36" y="10"/>
                  <a:pt x="27" y="10"/>
                  <a:pt x="18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2">
            <a:extLst>
              <a:ext uri="{FF2B5EF4-FFF2-40B4-BE49-F238E27FC236}">
                <a16:creationId xmlns:a16="http://schemas.microsoft.com/office/drawing/2014/main" id="{885C9ADC-E85C-FA40-8B40-6BFD8220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171" y="5533423"/>
            <a:ext cx="394469" cy="139972"/>
          </a:xfrm>
          <a:custGeom>
            <a:avLst/>
            <a:gdLst>
              <a:gd name="T0" fmla="*/ 199 w 408"/>
              <a:gd name="T1" fmla="*/ 145 h 146"/>
              <a:gd name="T2" fmla="*/ 199 w 408"/>
              <a:gd name="T3" fmla="*/ 145 h 146"/>
              <a:gd name="T4" fmla="*/ 64 w 408"/>
              <a:gd name="T5" fmla="*/ 136 h 146"/>
              <a:gd name="T6" fmla="*/ 27 w 408"/>
              <a:gd name="T7" fmla="*/ 118 h 146"/>
              <a:gd name="T8" fmla="*/ 0 w 408"/>
              <a:gd name="T9" fmla="*/ 91 h 146"/>
              <a:gd name="T10" fmla="*/ 0 w 408"/>
              <a:gd name="T11" fmla="*/ 18 h 146"/>
              <a:gd name="T12" fmla="*/ 18 w 408"/>
              <a:gd name="T13" fmla="*/ 0 h 146"/>
              <a:gd name="T14" fmla="*/ 18 w 408"/>
              <a:gd name="T15" fmla="*/ 0 h 146"/>
              <a:gd name="T16" fmla="*/ 36 w 408"/>
              <a:gd name="T17" fmla="*/ 9 h 146"/>
              <a:gd name="T18" fmla="*/ 81 w 408"/>
              <a:gd name="T19" fmla="*/ 27 h 146"/>
              <a:gd name="T20" fmla="*/ 190 w 408"/>
              <a:gd name="T21" fmla="*/ 36 h 146"/>
              <a:gd name="T22" fmla="*/ 217 w 408"/>
              <a:gd name="T23" fmla="*/ 36 h 146"/>
              <a:gd name="T24" fmla="*/ 326 w 408"/>
              <a:gd name="T25" fmla="*/ 27 h 146"/>
              <a:gd name="T26" fmla="*/ 371 w 408"/>
              <a:gd name="T27" fmla="*/ 9 h 146"/>
              <a:gd name="T28" fmla="*/ 389 w 408"/>
              <a:gd name="T29" fmla="*/ 0 h 146"/>
              <a:gd name="T30" fmla="*/ 389 w 408"/>
              <a:gd name="T31" fmla="*/ 0 h 146"/>
              <a:gd name="T32" fmla="*/ 407 w 408"/>
              <a:gd name="T33" fmla="*/ 18 h 146"/>
              <a:gd name="T34" fmla="*/ 407 w 408"/>
              <a:gd name="T35" fmla="*/ 18 h 146"/>
              <a:gd name="T36" fmla="*/ 407 w 408"/>
              <a:gd name="T37" fmla="*/ 18 h 146"/>
              <a:gd name="T38" fmla="*/ 407 w 408"/>
              <a:gd name="T39" fmla="*/ 18 h 146"/>
              <a:gd name="T40" fmla="*/ 407 w 408"/>
              <a:gd name="T41" fmla="*/ 91 h 146"/>
              <a:gd name="T42" fmla="*/ 334 w 408"/>
              <a:gd name="T43" fmla="*/ 136 h 146"/>
              <a:gd name="T44" fmla="*/ 199 w 408"/>
              <a:gd name="T45" fmla="*/ 145 h 146"/>
              <a:gd name="T46" fmla="*/ 36 w 408"/>
              <a:gd name="T47" fmla="*/ 91 h 146"/>
              <a:gd name="T48" fmla="*/ 36 w 408"/>
              <a:gd name="T49" fmla="*/ 91 h 146"/>
              <a:gd name="T50" fmla="*/ 81 w 408"/>
              <a:gd name="T51" fmla="*/ 100 h 146"/>
              <a:gd name="T52" fmla="*/ 199 w 408"/>
              <a:gd name="T53" fmla="*/ 108 h 146"/>
              <a:gd name="T54" fmla="*/ 317 w 408"/>
              <a:gd name="T55" fmla="*/ 100 h 146"/>
              <a:gd name="T56" fmla="*/ 371 w 408"/>
              <a:gd name="T57" fmla="*/ 91 h 146"/>
              <a:gd name="T58" fmla="*/ 371 w 408"/>
              <a:gd name="T59" fmla="*/ 54 h 146"/>
              <a:gd name="T60" fmla="*/ 343 w 408"/>
              <a:gd name="T61" fmla="*/ 54 h 146"/>
              <a:gd name="T62" fmla="*/ 217 w 408"/>
              <a:gd name="T63" fmla="*/ 72 h 146"/>
              <a:gd name="T64" fmla="*/ 190 w 408"/>
              <a:gd name="T65" fmla="*/ 72 h 146"/>
              <a:gd name="T66" fmla="*/ 64 w 408"/>
              <a:gd name="T67" fmla="*/ 54 h 146"/>
              <a:gd name="T68" fmla="*/ 36 w 408"/>
              <a:gd name="T69" fmla="*/ 54 h 146"/>
              <a:gd name="T70" fmla="*/ 36 w 408"/>
              <a:gd name="T71" fmla="*/ 91 h 146"/>
              <a:gd name="T72" fmla="*/ 371 w 408"/>
              <a:gd name="T73" fmla="*/ 91 h 146"/>
              <a:gd name="T74" fmla="*/ 371 w 408"/>
              <a:gd name="T75" fmla="*/ 91 h 146"/>
              <a:gd name="T76" fmla="*/ 36 w 408"/>
              <a:gd name="T77" fmla="*/ 18 h 146"/>
              <a:gd name="T78" fmla="*/ 36 w 408"/>
              <a:gd name="T79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46">
                <a:moveTo>
                  <a:pt x="199" y="145"/>
                </a:moveTo>
                <a:lnTo>
                  <a:pt x="199" y="145"/>
                </a:lnTo>
                <a:cubicBezTo>
                  <a:pt x="154" y="145"/>
                  <a:pt x="100" y="145"/>
                  <a:pt x="64" y="136"/>
                </a:cubicBezTo>
                <a:cubicBezTo>
                  <a:pt x="45" y="136"/>
                  <a:pt x="36" y="127"/>
                  <a:pt x="27" y="118"/>
                </a:cubicBezTo>
                <a:cubicBezTo>
                  <a:pt x="9" y="118"/>
                  <a:pt x="0" y="100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36" y="9"/>
                  <a:pt x="45" y="18"/>
                  <a:pt x="81" y="27"/>
                </a:cubicBezTo>
                <a:cubicBezTo>
                  <a:pt x="109" y="27"/>
                  <a:pt x="145" y="36"/>
                  <a:pt x="190" y="36"/>
                </a:cubicBezTo>
                <a:cubicBezTo>
                  <a:pt x="199" y="36"/>
                  <a:pt x="208" y="36"/>
                  <a:pt x="217" y="36"/>
                </a:cubicBezTo>
                <a:cubicBezTo>
                  <a:pt x="253" y="36"/>
                  <a:pt x="289" y="27"/>
                  <a:pt x="326" y="27"/>
                </a:cubicBezTo>
                <a:cubicBezTo>
                  <a:pt x="353" y="18"/>
                  <a:pt x="371" y="9"/>
                  <a:pt x="371" y="9"/>
                </a:cubicBezTo>
                <a:cubicBezTo>
                  <a:pt x="371" y="0"/>
                  <a:pt x="380" y="0"/>
                  <a:pt x="389" y="0"/>
                </a:cubicBezTo>
                <a:lnTo>
                  <a:pt x="389" y="0"/>
                </a:lnTo>
                <a:cubicBezTo>
                  <a:pt x="398" y="0"/>
                  <a:pt x="407" y="0"/>
                  <a:pt x="407" y="18"/>
                </a:cubicBezTo>
                <a:lnTo>
                  <a:pt x="407" y="18"/>
                </a:lnTo>
                <a:lnTo>
                  <a:pt x="407" y="18"/>
                </a:lnTo>
                <a:lnTo>
                  <a:pt x="407" y="18"/>
                </a:lnTo>
                <a:cubicBezTo>
                  <a:pt x="407" y="91"/>
                  <a:pt x="407" y="91"/>
                  <a:pt x="407" y="91"/>
                </a:cubicBezTo>
                <a:cubicBezTo>
                  <a:pt x="407" y="118"/>
                  <a:pt x="371" y="127"/>
                  <a:pt x="334" y="136"/>
                </a:cubicBezTo>
                <a:cubicBezTo>
                  <a:pt x="298" y="145"/>
                  <a:pt x="253" y="145"/>
                  <a:pt x="199" y="145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36" y="91"/>
                  <a:pt x="54" y="100"/>
                  <a:pt x="81" y="100"/>
                </a:cubicBezTo>
                <a:cubicBezTo>
                  <a:pt x="118" y="108"/>
                  <a:pt x="163" y="108"/>
                  <a:pt x="199" y="108"/>
                </a:cubicBezTo>
                <a:cubicBezTo>
                  <a:pt x="244" y="108"/>
                  <a:pt x="289" y="108"/>
                  <a:pt x="317" y="100"/>
                </a:cubicBezTo>
                <a:cubicBezTo>
                  <a:pt x="353" y="100"/>
                  <a:pt x="362" y="91"/>
                  <a:pt x="371" y="91"/>
                </a:cubicBezTo>
                <a:cubicBezTo>
                  <a:pt x="371" y="54"/>
                  <a:pt x="371" y="54"/>
                  <a:pt x="371" y="54"/>
                </a:cubicBezTo>
                <a:cubicBezTo>
                  <a:pt x="362" y="54"/>
                  <a:pt x="353" y="54"/>
                  <a:pt x="343" y="54"/>
                </a:cubicBezTo>
                <a:cubicBezTo>
                  <a:pt x="307" y="63"/>
                  <a:pt x="262" y="72"/>
                  <a:pt x="217" y="72"/>
                </a:cubicBezTo>
                <a:cubicBezTo>
                  <a:pt x="208" y="72"/>
                  <a:pt x="199" y="72"/>
                  <a:pt x="190" y="72"/>
                </a:cubicBezTo>
                <a:cubicBezTo>
                  <a:pt x="145" y="72"/>
                  <a:pt x="100" y="63"/>
                  <a:pt x="64" y="54"/>
                </a:cubicBezTo>
                <a:cubicBezTo>
                  <a:pt x="54" y="54"/>
                  <a:pt x="45" y="54"/>
                  <a:pt x="36" y="54"/>
                </a:cubicBezTo>
                <a:lnTo>
                  <a:pt x="36" y="91"/>
                </a:lnTo>
                <a:close/>
                <a:moveTo>
                  <a:pt x="371" y="91"/>
                </a:moveTo>
                <a:lnTo>
                  <a:pt x="371" y="91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3">
            <a:extLst>
              <a:ext uri="{FF2B5EF4-FFF2-40B4-BE49-F238E27FC236}">
                <a16:creationId xmlns:a16="http://schemas.microsoft.com/office/drawing/2014/main" id="{FFA5AEEF-DBF5-B54C-BB06-58215D1B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171" y="5605530"/>
            <a:ext cx="394469" cy="148458"/>
          </a:xfrm>
          <a:custGeom>
            <a:avLst/>
            <a:gdLst>
              <a:gd name="T0" fmla="*/ 199 w 408"/>
              <a:gd name="T1" fmla="*/ 154 h 155"/>
              <a:gd name="T2" fmla="*/ 199 w 408"/>
              <a:gd name="T3" fmla="*/ 154 h 155"/>
              <a:gd name="T4" fmla="*/ 64 w 408"/>
              <a:gd name="T5" fmla="*/ 136 h 155"/>
              <a:gd name="T6" fmla="*/ 27 w 408"/>
              <a:gd name="T7" fmla="*/ 127 h 155"/>
              <a:gd name="T8" fmla="*/ 0 w 408"/>
              <a:gd name="T9" fmla="*/ 100 h 155"/>
              <a:gd name="T10" fmla="*/ 0 w 408"/>
              <a:gd name="T11" fmla="*/ 19 h 155"/>
              <a:gd name="T12" fmla="*/ 18 w 408"/>
              <a:gd name="T13" fmla="*/ 0 h 155"/>
              <a:gd name="T14" fmla="*/ 18 w 408"/>
              <a:gd name="T15" fmla="*/ 0 h 155"/>
              <a:gd name="T16" fmla="*/ 36 w 408"/>
              <a:gd name="T17" fmla="*/ 19 h 155"/>
              <a:gd name="T18" fmla="*/ 81 w 408"/>
              <a:gd name="T19" fmla="*/ 28 h 155"/>
              <a:gd name="T20" fmla="*/ 190 w 408"/>
              <a:gd name="T21" fmla="*/ 36 h 155"/>
              <a:gd name="T22" fmla="*/ 217 w 408"/>
              <a:gd name="T23" fmla="*/ 36 h 155"/>
              <a:gd name="T24" fmla="*/ 326 w 408"/>
              <a:gd name="T25" fmla="*/ 28 h 155"/>
              <a:gd name="T26" fmla="*/ 371 w 408"/>
              <a:gd name="T27" fmla="*/ 19 h 155"/>
              <a:gd name="T28" fmla="*/ 389 w 408"/>
              <a:gd name="T29" fmla="*/ 0 h 155"/>
              <a:gd name="T30" fmla="*/ 389 w 408"/>
              <a:gd name="T31" fmla="*/ 0 h 155"/>
              <a:gd name="T32" fmla="*/ 407 w 408"/>
              <a:gd name="T33" fmla="*/ 19 h 155"/>
              <a:gd name="T34" fmla="*/ 407 w 408"/>
              <a:gd name="T35" fmla="*/ 19 h 155"/>
              <a:gd name="T36" fmla="*/ 407 w 408"/>
              <a:gd name="T37" fmla="*/ 19 h 155"/>
              <a:gd name="T38" fmla="*/ 407 w 408"/>
              <a:gd name="T39" fmla="*/ 19 h 155"/>
              <a:gd name="T40" fmla="*/ 407 w 408"/>
              <a:gd name="T41" fmla="*/ 100 h 155"/>
              <a:gd name="T42" fmla="*/ 334 w 408"/>
              <a:gd name="T43" fmla="*/ 136 h 155"/>
              <a:gd name="T44" fmla="*/ 199 w 408"/>
              <a:gd name="T45" fmla="*/ 154 h 155"/>
              <a:gd name="T46" fmla="*/ 36 w 408"/>
              <a:gd name="T47" fmla="*/ 91 h 155"/>
              <a:gd name="T48" fmla="*/ 36 w 408"/>
              <a:gd name="T49" fmla="*/ 91 h 155"/>
              <a:gd name="T50" fmla="*/ 81 w 408"/>
              <a:gd name="T51" fmla="*/ 109 h 155"/>
              <a:gd name="T52" fmla="*/ 199 w 408"/>
              <a:gd name="T53" fmla="*/ 118 h 155"/>
              <a:gd name="T54" fmla="*/ 317 w 408"/>
              <a:gd name="T55" fmla="*/ 109 h 155"/>
              <a:gd name="T56" fmla="*/ 371 w 408"/>
              <a:gd name="T57" fmla="*/ 91 h 155"/>
              <a:gd name="T58" fmla="*/ 371 w 408"/>
              <a:gd name="T59" fmla="*/ 55 h 155"/>
              <a:gd name="T60" fmla="*/ 343 w 408"/>
              <a:gd name="T61" fmla="*/ 64 h 155"/>
              <a:gd name="T62" fmla="*/ 217 w 408"/>
              <a:gd name="T63" fmla="*/ 73 h 155"/>
              <a:gd name="T64" fmla="*/ 190 w 408"/>
              <a:gd name="T65" fmla="*/ 73 h 155"/>
              <a:gd name="T66" fmla="*/ 64 w 408"/>
              <a:gd name="T67" fmla="*/ 64 h 155"/>
              <a:gd name="T68" fmla="*/ 36 w 408"/>
              <a:gd name="T69" fmla="*/ 55 h 155"/>
              <a:gd name="T70" fmla="*/ 36 w 408"/>
              <a:gd name="T71" fmla="*/ 91 h 155"/>
              <a:gd name="T72" fmla="*/ 371 w 408"/>
              <a:gd name="T73" fmla="*/ 100 h 155"/>
              <a:gd name="T74" fmla="*/ 371 w 408"/>
              <a:gd name="T75" fmla="*/ 100 h 155"/>
              <a:gd name="T76" fmla="*/ 36 w 408"/>
              <a:gd name="T77" fmla="*/ 19 h 155"/>
              <a:gd name="T78" fmla="*/ 36 w 408"/>
              <a:gd name="T79" fmla="*/ 1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55">
                <a:moveTo>
                  <a:pt x="199" y="154"/>
                </a:moveTo>
                <a:lnTo>
                  <a:pt x="199" y="154"/>
                </a:lnTo>
                <a:cubicBezTo>
                  <a:pt x="154" y="154"/>
                  <a:pt x="100" y="145"/>
                  <a:pt x="64" y="136"/>
                </a:cubicBezTo>
                <a:cubicBezTo>
                  <a:pt x="45" y="136"/>
                  <a:pt x="36" y="136"/>
                  <a:pt x="27" y="127"/>
                </a:cubicBezTo>
                <a:cubicBezTo>
                  <a:pt x="9" y="118"/>
                  <a:pt x="0" y="109"/>
                  <a:pt x="0" y="10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10"/>
                  <a:pt x="36" y="19"/>
                </a:cubicBezTo>
                <a:cubicBezTo>
                  <a:pt x="36" y="19"/>
                  <a:pt x="45" y="28"/>
                  <a:pt x="81" y="28"/>
                </a:cubicBezTo>
                <a:cubicBezTo>
                  <a:pt x="109" y="36"/>
                  <a:pt x="145" y="36"/>
                  <a:pt x="190" y="36"/>
                </a:cubicBezTo>
                <a:cubicBezTo>
                  <a:pt x="199" y="36"/>
                  <a:pt x="208" y="36"/>
                  <a:pt x="217" y="36"/>
                </a:cubicBezTo>
                <a:cubicBezTo>
                  <a:pt x="253" y="36"/>
                  <a:pt x="289" y="36"/>
                  <a:pt x="326" y="28"/>
                </a:cubicBezTo>
                <a:cubicBezTo>
                  <a:pt x="353" y="28"/>
                  <a:pt x="371" y="19"/>
                  <a:pt x="371" y="19"/>
                </a:cubicBezTo>
                <a:cubicBezTo>
                  <a:pt x="371" y="10"/>
                  <a:pt x="380" y="0"/>
                  <a:pt x="389" y="0"/>
                </a:cubicBezTo>
                <a:lnTo>
                  <a:pt x="389" y="0"/>
                </a:lnTo>
                <a:cubicBezTo>
                  <a:pt x="398" y="0"/>
                  <a:pt x="407" y="10"/>
                  <a:pt x="407" y="19"/>
                </a:cubicBezTo>
                <a:lnTo>
                  <a:pt x="407" y="19"/>
                </a:lnTo>
                <a:lnTo>
                  <a:pt x="407" y="19"/>
                </a:lnTo>
                <a:lnTo>
                  <a:pt x="407" y="19"/>
                </a:lnTo>
                <a:cubicBezTo>
                  <a:pt x="407" y="100"/>
                  <a:pt x="407" y="100"/>
                  <a:pt x="407" y="100"/>
                </a:cubicBezTo>
                <a:cubicBezTo>
                  <a:pt x="407" y="127"/>
                  <a:pt x="371" y="136"/>
                  <a:pt x="334" y="136"/>
                </a:cubicBezTo>
                <a:cubicBezTo>
                  <a:pt x="298" y="145"/>
                  <a:pt x="253" y="154"/>
                  <a:pt x="199" y="154"/>
                </a:cubicBezTo>
                <a:close/>
                <a:moveTo>
                  <a:pt x="36" y="91"/>
                </a:moveTo>
                <a:lnTo>
                  <a:pt x="36" y="91"/>
                </a:lnTo>
                <a:cubicBezTo>
                  <a:pt x="36" y="91"/>
                  <a:pt x="54" y="100"/>
                  <a:pt x="81" y="109"/>
                </a:cubicBezTo>
                <a:cubicBezTo>
                  <a:pt x="118" y="109"/>
                  <a:pt x="163" y="118"/>
                  <a:pt x="199" y="118"/>
                </a:cubicBezTo>
                <a:cubicBezTo>
                  <a:pt x="244" y="118"/>
                  <a:pt x="289" y="109"/>
                  <a:pt x="317" y="109"/>
                </a:cubicBezTo>
                <a:cubicBezTo>
                  <a:pt x="353" y="100"/>
                  <a:pt x="362" y="91"/>
                  <a:pt x="371" y="91"/>
                </a:cubicBezTo>
                <a:cubicBezTo>
                  <a:pt x="371" y="55"/>
                  <a:pt x="371" y="55"/>
                  <a:pt x="371" y="55"/>
                </a:cubicBezTo>
                <a:cubicBezTo>
                  <a:pt x="362" y="55"/>
                  <a:pt x="353" y="64"/>
                  <a:pt x="343" y="64"/>
                </a:cubicBezTo>
                <a:cubicBezTo>
                  <a:pt x="307" y="73"/>
                  <a:pt x="262" y="73"/>
                  <a:pt x="217" y="73"/>
                </a:cubicBezTo>
                <a:cubicBezTo>
                  <a:pt x="208" y="73"/>
                  <a:pt x="199" y="73"/>
                  <a:pt x="190" y="73"/>
                </a:cubicBezTo>
                <a:cubicBezTo>
                  <a:pt x="145" y="73"/>
                  <a:pt x="100" y="73"/>
                  <a:pt x="64" y="64"/>
                </a:cubicBezTo>
                <a:cubicBezTo>
                  <a:pt x="54" y="64"/>
                  <a:pt x="45" y="55"/>
                  <a:pt x="36" y="55"/>
                </a:cubicBezTo>
                <a:lnTo>
                  <a:pt x="36" y="91"/>
                </a:lnTo>
                <a:close/>
                <a:moveTo>
                  <a:pt x="371" y="100"/>
                </a:moveTo>
                <a:lnTo>
                  <a:pt x="371" y="100"/>
                </a:lnTo>
                <a:close/>
                <a:moveTo>
                  <a:pt x="36" y="19"/>
                </a:moveTo>
                <a:lnTo>
                  <a:pt x="36" y="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4">
            <a:extLst>
              <a:ext uri="{FF2B5EF4-FFF2-40B4-BE49-F238E27FC236}">
                <a16:creationId xmlns:a16="http://schemas.microsoft.com/office/drawing/2014/main" id="{9635C3E6-2ABA-4144-AC37-32916808B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171" y="5681879"/>
            <a:ext cx="394469" cy="139975"/>
          </a:xfrm>
          <a:custGeom>
            <a:avLst/>
            <a:gdLst>
              <a:gd name="T0" fmla="*/ 199 w 408"/>
              <a:gd name="T1" fmla="*/ 144 h 145"/>
              <a:gd name="T2" fmla="*/ 199 w 408"/>
              <a:gd name="T3" fmla="*/ 144 h 145"/>
              <a:gd name="T4" fmla="*/ 64 w 408"/>
              <a:gd name="T5" fmla="*/ 135 h 145"/>
              <a:gd name="T6" fmla="*/ 27 w 408"/>
              <a:gd name="T7" fmla="*/ 117 h 145"/>
              <a:gd name="T8" fmla="*/ 0 w 408"/>
              <a:gd name="T9" fmla="*/ 90 h 145"/>
              <a:gd name="T10" fmla="*/ 0 w 408"/>
              <a:gd name="T11" fmla="*/ 18 h 145"/>
              <a:gd name="T12" fmla="*/ 18 w 408"/>
              <a:gd name="T13" fmla="*/ 0 h 145"/>
              <a:gd name="T14" fmla="*/ 18 w 408"/>
              <a:gd name="T15" fmla="*/ 0 h 145"/>
              <a:gd name="T16" fmla="*/ 36 w 408"/>
              <a:gd name="T17" fmla="*/ 9 h 145"/>
              <a:gd name="T18" fmla="*/ 81 w 408"/>
              <a:gd name="T19" fmla="*/ 27 h 145"/>
              <a:gd name="T20" fmla="*/ 190 w 408"/>
              <a:gd name="T21" fmla="*/ 36 h 145"/>
              <a:gd name="T22" fmla="*/ 217 w 408"/>
              <a:gd name="T23" fmla="*/ 36 h 145"/>
              <a:gd name="T24" fmla="*/ 326 w 408"/>
              <a:gd name="T25" fmla="*/ 27 h 145"/>
              <a:gd name="T26" fmla="*/ 371 w 408"/>
              <a:gd name="T27" fmla="*/ 9 h 145"/>
              <a:gd name="T28" fmla="*/ 389 w 408"/>
              <a:gd name="T29" fmla="*/ 0 h 145"/>
              <a:gd name="T30" fmla="*/ 389 w 408"/>
              <a:gd name="T31" fmla="*/ 0 h 145"/>
              <a:gd name="T32" fmla="*/ 407 w 408"/>
              <a:gd name="T33" fmla="*/ 18 h 145"/>
              <a:gd name="T34" fmla="*/ 407 w 408"/>
              <a:gd name="T35" fmla="*/ 18 h 145"/>
              <a:gd name="T36" fmla="*/ 407 w 408"/>
              <a:gd name="T37" fmla="*/ 18 h 145"/>
              <a:gd name="T38" fmla="*/ 407 w 408"/>
              <a:gd name="T39" fmla="*/ 18 h 145"/>
              <a:gd name="T40" fmla="*/ 407 w 408"/>
              <a:gd name="T41" fmla="*/ 90 h 145"/>
              <a:gd name="T42" fmla="*/ 334 w 408"/>
              <a:gd name="T43" fmla="*/ 135 h 145"/>
              <a:gd name="T44" fmla="*/ 199 w 408"/>
              <a:gd name="T45" fmla="*/ 144 h 145"/>
              <a:gd name="T46" fmla="*/ 36 w 408"/>
              <a:gd name="T47" fmla="*/ 90 h 145"/>
              <a:gd name="T48" fmla="*/ 36 w 408"/>
              <a:gd name="T49" fmla="*/ 90 h 145"/>
              <a:gd name="T50" fmla="*/ 81 w 408"/>
              <a:gd name="T51" fmla="*/ 99 h 145"/>
              <a:gd name="T52" fmla="*/ 199 w 408"/>
              <a:gd name="T53" fmla="*/ 108 h 145"/>
              <a:gd name="T54" fmla="*/ 317 w 408"/>
              <a:gd name="T55" fmla="*/ 99 h 145"/>
              <a:gd name="T56" fmla="*/ 371 w 408"/>
              <a:gd name="T57" fmla="*/ 90 h 145"/>
              <a:gd name="T58" fmla="*/ 371 w 408"/>
              <a:gd name="T59" fmla="*/ 54 h 145"/>
              <a:gd name="T60" fmla="*/ 343 w 408"/>
              <a:gd name="T61" fmla="*/ 54 h 145"/>
              <a:gd name="T62" fmla="*/ 217 w 408"/>
              <a:gd name="T63" fmla="*/ 72 h 145"/>
              <a:gd name="T64" fmla="*/ 190 w 408"/>
              <a:gd name="T65" fmla="*/ 72 h 145"/>
              <a:gd name="T66" fmla="*/ 64 w 408"/>
              <a:gd name="T67" fmla="*/ 54 h 145"/>
              <a:gd name="T68" fmla="*/ 36 w 408"/>
              <a:gd name="T69" fmla="*/ 54 h 145"/>
              <a:gd name="T70" fmla="*/ 36 w 408"/>
              <a:gd name="T71" fmla="*/ 90 h 145"/>
              <a:gd name="T72" fmla="*/ 371 w 408"/>
              <a:gd name="T73" fmla="*/ 90 h 145"/>
              <a:gd name="T74" fmla="*/ 371 w 408"/>
              <a:gd name="T75" fmla="*/ 90 h 145"/>
              <a:gd name="T76" fmla="*/ 36 w 408"/>
              <a:gd name="T77" fmla="*/ 18 h 145"/>
              <a:gd name="T78" fmla="*/ 36 w 408"/>
              <a:gd name="T79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45">
                <a:moveTo>
                  <a:pt x="199" y="144"/>
                </a:moveTo>
                <a:lnTo>
                  <a:pt x="199" y="144"/>
                </a:lnTo>
                <a:cubicBezTo>
                  <a:pt x="154" y="144"/>
                  <a:pt x="100" y="144"/>
                  <a:pt x="64" y="135"/>
                </a:cubicBezTo>
                <a:cubicBezTo>
                  <a:pt x="45" y="135"/>
                  <a:pt x="36" y="126"/>
                  <a:pt x="27" y="117"/>
                </a:cubicBezTo>
                <a:cubicBezTo>
                  <a:pt x="9" y="117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9"/>
                </a:cubicBezTo>
                <a:cubicBezTo>
                  <a:pt x="36" y="9"/>
                  <a:pt x="45" y="18"/>
                  <a:pt x="81" y="27"/>
                </a:cubicBezTo>
                <a:cubicBezTo>
                  <a:pt x="109" y="27"/>
                  <a:pt x="145" y="36"/>
                  <a:pt x="190" y="36"/>
                </a:cubicBezTo>
                <a:cubicBezTo>
                  <a:pt x="199" y="36"/>
                  <a:pt x="208" y="36"/>
                  <a:pt x="217" y="36"/>
                </a:cubicBezTo>
                <a:cubicBezTo>
                  <a:pt x="253" y="36"/>
                  <a:pt x="289" y="27"/>
                  <a:pt x="326" y="27"/>
                </a:cubicBezTo>
                <a:cubicBezTo>
                  <a:pt x="353" y="18"/>
                  <a:pt x="371" y="9"/>
                  <a:pt x="371" y="9"/>
                </a:cubicBezTo>
                <a:cubicBezTo>
                  <a:pt x="371" y="0"/>
                  <a:pt x="380" y="0"/>
                  <a:pt x="389" y="0"/>
                </a:cubicBezTo>
                <a:lnTo>
                  <a:pt x="389" y="0"/>
                </a:lnTo>
                <a:cubicBezTo>
                  <a:pt x="398" y="0"/>
                  <a:pt x="407" y="0"/>
                  <a:pt x="407" y="18"/>
                </a:cubicBezTo>
                <a:lnTo>
                  <a:pt x="407" y="18"/>
                </a:lnTo>
                <a:lnTo>
                  <a:pt x="407" y="18"/>
                </a:lnTo>
                <a:lnTo>
                  <a:pt x="407" y="18"/>
                </a:lnTo>
                <a:cubicBezTo>
                  <a:pt x="407" y="90"/>
                  <a:pt x="407" y="90"/>
                  <a:pt x="407" y="90"/>
                </a:cubicBezTo>
                <a:cubicBezTo>
                  <a:pt x="407" y="117"/>
                  <a:pt x="371" y="126"/>
                  <a:pt x="334" y="135"/>
                </a:cubicBezTo>
                <a:cubicBezTo>
                  <a:pt x="298" y="144"/>
                  <a:pt x="253" y="144"/>
                  <a:pt x="199" y="144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36" y="90"/>
                  <a:pt x="54" y="99"/>
                  <a:pt x="81" y="99"/>
                </a:cubicBezTo>
                <a:cubicBezTo>
                  <a:pt x="118" y="108"/>
                  <a:pt x="163" y="108"/>
                  <a:pt x="199" y="108"/>
                </a:cubicBezTo>
                <a:cubicBezTo>
                  <a:pt x="244" y="108"/>
                  <a:pt x="289" y="108"/>
                  <a:pt x="317" y="99"/>
                </a:cubicBezTo>
                <a:cubicBezTo>
                  <a:pt x="353" y="99"/>
                  <a:pt x="362" y="90"/>
                  <a:pt x="371" y="90"/>
                </a:cubicBezTo>
                <a:cubicBezTo>
                  <a:pt x="371" y="54"/>
                  <a:pt x="371" y="54"/>
                  <a:pt x="371" y="54"/>
                </a:cubicBezTo>
                <a:cubicBezTo>
                  <a:pt x="362" y="54"/>
                  <a:pt x="353" y="54"/>
                  <a:pt x="343" y="54"/>
                </a:cubicBezTo>
                <a:cubicBezTo>
                  <a:pt x="307" y="63"/>
                  <a:pt x="262" y="72"/>
                  <a:pt x="217" y="72"/>
                </a:cubicBezTo>
                <a:cubicBezTo>
                  <a:pt x="208" y="72"/>
                  <a:pt x="199" y="72"/>
                  <a:pt x="190" y="72"/>
                </a:cubicBezTo>
                <a:cubicBezTo>
                  <a:pt x="145" y="72"/>
                  <a:pt x="100" y="63"/>
                  <a:pt x="64" y="54"/>
                </a:cubicBezTo>
                <a:cubicBezTo>
                  <a:pt x="54" y="54"/>
                  <a:pt x="45" y="54"/>
                  <a:pt x="36" y="54"/>
                </a:cubicBezTo>
                <a:lnTo>
                  <a:pt x="36" y="90"/>
                </a:lnTo>
                <a:close/>
                <a:moveTo>
                  <a:pt x="371" y="90"/>
                </a:moveTo>
                <a:lnTo>
                  <a:pt x="371" y="90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5">
            <a:extLst>
              <a:ext uri="{FF2B5EF4-FFF2-40B4-BE49-F238E27FC236}">
                <a16:creationId xmlns:a16="http://schemas.microsoft.com/office/drawing/2014/main" id="{C2AB1135-73B6-784C-96F5-69D98078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171" y="5457074"/>
            <a:ext cx="394469" cy="148455"/>
          </a:xfrm>
          <a:custGeom>
            <a:avLst/>
            <a:gdLst>
              <a:gd name="T0" fmla="*/ 199 w 408"/>
              <a:gd name="T1" fmla="*/ 153 h 154"/>
              <a:gd name="T2" fmla="*/ 199 w 408"/>
              <a:gd name="T3" fmla="*/ 153 h 154"/>
              <a:gd name="T4" fmla="*/ 64 w 408"/>
              <a:gd name="T5" fmla="*/ 144 h 154"/>
              <a:gd name="T6" fmla="*/ 27 w 408"/>
              <a:gd name="T7" fmla="*/ 126 h 154"/>
              <a:gd name="T8" fmla="*/ 0 w 408"/>
              <a:gd name="T9" fmla="*/ 99 h 154"/>
              <a:gd name="T10" fmla="*/ 0 w 408"/>
              <a:gd name="T11" fmla="*/ 18 h 154"/>
              <a:gd name="T12" fmla="*/ 18 w 408"/>
              <a:gd name="T13" fmla="*/ 0 h 154"/>
              <a:gd name="T14" fmla="*/ 18 w 408"/>
              <a:gd name="T15" fmla="*/ 0 h 154"/>
              <a:gd name="T16" fmla="*/ 36 w 408"/>
              <a:gd name="T17" fmla="*/ 18 h 154"/>
              <a:gd name="T18" fmla="*/ 81 w 408"/>
              <a:gd name="T19" fmla="*/ 27 h 154"/>
              <a:gd name="T20" fmla="*/ 190 w 408"/>
              <a:gd name="T21" fmla="*/ 36 h 154"/>
              <a:gd name="T22" fmla="*/ 217 w 408"/>
              <a:gd name="T23" fmla="*/ 36 h 154"/>
              <a:gd name="T24" fmla="*/ 326 w 408"/>
              <a:gd name="T25" fmla="*/ 27 h 154"/>
              <a:gd name="T26" fmla="*/ 371 w 408"/>
              <a:gd name="T27" fmla="*/ 18 h 154"/>
              <a:gd name="T28" fmla="*/ 389 w 408"/>
              <a:gd name="T29" fmla="*/ 0 h 154"/>
              <a:gd name="T30" fmla="*/ 389 w 408"/>
              <a:gd name="T31" fmla="*/ 0 h 154"/>
              <a:gd name="T32" fmla="*/ 407 w 408"/>
              <a:gd name="T33" fmla="*/ 18 h 154"/>
              <a:gd name="T34" fmla="*/ 407 w 408"/>
              <a:gd name="T35" fmla="*/ 18 h 154"/>
              <a:gd name="T36" fmla="*/ 407 w 408"/>
              <a:gd name="T37" fmla="*/ 18 h 154"/>
              <a:gd name="T38" fmla="*/ 407 w 408"/>
              <a:gd name="T39" fmla="*/ 18 h 154"/>
              <a:gd name="T40" fmla="*/ 407 w 408"/>
              <a:gd name="T41" fmla="*/ 99 h 154"/>
              <a:gd name="T42" fmla="*/ 334 w 408"/>
              <a:gd name="T43" fmla="*/ 144 h 154"/>
              <a:gd name="T44" fmla="*/ 199 w 408"/>
              <a:gd name="T45" fmla="*/ 153 h 154"/>
              <a:gd name="T46" fmla="*/ 36 w 408"/>
              <a:gd name="T47" fmla="*/ 90 h 154"/>
              <a:gd name="T48" fmla="*/ 36 w 408"/>
              <a:gd name="T49" fmla="*/ 90 h 154"/>
              <a:gd name="T50" fmla="*/ 81 w 408"/>
              <a:gd name="T51" fmla="*/ 108 h 154"/>
              <a:gd name="T52" fmla="*/ 199 w 408"/>
              <a:gd name="T53" fmla="*/ 117 h 154"/>
              <a:gd name="T54" fmla="*/ 317 w 408"/>
              <a:gd name="T55" fmla="*/ 108 h 154"/>
              <a:gd name="T56" fmla="*/ 371 w 408"/>
              <a:gd name="T57" fmla="*/ 90 h 154"/>
              <a:gd name="T58" fmla="*/ 371 w 408"/>
              <a:gd name="T59" fmla="*/ 54 h 154"/>
              <a:gd name="T60" fmla="*/ 343 w 408"/>
              <a:gd name="T61" fmla="*/ 63 h 154"/>
              <a:gd name="T62" fmla="*/ 217 w 408"/>
              <a:gd name="T63" fmla="*/ 72 h 154"/>
              <a:gd name="T64" fmla="*/ 190 w 408"/>
              <a:gd name="T65" fmla="*/ 72 h 154"/>
              <a:gd name="T66" fmla="*/ 64 w 408"/>
              <a:gd name="T67" fmla="*/ 63 h 154"/>
              <a:gd name="T68" fmla="*/ 36 w 408"/>
              <a:gd name="T69" fmla="*/ 54 h 154"/>
              <a:gd name="T70" fmla="*/ 36 w 408"/>
              <a:gd name="T71" fmla="*/ 90 h 154"/>
              <a:gd name="T72" fmla="*/ 371 w 408"/>
              <a:gd name="T73" fmla="*/ 99 h 154"/>
              <a:gd name="T74" fmla="*/ 371 w 408"/>
              <a:gd name="T75" fmla="*/ 99 h 154"/>
              <a:gd name="T76" fmla="*/ 36 w 408"/>
              <a:gd name="T77" fmla="*/ 18 h 154"/>
              <a:gd name="T78" fmla="*/ 36 w 408"/>
              <a:gd name="T79" fmla="*/ 1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54">
                <a:moveTo>
                  <a:pt x="199" y="153"/>
                </a:moveTo>
                <a:lnTo>
                  <a:pt x="199" y="153"/>
                </a:lnTo>
                <a:cubicBezTo>
                  <a:pt x="154" y="153"/>
                  <a:pt x="100" y="144"/>
                  <a:pt x="64" y="144"/>
                </a:cubicBezTo>
                <a:cubicBezTo>
                  <a:pt x="45" y="135"/>
                  <a:pt x="36" y="135"/>
                  <a:pt x="27" y="126"/>
                </a:cubicBezTo>
                <a:cubicBezTo>
                  <a:pt x="9" y="117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18"/>
                  <a:pt x="45" y="27"/>
                  <a:pt x="81" y="27"/>
                </a:cubicBezTo>
                <a:cubicBezTo>
                  <a:pt x="109" y="36"/>
                  <a:pt x="145" y="36"/>
                  <a:pt x="190" y="36"/>
                </a:cubicBezTo>
                <a:cubicBezTo>
                  <a:pt x="199" y="36"/>
                  <a:pt x="208" y="36"/>
                  <a:pt x="217" y="36"/>
                </a:cubicBezTo>
                <a:cubicBezTo>
                  <a:pt x="253" y="36"/>
                  <a:pt x="289" y="36"/>
                  <a:pt x="326" y="27"/>
                </a:cubicBezTo>
                <a:cubicBezTo>
                  <a:pt x="353" y="27"/>
                  <a:pt x="371" y="18"/>
                  <a:pt x="371" y="18"/>
                </a:cubicBezTo>
                <a:cubicBezTo>
                  <a:pt x="371" y="9"/>
                  <a:pt x="380" y="0"/>
                  <a:pt x="389" y="0"/>
                </a:cubicBezTo>
                <a:lnTo>
                  <a:pt x="389" y="0"/>
                </a:lnTo>
                <a:cubicBezTo>
                  <a:pt x="398" y="0"/>
                  <a:pt x="407" y="9"/>
                  <a:pt x="407" y="18"/>
                </a:cubicBezTo>
                <a:lnTo>
                  <a:pt x="407" y="18"/>
                </a:lnTo>
                <a:lnTo>
                  <a:pt x="407" y="18"/>
                </a:lnTo>
                <a:lnTo>
                  <a:pt x="407" y="18"/>
                </a:lnTo>
                <a:cubicBezTo>
                  <a:pt x="407" y="99"/>
                  <a:pt x="407" y="99"/>
                  <a:pt x="407" y="99"/>
                </a:cubicBezTo>
                <a:cubicBezTo>
                  <a:pt x="407" y="126"/>
                  <a:pt x="371" y="135"/>
                  <a:pt x="334" y="144"/>
                </a:cubicBezTo>
                <a:cubicBezTo>
                  <a:pt x="298" y="144"/>
                  <a:pt x="253" y="153"/>
                  <a:pt x="199" y="153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36" y="90"/>
                  <a:pt x="54" y="99"/>
                  <a:pt x="81" y="108"/>
                </a:cubicBezTo>
                <a:cubicBezTo>
                  <a:pt x="118" y="108"/>
                  <a:pt x="163" y="117"/>
                  <a:pt x="199" y="117"/>
                </a:cubicBezTo>
                <a:cubicBezTo>
                  <a:pt x="244" y="117"/>
                  <a:pt x="289" y="108"/>
                  <a:pt x="317" y="108"/>
                </a:cubicBezTo>
                <a:cubicBezTo>
                  <a:pt x="353" y="99"/>
                  <a:pt x="362" y="90"/>
                  <a:pt x="371" y="90"/>
                </a:cubicBezTo>
                <a:cubicBezTo>
                  <a:pt x="371" y="54"/>
                  <a:pt x="371" y="54"/>
                  <a:pt x="371" y="54"/>
                </a:cubicBezTo>
                <a:cubicBezTo>
                  <a:pt x="362" y="54"/>
                  <a:pt x="353" y="63"/>
                  <a:pt x="343" y="63"/>
                </a:cubicBezTo>
                <a:cubicBezTo>
                  <a:pt x="307" y="72"/>
                  <a:pt x="262" y="72"/>
                  <a:pt x="217" y="72"/>
                </a:cubicBezTo>
                <a:cubicBezTo>
                  <a:pt x="208" y="72"/>
                  <a:pt x="199" y="72"/>
                  <a:pt x="190" y="72"/>
                </a:cubicBezTo>
                <a:cubicBezTo>
                  <a:pt x="145" y="72"/>
                  <a:pt x="100" y="72"/>
                  <a:pt x="64" y="63"/>
                </a:cubicBezTo>
                <a:cubicBezTo>
                  <a:pt x="54" y="63"/>
                  <a:pt x="45" y="54"/>
                  <a:pt x="36" y="54"/>
                </a:cubicBezTo>
                <a:lnTo>
                  <a:pt x="36" y="90"/>
                </a:lnTo>
                <a:close/>
                <a:moveTo>
                  <a:pt x="371" y="99"/>
                </a:moveTo>
                <a:lnTo>
                  <a:pt x="371" y="99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6">
            <a:extLst>
              <a:ext uri="{FF2B5EF4-FFF2-40B4-BE49-F238E27FC236}">
                <a16:creationId xmlns:a16="http://schemas.microsoft.com/office/drawing/2014/main" id="{3B4EED7A-36E4-7A4A-9D3C-5D014099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171" y="5342549"/>
            <a:ext cx="394469" cy="114525"/>
          </a:xfrm>
          <a:custGeom>
            <a:avLst/>
            <a:gdLst>
              <a:gd name="T0" fmla="*/ 199 w 408"/>
              <a:gd name="T1" fmla="*/ 118 h 119"/>
              <a:gd name="T2" fmla="*/ 199 w 408"/>
              <a:gd name="T3" fmla="*/ 118 h 119"/>
              <a:gd name="T4" fmla="*/ 190 w 408"/>
              <a:gd name="T5" fmla="*/ 118 h 119"/>
              <a:gd name="T6" fmla="*/ 64 w 408"/>
              <a:gd name="T7" fmla="*/ 100 h 119"/>
              <a:gd name="T8" fmla="*/ 0 w 408"/>
              <a:gd name="T9" fmla="*/ 64 h 119"/>
              <a:gd name="T10" fmla="*/ 64 w 408"/>
              <a:gd name="T11" fmla="*/ 18 h 119"/>
              <a:gd name="T12" fmla="*/ 199 w 408"/>
              <a:gd name="T13" fmla="*/ 0 h 119"/>
              <a:gd name="T14" fmla="*/ 334 w 408"/>
              <a:gd name="T15" fmla="*/ 18 h 119"/>
              <a:gd name="T16" fmla="*/ 380 w 408"/>
              <a:gd name="T17" fmla="*/ 28 h 119"/>
              <a:gd name="T18" fmla="*/ 407 w 408"/>
              <a:gd name="T19" fmla="*/ 64 h 119"/>
              <a:gd name="T20" fmla="*/ 343 w 408"/>
              <a:gd name="T21" fmla="*/ 100 h 119"/>
              <a:gd name="T22" fmla="*/ 217 w 408"/>
              <a:gd name="T23" fmla="*/ 118 h 119"/>
              <a:gd name="T24" fmla="*/ 199 w 408"/>
              <a:gd name="T25" fmla="*/ 118 h 119"/>
              <a:gd name="T26" fmla="*/ 45 w 408"/>
              <a:gd name="T27" fmla="*/ 64 h 119"/>
              <a:gd name="T28" fmla="*/ 45 w 408"/>
              <a:gd name="T29" fmla="*/ 64 h 119"/>
              <a:gd name="T30" fmla="*/ 81 w 408"/>
              <a:gd name="T31" fmla="*/ 73 h 119"/>
              <a:gd name="T32" fmla="*/ 190 w 408"/>
              <a:gd name="T33" fmla="*/ 82 h 119"/>
              <a:gd name="T34" fmla="*/ 217 w 408"/>
              <a:gd name="T35" fmla="*/ 82 h 119"/>
              <a:gd name="T36" fmla="*/ 326 w 408"/>
              <a:gd name="T37" fmla="*/ 73 h 119"/>
              <a:gd name="T38" fmla="*/ 362 w 408"/>
              <a:gd name="T39" fmla="*/ 64 h 119"/>
              <a:gd name="T40" fmla="*/ 317 w 408"/>
              <a:gd name="T41" fmla="*/ 46 h 119"/>
              <a:gd name="T42" fmla="*/ 199 w 408"/>
              <a:gd name="T43" fmla="*/ 37 h 119"/>
              <a:gd name="T44" fmla="*/ 90 w 408"/>
              <a:gd name="T45" fmla="*/ 46 h 119"/>
              <a:gd name="T46" fmla="*/ 45 w 408"/>
              <a:gd name="T47" fmla="*/ 64 h 119"/>
              <a:gd name="T48" fmla="*/ 371 w 408"/>
              <a:gd name="T49" fmla="*/ 64 h 119"/>
              <a:gd name="T50" fmla="*/ 371 w 408"/>
              <a:gd name="T51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8" h="119">
                <a:moveTo>
                  <a:pt x="199" y="118"/>
                </a:moveTo>
                <a:lnTo>
                  <a:pt x="199" y="118"/>
                </a:lnTo>
                <a:lnTo>
                  <a:pt x="190" y="118"/>
                </a:lnTo>
                <a:cubicBezTo>
                  <a:pt x="145" y="118"/>
                  <a:pt x="100" y="109"/>
                  <a:pt x="64" y="100"/>
                </a:cubicBezTo>
                <a:cubicBezTo>
                  <a:pt x="36" y="100"/>
                  <a:pt x="0" y="91"/>
                  <a:pt x="0" y="64"/>
                </a:cubicBezTo>
                <a:cubicBezTo>
                  <a:pt x="0" y="37"/>
                  <a:pt x="36" y="18"/>
                  <a:pt x="64" y="18"/>
                </a:cubicBezTo>
                <a:cubicBezTo>
                  <a:pt x="100" y="9"/>
                  <a:pt x="154" y="0"/>
                  <a:pt x="199" y="0"/>
                </a:cubicBezTo>
                <a:cubicBezTo>
                  <a:pt x="253" y="0"/>
                  <a:pt x="298" y="9"/>
                  <a:pt x="334" y="18"/>
                </a:cubicBezTo>
                <a:cubicBezTo>
                  <a:pt x="353" y="18"/>
                  <a:pt x="371" y="28"/>
                  <a:pt x="380" y="28"/>
                </a:cubicBezTo>
                <a:cubicBezTo>
                  <a:pt x="398" y="37"/>
                  <a:pt x="407" y="46"/>
                  <a:pt x="407" y="64"/>
                </a:cubicBezTo>
                <a:cubicBezTo>
                  <a:pt x="407" y="91"/>
                  <a:pt x="371" y="100"/>
                  <a:pt x="343" y="100"/>
                </a:cubicBezTo>
                <a:cubicBezTo>
                  <a:pt x="307" y="109"/>
                  <a:pt x="262" y="118"/>
                  <a:pt x="217" y="118"/>
                </a:cubicBezTo>
                <a:cubicBezTo>
                  <a:pt x="208" y="118"/>
                  <a:pt x="208" y="118"/>
                  <a:pt x="199" y="118"/>
                </a:cubicBezTo>
                <a:close/>
                <a:moveTo>
                  <a:pt x="45" y="64"/>
                </a:moveTo>
                <a:lnTo>
                  <a:pt x="45" y="64"/>
                </a:lnTo>
                <a:cubicBezTo>
                  <a:pt x="45" y="64"/>
                  <a:pt x="64" y="64"/>
                  <a:pt x="81" y="73"/>
                </a:cubicBezTo>
                <a:cubicBezTo>
                  <a:pt x="109" y="73"/>
                  <a:pt x="145" y="82"/>
                  <a:pt x="190" y="82"/>
                </a:cubicBezTo>
                <a:cubicBezTo>
                  <a:pt x="199" y="82"/>
                  <a:pt x="208" y="82"/>
                  <a:pt x="217" y="82"/>
                </a:cubicBezTo>
                <a:cubicBezTo>
                  <a:pt x="253" y="82"/>
                  <a:pt x="289" y="73"/>
                  <a:pt x="326" y="73"/>
                </a:cubicBezTo>
                <a:cubicBezTo>
                  <a:pt x="343" y="64"/>
                  <a:pt x="353" y="64"/>
                  <a:pt x="362" y="64"/>
                </a:cubicBezTo>
                <a:cubicBezTo>
                  <a:pt x="353" y="54"/>
                  <a:pt x="343" y="54"/>
                  <a:pt x="317" y="46"/>
                </a:cubicBezTo>
                <a:cubicBezTo>
                  <a:pt x="289" y="46"/>
                  <a:pt x="244" y="37"/>
                  <a:pt x="199" y="37"/>
                </a:cubicBezTo>
                <a:cubicBezTo>
                  <a:pt x="163" y="37"/>
                  <a:pt x="118" y="46"/>
                  <a:pt x="90" y="46"/>
                </a:cubicBezTo>
                <a:cubicBezTo>
                  <a:pt x="64" y="54"/>
                  <a:pt x="54" y="54"/>
                  <a:pt x="45" y="64"/>
                </a:cubicBezTo>
                <a:close/>
                <a:moveTo>
                  <a:pt x="371" y="64"/>
                </a:moveTo>
                <a:lnTo>
                  <a:pt x="371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7">
            <a:extLst>
              <a:ext uri="{FF2B5EF4-FFF2-40B4-BE49-F238E27FC236}">
                <a16:creationId xmlns:a16="http://schemas.microsoft.com/office/drawing/2014/main" id="{BBA8215F-A611-DE43-8CEF-6B5A01DF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171" y="5389209"/>
            <a:ext cx="394469" cy="139972"/>
          </a:xfrm>
          <a:custGeom>
            <a:avLst/>
            <a:gdLst>
              <a:gd name="T0" fmla="*/ 199 w 408"/>
              <a:gd name="T1" fmla="*/ 144 h 145"/>
              <a:gd name="T2" fmla="*/ 199 w 408"/>
              <a:gd name="T3" fmla="*/ 144 h 145"/>
              <a:gd name="T4" fmla="*/ 64 w 408"/>
              <a:gd name="T5" fmla="*/ 135 h 145"/>
              <a:gd name="T6" fmla="*/ 27 w 408"/>
              <a:gd name="T7" fmla="*/ 126 h 145"/>
              <a:gd name="T8" fmla="*/ 0 w 408"/>
              <a:gd name="T9" fmla="*/ 90 h 145"/>
              <a:gd name="T10" fmla="*/ 0 w 408"/>
              <a:gd name="T11" fmla="*/ 18 h 145"/>
              <a:gd name="T12" fmla="*/ 18 w 408"/>
              <a:gd name="T13" fmla="*/ 0 h 145"/>
              <a:gd name="T14" fmla="*/ 18 w 408"/>
              <a:gd name="T15" fmla="*/ 0 h 145"/>
              <a:gd name="T16" fmla="*/ 36 w 408"/>
              <a:gd name="T17" fmla="*/ 8 h 145"/>
              <a:gd name="T18" fmla="*/ 81 w 408"/>
              <a:gd name="T19" fmla="*/ 27 h 145"/>
              <a:gd name="T20" fmla="*/ 190 w 408"/>
              <a:gd name="T21" fmla="*/ 36 h 145"/>
              <a:gd name="T22" fmla="*/ 217 w 408"/>
              <a:gd name="T23" fmla="*/ 36 h 145"/>
              <a:gd name="T24" fmla="*/ 326 w 408"/>
              <a:gd name="T25" fmla="*/ 27 h 145"/>
              <a:gd name="T26" fmla="*/ 371 w 408"/>
              <a:gd name="T27" fmla="*/ 8 h 145"/>
              <a:gd name="T28" fmla="*/ 389 w 408"/>
              <a:gd name="T29" fmla="*/ 0 h 145"/>
              <a:gd name="T30" fmla="*/ 389 w 408"/>
              <a:gd name="T31" fmla="*/ 0 h 145"/>
              <a:gd name="T32" fmla="*/ 407 w 408"/>
              <a:gd name="T33" fmla="*/ 18 h 145"/>
              <a:gd name="T34" fmla="*/ 407 w 408"/>
              <a:gd name="T35" fmla="*/ 18 h 145"/>
              <a:gd name="T36" fmla="*/ 407 w 408"/>
              <a:gd name="T37" fmla="*/ 18 h 145"/>
              <a:gd name="T38" fmla="*/ 407 w 408"/>
              <a:gd name="T39" fmla="*/ 18 h 145"/>
              <a:gd name="T40" fmla="*/ 407 w 408"/>
              <a:gd name="T41" fmla="*/ 90 h 145"/>
              <a:gd name="T42" fmla="*/ 334 w 408"/>
              <a:gd name="T43" fmla="*/ 135 h 145"/>
              <a:gd name="T44" fmla="*/ 199 w 408"/>
              <a:gd name="T45" fmla="*/ 144 h 145"/>
              <a:gd name="T46" fmla="*/ 36 w 408"/>
              <a:gd name="T47" fmla="*/ 90 h 145"/>
              <a:gd name="T48" fmla="*/ 36 w 408"/>
              <a:gd name="T49" fmla="*/ 90 h 145"/>
              <a:gd name="T50" fmla="*/ 81 w 408"/>
              <a:gd name="T51" fmla="*/ 99 h 145"/>
              <a:gd name="T52" fmla="*/ 199 w 408"/>
              <a:gd name="T53" fmla="*/ 108 h 145"/>
              <a:gd name="T54" fmla="*/ 317 w 408"/>
              <a:gd name="T55" fmla="*/ 99 h 145"/>
              <a:gd name="T56" fmla="*/ 371 w 408"/>
              <a:gd name="T57" fmla="*/ 90 h 145"/>
              <a:gd name="T58" fmla="*/ 371 w 408"/>
              <a:gd name="T59" fmla="*/ 54 h 145"/>
              <a:gd name="T60" fmla="*/ 343 w 408"/>
              <a:gd name="T61" fmla="*/ 54 h 145"/>
              <a:gd name="T62" fmla="*/ 217 w 408"/>
              <a:gd name="T63" fmla="*/ 72 h 145"/>
              <a:gd name="T64" fmla="*/ 190 w 408"/>
              <a:gd name="T65" fmla="*/ 72 h 145"/>
              <a:gd name="T66" fmla="*/ 64 w 408"/>
              <a:gd name="T67" fmla="*/ 54 h 145"/>
              <a:gd name="T68" fmla="*/ 36 w 408"/>
              <a:gd name="T69" fmla="*/ 54 h 145"/>
              <a:gd name="T70" fmla="*/ 36 w 408"/>
              <a:gd name="T71" fmla="*/ 90 h 145"/>
              <a:gd name="T72" fmla="*/ 371 w 408"/>
              <a:gd name="T73" fmla="*/ 90 h 145"/>
              <a:gd name="T74" fmla="*/ 371 w 408"/>
              <a:gd name="T75" fmla="*/ 90 h 145"/>
              <a:gd name="T76" fmla="*/ 36 w 408"/>
              <a:gd name="T77" fmla="*/ 18 h 145"/>
              <a:gd name="T78" fmla="*/ 36 w 408"/>
              <a:gd name="T79" fmla="*/ 1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8" h="145">
                <a:moveTo>
                  <a:pt x="199" y="144"/>
                </a:moveTo>
                <a:lnTo>
                  <a:pt x="199" y="144"/>
                </a:lnTo>
                <a:cubicBezTo>
                  <a:pt x="154" y="144"/>
                  <a:pt x="100" y="144"/>
                  <a:pt x="64" y="135"/>
                </a:cubicBezTo>
                <a:cubicBezTo>
                  <a:pt x="45" y="135"/>
                  <a:pt x="36" y="126"/>
                  <a:pt x="27" y="126"/>
                </a:cubicBezTo>
                <a:cubicBezTo>
                  <a:pt x="9" y="117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0"/>
                  <a:pt x="36" y="8"/>
                </a:cubicBezTo>
                <a:cubicBezTo>
                  <a:pt x="36" y="8"/>
                  <a:pt x="45" y="18"/>
                  <a:pt x="81" y="27"/>
                </a:cubicBezTo>
                <a:cubicBezTo>
                  <a:pt x="109" y="27"/>
                  <a:pt x="145" y="36"/>
                  <a:pt x="190" y="36"/>
                </a:cubicBezTo>
                <a:cubicBezTo>
                  <a:pt x="199" y="36"/>
                  <a:pt x="208" y="36"/>
                  <a:pt x="217" y="36"/>
                </a:cubicBezTo>
                <a:cubicBezTo>
                  <a:pt x="253" y="36"/>
                  <a:pt x="289" y="27"/>
                  <a:pt x="326" y="27"/>
                </a:cubicBezTo>
                <a:cubicBezTo>
                  <a:pt x="353" y="18"/>
                  <a:pt x="371" y="8"/>
                  <a:pt x="371" y="8"/>
                </a:cubicBezTo>
                <a:cubicBezTo>
                  <a:pt x="371" y="0"/>
                  <a:pt x="380" y="0"/>
                  <a:pt x="389" y="0"/>
                </a:cubicBezTo>
                <a:lnTo>
                  <a:pt x="389" y="0"/>
                </a:lnTo>
                <a:cubicBezTo>
                  <a:pt x="398" y="0"/>
                  <a:pt x="407" y="8"/>
                  <a:pt x="407" y="18"/>
                </a:cubicBezTo>
                <a:lnTo>
                  <a:pt x="407" y="18"/>
                </a:lnTo>
                <a:lnTo>
                  <a:pt x="407" y="18"/>
                </a:lnTo>
                <a:lnTo>
                  <a:pt x="407" y="18"/>
                </a:lnTo>
                <a:cubicBezTo>
                  <a:pt x="407" y="90"/>
                  <a:pt x="407" y="90"/>
                  <a:pt x="407" y="90"/>
                </a:cubicBezTo>
                <a:cubicBezTo>
                  <a:pt x="407" y="117"/>
                  <a:pt x="371" y="126"/>
                  <a:pt x="334" y="135"/>
                </a:cubicBezTo>
                <a:cubicBezTo>
                  <a:pt x="298" y="144"/>
                  <a:pt x="253" y="144"/>
                  <a:pt x="199" y="144"/>
                </a:cubicBezTo>
                <a:close/>
                <a:moveTo>
                  <a:pt x="36" y="90"/>
                </a:moveTo>
                <a:lnTo>
                  <a:pt x="36" y="90"/>
                </a:lnTo>
                <a:cubicBezTo>
                  <a:pt x="36" y="90"/>
                  <a:pt x="54" y="99"/>
                  <a:pt x="81" y="99"/>
                </a:cubicBezTo>
                <a:cubicBezTo>
                  <a:pt x="118" y="108"/>
                  <a:pt x="163" y="108"/>
                  <a:pt x="199" y="108"/>
                </a:cubicBezTo>
                <a:cubicBezTo>
                  <a:pt x="244" y="108"/>
                  <a:pt x="289" y="108"/>
                  <a:pt x="317" y="99"/>
                </a:cubicBezTo>
                <a:cubicBezTo>
                  <a:pt x="353" y="99"/>
                  <a:pt x="362" y="90"/>
                  <a:pt x="371" y="90"/>
                </a:cubicBezTo>
                <a:cubicBezTo>
                  <a:pt x="371" y="54"/>
                  <a:pt x="371" y="54"/>
                  <a:pt x="371" y="54"/>
                </a:cubicBezTo>
                <a:cubicBezTo>
                  <a:pt x="362" y="54"/>
                  <a:pt x="353" y="54"/>
                  <a:pt x="343" y="54"/>
                </a:cubicBezTo>
                <a:cubicBezTo>
                  <a:pt x="307" y="63"/>
                  <a:pt x="262" y="72"/>
                  <a:pt x="217" y="72"/>
                </a:cubicBezTo>
                <a:cubicBezTo>
                  <a:pt x="208" y="72"/>
                  <a:pt x="199" y="72"/>
                  <a:pt x="190" y="72"/>
                </a:cubicBezTo>
                <a:cubicBezTo>
                  <a:pt x="145" y="72"/>
                  <a:pt x="100" y="63"/>
                  <a:pt x="64" y="54"/>
                </a:cubicBezTo>
                <a:cubicBezTo>
                  <a:pt x="54" y="54"/>
                  <a:pt x="45" y="54"/>
                  <a:pt x="36" y="54"/>
                </a:cubicBezTo>
                <a:lnTo>
                  <a:pt x="36" y="90"/>
                </a:lnTo>
                <a:close/>
                <a:moveTo>
                  <a:pt x="371" y="90"/>
                </a:moveTo>
                <a:lnTo>
                  <a:pt x="371" y="90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8">
            <a:extLst>
              <a:ext uri="{FF2B5EF4-FFF2-40B4-BE49-F238E27FC236}">
                <a16:creationId xmlns:a16="http://schemas.microsoft.com/office/drawing/2014/main" id="{6DE04DA2-BE0B-584B-84C8-C62F86E6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379" y="7828136"/>
            <a:ext cx="496270" cy="750767"/>
          </a:xfrm>
          <a:custGeom>
            <a:avLst/>
            <a:gdLst>
              <a:gd name="T0" fmla="*/ 442 w 515"/>
              <a:gd name="T1" fmla="*/ 778 h 779"/>
              <a:gd name="T2" fmla="*/ 442 w 515"/>
              <a:gd name="T3" fmla="*/ 778 h 779"/>
              <a:gd name="T4" fmla="*/ 72 w 515"/>
              <a:gd name="T5" fmla="*/ 778 h 779"/>
              <a:gd name="T6" fmla="*/ 0 w 515"/>
              <a:gd name="T7" fmla="*/ 705 h 779"/>
              <a:gd name="T8" fmla="*/ 0 w 515"/>
              <a:gd name="T9" fmla="*/ 73 h 779"/>
              <a:gd name="T10" fmla="*/ 72 w 515"/>
              <a:gd name="T11" fmla="*/ 0 h 779"/>
              <a:gd name="T12" fmla="*/ 442 w 515"/>
              <a:gd name="T13" fmla="*/ 0 h 779"/>
              <a:gd name="T14" fmla="*/ 514 w 515"/>
              <a:gd name="T15" fmla="*/ 73 h 779"/>
              <a:gd name="T16" fmla="*/ 514 w 515"/>
              <a:gd name="T17" fmla="*/ 281 h 779"/>
              <a:gd name="T18" fmla="*/ 497 w 515"/>
              <a:gd name="T19" fmla="*/ 299 h 779"/>
              <a:gd name="T20" fmla="*/ 478 w 515"/>
              <a:gd name="T21" fmla="*/ 281 h 779"/>
              <a:gd name="T22" fmla="*/ 478 w 515"/>
              <a:gd name="T23" fmla="*/ 73 h 779"/>
              <a:gd name="T24" fmla="*/ 442 w 515"/>
              <a:gd name="T25" fmla="*/ 37 h 779"/>
              <a:gd name="T26" fmla="*/ 72 w 515"/>
              <a:gd name="T27" fmla="*/ 37 h 779"/>
              <a:gd name="T28" fmla="*/ 36 w 515"/>
              <a:gd name="T29" fmla="*/ 73 h 779"/>
              <a:gd name="T30" fmla="*/ 36 w 515"/>
              <a:gd name="T31" fmla="*/ 705 h 779"/>
              <a:gd name="T32" fmla="*/ 72 w 515"/>
              <a:gd name="T33" fmla="*/ 741 h 779"/>
              <a:gd name="T34" fmla="*/ 442 w 515"/>
              <a:gd name="T35" fmla="*/ 741 h 779"/>
              <a:gd name="T36" fmla="*/ 460 w 515"/>
              <a:gd name="T37" fmla="*/ 741 h 779"/>
              <a:gd name="T38" fmla="*/ 478 w 515"/>
              <a:gd name="T39" fmla="*/ 750 h 779"/>
              <a:gd name="T40" fmla="*/ 469 w 515"/>
              <a:gd name="T41" fmla="*/ 769 h 779"/>
              <a:gd name="T42" fmla="*/ 442 w 515"/>
              <a:gd name="T43" fmla="*/ 778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5" h="779">
                <a:moveTo>
                  <a:pt x="442" y="778"/>
                </a:moveTo>
                <a:lnTo>
                  <a:pt x="442" y="778"/>
                </a:lnTo>
                <a:cubicBezTo>
                  <a:pt x="72" y="778"/>
                  <a:pt x="72" y="778"/>
                  <a:pt x="72" y="778"/>
                </a:cubicBezTo>
                <a:cubicBezTo>
                  <a:pt x="36" y="778"/>
                  <a:pt x="0" y="750"/>
                  <a:pt x="0" y="705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72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78" y="0"/>
                  <a:pt x="514" y="28"/>
                  <a:pt x="514" y="73"/>
                </a:cubicBezTo>
                <a:cubicBezTo>
                  <a:pt x="514" y="281"/>
                  <a:pt x="514" y="281"/>
                  <a:pt x="514" y="281"/>
                </a:cubicBezTo>
                <a:cubicBezTo>
                  <a:pt x="514" y="299"/>
                  <a:pt x="506" y="299"/>
                  <a:pt x="497" y="299"/>
                </a:cubicBezTo>
                <a:cubicBezTo>
                  <a:pt x="487" y="299"/>
                  <a:pt x="478" y="299"/>
                  <a:pt x="478" y="281"/>
                </a:cubicBezTo>
                <a:cubicBezTo>
                  <a:pt x="478" y="73"/>
                  <a:pt x="478" y="73"/>
                  <a:pt x="478" y="73"/>
                </a:cubicBezTo>
                <a:cubicBezTo>
                  <a:pt x="478" y="45"/>
                  <a:pt x="460" y="37"/>
                  <a:pt x="442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54" y="37"/>
                  <a:pt x="36" y="45"/>
                  <a:pt x="36" y="73"/>
                </a:cubicBezTo>
                <a:cubicBezTo>
                  <a:pt x="36" y="705"/>
                  <a:pt x="36" y="705"/>
                  <a:pt x="36" y="705"/>
                </a:cubicBezTo>
                <a:cubicBezTo>
                  <a:pt x="36" y="723"/>
                  <a:pt x="54" y="741"/>
                  <a:pt x="72" y="741"/>
                </a:cubicBezTo>
                <a:cubicBezTo>
                  <a:pt x="442" y="741"/>
                  <a:pt x="442" y="741"/>
                  <a:pt x="442" y="741"/>
                </a:cubicBezTo>
                <a:cubicBezTo>
                  <a:pt x="442" y="741"/>
                  <a:pt x="451" y="741"/>
                  <a:pt x="460" y="741"/>
                </a:cubicBezTo>
                <a:cubicBezTo>
                  <a:pt x="469" y="732"/>
                  <a:pt x="478" y="741"/>
                  <a:pt x="478" y="750"/>
                </a:cubicBezTo>
                <a:cubicBezTo>
                  <a:pt x="487" y="759"/>
                  <a:pt x="478" y="769"/>
                  <a:pt x="469" y="769"/>
                </a:cubicBezTo>
                <a:cubicBezTo>
                  <a:pt x="460" y="778"/>
                  <a:pt x="451" y="778"/>
                  <a:pt x="442" y="7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9">
            <a:extLst>
              <a:ext uri="{FF2B5EF4-FFF2-40B4-BE49-F238E27FC236}">
                <a16:creationId xmlns:a16="http://schemas.microsoft.com/office/drawing/2014/main" id="{114878DF-03D5-7743-BFCF-350D40E2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5" y="8447412"/>
            <a:ext cx="42416" cy="4241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36"/>
                  <a:pt x="27" y="36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18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20">
            <a:extLst>
              <a:ext uri="{FF2B5EF4-FFF2-40B4-BE49-F238E27FC236}">
                <a16:creationId xmlns:a16="http://schemas.microsoft.com/office/drawing/2014/main" id="{22AADFDA-EB07-6440-8503-29262485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387" y="8455895"/>
            <a:ext cx="165422" cy="33933"/>
          </a:xfrm>
          <a:custGeom>
            <a:avLst/>
            <a:gdLst>
              <a:gd name="T0" fmla="*/ 154 w 173"/>
              <a:gd name="T1" fmla="*/ 36 h 37"/>
              <a:gd name="T2" fmla="*/ 154 w 173"/>
              <a:gd name="T3" fmla="*/ 36 h 37"/>
              <a:gd name="T4" fmla="*/ 18 w 173"/>
              <a:gd name="T5" fmla="*/ 36 h 37"/>
              <a:gd name="T6" fmla="*/ 0 w 173"/>
              <a:gd name="T7" fmla="*/ 18 h 37"/>
              <a:gd name="T8" fmla="*/ 18 w 173"/>
              <a:gd name="T9" fmla="*/ 0 h 37"/>
              <a:gd name="T10" fmla="*/ 154 w 173"/>
              <a:gd name="T11" fmla="*/ 0 h 37"/>
              <a:gd name="T12" fmla="*/ 172 w 173"/>
              <a:gd name="T13" fmla="*/ 18 h 37"/>
              <a:gd name="T14" fmla="*/ 154 w 17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37">
                <a:moveTo>
                  <a:pt x="154" y="36"/>
                </a:moveTo>
                <a:lnTo>
                  <a:pt x="154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8"/>
                </a:cubicBezTo>
                <a:cubicBezTo>
                  <a:pt x="172" y="27"/>
                  <a:pt x="163" y="36"/>
                  <a:pt x="15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1">
            <a:extLst>
              <a:ext uri="{FF2B5EF4-FFF2-40B4-BE49-F238E27FC236}">
                <a16:creationId xmlns:a16="http://schemas.microsoft.com/office/drawing/2014/main" id="{45E374CC-B3D3-EF49-9B23-911F8EA6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4762" y="7883278"/>
            <a:ext cx="373262" cy="199355"/>
          </a:xfrm>
          <a:custGeom>
            <a:avLst/>
            <a:gdLst>
              <a:gd name="T0" fmla="*/ 370 w 389"/>
              <a:gd name="T1" fmla="*/ 208 h 209"/>
              <a:gd name="T2" fmla="*/ 370 w 389"/>
              <a:gd name="T3" fmla="*/ 208 h 209"/>
              <a:gd name="T4" fmla="*/ 18 w 389"/>
              <a:gd name="T5" fmla="*/ 208 h 209"/>
              <a:gd name="T6" fmla="*/ 0 w 389"/>
              <a:gd name="T7" fmla="*/ 189 h 209"/>
              <a:gd name="T8" fmla="*/ 0 w 389"/>
              <a:gd name="T9" fmla="*/ 18 h 209"/>
              <a:gd name="T10" fmla="*/ 18 w 389"/>
              <a:gd name="T11" fmla="*/ 0 h 209"/>
              <a:gd name="T12" fmla="*/ 370 w 389"/>
              <a:gd name="T13" fmla="*/ 0 h 209"/>
              <a:gd name="T14" fmla="*/ 388 w 389"/>
              <a:gd name="T15" fmla="*/ 18 h 209"/>
              <a:gd name="T16" fmla="*/ 388 w 389"/>
              <a:gd name="T17" fmla="*/ 189 h 209"/>
              <a:gd name="T18" fmla="*/ 370 w 389"/>
              <a:gd name="T19" fmla="*/ 208 h 209"/>
              <a:gd name="T20" fmla="*/ 36 w 389"/>
              <a:gd name="T21" fmla="*/ 171 h 209"/>
              <a:gd name="T22" fmla="*/ 36 w 389"/>
              <a:gd name="T23" fmla="*/ 171 h 209"/>
              <a:gd name="T24" fmla="*/ 352 w 389"/>
              <a:gd name="T25" fmla="*/ 171 h 209"/>
              <a:gd name="T26" fmla="*/ 352 w 389"/>
              <a:gd name="T27" fmla="*/ 36 h 209"/>
              <a:gd name="T28" fmla="*/ 36 w 389"/>
              <a:gd name="T29" fmla="*/ 36 h 209"/>
              <a:gd name="T30" fmla="*/ 36 w 389"/>
              <a:gd name="T31" fmla="*/ 171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9" h="209">
                <a:moveTo>
                  <a:pt x="370" y="208"/>
                </a:moveTo>
                <a:lnTo>
                  <a:pt x="370" y="208"/>
                </a:lnTo>
                <a:cubicBezTo>
                  <a:pt x="18" y="208"/>
                  <a:pt x="18" y="208"/>
                  <a:pt x="18" y="208"/>
                </a:cubicBezTo>
                <a:cubicBezTo>
                  <a:pt x="9" y="208"/>
                  <a:pt x="0" y="198"/>
                  <a:pt x="0" y="18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9" y="0"/>
                  <a:pt x="388" y="9"/>
                  <a:pt x="388" y="1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8" y="198"/>
                  <a:pt x="379" y="208"/>
                  <a:pt x="370" y="208"/>
                </a:cubicBezTo>
                <a:close/>
                <a:moveTo>
                  <a:pt x="36" y="171"/>
                </a:moveTo>
                <a:lnTo>
                  <a:pt x="36" y="171"/>
                </a:lnTo>
                <a:cubicBezTo>
                  <a:pt x="352" y="171"/>
                  <a:pt x="352" y="171"/>
                  <a:pt x="352" y="171"/>
                </a:cubicBezTo>
                <a:cubicBezTo>
                  <a:pt x="352" y="36"/>
                  <a:pt x="352" y="36"/>
                  <a:pt x="352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2">
            <a:extLst>
              <a:ext uri="{FF2B5EF4-FFF2-40B4-BE49-F238E27FC236}">
                <a16:creationId xmlns:a16="http://schemas.microsoft.com/office/drawing/2014/main" id="{A956DD36-0838-5E48-BD43-1A51C3D2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5" y="8315923"/>
            <a:ext cx="42416" cy="46656"/>
          </a:xfrm>
          <a:custGeom>
            <a:avLst/>
            <a:gdLst>
              <a:gd name="T0" fmla="*/ 27 w 46"/>
              <a:gd name="T1" fmla="*/ 46 h 47"/>
              <a:gd name="T2" fmla="*/ 27 w 46"/>
              <a:gd name="T3" fmla="*/ 46 h 47"/>
              <a:gd name="T4" fmla="*/ 0 w 46"/>
              <a:gd name="T5" fmla="*/ 19 h 47"/>
              <a:gd name="T6" fmla="*/ 27 w 46"/>
              <a:gd name="T7" fmla="*/ 0 h 47"/>
              <a:gd name="T8" fmla="*/ 45 w 46"/>
              <a:gd name="T9" fmla="*/ 19 h 47"/>
              <a:gd name="T10" fmla="*/ 27 w 46"/>
              <a:gd name="T11" fmla="*/ 46 h 47"/>
              <a:gd name="T12" fmla="*/ 27 w 46"/>
              <a:gd name="T13" fmla="*/ 10 h 47"/>
              <a:gd name="T14" fmla="*/ 27 w 46"/>
              <a:gd name="T15" fmla="*/ 10 h 47"/>
              <a:gd name="T16" fmla="*/ 9 w 46"/>
              <a:gd name="T17" fmla="*/ 19 h 47"/>
              <a:gd name="T18" fmla="*/ 27 w 46"/>
              <a:gd name="T19" fmla="*/ 36 h 47"/>
              <a:gd name="T20" fmla="*/ 36 w 46"/>
              <a:gd name="T21" fmla="*/ 19 h 47"/>
              <a:gd name="T22" fmla="*/ 27 w 46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7">
                <a:moveTo>
                  <a:pt x="27" y="46"/>
                </a:moveTo>
                <a:lnTo>
                  <a:pt x="27" y="46"/>
                </a:lnTo>
                <a:cubicBezTo>
                  <a:pt x="9" y="46"/>
                  <a:pt x="0" y="36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36"/>
                  <a:pt x="36" y="46"/>
                  <a:pt x="27" y="46"/>
                </a:cubicBezTo>
                <a:close/>
                <a:moveTo>
                  <a:pt x="27" y="10"/>
                </a:moveTo>
                <a:lnTo>
                  <a:pt x="27" y="10"/>
                </a:lnTo>
                <a:cubicBezTo>
                  <a:pt x="18" y="10"/>
                  <a:pt x="9" y="10"/>
                  <a:pt x="9" y="19"/>
                </a:cubicBezTo>
                <a:cubicBezTo>
                  <a:pt x="9" y="28"/>
                  <a:pt x="18" y="36"/>
                  <a:pt x="27" y="36"/>
                </a:cubicBezTo>
                <a:cubicBezTo>
                  <a:pt x="27" y="36"/>
                  <a:pt x="36" y="28"/>
                  <a:pt x="36" y="19"/>
                </a:cubicBezTo>
                <a:cubicBezTo>
                  <a:pt x="36" y="10"/>
                  <a:pt x="27" y="10"/>
                  <a:pt x="27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3">
            <a:extLst>
              <a:ext uri="{FF2B5EF4-FFF2-40B4-BE49-F238E27FC236}">
                <a16:creationId xmlns:a16="http://schemas.microsoft.com/office/drawing/2014/main" id="{5F515402-FE75-1A40-89DC-FE0FA61B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5" y="8218365"/>
            <a:ext cx="42416" cy="4241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36"/>
                  <a:pt x="27" y="36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18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4">
            <a:extLst>
              <a:ext uri="{FF2B5EF4-FFF2-40B4-BE49-F238E27FC236}">
                <a16:creationId xmlns:a16="http://schemas.microsoft.com/office/drawing/2014/main" id="{408F07AF-AB56-754E-9B5F-56843DF7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0186" y="8218365"/>
            <a:ext cx="46656" cy="42416"/>
          </a:xfrm>
          <a:custGeom>
            <a:avLst/>
            <a:gdLst>
              <a:gd name="T0" fmla="*/ 19 w 47"/>
              <a:gd name="T1" fmla="*/ 45 h 46"/>
              <a:gd name="T2" fmla="*/ 19 w 47"/>
              <a:gd name="T3" fmla="*/ 45 h 46"/>
              <a:gd name="T4" fmla="*/ 0 w 47"/>
              <a:gd name="T5" fmla="*/ 27 h 46"/>
              <a:gd name="T6" fmla="*/ 19 w 47"/>
              <a:gd name="T7" fmla="*/ 0 h 46"/>
              <a:gd name="T8" fmla="*/ 46 w 47"/>
              <a:gd name="T9" fmla="*/ 27 h 46"/>
              <a:gd name="T10" fmla="*/ 19 w 47"/>
              <a:gd name="T11" fmla="*/ 45 h 46"/>
              <a:gd name="T12" fmla="*/ 19 w 47"/>
              <a:gd name="T13" fmla="*/ 9 h 46"/>
              <a:gd name="T14" fmla="*/ 19 w 47"/>
              <a:gd name="T15" fmla="*/ 9 h 46"/>
              <a:gd name="T16" fmla="*/ 10 w 47"/>
              <a:gd name="T17" fmla="*/ 27 h 46"/>
              <a:gd name="T18" fmla="*/ 19 w 47"/>
              <a:gd name="T19" fmla="*/ 36 h 46"/>
              <a:gd name="T20" fmla="*/ 36 w 47"/>
              <a:gd name="T21" fmla="*/ 27 h 46"/>
              <a:gd name="T22" fmla="*/ 19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9" y="45"/>
                </a:moveTo>
                <a:lnTo>
                  <a:pt x="19" y="45"/>
                </a:lnTo>
                <a:cubicBezTo>
                  <a:pt x="10" y="45"/>
                  <a:pt x="0" y="36"/>
                  <a:pt x="0" y="27"/>
                </a:cubicBezTo>
                <a:cubicBezTo>
                  <a:pt x="0" y="9"/>
                  <a:pt x="10" y="0"/>
                  <a:pt x="19" y="0"/>
                </a:cubicBezTo>
                <a:cubicBezTo>
                  <a:pt x="36" y="0"/>
                  <a:pt x="46" y="9"/>
                  <a:pt x="46" y="27"/>
                </a:cubicBezTo>
                <a:cubicBezTo>
                  <a:pt x="46" y="36"/>
                  <a:pt x="36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10" y="18"/>
                  <a:pt x="10" y="27"/>
                </a:cubicBezTo>
                <a:cubicBezTo>
                  <a:pt x="10" y="36"/>
                  <a:pt x="10" y="36"/>
                  <a:pt x="19" y="36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18"/>
                  <a:pt x="27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5">
            <a:extLst>
              <a:ext uri="{FF2B5EF4-FFF2-40B4-BE49-F238E27FC236}">
                <a16:creationId xmlns:a16="http://schemas.microsoft.com/office/drawing/2014/main" id="{6849BB75-9C3D-7D42-A013-855E91930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9904" y="8218365"/>
            <a:ext cx="42416" cy="4241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36"/>
                  <a:pt x="18" y="36"/>
                  <a:pt x="27" y="36"/>
                </a:cubicBezTo>
                <a:cubicBezTo>
                  <a:pt x="27" y="36"/>
                  <a:pt x="36" y="36"/>
                  <a:pt x="36" y="27"/>
                </a:cubicBezTo>
                <a:cubicBezTo>
                  <a:pt x="36" y="18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6">
            <a:extLst>
              <a:ext uri="{FF2B5EF4-FFF2-40B4-BE49-F238E27FC236}">
                <a16:creationId xmlns:a16="http://schemas.microsoft.com/office/drawing/2014/main" id="{CC614A4B-A5D0-EB43-BB38-191403131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0186" y="8315923"/>
            <a:ext cx="46656" cy="46656"/>
          </a:xfrm>
          <a:custGeom>
            <a:avLst/>
            <a:gdLst>
              <a:gd name="T0" fmla="*/ 19 w 47"/>
              <a:gd name="T1" fmla="*/ 46 h 47"/>
              <a:gd name="T2" fmla="*/ 19 w 47"/>
              <a:gd name="T3" fmla="*/ 46 h 47"/>
              <a:gd name="T4" fmla="*/ 0 w 47"/>
              <a:gd name="T5" fmla="*/ 19 h 47"/>
              <a:gd name="T6" fmla="*/ 19 w 47"/>
              <a:gd name="T7" fmla="*/ 0 h 47"/>
              <a:gd name="T8" fmla="*/ 46 w 47"/>
              <a:gd name="T9" fmla="*/ 19 h 47"/>
              <a:gd name="T10" fmla="*/ 19 w 47"/>
              <a:gd name="T11" fmla="*/ 46 h 47"/>
              <a:gd name="T12" fmla="*/ 19 w 47"/>
              <a:gd name="T13" fmla="*/ 10 h 47"/>
              <a:gd name="T14" fmla="*/ 19 w 47"/>
              <a:gd name="T15" fmla="*/ 10 h 47"/>
              <a:gd name="T16" fmla="*/ 10 w 47"/>
              <a:gd name="T17" fmla="*/ 19 h 47"/>
              <a:gd name="T18" fmla="*/ 19 w 47"/>
              <a:gd name="T19" fmla="*/ 36 h 47"/>
              <a:gd name="T20" fmla="*/ 36 w 47"/>
              <a:gd name="T21" fmla="*/ 19 h 47"/>
              <a:gd name="T22" fmla="*/ 19 w 47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7">
                <a:moveTo>
                  <a:pt x="19" y="46"/>
                </a:moveTo>
                <a:lnTo>
                  <a:pt x="19" y="46"/>
                </a:lnTo>
                <a:cubicBezTo>
                  <a:pt x="10" y="46"/>
                  <a:pt x="0" y="36"/>
                  <a:pt x="0" y="19"/>
                </a:cubicBezTo>
                <a:cubicBezTo>
                  <a:pt x="0" y="10"/>
                  <a:pt x="10" y="0"/>
                  <a:pt x="19" y="0"/>
                </a:cubicBezTo>
                <a:cubicBezTo>
                  <a:pt x="36" y="0"/>
                  <a:pt x="46" y="10"/>
                  <a:pt x="46" y="19"/>
                </a:cubicBezTo>
                <a:cubicBezTo>
                  <a:pt x="46" y="36"/>
                  <a:pt x="36" y="46"/>
                  <a:pt x="19" y="46"/>
                </a:cubicBezTo>
                <a:close/>
                <a:moveTo>
                  <a:pt x="19" y="10"/>
                </a:moveTo>
                <a:lnTo>
                  <a:pt x="19" y="10"/>
                </a:lnTo>
                <a:cubicBezTo>
                  <a:pt x="10" y="10"/>
                  <a:pt x="10" y="10"/>
                  <a:pt x="10" y="19"/>
                </a:cubicBezTo>
                <a:cubicBezTo>
                  <a:pt x="10" y="28"/>
                  <a:pt x="10" y="36"/>
                  <a:pt x="19" y="36"/>
                </a:cubicBezTo>
                <a:cubicBezTo>
                  <a:pt x="27" y="36"/>
                  <a:pt x="36" y="28"/>
                  <a:pt x="36" y="19"/>
                </a:cubicBezTo>
                <a:cubicBezTo>
                  <a:pt x="36" y="10"/>
                  <a:pt x="27" y="10"/>
                  <a:pt x="19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7">
            <a:extLst>
              <a:ext uri="{FF2B5EF4-FFF2-40B4-BE49-F238E27FC236}">
                <a16:creationId xmlns:a16="http://schemas.microsoft.com/office/drawing/2014/main" id="{46E116AB-D055-C84E-8E19-72FDF1433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9904" y="8315923"/>
            <a:ext cx="42416" cy="46656"/>
          </a:xfrm>
          <a:custGeom>
            <a:avLst/>
            <a:gdLst>
              <a:gd name="T0" fmla="*/ 27 w 46"/>
              <a:gd name="T1" fmla="*/ 46 h 47"/>
              <a:gd name="T2" fmla="*/ 27 w 46"/>
              <a:gd name="T3" fmla="*/ 46 h 47"/>
              <a:gd name="T4" fmla="*/ 0 w 46"/>
              <a:gd name="T5" fmla="*/ 19 h 47"/>
              <a:gd name="T6" fmla="*/ 27 w 46"/>
              <a:gd name="T7" fmla="*/ 0 h 47"/>
              <a:gd name="T8" fmla="*/ 45 w 46"/>
              <a:gd name="T9" fmla="*/ 19 h 47"/>
              <a:gd name="T10" fmla="*/ 27 w 46"/>
              <a:gd name="T11" fmla="*/ 46 h 47"/>
              <a:gd name="T12" fmla="*/ 27 w 46"/>
              <a:gd name="T13" fmla="*/ 10 h 47"/>
              <a:gd name="T14" fmla="*/ 27 w 46"/>
              <a:gd name="T15" fmla="*/ 10 h 47"/>
              <a:gd name="T16" fmla="*/ 9 w 46"/>
              <a:gd name="T17" fmla="*/ 19 h 47"/>
              <a:gd name="T18" fmla="*/ 27 w 46"/>
              <a:gd name="T19" fmla="*/ 36 h 47"/>
              <a:gd name="T20" fmla="*/ 36 w 46"/>
              <a:gd name="T21" fmla="*/ 19 h 47"/>
              <a:gd name="T22" fmla="*/ 27 w 46"/>
              <a:gd name="T23" fmla="*/ 1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7">
                <a:moveTo>
                  <a:pt x="27" y="46"/>
                </a:moveTo>
                <a:lnTo>
                  <a:pt x="27" y="46"/>
                </a:lnTo>
                <a:cubicBezTo>
                  <a:pt x="9" y="46"/>
                  <a:pt x="0" y="36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36" y="0"/>
                  <a:pt x="45" y="10"/>
                  <a:pt x="45" y="19"/>
                </a:cubicBezTo>
                <a:cubicBezTo>
                  <a:pt x="45" y="36"/>
                  <a:pt x="36" y="46"/>
                  <a:pt x="27" y="46"/>
                </a:cubicBezTo>
                <a:close/>
                <a:moveTo>
                  <a:pt x="27" y="10"/>
                </a:moveTo>
                <a:lnTo>
                  <a:pt x="27" y="10"/>
                </a:lnTo>
                <a:cubicBezTo>
                  <a:pt x="18" y="10"/>
                  <a:pt x="9" y="10"/>
                  <a:pt x="9" y="19"/>
                </a:cubicBezTo>
                <a:cubicBezTo>
                  <a:pt x="9" y="28"/>
                  <a:pt x="18" y="36"/>
                  <a:pt x="27" y="36"/>
                </a:cubicBezTo>
                <a:cubicBezTo>
                  <a:pt x="27" y="36"/>
                  <a:pt x="36" y="28"/>
                  <a:pt x="36" y="19"/>
                </a:cubicBezTo>
                <a:cubicBezTo>
                  <a:pt x="36" y="10"/>
                  <a:pt x="27" y="10"/>
                  <a:pt x="27" y="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8">
            <a:extLst>
              <a:ext uri="{FF2B5EF4-FFF2-40B4-BE49-F238E27FC236}">
                <a16:creationId xmlns:a16="http://schemas.microsoft.com/office/drawing/2014/main" id="{43C44E89-86F3-E34E-BCC2-D6C751172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6225" y="8133532"/>
            <a:ext cx="42416" cy="4241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6"/>
                  <a:pt x="27" y="36"/>
                </a:cubicBezTo>
                <a:lnTo>
                  <a:pt x="36" y="27"/>
                </a:lnTo>
                <a:cubicBezTo>
                  <a:pt x="36" y="18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9">
            <a:extLst>
              <a:ext uri="{FF2B5EF4-FFF2-40B4-BE49-F238E27FC236}">
                <a16:creationId xmlns:a16="http://schemas.microsoft.com/office/drawing/2014/main" id="{B07264BB-1ACD-B44C-9280-1624C534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0186" y="8133532"/>
            <a:ext cx="46656" cy="42416"/>
          </a:xfrm>
          <a:custGeom>
            <a:avLst/>
            <a:gdLst>
              <a:gd name="T0" fmla="*/ 19 w 47"/>
              <a:gd name="T1" fmla="*/ 45 h 46"/>
              <a:gd name="T2" fmla="*/ 19 w 47"/>
              <a:gd name="T3" fmla="*/ 45 h 46"/>
              <a:gd name="T4" fmla="*/ 0 w 47"/>
              <a:gd name="T5" fmla="*/ 27 h 46"/>
              <a:gd name="T6" fmla="*/ 19 w 47"/>
              <a:gd name="T7" fmla="*/ 0 h 46"/>
              <a:gd name="T8" fmla="*/ 46 w 47"/>
              <a:gd name="T9" fmla="*/ 27 h 46"/>
              <a:gd name="T10" fmla="*/ 19 w 47"/>
              <a:gd name="T11" fmla="*/ 45 h 46"/>
              <a:gd name="T12" fmla="*/ 19 w 47"/>
              <a:gd name="T13" fmla="*/ 9 h 46"/>
              <a:gd name="T14" fmla="*/ 19 w 47"/>
              <a:gd name="T15" fmla="*/ 9 h 46"/>
              <a:gd name="T16" fmla="*/ 10 w 47"/>
              <a:gd name="T17" fmla="*/ 27 h 46"/>
              <a:gd name="T18" fmla="*/ 19 w 47"/>
              <a:gd name="T19" fmla="*/ 36 h 46"/>
              <a:gd name="T20" fmla="*/ 36 w 47"/>
              <a:gd name="T21" fmla="*/ 27 h 46"/>
              <a:gd name="T22" fmla="*/ 19 w 47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" h="46">
                <a:moveTo>
                  <a:pt x="19" y="45"/>
                </a:moveTo>
                <a:lnTo>
                  <a:pt x="19" y="45"/>
                </a:lnTo>
                <a:cubicBezTo>
                  <a:pt x="10" y="45"/>
                  <a:pt x="0" y="36"/>
                  <a:pt x="0" y="27"/>
                </a:cubicBezTo>
                <a:cubicBezTo>
                  <a:pt x="0" y="9"/>
                  <a:pt x="10" y="0"/>
                  <a:pt x="19" y="0"/>
                </a:cubicBezTo>
                <a:cubicBezTo>
                  <a:pt x="36" y="0"/>
                  <a:pt x="46" y="9"/>
                  <a:pt x="46" y="27"/>
                </a:cubicBezTo>
                <a:cubicBezTo>
                  <a:pt x="46" y="36"/>
                  <a:pt x="36" y="45"/>
                  <a:pt x="19" y="45"/>
                </a:cubicBezTo>
                <a:close/>
                <a:moveTo>
                  <a:pt x="19" y="9"/>
                </a:moveTo>
                <a:lnTo>
                  <a:pt x="19" y="9"/>
                </a:lnTo>
                <a:cubicBezTo>
                  <a:pt x="10" y="9"/>
                  <a:pt x="10" y="18"/>
                  <a:pt x="10" y="27"/>
                </a:cubicBezTo>
                <a:cubicBezTo>
                  <a:pt x="10" y="27"/>
                  <a:pt x="10" y="36"/>
                  <a:pt x="19" y="36"/>
                </a:cubicBezTo>
                <a:cubicBezTo>
                  <a:pt x="27" y="36"/>
                  <a:pt x="36" y="27"/>
                  <a:pt x="36" y="27"/>
                </a:cubicBezTo>
                <a:cubicBezTo>
                  <a:pt x="36" y="18"/>
                  <a:pt x="27" y="9"/>
                  <a:pt x="19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0">
            <a:extLst>
              <a:ext uri="{FF2B5EF4-FFF2-40B4-BE49-F238E27FC236}">
                <a16:creationId xmlns:a16="http://schemas.microsoft.com/office/drawing/2014/main" id="{E048E5D0-ED23-5644-AFAB-546E2F28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9904" y="8133532"/>
            <a:ext cx="42416" cy="42416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0 w 46"/>
              <a:gd name="T5" fmla="*/ 27 h 46"/>
              <a:gd name="T6" fmla="*/ 27 w 46"/>
              <a:gd name="T7" fmla="*/ 0 h 46"/>
              <a:gd name="T8" fmla="*/ 45 w 46"/>
              <a:gd name="T9" fmla="*/ 27 h 46"/>
              <a:gd name="T10" fmla="*/ 27 w 46"/>
              <a:gd name="T11" fmla="*/ 45 h 46"/>
              <a:gd name="T12" fmla="*/ 27 w 46"/>
              <a:gd name="T13" fmla="*/ 9 h 46"/>
              <a:gd name="T14" fmla="*/ 27 w 46"/>
              <a:gd name="T15" fmla="*/ 9 h 46"/>
              <a:gd name="T16" fmla="*/ 9 w 46"/>
              <a:gd name="T17" fmla="*/ 27 h 46"/>
              <a:gd name="T18" fmla="*/ 27 w 46"/>
              <a:gd name="T19" fmla="*/ 36 h 46"/>
              <a:gd name="T20" fmla="*/ 36 w 46"/>
              <a:gd name="T21" fmla="*/ 27 h 46"/>
              <a:gd name="T22" fmla="*/ 27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8" y="9"/>
                  <a:pt x="9" y="18"/>
                  <a:pt x="9" y="27"/>
                </a:cubicBezTo>
                <a:cubicBezTo>
                  <a:pt x="9" y="27"/>
                  <a:pt x="18" y="36"/>
                  <a:pt x="27" y="36"/>
                </a:cubicBezTo>
                <a:lnTo>
                  <a:pt x="36" y="27"/>
                </a:lnTo>
                <a:cubicBezTo>
                  <a:pt x="36" y="18"/>
                  <a:pt x="27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1">
            <a:extLst>
              <a:ext uri="{FF2B5EF4-FFF2-40B4-BE49-F238E27FC236}">
                <a16:creationId xmlns:a16="http://schemas.microsoft.com/office/drawing/2014/main" id="{BDDD60E6-616E-144C-A504-8E10ED5C9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708" y="8082633"/>
            <a:ext cx="513237" cy="504754"/>
          </a:xfrm>
          <a:custGeom>
            <a:avLst/>
            <a:gdLst>
              <a:gd name="T0" fmla="*/ 262 w 534"/>
              <a:gd name="T1" fmla="*/ 524 h 525"/>
              <a:gd name="T2" fmla="*/ 262 w 534"/>
              <a:gd name="T3" fmla="*/ 524 h 525"/>
              <a:gd name="T4" fmla="*/ 81 w 534"/>
              <a:gd name="T5" fmla="*/ 442 h 525"/>
              <a:gd name="T6" fmla="*/ 0 w 534"/>
              <a:gd name="T7" fmla="*/ 262 h 525"/>
              <a:gd name="T8" fmla="*/ 81 w 534"/>
              <a:gd name="T9" fmla="*/ 72 h 525"/>
              <a:gd name="T10" fmla="*/ 262 w 534"/>
              <a:gd name="T11" fmla="*/ 0 h 525"/>
              <a:gd name="T12" fmla="*/ 452 w 534"/>
              <a:gd name="T13" fmla="*/ 72 h 525"/>
              <a:gd name="T14" fmla="*/ 533 w 534"/>
              <a:gd name="T15" fmla="*/ 262 h 525"/>
              <a:gd name="T16" fmla="*/ 452 w 534"/>
              <a:gd name="T17" fmla="*/ 442 h 525"/>
              <a:gd name="T18" fmla="*/ 262 w 534"/>
              <a:gd name="T19" fmla="*/ 524 h 525"/>
              <a:gd name="T20" fmla="*/ 262 w 534"/>
              <a:gd name="T21" fmla="*/ 27 h 525"/>
              <a:gd name="T22" fmla="*/ 262 w 534"/>
              <a:gd name="T23" fmla="*/ 27 h 525"/>
              <a:gd name="T24" fmla="*/ 36 w 534"/>
              <a:gd name="T25" fmla="*/ 262 h 525"/>
              <a:gd name="T26" fmla="*/ 262 w 534"/>
              <a:gd name="T27" fmla="*/ 487 h 525"/>
              <a:gd name="T28" fmla="*/ 497 w 534"/>
              <a:gd name="T29" fmla="*/ 262 h 525"/>
              <a:gd name="T30" fmla="*/ 262 w 534"/>
              <a:gd name="T31" fmla="*/ 2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525">
                <a:moveTo>
                  <a:pt x="262" y="524"/>
                </a:moveTo>
                <a:lnTo>
                  <a:pt x="262" y="524"/>
                </a:lnTo>
                <a:cubicBezTo>
                  <a:pt x="199" y="524"/>
                  <a:pt x="126" y="496"/>
                  <a:pt x="81" y="442"/>
                </a:cubicBezTo>
                <a:cubicBezTo>
                  <a:pt x="27" y="397"/>
                  <a:pt x="0" y="334"/>
                  <a:pt x="0" y="262"/>
                </a:cubicBezTo>
                <a:cubicBezTo>
                  <a:pt x="0" y="189"/>
                  <a:pt x="27" y="126"/>
                  <a:pt x="81" y="72"/>
                </a:cubicBezTo>
                <a:cubicBezTo>
                  <a:pt x="126" y="27"/>
                  <a:pt x="199" y="0"/>
                  <a:pt x="262" y="0"/>
                </a:cubicBezTo>
                <a:cubicBezTo>
                  <a:pt x="334" y="0"/>
                  <a:pt x="407" y="27"/>
                  <a:pt x="452" y="72"/>
                </a:cubicBezTo>
                <a:cubicBezTo>
                  <a:pt x="506" y="126"/>
                  <a:pt x="533" y="189"/>
                  <a:pt x="533" y="262"/>
                </a:cubicBezTo>
                <a:cubicBezTo>
                  <a:pt x="533" y="334"/>
                  <a:pt x="506" y="397"/>
                  <a:pt x="452" y="442"/>
                </a:cubicBezTo>
                <a:cubicBezTo>
                  <a:pt x="407" y="496"/>
                  <a:pt x="334" y="524"/>
                  <a:pt x="262" y="524"/>
                </a:cubicBezTo>
                <a:close/>
                <a:moveTo>
                  <a:pt x="262" y="27"/>
                </a:moveTo>
                <a:lnTo>
                  <a:pt x="262" y="27"/>
                </a:lnTo>
                <a:cubicBezTo>
                  <a:pt x="135" y="27"/>
                  <a:pt x="36" y="135"/>
                  <a:pt x="36" y="262"/>
                </a:cubicBezTo>
                <a:cubicBezTo>
                  <a:pt x="36" y="388"/>
                  <a:pt x="135" y="487"/>
                  <a:pt x="262" y="487"/>
                </a:cubicBezTo>
                <a:cubicBezTo>
                  <a:pt x="398" y="487"/>
                  <a:pt x="497" y="388"/>
                  <a:pt x="497" y="262"/>
                </a:cubicBezTo>
                <a:cubicBezTo>
                  <a:pt x="497" y="135"/>
                  <a:pt x="398" y="27"/>
                  <a:pt x="262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2">
            <a:extLst>
              <a:ext uri="{FF2B5EF4-FFF2-40B4-BE49-F238E27FC236}">
                <a16:creationId xmlns:a16="http://schemas.microsoft.com/office/drawing/2014/main" id="{029AD443-BD8D-F24D-8F80-F3CC1CED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091" y="8142015"/>
            <a:ext cx="394472" cy="381745"/>
          </a:xfrm>
          <a:custGeom>
            <a:avLst/>
            <a:gdLst>
              <a:gd name="T0" fmla="*/ 208 w 408"/>
              <a:gd name="T1" fmla="*/ 397 h 398"/>
              <a:gd name="T2" fmla="*/ 208 w 408"/>
              <a:gd name="T3" fmla="*/ 397 h 398"/>
              <a:gd name="T4" fmla="*/ 0 w 408"/>
              <a:gd name="T5" fmla="*/ 199 h 398"/>
              <a:gd name="T6" fmla="*/ 208 w 408"/>
              <a:gd name="T7" fmla="*/ 0 h 398"/>
              <a:gd name="T8" fmla="*/ 407 w 408"/>
              <a:gd name="T9" fmla="*/ 199 h 398"/>
              <a:gd name="T10" fmla="*/ 208 w 408"/>
              <a:gd name="T11" fmla="*/ 397 h 398"/>
              <a:gd name="T12" fmla="*/ 208 w 408"/>
              <a:gd name="T13" fmla="*/ 27 h 398"/>
              <a:gd name="T14" fmla="*/ 208 w 408"/>
              <a:gd name="T15" fmla="*/ 27 h 398"/>
              <a:gd name="T16" fmla="*/ 36 w 408"/>
              <a:gd name="T17" fmla="*/ 199 h 398"/>
              <a:gd name="T18" fmla="*/ 208 w 408"/>
              <a:gd name="T19" fmla="*/ 370 h 398"/>
              <a:gd name="T20" fmla="*/ 371 w 408"/>
              <a:gd name="T21" fmla="*/ 199 h 398"/>
              <a:gd name="T22" fmla="*/ 208 w 408"/>
              <a:gd name="T23" fmla="*/ 2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8" h="398">
                <a:moveTo>
                  <a:pt x="208" y="397"/>
                </a:moveTo>
                <a:lnTo>
                  <a:pt x="208" y="397"/>
                </a:lnTo>
                <a:cubicBezTo>
                  <a:pt x="91" y="397"/>
                  <a:pt x="0" y="307"/>
                  <a:pt x="0" y="199"/>
                </a:cubicBezTo>
                <a:cubicBezTo>
                  <a:pt x="0" y="90"/>
                  <a:pt x="91" y="0"/>
                  <a:pt x="208" y="0"/>
                </a:cubicBezTo>
                <a:cubicBezTo>
                  <a:pt x="316" y="0"/>
                  <a:pt x="407" y="90"/>
                  <a:pt x="407" y="199"/>
                </a:cubicBezTo>
                <a:cubicBezTo>
                  <a:pt x="407" y="307"/>
                  <a:pt x="316" y="397"/>
                  <a:pt x="208" y="397"/>
                </a:cubicBezTo>
                <a:close/>
                <a:moveTo>
                  <a:pt x="208" y="27"/>
                </a:moveTo>
                <a:lnTo>
                  <a:pt x="208" y="27"/>
                </a:lnTo>
                <a:cubicBezTo>
                  <a:pt x="108" y="27"/>
                  <a:pt x="36" y="108"/>
                  <a:pt x="36" y="199"/>
                </a:cubicBezTo>
                <a:cubicBezTo>
                  <a:pt x="36" y="289"/>
                  <a:pt x="108" y="370"/>
                  <a:pt x="208" y="370"/>
                </a:cubicBezTo>
                <a:cubicBezTo>
                  <a:pt x="298" y="370"/>
                  <a:pt x="371" y="289"/>
                  <a:pt x="371" y="199"/>
                </a:cubicBezTo>
                <a:cubicBezTo>
                  <a:pt x="371" y="108"/>
                  <a:pt x="298" y="27"/>
                  <a:pt x="208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3">
            <a:extLst>
              <a:ext uri="{FF2B5EF4-FFF2-40B4-BE49-F238E27FC236}">
                <a16:creationId xmlns:a16="http://schemas.microsoft.com/office/drawing/2014/main" id="{53EA6426-CCF5-5344-8E36-B5FEF8A82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066" y="8235331"/>
            <a:ext cx="114522" cy="182391"/>
          </a:xfrm>
          <a:custGeom>
            <a:avLst/>
            <a:gdLst>
              <a:gd name="T0" fmla="*/ 54 w 118"/>
              <a:gd name="T1" fmla="*/ 190 h 191"/>
              <a:gd name="T2" fmla="*/ 54 w 118"/>
              <a:gd name="T3" fmla="*/ 190 h 191"/>
              <a:gd name="T4" fmla="*/ 9 w 118"/>
              <a:gd name="T5" fmla="*/ 181 h 191"/>
              <a:gd name="T6" fmla="*/ 0 w 118"/>
              <a:gd name="T7" fmla="*/ 172 h 191"/>
              <a:gd name="T8" fmla="*/ 18 w 118"/>
              <a:gd name="T9" fmla="*/ 163 h 191"/>
              <a:gd name="T10" fmla="*/ 81 w 118"/>
              <a:gd name="T11" fmla="*/ 163 h 191"/>
              <a:gd name="T12" fmla="*/ 90 w 118"/>
              <a:gd name="T13" fmla="*/ 145 h 191"/>
              <a:gd name="T14" fmla="*/ 54 w 118"/>
              <a:gd name="T15" fmla="*/ 109 h 191"/>
              <a:gd name="T16" fmla="*/ 18 w 118"/>
              <a:gd name="T17" fmla="*/ 91 h 191"/>
              <a:gd name="T18" fmla="*/ 0 w 118"/>
              <a:gd name="T19" fmla="*/ 54 h 191"/>
              <a:gd name="T20" fmla="*/ 27 w 118"/>
              <a:gd name="T21" fmla="*/ 9 h 191"/>
              <a:gd name="T22" fmla="*/ 108 w 118"/>
              <a:gd name="T23" fmla="*/ 9 h 191"/>
              <a:gd name="T24" fmla="*/ 117 w 118"/>
              <a:gd name="T25" fmla="*/ 27 h 191"/>
              <a:gd name="T26" fmla="*/ 99 w 118"/>
              <a:gd name="T27" fmla="*/ 36 h 191"/>
              <a:gd name="T28" fmla="*/ 36 w 118"/>
              <a:gd name="T29" fmla="*/ 36 h 191"/>
              <a:gd name="T30" fmla="*/ 27 w 118"/>
              <a:gd name="T31" fmla="*/ 54 h 191"/>
              <a:gd name="T32" fmla="*/ 63 w 118"/>
              <a:gd name="T33" fmla="*/ 91 h 191"/>
              <a:gd name="T34" fmla="*/ 99 w 118"/>
              <a:gd name="T35" fmla="*/ 109 h 191"/>
              <a:gd name="T36" fmla="*/ 117 w 118"/>
              <a:gd name="T37" fmla="*/ 145 h 191"/>
              <a:gd name="T38" fmla="*/ 99 w 118"/>
              <a:gd name="T39" fmla="*/ 181 h 191"/>
              <a:gd name="T40" fmla="*/ 54 w 118"/>
              <a:gd name="T4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91">
                <a:moveTo>
                  <a:pt x="54" y="190"/>
                </a:moveTo>
                <a:lnTo>
                  <a:pt x="54" y="190"/>
                </a:lnTo>
                <a:cubicBezTo>
                  <a:pt x="36" y="190"/>
                  <a:pt x="27" y="190"/>
                  <a:pt x="9" y="181"/>
                </a:cubicBezTo>
                <a:cubicBezTo>
                  <a:pt x="0" y="181"/>
                  <a:pt x="0" y="172"/>
                  <a:pt x="0" y="172"/>
                </a:cubicBezTo>
                <a:cubicBezTo>
                  <a:pt x="0" y="163"/>
                  <a:pt x="9" y="163"/>
                  <a:pt x="18" y="163"/>
                </a:cubicBezTo>
                <a:cubicBezTo>
                  <a:pt x="45" y="172"/>
                  <a:pt x="63" y="172"/>
                  <a:pt x="81" y="163"/>
                </a:cubicBezTo>
                <a:cubicBezTo>
                  <a:pt x="90" y="154"/>
                  <a:pt x="90" y="154"/>
                  <a:pt x="90" y="145"/>
                </a:cubicBezTo>
                <a:cubicBezTo>
                  <a:pt x="90" y="127"/>
                  <a:pt x="72" y="117"/>
                  <a:pt x="54" y="109"/>
                </a:cubicBezTo>
                <a:cubicBezTo>
                  <a:pt x="45" y="100"/>
                  <a:pt x="27" y="100"/>
                  <a:pt x="18" y="91"/>
                </a:cubicBezTo>
                <a:cubicBezTo>
                  <a:pt x="9" y="81"/>
                  <a:pt x="0" y="72"/>
                  <a:pt x="0" y="54"/>
                </a:cubicBezTo>
                <a:cubicBezTo>
                  <a:pt x="0" y="36"/>
                  <a:pt x="9" y="18"/>
                  <a:pt x="27" y="9"/>
                </a:cubicBezTo>
                <a:cubicBezTo>
                  <a:pt x="45" y="0"/>
                  <a:pt x="81" y="0"/>
                  <a:pt x="108" y="9"/>
                </a:cubicBezTo>
                <a:cubicBezTo>
                  <a:pt x="117" y="9"/>
                  <a:pt x="117" y="18"/>
                  <a:pt x="117" y="27"/>
                </a:cubicBezTo>
                <a:cubicBezTo>
                  <a:pt x="117" y="36"/>
                  <a:pt x="108" y="36"/>
                  <a:pt x="99" y="36"/>
                </a:cubicBezTo>
                <a:cubicBezTo>
                  <a:pt x="72" y="27"/>
                  <a:pt x="54" y="18"/>
                  <a:pt x="36" y="36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63"/>
                  <a:pt x="45" y="81"/>
                  <a:pt x="63" y="91"/>
                </a:cubicBezTo>
                <a:cubicBezTo>
                  <a:pt x="72" y="91"/>
                  <a:pt x="90" y="100"/>
                  <a:pt x="99" y="109"/>
                </a:cubicBezTo>
                <a:cubicBezTo>
                  <a:pt x="108" y="117"/>
                  <a:pt x="117" y="127"/>
                  <a:pt x="117" y="145"/>
                </a:cubicBezTo>
                <a:cubicBezTo>
                  <a:pt x="117" y="154"/>
                  <a:pt x="108" y="172"/>
                  <a:pt x="99" y="181"/>
                </a:cubicBezTo>
                <a:cubicBezTo>
                  <a:pt x="81" y="190"/>
                  <a:pt x="72" y="190"/>
                  <a:pt x="54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4">
            <a:extLst>
              <a:ext uri="{FF2B5EF4-FFF2-40B4-BE49-F238E27FC236}">
                <a16:creationId xmlns:a16="http://schemas.microsoft.com/office/drawing/2014/main" id="{FBC06747-10E0-5243-BC8E-EFC89E11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6482" y="8192915"/>
            <a:ext cx="25450" cy="42416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5">
            <a:extLst>
              <a:ext uri="{FF2B5EF4-FFF2-40B4-BE49-F238E27FC236}">
                <a16:creationId xmlns:a16="http://schemas.microsoft.com/office/drawing/2014/main" id="{E84DBA39-B6EA-394E-A870-7A125FA8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6482" y="8430445"/>
            <a:ext cx="25450" cy="42416"/>
          </a:xfrm>
          <a:custGeom>
            <a:avLst/>
            <a:gdLst>
              <a:gd name="T0" fmla="*/ 9 w 28"/>
              <a:gd name="T1" fmla="*/ 45 h 46"/>
              <a:gd name="T2" fmla="*/ 9 w 28"/>
              <a:gd name="T3" fmla="*/ 45 h 46"/>
              <a:gd name="T4" fmla="*/ 0 w 28"/>
              <a:gd name="T5" fmla="*/ 27 h 46"/>
              <a:gd name="T6" fmla="*/ 0 w 28"/>
              <a:gd name="T7" fmla="*/ 9 h 46"/>
              <a:gd name="T8" fmla="*/ 9 w 28"/>
              <a:gd name="T9" fmla="*/ 0 h 46"/>
              <a:gd name="T10" fmla="*/ 27 w 28"/>
              <a:gd name="T11" fmla="*/ 9 h 46"/>
              <a:gd name="T12" fmla="*/ 27 w 28"/>
              <a:gd name="T13" fmla="*/ 27 h 46"/>
              <a:gd name="T14" fmla="*/ 9 w 2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18" y="0"/>
                  <a:pt x="27" y="9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6">
            <a:extLst>
              <a:ext uri="{FF2B5EF4-FFF2-40B4-BE49-F238E27FC236}">
                <a16:creationId xmlns:a16="http://schemas.microsoft.com/office/drawing/2014/main" id="{DBE3C43A-15C4-C94A-8F2A-5FE218D23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627" y="4892938"/>
            <a:ext cx="793183" cy="911949"/>
          </a:xfrm>
          <a:custGeom>
            <a:avLst/>
            <a:gdLst>
              <a:gd name="T0" fmla="*/ 406 w 823"/>
              <a:gd name="T1" fmla="*/ 948 h 949"/>
              <a:gd name="T2" fmla="*/ 406 w 823"/>
              <a:gd name="T3" fmla="*/ 948 h 949"/>
              <a:gd name="T4" fmla="*/ 406 w 823"/>
              <a:gd name="T5" fmla="*/ 948 h 949"/>
              <a:gd name="T6" fmla="*/ 172 w 823"/>
              <a:gd name="T7" fmla="*/ 768 h 949"/>
              <a:gd name="T8" fmla="*/ 45 w 823"/>
              <a:gd name="T9" fmla="*/ 460 h 949"/>
              <a:gd name="T10" fmla="*/ 0 w 823"/>
              <a:gd name="T11" fmla="*/ 198 h 949"/>
              <a:gd name="T12" fmla="*/ 18 w 823"/>
              <a:gd name="T13" fmla="*/ 144 h 949"/>
              <a:gd name="T14" fmla="*/ 63 w 823"/>
              <a:gd name="T15" fmla="*/ 117 h 949"/>
              <a:gd name="T16" fmla="*/ 370 w 823"/>
              <a:gd name="T17" fmla="*/ 17 h 949"/>
              <a:gd name="T18" fmla="*/ 452 w 823"/>
              <a:gd name="T19" fmla="*/ 17 h 949"/>
              <a:gd name="T20" fmla="*/ 759 w 823"/>
              <a:gd name="T21" fmla="*/ 117 h 949"/>
              <a:gd name="T22" fmla="*/ 804 w 823"/>
              <a:gd name="T23" fmla="*/ 144 h 949"/>
              <a:gd name="T24" fmla="*/ 822 w 823"/>
              <a:gd name="T25" fmla="*/ 189 h 949"/>
              <a:gd name="T26" fmla="*/ 777 w 823"/>
              <a:gd name="T27" fmla="*/ 460 h 949"/>
              <a:gd name="T28" fmla="*/ 650 w 823"/>
              <a:gd name="T29" fmla="*/ 768 h 949"/>
              <a:gd name="T30" fmla="*/ 416 w 823"/>
              <a:gd name="T31" fmla="*/ 948 h 949"/>
              <a:gd name="T32" fmla="*/ 406 w 823"/>
              <a:gd name="T33" fmla="*/ 948 h 949"/>
              <a:gd name="T34" fmla="*/ 406 w 823"/>
              <a:gd name="T35" fmla="*/ 36 h 949"/>
              <a:gd name="T36" fmla="*/ 406 w 823"/>
              <a:gd name="T37" fmla="*/ 36 h 949"/>
              <a:gd name="T38" fmla="*/ 388 w 823"/>
              <a:gd name="T39" fmla="*/ 45 h 949"/>
              <a:gd name="T40" fmla="*/ 63 w 823"/>
              <a:gd name="T41" fmla="*/ 153 h 949"/>
              <a:gd name="T42" fmla="*/ 36 w 823"/>
              <a:gd name="T43" fmla="*/ 162 h 949"/>
              <a:gd name="T44" fmla="*/ 36 w 823"/>
              <a:gd name="T45" fmla="*/ 189 h 949"/>
              <a:gd name="T46" fmla="*/ 199 w 823"/>
              <a:gd name="T47" fmla="*/ 750 h 949"/>
              <a:gd name="T48" fmla="*/ 406 w 823"/>
              <a:gd name="T49" fmla="*/ 912 h 949"/>
              <a:gd name="T50" fmla="*/ 623 w 823"/>
              <a:gd name="T51" fmla="*/ 750 h 949"/>
              <a:gd name="T52" fmla="*/ 786 w 823"/>
              <a:gd name="T53" fmla="*/ 189 h 949"/>
              <a:gd name="T54" fmla="*/ 777 w 823"/>
              <a:gd name="T55" fmla="*/ 162 h 949"/>
              <a:gd name="T56" fmla="*/ 750 w 823"/>
              <a:gd name="T57" fmla="*/ 153 h 949"/>
              <a:gd name="T58" fmla="*/ 434 w 823"/>
              <a:gd name="T59" fmla="*/ 45 h 949"/>
              <a:gd name="T60" fmla="*/ 406 w 823"/>
              <a:gd name="T61" fmla="*/ 36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23" h="949">
                <a:moveTo>
                  <a:pt x="406" y="948"/>
                </a:moveTo>
                <a:lnTo>
                  <a:pt x="406" y="948"/>
                </a:lnTo>
                <a:lnTo>
                  <a:pt x="406" y="948"/>
                </a:lnTo>
                <a:cubicBezTo>
                  <a:pt x="397" y="948"/>
                  <a:pt x="244" y="876"/>
                  <a:pt x="172" y="768"/>
                </a:cubicBezTo>
                <a:cubicBezTo>
                  <a:pt x="117" y="695"/>
                  <a:pt x="72" y="587"/>
                  <a:pt x="45" y="460"/>
                </a:cubicBezTo>
                <a:cubicBezTo>
                  <a:pt x="18" y="352"/>
                  <a:pt x="9" y="262"/>
                  <a:pt x="0" y="198"/>
                </a:cubicBezTo>
                <a:cubicBezTo>
                  <a:pt x="0" y="180"/>
                  <a:pt x="0" y="162"/>
                  <a:pt x="18" y="144"/>
                </a:cubicBezTo>
                <a:cubicBezTo>
                  <a:pt x="27" y="126"/>
                  <a:pt x="45" y="117"/>
                  <a:pt x="63" y="117"/>
                </a:cubicBezTo>
                <a:cubicBezTo>
                  <a:pt x="217" y="108"/>
                  <a:pt x="325" y="45"/>
                  <a:pt x="370" y="17"/>
                </a:cubicBezTo>
                <a:cubicBezTo>
                  <a:pt x="397" y="0"/>
                  <a:pt x="425" y="0"/>
                  <a:pt x="452" y="17"/>
                </a:cubicBezTo>
                <a:cubicBezTo>
                  <a:pt x="497" y="45"/>
                  <a:pt x="596" y="108"/>
                  <a:pt x="759" y="117"/>
                </a:cubicBezTo>
                <a:cubicBezTo>
                  <a:pt x="777" y="117"/>
                  <a:pt x="795" y="126"/>
                  <a:pt x="804" y="144"/>
                </a:cubicBezTo>
                <a:cubicBezTo>
                  <a:pt x="813" y="153"/>
                  <a:pt x="822" y="171"/>
                  <a:pt x="822" y="189"/>
                </a:cubicBezTo>
                <a:cubicBezTo>
                  <a:pt x="813" y="253"/>
                  <a:pt x="804" y="352"/>
                  <a:pt x="777" y="460"/>
                </a:cubicBezTo>
                <a:cubicBezTo>
                  <a:pt x="741" y="587"/>
                  <a:pt x="705" y="695"/>
                  <a:pt x="650" y="768"/>
                </a:cubicBezTo>
                <a:cubicBezTo>
                  <a:pt x="578" y="876"/>
                  <a:pt x="425" y="948"/>
                  <a:pt x="416" y="948"/>
                </a:cubicBezTo>
                <a:cubicBezTo>
                  <a:pt x="416" y="948"/>
                  <a:pt x="416" y="948"/>
                  <a:pt x="406" y="948"/>
                </a:cubicBezTo>
                <a:close/>
                <a:moveTo>
                  <a:pt x="406" y="36"/>
                </a:moveTo>
                <a:lnTo>
                  <a:pt x="406" y="36"/>
                </a:lnTo>
                <a:cubicBezTo>
                  <a:pt x="406" y="36"/>
                  <a:pt x="397" y="36"/>
                  <a:pt x="388" y="45"/>
                </a:cubicBezTo>
                <a:cubicBezTo>
                  <a:pt x="343" y="81"/>
                  <a:pt x="235" y="144"/>
                  <a:pt x="63" y="153"/>
                </a:cubicBezTo>
                <a:cubicBezTo>
                  <a:pt x="54" y="153"/>
                  <a:pt x="45" y="162"/>
                  <a:pt x="36" y="162"/>
                </a:cubicBezTo>
                <a:cubicBezTo>
                  <a:pt x="36" y="171"/>
                  <a:pt x="36" y="180"/>
                  <a:pt x="36" y="189"/>
                </a:cubicBezTo>
                <a:cubicBezTo>
                  <a:pt x="63" y="523"/>
                  <a:pt x="163" y="695"/>
                  <a:pt x="199" y="750"/>
                </a:cubicBezTo>
                <a:cubicBezTo>
                  <a:pt x="253" y="831"/>
                  <a:pt x="379" y="903"/>
                  <a:pt x="406" y="912"/>
                </a:cubicBezTo>
                <a:cubicBezTo>
                  <a:pt x="442" y="903"/>
                  <a:pt x="560" y="831"/>
                  <a:pt x="623" y="750"/>
                </a:cubicBezTo>
                <a:cubicBezTo>
                  <a:pt x="659" y="695"/>
                  <a:pt x="750" y="523"/>
                  <a:pt x="786" y="189"/>
                </a:cubicBezTo>
                <a:cubicBezTo>
                  <a:pt x="786" y="180"/>
                  <a:pt x="786" y="171"/>
                  <a:pt x="777" y="162"/>
                </a:cubicBezTo>
                <a:cubicBezTo>
                  <a:pt x="768" y="153"/>
                  <a:pt x="759" y="153"/>
                  <a:pt x="750" y="153"/>
                </a:cubicBezTo>
                <a:cubicBezTo>
                  <a:pt x="587" y="144"/>
                  <a:pt x="479" y="81"/>
                  <a:pt x="434" y="45"/>
                </a:cubicBezTo>
                <a:cubicBezTo>
                  <a:pt x="425" y="36"/>
                  <a:pt x="416" y="36"/>
                  <a:pt x="406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7">
            <a:extLst>
              <a:ext uri="{FF2B5EF4-FFF2-40B4-BE49-F238E27FC236}">
                <a16:creationId xmlns:a16="http://schemas.microsoft.com/office/drawing/2014/main" id="{B0D35D40-A36F-224D-A6AE-2C6821CCD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91" y="5431625"/>
            <a:ext cx="123008" cy="114522"/>
          </a:xfrm>
          <a:custGeom>
            <a:avLst/>
            <a:gdLst>
              <a:gd name="T0" fmla="*/ 63 w 127"/>
              <a:gd name="T1" fmla="*/ 117 h 118"/>
              <a:gd name="T2" fmla="*/ 63 w 127"/>
              <a:gd name="T3" fmla="*/ 117 h 118"/>
              <a:gd name="T4" fmla="*/ 0 w 127"/>
              <a:gd name="T5" fmla="*/ 63 h 118"/>
              <a:gd name="T6" fmla="*/ 63 w 127"/>
              <a:gd name="T7" fmla="*/ 0 h 118"/>
              <a:gd name="T8" fmla="*/ 126 w 127"/>
              <a:gd name="T9" fmla="*/ 63 h 118"/>
              <a:gd name="T10" fmla="*/ 63 w 127"/>
              <a:gd name="T11" fmla="*/ 117 h 118"/>
              <a:gd name="T12" fmla="*/ 63 w 127"/>
              <a:gd name="T13" fmla="*/ 36 h 118"/>
              <a:gd name="T14" fmla="*/ 63 w 127"/>
              <a:gd name="T15" fmla="*/ 36 h 118"/>
              <a:gd name="T16" fmla="*/ 36 w 127"/>
              <a:gd name="T17" fmla="*/ 63 h 118"/>
              <a:gd name="T18" fmla="*/ 63 w 127"/>
              <a:gd name="T19" fmla="*/ 81 h 118"/>
              <a:gd name="T20" fmla="*/ 90 w 127"/>
              <a:gd name="T21" fmla="*/ 63 h 118"/>
              <a:gd name="T22" fmla="*/ 63 w 127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0"/>
                  <a:pt x="99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90" y="72"/>
                  <a:pt x="90" y="63"/>
                </a:cubicBezTo>
                <a:cubicBezTo>
                  <a:pt x="90" y="45"/>
                  <a:pt x="72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8">
            <a:extLst>
              <a:ext uri="{FF2B5EF4-FFF2-40B4-BE49-F238E27FC236}">
                <a16:creationId xmlns:a16="http://schemas.microsoft.com/office/drawing/2014/main" id="{FBE5D916-AC6A-DB40-A1BF-C99142DB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032" y="5431625"/>
            <a:ext cx="114522" cy="114522"/>
          </a:xfrm>
          <a:custGeom>
            <a:avLst/>
            <a:gdLst>
              <a:gd name="T0" fmla="*/ 64 w 119"/>
              <a:gd name="T1" fmla="*/ 117 h 118"/>
              <a:gd name="T2" fmla="*/ 64 w 119"/>
              <a:gd name="T3" fmla="*/ 117 h 118"/>
              <a:gd name="T4" fmla="*/ 0 w 119"/>
              <a:gd name="T5" fmla="*/ 63 h 118"/>
              <a:gd name="T6" fmla="*/ 64 w 119"/>
              <a:gd name="T7" fmla="*/ 0 h 118"/>
              <a:gd name="T8" fmla="*/ 118 w 119"/>
              <a:gd name="T9" fmla="*/ 63 h 118"/>
              <a:gd name="T10" fmla="*/ 64 w 119"/>
              <a:gd name="T11" fmla="*/ 117 h 118"/>
              <a:gd name="T12" fmla="*/ 64 w 119"/>
              <a:gd name="T13" fmla="*/ 36 h 118"/>
              <a:gd name="T14" fmla="*/ 64 w 119"/>
              <a:gd name="T15" fmla="*/ 36 h 118"/>
              <a:gd name="T16" fmla="*/ 37 w 119"/>
              <a:gd name="T17" fmla="*/ 63 h 118"/>
              <a:gd name="T18" fmla="*/ 64 w 119"/>
              <a:gd name="T19" fmla="*/ 81 h 118"/>
              <a:gd name="T20" fmla="*/ 91 w 119"/>
              <a:gd name="T21" fmla="*/ 63 h 118"/>
              <a:gd name="T22" fmla="*/ 6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64" y="117"/>
                </a:moveTo>
                <a:lnTo>
                  <a:pt x="64" y="117"/>
                </a:lnTo>
                <a:cubicBezTo>
                  <a:pt x="28" y="117"/>
                  <a:pt x="0" y="90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0"/>
                  <a:pt x="91" y="117"/>
                  <a:pt x="64" y="11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72"/>
                  <a:pt x="46" y="81"/>
                  <a:pt x="64" y="81"/>
                </a:cubicBezTo>
                <a:cubicBezTo>
                  <a:pt x="73" y="81"/>
                  <a:pt x="91" y="72"/>
                  <a:pt x="91" y="63"/>
                </a:cubicBezTo>
                <a:cubicBezTo>
                  <a:pt x="91" y="45"/>
                  <a:pt x="73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9">
            <a:extLst>
              <a:ext uri="{FF2B5EF4-FFF2-40B4-BE49-F238E27FC236}">
                <a16:creationId xmlns:a16="http://schemas.microsoft.com/office/drawing/2014/main" id="{12AC1847-C9F0-E049-AC4F-CFB2FFEE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158" y="5431625"/>
            <a:ext cx="288430" cy="33933"/>
          </a:xfrm>
          <a:custGeom>
            <a:avLst/>
            <a:gdLst>
              <a:gd name="T0" fmla="*/ 280 w 299"/>
              <a:gd name="T1" fmla="*/ 36 h 37"/>
              <a:gd name="T2" fmla="*/ 280 w 299"/>
              <a:gd name="T3" fmla="*/ 36 h 37"/>
              <a:gd name="T4" fmla="*/ 18 w 299"/>
              <a:gd name="T5" fmla="*/ 36 h 37"/>
              <a:gd name="T6" fmla="*/ 0 w 299"/>
              <a:gd name="T7" fmla="*/ 18 h 37"/>
              <a:gd name="T8" fmla="*/ 18 w 299"/>
              <a:gd name="T9" fmla="*/ 0 h 37"/>
              <a:gd name="T10" fmla="*/ 280 w 299"/>
              <a:gd name="T11" fmla="*/ 0 h 37"/>
              <a:gd name="T12" fmla="*/ 298 w 299"/>
              <a:gd name="T13" fmla="*/ 18 h 37"/>
              <a:gd name="T14" fmla="*/ 280 w 29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" h="37">
                <a:moveTo>
                  <a:pt x="280" y="36"/>
                </a:moveTo>
                <a:lnTo>
                  <a:pt x="280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89" y="0"/>
                  <a:pt x="298" y="9"/>
                  <a:pt x="298" y="18"/>
                </a:cubicBezTo>
                <a:cubicBezTo>
                  <a:pt x="298" y="27"/>
                  <a:pt x="289" y="36"/>
                  <a:pt x="28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0">
            <a:extLst>
              <a:ext uri="{FF2B5EF4-FFF2-40B4-BE49-F238E27FC236}">
                <a16:creationId xmlns:a16="http://schemas.microsoft.com/office/drawing/2014/main" id="{E8DCC1F7-C09D-9B46-B25A-085443BC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018" y="5126228"/>
            <a:ext cx="80589" cy="33933"/>
          </a:xfrm>
          <a:custGeom>
            <a:avLst/>
            <a:gdLst>
              <a:gd name="T0" fmla="*/ 64 w 83"/>
              <a:gd name="T1" fmla="*/ 36 h 37"/>
              <a:gd name="T2" fmla="*/ 64 w 83"/>
              <a:gd name="T3" fmla="*/ 36 h 37"/>
              <a:gd name="T4" fmla="*/ 19 w 83"/>
              <a:gd name="T5" fmla="*/ 36 h 37"/>
              <a:gd name="T6" fmla="*/ 0 w 83"/>
              <a:gd name="T7" fmla="*/ 18 h 37"/>
              <a:gd name="T8" fmla="*/ 19 w 83"/>
              <a:gd name="T9" fmla="*/ 0 h 37"/>
              <a:gd name="T10" fmla="*/ 64 w 83"/>
              <a:gd name="T11" fmla="*/ 0 h 37"/>
              <a:gd name="T12" fmla="*/ 82 w 83"/>
              <a:gd name="T13" fmla="*/ 18 h 37"/>
              <a:gd name="T14" fmla="*/ 64 w 8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37">
                <a:moveTo>
                  <a:pt x="64" y="36"/>
                </a:moveTo>
                <a:lnTo>
                  <a:pt x="64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6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3" y="0"/>
                  <a:pt x="82" y="9"/>
                  <a:pt x="82" y="18"/>
                </a:cubicBezTo>
                <a:cubicBezTo>
                  <a:pt x="82" y="26"/>
                  <a:pt x="73" y="36"/>
                  <a:pt x="6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41">
            <a:extLst>
              <a:ext uri="{FF2B5EF4-FFF2-40B4-BE49-F238E27FC236}">
                <a16:creationId xmlns:a16="http://schemas.microsoft.com/office/drawing/2014/main" id="{30EB9631-7529-DD4C-A7CC-0CEA2044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158" y="5372242"/>
            <a:ext cx="72109" cy="97556"/>
          </a:xfrm>
          <a:custGeom>
            <a:avLst/>
            <a:gdLst>
              <a:gd name="T0" fmla="*/ 18 w 73"/>
              <a:gd name="T1" fmla="*/ 99 h 100"/>
              <a:gd name="T2" fmla="*/ 18 w 73"/>
              <a:gd name="T3" fmla="*/ 99 h 100"/>
              <a:gd name="T4" fmla="*/ 9 w 73"/>
              <a:gd name="T5" fmla="*/ 90 h 100"/>
              <a:gd name="T6" fmla="*/ 9 w 73"/>
              <a:gd name="T7" fmla="*/ 72 h 100"/>
              <a:gd name="T8" fmla="*/ 36 w 73"/>
              <a:gd name="T9" fmla="*/ 9 h 100"/>
              <a:gd name="T10" fmla="*/ 63 w 73"/>
              <a:gd name="T11" fmla="*/ 0 h 100"/>
              <a:gd name="T12" fmla="*/ 72 w 73"/>
              <a:gd name="T13" fmla="*/ 26 h 100"/>
              <a:gd name="T14" fmla="*/ 36 w 73"/>
              <a:gd name="T15" fmla="*/ 90 h 100"/>
              <a:gd name="T16" fmla="*/ 18 w 73"/>
              <a:gd name="T17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00">
                <a:moveTo>
                  <a:pt x="18" y="99"/>
                </a:moveTo>
                <a:lnTo>
                  <a:pt x="18" y="99"/>
                </a:lnTo>
                <a:cubicBezTo>
                  <a:pt x="18" y="99"/>
                  <a:pt x="18" y="90"/>
                  <a:pt x="9" y="90"/>
                </a:cubicBezTo>
                <a:cubicBezTo>
                  <a:pt x="0" y="90"/>
                  <a:pt x="0" y="81"/>
                  <a:pt x="9" y="72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0"/>
                  <a:pt x="54" y="0"/>
                  <a:pt x="63" y="0"/>
                </a:cubicBezTo>
                <a:cubicBezTo>
                  <a:pt x="72" y="9"/>
                  <a:pt x="72" y="18"/>
                  <a:pt x="72" y="26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0"/>
                  <a:pt x="27" y="99"/>
                  <a:pt x="18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2">
            <a:extLst>
              <a:ext uri="{FF2B5EF4-FFF2-40B4-BE49-F238E27FC236}">
                <a16:creationId xmlns:a16="http://schemas.microsoft.com/office/drawing/2014/main" id="{CDB60CB4-E900-594F-80D3-720E26B7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91" y="5372242"/>
            <a:ext cx="254497" cy="33933"/>
          </a:xfrm>
          <a:custGeom>
            <a:avLst/>
            <a:gdLst>
              <a:gd name="T0" fmla="*/ 244 w 263"/>
              <a:gd name="T1" fmla="*/ 36 h 37"/>
              <a:gd name="T2" fmla="*/ 244 w 263"/>
              <a:gd name="T3" fmla="*/ 36 h 37"/>
              <a:gd name="T4" fmla="*/ 18 w 263"/>
              <a:gd name="T5" fmla="*/ 36 h 37"/>
              <a:gd name="T6" fmla="*/ 0 w 263"/>
              <a:gd name="T7" fmla="*/ 18 h 37"/>
              <a:gd name="T8" fmla="*/ 18 w 263"/>
              <a:gd name="T9" fmla="*/ 0 h 37"/>
              <a:gd name="T10" fmla="*/ 244 w 263"/>
              <a:gd name="T11" fmla="*/ 0 h 37"/>
              <a:gd name="T12" fmla="*/ 262 w 263"/>
              <a:gd name="T13" fmla="*/ 18 h 37"/>
              <a:gd name="T14" fmla="*/ 244 w 2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37">
                <a:moveTo>
                  <a:pt x="244" y="36"/>
                </a:moveTo>
                <a:lnTo>
                  <a:pt x="2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62" y="9"/>
                  <a:pt x="262" y="18"/>
                </a:cubicBezTo>
                <a:cubicBezTo>
                  <a:pt x="262" y="26"/>
                  <a:pt x="253" y="36"/>
                  <a:pt x="2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3">
            <a:extLst>
              <a:ext uri="{FF2B5EF4-FFF2-40B4-BE49-F238E27FC236}">
                <a16:creationId xmlns:a16="http://schemas.microsoft.com/office/drawing/2014/main" id="{1216DEA6-735B-A44E-A083-0ADA40A0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414" y="5177128"/>
            <a:ext cx="80589" cy="229047"/>
          </a:xfrm>
          <a:custGeom>
            <a:avLst/>
            <a:gdLst>
              <a:gd name="T0" fmla="*/ 18 w 82"/>
              <a:gd name="T1" fmla="*/ 235 h 236"/>
              <a:gd name="T2" fmla="*/ 18 w 82"/>
              <a:gd name="T3" fmla="*/ 235 h 236"/>
              <a:gd name="T4" fmla="*/ 18 w 82"/>
              <a:gd name="T5" fmla="*/ 235 h 236"/>
              <a:gd name="T6" fmla="*/ 0 w 82"/>
              <a:gd name="T7" fmla="*/ 217 h 236"/>
              <a:gd name="T8" fmla="*/ 45 w 82"/>
              <a:gd name="T9" fmla="*/ 18 h 236"/>
              <a:gd name="T10" fmla="*/ 72 w 82"/>
              <a:gd name="T11" fmla="*/ 9 h 236"/>
              <a:gd name="T12" fmla="*/ 81 w 82"/>
              <a:gd name="T13" fmla="*/ 27 h 236"/>
              <a:gd name="T14" fmla="*/ 36 w 82"/>
              <a:gd name="T15" fmla="*/ 217 h 236"/>
              <a:gd name="T16" fmla="*/ 18 w 82"/>
              <a:gd name="T17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" h="236">
                <a:moveTo>
                  <a:pt x="18" y="235"/>
                </a:moveTo>
                <a:lnTo>
                  <a:pt x="18" y="235"/>
                </a:lnTo>
                <a:lnTo>
                  <a:pt x="18" y="235"/>
                </a:lnTo>
                <a:cubicBezTo>
                  <a:pt x="9" y="235"/>
                  <a:pt x="0" y="225"/>
                  <a:pt x="0" y="217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9"/>
                  <a:pt x="54" y="0"/>
                  <a:pt x="72" y="9"/>
                </a:cubicBezTo>
                <a:cubicBezTo>
                  <a:pt x="81" y="9"/>
                  <a:pt x="81" y="18"/>
                  <a:pt x="81" y="27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36" y="225"/>
                  <a:pt x="27" y="235"/>
                  <a:pt x="18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4">
            <a:extLst>
              <a:ext uri="{FF2B5EF4-FFF2-40B4-BE49-F238E27FC236}">
                <a16:creationId xmlns:a16="http://schemas.microsoft.com/office/drawing/2014/main" id="{9F3BBB24-1B44-6949-B1BF-8909A3A77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91" y="5177128"/>
            <a:ext cx="296913" cy="33933"/>
          </a:xfrm>
          <a:custGeom>
            <a:avLst/>
            <a:gdLst>
              <a:gd name="T0" fmla="*/ 289 w 308"/>
              <a:gd name="T1" fmla="*/ 36 h 37"/>
              <a:gd name="T2" fmla="*/ 289 w 308"/>
              <a:gd name="T3" fmla="*/ 36 h 37"/>
              <a:gd name="T4" fmla="*/ 18 w 308"/>
              <a:gd name="T5" fmla="*/ 36 h 37"/>
              <a:gd name="T6" fmla="*/ 0 w 308"/>
              <a:gd name="T7" fmla="*/ 18 h 37"/>
              <a:gd name="T8" fmla="*/ 18 w 308"/>
              <a:gd name="T9" fmla="*/ 0 h 37"/>
              <a:gd name="T10" fmla="*/ 289 w 308"/>
              <a:gd name="T11" fmla="*/ 0 h 37"/>
              <a:gd name="T12" fmla="*/ 307 w 308"/>
              <a:gd name="T13" fmla="*/ 18 h 37"/>
              <a:gd name="T14" fmla="*/ 289 w 308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37">
                <a:moveTo>
                  <a:pt x="289" y="36"/>
                </a:moveTo>
                <a:lnTo>
                  <a:pt x="28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98" y="0"/>
                  <a:pt x="307" y="9"/>
                  <a:pt x="307" y="18"/>
                </a:cubicBezTo>
                <a:cubicBezTo>
                  <a:pt x="307" y="27"/>
                  <a:pt x="298" y="36"/>
                  <a:pt x="28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5">
            <a:extLst>
              <a:ext uri="{FF2B5EF4-FFF2-40B4-BE49-F238E27FC236}">
                <a16:creationId xmlns:a16="http://schemas.microsoft.com/office/drawing/2014/main" id="{3CA26406-BF07-C648-A0A2-352BC62D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75" y="5126228"/>
            <a:ext cx="80592" cy="279947"/>
          </a:xfrm>
          <a:custGeom>
            <a:avLst/>
            <a:gdLst>
              <a:gd name="T0" fmla="*/ 63 w 82"/>
              <a:gd name="T1" fmla="*/ 289 h 290"/>
              <a:gd name="T2" fmla="*/ 63 w 82"/>
              <a:gd name="T3" fmla="*/ 289 h 290"/>
              <a:gd name="T4" fmla="*/ 54 w 82"/>
              <a:gd name="T5" fmla="*/ 289 h 290"/>
              <a:gd name="T6" fmla="*/ 45 w 82"/>
              <a:gd name="T7" fmla="*/ 262 h 290"/>
              <a:gd name="T8" fmla="*/ 27 w 82"/>
              <a:gd name="T9" fmla="*/ 144 h 290"/>
              <a:gd name="T10" fmla="*/ 0 w 82"/>
              <a:gd name="T11" fmla="*/ 26 h 290"/>
              <a:gd name="T12" fmla="*/ 0 w 82"/>
              <a:gd name="T13" fmla="*/ 9 h 290"/>
              <a:gd name="T14" fmla="*/ 27 w 82"/>
              <a:gd name="T15" fmla="*/ 9 h 290"/>
              <a:gd name="T16" fmla="*/ 45 w 82"/>
              <a:gd name="T17" fmla="*/ 54 h 290"/>
              <a:gd name="T18" fmla="*/ 63 w 82"/>
              <a:gd name="T19" fmla="*/ 135 h 290"/>
              <a:gd name="T20" fmla="*/ 81 w 82"/>
              <a:gd name="T21" fmla="*/ 225 h 290"/>
              <a:gd name="T22" fmla="*/ 81 w 82"/>
              <a:gd name="T23" fmla="*/ 279 h 290"/>
              <a:gd name="T24" fmla="*/ 63 w 82"/>
              <a:gd name="T25" fmla="*/ 289 h 290"/>
              <a:gd name="T26" fmla="*/ 45 w 82"/>
              <a:gd name="T27" fmla="*/ 262 h 290"/>
              <a:gd name="T28" fmla="*/ 45 w 82"/>
              <a:gd name="T29" fmla="*/ 262 h 290"/>
              <a:gd name="T30" fmla="*/ 45 w 82"/>
              <a:gd name="T31" fmla="*/ 262 h 290"/>
              <a:gd name="T32" fmla="*/ 45 w 82"/>
              <a:gd name="T33" fmla="*/ 262 h 290"/>
              <a:gd name="T34" fmla="*/ 0 w 82"/>
              <a:gd name="T35" fmla="*/ 26 h 290"/>
              <a:gd name="T36" fmla="*/ 0 w 82"/>
              <a:gd name="T37" fmla="*/ 2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290">
                <a:moveTo>
                  <a:pt x="63" y="289"/>
                </a:moveTo>
                <a:lnTo>
                  <a:pt x="63" y="289"/>
                </a:lnTo>
                <a:lnTo>
                  <a:pt x="54" y="289"/>
                </a:lnTo>
                <a:cubicBezTo>
                  <a:pt x="45" y="279"/>
                  <a:pt x="45" y="271"/>
                  <a:pt x="45" y="262"/>
                </a:cubicBezTo>
                <a:cubicBezTo>
                  <a:pt x="45" y="262"/>
                  <a:pt x="45" y="216"/>
                  <a:pt x="27" y="144"/>
                </a:cubicBezTo>
                <a:cubicBezTo>
                  <a:pt x="18" y="81"/>
                  <a:pt x="9" y="36"/>
                  <a:pt x="0" y="26"/>
                </a:cubicBezTo>
                <a:lnTo>
                  <a:pt x="0" y="9"/>
                </a:lnTo>
                <a:cubicBezTo>
                  <a:pt x="9" y="0"/>
                  <a:pt x="18" y="0"/>
                  <a:pt x="27" y="9"/>
                </a:cubicBezTo>
                <a:cubicBezTo>
                  <a:pt x="36" y="9"/>
                  <a:pt x="36" y="18"/>
                  <a:pt x="45" y="54"/>
                </a:cubicBezTo>
                <a:cubicBezTo>
                  <a:pt x="54" y="81"/>
                  <a:pt x="63" y="108"/>
                  <a:pt x="63" y="135"/>
                </a:cubicBezTo>
                <a:cubicBezTo>
                  <a:pt x="72" y="171"/>
                  <a:pt x="72" y="198"/>
                  <a:pt x="81" y="225"/>
                </a:cubicBezTo>
                <a:cubicBezTo>
                  <a:pt x="81" y="262"/>
                  <a:pt x="81" y="271"/>
                  <a:pt x="81" y="279"/>
                </a:cubicBezTo>
                <a:cubicBezTo>
                  <a:pt x="72" y="279"/>
                  <a:pt x="72" y="289"/>
                  <a:pt x="63" y="289"/>
                </a:cubicBezTo>
                <a:close/>
                <a:moveTo>
                  <a:pt x="45" y="262"/>
                </a:moveTo>
                <a:lnTo>
                  <a:pt x="45" y="262"/>
                </a:lnTo>
                <a:close/>
                <a:moveTo>
                  <a:pt x="45" y="262"/>
                </a:moveTo>
                <a:lnTo>
                  <a:pt x="45" y="262"/>
                </a:lnTo>
                <a:close/>
                <a:moveTo>
                  <a:pt x="0" y="26"/>
                </a:moveTo>
                <a:lnTo>
                  <a:pt x="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CuadroTexto 527">
            <a:extLst>
              <a:ext uri="{FF2B5EF4-FFF2-40B4-BE49-F238E27FC236}">
                <a16:creationId xmlns:a16="http://schemas.microsoft.com/office/drawing/2014/main" id="{D000C26B-7F62-0548-95FB-E3A30942CBAF}"/>
              </a:ext>
            </a:extLst>
          </p:cNvPr>
          <p:cNvSpPr txBox="1"/>
          <p:nvPr/>
        </p:nvSpPr>
        <p:spPr>
          <a:xfrm>
            <a:off x="8298981" y="686478"/>
            <a:ext cx="77796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Tree Infographic</a:t>
            </a:r>
          </a:p>
        </p:txBody>
      </p:sp>
      <p:sp>
        <p:nvSpPr>
          <p:cNvPr id="529" name="CuadroTexto 528">
            <a:extLst>
              <a:ext uri="{FF2B5EF4-FFF2-40B4-BE49-F238E27FC236}">
                <a16:creationId xmlns:a16="http://schemas.microsoft.com/office/drawing/2014/main" id="{675397DA-4AC1-0B4D-A6D9-9104294C7A71}"/>
              </a:ext>
            </a:extLst>
          </p:cNvPr>
          <p:cNvSpPr txBox="1"/>
          <p:nvPr/>
        </p:nvSpPr>
        <p:spPr>
          <a:xfrm>
            <a:off x="2451398" y="220190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30" name="Group 38">
            <a:extLst>
              <a:ext uri="{FF2B5EF4-FFF2-40B4-BE49-F238E27FC236}">
                <a16:creationId xmlns:a16="http://schemas.microsoft.com/office/drawing/2014/main" id="{9A96BD60-B7E6-BE4E-89C1-C5E684BE257D}"/>
              </a:ext>
            </a:extLst>
          </p:cNvPr>
          <p:cNvGrpSpPr/>
          <p:nvPr/>
        </p:nvGrpSpPr>
        <p:grpSpPr>
          <a:xfrm>
            <a:off x="14890732" y="8680702"/>
            <a:ext cx="2864006" cy="939238"/>
            <a:chOff x="6025059" y="11118607"/>
            <a:chExt cx="2864006" cy="939238"/>
          </a:xfrm>
        </p:grpSpPr>
        <p:sp>
          <p:nvSpPr>
            <p:cNvPr id="531" name="CuadroTexto 395">
              <a:extLst>
                <a:ext uri="{FF2B5EF4-FFF2-40B4-BE49-F238E27FC236}">
                  <a16:creationId xmlns:a16="http://schemas.microsoft.com/office/drawing/2014/main" id="{2C07B997-3F67-5946-AFA3-1221B611FE51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32" name="Rectangle 40">
              <a:extLst>
                <a:ext uri="{FF2B5EF4-FFF2-40B4-BE49-F238E27FC236}">
                  <a16:creationId xmlns:a16="http://schemas.microsoft.com/office/drawing/2014/main" id="{E8FDA07D-0667-2649-82C3-018EA8D679CF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3" name="Group 38">
            <a:extLst>
              <a:ext uri="{FF2B5EF4-FFF2-40B4-BE49-F238E27FC236}">
                <a16:creationId xmlns:a16="http://schemas.microsoft.com/office/drawing/2014/main" id="{1E0D35CE-7A66-F749-86C2-229A8BD9EE62}"/>
              </a:ext>
            </a:extLst>
          </p:cNvPr>
          <p:cNvGrpSpPr/>
          <p:nvPr/>
        </p:nvGrpSpPr>
        <p:grpSpPr>
          <a:xfrm>
            <a:off x="10810302" y="9199565"/>
            <a:ext cx="2864006" cy="939238"/>
            <a:chOff x="6025059" y="11118607"/>
            <a:chExt cx="2864006" cy="939238"/>
          </a:xfrm>
        </p:grpSpPr>
        <p:sp>
          <p:nvSpPr>
            <p:cNvPr id="534" name="CuadroTexto 395">
              <a:extLst>
                <a:ext uri="{FF2B5EF4-FFF2-40B4-BE49-F238E27FC236}">
                  <a16:creationId xmlns:a16="http://schemas.microsoft.com/office/drawing/2014/main" id="{78BA4566-F88C-D942-9535-D9F9288A0866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5" name="Rectangle 40">
              <a:extLst>
                <a:ext uri="{FF2B5EF4-FFF2-40B4-BE49-F238E27FC236}">
                  <a16:creationId xmlns:a16="http://schemas.microsoft.com/office/drawing/2014/main" id="{2CD811B5-FE5D-224F-9CA2-374205BB90EE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6" name="Group 38">
            <a:extLst>
              <a:ext uri="{FF2B5EF4-FFF2-40B4-BE49-F238E27FC236}">
                <a16:creationId xmlns:a16="http://schemas.microsoft.com/office/drawing/2014/main" id="{E8FD69C8-CCCA-E647-8E10-50EFEA1A8405}"/>
              </a:ext>
            </a:extLst>
          </p:cNvPr>
          <p:cNvGrpSpPr/>
          <p:nvPr/>
        </p:nvGrpSpPr>
        <p:grpSpPr>
          <a:xfrm>
            <a:off x="6733193" y="8747659"/>
            <a:ext cx="2864006" cy="939238"/>
            <a:chOff x="6025059" y="11118607"/>
            <a:chExt cx="2864006" cy="939238"/>
          </a:xfrm>
        </p:grpSpPr>
        <p:sp>
          <p:nvSpPr>
            <p:cNvPr id="537" name="CuadroTexto 395">
              <a:extLst>
                <a:ext uri="{FF2B5EF4-FFF2-40B4-BE49-F238E27FC236}">
                  <a16:creationId xmlns:a16="http://schemas.microsoft.com/office/drawing/2014/main" id="{6305EADD-CF7A-B642-BC65-043001C28A32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38" name="Rectangle 40">
              <a:extLst>
                <a:ext uri="{FF2B5EF4-FFF2-40B4-BE49-F238E27FC236}">
                  <a16:creationId xmlns:a16="http://schemas.microsoft.com/office/drawing/2014/main" id="{EE4B8DFC-3FCD-364F-AAE6-82BDDE2C1B8E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9" name="Group 38">
            <a:extLst>
              <a:ext uri="{FF2B5EF4-FFF2-40B4-BE49-F238E27FC236}">
                <a16:creationId xmlns:a16="http://schemas.microsoft.com/office/drawing/2014/main" id="{524C5B91-8503-3247-9789-AAC76DA492A5}"/>
              </a:ext>
            </a:extLst>
          </p:cNvPr>
          <p:cNvGrpSpPr/>
          <p:nvPr/>
        </p:nvGrpSpPr>
        <p:grpSpPr>
          <a:xfrm>
            <a:off x="8260175" y="5919690"/>
            <a:ext cx="2864006" cy="939238"/>
            <a:chOff x="6025059" y="11118607"/>
            <a:chExt cx="2864006" cy="939238"/>
          </a:xfrm>
        </p:grpSpPr>
        <p:sp>
          <p:nvSpPr>
            <p:cNvPr id="540" name="CuadroTexto 395">
              <a:extLst>
                <a:ext uri="{FF2B5EF4-FFF2-40B4-BE49-F238E27FC236}">
                  <a16:creationId xmlns:a16="http://schemas.microsoft.com/office/drawing/2014/main" id="{FF33201C-B452-234C-A258-B87D8DED9A8C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1" name="Rectangle 40">
              <a:extLst>
                <a:ext uri="{FF2B5EF4-FFF2-40B4-BE49-F238E27FC236}">
                  <a16:creationId xmlns:a16="http://schemas.microsoft.com/office/drawing/2014/main" id="{2B1D40DF-E25D-8C46-B872-D084F5FA7C20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2" name="Group 38">
            <a:extLst>
              <a:ext uri="{FF2B5EF4-FFF2-40B4-BE49-F238E27FC236}">
                <a16:creationId xmlns:a16="http://schemas.microsoft.com/office/drawing/2014/main" id="{30B519F0-2DAE-B045-8A94-C645AC81D776}"/>
              </a:ext>
            </a:extLst>
          </p:cNvPr>
          <p:cNvGrpSpPr/>
          <p:nvPr/>
        </p:nvGrpSpPr>
        <p:grpSpPr>
          <a:xfrm>
            <a:off x="13253826" y="5943018"/>
            <a:ext cx="2864006" cy="939238"/>
            <a:chOff x="6025059" y="11118607"/>
            <a:chExt cx="2864006" cy="939238"/>
          </a:xfrm>
        </p:grpSpPr>
        <p:sp>
          <p:nvSpPr>
            <p:cNvPr id="543" name="CuadroTexto 395">
              <a:extLst>
                <a:ext uri="{FF2B5EF4-FFF2-40B4-BE49-F238E27FC236}">
                  <a16:creationId xmlns:a16="http://schemas.microsoft.com/office/drawing/2014/main" id="{8E9E0CF8-FDA1-D946-8BA3-5A1F1324AE81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4" name="Rectangle 40">
              <a:extLst>
                <a:ext uri="{FF2B5EF4-FFF2-40B4-BE49-F238E27FC236}">
                  <a16:creationId xmlns:a16="http://schemas.microsoft.com/office/drawing/2014/main" id="{FED5E17D-8492-844F-8A27-84EE7B89CA78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530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168">
            <a:extLst>
              <a:ext uri="{FF2B5EF4-FFF2-40B4-BE49-F238E27FC236}">
                <a16:creationId xmlns:a16="http://schemas.microsoft.com/office/drawing/2014/main" id="{F1A37B45-784E-A74D-A373-233BB9273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904" y="3721457"/>
            <a:ext cx="7641037" cy="9066538"/>
          </a:xfrm>
          <a:custGeom>
            <a:avLst/>
            <a:gdLst>
              <a:gd name="T0" fmla="*/ 7362 w 7613"/>
              <a:gd name="T1" fmla="*/ 3369 h 9030"/>
              <a:gd name="T2" fmla="*/ 7362 w 7613"/>
              <a:gd name="T3" fmla="*/ 3369 h 9030"/>
              <a:gd name="T4" fmla="*/ 4994 w 7613"/>
              <a:gd name="T5" fmla="*/ 5512 h 9030"/>
              <a:gd name="T6" fmla="*/ 4890 w 7613"/>
              <a:gd name="T7" fmla="*/ 7914 h 9030"/>
              <a:gd name="T8" fmla="*/ 6195 w 7613"/>
              <a:gd name="T9" fmla="*/ 8381 h 9030"/>
              <a:gd name="T10" fmla="*/ 7612 w 7613"/>
              <a:gd name="T11" fmla="*/ 9029 h 9030"/>
              <a:gd name="T12" fmla="*/ 0 w 7613"/>
              <a:gd name="T13" fmla="*/ 9029 h 9030"/>
              <a:gd name="T14" fmla="*/ 1063 w 7613"/>
              <a:gd name="T15" fmla="*/ 8700 h 9030"/>
              <a:gd name="T16" fmla="*/ 2040 w 7613"/>
              <a:gd name="T17" fmla="*/ 8329 h 9030"/>
              <a:gd name="T18" fmla="*/ 2541 w 7613"/>
              <a:gd name="T19" fmla="*/ 7992 h 9030"/>
              <a:gd name="T20" fmla="*/ 3421 w 7613"/>
              <a:gd name="T21" fmla="*/ 5140 h 9030"/>
              <a:gd name="T22" fmla="*/ 3577 w 7613"/>
              <a:gd name="T23" fmla="*/ 4786 h 9030"/>
              <a:gd name="T24" fmla="*/ 3508 w 7613"/>
              <a:gd name="T25" fmla="*/ 3464 h 9030"/>
              <a:gd name="T26" fmla="*/ 3490 w 7613"/>
              <a:gd name="T27" fmla="*/ 2998 h 9030"/>
              <a:gd name="T28" fmla="*/ 3490 w 7613"/>
              <a:gd name="T29" fmla="*/ 1556 h 9030"/>
              <a:gd name="T30" fmla="*/ 4026 w 7613"/>
              <a:gd name="T31" fmla="*/ 1841 h 9030"/>
              <a:gd name="T32" fmla="*/ 4095 w 7613"/>
              <a:gd name="T33" fmla="*/ 2359 h 9030"/>
              <a:gd name="T34" fmla="*/ 4225 w 7613"/>
              <a:gd name="T35" fmla="*/ 3499 h 9030"/>
              <a:gd name="T36" fmla="*/ 4501 w 7613"/>
              <a:gd name="T37" fmla="*/ 4363 h 9030"/>
              <a:gd name="T38" fmla="*/ 4545 w 7613"/>
              <a:gd name="T39" fmla="*/ 4363 h 9030"/>
              <a:gd name="T40" fmla="*/ 4545 w 7613"/>
              <a:gd name="T41" fmla="*/ 4363 h 9030"/>
              <a:gd name="T42" fmla="*/ 5219 w 7613"/>
              <a:gd name="T43" fmla="*/ 1348 h 9030"/>
              <a:gd name="T44" fmla="*/ 5227 w 7613"/>
              <a:gd name="T45" fmla="*/ 0 h 9030"/>
              <a:gd name="T46" fmla="*/ 5927 w 7613"/>
              <a:gd name="T47" fmla="*/ 87 h 9030"/>
              <a:gd name="T48" fmla="*/ 5711 w 7613"/>
              <a:gd name="T49" fmla="*/ 3533 h 9030"/>
              <a:gd name="T50" fmla="*/ 5668 w 7613"/>
              <a:gd name="T51" fmla="*/ 4000 h 9030"/>
              <a:gd name="T52" fmla="*/ 5789 w 7613"/>
              <a:gd name="T53" fmla="*/ 4069 h 9030"/>
              <a:gd name="T54" fmla="*/ 6731 w 7613"/>
              <a:gd name="T55" fmla="*/ 3352 h 9030"/>
              <a:gd name="T56" fmla="*/ 7362 w 7613"/>
              <a:gd name="T57" fmla="*/ 3369 h 9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613" h="9030">
                <a:moveTo>
                  <a:pt x="7362" y="3369"/>
                </a:moveTo>
                <a:lnTo>
                  <a:pt x="7362" y="3369"/>
                </a:lnTo>
                <a:cubicBezTo>
                  <a:pt x="7362" y="3369"/>
                  <a:pt x="6644" y="4804"/>
                  <a:pt x="4994" y="5512"/>
                </a:cubicBezTo>
                <a:cubicBezTo>
                  <a:pt x="4994" y="5512"/>
                  <a:pt x="3179" y="6627"/>
                  <a:pt x="4890" y="7914"/>
                </a:cubicBezTo>
                <a:cubicBezTo>
                  <a:pt x="4890" y="7914"/>
                  <a:pt x="5685" y="7819"/>
                  <a:pt x="6195" y="8381"/>
                </a:cubicBezTo>
                <a:cubicBezTo>
                  <a:pt x="6195" y="8381"/>
                  <a:pt x="6748" y="8484"/>
                  <a:pt x="7612" y="9029"/>
                </a:cubicBezTo>
                <a:cubicBezTo>
                  <a:pt x="0" y="9029"/>
                  <a:pt x="0" y="9029"/>
                  <a:pt x="0" y="9029"/>
                </a:cubicBezTo>
                <a:cubicBezTo>
                  <a:pt x="1063" y="8700"/>
                  <a:pt x="1063" y="8700"/>
                  <a:pt x="1063" y="8700"/>
                </a:cubicBezTo>
                <a:cubicBezTo>
                  <a:pt x="1063" y="8700"/>
                  <a:pt x="1331" y="8303"/>
                  <a:pt x="2040" y="8329"/>
                </a:cubicBezTo>
                <a:cubicBezTo>
                  <a:pt x="2541" y="7992"/>
                  <a:pt x="2541" y="7992"/>
                  <a:pt x="2541" y="7992"/>
                </a:cubicBezTo>
                <a:cubicBezTo>
                  <a:pt x="2541" y="7992"/>
                  <a:pt x="1435" y="6782"/>
                  <a:pt x="3421" y="5140"/>
                </a:cubicBezTo>
                <a:cubicBezTo>
                  <a:pt x="3525" y="5054"/>
                  <a:pt x="3586" y="4924"/>
                  <a:pt x="3577" y="4786"/>
                </a:cubicBezTo>
                <a:cubicBezTo>
                  <a:pt x="3508" y="3464"/>
                  <a:pt x="3508" y="3464"/>
                  <a:pt x="3508" y="3464"/>
                </a:cubicBezTo>
                <a:cubicBezTo>
                  <a:pt x="3499" y="3309"/>
                  <a:pt x="3490" y="3153"/>
                  <a:pt x="3490" y="2998"/>
                </a:cubicBezTo>
                <a:cubicBezTo>
                  <a:pt x="3490" y="1556"/>
                  <a:pt x="3490" y="1556"/>
                  <a:pt x="3490" y="1556"/>
                </a:cubicBezTo>
                <a:cubicBezTo>
                  <a:pt x="4026" y="1841"/>
                  <a:pt x="4026" y="1841"/>
                  <a:pt x="4026" y="1841"/>
                </a:cubicBezTo>
                <a:cubicBezTo>
                  <a:pt x="4043" y="1962"/>
                  <a:pt x="4069" y="2143"/>
                  <a:pt x="4095" y="2359"/>
                </a:cubicBezTo>
                <a:cubicBezTo>
                  <a:pt x="4173" y="3024"/>
                  <a:pt x="4165" y="3205"/>
                  <a:pt x="4225" y="3499"/>
                </a:cubicBezTo>
                <a:cubicBezTo>
                  <a:pt x="4268" y="3706"/>
                  <a:pt x="4337" y="4009"/>
                  <a:pt x="4501" y="4363"/>
                </a:cubicBezTo>
                <a:cubicBezTo>
                  <a:pt x="4510" y="4380"/>
                  <a:pt x="4536" y="4380"/>
                  <a:pt x="4545" y="4363"/>
                </a:cubicBezTo>
                <a:lnTo>
                  <a:pt x="4545" y="4363"/>
                </a:lnTo>
                <a:cubicBezTo>
                  <a:pt x="4977" y="3715"/>
                  <a:pt x="5210" y="2126"/>
                  <a:pt x="5219" y="1348"/>
                </a:cubicBezTo>
                <a:cubicBezTo>
                  <a:pt x="5227" y="0"/>
                  <a:pt x="5227" y="0"/>
                  <a:pt x="5227" y="0"/>
                </a:cubicBezTo>
                <a:cubicBezTo>
                  <a:pt x="5927" y="87"/>
                  <a:pt x="5927" y="87"/>
                  <a:pt x="5927" y="87"/>
                </a:cubicBezTo>
                <a:cubicBezTo>
                  <a:pt x="5711" y="3533"/>
                  <a:pt x="5711" y="3533"/>
                  <a:pt x="5711" y="3533"/>
                </a:cubicBezTo>
                <a:cubicBezTo>
                  <a:pt x="5668" y="4000"/>
                  <a:pt x="5668" y="4000"/>
                  <a:pt x="5668" y="4000"/>
                </a:cubicBezTo>
                <a:cubicBezTo>
                  <a:pt x="5659" y="4069"/>
                  <a:pt x="5737" y="4112"/>
                  <a:pt x="5789" y="4069"/>
                </a:cubicBezTo>
                <a:cubicBezTo>
                  <a:pt x="6731" y="3352"/>
                  <a:pt x="6731" y="3352"/>
                  <a:pt x="6731" y="3352"/>
                </a:cubicBezTo>
                <a:lnTo>
                  <a:pt x="7362" y="336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9">
            <a:extLst>
              <a:ext uri="{FF2B5EF4-FFF2-40B4-BE49-F238E27FC236}">
                <a16:creationId xmlns:a16="http://schemas.microsoft.com/office/drawing/2014/main" id="{604F5150-8D64-4740-A76B-9B30A215A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833" y="4137597"/>
            <a:ext cx="4528843" cy="3063498"/>
          </a:xfrm>
          <a:custGeom>
            <a:avLst/>
            <a:gdLst>
              <a:gd name="T0" fmla="*/ 4373 w 4512"/>
              <a:gd name="T1" fmla="*/ 0 h 3050"/>
              <a:gd name="T2" fmla="*/ 4373 w 4512"/>
              <a:gd name="T3" fmla="*/ 0 h 3050"/>
              <a:gd name="T4" fmla="*/ 2593 w 4512"/>
              <a:gd name="T5" fmla="*/ 0 h 3050"/>
              <a:gd name="T6" fmla="*/ 2256 w 4512"/>
              <a:gd name="T7" fmla="*/ 337 h 3050"/>
              <a:gd name="T8" fmla="*/ 1927 w 4512"/>
              <a:gd name="T9" fmla="*/ 0 h 3050"/>
              <a:gd name="T10" fmla="*/ 0 w 4512"/>
              <a:gd name="T11" fmla="*/ 0 h 3050"/>
              <a:gd name="T12" fmla="*/ 0 w 4512"/>
              <a:gd name="T13" fmla="*/ 1158 h 3050"/>
              <a:gd name="T14" fmla="*/ 337 w 4512"/>
              <a:gd name="T15" fmla="*/ 1486 h 3050"/>
              <a:gd name="T16" fmla="*/ 0 w 4512"/>
              <a:gd name="T17" fmla="*/ 1823 h 3050"/>
              <a:gd name="T18" fmla="*/ 0 w 4512"/>
              <a:gd name="T19" fmla="*/ 3049 h 3050"/>
              <a:gd name="T20" fmla="*/ 4511 w 4512"/>
              <a:gd name="T21" fmla="*/ 544 h 3050"/>
              <a:gd name="T22" fmla="*/ 4373 w 4512"/>
              <a:gd name="T23" fmla="*/ 0 h 3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12" h="3050">
                <a:moveTo>
                  <a:pt x="4373" y="0"/>
                </a:moveTo>
                <a:lnTo>
                  <a:pt x="4373" y="0"/>
                </a:lnTo>
                <a:cubicBezTo>
                  <a:pt x="2593" y="0"/>
                  <a:pt x="2593" y="0"/>
                  <a:pt x="2593" y="0"/>
                </a:cubicBezTo>
                <a:cubicBezTo>
                  <a:pt x="2593" y="182"/>
                  <a:pt x="2446" y="337"/>
                  <a:pt x="2256" y="337"/>
                </a:cubicBezTo>
                <a:cubicBezTo>
                  <a:pt x="2074" y="337"/>
                  <a:pt x="1927" y="182"/>
                  <a:pt x="19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58"/>
                  <a:pt x="0" y="1158"/>
                  <a:pt x="0" y="1158"/>
                </a:cubicBezTo>
                <a:cubicBezTo>
                  <a:pt x="191" y="1158"/>
                  <a:pt x="337" y="1305"/>
                  <a:pt x="337" y="1486"/>
                </a:cubicBezTo>
                <a:cubicBezTo>
                  <a:pt x="337" y="1676"/>
                  <a:pt x="191" y="1823"/>
                  <a:pt x="0" y="1823"/>
                </a:cubicBezTo>
                <a:cubicBezTo>
                  <a:pt x="0" y="3049"/>
                  <a:pt x="0" y="3049"/>
                  <a:pt x="0" y="3049"/>
                </a:cubicBezTo>
                <a:cubicBezTo>
                  <a:pt x="2636" y="2679"/>
                  <a:pt x="4511" y="1702"/>
                  <a:pt x="4511" y="544"/>
                </a:cubicBezTo>
                <a:cubicBezTo>
                  <a:pt x="4511" y="363"/>
                  <a:pt x="4468" y="173"/>
                  <a:pt x="4373" y="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0">
            <a:extLst>
              <a:ext uri="{FF2B5EF4-FFF2-40B4-BE49-F238E27FC236}">
                <a16:creationId xmlns:a16="http://schemas.microsoft.com/office/drawing/2014/main" id="{8CFE5087-E55E-D046-A914-F4A59DDC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1757" y="928006"/>
            <a:ext cx="7030109" cy="3550470"/>
          </a:xfrm>
          <a:custGeom>
            <a:avLst/>
            <a:gdLst>
              <a:gd name="T0" fmla="*/ 5272 w 7001"/>
              <a:gd name="T1" fmla="*/ 1918 h 3535"/>
              <a:gd name="T2" fmla="*/ 5272 w 7001"/>
              <a:gd name="T3" fmla="*/ 1918 h 3535"/>
              <a:gd name="T4" fmla="*/ 337 w 7001"/>
              <a:gd name="T5" fmla="*/ 0 h 3535"/>
              <a:gd name="T6" fmla="*/ 337 w 7001"/>
              <a:gd name="T7" fmla="*/ 1227 h 3535"/>
              <a:gd name="T8" fmla="*/ 0 w 7001"/>
              <a:gd name="T9" fmla="*/ 1564 h 3535"/>
              <a:gd name="T10" fmla="*/ 337 w 7001"/>
              <a:gd name="T11" fmla="*/ 1892 h 3535"/>
              <a:gd name="T12" fmla="*/ 337 w 7001"/>
              <a:gd name="T13" fmla="*/ 3197 h 3535"/>
              <a:gd name="T14" fmla="*/ 1167 w 7001"/>
              <a:gd name="T15" fmla="*/ 3197 h 3535"/>
              <a:gd name="T16" fmla="*/ 1158 w 7001"/>
              <a:gd name="T17" fmla="*/ 3188 h 3535"/>
              <a:gd name="T18" fmla="*/ 1496 w 7001"/>
              <a:gd name="T19" fmla="*/ 2852 h 3535"/>
              <a:gd name="T20" fmla="*/ 1832 w 7001"/>
              <a:gd name="T21" fmla="*/ 3188 h 3535"/>
              <a:gd name="T22" fmla="*/ 1832 w 7001"/>
              <a:gd name="T23" fmla="*/ 3197 h 3535"/>
              <a:gd name="T24" fmla="*/ 2627 w 7001"/>
              <a:gd name="T25" fmla="*/ 3197 h 3535"/>
              <a:gd name="T26" fmla="*/ 4554 w 7001"/>
              <a:gd name="T27" fmla="*/ 3197 h 3535"/>
              <a:gd name="T28" fmla="*/ 4883 w 7001"/>
              <a:gd name="T29" fmla="*/ 3534 h 3535"/>
              <a:gd name="T30" fmla="*/ 5220 w 7001"/>
              <a:gd name="T31" fmla="*/ 3197 h 3535"/>
              <a:gd name="T32" fmla="*/ 7000 w 7001"/>
              <a:gd name="T33" fmla="*/ 3197 h 3535"/>
              <a:gd name="T34" fmla="*/ 5272 w 7001"/>
              <a:gd name="T35" fmla="*/ 1918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01" h="3535">
                <a:moveTo>
                  <a:pt x="5272" y="1918"/>
                </a:moveTo>
                <a:lnTo>
                  <a:pt x="5272" y="1918"/>
                </a:lnTo>
                <a:cubicBezTo>
                  <a:pt x="5254" y="864"/>
                  <a:pt x="3051" y="0"/>
                  <a:pt x="337" y="0"/>
                </a:cubicBezTo>
                <a:cubicBezTo>
                  <a:pt x="337" y="1227"/>
                  <a:pt x="337" y="1227"/>
                  <a:pt x="337" y="1227"/>
                </a:cubicBezTo>
                <a:cubicBezTo>
                  <a:pt x="156" y="1227"/>
                  <a:pt x="0" y="1374"/>
                  <a:pt x="0" y="1564"/>
                </a:cubicBezTo>
                <a:cubicBezTo>
                  <a:pt x="0" y="1746"/>
                  <a:pt x="156" y="1892"/>
                  <a:pt x="337" y="1892"/>
                </a:cubicBezTo>
                <a:cubicBezTo>
                  <a:pt x="337" y="3197"/>
                  <a:pt x="337" y="3197"/>
                  <a:pt x="337" y="3197"/>
                </a:cubicBezTo>
                <a:cubicBezTo>
                  <a:pt x="1167" y="3197"/>
                  <a:pt x="1167" y="3197"/>
                  <a:pt x="1167" y="3197"/>
                </a:cubicBezTo>
                <a:lnTo>
                  <a:pt x="1158" y="3188"/>
                </a:lnTo>
                <a:cubicBezTo>
                  <a:pt x="1158" y="2998"/>
                  <a:pt x="1314" y="2852"/>
                  <a:pt x="1496" y="2852"/>
                </a:cubicBezTo>
                <a:cubicBezTo>
                  <a:pt x="1677" y="2852"/>
                  <a:pt x="1832" y="2998"/>
                  <a:pt x="1832" y="3188"/>
                </a:cubicBezTo>
                <a:lnTo>
                  <a:pt x="1832" y="3197"/>
                </a:lnTo>
                <a:cubicBezTo>
                  <a:pt x="2627" y="3197"/>
                  <a:pt x="2627" y="3197"/>
                  <a:pt x="2627" y="3197"/>
                </a:cubicBezTo>
                <a:cubicBezTo>
                  <a:pt x="4554" y="3197"/>
                  <a:pt x="4554" y="3197"/>
                  <a:pt x="4554" y="3197"/>
                </a:cubicBezTo>
                <a:cubicBezTo>
                  <a:pt x="4554" y="3379"/>
                  <a:pt x="4701" y="3534"/>
                  <a:pt x="4883" y="3534"/>
                </a:cubicBezTo>
                <a:cubicBezTo>
                  <a:pt x="5073" y="3534"/>
                  <a:pt x="5220" y="3379"/>
                  <a:pt x="5220" y="3197"/>
                </a:cubicBezTo>
                <a:cubicBezTo>
                  <a:pt x="7000" y="3197"/>
                  <a:pt x="7000" y="3197"/>
                  <a:pt x="7000" y="3197"/>
                </a:cubicBezTo>
                <a:cubicBezTo>
                  <a:pt x="6732" y="2704"/>
                  <a:pt x="6127" y="2264"/>
                  <a:pt x="5272" y="191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1">
            <a:extLst>
              <a:ext uri="{FF2B5EF4-FFF2-40B4-BE49-F238E27FC236}">
                <a16:creationId xmlns:a16="http://schemas.microsoft.com/office/drawing/2014/main" id="{D8BD34F5-9899-104E-A2E5-3B9AC2CC0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132" y="3792290"/>
            <a:ext cx="5272583" cy="3554896"/>
          </a:xfrm>
          <a:custGeom>
            <a:avLst/>
            <a:gdLst>
              <a:gd name="T0" fmla="*/ 4916 w 5254"/>
              <a:gd name="T1" fmla="*/ 1503 h 3542"/>
              <a:gd name="T2" fmla="*/ 4916 w 5254"/>
              <a:gd name="T3" fmla="*/ 1503 h 3542"/>
              <a:gd name="T4" fmla="*/ 4916 w 5254"/>
              <a:gd name="T5" fmla="*/ 345 h 3542"/>
              <a:gd name="T6" fmla="*/ 4121 w 5254"/>
              <a:gd name="T7" fmla="*/ 345 h 3542"/>
              <a:gd name="T8" fmla="*/ 4121 w 5254"/>
              <a:gd name="T9" fmla="*/ 336 h 3542"/>
              <a:gd name="T10" fmla="*/ 3785 w 5254"/>
              <a:gd name="T11" fmla="*/ 0 h 3542"/>
              <a:gd name="T12" fmla="*/ 3447 w 5254"/>
              <a:gd name="T13" fmla="*/ 336 h 3542"/>
              <a:gd name="T14" fmla="*/ 3456 w 5254"/>
              <a:gd name="T15" fmla="*/ 345 h 3542"/>
              <a:gd name="T16" fmla="*/ 2626 w 5254"/>
              <a:gd name="T17" fmla="*/ 345 h 3542"/>
              <a:gd name="T18" fmla="*/ 1857 w 5254"/>
              <a:gd name="T19" fmla="*/ 345 h 3542"/>
              <a:gd name="T20" fmla="*/ 1529 w 5254"/>
              <a:gd name="T21" fmla="*/ 682 h 3542"/>
              <a:gd name="T22" fmla="*/ 1192 w 5254"/>
              <a:gd name="T23" fmla="*/ 345 h 3542"/>
              <a:gd name="T24" fmla="*/ 337 w 5254"/>
              <a:gd name="T25" fmla="*/ 345 h 3542"/>
              <a:gd name="T26" fmla="*/ 337 w 5254"/>
              <a:gd name="T27" fmla="*/ 1503 h 3542"/>
              <a:gd name="T28" fmla="*/ 0 w 5254"/>
              <a:gd name="T29" fmla="*/ 1831 h 3542"/>
              <a:gd name="T30" fmla="*/ 337 w 5254"/>
              <a:gd name="T31" fmla="*/ 2168 h 3542"/>
              <a:gd name="T32" fmla="*/ 337 w 5254"/>
              <a:gd name="T33" fmla="*/ 3394 h 3542"/>
              <a:gd name="T34" fmla="*/ 2626 w 5254"/>
              <a:gd name="T35" fmla="*/ 3541 h 3542"/>
              <a:gd name="T36" fmla="*/ 4916 w 5254"/>
              <a:gd name="T37" fmla="*/ 3394 h 3542"/>
              <a:gd name="T38" fmla="*/ 4916 w 5254"/>
              <a:gd name="T39" fmla="*/ 2168 h 3542"/>
              <a:gd name="T40" fmla="*/ 5253 w 5254"/>
              <a:gd name="T41" fmla="*/ 1831 h 3542"/>
              <a:gd name="T42" fmla="*/ 4916 w 5254"/>
              <a:gd name="T43" fmla="*/ 1503 h 3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54" h="3542">
                <a:moveTo>
                  <a:pt x="4916" y="1503"/>
                </a:moveTo>
                <a:lnTo>
                  <a:pt x="4916" y="1503"/>
                </a:lnTo>
                <a:cubicBezTo>
                  <a:pt x="4916" y="345"/>
                  <a:pt x="4916" y="345"/>
                  <a:pt x="4916" y="345"/>
                </a:cubicBezTo>
                <a:cubicBezTo>
                  <a:pt x="4121" y="345"/>
                  <a:pt x="4121" y="345"/>
                  <a:pt x="4121" y="345"/>
                </a:cubicBezTo>
                <a:lnTo>
                  <a:pt x="4121" y="336"/>
                </a:lnTo>
                <a:cubicBezTo>
                  <a:pt x="4121" y="146"/>
                  <a:pt x="3966" y="0"/>
                  <a:pt x="3785" y="0"/>
                </a:cubicBezTo>
                <a:cubicBezTo>
                  <a:pt x="3603" y="0"/>
                  <a:pt x="3447" y="146"/>
                  <a:pt x="3447" y="336"/>
                </a:cubicBezTo>
                <a:lnTo>
                  <a:pt x="3456" y="345"/>
                </a:lnTo>
                <a:cubicBezTo>
                  <a:pt x="2626" y="345"/>
                  <a:pt x="2626" y="345"/>
                  <a:pt x="2626" y="345"/>
                </a:cubicBezTo>
                <a:cubicBezTo>
                  <a:pt x="1857" y="345"/>
                  <a:pt x="1857" y="345"/>
                  <a:pt x="1857" y="345"/>
                </a:cubicBezTo>
                <a:cubicBezTo>
                  <a:pt x="1857" y="527"/>
                  <a:pt x="1711" y="682"/>
                  <a:pt x="1529" y="682"/>
                </a:cubicBezTo>
                <a:cubicBezTo>
                  <a:pt x="1339" y="682"/>
                  <a:pt x="1192" y="527"/>
                  <a:pt x="1192" y="345"/>
                </a:cubicBezTo>
                <a:cubicBezTo>
                  <a:pt x="337" y="345"/>
                  <a:pt x="337" y="345"/>
                  <a:pt x="337" y="345"/>
                </a:cubicBezTo>
                <a:cubicBezTo>
                  <a:pt x="337" y="1503"/>
                  <a:pt x="337" y="1503"/>
                  <a:pt x="337" y="1503"/>
                </a:cubicBezTo>
                <a:cubicBezTo>
                  <a:pt x="155" y="1503"/>
                  <a:pt x="0" y="1650"/>
                  <a:pt x="0" y="1831"/>
                </a:cubicBezTo>
                <a:cubicBezTo>
                  <a:pt x="0" y="2021"/>
                  <a:pt x="155" y="2168"/>
                  <a:pt x="337" y="2168"/>
                </a:cubicBezTo>
                <a:cubicBezTo>
                  <a:pt x="337" y="3394"/>
                  <a:pt x="337" y="3394"/>
                  <a:pt x="337" y="3394"/>
                </a:cubicBezTo>
                <a:cubicBezTo>
                  <a:pt x="1054" y="3489"/>
                  <a:pt x="1823" y="3541"/>
                  <a:pt x="2626" y="3541"/>
                </a:cubicBezTo>
                <a:cubicBezTo>
                  <a:pt x="3430" y="3541"/>
                  <a:pt x="4199" y="3489"/>
                  <a:pt x="4916" y="3394"/>
                </a:cubicBezTo>
                <a:cubicBezTo>
                  <a:pt x="4916" y="2168"/>
                  <a:pt x="4916" y="2168"/>
                  <a:pt x="4916" y="2168"/>
                </a:cubicBezTo>
                <a:cubicBezTo>
                  <a:pt x="5107" y="2168"/>
                  <a:pt x="5253" y="2021"/>
                  <a:pt x="5253" y="1831"/>
                </a:cubicBezTo>
                <a:cubicBezTo>
                  <a:pt x="5253" y="1650"/>
                  <a:pt x="5107" y="1503"/>
                  <a:pt x="4916" y="150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43" name="Freeform 172">
            <a:extLst>
              <a:ext uri="{FF2B5EF4-FFF2-40B4-BE49-F238E27FC236}">
                <a16:creationId xmlns:a16="http://schemas.microsoft.com/office/drawing/2014/main" id="{E2D34343-9760-D145-BB29-4D320FFB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263" y="928006"/>
            <a:ext cx="6680373" cy="3550470"/>
          </a:xfrm>
          <a:custGeom>
            <a:avLst/>
            <a:gdLst>
              <a:gd name="T0" fmla="*/ 6652 w 6653"/>
              <a:gd name="T1" fmla="*/ 1227 h 3535"/>
              <a:gd name="T2" fmla="*/ 6652 w 6653"/>
              <a:gd name="T3" fmla="*/ 1227 h 3535"/>
              <a:gd name="T4" fmla="*/ 6652 w 6653"/>
              <a:gd name="T5" fmla="*/ 0 h 3535"/>
              <a:gd name="T6" fmla="*/ 1719 w 6653"/>
              <a:gd name="T7" fmla="*/ 1918 h 3535"/>
              <a:gd name="T8" fmla="*/ 0 w 6653"/>
              <a:gd name="T9" fmla="*/ 3197 h 3535"/>
              <a:gd name="T10" fmla="*/ 2013 w 6653"/>
              <a:gd name="T11" fmla="*/ 3197 h 3535"/>
              <a:gd name="T12" fmla="*/ 2350 w 6653"/>
              <a:gd name="T13" fmla="*/ 2860 h 3535"/>
              <a:gd name="T14" fmla="*/ 2687 w 6653"/>
              <a:gd name="T15" fmla="*/ 3197 h 3535"/>
              <a:gd name="T16" fmla="*/ 4363 w 6653"/>
              <a:gd name="T17" fmla="*/ 3197 h 3535"/>
              <a:gd name="T18" fmla="*/ 5218 w 6653"/>
              <a:gd name="T19" fmla="*/ 3197 h 3535"/>
              <a:gd name="T20" fmla="*/ 5555 w 6653"/>
              <a:gd name="T21" fmla="*/ 3534 h 3535"/>
              <a:gd name="T22" fmla="*/ 5883 w 6653"/>
              <a:gd name="T23" fmla="*/ 3197 h 3535"/>
              <a:gd name="T24" fmla="*/ 6652 w 6653"/>
              <a:gd name="T25" fmla="*/ 3197 h 3535"/>
              <a:gd name="T26" fmla="*/ 6652 w 6653"/>
              <a:gd name="T27" fmla="*/ 1892 h 3535"/>
              <a:gd name="T28" fmla="*/ 6315 w 6653"/>
              <a:gd name="T29" fmla="*/ 1564 h 3535"/>
              <a:gd name="T30" fmla="*/ 6652 w 6653"/>
              <a:gd name="T31" fmla="*/ 1227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53" h="3535">
                <a:moveTo>
                  <a:pt x="6652" y="1227"/>
                </a:moveTo>
                <a:lnTo>
                  <a:pt x="6652" y="1227"/>
                </a:lnTo>
                <a:cubicBezTo>
                  <a:pt x="6652" y="0"/>
                  <a:pt x="6652" y="0"/>
                  <a:pt x="6652" y="0"/>
                </a:cubicBezTo>
                <a:cubicBezTo>
                  <a:pt x="3939" y="0"/>
                  <a:pt x="1737" y="864"/>
                  <a:pt x="1719" y="1918"/>
                </a:cubicBezTo>
                <a:cubicBezTo>
                  <a:pt x="873" y="2264"/>
                  <a:pt x="259" y="2704"/>
                  <a:pt x="0" y="3197"/>
                </a:cubicBezTo>
                <a:cubicBezTo>
                  <a:pt x="2013" y="3197"/>
                  <a:pt x="2013" y="3197"/>
                  <a:pt x="2013" y="3197"/>
                </a:cubicBezTo>
                <a:cubicBezTo>
                  <a:pt x="2013" y="3015"/>
                  <a:pt x="2169" y="2860"/>
                  <a:pt x="2350" y="2860"/>
                </a:cubicBezTo>
                <a:cubicBezTo>
                  <a:pt x="2532" y="2860"/>
                  <a:pt x="2687" y="3015"/>
                  <a:pt x="2687" y="3197"/>
                </a:cubicBezTo>
                <a:cubicBezTo>
                  <a:pt x="4363" y="3197"/>
                  <a:pt x="4363" y="3197"/>
                  <a:pt x="4363" y="3197"/>
                </a:cubicBezTo>
                <a:cubicBezTo>
                  <a:pt x="5218" y="3197"/>
                  <a:pt x="5218" y="3197"/>
                  <a:pt x="5218" y="3197"/>
                </a:cubicBezTo>
                <a:cubicBezTo>
                  <a:pt x="5218" y="3379"/>
                  <a:pt x="5365" y="3534"/>
                  <a:pt x="5555" y="3534"/>
                </a:cubicBezTo>
                <a:cubicBezTo>
                  <a:pt x="5737" y="3534"/>
                  <a:pt x="5883" y="3379"/>
                  <a:pt x="5883" y="3197"/>
                </a:cubicBezTo>
                <a:cubicBezTo>
                  <a:pt x="6652" y="3197"/>
                  <a:pt x="6652" y="3197"/>
                  <a:pt x="6652" y="3197"/>
                </a:cubicBezTo>
                <a:cubicBezTo>
                  <a:pt x="6652" y="1892"/>
                  <a:pt x="6652" y="1892"/>
                  <a:pt x="6652" y="1892"/>
                </a:cubicBezTo>
                <a:cubicBezTo>
                  <a:pt x="6471" y="1892"/>
                  <a:pt x="6315" y="1746"/>
                  <a:pt x="6315" y="1564"/>
                </a:cubicBezTo>
                <a:cubicBezTo>
                  <a:pt x="6315" y="1374"/>
                  <a:pt x="6471" y="1227"/>
                  <a:pt x="6652" y="122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3">
            <a:extLst>
              <a:ext uri="{FF2B5EF4-FFF2-40B4-BE49-F238E27FC236}">
                <a16:creationId xmlns:a16="http://schemas.microsoft.com/office/drawing/2014/main" id="{CCDCEA16-027A-BD44-9EBF-BF9AD155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745" y="3801144"/>
            <a:ext cx="4528841" cy="3399952"/>
          </a:xfrm>
          <a:custGeom>
            <a:avLst/>
            <a:gdLst>
              <a:gd name="T0" fmla="*/ 4510 w 4511"/>
              <a:gd name="T1" fmla="*/ 1495 h 3387"/>
              <a:gd name="T2" fmla="*/ 4510 w 4511"/>
              <a:gd name="T3" fmla="*/ 1495 h 3387"/>
              <a:gd name="T4" fmla="*/ 4510 w 4511"/>
              <a:gd name="T5" fmla="*/ 337 h 3387"/>
              <a:gd name="T6" fmla="*/ 2834 w 4511"/>
              <a:gd name="T7" fmla="*/ 337 h 3387"/>
              <a:gd name="T8" fmla="*/ 2497 w 4511"/>
              <a:gd name="T9" fmla="*/ 0 h 3387"/>
              <a:gd name="T10" fmla="*/ 2160 w 4511"/>
              <a:gd name="T11" fmla="*/ 337 h 3387"/>
              <a:gd name="T12" fmla="*/ 147 w 4511"/>
              <a:gd name="T13" fmla="*/ 337 h 3387"/>
              <a:gd name="T14" fmla="*/ 0 w 4511"/>
              <a:gd name="T15" fmla="*/ 881 h 3387"/>
              <a:gd name="T16" fmla="*/ 4510 w 4511"/>
              <a:gd name="T17" fmla="*/ 3386 h 3387"/>
              <a:gd name="T18" fmla="*/ 4510 w 4511"/>
              <a:gd name="T19" fmla="*/ 2160 h 3387"/>
              <a:gd name="T20" fmla="*/ 4173 w 4511"/>
              <a:gd name="T21" fmla="*/ 1823 h 3387"/>
              <a:gd name="T22" fmla="*/ 4510 w 4511"/>
              <a:gd name="T23" fmla="*/ 1495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11" h="3387">
                <a:moveTo>
                  <a:pt x="4510" y="1495"/>
                </a:moveTo>
                <a:lnTo>
                  <a:pt x="4510" y="1495"/>
                </a:lnTo>
                <a:cubicBezTo>
                  <a:pt x="4510" y="337"/>
                  <a:pt x="4510" y="337"/>
                  <a:pt x="4510" y="337"/>
                </a:cubicBezTo>
                <a:cubicBezTo>
                  <a:pt x="2834" y="337"/>
                  <a:pt x="2834" y="337"/>
                  <a:pt x="2834" y="337"/>
                </a:cubicBezTo>
                <a:cubicBezTo>
                  <a:pt x="2834" y="155"/>
                  <a:pt x="2679" y="0"/>
                  <a:pt x="2497" y="0"/>
                </a:cubicBezTo>
                <a:cubicBezTo>
                  <a:pt x="2316" y="0"/>
                  <a:pt x="2160" y="155"/>
                  <a:pt x="2160" y="337"/>
                </a:cubicBezTo>
                <a:cubicBezTo>
                  <a:pt x="147" y="337"/>
                  <a:pt x="147" y="337"/>
                  <a:pt x="147" y="337"/>
                </a:cubicBezTo>
                <a:cubicBezTo>
                  <a:pt x="52" y="510"/>
                  <a:pt x="0" y="700"/>
                  <a:pt x="0" y="881"/>
                </a:cubicBezTo>
                <a:cubicBezTo>
                  <a:pt x="0" y="2039"/>
                  <a:pt x="1884" y="3016"/>
                  <a:pt x="4510" y="3386"/>
                </a:cubicBezTo>
                <a:cubicBezTo>
                  <a:pt x="4510" y="2160"/>
                  <a:pt x="4510" y="2160"/>
                  <a:pt x="4510" y="2160"/>
                </a:cubicBezTo>
                <a:cubicBezTo>
                  <a:pt x="4328" y="2160"/>
                  <a:pt x="4173" y="2013"/>
                  <a:pt x="4173" y="1823"/>
                </a:cubicBezTo>
                <a:cubicBezTo>
                  <a:pt x="4173" y="1642"/>
                  <a:pt x="4328" y="1495"/>
                  <a:pt x="4510" y="149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95">
            <a:extLst>
              <a:ext uri="{FF2B5EF4-FFF2-40B4-BE49-F238E27FC236}">
                <a16:creationId xmlns:a16="http://schemas.microsoft.com/office/drawing/2014/main" id="{0ABB09ED-4266-D341-AF3B-FDC97176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659" y="4589153"/>
            <a:ext cx="991653" cy="522388"/>
          </a:xfrm>
          <a:custGeom>
            <a:avLst/>
            <a:gdLst>
              <a:gd name="T0" fmla="*/ 951 w 987"/>
              <a:gd name="T1" fmla="*/ 519 h 520"/>
              <a:gd name="T2" fmla="*/ 951 w 987"/>
              <a:gd name="T3" fmla="*/ 519 h 520"/>
              <a:gd name="T4" fmla="*/ 35 w 987"/>
              <a:gd name="T5" fmla="*/ 519 h 520"/>
              <a:gd name="T6" fmla="*/ 0 w 987"/>
              <a:gd name="T7" fmla="*/ 475 h 520"/>
              <a:gd name="T8" fmla="*/ 0 w 987"/>
              <a:gd name="T9" fmla="*/ 35 h 520"/>
              <a:gd name="T10" fmla="*/ 35 w 987"/>
              <a:gd name="T11" fmla="*/ 0 h 520"/>
              <a:gd name="T12" fmla="*/ 951 w 987"/>
              <a:gd name="T13" fmla="*/ 0 h 520"/>
              <a:gd name="T14" fmla="*/ 986 w 987"/>
              <a:gd name="T15" fmla="*/ 35 h 520"/>
              <a:gd name="T16" fmla="*/ 986 w 987"/>
              <a:gd name="T17" fmla="*/ 475 h 520"/>
              <a:gd name="T18" fmla="*/ 951 w 987"/>
              <a:gd name="T19" fmla="*/ 519 h 520"/>
              <a:gd name="T20" fmla="*/ 44 w 987"/>
              <a:gd name="T21" fmla="*/ 467 h 520"/>
              <a:gd name="T22" fmla="*/ 44 w 987"/>
              <a:gd name="T23" fmla="*/ 467 h 520"/>
              <a:gd name="T24" fmla="*/ 934 w 987"/>
              <a:gd name="T25" fmla="*/ 467 h 520"/>
              <a:gd name="T26" fmla="*/ 934 w 987"/>
              <a:gd name="T27" fmla="*/ 44 h 520"/>
              <a:gd name="T28" fmla="*/ 44 w 987"/>
              <a:gd name="T29" fmla="*/ 44 h 520"/>
              <a:gd name="T30" fmla="*/ 44 w 987"/>
              <a:gd name="T31" fmla="*/ 467 h 520"/>
              <a:gd name="T32" fmla="*/ 951 w 987"/>
              <a:gd name="T33" fmla="*/ 44 h 520"/>
              <a:gd name="T34" fmla="*/ 951 w 987"/>
              <a:gd name="T35" fmla="*/ 44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87" h="520">
                <a:moveTo>
                  <a:pt x="951" y="519"/>
                </a:moveTo>
                <a:lnTo>
                  <a:pt x="951" y="519"/>
                </a:lnTo>
                <a:cubicBezTo>
                  <a:pt x="35" y="519"/>
                  <a:pt x="35" y="519"/>
                  <a:pt x="35" y="519"/>
                </a:cubicBezTo>
                <a:cubicBezTo>
                  <a:pt x="18" y="519"/>
                  <a:pt x="0" y="501"/>
                  <a:pt x="0" y="47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951" y="0"/>
                  <a:pt x="951" y="0"/>
                  <a:pt x="951" y="0"/>
                </a:cubicBezTo>
                <a:cubicBezTo>
                  <a:pt x="968" y="0"/>
                  <a:pt x="986" y="18"/>
                  <a:pt x="986" y="35"/>
                </a:cubicBezTo>
                <a:cubicBezTo>
                  <a:pt x="986" y="475"/>
                  <a:pt x="986" y="475"/>
                  <a:pt x="986" y="475"/>
                </a:cubicBezTo>
                <a:cubicBezTo>
                  <a:pt x="986" y="501"/>
                  <a:pt x="968" y="519"/>
                  <a:pt x="951" y="519"/>
                </a:cubicBezTo>
                <a:close/>
                <a:moveTo>
                  <a:pt x="44" y="467"/>
                </a:moveTo>
                <a:lnTo>
                  <a:pt x="44" y="467"/>
                </a:lnTo>
                <a:cubicBezTo>
                  <a:pt x="934" y="467"/>
                  <a:pt x="934" y="467"/>
                  <a:pt x="934" y="467"/>
                </a:cubicBezTo>
                <a:cubicBezTo>
                  <a:pt x="934" y="44"/>
                  <a:pt x="934" y="44"/>
                  <a:pt x="934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67"/>
                </a:lnTo>
                <a:close/>
                <a:moveTo>
                  <a:pt x="951" y="44"/>
                </a:moveTo>
                <a:lnTo>
                  <a:pt x="951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96">
            <a:extLst>
              <a:ext uri="{FF2B5EF4-FFF2-40B4-BE49-F238E27FC236}">
                <a16:creationId xmlns:a16="http://schemas.microsoft.com/office/drawing/2014/main" id="{6D7933C9-A73E-4244-B5A8-BD14C609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5665" y="4744098"/>
            <a:ext cx="208069" cy="208071"/>
          </a:xfrm>
          <a:custGeom>
            <a:avLst/>
            <a:gdLst>
              <a:gd name="T0" fmla="*/ 104 w 209"/>
              <a:gd name="T1" fmla="*/ 43 h 208"/>
              <a:gd name="T2" fmla="*/ 104 w 209"/>
              <a:gd name="T3" fmla="*/ 43 h 208"/>
              <a:gd name="T4" fmla="*/ 156 w 209"/>
              <a:gd name="T5" fmla="*/ 104 h 208"/>
              <a:gd name="T6" fmla="*/ 104 w 209"/>
              <a:gd name="T7" fmla="*/ 156 h 208"/>
              <a:gd name="T8" fmla="*/ 44 w 209"/>
              <a:gd name="T9" fmla="*/ 104 h 208"/>
              <a:gd name="T10" fmla="*/ 104 w 209"/>
              <a:gd name="T11" fmla="*/ 43 h 208"/>
              <a:gd name="T12" fmla="*/ 104 w 209"/>
              <a:gd name="T13" fmla="*/ 0 h 208"/>
              <a:gd name="T14" fmla="*/ 104 w 209"/>
              <a:gd name="T15" fmla="*/ 0 h 208"/>
              <a:gd name="T16" fmla="*/ 0 w 209"/>
              <a:gd name="T17" fmla="*/ 104 h 208"/>
              <a:gd name="T18" fmla="*/ 104 w 209"/>
              <a:gd name="T19" fmla="*/ 207 h 208"/>
              <a:gd name="T20" fmla="*/ 208 w 209"/>
              <a:gd name="T21" fmla="*/ 104 h 208"/>
              <a:gd name="T22" fmla="*/ 104 w 209"/>
              <a:gd name="T23" fmla="*/ 0 h 208"/>
              <a:gd name="T24" fmla="*/ 104 w 209"/>
              <a:gd name="T25" fmla="*/ 43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9" h="208">
                <a:moveTo>
                  <a:pt x="104" y="43"/>
                </a:moveTo>
                <a:lnTo>
                  <a:pt x="104" y="43"/>
                </a:lnTo>
                <a:cubicBezTo>
                  <a:pt x="130" y="43"/>
                  <a:pt x="156" y="69"/>
                  <a:pt x="156" y="104"/>
                </a:cubicBezTo>
                <a:cubicBezTo>
                  <a:pt x="156" y="130"/>
                  <a:pt x="130" y="156"/>
                  <a:pt x="104" y="156"/>
                </a:cubicBezTo>
                <a:cubicBezTo>
                  <a:pt x="69" y="156"/>
                  <a:pt x="44" y="130"/>
                  <a:pt x="44" y="104"/>
                </a:cubicBezTo>
                <a:cubicBezTo>
                  <a:pt x="44" y="69"/>
                  <a:pt x="69" y="43"/>
                  <a:pt x="104" y="43"/>
                </a:cubicBezTo>
                <a:lnTo>
                  <a:pt x="104" y="0"/>
                </a:lnTo>
                <a:lnTo>
                  <a:pt x="104" y="0"/>
                </a:lnTo>
                <a:cubicBezTo>
                  <a:pt x="44" y="0"/>
                  <a:pt x="0" y="43"/>
                  <a:pt x="0" y="104"/>
                </a:cubicBezTo>
                <a:cubicBezTo>
                  <a:pt x="0" y="156"/>
                  <a:pt x="44" y="207"/>
                  <a:pt x="104" y="207"/>
                </a:cubicBezTo>
                <a:cubicBezTo>
                  <a:pt x="156" y="207"/>
                  <a:pt x="208" y="156"/>
                  <a:pt x="208" y="104"/>
                </a:cubicBezTo>
                <a:cubicBezTo>
                  <a:pt x="208" y="43"/>
                  <a:pt x="156" y="0"/>
                  <a:pt x="104" y="0"/>
                </a:cubicBezTo>
                <a:lnTo>
                  <a:pt x="10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7">
            <a:extLst>
              <a:ext uri="{FF2B5EF4-FFF2-40B4-BE49-F238E27FC236}">
                <a16:creationId xmlns:a16="http://schemas.microsoft.com/office/drawing/2014/main" id="{C062EA65-CE68-F047-BA76-03E44F14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637" y="4651132"/>
            <a:ext cx="858842" cy="389578"/>
          </a:xfrm>
          <a:custGeom>
            <a:avLst/>
            <a:gdLst>
              <a:gd name="T0" fmla="*/ 760 w 857"/>
              <a:gd name="T1" fmla="*/ 52 h 390"/>
              <a:gd name="T2" fmla="*/ 760 w 857"/>
              <a:gd name="T3" fmla="*/ 52 h 390"/>
              <a:gd name="T4" fmla="*/ 804 w 857"/>
              <a:gd name="T5" fmla="*/ 95 h 390"/>
              <a:gd name="T6" fmla="*/ 804 w 857"/>
              <a:gd name="T7" fmla="*/ 302 h 390"/>
              <a:gd name="T8" fmla="*/ 760 w 857"/>
              <a:gd name="T9" fmla="*/ 345 h 390"/>
              <a:gd name="T10" fmla="*/ 95 w 857"/>
              <a:gd name="T11" fmla="*/ 345 h 390"/>
              <a:gd name="T12" fmla="*/ 52 w 857"/>
              <a:gd name="T13" fmla="*/ 302 h 390"/>
              <a:gd name="T14" fmla="*/ 52 w 857"/>
              <a:gd name="T15" fmla="*/ 95 h 390"/>
              <a:gd name="T16" fmla="*/ 95 w 857"/>
              <a:gd name="T17" fmla="*/ 52 h 390"/>
              <a:gd name="T18" fmla="*/ 760 w 857"/>
              <a:gd name="T19" fmla="*/ 52 h 390"/>
              <a:gd name="T20" fmla="*/ 760 w 857"/>
              <a:gd name="T21" fmla="*/ 0 h 390"/>
              <a:gd name="T22" fmla="*/ 760 w 857"/>
              <a:gd name="T23" fmla="*/ 0 h 390"/>
              <a:gd name="T24" fmla="*/ 95 w 857"/>
              <a:gd name="T25" fmla="*/ 0 h 390"/>
              <a:gd name="T26" fmla="*/ 52 w 857"/>
              <a:gd name="T27" fmla="*/ 52 h 390"/>
              <a:gd name="T28" fmla="*/ 0 w 857"/>
              <a:gd name="T29" fmla="*/ 95 h 390"/>
              <a:gd name="T30" fmla="*/ 0 w 857"/>
              <a:gd name="T31" fmla="*/ 302 h 390"/>
              <a:gd name="T32" fmla="*/ 52 w 857"/>
              <a:gd name="T33" fmla="*/ 345 h 390"/>
              <a:gd name="T34" fmla="*/ 95 w 857"/>
              <a:gd name="T35" fmla="*/ 389 h 390"/>
              <a:gd name="T36" fmla="*/ 760 w 857"/>
              <a:gd name="T37" fmla="*/ 389 h 390"/>
              <a:gd name="T38" fmla="*/ 804 w 857"/>
              <a:gd name="T39" fmla="*/ 345 h 390"/>
              <a:gd name="T40" fmla="*/ 856 w 857"/>
              <a:gd name="T41" fmla="*/ 302 h 390"/>
              <a:gd name="T42" fmla="*/ 856 w 857"/>
              <a:gd name="T43" fmla="*/ 95 h 390"/>
              <a:gd name="T44" fmla="*/ 804 w 857"/>
              <a:gd name="T45" fmla="*/ 52 h 390"/>
              <a:gd name="T46" fmla="*/ 760 w 857"/>
              <a:gd name="T47" fmla="*/ 0 h 390"/>
              <a:gd name="T48" fmla="*/ 760 w 857"/>
              <a:gd name="T49" fmla="*/ 52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57" h="390">
                <a:moveTo>
                  <a:pt x="760" y="52"/>
                </a:moveTo>
                <a:lnTo>
                  <a:pt x="760" y="52"/>
                </a:lnTo>
                <a:cubicBezTo>
                  <a:pt x="760" y="69"/>
                  <a:pt x="778" y="95"/>
                  <a:pt x="804" y="95"/>
                </a:cubicBezTo>
                <a:cubicBezTo>
                  <a:pt x="804" y="302"/>
                  <a:pt x="804" y="302"/>
                  <a:pt x="804" y="302"/>
                </a:cubicBezTo>
                <a:cubicBezTo>
                  <a:pt x="778" y="302"/>
                  <a:pt x="760" y="320"/>
                  <a:pt x="760" y="345"/>
                </a:cubicBezTo>
                <a:cubicBezTo>
                  <a:pt x="95" y="345"/>
                  <a:pt x="95" y="345"/>
                  <a:pt x="95" y="345"/>
                </a:cubicBezTo>
                <a:cubicBezTo>
                  <a:pt x="95" y="320"/>
                  <a:pt x="78" y="302"/>
                  <a:pt x="52" y="302"/>
                </a:cubicBezTo>
                <a:cubicBezTo>
                  <a:pt x="52" y="95"/>
                  <a:pt x="52" y="95"/>
                  <a:pt x="52" y="95"/>
                </a:cubicBezTo>
                <a:cubicBezTo>
                  <a:pt x="78" y="95"/>
                  <a:pt x="95" y="69"/>
                  <a:pt x="95" y="52"/>
                </a:cubicBezTo>
                <a:cubicBezTo>
                  <a:pt x="760" y="52"/>
                  <a:pt x="760" y="52"/>
                  <a:pt x="760" y="52"/>
                </a:cubicBezTo>
                <a:lnTo>
                  <a:pt x="760" y="0"/>
                </a:lnTo>
                <a:lnTo>
                  <a:pt x="760" y="0"/>
                </a:lnTo>
                <a:cubicBezTo>
                  <a:pt x="95" y="0"/>
                  <a:pt x="95" y="0"/>
                  <a:pt x="95" y="0"/>
                </a:cubicBezTo>
                <a:cubicBezTo>
                  <a:pt x="69" y="0"/>
                  <a:pt x="52" y="26"/>
                  <a:pt x="52" y="52"/>
                </a:cubicBezTo>
                <a:cubicBezTo>
                  <a:pt x="26" y="52"/>
                  <a:pt x="0" y="69"/>
                  <a:pt x="0" y="95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20"/>
                  <a:pt x="26" y="345"/>
                  <a:pt x="52" y="345"/>
                </a:cubicBezTo>
                <a:cubicBezTo>
                  <a:pt x="52" y="371"/>
                  <a:pt x="69" y="389"/>
                  <a:pt x="95" y="389"/>
                </a:cubicBezTo>
                <a:cubicBezTo>
                  <a:pt x="760" y="389"/>
                  <a:pt x="760" y="389"/>
                  <a:pt x="760" y="389"/>
                </a:cubicBezTo>
                <a:cubicBezTo>
                  <a:pt x="786" y="389"/>
                  <a:pt x="804" y="371"/>
                  <a:pt x="804" y="345"/>
                </a:cubicBezTo>
                <a:cubicBezTo>
                  <a:pt x="830" y="345"/>
                  <a:pt x="856" y="320"/>
                  <a:pt x="856" y="302"/>
                </a:cubicBezTo>
                <a:cubicBezTo>
                  <a:pt x="856" y="95"/>
                  <a:pt x="856" y="95"/>
                  <a:pt x="856" y="95"/>
                </a:cubicBezTo>
                <a:cubicBezTo>
                  <a:pt x="856" y="69"/>
                  <a:pt x="830" y="52"/>
                  <a:pt x="804" y="52"/>
                </a:cubicBezTo>
                <a:cubicBezTo>
                  <a:pt x="804" y="26"/>
                  <a:pt x="786" y="0"/>
                  <a:pt x="760" y="0"/>
                </a:cubicBezTo>
                <a:lnTo>
                  <a:pt x="760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8">
            <a:extLst>
              <a:ext uri="{FF2B5EF4-FFF2-40B4-BE49-F238E27FC236}">
                <a16:creationId xmlns:a16="http://schemas.microsoft.com/office/drawing/2014/main" id="{FEB288A1-B93C-5646-99AC-AC945DCB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910" y="1676174"/>
            <a:ext cx="991653" cy="748165"/>
          </a:xfrm>
          <a:custGeom>
            <a:avLst/>
            <a:gdLst>
              <a:gd name="T0" fmla="*/ 916 w 987"/>
              <a:gd name="T1" fmla="*/ 743 h 744"/>
              <a:gd name="T2" fmla="*/ 916 w 987"/>
              <a:gd name="T3" fmla="*/ 743 h 744"/>
              <a:gd name="T4" fmla="*/ 69 w 987"/>
              <a:gd name="T5" fmla="*/ 743 h 744"/>
              <a:gd name="T6" fmla="*/ 0 w 987"/>
              <a:gd name="T7" fmla="*/ 674 h 744"/>
              <a:gd name="T8" fmla="*/ 0 w 987"/>
              <a:gd name="T9" fmla="*/ 69 h 744"/>
              <a:gd name="T10" fmla="*/ 69 w 987"/>
              <a:gd name="T11" fmla="*/ 0 h 744"/>
              <a:gd name="T12" fmla="*/ 916 w 987"/>
              <a:gd name="T13" fmla="*/ 0 h 744"/>
              <a:gd name="T14" fmla="*/ 986 w 987"/>
              <a:gd name="T15" fmla="*/ 69 h 744"/>
              <a:gd name="T16" fmla="*/ 986 w 987"/>
              <a:gd name="T17" fmla="*/ 674 h 744"/>
              <a:gd name="T18" fmla="*/ 916 w 987"/>
              <a:gd name="T19" fmla="*/ 743 h 744"/>
              <a:gd name="T20" fmla="*/ 69 w 987"/>
              <a:gd name="T21" fmla="*/ 43 h 744"/>
              <a:gd name="T22" fmla="*/ 69 w 987"/>
              <a:gd name="T23" fmla="*/ 43 h 744"/>
              <a:gd name="T24" fmla="*/ 43 w 987"/>
              <a:gd name="T25" fmla="*/ 69 h 744"/>
              <a:gd name="T26" fmla="*/ 43 w 987"/>
              <a:gd name="T27" fmla="*/ 674 h 744"/>
              <a:gd name="T28" fmla="*/ 69 w 987"/>
              <a:gd name="T29" fmla="*/ 700 h 744"/>
              <a:gd name="T30" fmla="*/ 916 w 987"/>
              <a:gd name="T31" fmla="*/ 700 h 744"/>
              <a:gd name="T32" fmla="*/ 942 w 987"/>
              <a:gd name="T33" fmla="*/ 674 h 744"/>
              <a:gd name="T34" fmla="*/ 942 w 987"/>
              <a:gd name="T35" fmla="*/ 69 h 744"/>
              <a:gd name="T36" fmla="*/ 916 w 987"/>
              <a:gd name="T37" fmla="*/ 43 h 744"/>
              <a:gd name="T38" fmla="*/ 69 w 987"/>
              <a:gd name="T39" fmla="*/ 43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7" h="744">
                <a:moveTo>
                  <a:pt x="916" y="743"/>
                </a:moveTo>
                <a:lnTo>
                  <a:pt x="916" y="743"/>
                </a:lnTo>
                <a:cubicBezTo>
                  <a:pt x="69" y="743"/>
                  <a:pt x="69" y="743"/>
                  <a:pt x="69" y="743"/>
                </a:cubicBezTo>
                <a:cubicBezTo>
                  <a:pt x="35" y="743"/>
                  <a:pt x="0" y="709"/>
                  <a:pt x="0" y="67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35" y="0"/>
                  <a:pt x="69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51" y="0"/>
                  <a:pt x="986" y="26"/>
                  <a:pt x="986" y="69"/>
                </a:cubicBezTo>
                <a:cubicBezTo>
                  <a:pt x="986" y="674"/>
                  <a:pt x="986" y="674"/>
                  <a:pt x="986" y="674"/>
                </a:cubicBezTo>
                <a:cubicBezTo>
                  <a:pt x="986" y="709"/>
                  <a:pt x="951" y="743"/>
                  <a:pt x="916" y="743"/>
                </a:cubicBezTo>
                <a:close/>
                <a:moveTo>
                  <a:pt x="69" y="43"/>
                </a:moveTo>
                <a:lnTo>
                  <a:pt x="69" y="43"/>
                </a:lnTo>
                <a:cubicBezTo>
                  <a:pt x="61" y="43"/>
                  <a:pt x="43" y="52"/>
                  <a:pt x="43" y="69"/>
                </a:cubicBezTo>
                <a:cubicBezTo>
                  <a:pt x="43" y="674"/>
                  <a:pt x="43" y="674"/>
                  <a:pt x="43" y="674"/>
                </a:cubicBezTo>
                <a:cubicBezTo>
                  <a:pt x="43" y="691"/>
                  <a:pt x="61" y="700"/>
                  <a:pt x="69" y="700"/>
                </a:cubicBezTo>
                <a:cubicBezTo>
                  <a:pt x="916" y="700"/>
                  <a:pt x="916" y="700"/>
                  <a:pt x="916" y="700"/>
                </a:cubicBezTo>
                <a:cubicBezTo>
                  <a:pt x="934" y="700"/>
                  <a:pt x="942" y="691"/>
                  <a:pt x="942" y="674"/>
                </a:cubicBezTo>
                <a:cubicBezTo>
                  <a:pt x="942" y="69"/>
                  <a:pt x="942" y="69"/>
                  <a:pt x="942" y="69"/>
                </a:cubicBezTo>
                <a:cubicBezTo>
                  <a:pt x="942" y="52"/>
                  <a:pt x="934" y="43"/>
                  <a:pt x="916" y="43"/>
                </a:cubicBezTo>
                <a:lnTo>
                  <a:pt x="69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99">
            <a:extLst>
              <a:ext uri="{FF2B5EF4-FFF2-40B4-BE49-F238E27FC236}">
                <a16:creationId xmlns:a16="http://schemas.microsoft.com/office/drawing/2014/main" id="{42EC7A98-1D71-4F42-A056-D384957B4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910" y="1786848"/>
            <a:ext cx="991653" cy="44270"/>
          </a:xfrm>
          <a:custGeom>
            <a:avLst/>
            <a:gdLst>
              <a:gd name="T0" fmla="*/ 960 w 987"/>
              <a:gd name="T1" fmla="*/ 44 h 45"/>
              <a:gd name="T2" fmla="*/ 960 w 987"/>
              <a:gd name="T3" fmla="*/ 44 h 45"/>
              <a:gd name="T4" fmla="*/ 26 w 987"/>
              <a:gd name="T5" fmla="*/ 44 h 45"/>
              <a:gd name="T6" fmla="*/ 0 w 987"/>
              <a:gd name="T7" fmla="*/ 26 h 45"/>
              <a:gd name="T8" fmla="*/ 26 w 987"/>
              <a:gd name="T9" fmla="*/ 0 h 45"/>
              <a:gd name="T10" fmla="*/ 960 w 987"/>
              <a:gd name="T11" fmla="*/ 0 h 45"/>
              <a:gd name="T12" fmla="*/ 986 w 987"/>
              <a:gd name="T13" fmla="*/ 26 h 45"/>
              <a:gd name="T14" fmla="*/ 960 w 98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7" h="45">
                <a:moveTo>
                  <a:pt x="960" y="44"/>
                </a:moveTo>
                <a:lnTo>
                  <a:pt x="960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960" y="0"/>
                  <a:pt x="960" y="0"/>
                  <a:pt x="960" y="0"/>
                </a:cubicBezTo>
                <a:cubicBezTo>
                  <a:pt x="977" y="0"/>
                  <a:pt x="986" y="9"/>
                  <a:pt x="986" y="26"/>
                </a:cubicBezTo>
                <a:cubicBezTo>
                  <a:pt x="986" y="35"/>
                  <a:pt x="977" y="44"/>
                  <a:pt x="96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00">
            <a:extLst>
              <a:ext uri="{FF2B5EF4-FFF2-40B4-BE49-F238E27FC236}">
                <a16:creationId xmlns:a16="http://schemas.microsoft.com/office/drawing/2014/main" id="{23A9FB01-2DBF-9F4C-BB5D-86520D8D7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910" y="1910805"/>
            <a:ext cx="991653" cy="44270"/>
          </a:xfrm>
          <a:custGeom>
            <a:avLst/>
            <a:gdLst>
              <a:gd name="T0" fmla="*/ 960 w 987"/>
              <a:gd name="T1" fmla="*/ 44 h 45"/>
              <a:gd name="T2" fmla="*/ 960 w 987"/>
              <a:gd name="T3" fmla="*/ 44 h 45"/>
              <a:gd name="T4" fmla="*/ 26 w 987"/>
              <a:gd name="T5" fmla="*/ 44 h 45"/>
              <a:gd name="T6" fmla="*/ 0 w 987"/>
              <a:gd name="T7" fmla="*/ 18 h 45"/>
              <a:gd name="T8" fmla="*/ 26 w 987"/>
              <a:gd name="T9" fmla="*/ 0 h 45"/>
              <a:gd name="T10" fmla="*/ 960 w 987"/>
              <a:gd name="T11" fmla="*/ 0 h 45"/>
              <a:gd name="T12" fmla="*/ 986 w 987"/>
              <a:gd name="T13" fmla="*/ 18 h 45"/>
              <a:gd name="T14" fmla="*/ 960 w 98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7" h="45">
                <a:moveTo>
                  <a:pt x="960" y="44"/>
                </a:moveTo>
                <a:lnTo>
                  <a:pt x="960" y="44"/>
                </a:lnTo>
                <a:cubicBezTo>
                  <a:pt x="26" y="44"/>
                  <a:pt x="26" y="44"/>
                  <a:pt x="26" y="44"/>
                </a:cubicBez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960" y="0"/>
                  <a:pt x="960" y="0"/>
                  <a:pt x="960" y="0"/>
                </a:cubicBezTo>
                <a:cubicBezTo>
                  <a:pt x="977" y="0"/>
                  <a:pt x="986" y="9"/>
                  <a:pt x="986" y="18"/>
                </a:cubicBezTo>
                <a:cubicBezTo>
                  <a:pt x="986" y="35"/>
                  <a:pt x="977" y="44"/>
                  <a:pt x="960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1">
            <a:extLst>
              <a:ext uri="{FF2B5EF4-FFF2-40B4-BE49-F238E27FC236}">
                <a16:creationId xmlns:a16="http://schemas.microsoft.com/office/drawing/2014/main" id="{FE42D5AE-2A5F-314A-BFBA-526BC69E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4109" y="2145438"/>
            <a:ext cx="216923" cy="163798"/>
          </a:xfrm>
          <a:custGeom>
            <a:avLst/>
            <a:gdLst>
              <a:gd name="T0" fmla="*/ 198 w 216"/>
              <a:gd name="T1" fmla="*/ 164 h 165"/>
              <a:gd name="T2" fmla="*/ 198 w 216"/>
              <a:gd name="T3" fmla="*/ 164 h 165"/>
              <a:gd name="T4" fmla="*/ 17 w 216"/>
              <a:gd name="T5" fmla="*/ 164 h 165"/>
              <a:gd name="T6" fmla="*/ 0 w 216"/>
              <a:gd name="T7" fmla="*/ 138 h 165"/>
              <a:gd name="T8" fmla="*/ 0 w 216"/>
              <a:gd name="T9" fmla="*/ 17 h 165"/>
              <a:gd name="T10" fmla="*/ 17 w 216"/>
              <a:gd name="T11" fmla="*/ 0 h 165"/>
              <a:gd name="T12" fmla="*/ 198 w 216"/>
              <a:gd name="T13" fmla="*/ 0 h 165"/>
              <a:gd name="T14" fmla="*/ 215 w 216"/>
              <a:gd name="T15" fmla="*/ 17 h 165"/>
              <a:gd name="T16" fmla="*/ 215 w 216"/>
              <a:gd name="T17" fmla="*/ 138 h 165"/>
              <a:gd name="T18" fmla="*/ 198 w 216"/>
              <a:gd name="T19" fmla="*/ 164 h 165"/>
              <a:gd name="T20" fmla="*/ 43 w 216"/>
              <a:gd name="T21" fmla="*/ 112 h 165"/>
              <a:gd name="T22" fmla="*/ 43 w 216"/>
              <a:gd name="T23" fmla="*/ 112 h 165"/>
              <a:gd name="T24" fmla="*/ 172 w 216"/>
              <a:gd name="T25" fmla="*/ 112 h 165"/>
              <a:gd name="T26" fmla="*/ 172 w 216"/>
              <a:gd name="T27" fmla="*/ 43 h 165"/>
              <a:gd name="T28" fmla="*/ 43 w 216"/>
              <a:gd name="T29" fmla="*/ 43 h 165"/>
              <a:gd name="T30" fmla="*/ 43 w 216"/>
              <a:gd name="T31" fmla="*/ 112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165">
                <a:moveTo>
                  <a:pt x="198" y="164"/>
                </a:moveTo>
                <a:lnTo>
                  <a:pt x="198" y="164"/>
                </a:lnTo>
                <a:cubicBezTo>
                  <a:pt x="17" y="164"/>
                  <a:pt x="17" y="164"/>
                  <a:pt x="17" y="164"/>
                </a:cubicBezTo>
                <a:cubicBezTo>
                  <a:pt x="8" y="164"/>
                  <a:pt x="0" y="146"/>
                  <a:pt x="0" y="13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207" y="0"/>
                  <a:pt x="215" y="8"/>
                  <a:pt x="215" y="17"/>
                </a:cubicBezTo>
                <a:cubicBezTo>
                  <a:pt x="215" y="138"/>
                  <a:pt x="215" y="138"/>
                  <a:pt x="215" y="138"/>
                </a:cubicBezTo>
                <a:cubicBezTo>
                  <a:pt x="215" y="146"/>
                  <a:pt x="207" y="164"/>
                  <a:pt x="198" y="164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172" y="112"/>
                  <a:pt x="172" y="112"/>
                  <a:pt x="172" y="112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2">
            <a:extLst>
              <a:ext uri="{FF2B5EF4-FFF2-40B4-BE49-F238E27FC236}">
                <a16:creationId xmlns:a16="http://schemas.microsoft.com/office/drawing/2014/main" id="{3E1E1CC7-74B1-684F-AFFE-BAC3D6B1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867" y="2145438"/>
            <a:ext cx="163798" cy="44270"/>
          </a:xfrm>
          <a:custGeom>
            <a:avLst/>
            <a:gdLst>
              <a:gd name="T0" fmla="*/ 139 w 165"/>
              <a:gd name="T1" fmla="*/ 43 h 44"/>
              <a:gd name="T2" fmla="*/ 139 w 165"/>
              <a:gd name="T3" fmla="*/ 43 h 44"/>
              <a:gd name="T4" fmla="*/ 26 w 165"/>
              <a:gd name="T5" fmla="*/ 43 h 44"/>
              <a:gd name="T6" fmla="*/ 0 w 165"/>
              <a:gd name="T7" fmla="*/ 17 h 44"/>
              <a:gd name="T8" fmla="*/ 26 w 165"/>
              <a:gd name="T9" fmla="*/ 0 h 44"/>
              <a:gd name="T10" fmla="*/ 139 w 165"/>
              <a:gd name="T11" fmla="*/ 0 h 44"/>
              <a:gd name="T12" fmla="*/ 164 w 165"/>
              <a:gd name="T13" fmla="*/ 17 h 44"/>
              <a:gd name="T14" fmla="*/ 139 w 165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" h="44">
                <a:moveTo>
                  <a:pt x="139" y="43"/>
                </a:moveTo>
                <a:lnTo>
                  <a:pt x="139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56" y="0"/>
                  <a:pt x="164" y="8"/>
                  <a:pt x="164" y="17"/>
                </a:cubicBezTo>
                <a:cubicBezTo>
                  <a:pt x="164" y="34"/>
                  <a:pt x="156" y="43"/>
                  <a:pt x="13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3">
            <a:extLst>
              <a:ext uri="{FF2B5EF4-FFF2-40B4-BE49-F238E27FC236}">
                <a16:creationId xmlns:a16="http://schemas.microsoft.com/office/drawing/2014/main" id="{EF9EB105-B03D-C94D-B145-B042DAB4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2867" y="2256112"/>
            <a:ext cx="278901" cy="53124"/>
          </a:xfrm>
          <a:custGeom>
            <a:avLst/>
            <a:gdLst>
              <a:gd name="T0" fmla="*/ 260 w 278"/>
              <a:gd name="T1" fmla="*/ 52 h 53"/>
              <a:gd name="T2" fmla="*/ 260 w 278"/>
              <a:gd name="T3" fmla="*/ 52 h 53"/>
              <a:gd name="T4" fmla="*/ 26 w 278"/>
              <a:gd name="T5" fmla="*/ 52 h 53"/>
              <a:gd name="T6" fmla="*/ 0 w 278"/>
              <a:gd name="T7" fmla="*/ 26 h 53"/>
              <a:gd name="T8" fmla="*/ 26 w 278"/>
              <a:gd name="T9" fmla="*/ 0 h 53"/>
              <a:gd name="T10" fmla="*/ 260 w 278"/>
              <a:gd name="T11" fmla="*/ 0 h 53"/>
              <a:gd name="T12" fmla="*/ 277 w 278"/>
              <a:gd name="T13" fmla="*/ 26 h 53"/>
              <a:gd name="T14" fmla="*/ 260 w 278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8" h="53">
                <a:moveTo>
                  <a:pt x="260" y="52"/>
                </a:moveTo>
                <a:lnTo>
                  <a:pt x="260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68" y="0"/>
                  <a:pt x="277" y="9"/>
                  <a:pt x="277" y="26"/>
                </a:cubicBezTo>
                <a:cubicBezTo>
                  <a:pt x="277" y="34"/>
                  <a:pt x="268" y="52"/>
                  <a:pt x="26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4">
            <a:extLst>
              <a:ext uri="{FF2B5EF4-FFF2-40B4-BE49-F238E27FC236}">
                <a16:creationId xmlns:a16="http://schemas.microsoft.com/office/drawing/2014/main" id="{E76E3A7E-A57B-874C-BBAA-729885E33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253" y="1693882"/>
            <a:ext cx="858842" cy="703895"/>
          </a:xfrm>
          <a:custGeom>
            <a:avLst/>
            <a:gdLst>
              <a:gd name="T0" fmla="*/ 665 w 856"/>
              <a:gd name="T1" fmla="*/ 700 h 701"/>
              <a:gd name="T2" fmla="*/ 596 w 856"/>
              <a:gd name="T3" fmla="*/ 648 h 701"/>
              <a:gd name="T4" fmla="*/ 578 w 856"/>
              <a:gd name="T5" fmla="*/ 562 h 701"/>
              <a:gd name="T6" fmla="*/ 458 w 856"/>
              <a:gd name="T7" fmla="*/ 571 h 701"/>
              <a:gd name="T8" fmla="*/ 345 w 856"/>
              <a:gd name="T9" fmla="*/ 631 h 701"/>
              <a:gd name="T10" fmla="*/ 216 w 856"/>
              <a:gd name="T11" fmla="*/ 648 h 701"/>
              <a:gd name="T12" fmla="*/ 147 w 856"/>
              <a:gd name="T13" fmla="*/ 476 h 701"/>
              <a:gd name="T14" fmla="*/ 43 w 856"/>
              <a:gd name="T15" fmla="*/ 415 h 701"/>
              <a:gd name="T16" fmla="*/ 0 w 856"/>
              <a:gd name="T17" fmla="*/ 363 h 701"/>
              <a:gd name="T18" fmla="*/ 43 w 856"/>
              <a:gd name="T19" fmla="*/ 234 h 701"/>
              <a:gd name="T20" fmla="*/ 155 w 856"/>
              <a:gd name="T21" fmla="*/ 121 h 701"/>
              <a:gd name="T22" fmla="*/ 103 w 856"/>
              <a:gd name="T23" fmla="*/ 26 h 701"/>
              <a:gd name="T24" fmla="*/ 267 w 856"/>
              <a:gd name="T25" fmla="*/ 35 h 701"/>
              <a:gd name="T26" fmla="*/ 458 w 856"/>
              <a:gd name="T27" fmla="*/ 43 h 701"/>
              <a:gd name="T28" fmla="*/ 855 w 856"/>
              <a:gd name="T29" fmla="*/ 320 h 701"/>
              <a:gd name="T30" fmla="*/ 794 w 856"/>
              <a:gd name="T31" fmla="*/ 467 h 701"/>
              <a:gd name="T32" fmla="*/ 734 w 856"/>
              <a:gd name="T33" fmla="*/ 596 h 701"/>
              <a:gd name="T34" fmla="*/ 665 w 856"/>
              <a:gd name="T35" fmla="*/ 700 h 701"/>
              <a:gd name="T36" fmla="*/ 639 w 856"/>
              <a:gd name="T37" fmla="*/ 640 h 701"/>
              <a:gd name="T38" fmla="*/ 691 w 856"/>
              <a:gd name="T39" fmla="*/ 631 h 701"/>
              <a:gd name="T40" fmla="*/ 700 w 856"/>
              <a:gd name="T41" fmla="*/ 545 h 701"/>
              <a:gd name="T42" fmla="*/ 777 w 856"/>
              <a:gd name="T43" fmla="*/ 424 h 701"/>
              <a:gd name="T44" fmla="*/ 708 w 856"/>
              <a:gd name="T45" fmla="*/ 165 h 701"/>
              <a:gd name="T46" fmla="*/ 406 w 856"/>
              <a:gd name="T47" fmla="*/ 95 h 701"/>
              <a:gd name="T48" fmla="*/ 250 w 856"/>
              <a:gd name="T49" fmla="*/ 78 h 701"/>
              <a:gd name="T50" fmla="*/ 198 w 856"/>
              <a:gd name="T51" fmla="*/ 113 h 701"/>
              <a:gd name="T52" fmla="*/ 198 w 856"/>
              <a:gd name="T53" fmla="*/ 147 h 701"/>
              <a:gd name="T54" fmla="*/ 51 w 856"/>
              <a:gd name="T55" fmla="*/ 285 h 701"/>
              <a:gd name="T56" fmla="*/ 43 w 856"/>
              <a:gd name="T57" fmla="*/ 363 h 701"/>
              <a:gd name="T58" fmla="*/ 60 w 856"/>
              <a:gd name="T59" fmla="*/ 372 h 701"/>
              <a:gd name="T60" fmla="*/ 164 w 856"/>
              <a:gd name="T61" fmla="*/ 433 h 701"/>
              <a:gd name="T62" fmla="*/ 259 w 856"/>
              <a:gd name="T63" fmla="*/ 640 h 701"/>
              <a:gd name="T64" fmla="*/ 302 w 856"/>
              <a:gd name="T65" fmla="*/ 631 h 701"/>
              <a:gd name="T66" fmla="*/ 311 w 856"/>
              <a:gd name="T67" fmla="*/ 519 h 701"/>
              <a:gd name="T68" fmla="*/ 458 w 856"/>
              <a:gd name="T69" fmla="*/ 527 h 701"/>
              <a:gd name="T70" fmla="*/ 596 w 856"/>
              <a:gd name="T71" fmla="*/ 519 h 701"/>
              <a:gd name="T72" fmla="*/ 630 w 856"/>
              <a:gd name="T73" fmla="*/ 57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6" h="701">
                <a:moveTo>
                  <a:pt x="665" y="700"/>
                </a:moveTo>
                <a:lnTo>
                  <a:pt x="665" y="700"/>
                </a:lnTo>
                <a:cubicBezTo>
                  <a:pt x="630" y="700"/>
                  <a:pt x="604" y="683"/>
                  <a:pt x="596" y="648"/>
                </a:cubicBezTo>
                <a:lnTo>
                  <a:pt x="596" y="648"/>
                </a:lnTo>
                <a:cubicBezTo>
                  <a:pt x="587" y="588"/>
                  <a:pt x="587" y="588"/>
                  <a:pt x="587" y="588"/>
                </a:cubicBezTo>
                <a:cubicBezTo>
                  <a:pt x="587" y="579"/>
                  <a:pt x="578" y="571"/>
                  <a:pt x="578" y="562"/>
                </a:cubicBezTo>
                <a:cubicBezTo>
                  <a:pt x="570" y="562"/>
                  <a:pt x="570" y="562"/>
                  <a:pt x="570" y="562"/>
                </a:cubicBezTo>
                <a:cubicBezTo>
                  <a:pt x="535" y="571"/>
                  <a:pt x="492" y="571"/>
                  <a:pt x="458" y="571"/>
                </a:cubicBezTo>
                <a:cubicBezTo>
                  <a:pt x="423" y="571"/>
                  <a:pt x="380" y="571"/>
                  <a:pt x="345" y="562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5" y="666"/>
                  <a:pt x="319" y="700"/>
                  <a:pt x="285" y="700"/>
                </a:cubicBezTo>
                <a:cubicBezTo>
                  <a:pt x="250" y="700"/>
                  <a:pt x="224" y="674"/>
                  <a:pt x="216" y="648"/>
                </a:cubicBezTo>
                <a:cubicBezTo>
                  <a:pt x="181" y="493"/>
                  <a:pt x="181" y="493"/>
                  <a:pt x="181" y="493"/>
                </a:cubicBezTo>
                <a:cubicBezTo>
                  <a:pt x="172" y="484"/>
                  <a:pt x="155" y="476"/>
                  <a:pt x="147" y="476"/>
                </a:cubicBezTo>
                <a:cubicBezTo>
                  <a:pt x="129" y="467"/>
                  <a:pt x="112" y="467"/>
                  <a:pt x="95" y="450"/>
                </a:cubicBezTo>
                <a:cubicBezTo>
                  <a:pt x="77" y="433"/>
                  <a:pt x="60" y="424"/>
                  <a:pt x="43" y="415"/>
                </a:cubicBezTo>
                <a:cubicBezTo>
                  <a:pt x="43" y="415"/>
                  <a:pt x="34" y="407"/>
                  <a:pt x="25" y="407"/>
                </a:cubicBezTo>
                <a:cubicBezTo>
                  <a:pt x="8" y="398"/>
                  <a:pt x="0" y="381"/>
                  <a:pt x="0" y="363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260"/>
                  <a:pt x="17" y="242"/>
                  <a:pt x="43" y="234"/>
                </a:cubicBezTo>
                <a:cubicBezTo>
                  <a:pt x="60" y="234"/>
                  <a:pt x="69" y="225"/>
                  <a:pt x="86" y="199"/>
                </a:cubicBezTo>
                <a:cubicBezTo>
                  <a:pt x="103" y="182"/>
                  <a:pt x="121" y="147"/>
                  <a:pt x="155" y="121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95" y="52"/>
                  <a:pt x="95" y="35"/>
                  <a:pt x="103" y="26"/>
                </a:cubicBezTo>
                <a:cubicBezTo>
                  <a:pt x="112" y="9"/>
                  <a:pt x="129" y="0"/>
                  <a:pt x="138" y="9"/>
                </a:cubicBezTo>
                <a:cubicBezTo>
                  <a:pt x="181" y="9"/>
                  <a:pt x="250" y="35"/>
                  <a:pt x="267" y="35"/>
                </a:cubicBezTo>
                <a:cubicBezTo>
                  <a:pt x="285" y="43"/>
                  <a:pt x="363" y="52"/>
                  <a:pt x="406" y="43"/>
                </a:cubicBezTo>
                <a:cubicBezTo>
                  <a:pt x="423" y="43"/>
                  <a:pt x="440" y="43"/>
                  <a:pt x="458" y="43"/>
                </a:cubicBezTo>
                <a:cubicBezTo>
                  <a:pt x="561" y="43"/>
                  <a:pt x="665" y="69"/>
                  <a:pt x="734" y="121"/>
                </a:cubicBezTo>
                <a:cubicBezTo>
                  <a:pt x="812" y="173"/>
                  <a:pt x="855" y="242"/>
                  <a:pt x="855" y="320"/>
                </a:cubicBezTo>
                <a:cubicBezTo>
                  <a:pt x="855" y="363"/>
                  <a:pt x="838" y="407"/>
                  <a:pt x="812" y="450"/>
                </a:cubicBezTo>
                <a:cubicBezTo>
                  <a:pt x="803" y="458"/>
                  <a:pt x="803" y="467"/>
                  <a:pt x="794" y="467"/>
                </a:cubicBezTo>
                <a:cubicBezTo>
                  <a:pt x="769" y="502"/>
                  <a:pt x="760" y="519"/>
                  <a:pt x="743" y="553"/>
                </a:cubicBezTo>
                <a:cubicBezTo>
                  <a:pt x="743" y="571"/>
                  <a:pt x="743" y="588"/>
                  <a:pt x="734" y="596"/>
                </a:cubicBezTo>
                <a:cubicBezTo>
                  <a:pt x="734" y="605"/>
                  <a:pt x="734" y="614"/>
                  <a:pt x="734" y="631"/>
                </a:cubicBezTo>
                <a:cubicBezTo>
                  <a:pt x="734" y="666"/>
                  <a:pt x="700" y="700"/>
                  <a:pt x="665" y="700"/>
                </a:cubicBezTo>
                <a:close/>
                <a:moveTo>
                  <a:pt x="639" y="640"/>
                </a:moveTo>
                <a:lnTo>
                  <a:pt x="639" y="640"/>
                </a:lnTo>
                <a:cubicBezTo>
                  <a:pt x="639" y="648"/>
                  <a:pt x="648" y="657"/>
                  <a:pt x="665" y="657"/>
                </a:cubicBezTo>
                <a:cubicBezTo>
                  <a:pt x="674" y="657"/>
                  <a:pt x="691" y="640"/>
                  <a:pt x="691" y="631"/>
                </a:cubicBezTo>
                <a:cubicBezTo>
                  <a:pt x="691" y="614"/>
                  <a:pt x="691" y="596"/>
                  <a:pt x="691" y="588"/>
                </a:cubicBezTo>
                <a:cubicBezTo>
                  <a:pt x="691" y="579"/>
                  <a:pt x="700" y="562"/>
                  <a:pt x="700" y="545"/>
                </a:cubicBezTo>
                <a:cubicBezTo>
                  <a:pt x="717" y="502"/>
                  <a:pt x="734" y="476"/>
                  <a:pt x="760" y="441"/>
                </a:cubicBezTo>
                <a:cubicBezTo>
                  <a:pt x="769" y="433"/>
                  <a:pt x="769" y="433"/>
                  <a:pt x="777" y="424"/>
                </a:cubicBezTo>
                <a:cubicBezTo>
                  <a:pt x="803" y="389"/>
                  <a:pt x="812" y="355"/>
                  <a:pt x="812" y="320"/>
                </a:cubicBezTo>
                <a:cubicBezTo>
                  <a:pt x="812" y="260"/>
                  <a:pt x="777" y="208"/>
                  <a:pt x="708" y="165"/>
                </a:cubicBezTo>
                <a:cubicBezTo>
                  <a:pt x="648" y="113"/>
                  <a:pt x="552" y="87"/>
                  <a:pt x="458" y="87"/>
                </a:cubicBezTo>
                <a:cubicBezTo>
                  <a:pt x="440" y="87"/>
                  <a:pt x="423" y="87"/>
                  <a:pt x="406" y="95"/>
                </a:cubicBezTo>
                <a:lnTo>
                  <a:pt x="406" y="95"/>
                </a:lnTo>
                <a:cubicBezTo>
                  <a:pt x="397" y="95"/>
                  <a:pt x="285" y="95"/>
                  <a:pt x="250" y="78"/>
                </a:cubicBezTo>
                <a:cubicBezTo>
                  <a:pt x="233" y="78"/>
                  <a:pt x="190" y="61"/>
                  <a:pt x="155" y="52"/>
                </a:cubicBezTo>
                <a:cubicBezTo>
                  <a:pt x="198" y="113"/>
                  <a:pt x="198" y="113"/>
                  <a:pt x="198" y="113"/>
                </a:cubicBezTo>
                <a:cubicBezTo>
                  <a:pt x="207" y="121"/>
                  <a:pt x="207" y="121"/>
                  <a:pt x="207" y="130"/>
                </a:cubicBezTo>
                <a:cubicBezTo>
                  <a:pt x="207" y="139"/>
                  <a:pt x="198" y="139"/>
                  <a:pt x="198" y="147"/>
                </a:cubicBezTo>
                <a:cubicBezTo>
                  <a:pt x="164" y="173"/>
                  <a:pt x="138" y="199"/>
                  <a:pt x="121" y="225"/>
                </a:cubicBezTo>
                <a:cubicBezTo>
                  <a:pt x="103" y="251"/>
                  <a:pt x="86" y="277"/>
                  <a:pt x="51" y="285"/>
                </a:cubicBezTo>
                <a:lnTo>
                  <a:pt x="51" y="285"/>
                </a:lnTo>
                <a:cubicBezTo>
                  <a:pt x="43" y="363"/>
                  <a:pt x="43" y="363"/>
                  <a:pt x="43" y="363"/>
                </a:cubicBezTo>
                <a:lnTo>
                  <a:pt x="51" y="363"/>
                </a:lnTo>
                <a:cubicBezTo>
                  <a:pt x="51" y="372"/>
                  <a:pt x="60" y="372"/>
                  <a:pt x="60" y="372"/>
                </a:cubicBezTo>
                <a:cubicBezTo>
                  <a:pt x="77" y="381"/>
                  <a:pt x="112" y="389"/>
                  <a:pt x="129" y="415"/>
                </a:cubicBezTo>
                <a:cubicBezTo>
                  <a:pt x="138" y="424"/>
                  <a:pt x="155" y="433"/>
                  <a:pt x="164" y="433"/>
                </a:cubicBezTo>
                <a:cubicBezTo>
                  <a:pt x="190" y="441"/>
                  <a:pt x="216" y="450"/>
                  <a:pt x="224" y="476"/>
                </a:cubicBezTo>
                <a:cubicBezTo>
                  <a:pt x="259" y="640"/>
                  <a:pt x="259" y="640"/>
                  <a:pt x="259" y="640"/>
                </a:cubicBezTo>
                <a:cubicBezTo>
                  <a:pt x="259" y="648"/>
                  <a:pt x="267" y="657"/>
                  <a:pt x="285" y="657"/>
                </a:cubicBezTo>
                <a:cubicBezTo>
                  <a:pt x="293" y="657"/>
                  <a:pt x="302" y="640"/>
                  <a:pt x="302" y="631"/>
                </a:cubicBezTo>
                <a:cubicBezTo>
                  <a:pt x="302" y="536"/>
                  <a:pt x="302" y="536"/>
                  <a:pt x="302" y="536"/>
                </a:cubicBezTo>
                <a:cubicBezTo>
                  <a:pt x="302" y="527"/>
                  <a:pt x="311" y="519"/>
                  <a:pt x="311" y="519"/>
                </a:cubicBezTo>
                <a:cubicBezTo>
                  <a:pt x="319" y="510"/>
                  <a:pt x="328" y="510"/>
                  <a:pt x="328" y="510"/>
                </a:cubicBezTo>
                <a:cubicBezTo>
                  <a:pt x="371" y="519"/>
                  <a:pt x="414" y="527"/>
                  <a:pt x="458" y="527"/>
                </a:cubicBezTo>
                <a:cubicBezTo>
                  <a:pt x="501" y="527"/>
                  <a:pt x="535" y="519"/>
                  <a:pt x="578" y="510"/>
                </a:cubicBezTo>
                <a:cubicBezTo>
                  <a:pt x="587" y="510"/>
                  <a:pt x="596" y="510"/>
                  <a:pt x="596" y="519"/>
                </a:cubicBezTo>
                <a:cubicBezTo>
                  <a:pt x="613" y="536"/>
                  <a:pt x="613" y="536"/>
                  <a:pt x="613" y="536"/>
                </a:cubicBezTo>
                <a:cubicBezTo>
                  <a:pt x="622" y="545"/>
                  <a:pt x="630" y="562"/>
                  <a:pt x="630" y="579"/>
                </a:cubicBezTo>
                <a:lnTo>
                  <a:pt x="639" y="6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5">
            <a:extLst>
              <a:ext uri="{FF2B5EF4-FFF2-40B4-BE49-F238E27FC236}">
                <a16:creationId xmlns:a16="http://schemas.microsoft.com/office/drawing/2014/main" id="{BDA09B99-EFCA-9946-843C-9CFB187B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116" y="1813410"/>
            <a:ext cx="194789" cy="132811"/>
          </a:xfrm>
          <a:custGeom>
            <a:avLst/>
            <a:gdLst>
              <a:gd name="T0" fmla="*/ 18 w 192"/>
              <a:gd name="T1" fmla="*/ 130 h 131"/>
              <a:gd name="T2" fmla="*/ 18 w 192"/>
              <a:gd name="T3" fmla="*/ 130 h 131"/>
              <a:gd name="T4" fmla="*/ 0 w 192"/>
              <a:gd name="T5" fmla="*/ 121 h 131"/>
              <a:gd name="T6" fmla="*/ 9 w 192"/>
              <a:gd name="T7" fmla="*/ 104 h 131"/>
              <a:gd name="T8" fmla="*/ 9 w 192"/>
              <a:gd name="T9" fmla="*/ 104 h 131"/>
              <a:gd name="T10" fmla="*/ 61 w 192"/>
              <a:gd name="T11" fmla="*/ 87 h 131"/>
              <a:gd name="T12" fmla="*/ 52 w 192"/>
              <a:gd name="T13" fmla="*/ 70 h 131"/>
              <a:gd name="T14" fmla="*/ 44 w 192"/>
              <a:gd name="T15" fmla="*/ 26 h 131"/>
              <a:gd name="T16" fmla="*/ 87 w 192"/>
              <a:gd name="T17" fmla="*/ 0 h 131"/>
              <a:gd name="T18" fmla="*/ 130 w 192"/>
              <a:gd name="T19" fmla="*/ 26 h 131"/>
              <a:gd name="T20" fmla="*/ 122 w 192"/>
              <a:gd name="T21" fmla="*/ 61 h 131"/>
              <a:gd name="T22" fmla="*/ 173 w 192"/>
              <a:gd name="T23" fmla="*/ 61 h 131"/>
              <a:gd name="T24" fmla="*/ 191 w 192"/>
              <a:gd name="T25" fmla="*/ 70 h 131"/>
              <a:gd name="T26" fmla="*/ 182 w 192"/>
              <a:gd name="T27" fmla="*/ 87 h 131"/>
              <a:gd name="T28" fmla="*/ 130 w 192"/>
              <a:gd name="T29" fmla="*/ 95 h 131"/>
              <a:gd name="T30" fmla="*/ 104 w 192"/>
              <a:gd name="T31" fmla="*/ 95 h 131"/>
              <a:gd name="T32" fmla="*/ 61 w 192"/>
              <a:gd name="T33" fmla="*/ 113 h 131"/>
              <a:gd name="T34" fmla="*/ 18 w 192"/>
              <a:gd name="T35" fmla="*/ 130 h 131"/>
              <a:gd name="T36" fmla="*/ 87 w 192"/>
              <a:gd name="T37" fmla="*/ 26 h 131"/>
              <a:gd name="T38" fmla="*/ 87 w 192"/>
              <a:gd name="T39" fmla="*/ 26 h 131"/>
              <a:gd name="T40" fmla="*/ 78 w 192"/>
              <a:gd name="T41" fmla="*/ 26 h 131"/>
              <a:gd name="T42" fmla="*/ 70 w 192"/>
              <a:gd name="T43" fmla="*/ 35 h 131"/>
              <a:gd name="T44" fmla="*/ 70 w 192"/>
              <a:gd name="T45" fmla="*/ 52 h 131"/>
              <a:gd name="T46" fmla="*/ 87 w 192"/>
              <a:gd name="T47" fmla="*/ 61 h 131"/>
              <a:gd name="T48" fmla="*/ 96 w 192"/>
              <a:gd name="T49" fmla="*/ 52 h 131"/>
              <a:gd name="T50" fmla="*/ 96 w 192"/>
              <a:gd name="T51" fmla="*/ 35 h 131"/>
              <a:gd name="T52" fmla="*/ 87 w 192"/>
              <a:gd name="T53" fmla="*/ 26 h 131"/>
              <a:gd name="T54" fmla="*/ 96 w 192"/>
              <a:gd name="T55" fmla="*/ 35 h 131"/>
              <a:gd name="T56" fmla="*/ 96 w 192"/>
              <a:gd name="T57" fmla="*/ 3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31">
                <a:moveTo>
                  <a:pt x="18" y="130"/>
                </a:moveTo>
                <a:lnTo>
                  <a:pt x="18" y="130"/>
                </a:lnTo>
                <a:cubicBezTo>
                  <a:pt x="9" y="130"/>
                  <a:pt x="0" y="130"/>
                  <a:pt x="0" y="121"/>
                </a:cubicBezTo>
                <a:cubicBezTo>
                  <a:pt x="0" y="113"/>
                  <a:pt x="0" y="104"/>
                  <a:pt x="9" y="104"/>
                </a:cubicBezTo>
                <a:lnTo>
                  <a:pt x="9" y="104"/>
                </a:lnTo>
                <a:cubicBezTo>
                  <a:pt x="18" y="104"/>
                  <a:pt x="44" y="95"/>
                  <a:pt x="61" y="87"/>
                </a:cubicBezTo>
                <a:cubicBezTo>
                  <a:pt x="61" y="78"/>
                  <a:pt x="52" y="78"/>
                  <a:pt x="52" y="70"/>
                </a:cubicBezTo>
                <a:cubicBezTo>
                  <a:pt x="44" y="61"/>
                  <a:pt x="35" y="52"/>
                  <a:pt x="44" y="26"/>
                </a:cubicBezTo>
                <a:cubicBezTo>
                  <a:pt x="52" y="9"/>
                  <a:pt x="70" y="0"/>
                  <a:pt x="87" y="0"/>
                </a:cubicBezTo>
                <a:cubicBezTo>
                  <a:pt x="104" y="0"/>
                  <a:pt x="122" y="18"/>
                  <a:pt x="130" y="26"/>
                </a:cubicBezTo>
                <a:cubicBezTo>
                  <a:pt x="130" y="35"/>
                  <a:pt x="130" y="52"/>
                  <a:pt x="122" y="61"/>
                </a:cubicBezTo>
                <a:cubicBezTo>
                  <a:pt x="139" y="61"/>
                  <a:pt x="156" y="61"/>
                  <a:pt x="173" y="61"/>
                </a:cubicBezTo>
                <a:cubicBezTo>
                  <a:pt x="182" y="52"/>
                  <a:pt x="191" y="61"/>
                  <a:pt x="191" y="70"/>
                </a:cubicBezTo>
                <a:cubicBezTo>
                  <a:pt x="191" y="78"/>
                  <a:pt x="182" y="87"/>
                  <a:pt x="182" y="87"/>
                </a:cubicBezTo>
                <a:cubicBezTo>
                  <a:pt x="173" y="87"/>
                  <a:pt x="156" y="87"/>
                  <a:pt x="130" y="95"/>
                </a:cubicBezTo>
                <a:cubicBezTo>
                  <a:pt x="122" y="95"/>
                  <a:pt x="113" y="95"/>
                  <a:pt x="104" y="95"/>
                </a:cubicBezTo>
                <a:cubicBezTo>
                  <a:pt x="87" y="104"/>
                  <a:pt x="78" y="113"/>
                  <a:pt x="61" y="113"/>
                </a:cubicBezTo>
                <a:cubicBezTo>
                  <a:pt x="35" y="130"/>
                  <a:pt x="18" y="130"/>
                  <a:pt x="18" y="130"/>
                </a:cubicBezTo>
                <a:close/>
                <a:moveTo>
                  <a:pt x="87" y="26"/>
                </a:moveTo>
                <a:lnTo>
                  <a:pt x="87" y="26"/>
                </a:lnTo>
                <a:cubicBezTo>
                  <a:pt x="87" y="26"/>
                  <a:pt x="87" y="26"/>
                  <a:pt x="78" y="26"/>
                </a:cubicBezTo>
                <a:cubicBezTo>
                  <a:pt x="78" y="35"/>
                  <a:pt x="78" y="35"/>
                  <a:pt x="70" y="35"/>
                </a:cubicBezTo>
                <a:cubicBezTo>
                  <a:pt x="70" y="44"/>
                  <a:pt x="70" y="52"/>
                  <a:pt x="70" y="52"/>
                </a:cubicBezTo>
                <a:cubicBezTo>
                  <a:pt x="78" y="61"/>
                  <a:pt x="78" y="61"/>
                  <a:pt x="87" y="61"/>
                </a:cubicBezTo>
                <a:cubicBezTo>
                  <a:pt x="96" y="61"/>
                  <a:pt x="96" y="52"/>
                  <a:pt x="96" y="52"/>
                </a:cubicBezTo>
                <a:cubicBezTo>
                  <a:pt x="96" y="44"/>
                  <a:pt x="104" y="44"/>
                  <a:pt x="96" y="35"/>
                </a:cubicBezTo>
                <a:lnTo>
                  <a:pt x="87" y="26"/>
                </a:lnTo>
                <a:close/>
                <a:moveTo>
                  <a:pt x="96" y="35"/>
                </a:moveTo>
                <a:lnTo>
                  <a:pt x="96" y="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6">
            <a:extLst>
              <a:ext uri="{FF2B5EF4-FFF2-40B4-BE49-F238E27FC236}">
                <a16:creationId xmlns:a16="http://schemas.microsoft.com/office/drawing/2014/main" id="{B37FF2F5-7EDC-6840-AF66-D9804DF5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905" y="1919659"/>
            <a:ext cx="53124" cy="53124"/>
          </a:xfrm>
          <a:custGeom>
            <a:avLst/>
            <a:gdLst>
              <a:gd name="T0" fmla="*/ 0 w 53"/>
              <a:gd name="T1" fmla="*/ 26 h 53"/>
              <a:gd name="T2" fmla="*/ 0 w 53"/>
              <a:gd name="T3" fmla="*/ 26 h 53"/>
              <a:gd name="T4" fmla="*/ 26 w 53"/>
              <a:gd name="T5" fmla="*/ 0 h 53"/>
              <a:gd name="T6" fmla="*/ 52 w 53"/>
              <a:gd name="T7" fmla="*/ 26 h 53"/>
              <a:gd name="T8" fmla="*/ 26 w 53"/>
              <a:gd name="T9" fmla="*/ 52 h 53"/>
              <a:gd name="T10" fmla="*/ 0 w 53"/>
              <a:gd name="T11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53">
                <a:moveTo>
                  <a:pt x="0" y="26"/>
                </a:moveTo>
                <a:lnTo>
                  <a:pt x="0" y="26"/>
                </a:lnTo>
                <a:cubicBezTo>
                  <a:pt x="0" y="17"/>
                  <a:pt x="18" y="0"/>
                  <a:pt x="26" y="0"/>
                </a:cubicBezTo>
                <a:cubicBezTo>
                  <a:pt x="44" y="0"/>
                  <a:pt x="52" y="17"/>
                  <a:pt x="52" y="26"/>
                </a:cubicBezTo>
                <a:cubicBezTo>
                  <a:pt x="52" y="43"/>
                  <a:pt x="44" y="52"/>
                  <a:pt x="26" y="52"/>
                </a:cubicBezTo>
                <a:cubicBezTo>
                  <a:pt x="18" y="52"/>
                  <a:pt x="0" y="43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7">
            <a:extLst>
              <a:ext uri="{FF2B5EF4-FFF2-40B4-BE49-F238E27FC236}">
                <a16:creationId xmlns:a16="http://schemas.microsoft.com/office/drawing/2014/main" id="{376B2775-8FDC-FC43-B3C0-EBB91028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2830" y="1831118"/>
            <a:ext cx="216923" cy="61978"/>
          </a:xfrm>
          <a:custGeom>
            <a:avLst/>
            <a:gdLst>
              <a:gd name="T0" fmla="*/ 190 w 217"/>
              <a:gd name="T1" fmla="*/ 60 h 61"/>
              <a:gd name="T2" fmla="*/ 190 w 217"/>
              <a:gd name="T3" fmla="*/ 60 h 61"/>
              <a:gd name="T4" fmla="*/ 182 w 217"/>
              <a:gd name="T5" fmla="*/ 60 h 61"/>
              <a:gd name="T6" fmla="*/ 95 w 217"/>
              <a:gd name="T7" fmla="*/ 43 h 61"/>
              <a:gd name="T8" fmla="*/ 26 w 217"/>
              <a:gd name="T9" fmla="*/ 43 h 61"/>
              <a:gd name="T10" fmla="*/ 0 w 217"/>
              <a:gd name="T11" fmla="*/ 26 h 61"/>
              <a:gd name="T12" fmla="*/ 18 w 217"/>
              <a:gd name="T13" fmla="*/ 0 h 61"/>
              <a:gd name="T14" fmla="*/ 104 w 217"/>
              <a:gd name="T15" fmla="*/ 0 h 61"/>
              <a:gd name="T16" fmla="*/ 190 w 217"/>
              <a:gd name="T17" fmla="*/ 17 h 61"/>
              <a:gd name="T18" fmla="*/ 208 w 217"/>
              <a:gd name="T19" fmla="*/ 43 h 61"/>
              <a:gd name="T20" fmla="*/ 190 w 217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61">
                <a:moveTo>
                  <a:pt x="190" y="60"/>
                </a:moveTo>
                <a:lnTo>
                  <a:pt x="190" y="60"/>
                </a:lnTo>
                <a:cubicBezTo>
                  <a:pt x="182" y="60"/>
                  <a:pt x="182" y="60"/>
                  <a:pt x="182" y="60"/>
                </a:cubicBezTo>
                <a:cubicBezTo>
                  <a:pt x="147" y="52"/>
                  <a:pt x="130" y="43"/>
                  <a:pt x="95" y="43"/>
                </a:cubicBezTo>
                <a:cubicBezTo>
                  <a:pt x="78" y="43"/>
                  <a:pt x="44" y="43"/>
                  <a:pt x="26" y="43"/>
                </a:cubicBezTo>
                <a:cubicBezTo>
                  <a:pt x="18" y="52"/>
                  <a:pt x="0" y="43"/>
                  <a:pt x="0" y="26"/>
                </a:cubicBezTo>
                <a:cubicBezTo>
                  <a:pt x="0" y="17"/>
                  <a:pt x="9" y="0"/>
                  <a:pt x="18" y="0"/>
                </a:cubicBezTo>
                <a:cubicBezTo>
                  <a:pt x="44" y="0"/>
                  <a:pt x="78" y="0"/>
                  <a:pt x="104" y="0"/>
                </a:cubicBezTo>
                <a:cubicBezTo>
                  <a:pt x="139" y="0"/>
                  <a:pt x="164" y="8"/>
                  <a:pt x="190" y="17"/>
                </a:cubicBezTo>
                <a:cubicBezTo>
                  <a:pt x="208" y="26"/>
                  <a:pt x="216" y="34"/>
                  <a:pt x="208" y="43"/>
                </a:cubicBezTo>
                <a:cubicBezTo>
                  <a:pt x="208" y="60"/>
                  <a:pt x="199" y="60"/>
                  <a:pt x="19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8">
            <a:extLst>
              <a:ext uri="{FF2B5EF4-FFF2-40B4-BE49-F238E27FC236}">
                <a16:creationId xmlns:a16="http://schemas.microsoft.com/office/drawing/2014/main" id="{A16C0266-5F6F-E54A-AF26-94C5C9A5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9669" y="4571445"/>
            <a:ext cx="748168" cy="757019"/>
          </a:xfrm>
          <a:custGeom>
            <a:avLst/>
            <a:gdLst>
              <a:gd name="T0" fmla="*/ 372 w 744"/>
              <a:gd name="T1" fmla="*/ 752 h 753"/>
              <a:gd name="T2" fmla="*/ 372 w 744"/>
              <a:gd name="T3" fmla="*/ 752 h 753"/>
              <a:gd name="T4" fmla="*/ 113 w 744"/>
              <a:gd name="T5" fmla="*/ 640 h 753"/>
              <a:gd name="T6" fmla="*/ 0 w 744"/>
              <a:gd name="T7" fmla="*/ 380 h 753"/>
              <a:gd name="T8" fmla="*/ 113 w 744"/>
              <a:gd name="T9" fmla="*/ 112 h 753"/>
              <a:gd name="T10" fmla="*/ 372 w 744"/>
              <a:gd name="T11" fmla="*/ 0 h 753"/>
              <a:gd name="T12" fmla="*/ 640 w 744"/>
              <a:gd name="T13" fmla="*/ 112 h 753"/>
              <a:gd name="T14" fmla="*/ 743 w 744"/>
              <a:gd name="T15" fmla="*/ 380 h 753"/>
              <a:gd name="T16" fmla="*/ 640 w 744"/>
              <a:gd name="T17" fmla="*/ 640 h 753"/>
              <a:gd name="T18" fmla="*/ 372 w 744"/>
              <a:gd name="T19" fmla="*/ 752 h 753"/>
              <a:gd name="T20" fmla="*/ 372 w 744"/>
              <a:gd name="T21" fmla="*/ 52 h 753"/>
              <a:gd name="T22" fmla="*/ 372 w 744"/>
              <a:gd name="T23" fmla="*/ 52 h 753"/>
              <a:gd name="T24" fmla="*/ 44 w 744"/>
              <a:gd name="T25" fmla="*/ 380 h 753"/>
              <a:gd name="T26" fmla="*/ 372 w 744"/>
              <a:gd name="T27" fmla="*/ 709 h 753"/>
              <a:gd name="T28" fmla="*/ 700 w 744"/>
              <a:gd name="T29" fmla="*/ 380 h 753"/>
              <a:gd name="T30" fmla="*/ 372 w 744"/>
              <a:gd name="T31" fmla="*/ 52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4" h="753">
                <a:moveTo>
                  <a:pt x="372" y="752"/>
                </a:moveTo>
                <a:lnTo>
                  <a:pt x="372" y="752"/>
                </a:lnTo>
                <a:cubicBezTo>
                  <a:pt x="277" y="752"/>
                  <a:pt x="182" y="709"/>
                  <a:pt x="113" y="640"/>
                </a:cubicBezTo>
                <a:cubicBezTo>
                  <a:pt x="44" y="570"/>
                  <a:pt x="0" y="475"/>
                  <a:pt x="0" y="380"/>
                </a:cubicBezTo>
                <a:cubicBezTo>
                  <a:pt x="0" y="277"/>
                  <a:pt x="44" y="181"/>
                  <a:pt x="113" y="112"/>
                </a:cubicBezTo>
                <a:cubicBezTo>
                  <a:pt x="182" y="43"/>
                  <a:pt x="277" y="0"/>
                  <a:pt x="372" y="0"/>
                </a:cubicBezTo>
                <a:cubicBezTo>
                  <a:pt x="476" y="0"/>
                  <a:pt x="571" y="43"/>
                  <a:pt x="640" y="112"/>
                </a:cubicBezTo>
                <a:cubicBezTo>
                  <a:pt x="709" y="181"/>
                  <a:pt x="743" y="277"/>
                  <a:pt x="743" y="380"/>
                </a:cubicBezTo>
                <a:cubicBezTo>
                  <a:pt x="743" y="475"/>
                  <a:pt x="709" y="570"/>
                  <a:pt x="640" y="640"/>
                </a:cubicBezTo>
                <a:cubicBezTo>
                  <a:pt x="571" y="709"/>
                  <a:pt x="476" y="752"/>
                  <a:pt x="372" y="752"/>
                </a:cubicBezTo>
                <a:close/>
                <a:moveTo>
                  <a:pt x="372" y="52"/>
                </a:moveTo>
                <a:lnTo>
                  <a:pt x="372" y="52"/>
                </a:lnTo>
                <a:cubicBezTo>
                  <a:pt x="190" y="52"/>
                  <a:pt x="44" y="199"/>
                  <a:pt x="44" y="380"/>
                </a:cubicBezTo>
                <a:cubicBezTo>
                  <a:pt x="44" y="562"/>
                  <a:pt x="190" y="709"/>
                  <a:pt x="372" y="709"/>
                </a:cubicBezTo>
                <a:cubicBezTo>
                  <a:pt x="553" y="709"/>
                  <a:pt x="700" y="562"/>
                  <a:pt x="700" y="380"/>
                </a:cubicBezTo>
                <a:cubicBezTo>
                  <a:pt x="700" y="199"/>
                  <a:pt x="553" y="52"/>
                  <a:pt x="372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9">
            <a:extLst>
              <a:ext uri="{FF2B5EF4-FFF2-40B4-BE49-F238E27FC236}">
                <a16:creationId xmlns:a16="http://schemas.microsoft.com/office/drawing/2014/main" id="{B433FCC5-CB14-D44C-8695-B6F514803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209" y="4668840"/>
            <a:ext cx="571087" cy="571084"/>
          </a:xfrm>
          <a:custGeom>
            <a:avLst/>
            <a:gdLst>
              <a:gd name="T0" fmla="*/ 285 w 571"/>
              <a:gd name="T1" fmla="*/ 570 h 571"/>
              <a:gd name="T2" fmla="*/ 285 w 571"/>
              <a:gd name="T3" fmla="*/ 570 h 571"/>
              <a:gd name="T4" fmla="*/ 0 w 571"/>
              <a:gd name="T5" fmla="*/ 285 h 571"/>
              <a:gd name="T6" fmla="*/ 285 w 571"/>
              <a:gd name="T7" fmla="*/ 0 h 571"/>
              <a:gd name="T8" fmla="*/ 570 w 571"/>
              <a:gd name="T9" fmla="*/ 285 h 571"/>
              <a:gd name="T10" fmla="*/ 285 w 571"/>
              <a:gd name="T11" fmla="*/ 570 h 571"/>
              <a:gd name="T12" fmla="*/ 285 w 571"/>
              <a:gd name="T13" fmla="*/ 43 h 571"/>
              <a:gd name="T14" fmla="*/ 285 w 571"/>
              <a:gd name="T15" fmla="*/ 43 h 571"/>
              <a:gd name="T16" fmla="*/ 51 w 571"/>
              <a:gd name="T17" fmla="*/ 285 h 571"/>
              <a:gd name="T18" fmla="*/ 285 w 571"/>
              <a:gd name="T19" fmla="*/ 519 h 571"/>
              <a:gd name="T20" fmla="*/ 527 w 571"/>
              <a:gd name="T21" fmla="*/ 285 h 571"/>
              <a:gd name="T22" fmla="*/ 285 w 571"/>
              <a:gd name="T23" fmla="*/ 43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71" h="571">
                <a:moveTo>
                  <a:pt x="285" y="570"/>
                </a:moveTo>
                <a:lnTo>
                  <a:pt x="285" y="570"/>
                </a:lnTo>
                <a:cubicBezTo>
                  <a:pt x="129" y="570"/>
                  <a:pt x="0" y="441"/>
                  <a:pt x="0" y="285"/>
                </a:cubicBezTo>
                <a:cubicBezTo>
                  <a:pt x="0" y="121"/>
                  <a:pt x="129" y="0"/>
                  <a:pt x="285" y="0"/>
                </a:cubicBezTo>
                <a:cubicBezTo>
                  <a:pt x="441" y="0"/>
                  <a:pt x="570" y="121"/>
                  <a:pt x="570" y="285"/>
                </a:cubicBezTo>
                <a:cubicBezTo>
                  <a:pt x="570" y="441"/>
                  <a:pt x="441" y="570"/>
                  <a:pt x="285" y="570"/>
                </a:cubicBezTo>
                <a:close/>
                <a:moveTo>
                  <a:pt x="285" y="43"/>
                </a:moveTo>
                <a:lnTo>
                  <a:pt x="285" y="43"/>
                </a:lnTo>
                <a:cubicBezTo>
                  <a:pt x="155" y="43"/>
                  <a:pt x="51" y="147"/>
                  <a:pt x="51" y="285"/>
                </a:cubicBezTo>
                <a:cubicBezTo>
                  <a:pt x="51" y="415"/>
                  <a:pt x="155" y="519"/>
                  <a:pt x="285" y="519"/>
                </a:cubicBezTo>
                <a:cubicBezTo>
                  <a:pt x="423" y="519"/>
                  <a:pt x="527" y="415"/>
                  <a:pt x="527" y="285"/>
                </a:cubicBezTo>
                <a:cubicBezTo>
                  <a:pt x="527" y="147"/>
                  <a:pt x="423" y="43"/>
                  <a:pt x="285" y="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0">
            <a:extLst>
              <a:ext uri="{FF2B5EF4-FFF2-40B4-BE49-F238E27FC236}">
                <a16:creationId xmlns:a16="http://schemas.microsoft.com/office/drawing/2014/main" id="{D0D73E9E-F999-0B4D-8C6F-48647EBFC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426" y="4806076"/>
            <a:ext cx="172652" cy="278904"/>
          </a:xfrm>
          <a:custGeom>
            <a:avLst/>
            <a:gdLst>
              <a:gd name="T0" fmla="*/ 77 w 173"/>
              <a:gd name="T1" fmla="*/ 277 h 278"/>
              <a:gd name="T2" fmla="*/ 77 w 173"/>
              <a:gd name="T3" fmla="*/ 277 h 278"/>
              <a:gd name="T4" fmla="*/ 17 w 173"/>
              <a:gd name="T5" fmla="*/ 268 h 278"/>
              <a:gd name="T6" fmla="*/ 8 w 173"/>
              <a:gd name="T7" fmla="*/ 242 h 278"/>
              <a:gd name="T8" fmla="*/ 25 w 173"/>
              <a:gd name="T9" fmla="*/ 234 h 278"/>
              <a:gd name="T10" fmla="*/ 120 w 173"/>
              <a:gd name="T11" fmla="*/ 234 h 278"/>
              <a:gd name="T12" fmla="*/ 138 w 173"/>
              <a:gd name="T13" fmla="*/ 199 h 278"/>
              <a:gd name="T14" fmla="*/ 77 w 173"/>
              <a:gd name="T15" fmla="*/ 156 h 278"/>
              <a:gd name="T16" fmla="*/ 34 w 173"/>
              <a:gd name="T17" fmla="*/ 130 h 278"/>
              <a:gd name="T18" fmla="*/ 8 w 173"/>
              <a:gd name="T19" fmla="*/ 87 h 278"/>
              <a:gd name="T20" fmla="*/ 34 w 173"/>
              <a:gd name="T21" fmla="*/ 18 h 278"/>
              <a:gd name="T22" fmla="*/ 164 w 173"/>
              <a:gd name="T23" fmla="*/ 18 h 278"/>
              <a:gd name="T24" fmla="*/ 172 w 173"/>
              <a:gd name="T25" fmla="*/ 44 h 278"/>
              <a:gd name="T26" fmla="*/ 146 w 173"/>
              <a:gd name="T27" fmla="*/ 52 h 278"/>
              <a:gd name="T28" fmla="*/ 60 w 173"/>
              <a:gd name="T29" fmla="*/ 52 h 278"/>
              <a:gd name="T30" fmla="*/ 43 w 173"/>
              <a:gd name="T31" fmla="*/ 87 h 278"/>
              <a:gd name="T32" fmla="*/ 94 w 173"/>
              <a:gd name="T33" fmla="*/ 130 h 278"/>
              <a:gd name="T34" fmla="*/ 146 w 173"/>
              <a:gd name="T35" fmla="*/ 156 h 278"/>
              <a:gd name="T36" fmla="*/ 172 w 173"/>
              <a:gd name="T37" fmla="*/ 199 h 278"/>
              <a:gd name="T38" fmla="*/ 138 w 173"/>
              <a:gd name="T39" fmla="*/ 268 h 278"/>
              <a:gd name="T40" fmla="*/ 77 w 173"/>
              <a:gd name="T41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3" h="278">
                <a:moveTo>
                  <a:pt x="77" y="277"/>
                </a:moveTo>
                <a:lnTo>
                  <a:pt x="77" y="277"/>
                </a:lnTo>
                <a:cubicBezTo>
                  <a:pt x="60" y="277"/>
                  <a:pt x="34" y="277"/>
                  <a:pt x="17" y="268"/>
                </a:cubicBezTo>
                <a:cubicBezTo>
                  <a:pt x="8" y="259"/>
                  <a:pt x="0" y="251"/>
                  <a:pt x="8" y="242"/>
                </a:cubicBezTo>
                <a:cubicBezTo>
                  <a:pt x="8" y="234"/>
                  <a:pt x="17" y="234"/>
                  <a:pt x="25" y="234"/>
                </a:cubicBezTo>
                <a:cubicBezTo>
                  <a:pt x="60" y="251"/>
                  <a:pt x="103" y="251"/>
                  <a:pt x="120" y="234"/>
                </a:cubicBezTo>
                <a:cubicBezTo>
                  <a:pt x="129" y="225"/>
                  <a:pt x="138" y="216"/>
                  <a:pt x="138" y="199"/>
                </a:cubicBezTo>
                <a:cubicBezTo>
                  <a:pt x="138" y="190"/>
                  <a:pt x="103" y="173"/>
                  <a:pt x="77" y="156"/>
                </a:cubicBezTo>
                <a:cubicBezTo>
                  <a:pt x="60" y="147"/>
                  <a:pt x="43" y="139"/>
                  <a:pt x="34" y="130"/>
                </a:cubicBezTo>
                <a:cubicBezTo>
                  <a:pt x="17" y="113"/>
                  <a:pt x="8" y="104"/>
                  <a:pt x="8" y="87"/>
                </a:cubicBezTo>
                <a:cubicBezTo>
                  <a:pt x="8" y="61"/>
                  <a:pt x="17" y="35"/>
                  <a:pt x="34" y="18"/>
                </a:cubicBezTo>
                <a:cubicBezTo>
                  <a:pt x="69" y="0"/>
                  <a:pt x="112" y="0"/>
                  <a:pt x="164" y="18"/>
                </a:cubicBezTo>
                <a:cubicBezTo>
                  <a:pt x="172" y="26"/>
                  <a:pt x="172" y="35"/>
                  <a:pt x="172" y="44"/>
                </a:cubicBezTo>
                <a:cubicBezTo>
                  <a:pt x="164" y="52"/>
                  <a:pt x="155" y="52"/>
                  <a:pt x="146" y="52"/>
                </a:cubicBezTo>
                <a:cubicBezTo>
                  <a:pt x="112" y="35"/>
                  <a:pt x="77" y="35"/>
                  <a:pt x="60" y="52"/>
                </a:cubicBezTo>
                <a:cubicBezTo>
                  <a:pt x="43" y="61"/>
                  <a:pt x="43" y="70"/>
                  <a:pt x="43" y="87"/>
                </a:cubicBezTo>
                <a:cubicBezTo>
                  <a:pt x="43" y="96"/>
                  <a:pt x="69" y="113"/>
                  <a:pt x="94" y="130"/>
                </a:cubicBezTo>
                <a:cubicBezTo>
                  <a:pt x="112" y="139"/>
                  <a:pt x="129" y="147"/>
                  <a:pt x="146" y="156"/>
                </a:cubicBezTo>
                <a:cubicBezTo>
                  <a:pt x="164" y="173"/>
                  <a:pt x="172" y="182"/>
                  <a:pt x="172" y="199"/>
                </a:cubicBezTo>
                <a:cubicBezTo>
                  <a:pt x="172" y="225"/>
                  <a:pt x="164" y="251"/>
                  <a:pt x="138" y="268"/>
                </a:cubicBezTo>
                <a:cubicBezTo>
                  <a:pt x="120" y="277"/>
                  <a:pt x="103" y="277"/>
                  <a:pt x="77" y="2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1">
            <a:extLst>
              <a:ext uri="{FF2B5EF4-FFF2-40B4-BE49-F238E27FC236}">
                <a16:creationId xmlns:a16="http://schemas.microsoft.com/office/drawing/2014/main" id="{BCF936E6-1029-294B-B686-5373A058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8259" y="4744098"/>
            <a:ext cx="35416" cy="61978"/>
          </a:xfrm>
          <a:custGeom>
            <a:avLst/>
            <a:gdLst>
              <a:gd name="T0" fmla="*/ 17 w 35"/>
              <a:gd name="T1" fmla="*/ 60 h 61"/>
              <a:gd name="T2" fmla="*/ 17 w 35"/>
              <a:gd name="T3" fmla="*/ 60 h 61"/>
              <a:gd name="T4" fmla="*/ 0 w 35"/>
              <a:gd name="T5" fmla="*/ 43 h 61"/>
              <a:gd name="T6" fmla="*/ 0 w 35"/>
              <a:gd name="T7" fmla="*/ 17 h 61"/>
              <a:gd name="T8" fmla="*/ 17 w 35"/>
              <a:gd name="T9" fmla="*/ 0 h 61"/>
              <a:gd name="T10" fmla="*/ 34 w 35"/>
              <a:gd name="T11" fmla="*/ 17 h 61"/>
              <a:gd name="T12" fmla="*/ 34 w 35"/>
              <a:gd name="T13" fmla="*/ 43 h 61"/>
              <a:gd name="T14" fmla="*/ 17 w 35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1">
                <a:moveTo>
                  <a:pt x="17" y="60"/>
                </a:moveTo>
                <a:lnTo>
                  <a:pt x="17" y="60"/>
                </a:lnTo>
                <a:cubicBezTo>
                  <a:pt x="8" y="60"/>
                  <a:pt x="0" y="52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52"/>
                  <a:pt x="25" y="60"/>
                  <a:pt x="17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2">
            <a:extLst>
              <a:ext uri="{FF2B5EF4-FFF2-40B4-BE49-F238E27FC236}">
                <a16:creationId xmlns:a16="http://schemas.microsoft.com/office/drawing/2014/main" id="{383CD6DE-E148-9A44-9FA7-05B753CCE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8259" y="5093834"/>
            <a:ext cx="35416" cy="61978"/>
          </a:xfrm>
          <a:custGeom>
            <a:avLst/>
            <a:gdLst>
              <a:gd name="T0" fmla="*/ 17 w 35"/>
              <a:gd name="T1" fmla="*/ 61 h 62"/>
              <a:gd name="T2" fmla="*/ 17 w 35"/>
              <a:gd name="T3" fmla="*/ 61 h 62"/>
              <a:gd name="T4" fmla="*/ 0 w 35"/>
              <a:gd name="T5" fmla="*/ 44 h 62"/>
              <a:gd name="T6" fmla="*/ 0 w 35"/>
              <a:gd name="T7" fmla="*/ 18 h 62"/>
              <a:gd name="T8" fmla="*/ 17 w 35"/>
              <a:gd name="T9" fmla="*/ 0 h 62"/>
              <a:gd name="T10" fmla="*/ 34 w 35"/>
              <a:gd name="T11" fmla="*/ 18 h 62"/>
              <a:gd name="T12" fmla="*/ 34 w 35"/>
              <a:gd name="T13" fmla="*/ 44 h 62"/>
              <a:gd name="T14" fmla="*/ 17 w 35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2">
                <a:moveTo>
                  <a:pt x="17" y="61"/>
                </a:moveTo>
                <a:lnTo>
                  <a:pt x="17" y="61"/>
                </a:lnTo>
                <a:cubicBezTo>
                  <a:pt x="8" y="61"/>
                  <a:pt x="0" y="52"/>
                  <a:pt x="0" y="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8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52"/>
                  <a:pt x="25" y="61"/>
                  <a:pt x="17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3">
            <a:extLst>
              <a:ext uri="{FF2B5EF4-FFF2-40B4-BE49-F238E27FC236}">
                <a16:creationId xmlns:a16="http://schemas.microsoft.com/office/drawing/2014/main" id="{7D41D115-0BC1-C845-8BC3-F33494463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173" y="5084980"/>
            <a:ext cx="606500" cy="739311"/>
          </a:xfrm>
          <a:custGeom>
            <a:avLst/>
            <a:gdLst>
              <a:gd name="T0" fmla="*/ 302 w 606"/>
              <a:gd name="T1" fmla="*/ 734 h 735"/>
              <a:gd name="T2" fmla="*/ 302 w 606"/>
              <a:gd name="T3" fmla="*/ 734 h 735"/>
              <a:gd name="T4" fmla="*/ 0 w 606"/>
              <a:gd name="T5" fmla="*/ 432 h 735"/>
              <a:gd name="T6" fmla="*/ 34 w 606"/>
              <a:gd name="T7" fmla="*/ 233 h 735"/>
              <a:gd name="T8" fmla="*/ 138 w 606"/>
              <a:gd name="T9" fmla="*/ 34 h 735"/>
              <a:gd name="T10" fmla="*/ 164 w 606"/>
              <a:gd name="T11" fmla="*/ 8 h 735"/>
              <a:gd name="T12" fmla="*/ 190 w 606"/>
              <a:gd name="T13" fmla="*/ 8 h 735"/>
              <a:gd name="T14" fmla="*/ 199 w 606"/>
              <a:gd name="T15" fmla="*/ 43 h 735"/>
              <a:gd name="T16" fmla="*/ 173 w 606"/>
              <a:gd name="T17" fmla="*/ 60 h 735"/>
              <a:gd name="T18" fmla="*/ 78 w 606"/>
              <a:gd name="T19" fmla="*/ 250 h 735"/>
              <a:gd name="T20" fmla="*/ 43 w 606"/>
              <a:gd name="T21" fmla="*/ 432 h 735"/>
              <a:gd name="T22" fmla="*/ 302 w 606"/>
              <a:gd name="T23" fmla="*/ 683 h 735"/>
              <a:gd name="T24" fmla="*/ 562 w 606"/>
              <a:gd name="T25" fmla="*/ 432 h 735"/>
              <a:gd name="T26" fmla="*/ 527 w 606"/>
              <a:gd name="T27" fmla="*/ 250 h 735"/>
              <a:gd name="T28" fmla="*/ 432 w 606"/>
              <a:gd name="T29" fmla="*/ 60 h 735"/>
              <a:gd name="T30" fmla="*/ 415 w 606"/>
              <a:gd name="T31" fmla="*/ 43 h 735"/>
              <a:gd name="T32" fmla="*/ 415 w 606"/>
              <a:gd name="T33" fmla="*/ 8 h 735"/>
              <a:gd name="T34" fmla="*/ 441 w 606"/>
              <a:gd name="T35" fmla="*/ 8 h 735"/>
              <a:gd name="T36" fmla="*/ 467 w 606"/>
              <a:gd name="T37" fmla="*/ 34 h 735"/>
              <a:gd name="T38" fmla="*/ 570 w 606"/>
              <a:gd name="T39" fmla="*/ 233 h 735"/>
              <a:gd name="T40" fmla="*/ 605 w 606"/>
              <a:gd name="T41" fmla="*/ 432 h 735"/>
              <a:gd name="T42" fmla="*/ 302 w 606"/>
              <a:gd name="T43" fmla="*/ 734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6" h="735">
                <a:moveTo>
                  <a:pt x="302" y="734"/>
                </a:moveTo>
                <a:lnTo>
                  <a:pt x="302" y="734"/>
                </a:lnTo>
                <a:cubicBezTo>
                  <a:pt x="138" y="734"/>
                  <a:pt x="0" y="596"/>
                  <a:pt x="0" y="432"/>
                </a:cubicBezTo>
                <a:cubicBezTo>
                  <a:pt x="0" y="372"/>
                  <a:pt x="17" y="302"/>
                  <a:pt x="34" y="233"/>
                </a:cubicBezTo>
                <a:cubicBezTo>
                  <a:pt x="69" y="155"/>
                  <a:pt x="104" y="86"/>
                  <a:pt x="138" y="34"/>
                </a:cubicBezTo>
                <a:cubicBezTo>
                  <a:pt x="147" y="26"/>
                  <a:pt x="156" y="17"/>
                  <a:pt x="164" y="8"/>
                </a:cubicBezTo>
                <a:cubicBezTo>
                  <a:pt x="173" y="0"/>
                  <a:pt x="182" y="0"/>
                  <a:pt x="190" y="8"/>
                </a:cubicBezTo>
                <a:cubicBezTo>
                  <a:pt x="207" y="17"/>
                  <a:pt x="207" y="34"/>
                  <a:pt x="199" y="43"/>
                </a:cubicBezTo>
                <a:cubicBezTo>
                  <a:pt x="190" y="52"/>
                  <a:pt x="182" y="52"/>
                  <a:pt x="173" y="60"/>
                </a:cubicBezTo>
                <a:cubicBezTo>
                  <a:pt x="138" y="112"/>
                  <a:pt x="104" y="173"/>
                  <a:pt x="78" y="250"/>
                </a:cubicBezTo>
                <a:cubicBezTo>
                  <a:pt x="60" y="311"/>
                  <a:pt x="43" y="380"/>
                  <a:pt x="43" y="432"/>
                </a:cubicBezTo>
                <a:cubicBezTo>
                  <a:pt x="43" y="570"/>
                  <a:pt x="164" y="683"/>
                  <a:pt x="302" y="683"/>
                </a:cubicBezTo>
                <a:cubicBezTo>
                  <a:pt x="441" y="683"/>
                  <a:pt x="562" y="570"/>
                  <a:pt x="562" y="432"/>
                </a:cubicBezTo>
                <a:cubicBezTo>
                  <a:pt x="562" y="380"/>
                  <a:pt x="544" y="311"/>
                  <a:pt x="527" y="250"/>
                </a:cubicBezTo>
                <a:cubicBezTo>
                  <a:pt x="501" y="173"/>
                  <a:pt x="467" y="112"/>
                  <a:pt x="432" y="60"/>
                </a:cubicBezTo>
                <a:cubicBezTo>
                  <a:pt x="424" y="52"/>
                  <a:pt x="415" y="52"/>
                  <a:pt x="415" y="43"/>
                </a:cubicBezTo>
                <a:cubicBezTo>
                  <a:pt x="406" y="34"/>
                  <a:pt x="406" y="17"/>
                  <a:pt x="415" y="8"/>
                </a:cubicBezTo>
                <a:cubicBezTo>
                  <a:pt x="424" y="0"/>
                  <a:pt x="432" y="0"/>
                  <a:pt x="441" y="8"/>
                </a:cubicBezTo>
                <a:cubicBezTo>
                  <a:pt x="449" y="17"/>
                  <a:pt x="458" y="26"/>
                  <a:pt x="467" y="34"/>
                </a:cubicBezTo>
                <a:cubicBezTo>
                  <a:pt x="501" y="86"/>
                  <a:pt x="544" y="155"/>
                  <a:pt x="570" y="233"/>
                </a:cubicBezTo>
                <a:cubicBezTo>
                  <a:pt x="588" y="302"/>
                  <a:pt x="605" y="372"/>
                  <a:pt x="605" y="432"/>
                </a:cubicBezTo>
                <a:cubicBezTo>
                  <a:pt x="605" y="596"/>
                  <a:pt x="467" y="734"/>
                  <a:pt x="302" y="7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4">
            <a:extLst>
              <a:ext uri="{FF2B5EF4-FFF2-40B4-BE49-F238E27FC236}">
                <a16:creationId xmlns:a16="http://schemas.microsoft.com/office/drawing/2014/main" id="{B132C323-987D-5F46-948E-8103A456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701" y="4832638"/>
            <a:ext cx="376298" cy="190363"/>
          </a:xfrm>
          <a:custGeom>
            <a:avLst/>
            <a:gdLst>
              <a:gd name="T0" fmla="*/ 294 w 373"/>
              <a:gd name="T1" fmla="*/ 190 h 191"/>
              <a:gd name="T2" fmla="*/ 294 w 373"/>
              <a:gd name="T3" fmla="*/ 190 h 191"/>
              <a:gd name="T4" fmla="*/ 285 w 373"/>
              <a:gd name="T5" fmla="*/ 182 h 191"/>
              <a:gd name="T6" fmla="*/ 277 w 373"/>
              <a:gd name="T7" fmla="*/ 156 h 191"/>
              <a:gd name="T8" fmla="*/ 320 w 373"/>
              <a:gd name="T9" fmla="*/ 61 h 191"/>
              <a:gd name="T10" fmla="*/ 320 w 373"/>
              <a:gd name="T11" fmla="*/ 52 h 191"/>
              <a:gd name="T12" fmla="*/ 303 w 373"/>
              <a:gd name="T13" fmla="*/ 44 h 191"/>
              <a:gd name="T14" fmla="*/ 61 w 373"/>
              <a:gd name="T15" fmla="*/ 44 h 191"/>
              <a:gd name="T16" fmla="*/ 43 w 373"/>
              <a:gd name="T17" fmla="*/ 52 h 191"/>
              <a:gd name="T18" fmla="*/ 43 w 373"/>
              <a:gd name="T19" fmla="*/ 61 h 191"/>
              <a:gd name="T20" fmla="*/ 86 w 373"/>
              <a:gd name="T21" fmla="*/ 156 h 191"/>
              <a:gd name="T22" fmla="*/ 78 w 373"/>
              <a:gd name="T23" fmla="*/ 182 h 191"/>
              <a:gd name="T24" fmla="*/ 43 w 373"/>
              <a:gd name="T25" fmla="*/ 173 h 191"/>
              <a:gd name="T26" fmla="*/ 9 w 373"/>
              <a:gd name="T27" fmla="*/ 87 h 191"/>
              <a:gd name="T28" fmla="*/ 9 w 373"/>
              <a:gd name="T29" fmla="*/ 26 h 191"/>
              <a:gd name="T30" fmla="*/ 61 w 373"/>
              <a:gd name="T31" fmla="*/ 0 h 191"/>
              <a:gd name="T32" fmla="*/ 303 w 373"/>
              <a:gd name="T33" fmla="*/ 0 h 191"/>
              <a:gd name="T34" fmla="*/ 354 w 373"/>
              <a:gd name="T35" fmla="*/ 26 h 191"/>
              <a:gd name="T36" fmla="*/ 363 w 373"/>
              <a:gd name="T37" fmla="*/ 87 h 191"/>
              <a:gd name="T38" fmla="*/ 320 w 373"/>
              <a:gd name="T39" fmla="*/ 173 h 191"/>
              <a:gd name="T40" fmla="*/ 294 w 373"/>
              <a:gd name="T4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3" h="191">
                <a:moveTo>
                  <a:pt x="294" y="190"/>
                </a:moveTo>
                <a:lnTo>
                  <a:pt x="294" y="190"/>
                </a:lnTo>
                <a:lnTo>
                  <a:pt x="285" y="182"/>
                </a:lnTo>
                <a:cubicBezTo>
                  <a:pt x="277" y="182"/>
                  <a:pt x="268" y="164"/>
                  <a:pt x="277" y="156"/>
                </a:cubicBezTo>
                <a:cubicBezTo>
                  <a:pt x="320" y="61"/>
                  <a:pt x="320" y="61"/>
                  <a:pt x="320" y="61"/>
                </a:cubicBezTo>
                <a:lnTo>
                  <a:pt x="320" y="52"/>
                </a:lnTo>
                <a:cubicBezTo>
                  <a:pt x="320" y="52"/>
                  <a:pt x="311" y="44"/>
                  <a:pt x="303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52" y="44"/>
                  <a:pt x="52" y="52"/>
                  <a:pt x="43" y="52"/>
                </a:cubicBezTo>
                <a:lnTo>
                  <a:pt x="43" y="61"/>
                </a:lnTo>
                <a:cubicBezTo>
                  <a:pt x="86" y="156"/>
                  <a:pt x="86" y="156"/>
                  <a:pt x="86" y="156"/>
                </a:cubicBezTo>
                <a:cubicBezTo>
                  <a:pt x="95" y="164"/>
                  <a:pt x="86" y="173"/>
                  <a:pt x="78" y="182"/>
                </a:cubicBezTo>
                <a:cubicBezTo>
                  <a:pt x="69" y="190"/>
                  <a:pt x="52" y="182"/>
                  <a:pt x="43" y="173"/>
                </a:cubicBezTo>
                <a:cubicBezTo>
                  <a:pt x="9" y="87"/>
                  <a:pt x="9" y="87"/>
                  <a:pt x="9" y="87"/>
                </a:cubicBezTo>
                <a:cubicBezTo>
                  <a:pt x="0" y="70"/>
                  <a:pt x="0" y="44"/>
                  <a:pt x="9" y="26"/>
                </a:cubicBezTo>
                <a:cubicBezTo>
                  <a:pt x="17" y="9"/>
                  <a:pt x="35" y="0"/>
                  <a:pt x="61" y="0"/>
                </a:cubicBezTo>
                <a:cubicBezTo>
                  <a:pt x="303" y="0"/>
                  <a:pt x="303" y="0"/>
                  <a:pt x="303" y="0"/>
                </a:cubicBezTo>
                <a:cubicBezTo>
                  <a:pt x="328" y="0"/>
                  <a:pt x="346" y="9"/>
                  <a:pt x="354" y="26"/>
                </a:cubicBezTo>
                <a:cubicBezTo>
                  <a:pt x="363" y="44"/>
                  <a:pt x="372" y="70"/>
                  <a:pt x="363" y="87"/>
                </a:cubicBezTo>
                <a:cubicBezTo>
                  <a:pt x="320" y="173"/>
                  <a:pt x="320" y="173"/>
                  <a:pt x="320" y="173"/>
                </a:cubicBezTo>
                <a:cubicBezTo>
                  <a:pt x="311" y="182"/>
                  <a:pt x="303" y="190"/>
                  <a:pt x="294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5">
            <a:extLst>
              <a:ext uri="{FF2B5EF4-FFF2-40B4-BE49-F238E27FC236}">
                <a16:creationId xmlns:a16="http://schemas.microsoft.com/office/drawing/2014/main" id="{DFC11DCF-64AE-B04E-8968-A9721FCA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7533" y="5040709"/>
            <a:ext cx="234633" cy="53124"/>
          </a:xfrm>
          <a:custGeom>
            <a:avLst/>
            <a:gdLst>
              <a:gd name="T0" fmla="*/ 208 w 235"/>
              <a:gd name="T1" fmla="*/ 51 h 52"/>
              <a:gd name="T2" fmla="*/ 208 w 235"/>
              <a:gd name="T3" fmla="*/ 51 h 52"/>
              <a:gd name="T4" fmla="*/ 17 w 235"/>
              <a:gd name="T5" fmla="*/ 51 h 52"/>
              <a:gd name="T6" fmla="*/ 0 w 235"/>
              <a:gd name="T7" fmla="*/ 25 h 52"/>
              <a:gd name="T8" fmla="*/ 17 w 235"/>
              <a:gd name="T9" fmla="*/ 0 h 52"/>
              <a:gd name="T10" fmla="*/ 208 w 235"/>
              <a:gd name="T11" fmla="*/ 0 h 52"/>
              <a:gd name="T12" fmla="*/ 234 w 235"/>
              <a:gd name="T13" fmla="*/ 25 h 52"/>
              <a:gd name="T14" fmla="*/ 208 w 235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52">
                <a:moveTo>
                  <a:pt x="208" y="51"/>
                </a:moveTo>
                <a:lnTo>
                  <a:pt x="208" y="51"/>
                </a:ln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6" y="0"/>
                  <a:pt x="234" y="8"/>
                  <a:pt x="234" y="25"/>
                </a:cubicBezTo>
                <a:cubicBezTo>
                  <a:pt x="234" y="34"/>
                  <a:pt x="216" y="51"/>
                  <a:pt x="208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6">
            <a:extLst>
              <a:ext uri="{FF2B5EF4-FFF2-40B4-BE49-F238E27FC236}">
                <a16:creationId xmlns:a16="http://schemas.microsoft.com/office/drawing/2014/main" id="{2A34D043-94F1-4143-88C6-6EEA39A9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950" y="5328464"/>
            <a:ext cx="154947" cy="252342"/>
          </a:xfrm>
          <a:custGeom>
            <a:avLst/>
            <a:gdLst>
              <a:gd name="T0" fmla="*/ 69 w 156"/>
              <a:gd name="T1" fmla="*/ 250 h 251"/>
              <a:gd name="T2" fmla="*/ 69 w 156"/>
              <a:gd name="T3" fmla="*/ 250 h 251"/>
              <a:gd name="T4" fmla="*/ 17 w 156"/>
              <a:gd name="T5" fmla="*/ 233 h 251"/>
              <a:gd name="T6" fmla="*/ 8 w 156"/>
              <a:gd name="T7" fmla="*/ 216 h 251"/>
              <a:gd name="T8" fmla="*/ 26 w 156"/>
              <a:gd name="T9" fmla="*/ 207 h 251"/>
              <a:gd name="T10" fmla="*/ 103 w 156"/>
              <a:gd name="T11" fmla="*/ 207 h 251"/>
              <a:gd name="T12" fmla="*/ 121 w 156"/>
              <a:gd name="T13" fmla="*/ 181 h 251"/>
              <a:gd name="T14" fmla="*/ 69 w 156"/>
              <a:gd name="T15" fmla="*/ 138 h 251"/>
              <a:gd name="T16" fmla="*/ 26 w 156"/>
              <a:gd name="T17" fmla="*/ 112 h 251"/>
              <a:gd name="T18" fmla="*/ 8 w 156"/>
              <a:gd name="T19" fmla="*/ 69 h 251"/>
              <a:gd name="T20" fmla="*/ 34 w 156"/>
              <a:gd name="T21" fmla="*/ 17 h 251"/>
              <a:gd name="T22" fmla="*/ 147 w 156"/>
              <a:gd name="T23" fmla="*/ 17 h 251"/>
              <a:gd name="T24" fmla="*/ 147 w 156"/>
              <a:gd name="T25" fmla="*/ 34 h 251"/>
              <a:gd name="T26" fmla="*/ 129 w 156"/>
              <a:gd name="T27" fmla="*/ 43 h 251"/>
              <a:gd name="T28" fmla="*/ 51 w 156"/>
              <a:gd name="T29" fmla="*/ 43 h 251"/>
              <a:gd name="T30" fmla="*/ 34 w 156"/>
              <a:gd name="T31" fmla="*/ 69 h 251"/>
              <a:gd name="T32" fmla="*/ 86 w 156"/>
              <a:gd name="T33" fmla="*/ 112 h 251"/>
              <a:gd name="T34" fmla="*/ 129 w 156"/>
              <a:gd name="T35" fmla="*/ 138 h 251"/>
              <a:gd name="T36" fmla="*/ 155 w 156"/>
              <a:gd name="T37" fmla="*/ 181 h 251"/>
              <a:gd name="T38" fmla="*/ 121 w 156"/>
              <a:gd name="T39" fmla="*/ 233 h 251"/>
              <a:gd name="T40" fmla="*/ 69 w 156"/>
              <a:gd name="T41" fmla="*/ 25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251">
                <a:moveTo>
                  <a:pt x="69" y="250"/>
                </a:moveTo>
                <a:lnTo>
                  <a:pt x="69" y="250"/>
                </a:lnTo>
                <a:cubicBezTo>
                  <a:pt x="51" y="250"/>
                  <a:pt x="34" y="242"/>
                  <a:pt x="17" y="233"/>
                </a:cubicBezTo>
                <a:cubicBezTo>
                  <a:pt x="8" y="233"/>
                  <a:pt x="0" y="224"/>
                  <a:pt x="8" y="216"/>
                </a:cubicBezTo>
                <a:cubicBezTo>
                  <a:pt x="8" y="207"/>
                  <a:pt x="17" y="199"/>
                  <a:pt x="26" y="207"/>
                </a:cubicBezTo>
                <a:cubicBezTo>
                  <a:pt x="60" y="216"/>
                  <a:pt x="86" y="216"/>
                  <a:pt x="103" y="207"/>
                </a:cubicBezTo>
                <a:cubicBezTo>
                  <a:pt x="121" y="199"/>
                  <a:pt x="121" y="190"/>
                  <a:pt x="121" y="181"/>
                </a:cubicBezTo>
                <a:cubicBezTo>
                  <a:pt x="121" y="164"/>
                  <a:pt x="95" y="147"/>
                  <a:pt x="69" y="138"/>
                </a:cubicBezTo>
                <a:cubicBezTo>
                  <a:pt x="60" y="130"/>
                  <a:pt x="43" y="121"/>
                  <a:pt x="26" y="112"/>
                </a:cubicBezTo>
                <a:cubicBezTo>
                  <a:pt x="8" y="104"/>
                  <a:pt x="8" y="86"/>
                  <a:pt x="8" y="69"/>
                </a:cubicBezTo>
                <a:cubicBezTo>
                  <a:pt x="8" y="52"/>
                  <a:pt x="17" y="34"/>
                  <a:pt x="34" y="17"/>
                </a:cubicBezTo>
                <a:cubicBezTo>
                  <a:pt x="60" y="0"/>
                  <a:pt x="103" y="0"/>
                  <a:pt x="147" y="17"/>
                </a:cubicBezTo>
                <a:cubicBezTo>
                  <a:pt x="147" y="17"/>
                  <a:pt x="155" y="26"/>
                  <a:pt x="147" y="34"/>
                </a:cubicBezTo>
                <a:cubicBezTo>
                  <a:pt x="147" y="43"/>
                  <a:pt x="138" y="52"/>
                  <a:pt x="129" y="43"/>
                </a:cubicBezTo>
                <a:cubicBezTo>
                  <a:pt x="103" y="34"/>
                  <a:pt x="69" y="34"/>
                  <a:pt x="51" y="43"/>
                </a:cubicBezTo>
                <a:cubicBezTo>
                  <a:pt x="43" y="52"/>
                  <a:pt x="34" y="60"/>
                  <a:pt x="34" y="69"/>
                </a:cubicBezTo>
                <a:cubicBezTo>
                  <a:pt x="34" y="86"/>
                  <a:pt x="60" y="104"/>
                  <a:pt x="86" y="112"/>
                </a:cubicBezTo>
                <a:cubicBezTo>
                  <a:pt x="103" y="121"/>
                  <a:pt x="112" y="130"/>
                  <a:pt x="129" y="138"/>
                </a:cubicBezTo>
                <a:cubicBezTo>
                  <a:pt x="147" y="147"/>
                  <a:pt x="155" y="164"/>
                  <a:pt x="155" y="181"/>
                </a:cubicBezTo>
                <a:cubicBezTo>
                  <a:pt x="155" y="199"/>
                  <a:pt x="147" y="224"/>
                  <a:pt x="121" y="233"/>
                </a:cubicBezTo>
                <a:cubicBezTo>
                  <a:pt x="112" y="242"/>
                  <a:pt x="95" y="250"/>
                  <a:pt x="69" y="2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7">
            <a:extLst>
              <a:ext uri="{FF2B5EF4-FFF2-40B4-BE49-F238E27FC236}">
                <a16:creationId xmlns:a16="http://schemas.microsoft.com/office/drawing/2014/main" id="{7E4D4492-A712-124C-B0D9-1917482D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502" y="5275340"/>
            <a:ext cx="35416" cy="53124"/>
          </a:xfrm>
          <a:custGeom>
            <a:avLst/>
            <a:gdLst>
              <a:gd name="T0" fmla="*/ 17 w 36"/>
              <a:gd name="T1" fmla="*/ 52 h 53"/>
              <a:gd name="T2" fmla="*/ 17 w 36"/>
              <a:gd name="T3" fmla="*/ 52 h 53"/>
              <a:gd name="T4" fmla="*/ 0 w 36"/>
              <a:gd name="T5" fmla="*/ 34 h 53"/>
              <a:gd name="T6" fmla="*/ 0 w 36"/>
              <a:gd name="T7" fmla="*/ 9 h 53"/>
              <a:gd name="T8" fmla="*/ 17 w 36"/>
              <a:gd name="T9" fmla="*/ 0 h 53"/>
              <a:gd name="T10" fmla="*/ 35 w 36"/>
              <a:gd name="T11" fmla="*/ 9 h 53"/>
              <a:gd name="T12" fmla="*/ 35 w 36"/>
              <a:gd name="T13" fmla="*/ 34 h 53"/>
              <a:gd name="T14" fmla="*/ 17 w 3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53">
                <a:moveTo>
                  <a:pt x="17" y="52"/>
                </a:moveTo>
                <a:lnTo>
                  <a:pt x="17" y="52"/>
                </a:lnTo>
                <a:cubicBezTo>
                  <a:pt x="9" y="52"/>
                  <a:pt x="0" y="43"/>
                  <a:pt x="0" y="34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26" y="0"/>
                  <a:pt x="35" y="0"/>
                  <a:pt x="35" y="9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43"/>
                  <a:pt x="26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8">
            <a:extLst>
              <a:ext uri="{FF2B5EF4-FFF2-40B4-BE49-F238E27FC236}">
                <a16:creationId xmlns:a16="http://schemas.microsoft.com/office/drawing/2014/main" id="{2B71CCDD-053D-D64E-9CBE-7491ED19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502" y="5576377"/>
            <a:ext cx="35416" cy="53124"/>
          </a:xfrm>
          <a:custGeom>
            <a:avLst/>
            <a:gdLst>
              <a:gd name="T0" fmla="*/ 17 w 36"/>
              <a:gd name="T1" fmla="*/ 52 h 53"/>
              <a:gd name="T2" fmla="*/ 17 w 36"/>
              <a:gd name="T3" fmla="*/ 52 h 53"/>
              <a:gd name="T4" fmla="*/ 0 w 36"/>
              <a:gd name="T5" fmla="*/ 43 h 53"/>
              <a:gd name="T6" fmla="*/ 0 w 36"/>
              <a:gd name="T7" fmla="*/ 18 h 53"/>
              <a:gd name="T8" fmla="*/ 17 w 36"/>
              <a:gd name="T9" fmla="*/ 0 h 53"/>
              <a:gd name="T10" fmla="*/ 35 w 36"/>
              <a:gd name="T11" fmla="*/ 18 h 53"/>
              <a:gd name="T12" fmla="*/ 35 w 36"/>
              <a:gd name="T13" fmla="*/ 43 h 53"/>
              <a:gd name="T14" fmla="*/ 17 w 36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53">
                <a:moveTo>
                  <a:pt x="17" y="52"/>
                </a:moveTo>
                <a:lnTo>
                  <a:pt x="17" y="52"/>
                </a:lnTo>
                <a:cubicBezTo>
                  <a:pt x="9" y="52"/>
                  <a:pt x="0" y="52"/>
                  <a:pt x="0" y="4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43"/>
                  <a:pt x="35" y="43"/>
                  <a:pt x="35" y="43"/>
                </a:cubicBezTo>
                <a:cubicBezTo>
                  <a:pt x="35" y="52"/>
                  <a:pt x="26" y="52"/>
                  <a:pt x="1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0" name="Group 38">
            <a:extLst>
              <a:ext uri="{FF2B5EF4-FFF2-40B4-BE49-F238E27FC236}">
                <a16:creationId xmlns:a16="http://schemas.microsoft.com/office/drawing/2014/main" id="{4A04AB15-EE05-AE41-988D-AAB70E08D99D}"/>
              </a:ext>
            </a:extLst>
          </p:cNvPr>
          <p:cNvGrpSpPr/>
          <p:nvPr/>
        </p:nvGrpSpPr>
        <p:grpSpPr>
          <a:xfrm>
            <a:off x="9661463" y="5254672"/>
            <a:ext cx="2864006" cy="939238"/>
            <a:chOff x="6025059" y="11118607"/>
            <a:chExt cx="2864006" cy="939238"/>
          </a:xfrm>
        </p:grpSpPr>
        <p:sp>
          <p:nvSpPr>
            <p:cNvPr id="501" name="CuadroTexto 395">
              <a:extLst>
                <a:ext uri="{FF2B5EF4-FFF2-40B4-BE49-F238E27FC236}">
                  <a16:creationId xmlns:a16="http://schemas.microsoft.com/office/drawing/2014/main" id="{67EC5FEF-803F-E740-BF51-730E60C72842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2" name="Rectangle 40">
              <a:extLst>
                <a:ext uri="{FF2B5EF4-FFF2-40B4-BE49-F238E27FC236}">
                  <a16:creationId xmlns:a16="http://schemas.microsoft.com/office/drawing/2014/main" id="{539AFB63-FCCB-8846-8ADC-85725FA74DBD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3" name="Group 38">
            <a:extLst>
              <a:ext uri="{FF2B5EF4-FFF2-40B4-BE49-F238E27FC236}">
                <a16:creationId xmlns:a16="http://schemas.microsoft.com/office/drawing/2014/main" id="{AB444EDD-CEAB-7E4F-98EE-C23EC81C286B}"/>
              </a:ext>
            </a:extLst>
          </p:cNvPr>
          <p:cNvGrpSpPr/>
          <p:nvPr/>
        </p:nvGrpSpPr>
        <p:grpSpPr>
          <a:xfrm>
            <a:off x="13708970" y="5876705"/>
            <a:ext cx="2864006" cy="939238"/>
            <a:chOff x="6025059" y="11118607"/>
            <a:chExt cx="2864006" cy="939238"/>
          </a:xfrm>
        </p:grpSpPr>
        <p:sp>
          <p:nvSpPr>
            <p:cNvPr id="504" name="CuadroTexto 395">
              <a:extLst>
                <a:ext uri="{FF2B5EF4-FFF2-40B4-BE49-F238E27FC236}">
                  <a16:creationId xmlns:a16="http://schemas.microsoft.com/office/drawing/2014/main" id="{6A1DB87A-ECC2-EA43-96D9-3E6C58B788B7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65" name="Rectangle 40">
              <a:extLst>
                <a:ext uri="{FF2B5EF4-FFF2-40B4-BE49-F238E27FC236}">
                  <a16:creationId xmlns:a16="http://schemas.microsoft.com/office/drawing/2014/main" id="{260681D1-4409-774D-B5B3-BA66148C7A66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6" name="Group 38">
            <a:extLst>
              <a:ext uri="{FF2B5EF4-FFF2-40B4-BE49-F238E27FC236}">
                <a16:creationId xmlns:a16="http://schemas.microsoft.com/office/drawing/2014/main" id="{14F326C7-BB3A-D14B-91E0-0F7D6F46679C}"/>
              </a:ext>
            </a:extLst>
          </p:cNvPr>
          <p:cNvGrpSpPr/>
          <p:nvPr/>
        </p:nvGrpSpPr>
        <p:grpSpPr>
          <a:xfrm>
            <a:off x="17720851" y="5375963"/>
            <a:ext cx="2864006" cy="939238"/>
            <a:chOff x="6025059" y="11118607"/>
            <a:chExt cx="2864006" cy="939238"/>
          </a:xfrm>
        </p:grpSpPr>
        <p:sp>
          <p:nvSpPr>
            <p:cNvPr id="567" name="CuadroTexto 395">
              <a:extLst>
                <a:ext uri="{FF2B5EF4-FFF2-40B4-BE49-F238E27FC236}">
                  <a16:creationId xmlns:a16="http://schemas.microsoft.com/office/drawing/2014/main" id="{947D7E8A-3D1F-C840-9CF1-86551DB57A3B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Authotize</a:t>
              </a:r>
              <a:endPara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68" name="Rectangle 40">
              <a:extLst>
                <a:ext uri="{FF2B5EF4-FFF2-40B4-BE49-F238E27FC236}">
                  <a16:creationId xmlns:a16="http://schemas.microsoft.com/office/drawing/2014/main" id="{C17C07B9-D300-184C-8707-72D2E4EC6DBE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9" name="Group 38">
            <a:extLst>
              <a:ext uri="{FF2B5EF4-FFF2-40B4-BE49-F238E27FC236}">
                <a16:creationId xmlns:a16="http://schemas.microsoft.com/office/drawing/2014/main" id="{1C40341D-5765-D349-B212-0C482BC4C953}"/>
              </a:ext>
            </a:extLst>
          </p:cNvPr>
          <p:cNvGrpSpPr/>
          <p:nvPr/>
        </p:nvGrpSpPr>
        <p:grpSpPr>
          <a:xfrm>
            <a:off x="16331438" y="2549635"/>
            <a:ext cx="2864006" cy="939238"/>
            <a:chOff x="6025059" y="11118607"/>
            <a:chExt cx="2864006" cy="939238"/>
          </a:xfrm>
        </p:grpSpPr>
        <p:sp>
          <p:nvSpPr>
            <p:cNvPr id="570" name="CuadroTexto 395">
              <a:extLst>
                <a:ext uri="{FF2B5EF4-FFF2-40B4-BE49-F238E27FC236}">
                  <a16:creationId xmlns:a16="http://schemas.microsoft.com/office/drawing/2014/main" id="{7C2ECF5B-5605-234A-B49D-C8DF0AC4A094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71" name="Rectangle 40">
              <a:extLst>
                <a:ext uri="{FF2B5EF4-FFF2-40B4-BE49-F238E27FC236}">
                  <a16:creationId xmlns:a16="http://schemas.microsoft.com/office/drawing/2014/main" id="{3E60246A-F76A-5C49-921A-405BA7DB33F1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2" name="Group 38">
            <a:extLst>
              <a:ext uri="{FF2B5EF4-FFF2-40B4-BE49-F238E27FC236}">
                <a16:creationId xmlns:a16="http://schemas.microsoft.com/office/drawing/2014/main" id="{80499252-F0F6-BE42-AB4C-E4344E14C4F4}"/>
              </a:ext>
            </a:extLst>
          </p:cNvPr>
          <p:cNvGrpSpPr/>
          <p:nvPr/>
        </p:nvGrpSpPr>
        <p:grpSpPr>
          <a:xfrm>
            <a:off x="11258695" y="2512029"/>
            <a:ext cx="2864006" cy="939238"/>
            <a:chOff x="6025059" y="11118607"/>
            <a:chExt cx="2864006" cy="939238"/>
          </a:xfrm>
        </p:grpSpPr>
        <p:sp>
          <p:nvSpPr>
            <p:cNvPr id="573" name="CuadroTexto 395">
              <a:extLst>
                <a:ext uri="{FF2B5EF4-FFF2-40B4-BE49-F238E27FC236}">
                  <a16:creationId xmlns:a16="http://schemas.microsoft.com/office/drawing/2014/main" id="{5B04191B-A88F-4448-AB1B-7EC542023349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4" name="Rectangle 40">
              <a:extLst>
                <a:ext uri="{FF2B5EF4-FFF2-40B4-BE49-F238E27FC236}">
                  <a16:creationId xmlns:a16="http://schemas.microsoft.com/office/drawing/2014/main" id="{259735DA-6199-DA47-BBDB-4280F7813610}"/>
                </a:ext>
              </a:extLst>
            </p:cNvPr>
            <p:cNvSpPr/>
            <p:nvPr/>
          </p:nvSpPr>
          <p:spPr>
            <a:xfrm>
              <a:off x="6025059" y="11473070"/>
              <a:ext cx="286400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642480-9CB2-B848-8592-22D1EB90B623}"/>
              </a:ext>
            </a:extLst>
          </p:cNvPr>
          <p:cNvGrpSpPr/>
          <p:nvPr/>
        </p:nvGrpSpPr>
        <p:grpSpPr>
          <a:xfrm>
            <a:off x="1158861" y="8183572"/>
            <a:ext cx="6449696" cy="4561686"/>
            <a:chOff x="2232443" y="5137474"/>
            <a:chExt cx="6449696" cy="4561686"/>
          </a:xfrm>
        </p:grpSpPr>
        <p:sp>
          <p:nvSpPr>
            <p:cNvPr id="50" name="CuadroTexto 598">
              <a:extLst>
                <a:ext uri="{FF2B5EF4-FFF2-40B4-BE49-F238E27FC236}">
                  <a16:creationId xmlns:a16="http://schemas.microsoft.com/office/drawing/2014/main" id="{6F9747AC-C114-4B46-92A9-61C29B825F34}"/>
                </a:ext>
              </a:extLst>
            </p:cNvPr>
            <p:cNvSpPr txBox="1"/>
            <p:nvPr/>
          </p:nvSpPr>
          <p:spPr>
            <a:xfrm>
              <a:off x="2232443" y="513747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51" name="CuadroTexto 599">
              <a:extLst>
                <a:ext uri="{FF2B5EF4-FFF2-40B4-BE49-F238E27FC236}">
                  <a16:creationId xmlns:a16="http://schemas.microsoft.com/office/drawing/2014/main" id="{2018FD84-97C3-224D-955B-453A9D21297B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68">
            <a:extLst>
              <a:ext uri="{FF2B5EF4-FFF2-40B4-BE49-F238E27FC236}">
                <a16:creationId xmlns:a16="http://schemas.microsoft.com/office/drawing/2014/main" id="{8EE4D3B1-7D84-6548-BE57-6B70FB2C0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375" y="3344055"/>
            <a:ext cx="4901202" cy="3120668"/>
          </a:xfrm>
          <a:custGeom>
            <a:avLst/>
            <a:gdLst>
              <a:gd name="T0" fmla="*/ 204 w 4565"/>
              <a:gd name="T1" fmla="*/ 2907 h 2908"/>
              <a:gd name="T2" fmla="*/ 204 w 4565"/>
              <a:gd name="T3" fmla="*/ 2907 h 2908"/>
              <a:gd name="T4" fmla="*/ 4351 w 4565"/>
              <a:gd name="T5" fmla="*/ 2907 h 2908"/>
              <a:gd name="T6" fmla="*/ 4564 w 4565"/>
              <a:gd name="T7" fmla="*/ 2695 h 2908"/>
              <a:gd name="T8" fmla="*/ 4564 w 4565"/>
              <a:gd name="T9" fmla="*/ 213 h 2908"/>
              <a:gd name="T10" fmla="*/ 4351 w 4565"/>
              <a:gd name="T11" fmla="*/ 0 h 2908"/>
              <a:gd name="T12" fmla="*/ 204 w 4565"/>
              <a:gd name="T13" fmla="*/ 0 h 2908"/>
              <a:gd name="T14" fmla="*/ 0 w 4565"/>
              <a:gd name="T15" fmla="*/ 213 h 2908"/>
              <a:gd name="T16" fmla="*/ 0 w 4565"/>
              <a:gd name="T17" fmla="*/ 2695 h 2908"/>
              <a:gd name="T18" fmla="*/ 204 w 4565"/>
              <a:gd name="T19" fmla="*/ 2907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5" h="2908">
                <a:moveTo>
                  <a:pt x="204" y="2907"/>
                </a:moveTo>
                <a:lnTo>
                  <a:pt x="204" y="2907"/>
                </a:lnTo>
                <a:cubicBezTo>
                  <a:pt x="4351" y="2907"/>
                  <a:pt x="4351" y="2907"/>
                  <a:pt x="4351" y="2907"/>
                </a:cubicBezTo>
                <a:cubicBezTo>
                  <a:pt x="4467" y="2907"/>
                  <a:pt x="4564" y="2810"/>
                  <a:pt x="4564" y="2695"/>
                </a:cubicBezTo>
                <a:cubicBezTo>
                  <a:pt x="4564" y="213"/>
                  <a:pt x="4564" y="213"/>
                  <a:pt x="4564" y="213"/>
                </a:cubicBezTo>
                <a:cubicBezTo>
                  <a:pt x="4564" y="98"/>
                  <a:pt x="4467" y="0"/>
                  <a:pt x="4351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89" y="0"/>
                  <a:pt x="0" y="98"/>
                  <a:pt x="0" y="213"/>
                </a:cubicBezTo>
                <a:cubicBezTo>
                  <a:pt x="0" y="2695"/>
                  <a:pt x="0" y="2695"/>
                  <a:pt x="0" y="2695"/>
                </a:cubicBezTo>
                <a:cubicBezTo>
                  <a:pt x="0" y="2810"/>
                  <a:pt x="89" y="2907"/>
                  <a:pt x="204" y="29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9">
            <a:extLst>
              <a:ext uri="{FF2B5EF4-FFF2-40B4-BE49-F238E27FC236}">
                <a16:creationId xmlns:a16="http://schemas.microsoft.com/office/drawing/2014/main" id="{85F73169-4E73-304B-BC60-45E77251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465" y="1525637"/>
            <a:ext cx="4901202" cy="3120668"/>
          </a:xfrm>
          <a:custGeom>
            <a:avLst/>
            <a:gdLst>
              <a:gd name="T0" fmla="*/ 212 w 4566"/>
              <a:gd name="T1" fmla="*/ 2907 h 2908"/>
              <a:gd name="T2" fmla="*/ 212 w 4566"/>
              <a:gd name="T3" fmla="*/ 2907 h 2908"/>
              <a:gd name="T4" fmla="*/ 4361 w 4566"/>
              <a:gd name="T5" fmla="*/ 2907 h 2908"/>
              <a:gd name="T6" fmla="*/ 4565 w 4566"/>
              <a:gd name="T7" fmla="*/ 2695 h 2908"/>
              <a:gd name="T8" fmla="*/ 4565 w 4566"/>
              <a:gd name="T9" fmla="*/ 213 h 2908"/>
              <a:gd name="T10" fmla="*/ 4361 w 4566"/>
              <a:gd name="T11" fmla="*/ 0 h 2908"/>
              <a:gd name="T12" fmla="*/ 212 w 4566"/>
              <a:gd name="T13" fmla="*/ 0 h 2908"/>
              <a:gd name="T14" fmla="*/ 0 w 4566"/>
              <a:gd name="T15" fmla="*/ 213 h 2908"/>
              <a:gd name="T16" fmla="*/ 0 w 4566"/>
              <a:gd name="T17" fmla="*/ 2695 h 2908"/>
              <a:gd name="T18" fmla="*/ 212 w 4566"/>
              <a:gd name="T19" fmla="*/ 2907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6" h="2908">
                <a:moveTo>
                  <a:pt x="212" y="2907"/>
                </a:moveTo>
                <a:lnTo>
                  <a:pt x="212" y="2907"/>
                </a:lnTo>
                <a:cubicBezTo>
                  <a:pt x="4361" y="2907"/>
                  <a:pt x="4361" y="2907"/>
                  <a:pt x="4361" y="2907"/>
                </a:cubicBezTo>
                <a:cubicBezTo>
                  <a:pt x="4476" y="2907"/>
                  <a:pt x="4565" y="2810"/>
                  <a:pt x="4565" y="2695"/>
                </a:cubicBezTo>
                <a:cubicBezTo>
                  <a:pt x="4565" y="213"/>
                  <a:pt x="4565" y="213"/>
                  <a:pt x="4565" y="213"/>
                </a:cubicBezTo>
                <a:cubicBezTo>
                  <a:pt x="4565" y="98"/>
                  <a:pt x="4476" y="0"/>
                  <a:pt x="4361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97" y="0"/>
                  <a:pt x="0" y="98"/>
                  <a:pt x="0" y="213"/>
                </a:cubicBezTo>
                <a:cubicBezTo>
                  <a:pt x="0" y="2695"/>
                  <a:pt x="0" y="2695"/>
                  <a:pt x="0" y="2695"/>
                </a:cubicBezTo>
                <a:cubicBezTo>
                  <a:pt x="0" y="2810"/>
                  <a:pt x="97" y="2907"/>
                  <a:pt x="212" y="29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0">
            <a:extLst>
              <a:ext uri="{FF2B5EF4-FFF2-40B4-BE49-F238E27FC236}">
                <a16:creationId xmlns:a16="http://schemas.microsoft.com/office/drawing/2014/main" id="{5E83225B-216B-874F-B645-DB6F69C3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465" y="5399245"/>
            <a:ext cx="4901202" cy="3111197"/>
          </a:xfrm>
          <a:custGeom>
            <a:avLst/>
            <a:gdLst>
              <a:gd name="T0" fmla="*/ 212 w 4566"/>
              <a:gd name="T1" fmla="*/ 2897 h 2898"/>
              <a:gd name="T2" fmla="*/ 212 w 4566"/>
              <a:gd name="T3" fmla="*/ 2897 h 2898"/>
              <a:gd name="T4" fmla="*/ 4361 w 4566"/>
              <a:gd name="T5" fmla="*/ 2897 h 2898"/>
              <a:gd name="T6" fmla="*/ 4565 w 4566"/>
              <a:gd name="T7" fmla="*/ 2693 h 2898"/>
              <a:gd name="T8" fmla="*/ 4565 w 4566"/>
              <a:gd name="T9" fmla="*/ 212 h 2898"/>
              <a:gd name="T10" fmla="*/ 4361 w 4566"/>
              <a:gd name="T11" fmla="*/ 0 h 2898"/>
              <a:gd name="T12" fmla="*/ 212 w 4566"/>
              <a:gd name="T13" fmla="*/ 0 h 2898"/>
              <a:gd name="T14" fmla="*/ 0 w 4566"/>
              <a:gd name="T15" fmla="*/ 212 h 2898"/>
              <a:gd name="T16" fmla="*/ 0 w 4566"/>
              <a:gd name="T17" fmla="*/ 2693 h 2898"/>
              <a:gd name="T18" fmla="*/ 212 w 4566"/>
              <a:gd name="T19" fmla="*/ 2897 h 2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6" h="2898">
                <a:moveTo>
                  <a:pt x="212" y="2897"/>
                </a:moveTo>
                <a:lnTo>
                  <a:pt x="212" y="2897"/>
                </a:lnTo>
                <a:cubicBezTo>
                  <a:pt x="4361" y="2897"/>
                  <a:pt x="4361" y="2897"/>
                  <a:pt x="4361" y="2897"/>
                </a:cubicBezTo>
                <a:cubicBezTo>
                  <a:pt x="4476" y="2897"/>
                  <a:pt x="4565" y="2808"/>
                  <a:pt x="4565" y="2693"/>
                </a:cubicBezTo>
                <a:cubicBezTo>
                  <a:pt x="4565" y="212"/>
                  <a:pt x="4565" y="212"/>
                  <a:pt x="4565" y="212"/>
                </a:cubicBezTo>
                <a:cubicBezTo>
                  <a:pt x="4565" y="97"/>
                  <a:pt x="4476" y="0"/>
                  <a:pt x="4361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97" y="0"/>
                  <a:pt x="0" y="97"/>
                  <a:pt x="0" y="212"/>
                </a:cubicBezTo>
                <a:cubicBezTo>
                  <a:pt x="0" y="2693"/>
                  <a:pt x="0" y="2693"/>
                  <a:pt x="0" y="2693"/>
                </a:cubicBezTo>
                <a:cubicBezTo>
                  <a:pt x="0" y="2808"/>
                  <a:pt x="97" y="2897"/>
                  <a:pt x="212" y="28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1">
            <a:extLst>
              <a:ext uri="{FF2B5EF4-FFF2-40B4-BE49-F238E27FC236}">
                <a16:creationId xmlns:a16="http://schemas.microsoft.com/office/drawing/2014/main" id="{D4BA7097-F7F4-CA42-8EC9-B6121AA1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49" y="7085070"/>
            <a:ext cx="4901202" cy="3111197"/>
          </a:xfrm>
          <a:custGeom>
            <a:avLst/>
            <a:gdLst>
              <a:gd name="T0" fmla="*/ 204 w 4565"/>
              <a:gd name="T1" fmla="*/ 2898 h 2899"/>
              <a:gd name="T2" fmla="*/ 204 w 4565"/>
              <a:gd name="T3" fmla="*/ 2898 h 2899"/>
              <a:gd name="T4" fmla="*/ 4351 w 4565"/>
              <a:gd name="T5" fmla="*/ 2898 h 2899"/>
              <a:gd name="T6" fmla="*/ 4564 w 4565"/>
              <a:gd name="T7" fmla="*/ 2685 h 2899"/>
              <a:gd name="T8" fmla="*/ 4564 w 4565"/>
              <a:gd name="T9" fmla="*/ 203 h 2899"/>
              <a:gd name="T10" fmla="*/ 4351 w 4565"/>
              <a:gd name="T11" fmla="*/ 0 h 2899"/>
              <a:gd name="T12" fmla="*/ 204 w 4565"/>
              <a:gd name="T13" fmla="*/ 0 h 2899"/>
              <a:gd name="T14" fmla="*/ 0 w 4565"/>
              <a:gd name="T15" fmla="*/ 203 h 2899"/>
              <a:gd name="T16" fmla="*/ 0 w 4565"/>
              <a:gd name="T17" fmla="*/ 2685 h 2899"/>
              <a:gd name="T18" fmla="*/ 204 w 4565"/>
              <a:gd name="T19" fmla="*/ 2898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5" h="2899">
                <a:moveTo>
                  <a:pt x="204" y="2898"/>
                </a:moveTo>
                <a:lnTo>
                  <a:pt x="204" y="2898"/>
                </a:lnTo>
                <a:cubicBezTo>
                  <a:pt x="4351" y="2898"/>
                  <a:pt x="4351" y="2898"/>
                  <a:pt x="4351" y="2898"/>
                </a:cubicBezTo>
                <a:cubicBezTo>
                  <a:pt x="4466" y="2898"/>
                  <a:pt x="4564" y="2800"/>
                  <a:pt x="4564" y="2685"/>
                </a:cubicBezTo>
                <a:cubicBezTo>
                  <a:pt x="4564" y="203"/>
                  <a:pt x="4564" y="203"/>
                  <a:pt x="4564" y="203"/>
                </a:cubicBezTo>
                <a:cubicBezTo>
                  <a:pt x="4564" y="89"/>
                  <a:pt x="4466" y="0"/>
                  <a:pt x="4351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89" y="0"/>
                  <a:pt x="0" y="89"/>
                  <a:pt x="0" y="203"/>
                </a:cubicBezTo>
                <a:cubicBezTo>
                  <a:pt x="0" y="2685"/>
                  <a:pt x="0" y="2685"/>
                  <a:pt x="0" y="2685"/>
                </a:cubicBezTo>
                <a:cubicBezTo>
                  <a:pt x="0" y="2800"/>
                  <a:pt x="89" y="2898"/>
                  <a:pt x="204" y="28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2">
            <a:extLst>
              <a:ext uri="{FF2B5EF4-FFF2-40B4-BE49-F238E27FC236}">
                <a16:creationId xmlns:a16="http://schemas.microsoft.com/office/drawing/2014/main" id="{13EFB1F6-49CA-8A4C-94E2-A928B42B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787" y="1771881"/>
            <a:ext cx="923414" cy="932885"/>
          </a:xfrm>
          <a:custGeom>
            <a:avLst/>
            <a:gdLst>
              <a:gd name="T0" fmla="*/ 657 w 861"/>
              <a:gd name="T1" fmla="*/ 0 h 869"/>
              <a:gd name="T2" fmla="*/ 657 w 861"/>
              <a:gd name="T3" fmla="*/ 0 h 869"/>
              <a:gd name="T4" fmla="*/ 204 w 861"/>
              <a:gd name="T5" fmla="*/ 0 h 869"/>
              <a:gd name="T6" fmla="*/ 0 w 861"/>
              <a:gd name="T7" fmla="*/ 212 h 869"/>
              <a:gd name="T8" fmla="*/ 0 w 861"/>
              <a:gd name="T9" fmla="*/ 655 h 869"/>
              <a:gd name="T10" fmla="*/ 204 w 861"/>
              <a:gd name="T11" fmla="*/ 868 h 869"/>
              <a:gd name="T12" fmla="*/ 657 w 861"/>
              <a:gd name="T13" fmla="*/ 868 h 869"/>
              <a:gd name="T14" fmla="*/ 860 w 861"/>
              <a:gd name="T15" fmla="*/ 655 h 869"/>
              <a:gd name="T16" fmla="*/ 860 w 861"/>
              <a:gd name="T17" fmla="*/ 212 h 869"/>
              <a:gd name="T18" fmla="*/ 657 w 861"/>
              <a:gd name="T19" fmla="*/ 0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1" h="869">
                <a:moveTo>
                  <a:pt x="657" y="0"/>
                </a:moveTo>
                <a:lnTo>
                  <a:pt x="657" y="0"/>
                </a:lnTo>
                <a:cubicBezTo>
                  <a:pt x="204" y="0"/>
                  <a:pt x="204" y="0"/>
                  <a:pt x="204" y="0"/>
                </a:cubicBezTo>
                <a:cubicBezTo>
                  <a:pt x="89" y="0"/>
                  <a:pt x="0" y="97"/>
                  <a:pt x="0" y="212"/>
                </a:cubicBezTo>
                <a:cubicBezTo>
                  <a:pt x="0" y="655"/>
                  <a:pt x="0" y="655"/>
                  <a:pt x="0" y="655"/>
                </a:cubicBezTo>
                <a:cubicBezTo>
                  <a:pt x="0" y="771"/>
                  <a:pt x="89" y="868"/>
                  <a:pt x="204" y="868"/>
                </a:cubicBezTo>
                <a:cubicBezTo>
                  <a:pt x="657" y="868"/>
                  <a:pt x="657" y="868"/>
                  <a:pt x="657" y="868"/>
                </a:cubicBezTo>
                <a:cubicBezTo>
                  <a:pt x="772" y="868"/>
                  <a:pt x="860" y="771"/>
                  <a:pt x="860" y="655"/>
                </a:cubicBezTo>
                <a:cubicBezTo>
                  <a:pt x="860" y="212"/>
                  <a:pt x="860" y="212"/>
                  <a:pt x="860" y="212"/>
                </a:cubicBezTo>
                <a:cubicBezTo>
                  <a:pt x="860" y="97"/>
                  <a:pt x="772" y="0"/>
                  <a:pt x="6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3">
            <a:extLst>
              <a:ext uri="{FF2B5EF4-FFF2-40B4-BE49-F238E27FC236}">
                <a16:creationId xmlns:a16="http://schemas.microsoft.com/office/drawing/2014/main" id="{28F02258-0353-F64E-BE5B-A28941612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95" y="9073964"/>
            <a:ext cx="923414" cy="932885"/>
          </a:xfrm>
          <a:custGeom>
            <a:avLst/>
            <a:gdLst>
              <a:gd name="T0" fmla="*/ 656 w 860"/>
              <a:gd name="T1" fmla="*/ 0 h 870"/>
              <a:gd name="T2" fmla="*/ 656 w 860"/>
              <a:gd name="T3" fmla="*/ 0 h 870"/>
              <a:gd name="T4" fmla="*/ 204 w 860"/>
              <a:gd name="T5" fmla="*/ 0 h 870"/>
              <a:gd name="T6" fmla="*/ 0 w 860"/>
              <a:gd name="T7" fmla="*/ 213 h 870"/>
              <a:gd name="T8" fmla="*/ 0 w 860"/>
              <a:gd name="T9" fmla="*/ 656 h 870"/>
              <a:gd name="T10" fmla="*/ 204 w 860"/>
              <a:gd name="T11" fmla="*/ 869 h 870"/>
              <a:gd name="T12" fmla="*/ 656 w 860"/>
              <a:gd name="T13" fmla="*/ 869 h 870"/>
              <a:gd name="T14" fmla="*/ 859 w 860"/>
              <a:gd name="T15" fmla="*/ 656 h 870"/>
              <a:gd name="T16" fmla="*/ 859 w 860"/>
              <a:gd name="T17" fmla="*/ 213 h 870"/>
              <a:gd name="T18" fmla="*/ 656 w 860"/>
              <a:gd name="T19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0" h="870">
                <a:moveTo>
                  <a:pt x="656" y="0"/>
                </a:moveTo>
                <a:lnTo>
                  <a:pt x="656" y="0"/>
                </a:lnTo>
                <a:cubicBezTo>
                  <a:pt x="204" y="0"/>
                  <a:pt x="204" y="0"/>
                  <a:pt x="204" y="0"/>
                </a:cubicBezTo>
                <a:cubicBezTo>
                  <a:pt x="88" y="0"/>
                  <a:pt x="0" y="97"/>
                  <a:pt x="0" y="213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71"/>
                  <a:pt x="88" y="869"/>
                  <a:pt x="204" y="869"/>
                </a:cubicBezTo>
                <a:cubicBezTo>
                  <a:pt x="656" y="869"/>
                  <a:pt x="656" y="869"/>
                  <a:pt x="656" y="869"/>
                </a:cubicBezTo>
                <a:cubicBezTo>
                  <a:pt x="771" y="869"/>
                  <a:pt x="859" y="771"/>
                  <a:pt x="859" y="656"/>
                </a:cubicBezTo>
                <a:cubicBezTo>
                  <a:pt x="859" y="213"/>
                  <a:pt x="859" y="213"/>
                  <a:pt x="859" y="213"/>
                </a:cubicBezTo>
                <a:cubicBezTo>
                  <a:pt x="859" y="97"/>
                  <a:pt x="771" y="0"/>
                  <a:pt x="65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4">
            <a:extLst>
              <a:ext uri="{FF2B5EF4-FFF2-40B4-BE49-F238E27FC236}">
                <a16:creationId xmlns:a16="http://schemas.microsoft.com/office/drawing/2014/main" id="{5CC08FD7-8F9B-B94D-B6C8-998541394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396" y="10508808"/>
            <a:ext cx="923414" cy="932888"/>
          </a:xfrm>
          <a:custGeom>
            <a:avLst/>
            <a:gdLst>
              <a:gd name="T0" fmla="*/ 656 w 861"/>
              <a:gd name="T1" fmla="*/ 0 h 870"/>
              <a:gd name="T2" fmla="*/ 656 w 861"/>
              <a:gd name="T3" fmla="*/ 0 h 870"/>
              <a:gd name="T4" fmla="*/ 204 w 861"/>
              <a:gd name="T5" fmla="*/ 0 h 870"/>
              <a:gd name="T6" fmla="*/ 0 w 861"/>
              <a:gd name="T7" fmla="*/ 213 h 870"/>
              <a:gd name="T8" fmla="*/ 0 w 861"/>
              <a:gd name="T9" fmla="*/ 656 h 870"/>
              <a:gd name="T10" fmla="*/ 204 w 861"/>
              <a:gd name="T11" fmla="*/ 869 h 870"/>
              <a:gd name="T12" fmla="*/ 656 w 861"/>
              <a:gd name="T13" fmla="*/ 869 h 870"/>
              <a:gd name="T14" fmla="*/ 860 w 861"/>
              <a:gd name="T15" fmla="*/ 656 h 870"/>
              <a:gd name="T16" fmla="*/ 860 w 861"/>
              <a:gd name="T17" fmla="*/ 213 h 870"/>
              <a:gd name="T18" fmla="*/ 656 w 861"/>
              <a:gd name="T19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1" h="870">
                <a:moveTo>
                  <a:pt x="656" y="0"/>
                </a:moveTo>
                <a:lnTo>
                  <a:pt x="656" y="0"/>
                </a:lnTo>
                <a:cubicBezTo>
                  <a:pt x="204" y="0"/>
                  <a:pt x="204" y="0"/>
                  <a:pt x="204" y="0"/>
                </a:cubicBezTo>
                <a:cubicBezTo>
                  <a:pt x="89" y="0"/>
                  <a:pt x="0" y="98"/>
                  <a:pt x="0" y="213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71"/>
                  <a:pt x="89" y="869"/>
                  <a:pt x="204" y="869"/>
                </a:cubicBezTo>
                <a:cubicBezTo>
                  <a:pt x="656" y="869"/>
                  <a:pt x="656" y="869"/>
                  <a:pt x="656" y="869"/>
                </a:cubicBezTo>
                <a:cubicBezTo>
                  <a:pt x="771" y="869"/>
                  <a:pt x="860" y="771"/>
                  <a:pt x="860" y="656"/>
                </a:cubicBezTo>
                <a:cubicBezTo>
                  <a:pt x="860" y="213"/>
                  <a:pt x="860" y="213"/>
                  <a:pt x="860" y="213"/>
                </a:cubicBezTo>
                <a:cubicBezTo>
                  <a:pt x="860" y="98"/>
                  <a:pt x="771" y="0"/>
                  <a:pt x="65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5">
            <a:extLst>
              <a:ext uri="{FF2B5EF4-FFF2-40B4-BE49-F238E27FC236}">
                <a16:creationId xmlns:a16="http://schemas.microsoft.com/office/drawing/2014/main" id="{F8B3CE74-6495-4C4C-AD71-89D49861D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4" y="3666066"/>
            <a:ext cx="932888" cy="932885"/>
          </a:xfrm>
          <a:custGeom>
            <a:avLst/>
            <a:gdLst>
              <a:gd name="T0" fmla="*/ 656 w 870"/>
              <a:gd name="T1" fmla="*/ 0 h 870"/>
              <a:gd name="T2" fmla="*/ 656 w 870"/>
              <a:gd name="T3" fmla="*/ 0 h 870"/>
              <a:gd name="T4" fmla="*/ 213 w 870"/>
              <a:gd name="T5" fmla="*/ 0 h 870"/>
              <a:gd name="T6" fmla="*/ 0 w 870"/>
              <a:gd name="T7" fmla="*/ 213 h 870"/>
              <a:gd name="T8" fmla="*/ 0 w 870"/>
              <a:gd name="T9" fmla="*/ 656 h 870"/>
              <a:gd name="T10" fmla="*/ 213 w 870"/>
              <a:gd name="T11" fmla="*/ 869 h 870"/>
              <a:gd name="T12" fmla="*/ 656 w 870"/>
              <a:gd name="T13" fmla="*/ 869 h 870"/>
              <a:gd name="T14" fmla="*/ 869 w 870"/>
              <a:gd name="T15" fmla="*/ 656 h 870"/>
              <a:gd name="T16" fmla="*/ 869 w 870"/>
              <a:gd name="T17" fmla="*/ 213 h 870"/>
              <a:gd name="T18" fmla="*/ 656 w 870"/>
              <a:gd name="T19" fmla="*/ 0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0" h="870">
                <a:moveTo>
                  <a:pt x="656" y="0"/>
                </a:moveTo>
                <a:lnTo>
                  <a:pt x="656" y="0"/>
                </a:lnTo>
                <a:cubicBezTo>
                  <a:pt x="213" y="0"/>
                  <a:pt x="213" y="0"/>
                  <a:pt x="213" y="0"/>
                </a:cubicBezTo>
                <a:cubicBezTo>
                  <a:pt x="97" y="0"/>
                  <a:pt x="0" y="98"/>
                  <a:pt x="0" y="213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71"/>
                  <a:pt x="97" y="869"/>
                  <a:pt x="213" y="869"/>
                </a:cubicBezTo>
                <a:cubicBezTo>
                  <a:pt x="656" y="869"/>
                  <a:pt x="656" y="869"/>
                  <a:pt x="656" y="869"/>
                </a:cubicBezTo>
                <a:cubicBezTo>
                  <a:pt x="771" y="869"/>
                  <a:pt x="869" y="771"/>
                  <a:pt x="869" y="656"/>
                </a:cubicBezTo>
                <a:cubicBezTo>
                  <a:pt x="869" y="213"/>
                  <a:pt x="869" y="213"/>
                  <a:pt x="869" y="213"/>
                </a:cubicBezTo>
                <a:cubicBezTo>
                  <a:pt x="869" y="98"/>
                  <a:pt x="771" y="0"/>
                  <a:pt x="65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6">
            <a:extLst>
              <a:ext uri="{FF2B5EF4-FFF2-40B4-BE49-F238E27FC236}">
                <a16:creationId xmlns:a16="http://schemas.microsoft.com/office/drawing/2014/main" id="{9AF01F74-26FE-E842-AF71-6281EADF4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789" y="4068579"/>
            <a:ext cx="544580" cy="8992645"/>
          </a:xfrm>
          <a:custGeom>
            <a:avLst/>
            <a:gdLst>
              <a:gd name="T0" fmla="*/ 221 w 506"/>
              <a:gd name="T1" fmla="*/ 35 h 8376"/>
              <a:gd name="T2" fmla="*/ 221 w 506"/>
              <a:gd name="T3" fmla="*/ 35 h 8376"/>
              <a:gd name="T4" fmla="*/ 284 w 506"/>
              <a:gd name="T5" fmla="*/ 35 h 8376"/>
              <a:gd name="T6" fmla="*/ 381 w 506"/>
              <a:gd name="T7" fmla="*/ 3544 h 8376"/>
              <a:gd name="T8" fmla="*/ 505 w 506"/>
              <a:gd name="T9" fmla="*/ 8375 h 8376"/>
              <a:gd name="T10" fmla="*/ 257 w 506"/>
              <a:gd name="T11" fmla="*/ 8375 h 8376"/>
              <a:gd name="T12" fmla="*/ 0 w 506"/>
              <a:gd name="T13" fmla="*/ 8375 h 8376"/>
              <a:gd name="T14" fmla="*/ 124 w 506"/>
              <a:gd name="T15" fmla="*/ 3544 h 8376"/>
              <a:gd name="T16" fmla="*/ 221 w 506"/>
              <a:gd name="T17" fmla="*/ 35 h 8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6" h="8376">
                <a:moveTo>
                  <a:pt x="221" y="35"/>
                </a:moveTo>
                <a:lnTo>
                  <a:pt x="221" y="35"/>
                </a:lnTo>
                <a:cubicBezTo>
                  <a:pt x="221" y="0"/>
                  <a:pt x="284" y="0"/>
                  <a:pt x="284" y="35"/>
                </a:cubicBezTo>
                <a:cubicBezTo>
                  <a:pt x="381" y="3544"/>
                  <a:pt x="381" y="3544"/>
                  <a:pt x="381" y="3544"/>
                </a:cubicBezTo>
                <a:cubicBezTo>
                  <a:pt x="505" y="8375"/>
                  <a:pt x="505" y="8375"/>
                  <a:pt x="505" y="8375"/>
                </a:cubicBezTo>
                <a:cubicBezTo>
                  <a:pt x="257" y="8375"/>
                  <a:pt x="257" y="8375"/>
                  <a:pt x="257" y="8375"/>
                </a:cubicBezTo>
                <a:cubicBezTo>
                  <a:pt x="0" y="8375"/>
                  <a:pt x="0" y="8375"/>
                  <a:pt x="0" y="8375"/>
                </a:cubicBezTo>
                <a:cubicBezTo>
                  <a:pt x="124" y="3544"/>
                  <a:pt x="124" y="3544"/>
                  <a:pt x="124" y="3544"/>
                </a:cubicBezTo>
                <a:lnTo>
                  <a:pt x="221" y="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8">
            <a:extLst>
              <a:ext uri="{FF2B5EF4-FFF2-40B4-BE49-F238E27FC236}">
                <a16:creationId xmlns:a16="http://schemas.microsoft.com/office/drawing/2014/main" id="{BE38050F-C754-334D-9C19-F87F32F3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295" y="2174394"/>
            <a:ext cx="1122303" cy="696115"/>
          </a:xfrm>
          <a:custGeom>
            <a:avLst/>
            <a:gdLst>
              <a:gd name="T0" fmla="*/ 1020 w 1047"/>
              <a:gd name="T1" fmla="*/ 647 h 648"/>
              <a:gd name="T2" fmla="*/ 1020 w 1047"/>
              <a:gd name="T3" fmla="*/ 647 h 648"/>
              <a:gd name="T4" fmla="*/ 27 w 1047"/>
              <a:gd name="T5" fmla="*/ 647 h 648"/>
              <a:gd name="T6" fmla="*/ 0 w 1047"/>
              <a:gd name="T7" fmla="*/ 611 h 648"/>
              <a:gd name="T8" fmla="*/ 0 w 1047"/>
              <a:gd name="T9" fmla="*/ 26 h 648"/>
              <a:gd name="T10" fmla="*/ 27 w 1047"/>
              <a:gd name="T11" fmla="*/ 0 h 648"/>
              <a:gd name="T12" fmla="*/ 1020 w 1047"/>
              <a:gd name="T13" fmla="*/ 0 h 648"/>
              <a:gd name="T14" fmla="*/ 1046 w 1047"/>
              <a:gd name="T15" fmla="*/ 26 h 648"/>
              <a:gd name="T16" fmla="*/ 1046 w 1047"/>
              <a:gd name="T17" fmla="*/ 611 h 648"/>
              <a:gd name="T18" fmla="*/ 1020 w 1047"/>
              <a:gd name="T19" fmla="*/ 647 h 648"/>
              <a:gd name="T20" fmla="*/ 36 w 1047"/>
              <a:gd name="T21" fmla="*/ 602 h 648"/>
              <a:gd name="T22" fmla="*/ 36 w 1047"/>
              <a:gd name="T23" fmla="*/ 602 h 648"/>
              <a:gd name="T24" fmla="*/ 1011 w 1047"/>
              <a:gd name="T25" fmla="*/ 602 h 648"/>
              <a:gd name="T26" fmla="*/ 1011 w 1047"/>
              <a:gd name="T27" fmla="*/ 35 h 648"/>
              <a:gd name="T28" fmla="*/ 36 w 1047"/>
              <a:gd name="T29" fmla="*/ 35 h 648"/>
              <a:gd name="T30" fmla="*/ 36 w 1047"/>
              <a:gd name="T31" fmla="*/ 602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7" h="648">
                <a:moveTo>
                  <a:pt x="1020" y="647"/>
                </a:moveTo>
                <a:lnTo>
                  <a:pt x="1020" y="647"/>
                </a:lnTo>
                <a:cubicBezTo>
                  <a:pt x="27" y="647"/>
                  <a:pt x="27" y="647"/>
                  <a:pt x="27" y="647"/>
                </a:cubicBezTo>
                <a:cubicBezTo>
                  <a:pt x="9" y="647"/>
                  <a:pt x="0" y="629"/>
                  <a:pt x="0" y="6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1020" y="0"/>
                  <a:pt x="1020" y="0"/>
                  <a:pt x="1020" y="0"/>
                </a:cubicBezTo>
                <a:cubicBezTo>
                  <a:pt x="1037" y="0"/>
                  <a:pt x="1046" y="9"/>
                  <a:pt x="1046" y="26"/>
                </a:cubicBezTo>
                <a:cubicBezTo>
                  <a:pt x="1046" y="611"/>
                  <a:pt x="1046" y="611"/>
                  <a:pt x="1046" y="611"/>
                </a:cubicBezTo>
                <a:cubicBezTo>
                  <a:pt x="1046" y="629"/>
                  <a:pt x="1037" y="647"/>
                  <a:pt x="1020" y="647"/>
                </a:cubicBezTo>
                <a:close/>
                <a:moveTo>
                  <a:pt x="36" y="602"/>
                </a:moveTo>
                <a:lnTo>
                  <a:pt x="36" y="602"/>
                </a:lnTo>
                <a:cubicBezTo>
                  <a:pt x="1011" y="602"/>
                  <a:pt x="1011" y="602"/>
                  <a:pt x="1011" y="602"/>
                </a:cubicBezTo>
                <a:cubicBezTo>
                  <a:pt x="1011" y="35"/>
                  <a:pt x="1011" y="35"/>
                  <a:pt x="1011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6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9">
            <a:extLst>
              <a:ext uri="{FF2B5EF4-FFF2-40B4-BE49-F238E27FC236}">
                <a16:creationId xmlns:a16="http://schemas.microsoft.com/office/drawing/2014/main" id="{53295A87-D76A-C649-AB84-03EFF700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476" y="2278574"/>
            <a:ext cx="478280" cy="37884"/>
          </a:xfrm>
          <a:custGeom>
            <a:avLst/>
            <a:gdLst>
              <a:gd name="T0" fmla="*/ 425 w 444"/>
              <a:gd name="T1" fmla="*/ 36 h 37"/>
              <a:gd name="T2" fmla="*/ 425 w 444"/>
              <a:gd name="T3" fmla="*/ 36 h 37"/>
              <a:gd name="T4" fmla="*/ 18 w 444"/>
              <a:gd name="T5" fmla="*/ 36 h 37"/>
              <a:gd name="T6" fmla="*/ 0 w 444"/>
              <a:gd name="T7" fmla="*/ 18 h 37"/>
              <a:gd name="T8" fmla="*/ 18 w 444"/>
              <a:gd name="T9" fmla="*/ 0 h 37"/>
              <a:gd name="T10" fmla="*/ 425 w 444"/>
              <a:gd name="T11" fmla="*/ 0 h 37"/>
              <a:gd name="T12" fmla="*/ 443 w 444"/>
              <a:gd name="T13" fmla="*/ 18 h 37"/>
              <a:gd name="T14" fmla="*/ 425 w 44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37">
                <a:moveTo>
                  <a:pt x="425" y="36"/>
                </a:moveTo>
                <a:lnTo>
                  <a:pt x="42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34" y="0"/>
                  <a:pt x="443" y="9"/>
                  <a:pt x="443" y="18"/>
                </a:cubicBezTo>
                <a:cubicBezTo>
                  <a:pt x="443" y="27"/>
                  <a:pt x="434" y="36"/>
                  <a:pt x="42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50">
            <a:extLst>
              <a:ext uri="{FF2B5EF4-FFF2-40B4-BE49-F238E27FC236}">
                <a16:creationId xmlns:a16="http://schemas.microsoft.com/office/drawing/2014/main" id="{63AE0907-CDF3-3B46-8F2F-22B3ABAD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476" y="2382754"/>
            <a:ext cx="374100" cy="47355"/>
          </a:xfrm>
          <a:custGeom>
            <a:avLst/>
            <a:gdLst>
              <a:gd name="T0" fmla="*/ 328 w 347"/>
              <a:gd name="T1" fmla="*/ 44 h 45"/>
              <a:gd name="T2" fmla="*/ 328 w 347"/>
              <a:gd name="T3" fmla="*/ 44 h 45"/>
              <a:gd name="T4" fmla="*/ 18 w 347"/>
              <a:gd name="T5" fmla="*/ 44 h 45"/>
              <a:gd name="T6" fmla="*/ 0 w 347"/>
              <a:gd name="T7" fmla="*/ 26 h 45"/>
              <a:gd name="T8" fmla="*/ 18 w 347"/>
              <a:gd name="T9" fmla="*/ 0 h 45"/>
              <a:gd name="T10" fmla="*/ 328 w 347"/>
              <a:gd name="T11" fmla="*/ 0 h 45"/>
              <a:gd name="T12" fmla="*/ 346 w 347"/>
              <a:gd name="T13" fmla="*/ 26 h 45"/>
              <a:gd name="T14" fmla="*/ 328 w 347"/>
              <a:gd name="T15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45">
                <a:moveTo>
                  <a:pt x="328" y="44"/>
                </a:moveTo>
                <a:lnTo>
                  <a:pt x="328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37" y="0"/>
                  <a:pt x="346" y="9"/>
                  <a:pt x="346" y="26"/>
                </a:cubicBezTo>
                <a:cubicBezTo>
                  <a:pt x="346" y="35"/>
                  <a:pt x="337" y="44"/>
                  <a:pt x="32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1">
            <a:extLst>
              <a:ext uri="{FF2B5EF4-FFF2-40B4-BE49-F238E27FC236}">
                <a16:creationId xmlns:a16="http://schemas.microsoft.com/office/drawing/2014/main" id="{775836F7-E3F5-ED41-83CD-27ACE0A7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35" y="2714237"/>
            <a:ext cx="37884" cy="37884"/>
          </a:xfrm>
          <a:custGeom>
            <a:avLst/>
            <a:gdLst>
              <a:gd name="T0" fmla="*/ 18 w 37"/>
              <a:gd name="T1" fmla="*/ 35 h 36"/>
              <a:gd name="T2" fmla="*/ 18 w 37"/>
              <a:gd name="T3" fmla="*/ 35 h 36"/>
              <a:gd name="T4" fmla="*/ 18 w 37"/>
              <a:gd name="T5" fmla="*/ 35 h 36"/>
              <a:gd name="T6" fmla="*/ 0 w 37"/>
              <a:gd name="T7" fmla="*/ 18 h 36"/>
              <a:gd name="T8" fmla="*/ 18 w 37"/>
              <a:gd name="T9" fmla="*/ 0 h 36"/>
              <a:gd name="T10" fmla="*/ 18 w 37"/>
              <a:gd name="T11" fmla="*/ 0 h 36"/>
              <a:gd name="T12" fmla="*/ 36 w 37"/>
              <a:gd name="T13" fmla="*/ 18 h 36"/>
              <a:gd name="T14" fmla="*/ 18 w 3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36">
                <a:moveTo>
                  <a:pt x="18" y="35"/>
                </a:moveTo>
                <a:lnTo>
                  <a:pt x="18" y="35"/>
                </a:ln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5"/>
                  <a:pt x="1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2">
            <a:extLst>
              <a:ext uri="{FF2B5EF4-FFF2-40B4-BE49-F238E27FC236}">
                <a16:creationId xmlns:a16="http://schemas.microsoft.com/office/drawing/2014/main" id="{642A8146-3D9D-6541-BFD7-7B2E9AC9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349" y="2714237"/>
            <a:ext cx="250981" cy="37884"/>
          </a:xfrm>
          <a:custGeom>
            <a:avLst/>
            <a:gdLst>
              <a:gd name="T0" fmla="*/ 204 w 232"/>
              <a:gd name="T1" fmla="*/ 35 h 36"/>
              <a:gd name="T2" fmla="*/ 204 w 232"/>
              <a:gd name="T3" fmla="*/ 35 h 36"/>
              <a:gd name="T4" fmla="*/ 204 w 232"/>
              <a:gd name="T5" fmla="*/ 35 h 36"/>
              <a:gd name="T6" fmla="*/ 186 w 232"/>
              <a:gd name="T7" fmla="*/ 18 h 36"/>
              <a:gd name="T8" fmla="*/ 204 w 232"/>
              <a:gd name="T9" fmla="*/ 0 h 36"/>
              <a:gd name="T10" fmla="*/ 204 w 232"/>
              <a:gd name="T11" fmla="*/ 0 h 36"/>
              <a:gd name="T12" fmla="*/ 231 w 232"/>
              <a:gd name="T13" fmla="*/ 18 h 36"/>
              <a:gd name="T14" fmla="*/ 204 w 232"/>
              <a:gd name="T15" fmla="*/ 35 h 36"/>
              <a:gd name="T16" fmla="*/ 142 w 232"/>
              <a:gd name="T17" fmla="*/ 35 h 36"/>
              <a:gd name="T18" fmla="*/ 142 w 232"/>
              <a:gd name="T19" fmla="*/ 35 h 36"/>
              <a:gd name="T20" fmla="*/ 142 w 232"/>
              <a:gd name="T21" fmla="*/ 35 h 36"/>
              <a:gd name="T22" fmla="*/ 124 w 232"/>
              <a:gd name="T23" fmla="*/ 18 h 36"/>
              <a:gd name="T24" fmla="*/ 142 w 232"/>
              <a:gd name="T25" fmla="*/ 0 h 36"/>
              <a:gd name="T26" fmla="*/ 142 w 232"/>
              <a:gd name="T27" fmla="*/ 0 h 36"/>
              <a:gd name="T28" fmla="*/ 169 w 232"/>
              <a:gd name="T29" fmla="*/ 18 h 36"/>
              <a:gd name="T30" fmla="*/ 142 w 232"/>
              <a:gd name="T31" fmla="*/ 35 h 36"/>
              <a:gd name="T32" fmla="*/ 89 w 232"/>
              <a:gd name="T33" fmla="*/ 35 h 36"/>
              <a:gd name="T34" fmla="*/ 89 w 232"/>
              <a:gd name="T35" fmla="*/ 35 h 36"/>
              <a:gd name="T36" fmla="*/ 80 w 232"/>
              <a:gd name="T37" fmla="*/ 35 h 36"/>
              <a:gd name="T38" fmla="*/ 62 w 232"/>
              <a:gd name="T39" fmla="*/ 18 h 36"/>
              <a:gd name="T40" fmla="*/ 80 w 232"/>
              <a:gd name="T41" fmla="*/ 0 h 36"/>
              <a:gd name="T42" fmla="*/ 89 w 232"/>
              <a:gd name="T43" fmla="*/ 0 h 36"/>
              <a:gd name="T44" fmla="*/ 106 w 232"/>
              <a:gd name="T45" fmla="*/ 18 h 36"/>
              <a:gd name="T46" fmla="*/ 89 w 232"/>
              <a:gd name="T47" fmla="*/ 35 h 36"/>
              <a:gd name="T48" fmla="*/ 27 w 232"/>
              <a:gd name="T49" fmla="*/ 35 h 36"/>
              <a:gd name="T50" fmla="*/ 27 w 232"/>
              <a:gd name="T51" fmla="*/ 35 h 36"/>
              <a:gd name="T52" fmla="*/ 27 w 232"/>
              <a:gd name="T53" fmla="*/ 35 h 36"/>
              <a:gd name="T54" fmla="*/ 0 w 232"/>
              <a:gd name="T55" fmla="*/ 18 h 36"/>
              <a:gd name="T56" fmla="*/ 27 w 232"/>
              <a:gd name="T57" fmla="*/ 0 h 36"/>
              <a:gd name="T58" fmla="*/ 27 w 232"/>
              <a:gd name="T59" fmla="*/ 0 h 36"/>
              <a:gd name="T60" fmla="*/ 45 w 232"/>
              <a:gd name="T61" fmla="*/ 18 h 36"/>
              <a:gd name="T62" fmla="*/ 27 w 232"/>
              <a:gd name="T63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2" h="36">
                <a:moveTo>
                  <a:pt x="204" y="35"/>
                </a:moveTo>
                <a:lnTo>
                  <a:pt x="204" y="35"/>
                </a:lnTo>
                <a:lnTo>
                  <a:pt x="204" y="35"/>
                </a:lnTo>
                <a:cubicBezTo>
                  <a:pt x="195" y="35"/>
                  <a:pt x="186" y="27"/>
                  <a:pt x="186" y="18"/>
                </a:cubicBezTo>
                <a:cubicBezTo>
                  <a:pt x="186" y="9"/>
                  <a:pt x="195" y="0"/>
                  <a:pt x="204" y="0"/>
                </a:cubicBezTo>
                <a:lnTo>
                  <a:pt x="204" y="0"/>
                </a:lnTo>
                <a:cubicBezTo>
                  <a:pt x="222" y="0"/>
                  <a:pt x="231" y="9"/>
                  <a:pt x="231" y="18"/>
                </a:cubicBezTo>
                <a:cubicBezTo>
                  <a:pt x="231" y="27"/>
                  <a:pt x="222" y="35"/>
                  <a:pt x="204" y="35"/>
                </a:cubicBezTo>
                <a:close/>
                <a:moveTo>
                  <a:pt x="142" y="35"/>
                </a:moveTo>
                <a:lnTo>
                  <a:pt x="142" y="35"/>
                </a:lnTo>
                <a:lnTo>
                  <a:pt x="142" y="35"/>
                </a:lnTo>
                <a:cubicBezTo>
                  <a:pt x="133" y="35"/>
                  <a:pt x="124" y="27"/>
                  <a:pt x="124" y="18"/>
                </a:cubicBezTo>
                <a:cubicBezTo>
                  <a:pt x="124" y="9"/>
                  <a:pt x="133" y="0"/>
                  <a:pt x="142" y="0"/>
                </a:cubicBezTo>
                <a:lnTo>
                  <a:pt x="142" y="0"/>
                </a:lnTo>
                <a:cubicBezTo>
                  <a:pt x="160" y="0"/>
                  <a:pt x="169" y="9"/>
                  <a:pt x="169" y="18"/>
                </a:cubicBezTo>
                <a:cubicBezTo>
                  <a:pt x="169" y="27"/>
                  <a:pt x="160" y="35"/>
                  <a:pt x="142" y="35"/>
                </a:cubicBezTo>
                <a:close/>
                <a:moveTo>
                  <a:pt x="89" y="35"/>
                </a:moveTo>
                <a:lnTo>
                  <a:pt x="89" y="35"/>
                </a:lnTo>
                <a:cubicBezTo>
                  <a:pt x="80" y="35"/>
                  <a:pt x="80" y="35"/>
                  <a:pt x="80" y="35"/>
                </a:cubicBezTo>
                <a:cubicBezTo>
                  <a:pt x="71" y="35"/>
                  <a:pt x="62" y="27"/>
                  <a:pt x="62" y="18"/>
                </a:cubicBezTo>
                <a:cubicBezTo>
                  <a:pt x="62" y="9"/>
                  <a:pt x="71" y="0"/>
                  <a:pt x="80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8" y="0"/>
                  <a:pt x="106" y="9"/>
                  <a:pt x="106" y="18"/>
                </a:cubicBezTo>
                <a:cubicBezTo>
                  <a:pt x="106" y="27"/>
                  <a:pt x="98" y="35"/>
                  <a:pt x="89" y="35"/>
                </a:cubicBezTo>
                <a:close/>
                <a:moveTo>
                  <a:pt x="27" y="35"/>
                </a:moveTo>
                <a:lnTo>
                  <a:pt x="27" y="35"/>
                </a:lnTo>
                <a:lnTo>
                  <a:pt x="27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35"/>
                  <a:pt x="27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3">
            <a:extLst>
              <a:ext uri="{FF2B5EF4-FFF2-40B4-BE49-F238E27FC236}">
                <a16:creationId xmlns:a16="http://schemas.microsoft.com/office/drawing/2014/main" id="{3B7702D4-5F51-FA4D-A6A8-1A212A38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523" y="2714237"/>
            <a:ext cx="37884" cy="37884"/>
          </a:xfrm>
          <a:custGeom>
            <a:avLst/>
            <a:gdLst>
              <a:gd name="T0" fmla="*/ 18 w 36"/>
              <a:gd name="T1" fmla="*/ 35 h 36"/>
              <a:gd name="T2" fmla="*/ 18 w 36"/>
              <a:gd name="T3" fmla="*/ 35 h 36"/>
              <a:gd name="T4" fmla="*/ 18 w 36"/>
              <a:gd name="T5" fmla="*/ 35 h 36"/>
              <a:gd name="T6" fmla="*/ 0 w 36"/>
              <a:gd name="T7" fmla="*/ 18 h 36"/>
              <a:gd name="T8" fmla="*/ 18 w 36"/>
              <a:gd name="T9" fmla="*/ 0 h 36"/>
              <a:gd name="T10" fmla="*/ 18 w 36"/>
              <a:gd name="T11" fmla="*/ 0 h 36"/>
              <a:gd name="T12" fmla="*/ 35 w 36"/>
              <a:gd name="T13" fmla="*/ 18 h 36"/>
              <a:gd name="T14" fmla="*/ 18 w 36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36">
                <a:moveTo>
                  <a:pt x="18" y="35"/>
                </a:moveTo>
                <a:lnTo>
                  <a:pt x="18" y="35"/>
                </a:lnTo>
                <a:lnTo>
                  <a:pt x="18" y="35"/>
                </a:ln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5" y="9"/>
                  <a:pt x="35" y="18"/>
                </a:cubicBezTo>
                <a:cubicBezTo>
                  <a:pt x="35" y="27"/>
                  <a:pt x="27" y="35"/>
                  <a:pt x="1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4">
            <a:extLst>
              <a:ext uri="{FF2B5EF4-FFF2-40B4-BE49-F238E27FC236}">
                <a16:creationId xmlns:a16="http://schemas.microsoft.com/office/drawing/2014/main" id="{D3F239B4-246E-854E-B965-AC711914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052" y="2600586"/>
            <a:ext cx="374103" cy="37884"/>
          </a:xfrm>
          <a:custGeom>
            <a:avLst/>
            <a:gdLst>
              <a:gd name="T0" fmla="*/ 328 w 347"/>
              <a:gd name="T1" fmla="*/ 35 h 36"/>
              <a:gd name="T2" fmla="*/ 328 w 347"/>
              <a:gd name="T3" fmla="*/ 35 h 36"/>
              <a:gd name="T4" fmla="*/ 18 w 347"/>
              <a:gd name="T5" fmla="*/ 35 h 36"/>
              <a:gd name="T6" fmla="*/ 0 w 347"/>
              <a:gd name="T7" fmla="*/ 17 h 36"/>
              <a:gd name="T8" fmla="*/ 18 w 347"/>
              <a:gd name="T9" fmla="*/ 0 h 36"/>
              <a:gd name="T10" fmla="*/ 328 w 347"/>
              <a:gd name="T11" fmla="*/ 0 h 36"/>
              <a:gd name="T12" fmla="*/ 346 w 347"/>
              <a:gd name="T13" fmla="*/ 17 h 36"/>
              <a:gd name="T14" fmla="*/ 328 w 347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36">
                <a:moveTo>
                  <a:pt x="328" y="35"/>
                </a:moveTo>
                <a:lnTo>
                  <a:pt x="32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37" y="0"/>
                  <a:pt x="346" y="8"/>
                  <a:pt x="346" y="17"/>
                </a:cubicBezTo>
                <a:cubicBezTo>
                  <a:pt x="346" y="26"/>
                  <a:pt x="337" y="35"/>
                  <a:pt x="32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5">
            <a:extLst>
              <a:ext uri="{FF2B5EF4-FFF2-40B4-BE49-F238E27FC236}">
                <a16:creationId xmlns:a16="http://schemas.microsoft.com/office/drawing/2014/main" id="{AF39ED97-CD31-B74E-80F8-37982C7E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476" y="2600586"/>
            <a:ext cx="208360" cy="151535"/>
          </a:xfrm>
          <a:custGeom>
            <a:avLst/>
            <a:gdLst>
              <a:gd name="T0" fmla="*/ 177 w 196"/>
              <a:gd name="T1" fmla="*/ 141 h 142"/>
              <a:gd name="T2" fmla="*/ 177 w 196"/>
              <a:gd name="T3" fmla="*/ 141 h 142"/>
              <a:gd name="T4" fmla="*/ 18 w 196"/>
              <a:gd name="T5" fmla="*/ 141 h 142"/>
              <a:gd name="T6" fmla="*/ 0 w 196"/>
              <a:gd name="T7" fmla="*/ 124 h 142"/>
              <a:gd name="T8" fmla="*/ 0 w 196"/>
              <a:gd name="T9" fmla="*/ 17 h 142"/>
              <a:gd name="T10" fmla="*/ 18 w 196"/>
              <a:gd name="T11" fmla="*/ 0 h 142"/>
              <a:gd name="T12" fmla="*/ 177 w 196"/>
              <a:gd name="T13" fmla="*/ 0 h 142"/>
              <a:gd name="T14" fmla="*/ 195 w 196"/>
              <a:gd name="T15" fmla="*/ 17 h 142"/>
              <a:gd name="T16" fmla="*/ 195 w 196"/>
              <a:gd name="T17" fmla="*/ 124 h 142"/>
              <a:gd name="T18" fmla="*/ 177 w 196"/>
              <a:gd name="T19" fmla="*/ 141 h 142"/>
              <a:gd name="T20" fmla="*/ 44 w 196"/>
              <a:gd name="T21" fmla="*/ 97 h 142"/>
              <a:gd name="T22" fmla="*/ 44 w 196"/>
              <a:gd name="T23" fmla="*/ 97 h 142"/>
              <a:gd name="T24" fmla="*/ 151 w 196"/>
              <a:gd name="T25" fmla="*/ 97 h 142"/>
              <a:gd name="T26" fmla="*/ 151 w 196"/>
              <a:gd name="T27" fmla="*/ 35 h 142"/>
              <a:gd name="T28" fmla="*/ 44 w 196"/>
              <a:gd name="T29" fmla="*/ 35 h 142"/>
              <a:gd name="T30" fmla="*/ 44 w 196"/>
              <a:gd name="T31" fmla="*/ 9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142">
                <a:moveTo>
                  <a:pt x="177" y="141"/>
                </a:moveTo>
                <a:lnTo>
                  <a:pt x="177" y="141"/>
                </a:lnTo>
                <a:cubicBezTo>
                  <a:pt x="18" y="141"/>
                  <a:pt x="18" y="141"/>
                  <a:pt x="18" y="141"/>
                </a:cubicBezTo>
                <a:cubicBezTo>
                  <a:pt x="9" y="141"/>
                  <a:pt x="0" y="133"/>
                  <a:pt x="0" y="12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6" y="0"/>
                  <a:pt x="195" y="8"/>
                  <a:pt x="195" y="17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5" y="133"/>
                  <a:pt x="186" y="141"/>
                  <a:pt x="177" y="141"/>
                </a:cubicBezTo>
                <a:close/>
                <a:moveTo>
                  <a:pt x="44" y="97"/>
                </a:moveTo>
                <a:lnTo>
                  <a:pt x="44" y="97"/>
                </a:lnTo>
                <a:cubicBezTo>
                  <a:pt x="151" y="97"/>
                  <a:pt x="151" y="97"/>
                  <a:pt x="151" y="97"/>
                </a:cubicBezTo>
                <a:cubicBezTo>
                  <a:pt x="151" y="35"/>
                  <a:pt x="151" y="35"/>
                  <a:pt x="151" y="35"/>
                </a:cubicBezTo>
                <a:cubicBezTo>
                  <a:pt x="44" y="35"/>
                  <a:pt x="44" y="35"/>
                  <a:pt x="44" y="35"/>
                </a:cubicBezTo>
                <a:lnTo>
                  <a:pt x="44" y="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6">
            <a:extLst>
              <a:ext uri="{FF2B5EF4-FFF2-40B4-BE49-F238E27FC236}">
                <a16:creationId xmlns:a16="http://schemas.microsoft.com/office/drawing/2014/main" id="{85B179A7-164F-8440-A5B4-0049D448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1884" y="2278574"/>
            <a:ext cx="151535" cy="37884"/>
          </a:xfrm>
          <a:custGeom>
            <a:avLst/>
            <a:gdLst>
              <a:gd name="T0" fmla="*/ 124 w 143"/>
              <a:gd name="T1" fmla="*/ 36 h 37"/>
              <a:gd name="T2" fmla="*/ 124 w 143"/>
              <a:gd name="T3" fmla="*/ 36 h 37"/>
              <a:gd name="T4" fmla="*/ 18 w 143"/>
              <a:gd name="T5" fmla="*/ 36 h 37"/>
              <a:gd name="T6" fmla="*/ 0 w 143"/>
              <a:gd name="T7" fmla="*/ 18 h 37"/>
              <a:gd name="T8" fmla="*/ 18 w 143"/>
              <a:gd name="T9" fmla="*/ 0 h 37"/>
              <a:gd name="T10" fmla="*/ 124 w 143"/>
              <a:gd name="T11" fmla="*/ 0 h 37"/>
              <a:gd name="T12" fmla="*/ 142 w 143"/>
              <a:gd name="T13" fmla="*/ 18 h 37"/>
              <a:gd name="T14" fmla="*/ 124 w 14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37">
                <a:moveTo>
                  <a:pt x="124" y="36"/>
                </a:moveTo>
                <a:lnTo>
                  <a:pt x="12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3" y="0"/>
                  <a:pt x="142" y="9"/>
                  <a:pt x="142" y="18"/>
                </a:cubicBezTo>
                <a:cubicBezTo>
                  <a:pt x="142" y="27"/>
                  <a:pt x="133" y="36"/>
                  <a:pt x="12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7">
            <a:extLst>
              <a:ext uri="{FF2B5EF4-FFF2-40B4-BE49-F238E27FC236}">
                <a16:creationId xmlns:a16="http://schemas.microsoft.com/office/drawing/2014/main" id="{699BCB25-3898-204F-A509-1A2A9A41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010" y="5972235"/>
            <a:ext cx="696112" cy="800295"/>
          </a:xfrm>
          <a:custGeom>
            <a:avLst/>
            <a:gdLst>
              <a:gd name="T0" fmla="*/ 328 w 648"/>
              <a:gd name="T1" fmla="*/ 745 h 746"/>
              <a:gd name="T2" fmla="*/ 328 w 648"/>
              <a:gd name="T3" fmla="*/ 745 h 746"/>
              <a:gd name="T4" fmla="*/ 319 w 648"/>
              <a:gd name="T5" fmla="*/ 745 h 746"/>
              <a:gd name="T6" fmla="*/ 141 w 648"/>
              <a:gd name="T7" fmla="*/ 603 h 746"/>
              <a:gd name="T8" fmla="*/ 9 w 648"/>
              <a:gd name="T9" fmla="*/ 160 h 746"/>
              <a:gd name="T10" fmla="*/ 17 w 648"/>
              <a:gd name="T11" fmla="*/ 116 h 746"/>
              <a:gd name="T12" fmla="*/ 62 w 648"/>
              <a:gd name="T13" fmla="*/ 98 h 746"/>
              <a:gd name="T14" fmla="*/ 292 w 648"/>
              <a:gd name="T15" fmla="*/ 18 h 746"/>
              <a:gd name="T16" fmla="*/ 363 w 648"/>
              <a:gd name="T17" fmla="*/ 18 h 746"/>
              <a:gd name="T18" fmla="*/ 594 w 648"/>
              <a:gd name="T19" fmla="*/ 98 h 746"/>
              <a:gd name="T20" fmla="*/ 629 w 648"/>
              <a:gd name="T21" fmla="*/ 116 h 746"/>
              <a:gd name="T22" fmla="*/ 647 w 648"/>
              <a:gd name="T23" fmla="*/ 160 h 746"/>
              <a:gd name="T24" fmla="*/ 514 w 648"/>
              <a:gd name="T25" fmla="*/ 603 h 746"/>
              <a:gd name="T26" fmla="*/ 337 w 648"/>
              <a:gd name="T27" fmla="*/ 745 h 746"/>
              <a:gd name="T28" fmla="*/ 328 w 648"/>
              <a:gd name="T29" fmla="*/ 745 h 746"/>
              <a:gd name="T30" fmla="*/ 319 w 648"/>
              <a:gd name="T31" fmla="*/ 709 h 746"/>
              <a:gd name="T32" fmla="*/ 319 w 648"/>
              <a:gd name="T33" fmla="*/ 709 h 746"/>
              <a:gd name="T34" fmla="*/ 328 w 648"/>
              <a:gd name="T35" fmla="*/ 45 h 746"/>
              <a:gd name="T36" fmla="*/ 328 w 648"/>
              <a:gd name="T37" fmla="*/ 45 h 746"/>
              <a:gd name="T38" fmla="*/ 310 w 648"/>
              <a:gd name="T39" fmla="*/ 53 h 746"/>
              <a:gd name="T40" fmla="*/ 62 w 648"/>
              <a:gd name="T41" fmla="*/ 133 h 746"/>
              <a:gd name="T42" fmla="*/ 53 w 648"/>
              <a:gd name="T43" fmla="*/ 142 h 746"/>
              <a:gd name="T44" fmla="*/ 44 w 648"/>
              <a:gd name="T45" fmla="*/ 160 h 746"/>
              <a:gd name="T46" fmla="*/ 168 w 648"/>
              <a:gd name="T47" fmla="*/ 576 h 746"/>
              <a:gd name="T48" fmla="*/ 328 w 648"/>
              <a:gd name="T49" fmla="*/ 701 h 746"/>
              <a:gd name="T50" fmla="*/ 478 w 648"/>
              <a:gd name="T51" fmla="*/ 576 h 746"/>
              <a:gd name="T52" fmla="*/ 602 w 648"/>
              <a:gd name="T53" fmla="*/ 160 h 746"/>
              <a:gd name="T54" fmla="*/ 602 w 648"/>
              <a:gd name="T55" fmla="*/ 142 h 746"/>
              <a:gd name="T56" fmla="*/ 585 w 648"/>
              <a:gd name="T57" fmla="*/ 133 h 746"/>
              <a:gd name="T58" fmla="*/ 337 w 648"/>
              <a:gd name="T59" fmla="*/ 53 h 746"/>
              <a:gd name="T60" fmla="*/ 328 w 648"/>
              <a:gd name="T61" fmla="*/ 45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8" h="746">
                <a:moveTo>
                  <a:pt x="328" y="745"/>
                </a:moveTo>
                <a:lnTo>
                  <a:pt x="328" y="745"/>
                </a:lnTo>
                <a:cubicBezTo>
                  <a:pt x="319" y="745"/>
                  <a:pt x="319" y="745"/>
                  <a:pt x="319" y="745"/>
                </a:cubicBezTo>
                <a:cubicBezTo>
                  <a:pt x="310" y="736"/>
                  <a:pt x="195" y="683"/>
                  <a:pt x="141" y="603"/>
                </a:cubicBezTo>
                <a:cubicBezTo>
                  <a:pt x="44" y="470"/>
                  <a:pt x="17" y="249"/>
                  <a:pt x="9" y="160"/>
                </a:cubicBezTo>
                <a:cubicBezTo>
                  <a:pt x="0" y="151"/>
                  <a:pt x="9" y="133"/>
                  <a:pt x="17" y="116"/>
                </a:cubicBezTo>
                <a:cubicBezTo>
                  <a:pt x="26" y="107"/>
                  <a:pt x="44" y="98"/>
                  <a:pt x="62" y="98"/>
                </a:cubicBezTo>
                <a:cubicBezTo>
                  <a:pt x="177" y="89"/>
                  <a:pt x="257" y="45"/>
                  <a:pt x="292" y="18"/>
                </a:cubicBezTo>
                <a:cubicBezTo>
                  <a:pt x="310" y="0"/>
                  <a:pt x="337" y="0"/>
                  <a:pt x="363" y="18"/>
                </a:cubicBezTo>
                <a:cubicBezTo>
                  <a:pt x="399" y="45"/>
                  <a:pt x="470" y="89"/>
                  <a:pt x="594" y="98"/>
                </a:cubicBezTo>
                <a:cubicBezTo>
                  <a:pt x="602" y="98"/>
                  <a:pt x="620" y="107"/>
                  <a:pt x="629" y="116"/>
                </a:cubicBezTo>
                <a:cubicBezTo>
                  <a:pt x="638" y="133"/>
                  <a:pt x="647" y="142"/>
                  <a:pt x="647" y="160"/>
                </a:cubicBezTo>
                <a:cubicBezTo>
                  <a:pt x="638" y="249"/>
                  <a:pt x="602" y="470"/>
                  <a:pt x="514" y="603"/>
                </a:cubicBezTo>
                <a:cubicBezTo>
                  <a:pt x="461" y="683"/>
                  <a:pt x="337" y="736"/>
                  <a:pt x="337" y="745"/>
                </a:cubicBezTo>
                <a:cubicBezTo>
                  <a:pt x="328" y="745"/>
                  <a:pt x="328" y="745"/>
                  <a:pt x="328" y="745"/>
                </a:cubicBezTo>
                <a:close/>
                <a:moveTo>
                  <a:pt x="319" y="709"/>
                </a:moveTo>
                <a:lnTo>
                  <a:pt x="319" y="709"/>
                </a:lnTo>
                <a:close/>
                <a:moveTo>
                  <a:pt x="328" y="45"/>
                </a:moveTo>
                <a:lnTo>
                  <a:pt x="328" y="45"/>
                </a:lnTo>
                <a:cubicBezTo>
                  <a:pt x="319" y="45"/>
                  <a:pt x="319" y="45"/>
                  <a:pt x="310" y="53"/>
                </a:cubicBezTo>
                <a:cubicBezTo>
                  <a:pt x="274" y="80"/>
                  <a:pt x="195" y="124"/>
                  <a:pt x="62" y="133"/>
                </a:cubicBezTo>
                <a:cubicBezTo>
                  <a:pt x="53" y="133"/>
                  <a:pt x="53" y="142"/>
                  <a:pt x="53" y="142"/>
                </a:cubicBezTo>
                <a:cubicBezTo>
                  <a:pt x="44" y="151"/>
                  <a:pt x="44" y="151"/>
                  <a:pt x="44" y="160"/>
                </a:cubicBezTo>
                <a:cubicBezTo>
                  <a:pt x="53" y="240"/>
                  <a:pt x="80" y="453"/>
                  <a:pt x="168" y="576"/>
                </a:cubicBezTo>
                <a:cubicBezTo>
                  <a:pt x="212" y="639"/>
                  <a:pt x="301" y="692"/>
                  <a:pt x="328" y="701"/>
                </a:cubicBezTo>
                <a:cubicBezTo>
                  <a:pt x="354" y="692"/>
                  <a:pt x="443" y="639"/>
                  <a:pt x="478" y="576"/>
                </a:cubicBezTo>
                <a:cubicBezTo>
                  <a:pt x="567" y="453"/>
                  <a:pt x="594" y="240"/>
                  <a:pt x="602" y="160"/>
                </a:cubicBezTo>
                <a:cubicBezTo>
                  <a:pt x="602" y="151"/>
                  <a:pt x="602" y="151"/>
                  <a:pt x="602" y="142"/>
                </a:cubicBezTo>
                <a:cubicBezTo>
                  <a:pt x="594" y="142"/>
                  <a:pt x="594" y="133"/>
                  <a:pt x="585" y="133"/>
                </a:cubicBezTo>
                <a:cubicBezTo>
                  <a:pt x="461" y="124"/>
                  <a:pt x="372" y="80"/>
                  <a:pt x="337" y="53"/>
                </a:cubicBezTo>
                <a:cubicBezTo>
                  <a:pt x="337" y="45"/>
                  <a:pt x="328" y="45"/>
                  <a:pt x="328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8">
            <a:extLst>
              <a:ext uri="{FF2B5EF4-FFF2-40B4-BE49-F238E27FC236}">
                <a16:creationId xmlns:a16="http://schemas.microsoft.com/office/drawing/2014/main" id="{A961B63A-8B72-5F43-B401-941F7F4F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842" y="6351072"/>
            <a:ext cx="255715" cy="189419"/>
          </a:xfrm>
          <a:custGeom>
            <a:avLst/>
            <a:gdLst>
              <a:gd name="T0" fmla="*/ 212 w 240"/>
              <a:gd name="T1" fmla="*/ 177 h 178"/>
              <a:gd name="T2" fmla="*/ 212 w 240"/>
              <a:gd name="T3" fmla="*/ 177 h 178"/>
              <a:gd name="T4" fmla="*/ 35 w 240"/>
              <a:gd name="T5" fmla="*/ 177 h 178"/>
              <a:gd name="T6" fmla="*/ 0 w 240"/>
              <a:gd name="T7" fmla="*/ 142 h 178"/>
              <a:gd name="T8" fmla="*/ 0 w 240"/>
              <a:gd name="T9" fmla="*/ 35 h 178"/>
              <a:gd name="T10" fmla="*/ 35 w 240"/>
              <a:gd name="T11" fmla="*/ 0 h 178"/>
              <a:gd name="T12" fmla="*/ 212 w 240"/>
              <a:gd name="T13" fmla="*/ 0 h 178"/>
              <a:gd name="T14" fmla="*/ 239 w 240"/>
              <a:gd name="T15" fmla="*/ 35 h 178"/>
              <a:gd name="T16" fmla="*/ 239 w 240"/>
              <a:gd name="T17" fmla="*/ 142 h 178"/>
              <a:gd name="T18" fmla="*/ 212 w 240"/>
              <a:gd name="T19" fmla="*/ 177 h 178"/>
              <a:gd name="T20" fmla="*/ 44 w 240"/>
              <a:gd name="T21" fmla="*/ 133 h 178"/>
              <a:gd name="T22" fmla="*/ 44 w 240"/>
              <a:gd name="T23" fmla="*/ 133 h 178"/>
              <a:gd name="T24" fmla="*/ 203 w 240"/>
              <a:gd name="T25" fmla="*/ 133 h 178"/>
              <a:gd name="T26" fmla="*/ 203 w 240"/>
              <a:gd name="T27" fmla="*/ 44 h 178"/>
              <a:gd name="T28" fmla="*/ 44 w 240"/>
              <a:gd name="T29" fmla="*/ 44 h 178"/>
              <a:gd name="T30" fmla="*/ 44 w 240"/>
              <a:gd name="T31" fmla="*/ 13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0" h="178">
                <a:moveTo>
                  <a:pt x="212" y="177"/>
                </a:moveTo>
                <a:lnTo>
                  <a:pt x="212" y="177"/>
                </a:lnTo>
                <a:cubicBezTo>
                  <a:pt x="35" y="177"/>
                  <a:pt x="35" y="177"/>
                  <a:pt x="35" y="177"/>
                </a:cubicBezTo>
                <a:cubicBezTo>
                  <a:pt x="17" y="177"/>
                  <a:pt x="0" y="159"/>
                  <a:pt x="0" y="14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30" y="0"/>
                  <a:pt x="239" y="18"/>
                  <a:pt x="239" y="35"/>
                </a:cubicBezTo>
                <a:cubicBezTo>
                  <a:pt x="239" y="142"/>
                  <a:pt x="239" y="142"/>
                  <a:pt x="239" y="142"/>
                </a:cubicBezTo>
                <a:cubicBezTo>
                  <a:pt x="239" y="159"/>
                  <a:pt x="230" y="177"/>
                  <a:pt x="212" y="177"/>
                </a:cubicBezTo>
                <a:close/>
                <a:moveTo>
                  <a:pt x="44" y="133"/>
                </a:moveTo>
                <a:lnTo>
                  <a:pt x="44" y="133"/>
                </a:lnTo>
                <a:cubicBezTo>
                  <a:pt x="203" y="133"/>
                  <a:pt x="203" y="133"/>
                  <a:pt x="203" y="133"/>
                </a:cubicBezTo>
                <a:cubicBezTo>
                  <a:pt x="203" y="44"/>
                  <a:pt x="203" y="44"/>
                  <a:pt x="203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9">
            <a:extLst>
              <a:ext uri="{FF2B5EF4-FFF2-40B4-BE49-F238E27FC236}">
                <a16:creationId xmlns:a16="http://schemas.microsoft.com/office/drawing/2014/main" id="{145D7960-7B32-F747-8F79-19BA32ED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83" y="6209008"/>
            <a:ext cx="217831" cy="189419"/>
          </a:xfrm>
          <a:custGeom>
            <a:avLst/>
            <a:gdLst>
              <a:gd name="T0" fmla="*/ 186 w 205"/>
              <a:gd name="T1" fmla="*/ 177 h 178"/>
              <a:gd name="T2" fmla="*/ 186 w 205"/>
              <a:gd name="T3" fmla="*/ 177 h 178"/>
              <a:gd name="T4" fmla="*/ 169 w 205"/>
              <a:gd name="T5" fmla="*/ 151 h 178"/>
              <a:gd name="T6" fmla="*/ 169 w 205"/>
              <a:gd name="T7" fmla="*/ 97 h 178"/>
              <a:gd name="T8" fmla="*/ 107 w 205"/>
              <a:gd name="T9" fmla="*/ 35 h 178"/>
              <a:gd name="T10" fmla="*/ 45 w 205"/>
              <a:gd name="T11" fmla="*/ 97 h 178"/>
              <a:gd name="T12" fmla="*/ 45 w 205"/>
              <a:gd name="T13" fmla="*/ 151 h 178"/>
              <a:gd name="T14" fmla="*/ 18 w 205"/>
              <a:gd name="T15" fmla="*/ 177 h 178"/>
              <a:gd name="T16" fmla="*/ 18 w 205"/>
              <a:gd name="T17" fmla="*/ 177 h 178"/>
              <a:gd name="T18" fmla="*/ 0 w 205"/>
              <a:gd name="T19" fmla="*/ 151 h 178"/>
              <a:gd name="T20" fmla="*/ 0 w 205"/>
              <a:gd name="T21" fmla="*/ 97 h 178"/>
              <a:gd name="T22" fmla="*/ 107 w 205"/>
              <a:gd name="T23" fmla="*/ 0 h 178"/>
              <a:gd name="T24" fmla="*/ 204 w 205"/>
              <a:gd name="T25" fmla="*/ 97 h 178"/>
              <a:gd name="T26" fmla="*/ 204 w 205"/>
              <a:gd name="T27" fmla="*/ 151 h 178"/>
              <a:gd name="T28" fmla="*/ 186 w 205"/>
              <a:gd name="T2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5" h="178">
                <a:moveTo>
                  <a:pt x="186" y="177"/>
                </a:moveTo>
                <a:lnTo>
                  <a:pt x="186" y="177"/>
                </a:lnTo>
                <a:cubicBezTo>
                  <a:pt x="178" y="177"/>
                  <a:pt x="169" y="168"/>
                  <a:pt x="169" y="151"/>
                </a:cubicBezTo>
                <a:cubicBezTo>
                  <a:pt x="169" y="97"/>
                  <a:pt x="169" y="97"/>
                  <a:pt x="169" y="97"/>
                </a:cubicBezTo>
                <a:cubicBezTo>
                  <a:pt x="169" y="62"/>
                  <a:pt x="142" y="35"/>
                  <a:pt x="107" y="35"/>
                </a:cubicBezTo>
                <a:cubicBezTo>
                  <a:pt x="71" y="35"/>
                  <a:pt x="45" y="62"/>
                  <a:pt x="45" y="97"/>
                </a:cubicBezTo>
                <a:cubicBezTo>
                  <a:pt x="45" y="151"/>
                  <a:pt x="45" y="151"/>
                  <a:pt x="45" y="151"/>
                </a:cubicBezTo>
                <a:cubicBezTo>
                  <a:pt x="45" y="168"/>
                  <a:pt x="36" y="177"/>
                  <a:pt x="18" y="177"/>
                </a:cubicBezTo>
                <a:lnTo>
                  <a:pt x="18" y="177"/>
                </a:lnTo>
                <a:cubicBezTo>
                  <a:pt x="9" y="177"/>
                  <a:pt x="0" y="168"/>
                  <a:pt x="0" y="15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4"/>
                  <a:pt x="45" y="0"/>
                  <a:pt x="107" y="0"/>
                </a:cubicBezTo>
                <a:cubicBezTo>
                  <a:pt x="160" y="0"/>
                  <a:pt x="204" y="44"/>
                  <a:pt x="204" y="97"/>
                </a:cubicBezTo>
                <a:cubicBezTo>
                  <a:pt x="204" y="151"/>
                  <a:pt x="204" y="151"/>
                  <a:pt x="204" y="151"/>
                </a:cubicBezTo>
                <a:cubicBezTo>
                  <a:pt x="204" y="168"/>
                  <a:pt x="195" y="177"/>
                  <a:pt x="186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0">
            <a:extLst>
              <a:ext uri="{FF2B5EF4-FFF2-40B4-BE49-F238E27FC236}">
                <a16:creationId xmlns:a16="http://schemas.microsoft.com/office/drawing/2014/main" id="{067C1813-F2A0-9545-A96A-1E86FFD6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618" y="8453617"/>
            <a:ext cx="923414" cy="56826"/>
          </a:xfrm>
          <a:custGeom>
            <a:avLst/>
            <a:gdLst>
              <a:gd name="T0" fmla="*/ 833 w 861"/>
              <a:gd name="T1" fmla="*/ 53 h 54"/>
              <a:gd name="T2" fmla="*/ 833 w 861"/>
              <a:gd name="T3" fmla="*/ 53 h 54"/>
              <a:gd name="T4" fmla="*/ 27 w 861"/>
              <a:gd name="T5" fmla="*/ 53 h 54"/>
              <a:gd name="T6" fmla="*/ 0 w 861"/>
              <a:gd name="T7" fmla="*/ 26 h 54"/>
              <a:gd name="T8" fmla="*/ 27 w 861"/>
              <a:gd name="T9" fmla="*/ 0 h 54"/>
              <a:gd name="T10" fmla="*/ 833 w 861"/>
              <a:gd name="T11" fmla="*/ 0 h 54"/>
              <a:gd name="T12" fmla="*/ 860 w 861"/>
              <a:gd name="T13" fmla="*/ 26 h 54"/>
              <a:gd name="T14" fmla="*/ 833 w 861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1" h="54">
                <a:moveTo>
                  <a:pt x="833" y="53"/>
                </a:moveTo>
                <a:lnTo>
                  <a:pt x="833" y="53"/>
                </a:ln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833" y="0"/>
                  <a:pt x="833" y="0"/>
                  <a:pt x="833" y="0"/>
                </a:cubicBezTo>
                <a:cubicBezTo>
                  <a:pt x="851" y="0"/>
                  <a:pt x="860" y="9"/>
                  <a:pt x="860" y="26"/>
                </a:cubicBezTo>
                <a:cubicBezTo>
                  <a:pt x="860" y="44"/>
                  <a:pt x="851" y="53"/>
                  <a:pt x="83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1">
            <a:extLst>
              <a:ext uri="{FF2B5EF4-FFF2-40B4-BE49-F238E27FC236}">
                <a16:creationId xmlns:a16="http://schemas.microsoft.com/office/drawing/2014/main" id="{E9C43BF9-CC18-B74A-A13B-F4C85303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98" y="8339966"/>
            <a:ext cx="715053" cy="66296"/>
          </a:xfrm>
          <a:custGeom>
            <a:avLst/>
            <a:gdLst>
              <a:gd name="T0" fmla="*/ 629 w 665"/>
              <a:gd name="T1" fmla="*/ 62 h 63"/>
              <a:gd name="T2" fmla="*/ 629 w 665"/>
              <a:gd name="T3" fmla="*/ 62 h 63"/>
              <a:gd name="T4" fmla="*/ 26 w 665"/>
              <a:gd name="T5" fmla="*/ 62 h 63"/>
              <a:gd name="T6" fmla="*/ 0 w 665"/>
              <a:gd name="T7" fmla="*/ 27 h 63"/>
              <a:gd name="T8" fmla="*/ 26 w 665"/>
              <a:gd name="T9" fmla="*/ 0 h 63"/>
              <a:gd name="T10" fmla="*/ 629 w 665"/>
              <a:gd name="T11" fmla="*/ 0 h 63"/>
              <a:gd name="T12" fmla="*/ 664 w 665"/>
              <a:gd name="T13" fmla="*/ 27 h 63"/>
              <a:gd name="T14" fmla="*/ 629 w 665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" h="63">
                <a:moveTo>
                  <a:pt x="629" y="62"/>
                </a:moveTo>
                <a:lnTo>
                  <a:pt x="629" y="62"/>
                </a:lnTo>
                <a:cubicBezTo>
                  <a:pt x="26" y="62"/>
                  <a:pt x="26" y="62"/>
                  <a:pt x="26" y="62"/>
                </a:cubicBezTo>
                <a:cubicBezTo>
                  <a:pt x="9" y="62"/>
                  <a:pt x="0" y="45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47" y="0"/>
                  <a:pt x="664" y="18"/>
                  <a:pt x="664" y="27"/>
                </a:cubicBezTo>
                <a:cubicBezTo>
                  <a:pt x="664" y="45"/>
                  <a:pt x="647" y="62"/>
                  <a:pt x="629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2">
            <a:extLst>
              <a:ext uri="{FF2B5EF4-FFF2-40B4-BE49-F238E27FC236}">
                <a16:creationId xmlns:a16="http://schemas.microsoft.com/office/drawing/2014/main" id="{76F694C5-A80D-A04F-A0DC-E8747C95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98" y="7795390"/>
            <a:ext cx="715053" cy="56826"/>
          </a:xfrm>
          <a:custGeom>
            <a:avLst/>
            <a:gdLst>
              <a:gd name="T0" fmla="*/ 629 w 665"/>
              <a:gd name="T1" fmla="*/ 53 h 54"/>
              <a:gd name="T2" fmla="*/ 629 w 665"/>
              <a:gd name="T3" fmla="*/ 53 h 54"/>
              <a:gd name="T4" fmla="*/ 26 w 665"/>
              <a:gd name="T5" fmla="*/ 53 h 54"/>
              <a:gd name="T6" fmla="*/ 0 w 665"/>
              <a:gd name="T7" fmla="*/ 27 h 54"/>
              <a:gd name="T8" fmla="*/ 26 w 665"/>
              <a:gd name="T9" fmla="*/ 0 h 54"/>
              <a:gd name="T10" fmla="*/ 629 w 665"/>
              <a:gd name="T11" fmla="*/ 0 h 54"/>
              <a:gd name="T12" fmla="*/ 664 w 665"/>
              <a:gd name="T13" fmla="*/ 27 h 54"/>
              <a:gd name="T14" fmla="*/ 629 w 665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" h="54">
                <a:moveTo>
                  <a:pt x="629" y="53"/>
                </a:moveTo>
                <a:lnTo>
                  <a:pt x="629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4"/>
                  <a:pt x="0" y="27"/>
                </a:cubicBezTo>
                <a:cubicBezTo>
                  <a:pt x="0" y="18"/>
                  <a:pt x="9" y="0"/>
                  <a:pt x="26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47" y="0"/>
                  <a:pt x="664" y="18"/>
                  <a:pt x="664" y="27"/>
                </a:cubicBezTo>
                <a:cubicBezTo>
                  <a:pt x="664" y="44"/>
                  <a:pt x="647" y="53"/>
                  <a:pt x="629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3">
            <a:extLst>
              <a:ext uri="{FF2B5EF4-FFF2-40B4-BE49-F238E27FC236}">
                <a16:creationId xmlns:a16="http://schemas.microsoft.com/office/drawing/2014/main" id="{BC8A796C-E52E-9A41-9F89-4029F4FD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1978" y="7913775"/>
            <a:ext cx="66296" cy="383574"/>
          </a:xfrm>
          <a:custGeom>
            <a:avLst/>
            <a:gdLst>
              <a:gd name="T0" fmla="*/ 27 w 63"/>
              <a:gd name="T1" fmla="*/ 354 h 355"/>
              <a:gd name="T2" fmla="*/ 27 w 63"/>
              <a:gd name="T3" fmla="*/ 354 h 355"/>
              <a:gd name="T4" fmla="*/ 27 w 63"/>
              <a:gd name="T5" fmla="*/ 354 h 355"/>
              <a:gd name="T6" fmla="*/ 0 w 63"/>
              <a:gd name="T7" fmla="*/ 327 h 355"/>
              <a:gd name="T8" fmla="*/ 0 w 63"/>
              <a:gd name="T9" fmla="*/ 26 h 355"/>
              <a:gd name="T10" fmla="*/ 27 w 63"/>
              <a:gd name="T11" fmla="*/ 0 h 355"/>
              <a:gd name="T12" fmla="*/ 27 w 63"/>
              <a:gd name="T13" fmla="*/ 0 h 355"/>
              <a:gd name="T14" fmla="*/ 62 w 63"/>
              <a:gd name="T15" fmla="*/ 26 h 355"/>
              <a:gd name="T16" fmla="*/ 53 w 63"/>
              <a:gd name="T17" fmla="*/ 327 h 355"/>
              <a:gd name="T18" fmla="*/ 27 w 63"/>
              <a:gd name="T19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355">
                <a:moveTo>
                  <a:pt x="27" y="354"/>
                </a:moveTo>
                <a:lnTo>
                  <a:pt x="27" y="354"/>
                </a:lnTo>
                <a:lnTo>
                  <a:pt x="27" y="354"/>
                </a:lnTo>
                <a:cubicBezTo>
                  <a:pt x="18" y="354"/>
                  <a:pt x="0" y="345"/>
                  <a:pt x="0" y="3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7" y="0"/>
                </a:cubicBezTo>
                <a:lnTo>
                  <a:pt x="27" y="0"/>
                </a:lnTo>
                <a:cubicBezTo>
                  <a:pt x="45" y="0"/>
                  <a:pt x="62" y="8"/>
                  <a:pt x="62" y="26"/>
                </a:cubicBezTo>
                <a:cubicBezTo>
                  <a:pt x="53" y="327"/>
                  <a:pt x="53" y="327"/>
                  <a:pt x="53" y="327"/>
                </a:cubicBezTo>
                <a:cubicBezTo>
                  <a:pt x="53" y="345"/>
                  <a:pt x="45" y="354"/>
                  <a:pt x="27" y="3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4">
            <a:extLst>
              <a:ext uri="{FF2B5EF4-FFF2-40B4-BE49-F238E27FC236}">
                <a16:creationId xmlns:a16="http://schemas.microsoft.com/office/drawing/2014/main" id="{F39483F4-6EFD-684A-9812-5E334B17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810" y="7913775"/>
            <a:ext cx="56826" cy="383574"/>
          </a:xfrm>
          <a:custGeom>
            <a:avLst/>
            <a:gdLst>
              <a:gd name="T0" fmla="*/ 27 w 54"/>
              <a:gd name="T1" fmla="*/ 354 h 355"/>
              <a:gd name="T2" fmla="*/ 27 w 54"/>
              <a:gd name="T3" fmla="*/ 354 h 355"/>
              <a:gd name="T4" fmla="*/ 27 w 54"/>
              <a:gd name="T5" fmla="*/ 354 h 355"/>
              <a:gd name="T6" fmla="*/ 0 w 54"/>
              <a:gd name="T7" fmla="*/ 327 h 355"/>
              <a:gd name="T8" fmla="*/ 0 w 54"/>
              <a:gd name="T9" fmla="*/ 26 h 355"/>
              <a:gd name="T10" fmla="*/ 27 w 54"/>
              <a:gd name="T11" fmla="*/ 0 h 355"/>
              <a:gd name="T12" fmla="*/ 27 w 54"/>
              <a:gd name="T13" fmla="*/ 0 h 355"/>
              <a:gd name="T14" fmla="*/ 53 w 54"/>
              <a:gd name="T15" fmla="*/ 26 h 355"/>
              <a:gd name="T16" fmla="*/ 53 w 54"/>
              <a:gd name="T17" fmla="*/ 327 h 355"/>
              <a:gd name="T18" fmla="*/ 27 w 54"/>
              <a:gd name="T19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355">
                <a:moveTo>
                  <a:pt x="27" y="354"/>
                </a:moveTo>
                <a:lnTo>
                  <a:pt x="27" y="354"/>
                </a:lnTo>
                <a:lnTo>
                  <a:pt x="27" y="354"/>
                </a:lnTo>
                <a:cubicBezTo>
                  <a:pt x="9" y="354"/>
                  <a:pt x="0" y="345"/>
                  <a:pt x="0" y="3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53" y="8"/>
                  <a:pt x="53" y="26"/>
                </a:cubicBezTo>
                <a:cubicBezTo>
                  <a:pt x="53" y="327"/>
                  <a:pt x="53" y="327"/>
                  <a:pt x="53" y="327"/>
                </a:cubicBezTo>
                <a:cubicBezTo>
                  <a:pt x="53" y="345"/>
                  <a:pt x="44" y="354"/>
                  <a:pt x="27" y="3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5">
            <a:extLst>
              <a:ext uri="{FF2B5EF4-FFF2-40B4-BE49-F238E27FC236}">
                <a16:creationId xmlns:a16="http://schemas.microsoft.com/office/drawing/2014/main" id="{F5AC6AFC-F014-844B-8EC1-531D2C0E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375" y="7913775"/>
            <a:ext cx="56826" cy="383574"/>
          </a:xfrm>
          <a:custGeom>
            <a:avLst/>
            <a:gdLst>
              <a:gd name="T0" fmla="*/ 27 w 54"/>
              <a:gd name="T1" fmla="*/ 354 h 355"/>
              <a:gd name="T2" fmla="*/ 27 w 54"/>
              <a:gd name="T3" fmla="*/ 354 h 355"/>
              <a:gd name="T4" fmla="*/ 27 w 54"/>
              <a:gd name="T5" fmla="*/ 354 h 355"/>
              <a:gd name="T6" fmla="*/ 0 w 54"/>
              <a:gd name="T7" fmla="*/ 327 h 355"/>
              <a:gd name="T8" fmla="*/ 0 w 54"/>
              <a:gd name="T9" fmla="*/ 26 h 355"/>
              <a:gd name="T10" fmla="*/ 27 w 54"/>
              <a:gd name="T11" fmla="*/ 0 h 355"/>
              <a:gd name="T12" fmla="*/ 27 w 54"/>
              <a:gd name="T13" fmla="*/ 0 h 355"/>
              <a:gd name="T14" fmla="*/ 53 w 54"/>
              <a:gd name="T15" fmla="*/ 26 h 355"/>
              <a:gd name="T16" fmla="*/ 53 w 54"/>
              <a:gd name="T17" fmla="*/ 327 h 355"/>
              <a:gd name="T18" fmla="*/ 27 w 54"/>
              <a:gd name="T19" fmla="*/ 3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355">
                <a:moveTo>
                  <a:pt x="27" y="354"/>
                </a:moveTo>
                <a:lnTo>
                  <a:pt x="27" y="354"/>
                </a:lnTo>
                <a:lnTo>
                  <a:pt x="27" y="354"/>
                </a:lnTo>
                <a:cubicBezTo>
                  <a:pt x="9" y="354"/>
                  <a:pt x="0" y="345"/>
                  <a:pt x="0" y="32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44" y="0"/>
                  <a:pt x="53" y="8"/>
                  <a:pt x="53" y="26"/>
                </a:cubicBezTo>
                <a:cubicBezTo>
                  <a:pt x="53" y="327"/>
                  <a:pt x="53" y="327"/>
                  <a:pt x="53" y="327"/>
                </a:cubicBezTo>
                <a:cubicBezTo>
                  <a:pt x="53" y="345"/>
                  <a:pt x="44" y="354"/>
                  <a:pt x="27" y="3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6">
            <a:extLst>
              <a:ext uri="{FF2B5EF4-FFF2-40B4-BE49-F238E27FC236}">
                <a16:creationId xmlns:a16="http://schemas.microsoft.com/office/drawing/2014/main" id="{37AF9977-F8F6-C747-BD7A-31DDCCE09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147" y="7615442"/>
            <a:ext cx="932885" cy="189419"/>
          </a:xfrm>
          <a:custGeom>
            <a:avLst/>
            <a:gdLst>
              <a:gd name="T0" fmla="*/ 36 w 870"/>
              <a:gd name="T1" fmla="*/ 177 h 178"/>
              <a:gd name="T2" fmla="*/ 36 w 870"/>
              <a:gd name="T3" fmla="*/ 177 h 178"/>
              <a:gd name="T4" fmla="*/ 9 w 870"/>
              <a:gd name="T5" fmla="*/ 150 h 178"/>
              <a:gd name="T6" fmla="*/ 27 w 870"/>
              <a:gd name="T7" fmla="*/ 115 h 178"/>
              <a:gd name="T8" fmla="*/ 435 w 870"/>
              <a:gd name="T9" fmla="*/ 0 h 178"/>
              <a:gd name="T10" fmla="*/ 443 w 870"/>
              <a:gd name="T11" fmla="*/ 0 h 178"/>
              <a:gd name="T12" fmla="*/ 851 w 870"/>
              <a:gd name="T13" fmla="*/ 115 h 178"/>
              <a:gd name="T14" fmla="*/ 869 w 870"/>
              <a:gd name="T15" fmla="*/ 150 h 178"/>
              <a:gd name="T16" fmla="*/ 834 w 870"/>
              <a:gd name="T17" fmla="*/ 168 h 178"/>
              <a:gd name="T18" fmla="*/ 435 w 870"/>
              <a:gd name="T19" fmla="*/ 53 h 178"/>
              <a:gd name="T20" fmla="*/ 45 w 870"/>
              <a:gd name="T21" fmla="*/ 168 h 178"/>
              <a:gd name="T22" fmla="*/ 36 w 870"/>
              <a:gd name="T23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0" h="178">
                <a:moveTo>
                  <a:pt x="36" y="177"/>
                </a:moveTo>
                <a:lnTo>
                  <a:pt x="36" y="177"/>
                </a:lnTo>
                <a:cubicBezTo>
                  <a:pt x="18" y="177"/>
                  <a:pt x="9" y="168"/>
                  <a:pt x="9" y="150"/>
                </a:cubicBezTo>
                <a:cubicBezTo>
                  <a:pt x="0" y="142"/>
                  <a:pt x="9" y="124"/>
                  <a:pt x="27" y="115"/>
                </a:cubicBezTo>
                <a:cubicBezTo>
                  <a:pt x="435" y="0"/>
                  <a:pt x="435" y="0"/>
                  <a:pt x="435" y="0"/>
                </a:cubicBezTo>
                <a:lnTo>
                  <a:pt x="443" y="0"/>
                </a:lnTo>
                <a:cubicBezTo>
                  <a:pt x="851" y="115"/>
                  <a:pt x="851" y="115"/>
                  <a:pt x="851" y="115"/>
                </a:cubicBezTo>
                <a:cubicBezTo>
                  <a:pt x="860" y="124"/>
                  <a:pt x="869" y="133"/>
                  <a:pt x="869" y="150"/>
                </a:cubicBezTo>
                <a:cubicBezTo>
                  <a:pt x="860" y="168"/>
                  <a:pt x="851" y="177"/>
                  <a:pt x="834" y="168"/>
                </a:cubicBezTo>
                <a:cubicBezTo>
                  <a:pt x="435" y="53"/>
                  <a:pt x="435" y="53"/>
                  <a:pt x="435" y="53"/>
                </a:cubicBezTo>
                <a:cubicBezTo>
                  <a:pt x="45" y="168"/>
                  <a:pt x="45" y="168"/>
                  <a:pt x="45" y="168"/>
                </a:cubicBezTo>
                <a:cubicBezTo>
                  <a:pt x="36" y="177"/>
                  <a:pt x="36" y="177"/>
                  <a:pt x="36" y="1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7">
            <a:extLst>
              <a:ext uri="{FF2B5EF4-FFF2-40B4-BE49-F238E27FC236}">
                <a16:creationId xmlns:a16="http://schemas.microsoft.com/office/drawing/2014/main" id="{65246954-BE90-4D4E-9426-FBC308C8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4" y="4276939"/>
            <a:ext cx="478283" cy="170477"/>
          </a:xfrm>
          <a:custGeom>
            <a:avLst/>
            <a:gdLst>
              <a:gd name="T0" fmla="*/ 221 w 444"/>
              <a:gd name="T1" fmla="*/ 159 h 160"/>
              <a:gd name="T2" fmla="*/ 221 w 444"/>
              <a:gd name="T3" fmla="*/ 159 h 160"/>
              <a:gd name="T4" fmla="*/ 71 w 444"/>
              <a:gd name="T5" fmla="*/ 150 h 160"/>
              <a:gd name="T6" fmla="*/ 26 w 444"/>
              <a:gd name="T7" fmla="*/ 133 h 160"/>
              <a:gd name="T8" fmla="*/ 0 w 444"/>
              <a:gd name="T9" fmla="*/ 106 h 160"/>
              <a:gd name="T10" fmla="*/ 0 w 444"/>
              <a:gd name="T11" fmla="*/ 17 h 160"/>
              <a:gd name="T12" fmla="*/ 17 w 444"/>
              <a:gd name="T13" fmla="*/ 0 h 160"/>
              <a:gd name="T14" fmla="*/ 17 w 444"/>
              <a:gd name="T15" fmla="*/ 0 h 160"/>
              <a:gd name="T16" fmla="*/ 35 w 444"/>
              <a:gd name="T17" fmla="*/ 17 h 160"/>
              <a:gd name="T18" fmla="*/ 88 w 444"/>
              <a:gd name="T19" fmla="*/ 26 h 160"/>
              <a:gd name="T20" fmla="*/ 204 w 444"/>
              <a:gd name="T21" fmla="*/ 44 h 160"/>
              <a:gd name="T22" fmla="*/ 230 w 444"/>
              <a:gd name="T23" fmla="*/ 44 h 160"/>
              <a:gd name="T24" fmla="*/ 345 w 444"/>
              <a:gd name="T25" fmla="*/ 26 h 160"/>
              <a:gd name="T26" fmla="*/ 398 w 444"/>
              <a:gd name="T27" fmla="*/ 17 h 160"/>
              <a:gd name="T28" fmla="*/ 416 w 444"/>
              <a:gd name="T29" fmla="*/ 0 h 160"/>
              <a:gd name="T30" fmla="*/ 416 w 444"/>
              <a:gd name="T31" fmla="*/ 0 h 160"/>
              <a:gd name="T32" fmla="*/ 443 w 444"/>
              <a:gd name="T33" fmla="*/ 17 h 160"/>
              <a:gd name="T34" fmla="*/ 443 w 444"/>
              <a:gd name="T35" fmla="*/ 17 h 160"/>
              <a:gd name="T36" fmla="*/ 443 w 444"/>
              <a:gd name="T37" fmla="*/ 17 h 160"/>
              <a:gd name="T38" fmla="*/ 443 w 444"/>
              <a:gd name="T39" fmla="*/ 17 h 160"/>
              <a:gd name="T40" fmla="*/ 443 w 444"/>
              <a:gd name="T41" fmla="*/ 106 h 160"/>
              <a:gd name="T42" fmla="*/ 363 w 444"/>
              <a:gd name="T43" fmla="*/ 150 h 160"/>
              <a:gd name="T44" fmla="*/ 221 w 444"/>
              <a:gd name="T45" fmla="*/ 159 h 160"/>
              <a:gd name="T46" fmla="*/ 35 w 444"/>
              <a:gd name="T47" fmla="*/ 97 h 160"/>
              <a:gd name="T48" fmla="*/ 35 w 444"/>
              <a:gd name="T49" fmla="*/ 97 h 160"/>
              <a:gd name="T50" fmla="*/ 88 w 444"/>
              <a:gd name="T51" fmla="*/ 115 h 160"/>
              <a:gd name="T52" fmla="*/ 221 w 444"/>
              <a:gd name="T53" fmla="*/ 124 h 160"/>
              <a:gd name="T54" fmla="*/ 345 w 444"/>
              <a:gd name="T55" fmla="*/ 115 h 160"/>
              <a:gd name="T56" fmla="*/ 398 w 444"/>
              <a:gd name="T57" fmla="*/ 97 h 160"/>
              <a:gd name="T58" fmla="*/ 398 w 444"/>
              <a:gd name="T59" fmla="*/ 62 h 160"/>
              <a:gd name="T60" fmla="*/ 372 w 444"/>
              <a:gd name="T61" fmla="*/ 70 h 160"/>
              <a:gd name="T62" fmla="*/ 230 w 444"/>
              <a:gd name="T63" fmla="*/ 80 h 160"/>
              <a:gd name="T64" fmla="*/ 204 w 444"/>
              <a:gd name="T65" fmla="*/ 80 h 160"/>
              <a:gd name="T66" fmla="*/ 71 w 444"/>
              <a:gd name="T67" fmla="*/ 70 h 160"/>
              <a:gd name="T68" fmla="*/ 35 w 444"/>
              <a:gd name="T69" fmla="*/ 62 h 160"/>
              <a:gd name="T70" fmla="*/ 35 w 444"/>
              <a:gd name="T71" fmla="*/ 97 h 160"/>
              <a:gd name="T72" fmla="*/ 398 w 444"/>
              <a:gd name="T73" fmla="*/ 106 h 160"/>
              <a:gd name="T74" fmla="*/ 398 w 444"/>
              <a:gd name="T75" fmla="*/ 106 h 160"/>
              <a:gd name="T76" fmla="*/ 35 w 444"/>
              <a:gd name="T77" fmla="*/ 17 h 160"/>
              <a:gd name="T78" fmla="*/ 35 w 444"/>
              <a:gd name="T79" fmla="*/ 1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4" h="160">
                <a:moveTo>
                  <a:pt x="221" y="159"/>
                </a:moveTo>
                <a:lnTo>
                  <a:pt x="221" y="159"/>
                </a:lnTo>
                <a:cubicBezTo>
                  <a:pt x="159" y="159"/>
                  <a:pt x="115" y="159"/>
                  <a:pt x="71" y="150"/>
                </a:cubicBezTo>
                <a:cubicBezTo>
                  <a:pt x="53" y="150"/>
                  <a:pt x="35" y="141"/>
                  <a:pt x="26" y="133"/>
                </a:cubicBezTo>
                <a:cubicBezTo>
                  <a:pt x="8" y="124"/>
                  <a:pt x="0" y="115"/>
                  <a:pt x="0" y="10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17"/>
                </a:cubicBezTo>
                <a:cubicBezTo>
                  <a:pt x="44" y="17"/>
                  <a:pt x="53" y="26"/>
                  <a:pt x="88" y="26"/>
                </a:cubicBezTo>
                <a:cubicBezTo>
                  <a:pt x="124" y="35"/>
                  <a:pt x="159" y="44"/>
                  <a:pt x="204" y="44"/>
                </a:cubicBezTo>
                <a:cubicBezTo>
                  <a:pt x="212" y="44"/>
                  <a:pt x="221" y="44"/>
                  <a:pt x="230" y="44"/>
                </a:cubicBezTo>
                <a:cubicBezTo>
                  <a:pt x="274" y="44"/>
                  <a:pt x="319" y="35"/>
                  <a:pt x="345" y="26"/>
                </a:cubicBezTo>
                <a:cubicBezTo>
                  <a:pt x="390" y="26"/>
                  <a:pt x="398" y="17"/>
                  <a:pt x="398" y="17"/>
                </a:cubicBezTo>
                <a:cubicBezTo>
                  <a:pt x="407" y="9"/>
                  <a:pt x="407" y="0"/>
                  <a:pt x="416" y="0"/>
                </a:cubicBezTo>
                <a:lnTo>
                  <a:pt x="416" y="0"/>
                </a:lnTo>
                <a:cubicBezTo>
                  <a:pt x="434" y="0"/>
                  <a:pt x="443" y="9"/>
                  <a:pt x="443" y="17"/>
                </a:cubicBezTo>
                <a:lnTo>
                  <a:pt x="443" y="17"/>
                </a:lnTo>
                <a:lnTo>
                  <a:pt x="443" y="17"/>
                </a:lnTo>
                <a:lnTo>
                  <a:pt x="443" y="17"/>
                </a:lnTo>
                <a:cubicBezTo>
                  <a:pt x="443" y="106"/>
                  <a:pt x="443" y="106"/>
                  <a:pt x="443" y="106"/>
                </a:cubicBezTo>
                <a:cubicBezTo>
                  <a:pt x="443" y="133"/>
                  <a:pt x="398" y="141"/>
                  <a:pt x="363" y="150"/>
                </a:cubicBezTo>
                <a:cubicBezTo>
                  <a:pt x="328" y="159"/>
                  <a:pt x="274" y="159"/>
                  <a:pt x="221" y="159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44" y="97"/>
                  <a:pt x="53" y="106"/>
                  <a:pt x="88" y="115"/>
                </a:cubicBezTo>
                <a:cubicBezTo>
                  <a:pt x="124" y="124"/>
                  <a:pt x="168" y="124"/>
                  <a:pt x="221" y="124"/>
                </a:cubicBezTo>
                <a:cubicBezTo>
                  <a:pt x="265" y="124"/>
                  <a:pt x="310" y="124"/>
                  <a:pt x="345" y="115"/>
                </a:cubicBezTo>
                <a:cubicBezTo>
                  <a:pt x="381" y="106"/>
                  <a:pt x="398" y="97"/>
                  <a:pt x="398" y="97"/>
                </a:cubicBezTo>
                <a:cubicBezTo>
                  <a:pt x="398" y="62"/>
                  <a:pt x="398" y="62"/>
                  <a:pt x="398" y="62"/>
                </a:cubicBezTo>
                <a:cubicBezTo>
                  <a:pt x="390" y="62"/>
                  <a:pt x="381" y="62"/>
                  <a:pt x="372" y="70"/>
                </a:cubicBezTo>
                <a:cubicBezTo>
                  <a:pt x="336" y="70"/>
                  <a:pt x="283" y="80"/>
                  <a:pt x="230" y="80"/>
                </a:cubicBezTo>
                <a:cubicBezTo>
                  <a:pt x="221" y="80"/>
                  <a:pt x="212" y="80"/>
                  <a:pt x="204" y="80"/>
                </a:cubicBezTo>
                <a:cubicBezTo>
                  <a:pt x="150" y="80"/>
                  <a:pt x="106" y="70"/>
                  <a:pt x="71" y="70"/>
                </a:cubicBezTo>
                <a:cubicBezTo>
                  <a:pt x="62" y="62"/>
                  <a:pt x="44" y="62"/>
                  <a:pt x="35" y="62"/>
                </a:cubicBezTo>
                <a:lnTo>
                  <a:pt x="35" y="97"/>
                </a:lnTo>
                <a:close/>
                <a:moveTo>
                  <a:pt x="398" y="106"/>
                </a:moveTo>
                <a:lnTo>
                  <a:pt x="398" y="106"/>
                </a:lnTo>
                <a:close/>
                <a:moveTo>
                  <a:pt x="35" y="17"/>
                </a:moveTo>
                <a:lnTo>
                  <a:pt x="3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8">
            <a:extLst>
              <a:ext uri="{FF2B5EF4-FFF2-40B4-BE49-F238E27FC236}">
                <a16:creationId xmlns:a16="http://schemas.microsoft.com/office/drawing/2014/main" id="{A3F6746A-1865-2C4D-A3DB-A034674E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4" y="4362178"/>
            <a:ext cx="478283" cy="179948"/>
          </a:xfrm>
          <a:custGeom>
            <a:avLst/>
            <a:gdLst>
              <a:gd name="T0" fmla="*/ 221 w 444"/>
              <a:gd name="T1" fmla="*/ 168 h 169"/>
              <a:gd name="T2" fmla="*/ 221 w 444"/>
              <a:gd name="T3" fmla="*/ 168 h 169"/>
              <a:gd name="T4" fmla="*/ 71 w 444"/>
              <a:gd name="T5" fmla="*/ 150 h 169"/>
              <a:gd name="T6" fmla="*/ 26 w 444"/>
              <a:gd name="T7" fmla="*/ 141 h 169"/>
              <a:gd name="T8" fmla="*/ 0 w 444"/>
              <a:gd name="T9" fmla="*/ 106 h 169"/>
              <a:gd name="T10" fmla="*/ 0 w 444"/>
              <a:gd name="T11" fmla="*/ 26 h 169"/>
              <a:gd name="T12" fmla="*/ 17 w 444"/>
              <a:gd name="T13" fmla="*/ 0 h 169"/>
              <a:gd name="T14" fmla="*/ 17 w 444"/>
              <a:gd name="T15" fmla="*/ 0 h 169"/>
              <a:gd name="T16" fmla="*/ 35 w 444"/>
              <a:gd name="T17" fmla="*/ 17 h 169"/>
              <a:gd name="T18" fmla="*/ 88 w 444"/>
              <a:gd name="T19" fmla="*/ 35 h 169"/>
              <a:gd name="T20" fmla="*/ 204 w 444"/>
              <a:gd name="T21" fmla="*/ 44 h 169"/>
              <a:gd name="T22" fmla="*/ 230 w 444"/>
              <a:gd name="T23" fmla="*/ 44 h 169"/>
              <a:gd name="T24" fmla="*/ 345 w 444"/>
              <a:gd name="T25" fmla="*/ 35 h 169"/>
              <a:gd name="T26" fmla="*/ 398 w 444"/>
              <a:gd name="T27" fmla="*/ 17 h 169"/>
              <a:gd name="T28" fmla="*/ 416 w 444"/>
              <a:gd name="T29" fmla="*/ 0 h 169"/>
              <a:gd name="T30" fmla="*/ 416 w 444"/>
              <a:gd name="T31" fmla="*/ 0 h 169"/>
              <a:gd name="T32" fmla="*/ 443 w 444"/>
              <a:gd name="T33" fmla="*/ 26 h 169"/>
              <a:gd name="T34" fmla="*/ 443 w 444"/>
              <a:gd name="T35" fmla="*/ 26 h 169"/>
              <a:gd name="T36" fmla="*/ 443 w 444"/>
              <a:gd name="T37" fmla="*/ 26 h 169"/>
              <a:gd name="T38" fmla="*/ 443 w 444"/>
              <a:gd name="T39" fmla="*/ 26 h 169"/>
              <a:gd name="T40" fmla="*/ 443 w 444"/>
              <a:gd name="T41" fmla="*/ 106 h 169"/>
              <a:gd name="T42" fmla="*/ 363 w 444"/>
              <a:gd name="T43" fmla="*/ 150 h 169"/>
              <a:gd name="T44" fmla="*/ 221 w 444"/>
              <a:gd name="T45" fmla="*/ 168 h 169"/>
              <a:gd name="T46" fmla="*/ 35 w 444"/>
              <a:gd name="T47" fmla="*/ 97 h 169"/>
              <a:gd name="T48" fmla="*/ 35 w 444"/>
              <a:gd name="T49" fmla="*/ 97 h 169"/>
              <a:gd name="T50" fmla="*/ 88 w 444"/>
              <a:gd name="T51" fmla="*/ 115 h 169"/>
              <a:gd name="T52" fmla="*/ 221 w 444"/>
              <a:gd name="T53" fmla="*/ 123 h 169"/>
              <a:gd name="T54" fmla="*/ 345 w 444"/>
              <a:gd name="T55" fmla="*/ 115 h 169"/>
              <a:gd name="T56" fmla="*/ 398 w 444"/>
              <a:gd name="T57" fmla="*/ 97 h 169"/>
              <a:gd name="T58" fmla="*/ 398 w 444"/>
              <a:gd name="T59" fmla="*/ 61 h 169"/>
              <a:gd name="T60" fmla="*/ 372 w 444"/>
              <a:gd name="T61" fmla="*/ 70 h 169"/>
              <a:gd name="T62" fmla="*/ 230 w 444"/>
              <a:gd name="T63" fmla="*/ 79 h 169"/>
              <a:gd name="T64" fmla="*/ 204 w 444"/>
              <a:gd name="T65" fmla="*/ 79 h 169"/>
              <a:gd name="T66" fmla="*/ 71 w 444"/>
              <a:gd name="T67" fmla="*/ 70 h 169"/>
              <a:gd name="T68" fmla="*/ 35 w 444"/>
              <a:gd name="T69" fmla="*/ 61 h 169"/>
              <a:gd name="T70" fmla="*/ 35 w 444"/>
              <a:gd name="T71" fmla="*/ 97 h 169"/>
              <a:gd name="T72" fmla="*/ 398 w 444"/>
              <a:gd name="T73" fmla="*/ 106 h 169"/>
              <a:gd name="T74" fmla="*/ 398 w 444"/>
              <a:gd name="T75" fmla="*/ 106 h 169"/>
              <a:gd name="T76" fmla="*/ 35 w 444"/>
              <a:gd name="T77" fmla="*/ 26 h 169"/>
              <a:gd name="T78" fmla="*/ 35 w 444"/>
              <a:gd name="T79" fmla="*/ 2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4" h="169">
                <a:moveTo>
                  <a:pt x="221" y="168"/>
                </a:moveTo>
                <a:lnTo>
                  <a:pt x="221" y="168"/>
                </a:lnTo>
                <a:cubicBezTo>
                  <a:pt x="159" y="168"/>
                  <a:pt x="115" y="159"/>
                  <a:pt x="71" y="150"/>
                </a:cubicBezTo>
                <a:cubicBezTo>
                  <a:pt x="53" y="150"/>
                  <a:pt x="35" y="141"/>
                  <a:pt x="26" y="141"/>
                </a:cubicBezTo>
                <a:cubicBezTo>
                  <a:pt x="8" y="132"/>
                  <a:pt x="0" y="123"/>
                  <a:pt x="0" y="10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5" y="8"/>
                  <a:pt x="35" y="17"/>
                </a:cubicBezTo>
                <a:cubicBezTo>
                  <a:pt x="44" y="17"/>
                  <a:pt x="53" y="26"/>
                  <a:pt x="88" y="35"/>
                </a:cubicBezTo>
                <a:cubicBezTo>
                  <a:pt x="124" y="44"/>
                  <a:pt x="159" y="44"/>
                  <a:pt x="204" y="44"/>
                </a:cubicBezTo>
                <a:cubicBezTo>
                  <a:pt x="212" y="44"/>
                  <a:pt x="221" y="44"/>
                  <a:pt x="230" y="44"/>
                </a:cubicBezTo>
                <a:cubicBezTo>
                  <a:pt x="274" y="44"/>
                  <a:pt x="319" y="44"/>
                  <a:pt x="345" y="35"/>
                </a:cubicBezTo>
                <a:cubicBezTo>
                  <a:pt x="390" y="26"/>
                  <a:pt x="398" y="17"/>
                  <a:pt x="398" y="17"/>
                </a:cubicBezTo>
                <a:cubicBezTo>
                  <a:pt x="407" y="8"/>
                  <a:pt x="407" y="0"/>
                  <a:pt x="416" y="0"/>
                </a:cubicBezTo>
                <a:lnTo>
                  <a:pt x="416" y="0"/>
                </a:lnTo>
                <a:cubicBezTo>
                  <a:pt x="434" y="0"/>
                  <a:pt x="443" y="8"/>
                  <a:pt x="443" y="26"/>
                </a:cubicBezTo>
                <a:lnTo>
                  <a:pt x="443" y="26"/>
                </a:lnTo>
                <a:lnTo>
                  <a:pt x="443" y="26"/>
                </a:lnTo>
                <a:lnTo>
                  <a:pt x="443" y="26"/>
                </a:lnTo>
                <a:cubicBezTo>
                  <a:pt x="443" y="106"/>
                  <a:pt x="443" y="106"/>
                  <a:pt x="443" y="106"/>
                </a:cubicBezTo>
                <a:cubicBezTo>
                  <a:pt x="443" y="132"/>
                  <a:pt x="398" y="150"/>
                  <a:pt x="363" y="150"/>
                </a:cubicBezTo>
                <a:cubicBezTo>
                  <a:pt x="328" y="159"/>
                  <a:pt x="274" y="168"/>
                  <a:pt x="221" y="168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44" y="106"/>
                  <a:pt x="53" y="115"/>
                  <a:pt x="88" y="115"/>
                </a:cubicBezTo>
                <a:cubicBezTo>
                  <a:pt x="124" y="123"/>
                  <a:pt x="168" y="123"/>
                  <a:pt x="221" y="123"/>
                </a:cubicBezTo>
                <a:cubicBezTo>
                  <a:pt x="265" y="123"/>
                  <a:pt x="310" y="123"/>
                  <a:pt x="345" y="115"/>
                </a:cubicBezTo>
                <a:cubicBezTo>
                  <a:pt x="381" y="115"/>
                  <a:pt x="398" y="106"/>
                  <a:pt x="398" y="97"/>
                </a:cubicBezTo>
                <a:cubicBezTo>
                  <a:pt x="398" y="61"/>
                  <a:pt x="398" y="61"/>
                  <a:pt x="398" y="61"/>
                </a:cubicBezTo>
                <a:cubicBezTo>
                  <a:pt x="390" y="61"/>
                  <a:pt x="381" y="70"/>
                  <a:pt x="372" y="70"/>
                </a:cubicBezTo>
                <a:cubicBezTo>
                  <a:pt x="336" y="79"/>
                  <a:pt x="283" y="79"/>
                  <a:pt x="230" y="79"/>
                </a:cubicBezTo>
                <a:cubicBezTo>
                  <a:pt x="221" y="88"/>
                  <a:pt x="212" y="88"/>
                  <a:pt x="204" y="79"/>
                </a:cubicBezTo>
                <a:cubicBezTo>
                  <a:pt x="150" y="79"/>
                  <a:pt x="106" y="79"/>
                  <a:pt x="71" y="70"/>
                </a:cubicBezTo>
                <a:cubicBezTo>
                  <a:pt x="62" y="70"/>
                  <a:pt x="44" y="61"/>
                  <a:pt x="35" y="61"/>
                </a:cubicBezTo>
                <a:lnTo>
                  <a:pt x="35" y="97"/>
                </a:lnTo>
                <a:close/>
                <a:moveTo>
                  <a:pt x="398" y="106"/>
                </a:moveTo>
                <a:lnTo>
                  <a:pt x="398" y="106"/>
                </a:lnTo>
                <a:close/>
                <a:moveTo>
                  <a:pt x="35" y="26"/>
                </a:moveTo>
                <a:lnTo>
                  <a:pt x="3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9">
            <a:extLst>
              <a:ext uri="{FF2B5EF4-FFF2-40B4-BE49-F238E27FC236}">
                <a16:creationId xmlns:a16="http://schemas.microsoft.com/office/drawing/2014/main" id="{506CC7BD-ABF7-8747-8406-48B8792AE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4" y="4456887"/>
            <a:ext cx="478283" cy="175214"/>
          </a:xfrm>
          <a:custGeom>
            <a:avLst/>
            <a:gdLst>
              <a:gd name="T0" fmla="*/ 221 w 444"/>
              <a:gd name="T1" fmla="*/ 160 h 161"/>
              <a:gd name="T2" fmla="*/ 221 w 444"/>
              <a:gd name="T3" fmla="*/ 160 h 161"/>
              <a:gd name="T4" fmla="*/ 71 w 444"/>
              <a:gd name="T5" fmla="*/ 151 h 161"/>
              <a:gd name="T6" fmla="*/ 26 w 444"/>
              <a:gd name="T7" fmla="*/ 133 h 161"/>
              <a:gd name="T8" fmla="*/ 0 w 444"/>
              <a:gd name="T9" fmla="*/ 98 h 161"/>
              <a:gd name="T10" fmla="*/ 0 w 444"/>
              <a:gd name="T11" fmla="*/ 18 h 161"/>
              <a:gd name="T12" fmla="*/ 17 w 444"/>
              <a:gd name="T13" fmla="*/ 0 h 161"/>
              <a:gd name="T14" fmla="*/ 17 w 444"/>
              <a:gd name="T15" fmla="*/ 0 h 161"/>
              <a:gd name="T16" fmla="*/ 35 w 444"/>
              <a:gd name="T17" fmla="*/ 18 h 161"/>
              <a:gd name="T18" fmla="*/ 88 w 444"/>
              <a:gd name="T19" fmla="*/ 27 h 161"/>
              <a:gd name="T20" fmla="*/ 204 w 444"/>
              <a:gd name="T21" fmla="*/ 35 h 161"/>
              <a:gd name="T22" fmla="*/ 230 w 444"/>
              <a:gd name="T23" fmla="*/ 35 h 161"/>
              <a:gd name="T24" fmla="*/ 345 w 444"/>
              <a:gd name="T25" fmla="*/ 27 h 161"/>
              <a:gd name="T26" fmla="*/ 398 w 444"/>
              <a:gd name="T27" fmla="*/ 18 h 161"/>
              <a:gd name="T28" fmla="*/ 416 w 444"/>
              <a:gd name="T29" fmla="*/ 0 h 161"/>
              <a:gd name="T30" fmla="*/ 416 w 444"/>
              <a:gd name="T31" fmla="*/ 0 h 161"/>
              <a:gd name="T32" fmla="*/ 443 w 444"/>
              <a:gd name="T33" fmla="*/ 18 h 161"/>
              <a:gd name="T34" fmla="*/ 443 w 444"/>
              <a:gd name="T35" fmla="*/ 18 h 161"/>
              <a:gd name="T36" fmla="*/ 443 w 444"/>
              <a:gd name="T37" fmla="*/ 18 h 161"/>
              <a:gd name="T38" fmla="*/ 443 w 444"/>
              <a:gd name="T39" fmla="*/ 18 h 161"/>
              <a:gd name="T40" fmla="*/ 443 w 444"/>
              <a:gd name="T41" fmla="*/ 98 h 161"/>
              <a:gd name="T42" fmla="*/ 363 w 444"/>
              <a:gd name="T43" fmla="*/ 151 h 161"/>
              <a:gd name="T44" fmla="*/ 221 w 444"/>
              <a:gd name="T45" fmla="*/ 160 h 161"/>
              <a:gd name="T46" fmla="*/ 35 w 444"/>
              <a:gd name="T47" fmla="*/ 98 h 161"/>
              <a:gd name="T48" fmla="*/ 35 w 444"/>
              <a:gd name="T49" fmla="*/ 98 h 161"/>
              <a:gd name="T50" fmla="*/ 88 w 444"/>
              <a:gd name="T51" fmla="*/ 115 h 161"/>
              <a:gd name="T52" fmla="*/ 221 w 444"/>
              <a:gd name="T53" fmla="*/ 124 h 161"/>
              <a:gd name="T54" fmla="*/ 345 w 444"/>
              <a:gd name="T55" fmla="*/ 115 h 161"/>
              <a:gd name="T56" fmla="*/ 398 w 444"/>
              <a:gd name="T57" fmla="*/ 98 h 161"/>
              <a:gd name="T58" fmla="*/ 398 w 444"/>
              <a:gd name="T59" fmla="*/ 53 h 161"/>
              <a:gd name="T60" fmla="*/ 372 w 444"/>
              <a:gd name="T61" fmla="*/ 62 h 161"/>
              <a:gd name="T62" fmla="*/ 230 w 444"/>
              <a:gd name="T63" fmla="*/ 80 h 161"/>
              <a:gd name="T64" fmla="*/ 204 w 444"/>
              <a:gd name="T65" fmla="*/ 80 h 161"/>
              <a:gd name="T66" fmla="*/ 71 w 444"/>
              <a:gd name="T67" fmla="*/ 62 h 161"/>
              <a:gd name="T68" fmla="*/ 35 w 444"/>
              <a:gd name="T69" fmla="*/ 53 h 161"/>
              <a:gd name="T70" fmla="*/ 35 w 444"/>
              <a:gd name="T71" fmla="*/ 98 h 161"/>
              <a:gd name="T72" fmla="*/ 398 w 444"/>
              <a:gd name="T73" fmla="*/ 98 h 161"/>
              <a:gd name="T74" fmla="*/ 398 w 444"/>
              <a:gd name="T75" fmla="*/ 98 h 161"/>
              <a:gd name="T76" fmla="*/ 35 w 444"/>
              <a:gd name="T77" fmla="*/ 18 h 161"/>
              <a:gd name="T78" fmla="*/ 35 w 444"/>
              <a:gd name="T79" fmla="*/ 18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4" h="161">
                <a:moveTo>
                  <a:pt x="221" y="160"/>
                </a:moveTo>
                <a:lnTo>
                  <a:pt x="221" y="160"/>
                </a:lnTo>
                <a:cubicBezTo>
                  <a:pt x="159" y="160"/>
                  <a:pt x="115" y="160"/>
                  <a:pt x="71" y="151"/>
                </a:cubicBezTo>
                <a:cubicBezTo>
                  <a:pt x="53" y="142"/>
                  <a:pt x="35" y="142"/>
                  <a:pt x="26" y="133"/>
                </a:cubicBezTo>
                <a:cubicBezTo>
                  <a:pt x="8" y="124"/>
                  <a:pt x="0" y="115"/>
                  <a:pt x="0" y="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18"/>
                </a:cubicBezTo>
                <a:cubicBezTo>
                  <a:pt x="44" y="18"/>
                  <a:pt x="53" y="27"/>
                  <a:pt x="88" y="27"/>
                </a:cubicBezTo>
                <a:cubicBezTo>
                  <a:pt x="124" y="35"/>
                  <a:pt x="159" y="35"/>
                  <a:pt x="204" y="35"/>
                </a:cubicBezTo>
                <a:cubicBezTo>
                  <a:pt x="212" y="35"/>
                  <a:pt x="221" y="35"/>
                  <a:pt x="230" y="35"/>
                </a:cubicBezTo>
                <a:cubicBezTo>
                  <a:pt x="274" y="35"/>
                  <a:pt x="319" y="35"/>
                  <a:pt x="345" y="27"/>
                </a:cubicBezTo>
                <a:cubicBezTo>
                  <a:pt x="390" y="27"/>
                  <a:pt x="398" y="18"/>
                  <a:pt x="398" y="18"/>
                </a:cubicBezTo>
                <a:cubicBezTo>
                  <a:pt x="407" y="9"/>
                  <a:pt x="407" y="0"/>
                  <a:pt x="416" y="0"/>
                </a:cubicBezTo>
                <a:lnTo>
                  <a:pt x="416" y="0"/>
                </a:lnTo>
                <a:cubicBezTo>
                  <a:pt x="434" y="0"/>
                  <a:pt x="443" y="9"/>
                  <a:pt x="443" y="18"/>
                </a:cubicBezTo>
                <a:lnTo>
                  <a:pt x="443" y="18"/>
                </a:lnTo>
                <a:lnTo>
                  <a:pt x="443" y="18"/>
                </a:lnTo>
                <a:lnTo>
                  <a:pt x="443" y="18"/>
                </a:lnTo>
                <a:cubicBezTo>
                  <a:pt x="443" y="98"/>
                  <a:pt x="443" y="98"/>
                  <a:pt x="443" y="98"/>
                </a:cubicBezTo>
                <a:cubicBezTo>
                  <a:pt x="443" y="133"/>
                  <a:pt x="398" y="142"/>
                  <a:pt x="363" y="151"/>
                </a:cubicBezTo>
                <a:cubicBezTo>
                  <a:pt x="328" y="160"/>
                  <a:pt x="274" y="160"/>
                  <a:pt x="221" y="160"/>
                </a:cubicBezTo>
                <a:close/>
                <a:moveTo>
                  <a:pt x="35" y="98"/>
                </a:moveTo>
                <a:lnTo>
                  <a:pt x="35" y="98"/>
                </a:lnTo>
                <a:cubicBezTo>
                  <a:pt x="44" y="98"/>
                  <a:pt x="53" y="106"/>
                  <a:pt x="88" y="115"/>
                </a:cubicBezTo>
                <a:cubicBezTo>
                  <a:pt x="124" y="115"/>
                  <a:pt x="168" y="124"/>
                  <a:pt x="221" y="124"/>
                </a:cubicBezTo>
                <a:cubicBezTo>
                  <a:pt x="265" y="124"/>
                  <a:pt x="310" y="115"/>
                  <a:pt x="345" y="115"/>
                </a:cubicBezTo>
                <a:cubicBezTo>
                  <a:pt x="381" y="106"/>
                  <a:pt x="398" y="98"/>
                  <a:pt x="398" y="98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390" y="62"/>
                  <a:pt x="381" y="62"/>
                  <a:pt x="372" y="62"/>
                </a:cubicBezTo>
                <a:cubicBezTo>
                  <a:pt x="336" y="71"/>
                  <a:pt x="283" y="80"/>
                  <a:pt x="230" y="80"/>
                </a:cubicBezTo>
                <a:cubicBezTo>
                  <a:pt x="221" y="80"/>
                  <a:pt x="212" y="80"/>
                  <a:pt x="204" y="80"/>
                </a:cubicBezTo>
                <a:cubicBezTo>
                  <a:pt x="150" y="80"/>
                  <a:pt x="106" y="71"/>
                  <a:pt x="71" y="62"/>
                </a:cubicBezTo>
                <a:cubicBezTo>
                  <a:pt x="62" y="62"/>
                  <a:pt x="44" y="62"/>
                  <a:pt x="35" y="53"/>
                </a:cubicBezTo>
                <a:lnTo>
                  <a:pt x="35" y="98"/>
                </a:lnTo>
                <a:close/>
                <a:moveTo>
                  <a:pt x="398" y="98"/>
                </a:moveTo>
                <a:lnTo>
                  <a:pt x="398" y="98"/>
                </a:lnTo>
                <a:close/>
                <a:moveTo>
                  <a:pt x="35" y="18"/>
                </a:moveTo>
                <a:lnTo>
                  <a:pt x="3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0">
            <a:extLst>
              <a:ext uri="{FF2B5EF4-FFF2-40B4-BE49-F238E27FC236}">
                <a16:creationId xmlns:a16="http://schemas.microsoft.com/office/drawing/2014/main" id="{90F8BC72-022D-3741-910A-1378899C3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4" y="4191701"/>
            <a:ext cx="478283" cy="175214"/>
          </a:xfrm>
          <a:custGeom>
            <a:avLst/>
            <a:gdLst>
              <a:gd name="T0" fmla="*/ 221 w 444"/>
              <a:gd name="T1" fmla="*/ 160 h 161"/>
              <a:gd name="T2" fmla="*/ 221 w 444"/>
              <a:gd name="T3" fmla="*/ 160 h 161"/>
              <a:gd name="T4" fmla="*/ 71 w 444"/>
              <a:gd name="T5" fmla="*/ 150 h 161"/>
              <a:gd name="T6" fmla="*/ 26 w 444"/>
              <a:gd name="T7" fmla="*/ 133 h 161"/>
              <a:gd name="T8" fmla="*/ 0 w 444"/>
              <a:gd name="T9" fmla="*/ 97 h 161"/>
              <a:gd name="T10" fmla="*/ 0 w 444"/>
              <a:gd name="T11" fmla="*/ 18 h 161"/>
              <a:gd name="T12" fmla="*/ 17 w 444"/>
              <a:gd name="T13" fmla="*/ 0 h 161"/>
              <a:gd name="T14" fmla="*/ 17 w 444"/>
              <a:gd name="T15" fmla="*/ 0 h 161"/>
              <a:gd name="T16" fmla="*/ 35 w 444"/>
              <a:gd name="T17" fmla="*/ 9 h 161"/>
              <a:gd name="T18" fmla="*/ 88 w 444"/>
              <a:gd name="T19" fmla="*/ 26 h 161"/>
              <a:gd name="T20" fmla="*/ 204 w 444"/>
              <a:gd name="T21" fmla="*/ 35 h 161"/>
              <a:gd name="T22" fmla="*/ 230 w 444"/>
              <a:gd name="T23" fmla="*/ 35 h 161"/>
              <a:gd name="T24" fmla="*/ 345 w 444"/>
              <a:gd name="T25" fmla="*/ 26 h 161"/>
              <a:gd name="T26" fmla="*/ 398 w 444"/>
              <a:gd name="T27" fmla="*/ 9 h 161"/>
              <a:gd name="T28" fmla="*/ 416 w 444"/>
              <a:gd name="T29" fmla="*/ 0 h 161"/>
              <a:gd name="T30" fmla="*/ 416 w 444"/>
              <a:gd name="T31" fmla="*/ 0 h 161"/>
              <a:gd name="T32" fmla="*/ 443 w 444"/>
              <a:gd name="T33" fmla="*/ 18 h 161"/>
              <a:gd name="T34" fmla="*/ 443 w 444"/>
              <a:gd name="T35" fmla="*/ 18 h 161"/>
              <a:gd name="T36" fmla="*/ 443 w 444"/>
              <a:gd name="T37" fmla="*/ 18 h 161"/>
              <a:gd name="T38" fmla="*/ 443 w 444"/>
              <a:gd name="T39" fmla="*/ 18 h 161"/>
              <a:gd name="T40" fmla="*/ 443 w 444"/>
              <a:gd name="T41" fmla="*/ 97 h 161"/>
              <a:gd name="T42" fmla="*/ 363 w 444"/>
              <a:gd name="T43" fmla="*/ 150 h 161"/>
              <a:gd name="T44" fmla="*/ 221 w 444"/>
              <a:gd name="T45" fmla="*/ 160 h 161"/>
              <a:gd name="T46" fmla="*/ 35 w 444"/>
              <a:gd name="T47" fmla="*/ 97 h 161"/>
              <a:gd name="T48" fmla="*/ 35 w 444"/>
              <a:gd name="T49" fmla="*/ 97 h 161"/>
              <a:gd name="T50" fmla="*/ 88 w 444"/>
              <a:gd name="T51" fmla="*/ 115 h 161"/>
              <a:gd name="T52" fmla="*/ 221 w 444"/>
              <a:gd name="T53" fmla="*/ 124 h 161"/>
              <a:gd name="T54" fmla="*/ 345 w 444"/>
              <a:gd name="T55" fmla="*/ 115 h 161"/>
              <a:gd name="T56" fmla="*/ 398 w 444"/>
              <a:gd name="T57" fmla="*/ 97 h 161"/>
              <a:gd name="T58" fmla="*/ 398 w 444"/>
              <a:gd name="T59" fmla="*/ 53 h 161"/>
              <a:gd name="T60" fmla="*/ 372 w 444"/>
              <a:gd name="T61" fmla="*/ 62 h 161"/>
              <a:gd name="T62" fmla="*/ 230 w 444"/>
              <a:gd name="T63" fmla="*/ 80 h 161"/>
              <a:gd name="T64" fmla="*/ 204 w 444"/>
              <a:gd name="T65" fmla="*/ 80 h 161"/>
              <a:gd name="T66" fmla="*/ 71 w 444"/>
              <a:gd name="T67" fmla="*/ 62 h 161"/>
              <a:gd name="T68" fmla="*/ 35 w 444"/>
              <a:gd name="T69" fmla="*/ 53 h 161"/>
              <a:gd name="T70" fmla="*/ 35 w 444"/>
              <a:gd name="T71" fmla="*/ 97 h 161"/>
              <a:gd name="T72" fmla="*/ 398 w 444"/>
              <a:gd name="T73" fmla="*/ 97 h 161"/>
              <a:gd name="T74" fmla="*/ 398 w 444"/>
              <a:gd name="T75" fmla="*/ 97 h 161"/>
              <a:gd name="T76" fmla="*/ 35 w 444"/>
              <a:gd name="T77" fmla="*/ 18 h 161"/>
              <a:gd name="T78" fmla="*/ 35 w 444"/>
              <a:gd name="T79" fmla="*/ 18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4" h="161">
                <a:moveTo>
                  <a:pt x="221" y="160"/>
                </a:moveTo>
                <a:lnTo>
                  <a:pt x="221" y="160"/>
                </a:lnTo>
                <a:cubicBezTo>
                  <a:pt x="159" y="160"/>
                  <a:pt x="115" y="160"/>
                  <a:pt x="71" y="150"/>
                </a:cubicBezTo>
                <a:cubicBezTo>
                  <a:pt x="53" y="142"/>
                  <a:pt x="35" y="142"/>
                  <a:pt x="26" y="133"/>
                </a:cubicBezTo>
                <a:cubicBezTo>
                  <a:pt x="8" y="124"/>
                  <a:pt x="0" y="115"/>
                  <a:pt x="0" y="9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5" y="0"/>
                  <a:pt x="35" y="9"/>
                </a:cubicBezTo>
                <a:cubicBezTo>
                  <a:pt x="44" y="18"/>
                  <a:pt x="53" y="18"/>
                  <a:pt x="88" y="26"/>
                </a:cubicBezTo>
                <a:cubicBezTo>
                  <a:pt x="124" y="35"/>
                  <a:pt x="159" y="35"/>
                  <a:pt x="204" y="35"/>
                </a:cubicBezTo>
                <a:cubicBezTo>
                  <a:pt x="212" y="35"/>
                  <a:pt x="221" y="35"/>
                  <a:pt x="230" y="35"/>
                </a:cubicBezTo>
                <a:cubicBezTo>
                  <a:pt x="274" y="35"/>
                  <a:pt x="319" y="35"/>
                  <a:pt x="345" y="26"/>
                </a:cubicBezTo>
                <a:cubicBezTo>
                  <a:pt x="390" y="18"/>
                  <a:pt x="398" y="18"/>
                  <a:pt x="398" y="9"/>
                </a:cubicBezTo>
                <a:cubicBezTo>
                  <a:pt x="407" y="0"/>
                  <a:pt x="407" y="0"/>
                  <a:pt x="416" y="0"/>
                </a:cubicBezTo>
                <a:lnTo>
                  <a:pt x="416" y="0"/>
                </a:lnTo>
                <a:cubicBezTo>
                  <a:pt x="434" y="0"/>
                  <a:pt x="443" y="9"/>
                  <a:pt x="443" y="18"/>
                </a:cubicBezTo>
                <a:lnTo>
                  <a:pt x="443" y="18"/>
                </a:lnTo>
                <a:lnTo>
                  <a:pt x="443" y="18"/>
                </a:lnTo>
                <a:lnTo>
                  <a:pt x="443" y="18"/>
                </a:lnTo>
                <a:cubicBezTo>
                  <a:pt x="443" y="97"/>
                  <a:pt x="443" y="97"/>
                  <a:pt x="443" y="97"/>
                </a:cubicBezTo>
                <a:cubicBezTo>
                  <a:pt x="443" y="133"/>
                  <a:pt x="398" y="142"/>
                  <a:pt x="363" y="150"/>
                </a:cubicBezTo>
                <a:cubicBezTo>
                  <a:pt x="328" y="160"/>
                  <a:pt x="274" y="160"/>
                  <a:pt x="221" y="160"/>
                </a:cubicBezTo>
                <a:close/>
                <a:moveTo>
                  <a:pt x="35" y="97"/>
                </a:moveTo>
                <a:lnTo>
                  <a:pt x="35" y="97"/>
                </a:lnTo>
                <a:cubicBezTo>
                  <a:pt x="44" y="97"/>
                  <a:pt x="53" y="106"/>
                  <a:pt x="88" y="115"/>
                </a:cubicBezTo>
                <a:cubicBezTo>
                  <a:pt x="124" y="115"/>
                  <a:pt x="168" y="124"/>
                  <a:pt x="221" y="124"/>
                </a:cubicBezTo>
                <a:cubicBezTo>
                  <a:pt x="265" y="124"/>
                  <a:pt x="310" y="115"/>
                  <a:pt x="345" y="115"/>
                </a:cubicBezTo>
                <a:cubicBezTo>
                  <a:pt x="381" y="106"/>
                  <a:pt x="398" y="97"/>
                  <a:pt x="398" y="97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390" y="62"/>
                  <a:pt x="381" y="62"/>
                  <a:pt x="372" y="62"/>
                </a:cubicBezTo>
                <a:cubicBezTo>
                  <a:pt x="336" y="71"/>
                  <a:pt x="283" y="80"/>
                  <a:pt x="230" y="80"/>
                </a:cubicBezTo>
                <a:cubicBezTo>
                  <a:pt x="221" y="80"/>
                  <a:pt x="212" y="80"/>
                  <a:pt x="204" y="80"/>
                </a:cubicBezTo>
                <a:cubicBezTo>
                  <a:pt x="150" y="80"/>
                  <a:pt x="106" y="71"/>
                  <a:pt x="71" y="62"/>
                </a:cubicBezTo>
                <a:cubicBezTo>
                  <a:pt x="62" y="62"/>
                  <a:pt x="44" y="62"/>
                  <a:pt x="35" y="53"/>
                </a:cubicBezTo>
                <a:lnTo>
                  <a:pt x="35" y="97"/>
                </a:lnTo>
                <a:close/>
                <a:moveTo>
                  <a:pt x="398" y="97"/>
                </a:moveTo>
                <a:lnTo>
                  <a:pt x="398" y="97"/>
                </a:lnTo>
                <a:close/>
                <a:moveTo>
                  <a:pt x="35" y="18"/>
                </a:moveTo>
                <a:lnTo>
                  <a:pt x="3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1">
            <a:extLst>
              <a:ext uri="{FF2B5EF4-FFF2-40B4-BE49-F238E27FC236}">
                <a16:creationId xmlns:a16="http://schemas.microsoft.com/office/drawing/2014/main" id="{A66A1A83-BEB2-7742-AEBE-A8CD7D2B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4" y="4059108"/>
            <a:ext cx="478283" cy="123122"/>
          </a:xfrm>
          <a:custGeom>
            <a:avLst/>
            <a:gdLst>
              <a:gd name="T0" fmla="*/ 221 w 444"/>
              <a:gd name="T1" fmla="*/ 115 h 116"/>
              <a:gd name="T2" fmla="*/ 221 w 444"/>
              <a:gd name="T3" fmla="*/ 115 h 116"/>
              <a:gd name="T4" fmla="*/ 204 w 444"/>
              <a:gd name="T5" fmla="*/ 115 h 116"/>
              <a:gd name="T6" fmla="*/ 71 w 444"/>
              <a:gd name="T7" fmla="*/ 106 h 116"/>
              <a:gd name="T8" fmla="*/ 0 w 444"/>
              <a:gd name="T9" fmla="*/ 53 h 116"/>
              <a:gd name="T10" fmla="*/ 71 w 444"/>
              <a:gd name="T11" fmla="*/ 9 h 116"/>
              <a:gd name="T12" fmla="*/ 221 w 444"/>
              <a:gd name="T13" fmla="*/ 0 h 116"/>
              <a:gd name="T14" fmla="*/ 363 w 444"/>
              <a:gd name="T15" fmla="*/ 9 h 116"/>
              <a:gd name="T16" fmla="*/ 416 w 444"/>
              <a:gd name="T17" fmla="*/ 26 h 116"/>
              <a:gd name="T18" fmla="*/ 443 w 444"/>
              <a:gd name="T19" fmla="*/ 53 h 116"/>
              <a:gd name="T20" fmla="*/ 372 w 444"/>
              <a:gd name="T21" fmla="*/ 106 h 116"/>
              <a:gd name="T22" fmla="*/ 230 w 444"/>
              <a:gd name="T23" fmla="*/ 115 h 116"/>
              <a:gd name="T24" fmla="*/ 221 w 444"/>
              <a:gd name="T25" fmla="*/ 115 h 116"/>
              <a:gd name="T26" fmla="*/ 44 w 444"/>
              <a:gd name="T27" fmla="*/ 53 h 116"/>
              <a:gd name="T28" fmla="*/ 44 w 444"/>
              <a:gd name="T29" fmla="*/ 53 h 116"/>
              <a:gd name="T30" fmla="*/ 88 w 444"/>
              <a:gd name="T31" fmla="*/ 71 h 116"/>
              <a:gd name="T32" fmla="*/ 204 w 444"/>
              <a:gd name="T33" fmla="*/ 80 h 116"/>
              <a:gd name="T34" fmla="*/ 230 w 444"/>
              <a:gd name="T35" fmla="*/ 80 h 116"/>
              <a:gd name="T36" fmla="*/ 345 w 444"/>
              <a:gd name="T37" fmla="*/ 71 h 116"/>
              <a:gd name="T38" fmla="*/ 390 w 444"/>
              <a:gd name="T39" fmla="*/ 53 h 116"/>
              <a:gd name="T40" fmla="*/ 345 w 444"/>
              <a:gd name="T41" fmla="*/ 44 h 116"/>
              <a:gd name="T42" fmla="*/ 221 w 444"/>
              <a:gd name="T43" fmla="*/ 35 h 116"/>
              <a:gd name="T44" fmla="*/ 97 w 444"/>
              <a:gd name="T45" fmla="*/ 44 h 116"/>
              <a:gd name="T46" fmla="*/ 44 w 444"/>
              <a:gd name="T47" fmla="*/ 53 h 116"/>
              <a:gd name="T48" fmla="*/ 398 w 444"/>
              <a:gd name="T49" fmla="*/ 62 h 116"/>
              <a:gd name="T50" fmla="*/ 398 w 444"/>
              <a:gd name="T51" fmla="*/ 6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4" h="116">
                <a:moveTo>
                  <a:pt x="221" y="115"/>
                </a:moveTo>
                <a:lnTo>
                  <a:pt x="221" y="115"/>
                </a:lnTo>
                <a:cubicBezTo>
                  <a:pt x="212" y="115"/>
                  <a:pt x="212" y="115"/>
                  <a:pt x="204" y="115"/>
                </a:cubicBezTo>
                <a:cubicBezTo>
                  <a:pt x="150" y="115"/>
                  <a:pt x="106" y="115"/>
                  <a:pt x="71" y="106"/>
                </a:cubicBezTo>
                <a:cubicBezTo>
                  <a:pt x="35" y="97"/>
                  <a:pt x="0" y="88"/>
                  <a:pt x="0" y="53"/>
                </a:cubicBezTo>
                <a:cubicBezTo>
                  <a:pt x="0" y="26"/>
                  <a:pt x="44" y="17"/>
                  <a:pt x="71" y="9"/>
                </a:cubicBezTo>
                <a:cubicBezTo>
                  <a:pt x="115" y="0"/>
                  <a:pt x="168" y="0"/>
                  <a:pt x="221" y="0"/>
                </a:cubicBezTo>
                <a:cubicBezTo>
                  <a:pt x="274" y="0"/>
                  <a:pt x="328" y="0"/>
                  <a:pt x="363" y="9"/>
                </a:cubicBezTo>
                <a:cubicBezTo>
                  <a:pt x="390" y="9"/>
                  <a:pt x="398" y="17"/>
                  <a:pt x="416" y="26"/>
                </a:cubicBezTo>
                <a:cubicBezTo>
                  <a:pt x="434" y="35"/>
                  <a:pt x="443" y="44"/>
                  <a:pt x="443" y="53"/>
                </a:cubicBezTo>
                <a:cubicBezTo>
                  <a:pt x="443" y="88"/>
                  <a:pt x="398" y="97"/>
                  <a:pt x="372" y="106"/>
                </a:cubicBezTo>
                <a:cubicBezTo>
                  <a:pt x="336" y="115"/>
                  <a:pt x="283" y="115"/>
                  <a:pt x="230" y="115"/>
                </a:cubicBezTo>
                <a:lnTo>
                  <a:pt x="221" y="115"/>
                </a:lnTo>
                <a:close/>
                <a:moveTo>
                  <a:pt x="44" y="53"/>
                </a:moveTo>
                <a:lnTo>
                  <a:pt x="44" y="53"/>
                </a:lnTo>
                <a:cubicBezTo>
                  <a:pt x="53" y="62"/>
                  <a:pt x="71" y="62"/>
                  <a:pt x="88" y="71"/>
                </a:cubicBezTo>
                <a:cubicBezTo>
                  <a:pt x="124" y="71"/>
                  <a:pt x="159" y="80"/>
                  <a:pt x="204" y="80"/>
                </a:cubicBezTo>
                <a:cubicBezTo>
                  <a:pt x="212" y="80"/>
                  <a:pt x="221" y="80"/>
                  <a:pt x="230" y="80"/>
                </a:cubicBezTo>
                <a:cubicBezTo>
                  <a:pt x="274" y="80"/>
                  <a:pt x="319" y="71"/>
                  <a:pt x="345" y="71"/>
                </a:cubicBezTo>
                <a:cubicBezTo>
                  <a:pt x="372" y="62"/>
                  <a:pt x="381" y="62"/>
                  <a:pt x="390" y="53"/>
                </a:cubicBezTo>
                <a:cubicBezTo>
                  <a:pt x="381" y="53"/>
                  <a:pt x="372" y="53"/>
                  <a:pt x="345" y="44"/>
                </a:cubicBezTo>
                <a:cubicBezTo>
                  <a:pt x="310" y="35"/>
                  <a:pt x="265" y="35"/>
                  <a:pt x="221" y="35"/>
                </a:cubicBezTo>
                <a:cubicBezTo>
                  <a:pt x="177" y="35"/>
                  <a:pt x="124" y="35"/>
                  <a:pt x="97" y="44"/>
                </a:cubicBezTo>
                <a:cubicBezTo>
                  <a:pt x="71" y="53"/>
                  <a:pt x="53" y="53"/>
                  <a:pt x="44" y="53"/>
                </a:cubicBezTo>
                <a:close/>
                <a:moveTo>
                  <a:pt x="398" y="62"/>
                </a:moveTo>
                <a:lnTo>
                  <a:pt x="398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2">
            <a:extLst>
              <a:ext uri="{FF2B5EF4-FFF2-40B4-BE49-F238E27FC236}">
                <a16:creationId xmlns:a16="http://schemas.microsoft.com/office/drawing/2014/main" id="{93FBF355-015C-B640-A7A6-F339EFBBB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724" y="4096992"/>
            <a:ext cx="478283" cy="184685"/>
          </a:xfrm>
          <a:custGeom>
            <a:avLst/>
            <a:gdLst>
              <a:gd name="T0" fmla="*/ 221 w 444"/>
              <a:gd name="T1" fmla="*/ 169 h 170"/>
              <a:gd name="T2" fmla="*/ 221 w 444"/>
              <a:gd name="T3" fmla="*/ 169 h 170"/>
              <a:gd name="T4" fmla="*/ 71 w 444"/>
              <a:gd name="T5" fmla="*/ 151 h 170"/>
              <a:gd name="T6" fmla="*/ 26 w 444"/>
              <a:gd name="T7" fmla="*/ 142 h 170"/>
              <a:gd name="T8" fmla="*/ 0 w 444"/>
              <a:gd name="T9" fmla="*/ 107 h 170"/>
              <a:gd name="T10" fmla="*/ 0 w 444"/>
              <a:gd name="T11" fmla="*/ 18 h 170"/>
              <a:gd name="T12" fmla="*/ 17 w 444"/>
              <a:gd name="T13" fmla="*/ 0 h 170"/>
              <a:gd name="T14" fmla="*/ 17 w 444"/>
              <a:gd name="T15" fmla="*/ 0 h 170"/>
              <a:gd name="T16" fmla="*/ 35 w 444"/>
              <a:gd name="T17" fmla="*/ 18 h 170"/>
              <a:gd name="T18" fmla="*/ 88 w 444"/>
              <a:gd name="T19" fmla="*/ 36 h 170"/>
              <a:gd name="T20" fmla="*/ 204 w 444"/>
              <a:gd name="T21" fmla="*/ 45 h 170"/>
              <a:gd name="T22" fmla="*/ 230 w 444"/>
              <a:gd name="T23" fmla="*/ 45 h 170"/>
              <a:gd name="T24" fmla="*/ 345 w 444"/>
              <a:gd name="T25" fmla="*/ 36 h 170"/>
              <a:gd name="T26" fmla="*/ 398 w 444"/>
              <a:gd name="T27" fmla="*/ 18 h 170"/>
              <a:gd name="T28" fmla="*/ 416 w 444"/>
              <a:gd name="T29" fmla="*/ 0 h 170"/>
              <a:gd name="T30" fmla="*/ 416 w 444"/>
              <a:gd name="T31" fmla="*/ 0 h 170"/>
              <a:gd name="T32" fmla="*/ 443 w 444"/>
              <a:gd name="T33" fmla="*/ 18 h 170"/>
              <a:gd name="T34" fmla="*/ 443 w 444"/>
              <a:gd name="T35" fmla="*/ 18 h 170"/>
              <a:gd name="T36" fmla="*/ 443 w 444"/>
              <a:gd name="T37" fmla="*/ 18 h 170"/>
              <a:gd name="T38" fmla="*/ 443 w 444"/>
              <a:gd name="T39" fmla="*/ 18 h 170"/>
              <a:gd name="T40" fmla="*/ 443 w 444"/>
              <a:gd name="T41" fmla="*/ 107 h 170"/>
              <a:gd name="T42" fmla="*/ 363 w 444"/>
              <a:gd name="T43" fmla="*/ 151 h 170"/>
              <a:gd name="T44" fmla="*/ 221 w 444"/>
              <a:gd name="T45" fmla="*/ 169 h 170"/>
              <a:gd name="T46" fmla="*/ 35 w 444"/>
              <a:gd name="T47" fmla="*/ 98 h 170"/>
              <a:gd name="T48" fmla="*/ 35 w 444"/>
              <a:gd name="T49" fmla="*/ 98 h 170"/>
              <a:gd name="T50" fmla="*/ 88 w 444"/>
              <a:gd name="T51" fmla="*/ 115 h 170"/>
              <a:gd name="T52" fmla="*/ 221 w 444"/>
              <a:gd name="T53" fmla="*/ 124 h 170"/>
              <a:gd name="T54" fmla="*/ 345 w 444"/>
              <a:gd name="T55" fmla="*/ 115 h 170"/>
              <a:gd name="T56" fmla="*/ 398 w 444"/>
              <a:gd name="T57" fmla="*/ 98 h 170"/>
              <a:gd name="T58" fmla="*/ 398 w 444"/>
              <a:gd name="T59" fmla="*/ 62 h 170"/>
              <a:gd name="T60" fmla="*/ 372 w 444"/>
              <a:gd name="T61" fmla="*/ 71 h 170"/>
              <a:gd name="T62" fmla="*/ 230 w 444"/>
              <a:gd name="T63" fmla="*/ 80 h 170"/>
              <a:gd name="T64" fmla="*/ 204 w 444"/>
              <a:gd name="T65" fmla="*/ 80 h 170"/>
              <a:gd name="T66" fmla="*/ 71 w 444"/>
              <a:gd name="T67" fmla="*/ 71 h 170"/>
              <a:gd name="T68" fmla="*/ 35 w 444"/>
              <a:gd name="T69" fmla="*/ 62 h 170"/>
              <a:gd name="T70" fmla="*/ 35 w 444"/>
              <a:gd name="T71" fmla="*/ 98 h 170"/>
              <a:gd name="T72" fmla="*/ 398 w 444"/>
              <a:gd name="T73" fmla="*/ 107 h 170"/>
              <a:gd name="T74" fmla="*/ 398 w 444"/>
              <a:gd name="T75" fmla="*/ 107 h 170"/>
              <a:gd name="T76" fmla="*/ 35 w 444"/>
              <a:gd name="T77" fmla="*/ 18 h 170"/>
              <a:gd name="T78" fmla="*/ 35 w 444"/>
              <a:gd name="T79" fmla="*/ 1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4" h="170">
                <a:moveTo>
                  <a:pt x="221" y="169"/>
                </a:moveTo>
                <a:lnTo>
                  <a:pt x="221" y="169"/>
                </a:lnTo>
                <a:cubicBezTo>
                  <a:pt x="159" y="169"/>
                  <a:pt x="115" y="160"/>
                  <a:pt x="71" y="151"/>
                </a:cubicBezTo>
                <a:cubicBezTo>
                  <a:pt x="53" y="151"/>
                  <a:pt x="35" y="142"/>
                  <a:pt x="26" y="142"/>
                </a:cubicBezTo>
                <a:cubicBezTo>
                  <a:pt x="8" y="133"/>
                  <a:pt x="0" y="115"/>
                  <a:pt x="0" y="1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5" y="9"/>
                  <a:pt x="35" y="18"/>
                </a:cubicBezTo>
                <a:cubicBezTo>
                  <a:pt x="44" y="18"/>
                  <a:pt x="53" y="27"/>
                  <a:pt x="88" y="36"/>
                </a:cubicBezTo>
                <a:cubicBezTo>
                  <a:pt x="124" y="36"/>
                  <a:pt x="159" y="45"/>
                  <a:pt x="204" y="45"/>
                </a:cubicBezTo>
                <a:cubicBezTo>
                  <a:pt x="212" y="45"/>
                  <a:pt x="221" y="45"/>
                  <a:pt x="230" y="45"/>
                </a:cubicBezTo>
                <a:cubicBezTo>
                  <a:pt x="274" y="45"/>
                  <a:pt x="319" y="36"/>
                  <a:pt x="345" y="36"/>
                </a:cubicBezTo>
                <a:cubicBezTo>
                  <a:pt x="390" y="27"/>
                  <a:pt x="398" y="18"/>
                  <a:pt x="398" y="18"/>
                </a:cubicBezTo>
                <a:cubicBezTo>
                  <a:pt x="407" y="9"/>
                  <a:pt x="407" y="0"/>
                  <a:pt x="416" y="0"/>
                </a:cubicBezTo>
                <a:lnTo>
                  <a:pt x="416" y="0"/>
                </a:lnTo>
                <a:cubicBezTo>
                  <a:pt x="434" y="0"/>
                  <a:pt x="443" y="9"/>
                  <a:pt x="443" y="18"/>
                </a:cubicBezTo>
                <a:lnTo>
                  <a:pt x="443" y="18"/>
                </a:lnTo>
                <a:lnTo>
                  <a:pt x="443" y="18"/>
                </a:lnTo>
                <a:lnTo>
                  <a:pt x="443" y="18"/>
                </a:lnTo>
                <a:cubicBezTo>
                  <a:pt x="443" y="107"/>
                  <a:pt x="443" y="107"/>
                  <a:pt x="443" y="107"/>
                </a:cubicBezTo>
                <a:cubicBezTo>
                  <a:pt x="443" y="133"/>
                  <a:pt x="398" y="151"/>
                  <a:pt x="363" y="151"/>
                </a:cubicBezTo>
                <a:cubicBezTo>
                  <a:pt x="328" y="160"/>
                  <a:pt x="274" y="169"/>
                  <a:pt x="221" y="169"/>
                </a:cubicBezTo>
                <a:close/>
                <a:moveTo>
                  <a:pt x="35" y="98"/>
                </a:moveTo>
                <a:lnTo>
                  <a:pt x="35" y="98"/>
                </a:lnTo>
                <a:cubicBezTo>
                  <a:pt x="44" y="107"/>
                  <a:pt x="53" y="107"/>
                  <a:pt x="88" y="115"/>
                </a:cubicBezTo>
                <a:cubicBezTo>
                  <a:pt x="124" y="124"/>
                  <a:pt x="168" y="124"/>
                  <a:pt x="221" y="124"/>
                </a:cubicBezTo>
                <a:cubicBezTo>
                  <a:pt x="265" y="124"/>
                  <a:pt x="310" y="124"/>
                  <a:pt x="345" y="115"/>
                </a:cubicBezTo>
                <a:cubicBezTo>
                  <a:pt x="381" y="107"/>
                  <a:pt x="398" y="107"/>
                  <a:pt x="398" y="98"/>
                </a:cubicBezTo>
                <a:cubicBezTo>
                  <a:pt x="398" y="62"/>
                  <a:pt x="398" y="62"/>
                  <a:pt x="398" y="62"/>
                </a:cubicBezTo>
                <a:cubicBezTo>
                  <a:pt x="390" y="62"/>
                  <a:pt x="381" y="71"/>
                  <a:pt x="372" y="71"/>
                </a:cubicBezTo>
                <a:cubicBezTo>
                  <a:pt x="336" y="80"/>
                  <a:pt x="283" y="80"/>
                  <a:pt x="230" y="80"/>
                </a:cubicBezTo>
                <a:cubicBezTo>
                  <a:pt x="221" y="80"/>
                  <a:pt x="212" y="80"/>
                  <a:pt x="204" y="80"/>
                </a:cubicBezTo>
                <a:cubicBezTo>
                  <a:pt x="150" y="80"/>
                  <a:pt x="106" y="80"/>
                  <a:pt x="71" y="71"/>
                </a:cubicBezTo>
                <a:cubicBezTo>
                  <a:pt x="62" y="71"/>
                  <a:pt x="44" y="62"/>
                  <a:pt x="35" y="62"/>
                </a:cubicBezTo>
                <a:lnTo>
                  <a:pt x="35" y="98"/>
                </a:lnTo>
                <a:close/>
                <a:moveTo>
                  <a:pt x="398" y="107"/>
                </a:moveTo>
                <a:lnTo>
                  <a:pt x="398" y="107"/>
                </a:lnTo>
                <a:close/>
                <a:moveTo>
                  <a:pt x="35" y="18"/>
                </a:moveTo>
                <a:lnTo>
                  <a:pt x="3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3">
            <a:extLst>
              <a:ext uri="{FF2B5EF4-FFF2-40B4-BE49-F238E27FC236}">
                <a16:creationId xmlns:a16="http://schemas.microsoft.com/office/drawing/2014/main" id="{0ED45C98-1F81-3B47-85CF-A6E37809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676" y="4456887"/>
            <a:ext cx="478280" cy="175214"/>
          </a:xfrm>
          <a:custGeom>
            <a:avLst/>
            <a:gdLst>
              <a:gd name="T0" fmla="*/ 222 w 445"/>
              <a:gd name="T1" fmla="*/ 160 h 161"/>
              <a:gd name="T2" fmla="*/ 222 w 445"/>
              <a:gd name="T3" fmla="*/ 160 h 161"/>
              <a:gd name="T4" fmla="*/ 80 w 445"/>
              <a:gd name="T5" fmla="*/ 151 h 161"/>
              <a:gd name="T6" fmla="*/ 27 w 445"/>
              <a:gd name="T7" fmla="*/ 133 h 161"/>
              <a:gd name="T8" fmla="*/ 0 w 445"/>
              <a:gd name="T9" fmla="*/ 98 h 161"/>
              <a:gd name="T10" fmla="*/ 0 w 445"/>
              <a:gd name="T11" fmla="*/ 18 h 161"/>
              <a:gd name="T12" fmla="*/ 27 w 445"/>
              <a:gd name="T13" fmla="*/ 0 h 161"/>
              <a:gd name="T14" fmla="*/ 27 w 445"/>
              <a:gd name="T15" fmla="*/ 0 h 161"/>
              <a:gd name="T16" fmla="*/ 45 w 445"/>
              <a:gd name="T17" fmla="*/ 9 h 161"/>
              <a:gd name="T18" fmla="*/ 98 w 445"/>
              <a:gd name="T19" fmla="*/ 27 h 161"/>
              <a:gd name="T20" fmla="*/ 213 w 445"/>
              <a:gd name="T21" fmla="*/ 35 h 161"/>
              <a:gd name="T22" fmla="*/ 240 w 445"/>
              <a:gd name="T23" fmla="*/ 35 h 161"/>
              <a:gd name="T24" fmla="*/ 355 w 445"/>
              <a:gd name="T25" fmla="*/ 27 h 161"/>
              <a:gd name="T26" fmla="*/ 408 w 445"/>
              <a:gd name="T27" fmla="*/ 9 h 161"/>
              <a:gd name="T28" fmla="*/ 426 w 445"/>
              <a:gd name="T29" fmla="*/ 0 h 161"/>
              <a:gd name="T30" fmla="*/ 426 w 445"/>
              <a:gd name="T31" fmla="*/ 0 h 161"/>
              <a:gd name="T32" fmla="*/ 444 w 445"/>
              <a:gd name="T33" fmla="*/ 18 h 161"/>
              <a:gd name="T34" fmla="*/ 444 w 445"/>
              <a:gd name="T35" fmla="*/ 18 h 161"/>
              <a:gd name="T36" fmla="*/ 444 w 445"/>
              <a:gd name="T37" fmla="*/ 18 h 161"/>
              <a:gd name="T38" fmla="*/ 444 w 445"/>
              <a:gd name="T39" fmla="*/ 18 h 161"/>
              <a:gd name="T40" fmla="*/ 444 w 445"/>
              <a:gd name="T41" fmla="*/ 98 h 161"/>
              <a:gd name="T42" fmla="*/ 373 w 445"/>
              <a:gd name="T43" fmla="*/ 151 h 161"/>
              <a:gd name="T44" fmla="*/ 222 w 445"/>
              <a:gd name="T45" fmla="*/ 160 h 161"/>
              <a:gd name="T46" fmla="*/ 45 w 445"/>
              <a:gd name="T47" fmla="*/ 98 h 161"/>
              <a:gd name="T48" fmla="*/ 45 w 445"/>
              <a:gd name="T49" fmla="*/ 98 h 161"/>
              <a:gd name="T50" fmla="*/ 98 w 445"/>
              <a:gd name="T51" fmla="*/ 115 h 161"/>
              <a:gd name="T52" fmla="*/ 222 w 445"/>
              <a:gd name="T53" fmla="*/ 124 h 161"/>
              <a:gd name="T54" fmla="*/ 355 w 445"/>
              <a:gd name="T55" fmla="*/ 115 h 161"/>
              <a:gd name="T56" fmla="*/ 408 w 445"/>
              <a:gd name="T57" fmla="*/ 98 h 161"/>
              <a:gd name="T58" fmla="*/ 408 w 445"/>
              <a:gd name="T59" fmla="*/ 53 h 161"/>
              <a:gd name="T60" fmla="*/ 373 w 445"/>
              <a:gd name="T61" fmla="*/ 62 h 161"/>
              <a:gd name="T62" fmla="*/ 240 w 445"/>
              <a:gd name="T63" fmla="*/ 80 h 161"/>
              <a:gd name="T64" fmla="*/ 213 w 445"/>
              <a:gd name="T65" fmla="*/ 80 h 161"/>
              <a:gd name="T66" fmla="*/ 71 w 445"/>
              <a:gd name="T67" fmla="*/ 62 h 161"/>
              <a:gd name="T68" fmla="*/ 45 w 445"/>
              <a:gd name="T69" fmla="*/ 53 h 161"/>
              <a:gd name="T70" fmla="*/ 45 w 445"/>
              <a:gd name="T71" fmla="*/ 98 h 161"/>
              <a:gd name="T72" fmla="*/ 408 w 445"/>
              <a:gd name="T73" fmla="*/ 98 h 161"/>
              <a:gd name="T74" fmla="*/ 408 w 445"/>
              <a:gd name="T75" fmla="*/ 98 h 161"/>
              <a:gd name="T76" fmla="*/ 45 w 445"/>
              <a:gd name="T77" fmla="*/ 18 h 161"/>
              <a:gd name="T78" fmla="*/ 45 w 445"/>
              <a:gd name="T79" fmla="*/ 18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5" h="161">
                <a:moveTo>
                  <a:pt x="222" y="160"/>
                </a:moveTo>
                <a:lnTo>
                  <a:pt x="222" y="160"/>
                </a:lnTo>
                <a:cubicBezTo>
                  <a:pt x="169" y="160"/>
                  <a:pt x="116" y="160"/>
                  <a:pt x="80" y="151"/>
                </a:cubicBezTo>
                <a:cubicBezTo>
                  <a:pt x="62" y="142"/>
                  <a:pt x="45" y="142"/>
                  <a:pt x="27" y="133"/>
                </a:cubicBezTo>
                <a:cubicBezTo>
                  <a:pt x="9" y="124"/>
                  <a:pt x="0" y="115"/>
                  <a:pt x="0" y="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0"/>
                  <a:pt x="45" y="9"/>
                </a:cubicBezTo>
                <a:cubicBezTo>
                  <a:pt x="45" y="18"/>
                  <a:pt x="62" y="18"/>
                  <a:pt x="98" y="27"/>
                </a:cubicBezTo>
                <a:cubicBezTo>
                  <a:pt x="125" y="35"/>
                  <a:pt x="169" y="35"/>
                  <a:pt x="213" y="35"/>
                </a:cubicBezTo>
                <a:cubicBezTo>
                  <a:pt x="222" y="35"/>
                  <a:pt x="231" y="35"/>
                  <a:pt x="240" y="35"/>
                </a:cubicBezTo>
                <a:cubicBezTo>
                  <a:pt x="284" y="35"/>
                  <a:pt x="329" y="35"/>
                  <a:pt x="355" y="27"/>
                </a:cubicBezTo>
                <a:cubicBezTo>
                  <a:pt x="390" y="18"/>
                  <a:pt x="408" y="18"/>
                  <a:pt x="408" y="9"/>
                </a:cubicBezTo>
                <a:cubicBezTo>
                  <a:pt x="408" y="0"/>
                  <a:pt x="417" y="0"/>
                  <a:pt x="426" y="0"/>
                </a:cubicBezTo>
                <a:lnTo>
                  <a:pt x="426" y="0"/>
                </a:lnTo>
                <a:cubicBezTo>
                  <a:pt x="435" y="0"/>
                  <a:pt x="444" y="9"/>
                  <a:pt x="444" y="18"/>
                </a:cubicBezTo>
                <a:lnTo>
                  <a:pt x="444" y="18"/>
                </a:lnTo>
                <a:lnTo>
                  <a:pt x="444" y="18"/>
                </a:lnTo>
                <a:lnTo>
                  <a:pt x="444" y="18"/>
                </a:lnTo>
                <a:cubicBezTo>
                  <a:pt x="444" y="98"/>
                  <a:pt x="444" y="98"/>
                  <a:pt x="444" y="98"/>
                </a:cubicBezTo>
                <a:cubicBezTo>
                  <a:pt x="444" y="133"/>
                  <a:pt x="399" y="142"/>
                  <a:pt x="373" y="151"/>
                </a:cubicBezTo>
                <a:cubicBezTo>
                  <a:pt x="329" y="160"/>
                  <a:pt x="284" y="160"/>
                  <a:pt x="222" y="160"/>
                </a:cubicBezTo>
                <a:close/>
                <a:moveTo>
                  <a:pt x="45" y="98"/>
                </a:moveTo>
                <a:lnTo>
                  <a:pt x="45" y="98"/>
                </a:lnTo>
                <a:cubicBezTo>
                  <a:pt x="45" y="98"/>
                  <a:pt x="62" y="106"/>
                  <a:pt x="98" y="115"/>
                </a:cubicBezTo>
                <a:cubicBezTo>
                  <a:pt x="133" y="115"/>
                  <a:pt x="178" y="124"/>
                  <a:pt x="222" y="124"/>
                </a:cubicBezTo>
                <a:cubicBezTo>
                  <a:pt x="275" y="124"/>
                  <a:pt x="319" y="115"/>
                  <a:pt x="355" y="115"/>
                </a:cubicBezTo>
                <a:cubicBezTo>
                  <a:pt x="390" y="106"/>
                  <a:pt x="399" y="98"/>
                  <a:pt x="408" y="98"/>
                </a:cubicBezTo>
                <a:cubicBezTo>
                  <a:pt x="408" y="53"/>
                  <a:pt x="408" y="53"/>
                  <a:pt x="408" y="53"/>
                </a:cubicBezTo>
                <a:cubicBezTo>
                  <a:pt x="399" y="62"/>
                  <a:pt x="390" y="62"/>
                  <a:pt x="373" y="62"/>
                </a:cubicBezTo>
                <a:cubicBezTo>
                  <a:pt x="337" y="71"/>
                  <a:pt x="293" y="80"/>
                  <a:pt x="240" y="80"/>
                </a:cubicBezTo>
                <a:cubicBezTo>
                  <a:pt x="231" y="80"/>
                  <a:pt x="222" y="80"/>
                  <a:pt x="213" y="80"/>
                </a:cubicBezTo>
                <a:cubicBezTo>
                  <a:pt x="160" y="80"/>
                  <a:pt x="107" y="71"/>
                  <a:pt x="71" y="62"/>
                </a:cubicBezTo>
                <a:cubicBezTo>
                  <a:pt x="62" y="62"/>
                  <a:pt x="54" y="62"/>
                  <a:pt x="45" y="53"/>
                </a:cubicBezTo>
                <a:lnTo>
                  <a:pt x="45" y="98"/>
                </a:lnTo>
                <a:close/>
                <a:moveTo>
                  <a:pt x="408" y="98"/>
                </a:moveTo>
                <a:lnTo>
                  <a:pt x="408" y="9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4">
            <a:extLst>
              <a:ext uri="{FF2B5EF4-FFF2-40B4-BE49-F238E27FC236}">
                <a16:creationId xmlns:a16="http://schemas.microsoft.com/office/drawing/2014/main" id="{CE5D703F-7DCA-5742-BA71-3336000A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676" y="4362178"/>
            <a:ext cx="478280" cy="179948"/>
          </a:xfrm>
          <a:custGeom>
            <a:avLst/>
            <a:gdLst>
              <a:gd name="T0" fmla="*/ 222 w 445"/>
              <a:gd name="T1" fmla="*/ 168 h 169"/>
              <a:gd name="T2" fmla="*/ 222 w 445"/>
              <a:gd name="T3" fmla="*/ 168 h 169"/>
              <a:gd name="T4" fmla="*/ 80 w 445"/>
              <a:gd name="T5" fmla="*/ 150 h 169"/>
              <a:gd name="T6" fmla="*/ 27 w 445"/>
              <a:gd name="T7" fmla="*/ 141 h 169"/>
              <a:gd name="T8" fmla="*/ 0 w 445"/>
              <a:gd name="T9" fmla="*/ 106 h 169"/>
              <a:gd name="T10" fmla="*/ 0 w 445"/>
              <a:gd name="T11" fmla="*/ 26 h 169"/>
              <a:gd name="T12" fmla="*/ 27 w 445"/>
              <a:gd name="T13" fmla="*/ 0 h 169"/>
              <a:gd name="T14" fmla="*/ 27 w 445"/>
              <a:gd name="T15" fmla="*/ 0 h 169"/>
              <a:gd name="T16" fmla="*/ 45 w 445"/>
              <a:gd name="T17" fmla="*/ 17 h 169"/>
              <a:gd name="T18" fmla="*/ 98 w 445"/>
              <a:gd name="T19" fmla="*/ 35 h 169"/>
              <a:gd name="T20" fmla="*/ 213 w 445"/>
              <a:gd name="T21" fmla="*/ 44 h 169"/>
              <a:gd name="T22" fmla="*/ 240 w 445"/>
              <a:gd name="T23" fmla="*/ 44 h 169"/>
              <a:gd name="T24" fmla="*/ 355 w 445"/>
              <a:gd name="T25" fmla="*/ 35 h 169"/>
              <a:gd name="T26" fmla="*/ 408 w 445"/>
              <a:gd name="T27" fmla="*/ 17 h 169"/>
              <a:gd name="T28" fmla="*/ 426 w 445"/>
              <a:gd name="T29" fmla="*/ 0 h 169"/>
              <a:gd name="T30" fmla="*/ 426 w 445"/>
              <a:gd name="T31" fmla="*/ 0 h 169"/>
              <a:gd name="T32" fmla="*/ 444 w 445"/>
              <a:gd name="T33" fmla="*/ 26 h 169"/>
              <a:gd name="T34" fmla="*/ 444 w 445"/>
              <a:gd name="T35" fmla="*/ 26 h 169"/>
              <a:gd name="T36" fmla="*/ 444 w 445"/>
              <a:gd name="T37" fmla="*/ 26 h 169"/>
              <a:gd name="T38" fmla="*/ 444 w 445"/>
              <a:gd name="T39" fmla="*/ 26 h 169"/>
              <a:gd name="T40" fmla="*/ 444 w 445"/>
              <a:gd name="T41" fmla="*/ 106 h 169"/>
              <a:gd name="T42" fmla="*/ 373 w 445"/>
              <a:gd name="T43" fmla="*/ 150 h 169"/>
              <a:gd name="T44" fmla="*/ 222 w 445"/>
              <a:gd name="T45" fmla="*/ 168 h 169"/>
              <a:gd name="T46" fmla="*/ 45 w 445"/>
              <a:gd name="T47" fmla="*/ 97 h 169"/>
              <a:gd name="T48" fmla="*/ 45 w 445"/>
              <a:gd name="T49" fmla="*/ 97 h 169"/>
              <a:gd name="T50" fmla="*/ 98 w 445"/>
              <a:gd name="T51" fmla="*/ 115 h 169"/>
              <a:gd name="T52" fmla="*/ 222 w 445"/>
              <a:gd name="T53" fmla="*/ 123 h 169"/>
              <a:gd name="T54" fmla="*/ 355 w 445"/>
              <a:gd name="T55" fmla="*/ 115 h 169"/>
              <a:gd name="T56" fmla="*/ 408 w 445"/>
              <a:gd name="T57" fmla="*/ 97 h 169"/>
              <a:gd name="T58" fmla="*/ 408 w 445"/>
              <a:gd name="T59" fmla="*/ 61 h 169"/>
              <a:gd name="T60" fmla="*/ 373 w 445"/>
              <a:gd name="T61" fmla="*/ 70 h 169"/>
              <a:gd name="T62" fmla="*/ 240 w 445"/>
              <a:gd name="T63" fmla="*/ 79 h 169"/>
              <a:gd name="T64" fmla="*/ 213 w 445"/>
              <a:gd name="T65" fmla="*/ 79 h 169"/>
              <a:gd name="T66" fmla="*/ 71 w 445"/>
              <a:gd name="T67" fmla="*/ 70 h 169"/>
              <a:gd name="T68" fmla="*/ 45 w 445"/>
              <a:gd name="T69" fmla="*/ 61 h 169"/>
              <a:gd name="T70" fmla="*/ 45 w 445"/>
              <a:gd name="T71" fmla="*/ 97 h 169"/>
              <a:gd name="T72" fmla="*/ 408 w 445"/>
              <a:gd name="T73" fmla="*/ 106 h 169"/>
              <a:gd name="T74" fmla="*/ 408 w 445"/>
              <a:gd name="T75" fmla="*/ 106 h 169"/>
              <a:gd name="T76" fmla="*/ 45 w 445"/>
              <a:gd name="T77" fmla="*/ 26 h 169"/>
              <a:gd name="T78" fmla="*/ 45 w 445"/>
              <a:gd name="T79" fmla="*/ 26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5" h="169">
                <a:moveTo>
                  <a:pt x="222" y="168"/>
                </a:moveTo>
                <a:lnTo>
                  <a:pt x="222" y="168"/>
                </a:lnTo>
                <a:cubicBezTo>
                  <a:pt x="169" y="168"/>
                  <a:pt x="116" y="159"/>
                  <a:pt x="80" y="150"/>
                </a:cubicBezTo>
                <a:cubicBezTo>
                  <a:pt x="62" y="150"/>
                  <a:pt x="45" y="141"/>
                  <a:pt x="27" y="141"/>
                </a:cubicBezTo>
                <a:cubicBezTo>
                  <a:pt x="9" y="132"/>
                  <a:pt x="0" y="115"/>
                  <a:pt x="0" y="10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8"/>
                  <a:pt x="45" y="17"/>
                </a:cubicBezTo>
                <a:cubicBezTo>
                  <a:pt x="45" y="17"/>
                  <a:pt x="62" y="26"/>
                  <a:pt x="98" y="35"/>
                </a:cubicBezTo>
                <a:cubicBezTo>
                  <a:pt x="125" y="44"/>
                  <a:pt x="169" y="44"/>
                  <a:pt x="213" y="44"/>
                </a:cubicBezTo>
                <a:cubicBezTo>
                  <a:pt x="222" y="44"/>
                  <a:pt x="231" y="44"/>
                  <a:pt x="240" y="44"/>
                </a:cubicBezTo>
                <a:cubicBezTo>
                  <a:pt x="284" y="44"/>
                  <a:pt x="329" y="44"/>
                  <a:pt x="355" y="35"/>
                </a:cubicBezTo>
                <a:cubicBezTo>
                  <a:pt x="390" y="26"/>
                  <a:pt x="408" y="17"/>
                  <a:pt x="408" y="17"/>
                </a:cubicBezTo>
                <a:cubicBezTo>
                  <a:pt x="408" y="8"/>
                  <a:pt x="417" y="0"/>
                  <a:pt x="426" y="0"/>
                </a:cubicBezTo>
                <a:lnTo>
                  <a:pt x="426" y="0"/>
                </a:lnTo>
                <a:cubicBezTo>
                  <a:pt x="435" y="0"/>
                  <a:pt x="444" y="8"/>
                  <a:pt x="444" y="26"/>
                </a:cubicBezTo>
                <a:lnTo>
                  <a:pt x="444" y="26"/>
                </a:lnTo>
                <a:lnTo>
                  <a:pt x="444" y="26"/>
                </a:lnTo>
                <a:lnTo>
                  <a:pt x="444" y="26"/>
                </a:lnTo>
                <a:cubicBezTo>
                  <a:pt x="444" y="106"/>
                  <a:pt x="444" y="106"/>
                  <a:pt x="444" y="106"/>
                </a:cubicBezTo>
                <a:cubicBezTo>
                  <a:pt x="444" y="132"/>
                  <a:pt x="399" y="150"/>
                  <a:pt x="373" y="150"/>
                </a:cubicBezTo>
                <a:cubicBezTo>
                  <a:pt x="329" y="159"/>
                  <a:pt x="284" y="168"/>
                  <a:pt x="222" y="168"/>
                </a:cubicBezTo>
                <a:close/>
                <a:moveTo>
                  <a:pt x="45" y="97"/>
                </a:moveTo>
                <a:lnTo>
                  <a:pt x="45" y="97"/>
                </a:lnTo>
                <a:cubicBezTo>
                  <a:pt x="45" y="106"/>
                  <a:pt x="62" y="115"/>
                  <a:pt x="98" y="115"/>
                </a:cubicBezTo>
                <a:cubicBezTo>
                  <a:pt x="133" y="123"/>
                  <a:pt x="178" y="123"/>
                  <a:pt x="222" y="123"/>
                </a:cubicBezTo>
                <a:cubicBezTo>
                  <a:pt x="275" y="123"/>
                  <a:pt x="319" y="123"/>
                  <a:pt x="355" y="115"/>
                </a:cubicBezTo>
                <a:cubicBezTo>
                  <a:pt x="390" y="115"/>
                  <a:pt x="399" y="106"/>
                  <a:pt x="408" y="97"/>
                </a:cubicBezTo>
                <a:cubicBezTo>
                  <a:pt x="408" y="61"/>
                  <a:pt x="408" y="61"/>
                  <a:pt x="408" y="61"/>
                </a:cubicBezTo>
                <a:cubicBezTo>
                  <a:pt x="399" y="61"/>
                  <a:pt x="390" y="70"/>
                  <a:pt x="373" y="70"/>
                </a:cubicBezTo>
                <a:cubicBezTo>
                  <a:pt x="337" y="79"/>
                  <a:pt x="293" y="79"/>
                  <a:pt x="240" y="79"/>
                </a:cubicBezTo>
                <a:cubicBezTo>
                  <a:pt x="231" y="79"/>
                  <a:pt x="222" y="79"/>
                  <a:pt x="213" y="79"/>
                </a:cubicBezTo>
                <a:cubicBezTo>
                  <a:pt x="160" y="79"/>
                  <a:pt x="107" y="79"/>
                  <a:pt x="71" y="70"/>
                </a:cubicBezTo>
                <a:cubicBezTo>
                  <a:pt x="62" y="70"/>
                  <a:pt x="54" y="61"/>
                  <a:pt x="45" y="61"/>
                </a:cubicBezTo>
                <a:lnTo>
                  <a:pt x="45" y="97"/>
                </a:lnTo>
                <a:close/>
                <a:moveTo>
                  <a:pt x="408" y="106"/>
                </a:moveTo>
                <a:lnTo>
                  <a:pt x="408" y="106"/>
                </a:lnTo>
                <a:close/>
                <a:moveTo>
                  <a:pt x="45" y="26"/>
                </a:moveTo>
                <a:lnTo>
                  <a:pt x="4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5">
            <a:extLst>
              <a:ext uri="{FF2B5EF4-FFF2-40B4-BE49-F238E27FC236}">
                <a16:creationId xmlns:a16="http://schemas.microsoft.com/office/drawing/2014/main" id="{9C4B7183-C3D2-B04D-BF59-18FE5179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676" y="4229585"/>
            <a:ext cx="478280" cy="137330"/>
          </a:xfrm>
          <a:custGeom>
            <a:avLst/>
            <a:gdLst>
              <a:gd name="T0" fmla="*/ 222 w 445"/>
              <a:gd name="T1" fmla="*/ 125 h 126"/>
              <a:gd name="T2" fmla="*/ 222 w 445"/>
              <a:gd name="T3" fmla="*/ 125 h 126"/>
              <a:gd name="T4" fmla="*/ 213 w 445"/>
              <a:gd name="T5" fmla="*/ 125 h 126"/>
              <a:gd name="T6" fmla="*/ 71 w 445"/>
              <a:gd name="T7" fmla="*/ 115 h 126"/>
              <a:gd name="T8" fmla="*/ 0 w 445"/>
              <a:gd name="T9" fmla="*/ 62 h 126"/>
              <a:gd name="T10" fmla="*/ 80 w 445"/>
              <a:gd name="T11" fmla="*/ 18 h 126"/>
              <a:gd name="T12" fmla="*/ 222 w 445"/>
              <a:gd name="T13" fmla="*/ 0 h 126"/>
              <a:gd name="T14" fmla="*/ 373 w 445"/>
              <a:gd name="T15" fmla="*/ 18 h 126"/>
              <a:gd name="T16" fmla="*/ 417 w 445"/>
              <a:gd name="T17" fmla="*/ 27 h 126"/>
              <a:gd name="T18" fmla="*/ 444 w 445"/>
              <a:gd name="T19" fmla="*/ 62 h 126"/>
              <a:gd name="T20" fmla="*/ 373 w 445"/>
              <a:gd name="T21" fmla="*/ 115 h 126"/>
              <a:gd name="T22" fmla="*/ 240 w 445"/>
              <a:gd name="T23" fmla="*/ 125 h 126"/>
              <a:gd name="T24" fmla="*/ 222 w 445"/>
              <a:gd name="T25" fmla="*/ 125 h 126"/>
              <a:gd name="T26" fmla="*/ 54 w 445"/>
              <a:gd name="T27" fmla="*/ 62 h 126"/>
              <a:gd name="T28" fmla="*/ 54 w 445"/>
              <a:gd name="T29" fmla="*/ 62 h 126"/>
              <a:gd name="T30" fmla="*/ 98 w 445"/>
              <a:gd name="T31" fmla="*/ 71 h 126"/>
              <a:gd name="T32" fmla="*/ 213 w 445"/>
              <a:gd name="T33" fmla="*/ 89 h 126"/>
              <a:gd name="T34" fmla="*/ 240 w 445"/>
              <a:gd name="T35" fmla="*/ 89 h 126"/>
              <a:gd name="T36" fmla="*/ 355 w 445"/>
              <a:gd name="T37" fmla="*/ 71 h 126"/>
              <a:gd name="T38" fmla="*/ 399 w 445"/>
              <a:gd name="T39" fmla="*/ 62 h 126"/>
              <a:gd name="T40" fmla="*/ 355 w 445"/>
              <a:gd name="T41" fmla="*/ 54 h 126"/>
              <a:gd name="T42" fmla="*/ 222 w 445"/>
              <a:gd name="T43" fmla="*/ 45 h 126"/>
              <a:gd name="T44" fmla="*/ 98 w 445"/>
              <a:gd name="T45" fmla="*/ 54 h 126"/>
              <a:gd name="T46" fmla="*/ 54 w 445"/>
              <a:gd name="T47" fmla="*/ 62 h 126"/>
              <a:gd name="T48" fmla="*/ 408 w 445"/>
              <a:gd name="T49" fmla="*/ 71 h 126"/>
              <a:gd name="T50" fmla="*/ 408 w 445"/>
              <a:gd name="T51" fmla="*/ 7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5" h="126">
                <a:moveTo>
                  <a:pt x="222" y="125"/>
                </a:moveTo>
                <a:lnTo>
                  <a:pt x="222" y="125"/>
                </a:lnTo>
                <a:lnTo>
                  <a:pt x="213" y="125"/>
                </a:lnTo>
                <a:cubicBezTo>
                  <a:pt x="160" y="125"/>
                  <a:pt x="107" y="115"/>
                  <a:pt x="71" y="115"/>
                </a:cubicBezTo>
                <a:cubicBezTo>
                  <a:pt x="45" y="107"/>
                  <a:pt x="0" y="89"/>
                  <a:pt x="0" y="62"/>
                </a:cubicBezTo>
                <a:cubicBezTo>
                  <a:pt x="0" y="36"/>
                  <a:pt x="45" y="18"/>
                  <a:pt x="80" y="18"/>
                </a:cubicBezTo>
                <a:cubicBezTo>
                  <a:pt x="116" y="9"/>
                  <a:pt x="169" y="0"/>
                  <a:pt x="222" y="0"/>
                </a:cubicBezTo>
                <a:cubicBezTo>
                  <a:pt x="284" y="0"/>
                  <a:pt x="329" y="9"/>
                  <a:pt x="373" y="18"/>
                </a:cubicBezTo>
                <a:cubicBezTo>
                  <a:pt x="390" y="18"/>
                  <a:pt x="408" y="27"/>
                  <a:pt x="417" y="27"/>
                </a:cubicBezTo>
                <a:cubicBezTo>
                  <a:pt x="435" y="36"/>
                  <a:pt x="444" y="54"/>
                  <a:pt x="444" y="62"/>
                </a:cubicBezTo>
                <a:cubicBezTo>
                  <a:pt x="444" y="89"/>
                  <a:pt x="408" y="107"/>
                  <a:pt x="373" y="115"/>
                </a:cubicBezTo>
                <a:cubicBezTo>
                  <a:pt x="337" y="115"/>
                  <a:pt x="293" y="125"/>
                  <a:pt x="240" y="125"/>
                </a:cubicBezTo>
                <a:cubicBezTo>
                  <a:pt x="240" y="125"/>
                  <a:pt x="231" y="125"/>
                  <a:pt x="222" y="125"/>
                </a:cubicBezTo>
                <a:close/>
                <a:moveTo>
                  <a:pt x="54" y="62"/>
                </a:moveTo>
                <a:lnTo>
                  <a:pt x="54" y="62"/>
                </a:lnTo>
                <a:cubicBezTo>
                  <a:pt x="62" y="71"/>
                  <a:pt x="71" y="71"/>
                  <a:pt x="98" y="71"/>
                </a:cubicBezTo>
                <a:cubicBezTo>
                  <a:pt x="125" y="80"/>
                  <a:pt x="169" y="89"/>
                  <a:pt x="213" y="89"/>
                </a:cubicBezTo>
                <a:cubicBezTo>
                  <a:pt x="222" y="89"/>
                  <a:pt x="231" y="89"/>
                  <a:pt x="240" y="89"/>
                </a:cubicBezTo>
                <a:cubicBezTo>
                  <a:pt x="284" y="89"/>
                  <a:pt x="329" y="80"/>
                  <a:pt x="355" y="71"/>
                </a:cubicBezTo>
                <a:cubicBezTo>
                  <a:pt x="382" y="71"/>
                  <a:pt x="390" y="71"/>
                  <a:pt x="399" y="62"/>
                </a:cubicBezTo>
                <a:cubicBezTo>
                  <a:pt x="390" y="62"/>
                  <a:pt x="373" y="54"/>
                  <a:pt x="355" y="54"/>
                </a:cubicBezTo>
                <a:cubicBezTo>
                  <a:pt x="319" y="45"/>
                  <a:pt x="275" y="45"/>
                  <a:pt x="222" y="45"/>
                </a:cubicBezTo>
                <a:cubicBezTo>
                  <a:pt x="178" y="45"/>
                  <a:pt x="133" y="45"/>
                  <a:pt x="98" y="54"/>
                </a:cubicBezTo>
                <a:cubicBezTo>
                  <a:pt x="71" y="54"/>
                  <a:pt x="62" y="62"/>
                  <a:pt x="54" y="62"/>
                </a:cubicBezTo>
                <a:close/>
                <a:moveTo>
                  <a:pt x="408" y="71"/>
                </a:moveTo>
                <a:lnTo>
                  <a:pt x="408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6">
            <a:extLst>
              <a:ext uri="{FF2B5EF4-FFF2-40B4-BE49-F238E27FC236}">
                <a16:creationId xmlns:a16="http://schemas.microsoft.com/office/drawing/2014/main" id="{C7188B81-E49E-C04D-92A5-631A3A43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4676" y="4276939"/>
            <a:ext cx="478280" cy="170477"/>
          </a:xfrm>
          <a:custGeom>
            <a:avLst/>
            <a:gdLst>
              <a:gd name="T0" fmla="*/ 222 w 445"/>
              <a:gd name="T1" fmla="*/ 159 h 160"/>
              <a:gd name="T2" fmla="*/ 222 w 445"/>
              <a:gd name="T3" fmla="*/ 159 h 160"/>
              <a:gd name="T4" fmla="*/ 80 w 445"/>
              <a:gd name="T5" fmla="*/ 150 h 160"/>
              <a:gd name="T6" fmla="*/ 27 w 445"/>
              <a:gd name="T7" fmla="*/ 133 h 160"/>
              <a:gd name="T8" fmla="*/ 0 w 445"/>
              <a:gd name="T9" fmla="*/ 106 h 160"/>
              <a:gd name="T10" fmla="*/ 0 w 445"/>
              <a:gd name="T11" fmla="*/ 17 h 160"/>
              <a:gd name="T12" fmla="*/ 27 w 445"/>
              <a:gd name="T13" fmla="*/ 0 h 160"/>
              <a:gd name="T14" fmla="*/ 27 w 445"/>
              <a:gd name="T15" fmla="*/ 0 h 160"/>
              <a:gd name="T16" fmla="*/ 45 w 445"/>
              <a:gd name="T17" fmla="*/ 17 h 160"/>
              <a:gd name="T18" fmla="*/ 98 w 445"/>
              <a:gd name="T19" fmla="*/ 26 h 160"/>
              <a:gd name="T20" fmla="*/ 213 w 445"/>
              <a:gd name="T21" fmla="*/ 44 h 160"/>
              <a:gd name="T22" fmla="*/ 240 w 445"/>
              <a:gd name="T23" fmla="*/ 44 h 160"/>
              <a:gd name="T24" fmla="*/ 355 w 445"/>
              <a:gd name="T25" fmla="*/ 26 h 160"/>
              <a:gd name="T26" fmla="*/ 408 w 445"/>
              <a:gd name="T27" fmla="*/ 17 h 160"/>
              <a:gd name="T28" fmla="*/ 426 w 445"/>
              <a:gd name="T29" fmla="*/ 0 h 160"/>
              <a:gd name="T30" fmla="*/ 426 w 445"/>
              <a:gd name="T31" fmla="*/ 0 h 160"/>
              <a:gd name="T32" fmla="*/ 444 w 445"/>
              <a:gd name="T33" fmla="*/ 17 h 160"/>
              <a:gd name="T34" fmla="*/ 444 w 445"/>
              <a:gd name="T35" fmla="*/ 17 h 160"/>
              <a:gd name="T36" fmla="*/ 444 w 445"/>
              <a:gd name="T37" fmla="*/ 17 h 160"/>
              <a:gd name="T38" fmla="*/ 444 w 445"/>
              <a:gd name="T39" fmla="*/ 17 h 160"/>
              <a:gd name="T40" fmla="*/ 444 w 445"/>
              <a:gd name="T41" fmla="*/ 106 h 160"/>
              <a:gd name="T42" fmla="*/ 373 w 445"/>
              <a:gd name="T43" fmla="*/ 150 h 160"/>
              <a:gd name="T44" fmla="*/ 222 w 445"/>
              <a:gd name="T45" fmla="*/ 159 h 160"/>
              <a:gd name="T46" fmla="*/ 45 w 445"/>
              <a:gd name="T47" fmla="*/ 97 h 160"/>
              <a:gd name="T48" fmla="*/ 45 w 445"/>
              <a:gd name="T49" fmla="*/ 97 h 160"/>
              <a:gd name="T50" fmla="*/ 98 w 445"/>
              <a:gd name="T51" fmla="*/ 115 h 160"/>
              <a:gd name="T52" fmla="*/ 222 w 445"/>
              <a:gd name="T53" fmla="*/ 124 h 160"/>
              <a:gd name="T54" fmla="*/ 355 w 445"/>
              <a:gd name="T55" fmla="*/ 115 h 160"/>
              <a:gd name="T56" fmla="*/ 408 w 445"/>
              <a:gd name="T57" fmla="*/ 97 h 160"/>
              <a:gd name="T58" fmla="*/ 408 w 445"/>
              <a:gd name="T59" fmla="*/ 62 h 160"/>
              <a:gd name="T60" fmla="*/ 373 w 445"/>
              <a:gd name="T61" fmla="*/ 70 h 160"/>
              <a:gd name="T62" fmla="*/ 240 w 445"/>
              <a:gd name="T63" fmla="*/ 80 h 160"/>
              <a:gd name="T64" fmla="*/ 213 w 445"/>
              <a:gd name="T65" fmla="*/ 80 h 160"/>
              <a:gd name="T66" fmla="*/ 71 w 445"/>
              <a:gd name="T67" fmla="*/ 70 h 160"/>
              <a:gd name="T68" fmla="*/ 45 w 445"/>
              <a:gd name="T69" fmla="*/ 62 h 160"/>
              <a:gd name="T70" fmla="*/ 45 w 445"/>
              <a:gd name="T71" fmla="*/ 97 h 160"/>
              <a:gd name="T72" fmla="*/ 408 w 445"/>
              <a:gd name="T73" fmla="*/ 106 h 160"/>
              <a:gd name="T74" fmla="*/ 408 w 445"/>
              <a:gd name="T75" fmla="*/ 106 h 160"/>
              <a:gd name="T76" fmla="*/ 45 w 445"/>
              <a:gd name="T77" fmla="*/ 17 h 160"/>
              <a:gd name="T78" fmla="*/ 45 w 445"/>
              <a:gd name="T79" fmla="*/ 1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45" h="160">
                <a:moveTo>
                  <a:pt x="222" y="159"/>
                </a:moveTo>
                <a:lnTo>
                  <a:pt x="222" y="159"/>
                </a:lnTo>
                <a:cubicBezTo>
                  <a:pt x="169" y="159"/>
                  <a:pt x="116" y="159"/>
                  <a:pt x="80" y="150"/>
                </a:cubicBezTo>
                <a:cubicBezTo>
                  <a:pt x="62" y="150"/>
                  <a:pt x="45" y="141"/>
                  <a:pt x="27" y="133"/>
                </a:cubicBezTo>
                <a:cubicBezTo>
                  <a:pt x="9" y="124"/>
                  <a:pt x="0" y="115"/>
                  <a:pt x="0" y="10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7"/>
                </a:cubicBezTo>
                <a:cubicBezTo>
                  <a:pt x="45" y="17"/>
                  <a:pt x="62" y="26"/>
                  <a:pt x="98" y="26"/>
                </a:cubicBezTo>
                <a:cubicBezTo>
                  <a:pt x="125" y="35"/>
                  <a:pt x="169" y="44"/>
                  <a:pt x="213" y="44"/>
                </a:cubicBezTo>
                <a:cubicBezTo>
                  <a:pt x="222" y="44"/>
                  <a:pt x="231" y="44"/>
                  <a:pt x="240" y="44"/>
                </a:cubicBezTo>
                <a:cubicBezTo>
                  <a:pt x="284" y="44"/>
                  <a:pt x="329" y="35"/>
                  <a:pt x="355" y="26"/>
                </a:cubicBezTo>
                <a:cubicBezTo>
                  <a:pt x="390" y="26"/>
                  <a:pt x="408" y="17"/>
                  <a:pt x="408" y="17"/>
                </a:cubicBezTo>
                <a:cubicBezTo>
                  <a:pt x="408" y="9"/>
                  <a:pt x="417" y="0"/>
                  <a:pt x="426" y="0"/>
                </a:cubicBezTo>
                <a:lnTo>
                  <a:pt x="426" y="0"/>
                </a:lnTo>
                <a:cubicBezTo>
                  <a:pt x="435" y="0"/>
                  <a:pt x="444" y="9"/>
                  <a:pt x="444" y="17"/>
                </a:cubicBezTo>
                <a:lnTo>
                  <a:pt x="444" y="17"/>
                </a:lnTo>
                <a:lnTo>
                  <a:pt x="444" y="17"/>
                </a:lnTo>
                <a:lnTo>
                  <a:pt x="444" y="17"/>
                </a:lnTo>
                <a:cubicBezTo>
                  <a:pt x="444" y="106"/>
                  <a:pt x="444" y="106"/>
                  <a:pt x="444" y="106"/>
                </a:cubicBezTo>
                <a:cubicBezTo>
                  <a:pt x="444" y="133"/>
                  <a:pt x="399" y="141"/>
                  <a:pt x="373" y="150"/>
                </a:cubicBezTo>
                <a:cubicBezTo>
                  <a:pt x="329" y="159"/>
                  <a:pt x="284" y="159"/>
                  <a:pt x="222" y="159"/>
                </a:cubicBezTo>
                <a:close/>
                <a:moveTo>
                  <a:pt x="45" y="97"/>
                </a:moveTo>
                <a:lnTo>
                  <a:pt x="45" y="97"/>
                </a:lnTo>
                <a:cubicBezTo>
                  <a:pt x="45" y="97"/>
                  <a:pt x="62" y="106"/>
                  <a:pt x="98" y="115"/>
                </a:cubicBezTo>
                <a:cubicBezTo>
                  <a:pt x="133" y="124"/>
                  <a:pt x="178" y="124"/>
                  <a:pt x="222" y="124"/>
                </a:cubicBezTo>
                <a:cubicBezTo>
                  <a:pt x="275" y="124"/>
                  <a:pt x="319" y="124"/>
                  <a:pt x="355" y="115"/>
                </a:cubicBezTo>
                <a:cubicBezTo>
                  <a:pt x="390" y="106"/>
                  <a:pt x="399" y="97"/>
                  <a:pt x="408" y="97"/>
                </a:cubicBezTo>
                <a:cubicBezTo>
                  <a:pt x="408" y="62"/>
                  <a:pt x="408" y="62"/>
                  <a:pt x="408" y="62"/>
                </a:cubicBezTo>
                <a:cubicBezTo>
                  <a:pt x="399" y="62"/>
                  <a:pt x="390" y="62"/>
                  <a:pt x="373" y="70"/>
                </a:cubicBezTo>
                <a:cubicBezTo>
                  <a:pt x="337" y="70"/>
                  <a:pt x="293" y="80"/>
                  <a:pt x="240" y="80"/>
                </a:cubicBezTo>
                <a:cubicBezTo>
                  <a:pt x="231" y="80"/>
                  <a:pt x="222" y="80"/>
                  <a:pt x="213" y="80"/>
                </a:cubicBezTo>
                <a:cubicBezTo>
                  <a:pt x="160" y="80"/>
                  <a:pt x="107" y="70"/>
                  <a:pt x="71" y="70"/>
                </a:cubicBezTo>
                <a:cubicBezTo>
                  <a:pt x="62" y="62"/>
                  <a:pt x="54" y="62"/>
                  <a:pt x="45" y="62"/>
                </a:cubicBezTo>
                <a:lnTo>
                  <a:pt x="45" y="97"/>
                </a:lnTo>
                <a:close/>
                <a:moveTo>
                  <a:pt x="408" y="106"/>
                </a:moveTo>
                <a:lnTo>
                  <a:pt x="408" y="106"/>
                </a:lnTo>
                <a:close/>
                <a:moveTo>
                  <a:pt x="45" y="17"/>
                </a:moveTo>
                <a:lnTo>
                  <a:pt x="4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9" name="Group 38">
            <a:extLst>
              <a:ext uri="{FF2B5EF4-FFF2-40B4-BE49-F238E27FC236}">
                <a16:creationId xmlns:a16="http://schemas.microsoft.com/office/drawing/2014/main" id="{9225AF8A-9082-CD4B-A896-C0E9935D9291}"/>
              </a:ext>
            </a:extLst>
          </p:cNvPr>
          <p:cNvGrpSpPr/>
          <p:nvPr/>
        </p:nvGrpSpPr>
        <p:grpSpPr>
          <a:xfrm>
            <a:off x="3673584" y="3050112"/>
            <a:ext cx="2864006" cy="1000794"/>
            <a:chOff x="6025059" y="11118607"/>
            <a:chExt cx="2864006" cy="1000794"/>
          </a:xfrm>
        </p:grpSpPr>
        <p:sp>
          <p:nvSpPr>
            <p:cNvPr id="430" name="CuadroTexto 395">
              <a:extLst>
                <a:ext uri="{FF2B5EF4-FFF2-40B4-BE49-F238E27FC236}">
                  <a16:creationId xmlns:a16="http://schemas.microsoft.com/office/drawing/2014/main" id="{2305F2F9-BC51-694C-8960-BC6AA27A82A1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1" name="Rectangle 40">
              <a:extLst>
                <a:ext uri="{FF2B5EF4-FFF2-40B4-BE49-F238E27FC236}">
                  <a16:creationId xmlns:a16="http://schemas.microsoft.com/office/drawing/2014/main" id="{1E1B9C96-24B6-4A4D-8404-576A50C00641}"/>
                </a:ext>
              </a:extLst>
            </p:cNvPr>
            <p:cNvSpPr/>
            <p:nvPr/>
          </p:nvSpPr>
          <p:spPr>
            <a:xfrm>
              <a:off x="6025059" y="11473070"/>
              <a:ext cx="28640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2" name="Group 38">
            <a:extLst>
              <a:ext uri="{FF2B5EF4-FFF2-40B4-BE49-F238E27FC236}">
                <a16:creationId xmlns:a16="http://schemas.microsoft.com/office/drawing/2014/main" id="{79BF4ED4-63D8-C742-9416-CD87FDF6E0D0}"/>
              </a:ext>
            </a:extLst>
          </p:cNvPr>
          <p:cNvGrpSpPr/>
          <p:nvPr/>
        </p:nvGrpSpPr>
        <p:grpSpPr>
          <a:xfrm>
            <a:off x="9426721" y="4794155"/>
            <a:ext cx="2864006" cy="1000794"/>
            <a:chOff x="6025059" y="11118607"/>
            <a:chExt cx="2864006" cy="1000794"/>
          </a:xfrm>
        </p:grpSpPr>
        <p:sp>
          <p:nvSpPr>
            <p:cNvPr id="433" name="CuadroTexto 395">
              <a:extLst>
                <a:ext uri="{FF2B5EF4-FFF2-40B4-BE49-F238E27FC236}">
                  <a16:creationId xmlns:a16="http://schemas.microsoft.com/office/drawing/2014/main" id="{1ACE267C-5797-124B-8977-8FD6CE78E698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34" name="Rectangle 40">
              <a:extLst>
                <a:ext uri="{FF2B5EF4-FFF2-40B4-BE49-F238E27FC236}">
                  <a16:creationId xmlns:a16="http://schemas.microsoft.com/office/drawing/2014/main" id="{0BF48E1F-87AC-894C-9EFD-5F0D513F34DC}"/>
                </a:ext>
              </a:extLst>
            </p:cNvPr>
            <p:cNvSpPr/>
            <p:nvPr/>
          </p:nvSpPr>
          <p:spPr>
            <a:xfrm>
              <a:off x="6025059" y="11473070"/>
              <a:ext cx="28640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5" name="Group 38">
            <a:extLst>
              <a:ext uri="{FF2B5EF4-FFF2-40B4-BE49-F238E27FC236}">
                <a16:creationId xmlns:a16="http://schemas.microsoft.com/office/drawing/2014/main" id="{448A11D8-5778-994C-8739-41E3F0C96101}"/>
              </a:ext>
            </a:extLst>
          </p:cNvPr>
          <p:cNvGrpSpPr/>
          <p:nvPr/>
        </p:nvGrpSpPr>
        <p:grpSpPr>
          <a:xfrm>
            <a:off x="3734695" y="6916446"/>
            <a:ext cx="2864006" cy="1000794"/>
            <a:chOff x="6025059" y="11118607"/>
            <a:chExt cx="2864006" cy="1000794"/>
          </a:xfrm>
        </p:grpSpPr>
        <p:sp>
          <p:nvSpPr>
            <p:cNvPr id="436" name="CuadroTexto 395">
              <a:extLst>
                <a:ext uri="{FF2B5EF4-FFF2-40B4-BE49-F238E27FC236}">
                  <a16:creationId xmlns:a16="http://schemas.microsoft.com/office/drawing/2014/main" id="{6374B936-6620-D143-B59F-CC7907A0AA64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37" name="Rectangle 40">
              <a:extLst>
                <a:ext uri="{FF2B5EF4-FFF2-40B4-BE49-F238E27FC236}">
                  <a16:creationId xmlns:a16="http://schemas.microsoft.com/office/drawing/2014/main" id="{7755602C-5698-9C4F-A16B-18E3B47683C3}"/>
                </a:ext>
              </a:extLst>
            </p:cNvPr>
            <p:cNvSpPr/>
            <p:nvPr/>
          </p:nvSpPr>
          <p:spPr>
            <a:xfrm>
              <a:off x="6025059" y="11473070"/>
              <a:ext cx="28640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8" name="Group 38">
            <a:extLst>
              <a:ext uri="{FF2B5EF4-FFF2-40B4-BE49-F238E27FC236}">
                <a16:creationId xmlns:a16="http://schemas.microsoft.com/office/drawing/2014/main" id="{077CBC78-6F35-C649-8EC0-5DBC0C3DB784}"/>
              </a:ext>
            </a:extLst>
          </p:cNvPr>
          <p:cNvGrpSpPr/>
          <p:nvPr/>
        </p:nvGrpSpPr>
        <p:grpSpPr>
          <a:xfrm>
            <a:off x="9346220" y="8630393"/>
            <a:ext cx="2864006" cy="1000794"/>
            <a:chOff x="6025059" y="11118607"/>
            <a:chExt cx="2864006" cy="1000794"/>
          </a:xfrm>
        </p:grpSpPr>
        <p:sp>
          <p:nvSpPr>
            <p:cNvPr id="439" name="CuadroTexto 395">
              <a:extLst>
                <a:ext uri="{FF2B5EF4-FFF2-40B4-BE49-F238E27FC236}">
                  <a16:creationId xmlns:a16="http://schemas.microsoft.com/office/drawing/2014/main" id="{8D1478B5-9CB8-DC4D-A33D-95B74494B9CD}"/>
                </a:ext>
              </a:extLst>
            </p:cNvPr>
            <p:cNvSpPr txBox="1"/>
            <p:nvPr/>
          </p:nvSpPr>
          <p:spPr>
            <a:xfrm>
              <a:off x="6285447" y="1111860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40" name="Rectangle 40">
              <a:extLst>
                <a:ext uri="{FF2B5EF4-FFF2-40B4-BE49-F238E27FC236}">
                  <a16:creationId xmlns:a16="http://schemas.microsoft.com/office/drawing/2014/main" id="{88F6D5CD-C44D-FD49-9FBE-BE14302C9AC2}"/>
                </a:ext>
              </a:extLst>
            </p:cNvPr>
            <p:cNvSpPr/>
            <p:nvPr/>
          </p:nvSpPr>
          <p:spPr>
            <a:xfrm>
              <a:off x="6025059" y="11473070"/>
              <a:ext cx="28640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CD9C068-3F7D-4943-BC29-388BF283E6DA}"/>
              </a:ext>
            </a:extLst>
          </p:cNvPr>
          <p:cNvGrpSpPr/>
          <p:nvPr/>
        </p:nvGrpSpPr>
        <p:grpSpPr>
          <a:xfrm>
            <a:off x="16678261" y="4577157"/>
            <a:ext cx="6449696" cy="4561686"/>
            <a:chOff x="2232443" y="5137474"/>
            <a:chExt cx="6449696" cy="4561686"/>
          </a:xfrm>
        </p:grpSpPr>
        <p:sp>
          <p:nvSpPr>
            <p:cNvPr id="55" name="CuadroTexto 598">
              <a:extLst>
                <a:ext uri="{FF2B5EF4-FFF2-40B4-BE49-F238E27FC236}">
                  <a16:creationId xmlns:a16="http://schemas.microsoft.com/office/drawing/2014/main" id="{DFDB031A-F0BB-F343-A0FF-D33765B1AA97}"/>
                </a:ext>
              </a:extLst>
            </p:cNvPr>
            <p:cNvSpPr txBox="1"/>
            <p:nvPr/>
          </p:nvSpPr>
          <p:spPr>
            <a:xfrm>
              <a:off x="2232443" y="5137474"/>
              <a:ext cx="64496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Tree Infographic</a:t>
              </a:r>
            </a:p>
          </p:txBody>
        </p:sp>
        <p:sp>
          <p:nvSpPr>
            <p:cNvPr id="56" name="CuadroTexto 599">
              <a:extLst>
                <a:ext uri="{FF2B5EF4-FFF2-40B4-BE49-F238E27FC236}">
                  <a16:creationId xmlns:a16="http://schemas.microsoft.com/office/drawing/2014/main" id="{5076004E-915B-CF4F-898A-2CB1CAD1272F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8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5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99B187"/>
      </a:accent1>
      <a:accent2>
        <a:srgbClr val="B9BB6D"/>
      </a:accent2>
      <a:accent3>
        <a:srgbClr val="586A5B"/>
      </a:accent3>
      <a:accent4>
        <a:srgbClr val="BAC97D"/>
      </a:accent4>
      <a:accent5>
        <a:srgbClr val="1E2745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91569</TotalTime>
  <Words>615</Words>
  <Application>Microsoft Macintosh PowerPoint</Application>
  <PresentationFormat>Custom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16333</cp:revision>
  <dcterms:created xsi:type="dcterms:W3CDTF">2014-11-12T21:47:38Z</dcterms:created>
  <dcterms:modified xsi:type="dcterms:W3CDTF">2019-10-01T15:05:11Z</dcterms:modified>
  <cp:category/>
</cp:coreProperties>
</file>