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1" d="100"/>
          <a:sy n="41" d="100"/>
        </p:scale>
        <p:origin x="968" y="8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69F83640-EB03-5C45-8F73-AFA48A38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86" y="8642229"/>
            <a:ext cx="22718024" cy="4213158"/>
          </a:xfrm>
          <a:custGeom>
            <a:avLst/>
            <a:gdLst>
              <a:gd name="T0" fmla="*/ 19589 w 19590"/>
              <a:gd name="T1" fmla="*/ 0 h 3805"/>
              <a:gd name="T2" fmla="*/ 0 w 19590"/>
              <a:gd name="T3" fmla="*/ 0 h 3805"/>
              <a:gd name="T4" fmla="*/ 0 w 19590"/>
              <a:gd name="T5" fmla="*/ 3804 h 3805"/>
              <a:gd name="T6" fmla="*/ 19589 w 19590"/>
              <a:gd name="T7" fmla="*/ 3804 h 3805"/>
              <a:gd name="T8" fmla="*/ 19589 w 19590"/>
              <a:gd name="T9" fmla="*/ 0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3805">
                <a:moveTo>
                  <a:pt x="19589" y="0"/>
                </a:moveTo>
                <a:lnTo>
                  <a:pt x="0" y="0"/>
                </a:lnTo>
                <a:lnTo>
                  <a:pt x="0" y="3804"/>
                </a:lnTo>
                <a:lnTo>
                  <a:pt x="19589" y="3804"/>
                </a:lnTo>
                <a:lnTo>
                  <a:pt x="1958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94">
            <a:extLst>
              <a:ext uri="{FF2B5EF4-FFF2-40B4-BE49-F238E27FC236}">
                <a16:creationId xmlns:a16="http://schemas.microsoft.com/office/drawing/2014/main" id="{DE159451-1F34-9346-A3A5-FB9C999C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128" y="3770003"/>
            <a:ext cx="3915356" cy="7386451"/>
          </a:xfrm>
          <a:custGeom>
            <a:avLst/>
            <a:gdLst>
              <a:gd name="T0" fmla="*/ 1630 w 3536"/>
              <a:gd name="T1" fmla="*/ 3358 h 6672"/>
              <a:gd name="T2" fmla="*/ 1630 w 3536"/>
              <a:gd name="T3" fmla="*/ 3358 h 6672"/>
              <a:gd name="T4" fmla="*/ 344 w 3536"/>
              <a:gd name="T5" fmla="*/ 244 h 6672"/>
              <a:gd name="T6" fmla="*/ 1163 w 3536"/>
              <a:gd name="T7" fmla="*/ 0 h 6672"/>
              <a:gd name="T8" fmla="*/ 2158 w 3536"/>
              <a:gd name="T9" fmla="*/ 2402 h 6672"/>
              <a:gd name="T10" fmla="*/ 2510 w 3536"/>
              <a:gd name="T11" fmla="*/ 2456 h 6672"/>
              <a:gd name="T12" fmla="*/ 3313 w 3536"/>
              <a:gd name="T13" fmla="*/ 1606 h 6672"/>
              <a:gd name="T14" fmla="*/ 3535 w 3536"/>
              <a:gd name="T15" fmla="*/ 1821 h 6672"/>
              <a:gd name="T16" fmla="*/ 3023 w 3536"/>
              <a:gd name="T17" fmla="*/ 2487 h 6672"/>
              <a:gd name="T18" fmla="*/ 2587 w 3536"/>
              <a:gd name="T19" fmla="*/ 4330 h 6672"/>
              <a:gd name="T20" fmla="*/ 2632 w 3536"/>
              <a:gd name="T21" fmla="*/ 4965 h 6672"/>
              <a:gd name="T22" fmla="*/ 2847 w 3536"/>
              <a:gd name="T23" fmla="*/ 6388 h 6672"/>
              <a:gd name="T24" fmla="*/ 2808 w 3536"/>
              <a:gd name="T25" fmla="*/ 6434 h 6672"/>
              <a:gd name="T26" fmla="*/ 2571 w 3536"/>
              <a:gd name="T27" fmla="*/ 6358 h 6672"/>
              <a:gd name="T28" fmla="*/ 2357 w 3536"/>
              <a:gd name="T29" fmla="*/ 6442 h 6672"/>
              <a:gd name="T30" fmla="*/ 2242 w 3536"/>
              <a:gd name="T31" fmla="*/ 6648 h 6672"/>
              <a:gd name="T32" fmla="*/ 2189 w 3536"/>
              <a:gd name="T33" fmla="*/ 6656 h 6672"/>
              <a:gd name="T34" fmla="*/ 1898 w 3536"/>
              <a:gd name="T35" fmla="*/ 6373 h 6672"/>
              <a:gd name="T36" fmla="*/ 1806 w 3536"/>
              <a:gd name="T37" fmla="*/ 6365 h 6672"/>
              <a:gd name="T38" fmla="*/ 1553 w 3536"/>
              <a:gd name="T39" fmla="*/ 6480 h 6672"/>
              <a:gd name="T40" fmla="*/ 1553 w 3536"/>
              <a:gd name="T41" fmla="*/ 6480 h 6672"/>
              <a:gd name="T42" fmla="*/ 1546 w 3536"/>
              <a:gd name="T43" fmla="*/ 6480 h 6672"/>
              <a:gd name="T44" fmla="*/ 1538 w 3536"/>
              <a:gd name="T45" fmla="*/ 6472 h 6672"/>
              <a:gd name="T46" fmla="*/ 1538 w 3536"/>
              <a:gd name="T47" fmla="*/ 6465 h 6672"/>
              <a:gd name="T48" fmla="*/ 1546 w 3536"/>
              <a:gd name="T49" fmla="*/ 6465 h 6672"/>
              <a:gd name="T50" fmla="*/ 1691 w 3536"/>
              <a:gd name="T51" fmla="*/ 4644 h 6672"/>
              <a:gd name="T52" fmla="*/ 0 w 3536"/>
              <a:gd name="T53" fmla="*/ 3136 h 6672"/>
              <a:gd name="T54" fmla="*/ 0 w 3536"/>
              <a:gd name="T55" fmla="*/ 2846 h 6672"/>
              <a:gd name="T56" fmla="*/ 1469 w 3536"/>
              <a:gd name="T57" fmla="*/ 3457 h 6672"/>
              <a:gd name="T58" fmla="*/ 1630 w 3536"/>
              <a:gd name="T59" fmla="*/ 3358 h 6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36" h="6672">
                <a:moveTo>
                  <a:pt x="1630" y="3358"/>
                </a:moveTo>
                <a:lnTo>
                  <a:pt x="1630" y="3358"/>
                </a:lnTo>
                <a:cubicBezTo>
                  <a:pt x="1653" y="3036"/>
                  <a:pt x="1538" y="2157"/>
                  <a:pt x="344" y="244"/>
                </a:cubicBezTo>
                <a:cubicBezTo>
                  <a:pt x="1163" y="0"/>
                  <a:pt x="1163" y="0"/>
                  <a:pt x="1163" y="0"/>
                </a:cubicBezTo>
                <a:cubicBezTo>
                  <a:pt x="1163" y="0"/>
                  <a:pt x="1714" y="1721"/>
                  <a:pt x="2158" y="2402"/>
                </a:cubicBezTo>
                <a:cubicBezTo>
                  <a:pt x="2242" y="2517"/>
                  <a:pt x="2395" y="2540"/>
                  <a:pt x="2510" y="2456"/>
                </a:cubicBezTo>
                <a:cubicBezTo>
                  <a:pt x="2663" y="2333"/>
                  <a:pt x="2908" y="2089"/>
                  <a:pt x="3313" y="1606"/>
                </a:cubicBezTo>
                <a:cubicBezTo>
                  <a:pt x="3535" y="1821"/>
                  <a:pt x="3535" y="1821"/>
                  <a:pt x="3535" y="1821"/>
                </a:cubicBezTo>
                <a:cubicBezTo>
                  <a:pt x="3535" y="1821"/>
                  <a:pt x="3283" y="2112"/>
                  <a:pt x="3023" y="2487"/>
                </a:cubicBezTo>
                <a:cubicBezTo>
                  <a:pt x="2648" y="3021"/>
                  <a:pt x="2495" y="3679"/>
                  <a:pt x="2587" y="4330"/>
                </a:cubicBezTo>
                <a:cubicBezTo>
                  <a:pt x="2617" y="4544"/>
                  <a:pt x="2640" y="4766"/>
                  <a:pt x="2632" y="4965"/>
                </a:cubicBezTo>
                <a:cubicBezTo>
                  <a:pt x="2632" y="4965"/>
                  <a:pt x="2625" y="6052"/>
                  <a:pt x="2847" y="6388"/>
                </a:cubicBezTo>
                <a:cubicBezTo>
                  <a:pt x="2862" y="6419"/>
                  <a:pt x="2839" y="6449"/>
                  <a:pt x="2808" y="6434"/>
                </a:cubicBezTo>
                <a:cubicBezTo>
                  <a:pt x="2571" y="6358"/>
                  <a:pt x="2571" y="6358"/>
                  <a:pt x="2571" y="6358"/>
                </a:cubicBezTo>
                <a:cubicBezTo>
                  <a:pt x="2487" y="6327"/>
                  <a:pt x="2395" y="6365"/>
                  <a:pt x="2357" y="6442"/>
                </a:cubicBezTo>
                <a:cubicBezTo>
                  <a:pt x="2242" y="6648"/>
                  <a:pt x="2242" y="6648"/>
                  <a:pt x="2242" y="6648"/>
                </a:cubicBezTo>
                <a:cubicBezTo>
                  <a:pt x="2227" y="6664"/>
                  <a:pt x="2204" y="6671"/>
                  <a:pt x="2189" y="6656"/>
                </a:cubicBezTo>
                <a:cubicBezTo>
                  <a:pt x="1898" y="6373"/>
                  <a:pt x="1898" y="6373"/>
                  <a:pt x="1898" y="6373"/>
                </a:cubicBezTo>
                <a:cubicBezTo>
                  <a:pt x="1875" y="6350"/>
                  <a:pt x="1837" y="6350"/>
                  <a:pt x="1806" y="6365"/>
                </a:cubicBezTo>
                <a:cubicBezTo>
                  <a:pt x="1553" y="6480"/>
                  <a:pt x="1553" y="6480"/>
                  <a:pt x="1553" y="6480"/>
                </a:cubicBezTo>
                <a:lnTo>
                  <a:pt x="1553" y="6480"/>
                </a:lnTo>
                <a:cubicBezTo>
                  <a:pt x="1553" y="6480"/>
                  <a:pt x="1553" y="6480"/>
                  <a:pt x="1546" y="6480"/>
                </a:cubicBezTo>
                <a:cubicBezTo>
                  <a:pt x="1546" y="6480"/>
                  <a:pt x="1538" y="6480"/>
                  <a:pt x="1538" y="6472"/>
                </a:cubicBezTo>
                <a:cubicBezTo>
                  <a:pt x="1538" y="6472"/>
                  <a:pt x="1538" y="6472"/>
                  <a:pt x="1538" y="6465"/>
                </a:cubicBezTo>
                <a:cubicBezTo>
                  <a:pt x="1538" y="6465"/>
                  <a:pt x="1538" y="6465"/>
                  <a:pt x="1546" y="6465"/>
                </a:cubicBezTo>
                <a:cubicBezTo>
                  <a:pt x="1660" y="6327"/>
                  <a:pt x="1883" y="5891"/>
                  <a:pt x="1691" y="4644"/>
                </a:cubicBezTo>
                <a:cubicBezTo>
                  <a:pt x="1691" y="4644"/>
                  <a:pt x="1485" y="3457"/>
                  <a:pt x="0" y="3136"/>
                </a:cubicBezTo>
                <a:cubicBezTo>
                  <a:pt x="0" y="2846"/>
                  <a:pt x="0" y="2846"/>
                  <a:pt x="0" y="2846"/>
                </a:cubicBezTo>
                <a:cubicBezTo>
                  <a:pt x="1469" y="3457"/>
                  <a:pt x="1469" y="3457"/>
                  <a:pt x="1469" y="3457"/>
                </a:cubicBezTo>
                <a:cubicBezTo>
                  <a:pt x="1546" y="3488"/>
                  <a:pt x="1630" y="3442"/>
                  <a:pt x="1630" y="33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95">
            <a:extLst>
              <a:ext uri="{FF2B5EF4-FFF2-40B4-BE49-F238E27FC236}">
                <a16:creationId xmlns:a16="http://schemas.microsoft.com/office/drawing/2014/main" id="{39087C14-040F-184B-868C-B07DF6AA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949" y="2446986"/>
            <a:ext cx="2968250" cy="2968250"/>
          </a:xfrm>
          <a:custGeom>
            <a:avLst/>
            <a:gdLst>
              <a:gd name="T0" fmla="*/ 0 w 2680"/>
              <a:gd name="T1" fmla="*/ 1339 h 2679"/>
              <a:gd name="T2" fmla="*/ 0 w 2680"/>
              <a:gd name="T3" fmla="*/ 1339 h 2679"/>
              <a:gd name="T4" fmla="*/ 1339 w 2680"/>
              <a:gd name="T5" fmla="*/ 2678 h 2679"/>
              <a:gd name="T6" fmla="*/ 2679 w 2680"/>
              <a:gd name="T7" fmla="*/ 1339 h 2679"/>
              <a:gd name="T8" fmla="*/ 1339 w 2680"/>
              <a:gd name="T9" fmla="*/ 0 h 2679"/>
              <a:gd name="T10" fmla="*/ 0 w 2680"/>
              <a:gd name="T11" fmla="*/ 133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2679">
                <a:moveTo>
                  <a:pt x="0" y="1339"/>
                </a:moveTo>
                <a:lnTo>
                  <a:pt x="0" y="1339"/>
                </a:lnTo>
                <a:cubicBezTo>
                  <a:pt x="0" y="2081"/>
                  <a:pt x="597" y="2678"/>
                  <a:pt x="1339" y="2678"/>
                </a:cubicBezTo>
                <a:cubicBezTo>
                  <a:pt x="2074" y="2678"/>
                  <a:pt x="2679" y="2081"/>
                  <a:pt x="2679" y="1339"/>
                </a:cubicBezTo>
                <a:cubicBezTo>
                  <a:pt x="2679" y="604"/>
                  <a:pt x="2074" y="0"/>
                  <a:pt x="1339" y="0"/>
                </a:cubicBezTo>
                <a:cubicBezTo>
                  <a:pt x="597" y="0"/>
                  <a:pt x="0" y="604"/>
                  <a:pt x="0" y="1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96">
            <a:extLst>
              <a:ext uri="{FF2B5EF4-FFF2-40B4-BE49-F238E27FC236}">
                <a16:creationId xmlns:a16="http://schemas.microsoft.com/office/drawing/2014/main" id="{05C64494-EE8A-C54B-8DF9-17FB78DF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825" y="4839160"/>
            <a:ext cx="2968250" cy="2963366"/>
          </a:xfrm>
          <a:custGeom>
            <a:avLst/>
            <a:gdLst>
              <a:gd name="T0" fmla="*/ 0 w 2679"/>
              <a:gd name="T1" fmla="*/ 1339 h 2678"/>
              <a:gd name="T2" fmla="*/ 0 w 2679"/>
              <a:gd name="T3" fmla="*/ 1339 h 2678"/>
              <a:gd name="T4" fmla="*/ 1339 w 2679"/>
              <a:gd name="T5" fmla="*/ 2677 h 2678"/>
              <a:gd name="T6" fmla="*/ 2678 w 2679"/>
              <a:gd name="T7" fmla="*/ 1339 h 2678"/>
              <a:gd name="T8" fmla="*/ 1339 w 2679"/>
              <a:gd name="T9" fmla="*/ 0 h 2678"/>
              <a:gd name="T10" fmla="*/ 0 w 2679"/>
              <a:gd name="T11" fmla="*/ 1339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8">
                <a:moveTo>
                  <a:pt x="0" y="1339"/>
                </a:moveTo>
                <a:lnTo>
                  <a:pt x="0" y="1339"/>
                </a:lnTo>
                <a:cubicBezTo>
                  <a:pt x="0" y="2072"/>
                  <a:pt x="605" y="2677"/>
                  <a:pt x="1339" y="2677"/>
                </a:cubicBezTo>
                <a:cubicBezTo>
                  <a:pt x="2082" y="2677"/>
                  <a:pt x="2678" y="2072"/>
                  <a:pt x="2678" y="1339"/>
                </a:cubicBezTo>
                <a:cubicBezTo>
                  <a:pt x="2678" y="597"/>
                  <a:pt x="2082" y="0"/>
                  <a:pt x="1339" y="0"/>
                </a:cubicBezTo>
                <a:cubicBezTo>
                  <a:pt x="605" y="0"/>
                  <a:pt x="0" y="597"/>
                  <a:pt x="0" y="1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97">
            <a:extLst>
              <a:ext uri="{FF2B5EF4-FFF2-40B4-BE49-F238E27FC236}">
                <a16:creationId xmlns:a16="http://schemas.microsoft.com/office/drawing/2014/main" id="{C5C21EE5-59A5-CB4D-9747-B80D488B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750" y="3355036"/>
            <a:ext cx="2963369" cy="2968250"/>
          </a:xfrm>
          <a:custGeom>
            <a:avLst/>
            <a:gdLst>
              <a:gd name="T0" fmla="*/ 0 w 2678"/>
              <a:gd name="T1" fmla="*/ 1339 h 2679"/>
              <a:gd name="T2" fmla="*/ 0 w 2678"/>
              <a:gd name="T3" fmla="*/ 1339 h 2679"/>
              <a:gd name="T4" fmla="*/ 1338 w 2678"/>
              <a:gd name="T5" fmla="*/ 2678 h 2679"/>
              <a:gd name="T6" fmla="*/ 2677 w 2678"/>
              <a:gd name="T7" fmla="*/ 1339 h 2679"/>
              <a:gd name="T8" fmla="*/ 1338 w 2678"/>
              <a:gd name="T9" fmla="*/ 0 h 2679"/>
              <a:gd name="T10" fmla="*/ 0 w 2678"/>
              <a:gd name="T11" fmla="*/ 133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9">
                <a:moveTo>
                  <a:pt x="0" y="1339"/>
                </a:moveTo>
                <a:lnTo>
                  <a:pt x="0" y="1339"/>
                </a:lnTo>
                <a:cubicBezTo>
                  <a:pt x="0" y="2081"/>
                  <a:pt x="605" y="2678"/>
                  <a:pt x="1338" y="2678"/>
                </a:cubicBezTo>
                <a:cubicBezTo>
                  <a:pt x="2081" y="2678"/>
                  <a:pt x="2677" y="2081"/>
                  <a:pt x="2677" y="1339"/>
                </a:cubicBezTo>
                <a:cubicBezTo>
                  <a:pt x="2677" y="604"/>
                  <a:pt x="2081" y="0"/>
                  <a:pt x="1338" y="0"/>
                </a:cubicBezTo>
                <a:cubicBezTo>
                  <a:pt x="605" y="0"/>
                  <a:pt x="0" y="604"/>
                  <a:pt x="0" y="1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98">
            <a:extLst>
              <a:ext uri="{FF2B5EF4-FFF2-40B4-BE49-F238E27FC236}">
                <a16:creationId xmlns:a16="http://schemas.microsoft.com/office/drawing/2014/main" id="{EBD431CD-7B0C-A34F-9950-9A59A60B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390" y="1382712"/>
            <a:ext cx="2958486" cy="2958486"/>
          </a:xfrm>
          <a:custGeom>
            <a:avLst/>
            <a:gdLst>
              <a:gd name="T0" fmla="*/ 0 w 2671"/>
              <a:gd name="T1" fmla="*/ 1339 h 2671"/>
              <a:gd name="T2" fmla="*/ 0 w 2671"/>
              <a:gd name="T3" fmla="*/ 1339 h 2671"/>
              <a:gd name="T4" fmla="*/ 1332 w 2671"/>
              <a:gd name="T5" fmla="*/ 2670 h 2671"/>
              <a:gd name="T6" fmla="*/ 2670 w 2671"/>
              <a:gd name="T7" fmla="*/ 1339 h 2671"/>
              <a:gd name="T8" fmla="*/ 1332 w 2671"/>
              <a:gd name="T9" fmla="*/ 0 h 2671"/>
              <a:gd name="T10" fmla="*/ 0 w 2671"/>
              <a:gd name="T11" fmla="*/ 1339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1" h="2671">
                <a:moveTo>
                  <a:pt x="0" y="1339"/>
                </a:moveTo>
                <a:lnTo>
                  <a:pt x="0" y="1339"/>
                </a:lnTo>
                <a:cubicBezTo>
                  <a:pt x="0" y="2073"/>
                  <a:pt x="597" y="2670"/>
                  <a:pt x="1332" y="2670"/>
                </a:cubicBezTo>
                <a:cubicBezTo>
                  <a:pt x="2074" y="2670"/>
                  <a:pt x="2670" y="2073"/>
                  <a:pt x="2670" y="1339"/>
                </a:cubicBezTo>
                <a:cubicBezTo>
                  <a:pt x="2670" y="597"/>
                  <a:pt x="2074" y="0"/>
                  <a:pt x="1332" y="0"/>
                </a:cubicBezTo>
                <a:cubicBezTo>
                  <a:pt x="597" y="0"/>
                  <a:pt x="0" y="597"/>
                  <a:pt x="0" y="1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99">
            <a:extLst>
              <a:ext uri="{FF2B5EF4-FFF2-40B4-BE49-F238E27FC236}">
                <a16:creationId xmlns:a16="http://schemas.microsoft.com/office/drawing/2014/main" id="{4B7A4887-3F51-D645-A3F6-D9CAD16B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823" y="2446986"/>
            <a:ext cx="2958486" cy="2968250"/>
          </a:xfrm>
          <a:custGeom>
            <a:avLst/>
            <a:gdLst>
              <a:gd name="T0" fmla="*/ 0 w 2672"/>
              <a:gd name="T1" fmla="*/ 1339 h 2679"/>
              <a:gd name="T2" fmla="*/ 0 w 2672"/>
              <a:gd name="T3" fmla="*/ 1339 h 2679"/>
              <a:gd name="T4" fmla="*/ 1332 w 2672"/>
              <a:gd name="T5" fmla="*/ 2678 h 2679"/>
              <a:gd name="T6" fmla="*/ 2671 w 2672"/>
              <a:gd name="T7" fmla="*/ 1339 h 2679"/>
              <a:gd name="T8" fmla="*/ 1332 w 2672"/>
              <a:gd name="T9" fmla="*/ 0 h 2679"/>
              <a:gd name="T10" fmla="*/ 0 w 2672"/>
              <a:gd name="T11" fmla="*/ 133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2" h="2679">
                <a:moveTo>
                  <a:pt x="0" y="1339"/>
                </a:moveTo>
                <a:lnTo>
                  <a:pt x="0" y="1339"/>
                </a:lnTo>
                <a:cubicBezTo>
                  <a:pt x="0" y="2081"/>
                  <a:pt x="597" y="2678"/>
                  <a:pt x="1332" y="2678"/>
                </a:cubicBezTo>
                <a:cubicBezTo>
                  <a:pt x="2074" y="2678"/>
                  <a:pt x="2671" y="2081"/>
                  <a:pt x="2671" y="1339"/>
                </a:cubicBezTo>
                <a:cubicBezTo>
                  <a:pt x="2671" y="604"/>
                  <a:pt x="2074" y="0"/>
                  <a:pt x="1332" y="0"/>
                </a:cubicBezTo>
                <a:cubicBezTo>
                  <a:pt x="597" y="0"/>
                  <a:pt x="0" y="604"/>
                  <a:pt x="0" y="1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00">
            <a:extLst>
              <a:ext uri="{FF2B5EF4-FFF2-40B4-BE49-F238E27FC236}">
                <a16:creationId xmlns:a16="http://schemas.microsoft.com/office/drawing/2014/main" id="{58F59B10-CFFF-9A4C-90D4-DE2C8AE5C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769" y="9267123"/>
            <a:ext cx="5619168" cy="2421467"/>
          </a:xfrm>
          <a:custGeom>
            <a:avLst/>
            <a:gdLst>
              <a:gd name="T0" fmla="*/ 2365 w 5074"/>
              <a:gd name="T1" fmla="*/ 107 h 2189"/>
              <a:gd name="T2" fmla="*/ 2365 w 5074"/>
              <a:gd name="T3" fmla="*/ 107 h 2189"/>
              <a:gd name="T4" fmla="*/ 92 w 5074"/>
              <a:gd name="T5" fmla="*/ 1370 h 2189"/>
              <a:gd name="T6" fmla="*/ 107 w 5074"/>
              <a:gd name="T7" fmla="*/ 1523 h 2189"/>
              <a:gd name="T8" fmla="*/ 1729 w 5074"/>
              <a:gd name="T9" fmla="*/ 1186 h 2189"/>
              <a:gd name="T10" fmla="*/ 1270 w 5074"/>
              <a:gd name="T11" fmla="*/ 2089 h 2189"/>
              <a:gd name="T12" fmla="*/ 1347 w 5074"/>
              <a:gd name="T13" fmla="*/ 2150 h 2189"/>
              <a:gd name="T14" fmla="*/ 2426 w 5074"/>
              <a:gd name="T15" fmla="*/ 1400 h 2189"/>
              <a:gd name="T16" fmla="*/ 3046 w 5074"/>
              <a:gd name="T17" fmla="*/ 2081 h 2189"/>
              <a:gd name="T18" fmla="*/ 3207 w 5074"/>
              <a:gd name="T19" fmla="*/ 2012 h 2189"/>
              <a:gd name="T20" fmla="*/ 3191 w 5074"/>
              <a:gd name="T21" fmla="*/ 1393 h 2189"/>
              <a:gd name="T22" fmla="*/ 5073 w 5074"/>
              <a:gd name="T23" fmla="*/ 2005 h 2189"/>
              <a:gd name="T24" fmla="*/ 3252 w 5074"/>
              <a:gd name="T25" fmla="*/ 0 h 2189"/>
              <a:gd name="T26" fmla="*/ 2365 w 5074"/>
              <a:gd name="T27" fmla="*/ 107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4" h="2189">
                <a:moveTo>
                  <a:pt x="2365" y="107"/>
                </a:moveTo>
                <a:lnTo>
                  <a:pt x="2365" y="107"/>
                </a:lnTo>
                <a:cubicBezTo>
                  <a:pt x="2365" y="107"/>
                  <a:pt x="2533" y="949"/>
                  <a:pt x="92" y="1370"/>
                </a:cubicBezTo>
                <a:cubicBezTo>
                  <a:pt x="0" y="1385"/>
                  <a:pt x="8" y="1530"/>
                  <a:pt x="107" y="1523"/>
                </a:cubicBezTo>
                <a:cubicBezTo>
                  <a:pt x="635" y="1515"/>
                  <a:pt x="1286" y="1446"/>
                  <a:pt x="1729" y="1186"/>
                </a:cubicBezTo>
                <a:cubicBezTo>
                  <a:pt x="1270" y="2089"/>
                  <a:pt x="1270" y="2089"/>
                  <a:pt x="1270" y="2089"/>
                </a:cubicBezTo>
                <a:cubicBezTo>
                  <a:pt x="1248" y="2135"/>
                  <a:pt x="1301" y="2188"/>
                  <a:pt x="1347" y="2150"/>
                </a:cubicBezTo>
                <a:cubicBezTo>
                  <a:pt x="2426" y="1400"/>
                  <a:pt x="2426" y="1400"/>
                  <a:pt x="2426" y="1400"/>
                </a:cubicBezTo>
                <a:cubicBezTo>
                  <a:pt x="3046" y="2081"/>
                  <a:pt x="3046" y="2081"/>
                  <a:pt x="3046" y="2081"/>
                </a:cubicBezTo>
                <a:cubicBezTo>
                  <a:pt x="3107" y="2150"/>
                  <a:pt x="3214" y="2104"/>
                  <a:pt x="3207" y="2012"/>
                </a:cubicBezTo>
                <a:cubicBezTo>
                  <a:pt x="3191" y="1393"/>
                  <a:pt x="3191" y="1393"/>
                  <a:pt x="3191" y="1393"/>
                </a:cubicBezTo>
                <a:cubicBezTo>
                  <a:pt x="5073" y="2005"/>
                  <a:pt x="5073" y="2005"/>
                  <a:pt x="5073" y="2005"/>
                </a:cubicBezTo>
                <a:cubicBezTo>
                  <a:pt x="5073" y="2005"/>
                  <a:pt x="3191" y="1393"/>
                  <a:pt x="3252" y="0"/>
                </a:cubicBezTo>
                <a:lnTo>
                  <a:pt x="2365" y="107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01">
            <a:extLst>
              <a:ext uri="{FF2B5EF4-FFF2-40B4-BE49-F238E27FC236}">
                <a16:creationId xmlns:a16="http://schemas.microsoft.com/office/drawing/2014/main" id="{6A851A43-33BA-6F48-B929-081A739B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956" y="10555968"/>
            <a:ext cx="1430424" cy="1440188"/>
          </a:xfrm>
          <a:custGeom>
            <a:avLst/>
            <a:gdLst>
              <a:gd name="T0" fmla="*/ 1292 w 1293"/>
              <a:gd name="T1" fmla="*/ 650 h 1302"/>
              <a:gd name="T2" fmla="*/ 1292 w 1293"/>
              <a:gd name="T3" fmla="*/ 650 h 1302"/>
              <a:gd name="T4" fmla="*/ 642 w 1293"/>
              <a:gd name="T5" fmla="*/ 1301 h 1302"/>
              <a:gd name="T6" fmla="*/ 0 w 1293"/>
              <a:gd name="T7" fmla="*/ 650 h 1302"/>
              <a:gd name="T8" fmla="*/ 642 w 1293"/>
              <a:gd name="T9" fmla="*/ 0 h 1302"/>
              <a:gd name="T10" fmla="*/ 1292 w 1293"/>
              <a:gd name="T11" fmla="*/ 65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1302">
                <a:moveTo>
                  <a:pt x="1292" y="650"/>
                </a:moveTo>
                <a:lnTo>
                  <a:pt x="1292" y="650"/>
                </a:lnTo>
                <a:cubicBezTo>
                  <a:pt x="1292" y="1010"/>
                  <a:pt x="1002" y="1301"/>
                  <a:pt x="642" y="1301"/>
                </a:cubicBezTo>
                <a:cubicBezTo>
                  <a:pt x="290" y="1301"/>
                  <a:pt x="0" y="1010"/>
                  <a:pt x="0" y="650"/>
                </a:cubicBezTo>
                <a:cubicBezTo>
                  <a:pt x="0" y="291"/>
                  <a:pt x="290" y="0"/>
                  <a:pt x="642" y="0"/>
                </a:cubicBezTo>
                <a:cubicBezTo>
                  <a:pt x="1002" y="0"/>
                  <a:pt x="1292" y="291"/>
                  <a:pt x="1292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02">
            <a:extLst>
              <a:ext uri="{FF2B5EF4-FFF2-40B4-BE49-F238E27FC236}">
                <a16:creationId xmlns:a16="http://schemas.microsoft.com/office/drawing/2014/main" id="{24462FCB-8F3C-B640-9F8E-DD9EE4C6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216" y="11146691"/>
            <a:ext cx="1440188" cy="1440185"/>
          </a:xfrm>
          <a:custGeom>
            <a:avLst/>
            <a:gdLst>
              <a:gd name="T0" fmla="*/ 1300 w 1301"/>
              <a:gd name="T1" fmla="*/ 650 h 1301"/>
              <a:gd name="T2" fmla="*/ 1300 w 1301"/>
              <a:gd name="T3" fmla="*/ 650 h 1301"/>
              <a:gd name="T4" fmla="*/ 650 w 1301"/>
              <a:gd name="T5" fmla="*/ 1300 h 1301"/>
              <a:gd name="T6" fmla="*/ 0 w 1301"/>
              <a:gd name="T7" fmla="*/ 650 h 1301"/>
              <a:gd name="T8" fmla="*/ 650 w 1301"/>
              <a:gd name="T9" fmla="*/ 0 h 1301"/>
              <a:gd name="T10" fmla="*/ 1300 w 1301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1">
                <a:moveTo>
                  <a:pt x="1300" y="650"/>
                </a:moveTo>
                <a:lnTo>
                  <a:pt x="1300" y="650"/>
                </a:lnTo>
                <a:cubicBezTo>
                  <a:pt x="1300" y="1010"/>
                  <a:pt x="1010" y="1300"/>
                  <a:pt x="650" y="1300"/>
                </a:cubicBezTo>
                <a:cubicBezTo>
                  <a:pt x="290" y="1300"/>
                  <a:pt x="0" y="1010"/>
                  <a:pt x="0" y="650"/>
                </a:cubicBezTo>
                <a:cubicBezTo>
                  <a:pt x="0" y="290"/>
                  <a:pt x="290" y="0"/>
                  <a:pt x="650" y="0"/>
                </a:cubicBezTo>
                <a:cubicBezTo>
                  <a:pt x="1010" y="0"/>
                  <a:pt x="1300" y="290"/>
                  <a:pt x="1300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03">
            <a:extLst>
              <a:ext uri="{FF2B5EF4-FFF2-40B4-BE49-F238E27FC236}">
                <a16:creationId xmlns:a16="http://schemas.microsoft.com/office/drawing/2014/main" id="{6475B2AA-013C-ED4A-9E27-035A78FD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540" y="10946528"/>
            <a:ext cx="1440185" cy="1440188"/>
          </a:xfrm>
          <a:custGeom>
            <a:avLst/>
            <a:gdLst>
              <a:gd name="T0" fmla="*/ 1301 w 1302"/>
              <a:gd name="T1" fmla="*/ 650 h 1302"/>
              <a:gd name="T2" fmla="*/ 1301 w 1302"/>
              <a:gd name="T3" fmla="*/ 650 h 1302"/>
              <a:gd name="T4" fmla="*/ 650 w 1302"/>
              <a:gd name="T5" fmla="*/ 1301 h 1302"/>
              <a:gd name="T6" fmla="*/ 0 w 1302"/>
              <a:gd name="T7" fmla="*/ 650 h 1302"/>
              <a:gd name="T8" fmla="*/ 650 w 1302"/>
              <a:gd name="T9" fmla="*/ 0 h 1302"/>
              <a:gd name="T10" fmla="*/ 1301 w 1302"/>
              <a:gd name="T11" fmla="*/ 65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2">
                <a:moveTo>
                  <a:pt x="1301" y="650"/>
                </a:moveTo>
                <a:lnTo>
                  <a:pt x="1301" y="650"/>
                </a:lnTo>
                <a:cubicBezTo>
                  <a:pt x="1301" y="1010"/>
                  <a:pt x="1010" y="1301"/>
                  <a:pt x="650" y="1301"/>
                </a:cubicBezTo>
                <a:cubicBezTo>
                  <a:pt x="291" y="1301"/>
                  <a:pt x="0" y="1010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1010" y="0"/>
                  <a:pt x="1301" y="291"/>
                  <a:pt x="1301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04">
            <a:extLst>
              <a:ext uri="{FF2B5EF4-FFF2-40B4-BE49-F238E27FC236}">
                <a16:creationId xmlns:a16="http://schemas.microsoft.com/office/drawing/2014/main" id="{8CCF05C4-BF0D-4A46-9A9D-1F291275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316" y="10106825"/>
            <a:ext cx="1430421" cy="1440188"/>
          </a:xfrm>
          <a:custGeom>
            <a:avLst/>
            <a:gdLst>
              <a:gd name="T0" fmla="*/ 1293 w 1294"/>
              <a:gd name="T1" fmla="*/ 651 h 1302"/>
              <a:gd name="T2" fmla="*/ 1293 w 1294"/>
              <a:gd name="T3" fmla="*/ 651 h 1302"/>
              <a:gd name="T4" fmla="*/ 643 w 1294"/>
              <a:gd name="T5" fmla="*/ 1301 h 1302"/>
              <a:gd name="T6" fmla="*/ 0 w 1294"/>
              <a:gd name="T7" fmla="*/ 651 h 1302"/>
              <a:gd name="T8" fmla="*/ 643 w 1294"/>
              <a:gd name="T9" fmla="*/ 0 h 1302"/>
              <a:gd name="T10" fmla="*/ 1293 w 1294"/>
              <a:gd name="T11" fmla="*/ 65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4" h="1302">
                <a:moveTo>
                  <a:pt x="1293" y="651"/>
                </a:moveTo>
                <a:lnTo>
                  <a:pt x="1293" y="651"/>
                </a:lnTo>
                <a:cubicBezTo>
                  <a:pt x="1293" y="1011"/>
                  <a:pt x="1002" y="1301"/>
                  <a:pt x="643" y="1301"/>
                </a:cubicBezTo>
                <a:cubicBezTo>
                  <a:pt x="291" y="1301"/>
                  <a:pt x="0" y="1011"/>
                  <a:pt x="0" y="651"/>
                </a:cubicBezTo>
                <a:cubicBezTo>
                  <a:pt x="0" y="291"/>
                  <a:pt x="291" y="0"/>
                  <a:pt x="643" y="0"/>
                </a:cubicBezTo>
                <a:cubicBezTo>
                  <a:pt x="1002" y="0"/>
                  <a:pt x="1293" y="291"/>
                  <a:pt x="1293" y="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05">
            <a:extLst>
              <a:ext uri="{FF2B5EF4-FFF2-40B4-BE49-F238E27FC236}">
                <a16:creationId xmlns:a16="http://schemas.microsoft.com/office/drawing/2014/main" id="{2B2FAF9B-A7C0-2449-B0EE-D865A009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676" y="2559270"/>
            <a:ext cx="1161913" cy="883642"/>
          </a:xfrm>
          <a:custGeom>
            <a:avLst/>
            <a:gdLst>
              <a:gd name="T0" fmla="*/ 972 w 1049"/>
              <a:gd name="T1" fmla="*/ 796 h 797"/>
              <a:gd name="T2" fmla="*/ 972 w 1049"/>
              <a:gd name="T3" fmla="*/ 796 h 797"/>
              <a:gd name="T4" fmla="*/ 76 w 1049"/>
              <a:gd name="T5" fmla="*/ 796 h 797"/>
              <a:gd name="T6" fmla="*/ 0 w 1049"/>
              <a:gd name="T7" fmla="*/ 720 h 797"/>
              <a:gd name="T8" fmla="*/ 0 w 1049"/>
              <a:gd name="T9" fmla="*/ 77 h 797"/>
              <a:gd name="T10" fmla="*/ 76 w 1049"/>
              <a:gd name="T11" fmla="*/ 0 h 797"/>
              <a:gd name="T12" fmla="*/ 972 w 1049"/>
              <a:gd name="T13" fmla="*/ 0 h 797"/>
              <a:gd name="T14" fmla="*/ 1048 w 1049"/>
              <a:gd name="T15" fmla="*/ 77 h 797"/>
              <a:gd name="T16" fmla="*/ 1048 w 1049"/>
              <a:gd name="T17" fmla="*/ 720 h 797"/>
              <a:gd name="T18" fmla="*/ 972 w 1049"/>
              <a:gd name="T19" fmla="*/ 796 h 797"/>
              <a:gd name="T20" fmla="*/ 76 w 1049"/>
              <a:gd name="T21" fmla="*/ 46 h 797"/>
              <a:gd name="T22" fmla="*/ 76 w 1049"/>
              <a:gd name="T23" fmla="*/ 46 h 797"/>
              <a:gd name="T24" fmla="*/ 46 w 1049"/>
              <a:gd name="T25" fmla="*/ 77 h 797"/>
              <a:gd name="T26" fmla="*/ 46 w 1049"/>
              <a:gd name="T27" fmla="*/ 720 h 797"/>
              <a:gd name="T28" fmla="*/ 76 w 1049"/>
              <a:gd name="T29" fmla="*/ 743 h 797"/>
              <a:gd name="T30" fmla="*/ 972 w 1049"/>
              <a:gd name="T31" fmla="*/ 743 h 797"/>
              <a:gd name="T32" fmla="*/ 994 w 1049"/>
              <a:gd name="T33" fmla="*/ 720 h 797"/>
              <a:gd name="T34" fmla="*/ 994 w 1049"/>
              <a:gd name="T35" fmla="*/ 77 h 797"/>
              <a:gd name="T36" fmla="*/ 972 w 1049"/>
              <a:gd name="T37" fmla="*/ 46 h 797"/>
              <a:gd name="T38" fmla="*/ 76 w 1049"/>
              <a:gd name="T39" fmla="*/ 4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9" h="797">
                <a:moveTo>
                  <a:pt x="972" y="796"/>
                </a:moveTo>
                <a:lnTo>
                  <a:pt x="972" y="796"/>
                </a:lnTo>
                <a:cubicBezTo>
                  <a:pt x="76" y="796"/>
                  <a:pt x="76" y="796"/>
                  <a:pt x="76" y="796"/>
                </a:cubicBezTo>
                <a:cubicBezTo>
                  <a:pt x="30" y="796"/>
                  <a:pt x="0" y="758"/>
                  <a:pt x="0" y="72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0" y="0"/>
                  <a:pt x="76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1010" y="0"/>
                  <a:pt x="1048" y="31"/>
                  <a:pt x="1048" y="77"/>
                </a:cubicBezTo>
                <a:cubicBezTo>
                  <a:pt x="1048" y="720"/>
                  <a:pt x="1048" y="720"/>
                  <a:pt x="1048" y="720"/>
                </a:cubicBezTo>
                <a:cubicBezTo>
                  <a:pt x="1048" y="758"/>
                  <a:pt x="1010" y="796"/>
                  <a:pt x="972" y="796"/>
                </a:cubicBezTo>
                <a:close/>
                <a:moveTo>
                  <a:pt x="76" y="46"/>
                </a:moveTo>
                <a:lnTo>
                  <a:pt x="76" y="46"/>
                </a:lnTo>
                <a:cubicBezTo>
                  <a:pt x="61" y="46"/>
                  <a:pt x="46" y="62"/>
                  <a:pt x="46" y="77"/>
                </a:cubicBezTo>
                <a:cubicBezTo>
                  <a:pt x="46" y="720"/>
                  <a:pt x="46" y="720"/>
                  <a:pt x="46" y="720"/>
                </a:cubicBezTo>
                <a:cubicBezTo>
                  <a:pt x="46" y="735"/>
                  <a:pt x="61" y="743"/>
                  <a:pt x="76" y="743"/>
                </a:cubicBezTo>
                <a:cubicBezTo>
                  <a:pt x="972" y="743"/>
                  <a:pt x="972" y="743"/>
                  <a:pt x="972" y="743"/>
                </a:cubicBezTo>
                <a:cubicBezTo>
                  <a:pt x="987" y="743"/>
                  <a:pt x="994" y="735"/>
                  <a:pt x="994" y="720"/>
                </a:cubicBezTo>
                <a:cubicBezTo>
                  <a:pt x="994" y="77"/>
                  <a:pt x="994" y="77"/>
                  <a:pt x="994" y="77"/>
                </a:cubicBezTo>
                <a:cubicBezTo>
                  <a:pt x="994" y="62"/>
                  <a:pt x="987" y="46"/>
                  <a:pt x="972" y="46"/>
                </a:cubicBezTo>
                <a:lnTo>
                  <a:pt x="76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06">
            <a:extLst>
              <a:ext uri="{FF2B5EF4-FFF2-40B4-BE49-F238E27FC236}">
                <a16:creationId xmlns:a16="http://schemas.microsoft.com/office/drawing/2014/main" id="{E7A939E8-625A-E046-8821-821B7DF4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502" y="3110936"/>
            <a:ext cx="263627" cy="185516"/>
          </a:xfrm>
          <a:custGeom>
            <a:avLst/>
            <a:gdLst>
              <a:gd name="T0" fmla="*/ 214 w 238"/>
              <a:gd name="T1" fmla="*/ 168 h 169"/>
              <a:gd name="T2" fmla="*/ 214 w 238"/>
              <a:gd name="T3" fmla="*/ 168 h 169"/>
              <a:gd name="T4" fmla="*/ 30 w 238"/>
              <a:gd name="T5" fmla="*/ 168 h 169"/>
              <a:gd name="T6" fmla="*/ 0 w 238"/>
              <a:gd name="T7" fmla="*/ 145 h 169"/>
              <a:gd name="T8" fmla="*/ 0 w 238"/>
              <a:gd name="T9" fmla="*/ 23 h 169"/>
              <a:gd name="T10" fmla="*/ 30 w 238"/>
              <a:gd name="T11" fmla="*/ 0 h 169"/>
              <a:gd name="T12" fmla="*/ 214 w 238"/>
              <a:gd name="T13" fmla="*/ 0 h 169"/>
              <a:gd name="T14" fmla="*/ 237 w 238"/>
              <a:gd name="T15" fmla="*/ 23 h 169"/>
              <a:gd name="T16" fmla="*/ 237 w 238"/>
              <a:gd name="T17" fmla="*/ 145 h 169"/>
              <a:gd name="T18" fmla="*/ 214 w 238"/>
              <a:gd name="T19" fmla="*/ 168 h 169"/>
              <a:gd name="T20" fmla="*/ 53 w 238"/>
              <a:gd name="T21" fmla="*/ 122 h 169"/>
              <a:gd name="T22" fmla="*/ 53 w 238"/>
              <a:gd name="T23" fmla="*/ 122 h 169"/>
              <a:gd name="T24" fmla="*/ 191 w 238"/>
              <a:gd name="T25" fmla="*/ 122 h 169"/>
              <a:gd name="T26" fmla="*/ 191 w 238"/>
              <a:gd name="T27" fmla="*/ 46 h 169"/>
              <a:gd name="T28" fmla="*/ 53 w 238"/>
              <a:gd name="T29" fmla="*/ 46 h 169"/>
              <a:gd name="T30" fmla="*/ 53 w 238"/>
              <a:gd name="T31" fmla="*/ 122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169">
                <a:moveTo>
                  <a:pt x="214" y="168"/>
                </a:moveTo>
                <a:lnTo>
                  <a:pt x="214" y="168"/>
                </a:lnTo>
                <a:cubicBezTo>
                  <a:pt x="30" y="168"/>
                  <a:pt x="30" y="168"/>
                  <a:pt x="30" y="168"/>
                </a:cubicBezTo>
                <a:cubicBezTo>
                  <a:pt x="15" y="168"/>
                  <a:pt x="0" y="161"/>
                  <a:pt x="0" y="1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30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9" y="0"/>
                  <a:pt x="237" y="7"/>
                  <a:pt x="237" y="23"/>
                </a:cubicBezTo>
                <a:cubicBezTo>
                  <a:pt x="237" y="145"/>
                  <a:pt x="237" y="145"/>
                  <a:pt x="237" y="145"/>
                </a:cubicBezTo>
                <a:cubicBezTo>
                  <a:pt x="237" y="161"/>
                  <a:pt x="229" y="168"/>
                  <a:pt x="214" y="168"/>
                </a:cubicBezTo>
                <a:close/>
                <a:moveTo>
                  <a:pt x="53" y="122"/>
                </a:moveTo>
                <a:lnTo>
                  <a:pt x="53" y="122"/>
                </a:lnTo>
                <a:cubicBezTo>
                  <a:pt x="191" y="122"/>
                  <a:pt x="191" y="122"/>
                  <a:pt x="191" y="122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07">
            <a:extLst>
              <a:ext uri="{FF2B5EF4-FFF2-40B4-BE49-F238E27FC236}">
                <a16:creationId xmlns:a16="http://schemas.microsoft.com/office/drawing/2014/main" id="{59EEAA29-2B23-F24C-B89D-BF853C5C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491" y="2280998"/>
            <a:ext cx="917814" cy="273391"/>
          </a:xfrm>
          <a:custGeom>
            <a:avLst/>
            <a:gdLst>
              <a:gd name="T0" fmla="*/ 31 w 828"/>
              <a:gd name="T1" fmla="*/ 245 h 246"/>
              <a:gd name="T2" fmla="*/ 31 w 828"/>
              <a:gd name="T3" fmla="*/ 245 h 246"/>
              <a:gd name="T4" fmla="*/ 8 w 828"/>
              <a:gd name="T5" fmla="*/ 222 h 246"/>
              <a:gd name="T6" fmla="*/ 23 w 828"/>
              <a:gd name="T7" fmla="*/ 191 h 246"/>
              <a:gd name="T8" fmla="*/ 727 w 828"/>
              <a:gd name="T9" fmla="*/ 7 h 246"/>
              <a:gd name="T10" fmla="*/ 773 w 828"/>
              <a:gd name="T11" fmla="*/ 30 h 246"/>
              <a:gd name="T12" fmla="*/ 819 w 828"/>
              <a:gd name="T13" fmla="*/ 207 h 246"/>
              <a:gd name="T14" fmla="*/ 804 w 828"/>
              <a:gd name="T15" fmla="*/ 237 h 246"/>
              <a:gd name="T16" fmla="*/ 773 w 828"/>
              <a:gd name="T17" fmla="*/ 222 h 246"/>
              <a:gd name="T18" fmla="*/ 727 w 828"/>
              <a:gd name="T19" fmla="*/ 53 h 246"/>
              <a:gd name="T20" fmla="*/ 38 w 828"/>
              <a:gd name="T21" fmla="*/ 245 h 246"/>
              <a:gd name="T22" fmla="*/ 31 w 828"/>
              <a:gd name="T23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246">
                <a:moveTo>
                  <a:pt x="31" y="245"/>
                </a:moveTo>
                <a:lnTo>
                  <a:pt x="31" y="245"/>
                </a:lnTo>
                <a:cubicBezTo>
                  <a:pt x="15" y="245"/>
                  <a:pt x="8" y="237"/>
                  <a:pt x="8" y="222"/>
                </a:cubicBezTo>
                <a:cubicBezTo>
                  <a:pt x="0" y="214"/>
                  <a:pt x="8" y="199"/>
                  <a:pt x="23" y="191"/>
                </a:cubicBezTo>
                <a:cubicBezTo>
                  <a:pt x="727" y="7"/>
                  <a:pt x="727" y="7"/>
                  <a:pt x="727" y="7"/>
                </a:cubicBezTo>
                <a:cubicBezTo>
                  <a:pt x="750" y="0"/>
                  <a:pt x="765" y="15"/>
                  <a:pt x="773" y="30"/>
                </a:cubicBezTo>
                <a:cubicBezTo>
                  <a:pt x="819" y="207"/>
                  <a:pt x="819" y="207"/>
                  <a:pt x="819" y="207"/>
                </a:cubicBezTo>
                <a:cubicBezTo>
                  <a:pt x="827" y="222"/>
                  <a:pt x="819" y="237"/>
                  <a:pt x="804" y="237"/>
                </a:cubicBezTo>
                <a:cubicBezTo>
                  <a:pt x="788" y="245"/>
                  <a:pt x="781" y="237"/>
                  <a:pt x="773" y="222"/>
                </a:cubicBezTo>
                <a:cubicBezTo>
                  <a:pt x="727" y="53"/>
                  <a:pt x="727" y="53"/>
                  <a:pt x="727" y="53"/>
                </a:cubicBezTo>
                <a:cubicBezTo>
                  <a:pt x="38" y="245"/>
                  <a:pt x="38" y="245"/>
                  <a:pt x="38" y="245"/>
                </a:cubicBezTo>
                <a:cubicBezTo>
                  <a:pt x="31" y="245"/>
                  <a:pt x="31" y="245"/>
                  <a:pt x="31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08">
            <a:extLst>
              <a:ext uri="{FF2B5EF4-FFF2-40B4-BE49-F238E27FC236}">
                <a16:creationId xmlns:a16="http://schemas.microsoft.com/office/drawing/2014/main" id="{0C782D1F-74D8-564B-9C63-35A73BEA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403" y="2412810"/>
            <a:ext cx="434499" cy="136696"/>
          </a:xfrm>
          <a:custGeom>
            <a:avLst/>
            <a:gdLst>
              <a:gd name="T0" fmla="*/ 23 w 391"/>
              <a:gd name="T1" fmla="*/ 123 h 124"/>
              <a:gd name="T2" fmla="*/ 23 w 391"/>
              <a:gd name="T3" fmla="*/ 123 h 124"/>
              <a:gd name="T4" fmla="*/ 0 w 391"/>
              <a:gd name="T5" fmla="*/ 100 h 124"/>
              <a:gd name="T6" fmla="*/ 15 w 391"/>
              <a:gd name="T7" fmla="*/ 69 h 124"/>
              <a:gd name="T8" fmla="*/ 291 w 391"/>
              <a:gd name="T9" fmla="*/ 0 h 124"/>
              <a:gd name="T10" fmla="*/ 314 w 391"/>
              <a:gd name="T11" fmla="*/ 0 h 124"/>
              <a:gd name="T12" fmla="*/ 321 w 391"/>
              <a:gd name="T13" fmla="*/ 15 h 124"/>
              <a:gd name="T14" fmla="*/ 352 w 391"/>
              <a:gd name="T15" fmla="*/ 31 h 124"/>
              <a:gd name="T16" fmla="*/ 375 w 391"/>
              <a:gd name="T17" fmla="*/ 46 h 124"/>
              <a:gd name="T18" fmla="*/ 390 w 391"/>
              <a:gd name="T19" fmla="*/ 85 h 124"/>
              <a:gd name="T20" fmla="*/ 375 w 391"/>
              <a:gd name="T21" fmla="*/ 115 h 124"/>
              <a:gd name="T22" fmla="*/ 344 w 391"/>
              <a:gd name="T23" fmla="*/ 100 h 124"/>
              <a:gd name="T24" fmla="*/ 337 w 391"/>
              <a:gd name="T25" fmla="*/ 77 h 124"/>
              <a:gd name="T26" fmla="*/ 283 w 391"/>
              <a:gd name="T27" fmla="*/ 54 h 124"/>
              <a:gd name="T28" fmla="*/ 30 w 391"/>
              <a:gd name="T29" fmla="*/ 123 h 124"/>
              <a:gd name="T30" fmla="*/ 23 w 391"/>
              <a:gd name="T3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" h="124">
                <a:moveTo>
                  <a:pt x="23" y="123"/>
                </a:moveTo>
                <a:lnTo>
                  <a:pt x="23" y="123"/>
                </a:lnTo>
                <a:cubicBezTo>
                  <a:pt x="15" y="123"/>
                  <a:pt x="7" y="115"/>
                  <a:pt x="0" y="100"/>
                </a:cubicBezTo>
                <a:cubicBezTo>
                  <a:pt x="0" y="92"/>
                  <a:pt x="7" y="77"/>
                  <a:pt x="15" y="69"/>
                </a:cubicBezTo>
                <a:cubicBezTo>
                  <a:pt x="291" y="0"/>
                  <a:pt x="291" y="0"/>
                  <a:pt x="291" y="0"/>
                </a:cubicBezTo>
                <a:cubicBezTo>
                  <a:pt x="298" y="0"/>
                  <a:pt x="306" y="0"/>
                  <a:pt x="314" y="0"/>
                </a:cubicBezTo>
                <a:cubicBezTo>
                  <a:pt x="314" y="8"/>
                  <a:pt x="321" y="8"/>
                  <a:pt x="321" y="15"/>
                </a:cubicBezTo>
                <a:cubicBezTo>
                  <a:pt x="329" y="31"/>
                  <a:pt x="337" y="31"/>
                  <a:pt x="352" y="31"/>
                </a:cubicBezTo>
                <a:cubicBezTo>
                  <a:pt x="360" y="31"/>
                  <a:pt x="375" y="38"/>
                  <a:pt x="375" y="46"/>
                </a:cubicBezTo>
                <a:cubicBezTo>
                  <a:pt x="390" y="85"/>
                  <a:pt x="390" y="85"/>
                  <a:pt x="390" y="85"/>
                </a:cubicBezTo>
                <a:cubicBezTo>
                  <a:pt x="390" y="100"/>
                  <a:pt x="382" y="115"/>
                  <a:pt x="375" y="115"/>
                </a:cubicBezTo>
                <a:cubicBezTo>
                  <a:pt x="360" y="123"/>
                  <a:pt x="344" y="115"/>
                  <a:pt x="344" y="100"/>
                </a:cubicBezTo>
                <a:cubicBezTo>
                  <a:pt x="337" y="77"/>
                  <a:pt x="337" y="77"/>
                  <a:pt x="337" y="77"/>
                </a:cubicBezTo>
                <a:cubicBezTo>
                  <a:pt x="314" y="77"/>
                  <a:pt x="298" y="69"/>
                  <a:pt x="283" y="54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23"/>
                  <a:pt x="30" y="123"/>
                  <a:pt x="23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9">
            <a:extLst>
              <a:ext uri="{FF2B5EF4-FFF2-40B4-BE49-F238E27FC236}">
                <a16:creationId xmlns:a16="http://schemas.microsoft.com/office/drawing/2014/main" id="{C6D9814C-5581-D340-9063-6F9C4133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019" y="2569034"/>
            <a:ext cx="4880" cy="48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10">
            <a:extLst>
              <a:ext uri="{FF2B5EF4-FFF2-40B4-BE49-F238E27FC236}">
                <a16:creationId xmlns:a16="http://schemas.microsoft.com/office/drawing/2014/main" id="{7194E486-6136-AF43-BFAC-6D67B71C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019" y="2569034"/>
            <a:ext cx="4880" cy="48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11">
            <a:extLst>
              <a:ext uri="{FF2B5EF4-FFF2-40B4-BE49-F238E27FC236}">
                <a16:creationId xmlns:a16="http://schemas.microsoft.com/office/drawing/2014/main" id="{253730EC-F4C2-784B-9D86-B11FE819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429" y="2569034"/>
            <a:ext cx="4880" cy="48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12">
            <a:extLst>
              <a:ext uri="{FF2B5EF4-FFF2-40B4-BE49-F238E27FC236}">
                <a16:creationId xmlns:a16="http://schemas.microsoft.com/office/drawing/2014/main" id="{3EB730ED-5A96-BD43-86F6-7B12CDC3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429" y="2569034"/>
            <a:ext cx="4880" cy="48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13">
            <a:extLst>
              <a:ext uri="{FF2B5EF4-FFF2-40B4-BE49-F238E27FC236}">
                <a16:creationId xmlns:a16="http://schemas.microsoft.com/office/drawing/2014/main" id="{C6DBA6F0-9963-5D4C-94FB-AD471688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587" y="10477857"/>
            <a:ext cx="771354" cy="771354"/>
          </a:xfrm>
          <a:custGeom>
            <a:avLst/>
            <a:gdLst>
              <a:gd name="T0" fmla="*/ 345 w 698"/>
              <a:gd name="T1" fmla="*/ 697 h 698"/>
              <a:gd name="T2" fmla="*/ 345 w 698"/>
              <a:gd name="T3" fmla="*/ 697 h 698"/>
              <a:gd name="T4" fmla="*/ 100 w 698"/>
              <a:gd name="T5" fmla="*/ 597 h 698"/>
              <a:gd name="T6" fmla="*/ 0 w 698"/>
              <a:gd name="T7" fmla="*/ 344 h 698"/>
              <a:gd name="T8" fmla="*/ 100 w 698"/>
              <a:gd name="T9" fmla="*/ 100 h 698"/>
              <a:gd name="T10" fmla="*/ 345 w 698"/>
              <a:gd name="T11" fmla="*/ 0 h 698"/>
              <a:gd name="T12" fmla="*/ 406 w 698"/>
              <a:gd name="T13" fmla="*/ 0 h 698"/>
              <a:gd name="T14" fmla="*/ 429 w 698"/>
              <a:gd name="T15" fmla="*/ 31 h 698"/>
              <a:gd name="T16" fmla="*/ 375 w 698"/>
              <a:gd name="T17" fmla="*/ 321 h 698"/>
              <a:gd name="T18" fmla="*/ 674 w 698"/>
              <a:gd name="T19" fmla="*/ 321 h 698"/>
              <a:gd name="T20" fmla="*/ 697 w 698"/>
              <a:gd name="T21" fmla="*/ 344 h 698"/>
              <a:gd name="T22" fmla="*/ 597 w 698"/>
              <a:gd name="T23" fmla="*/ 597 h 698"/>
              <a:gd name="T24" fmla="*/ 345 w 698"/>
              <a:gd name="T25" fmla="*/ 697 h 698"/>
              <a:gd name="T26" fmla="*/ 345 w 698"/>
              <a:gd name="T27" fmla="*/ 46 h 698"/>
              <a:gd name="T28" fmla="*/ 345 w 698"/>
              <a:gd name="T29" fmla="*/ 46 h 698"/>
              <a:gd name="T30" fmla="*/ 138 w 698"/>
              <a:gd name="T31" fmla="*/ 138 h 698"/>
              <a:gd name="T32" fmla="*/ 46 w 698"/>
              <a:gd name="T33" fmla="*/ 344 h 698"/>
              <a:gd name="T34" fmla="*/ 138 w 698"/>
              <a:gd name="T35" fmla="*/ 559 h 698"/>
              <a:gd name="T36" fmla="*/ 345 w 698"/>
              <a:gd name="T37" fmla="*/ 651 h 698"/>
              <a:gd name="T38" fmla="*/ 559 w 698"/>
              <a:gd name="T39" fmla="*/ 559 h 698"/>
              <a:gd name="T40" fmla="*/ 651 w 698"/>
              <a:gd name="T41" fmla="*/ 375 h 698"/>
              <a:gd name="T42" fmla="*/ 345 w 698"/>
              <a:gd name="T43" fmla="*/ 375 h 698"/>
              <a:gd name="T44" fmla="*/ 330 w 698"/>
              <a:gd name="T45" fmla="*/ 360 h 698"/>
              <a:gd name="T46" fmla="*/ 322 w 698"/>
              <a:gd name="T47" fmla="*/ 344 h 698"/>
              <a:gd name="T48" fmla="*/ 375 w 698"/>
              <a:gd name="T49" fmla="*/ 46 h 698"/>
              <a:gd name="T50" fmla="*/ 345 w 698"/>
              <a:gd name="T51" fmla="*/ 46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98" h="698">
                <a:moveTo>
                  <a:pt x="345" y="697"/>
                </a:moveTo>
                <a:lnTo>
                  <a:pt x="345" y="697"/>
                </a:lnTo>
                <a:cubicBezTo>
                  <a:pt x="253" y="697"/>
                  <a:pt x="169" y="658"/>
                  <a:pt x="100" y="597"/>
                </a:cubicBezTo>
                <a:cubicBezTo>
                  <a:pt x="31" y="528"/>
                  <a:pt x="0" y="444"/>
                  <a:pt x="0" y="344"/>
                </a:cubicBezTo>
                <a:cubicBezTo>
                  <a:pt x="0" y="253"/>
                  <a:pt x="31" y="168"/>
                  <a:pt x="100" y="100"/>
                </a:cubicBezTo>
                <a:cubicBezTo>
                  <a:pt x="169" y="38"/>
                  <a:pt x="253" y="0"/>
                  <a:pt x="345" y="0"/>
                </a:cubicBezTo>
                <a:cubicBezTo>
                  <a:pt x="368" y="0"/>
                  <a:pt x="391" y="0"/>
                  <a:pt x="406" y="0"/>
                </a:cubicBezTo>
                <a:cubicBezTo>
                  <a:pt x="421" y="8"/>
                  <a:pt x="429" y="15"/>
                  <a:pt x="429" y="31"/>
                </a:cubicBezTo>
                <a:cubicBezTo>
                  <a:pt x="375" y="321"/>
                  <a:pt x="375" y="321"/>
                  <a:pt x="375" y="321"/>
                </a:cubicBezTo>
                <a:cubicBezTo>
                  <a:pt x="674" y="321"/>
                  <a:pt x="674" y="321"/>
                  <a:pt x="674" y="321"/>
                </a:cubicBezTo>
                <a:cubicBezTo>
                  <a:pt x="689" y="321"/>
                  <a:pt x="697" y="337"/>
                  <a:pt x="697" y="344"/>
                </a:cubicBezTo>
                <a:cubicBezTo>
                  <a:pt x="697" y="444"/>
                  <a:pt x="659" y="528"/>
                  <a:pt x="597" y="597"/>
                </a:cubicBezTo>
                <a:cubicBezTo>
                  <a:pt x="528" y="658"/>
                  <a:pt x="437" y="697"/>
                  <a:pt x="345" y="697"/>
                </a:cubicBezTo>
                <a:close/>
                <a:moveTo>
                  <a:pt x="345" y="46"/>
                </a:moveTo>
                <a:lnTo>
                  <a:pt x="345" y="46"/>
                </a:lnTo>
                <a:cubicBezTo>
                  <a:pt x="268" y="46"/>
                  <a:pt x="192" y="77"/>
                  <a:pt x="138" y="138"/>
                </a:cubicBezTo>
                <a:cubicBezTo>
                  <a:pt x="77" y="191"/>
                  <a:pt x="46" y="268"/>
                  <a:pt x="46" y="344"/>
                </a:cubicBezTo>
                <a:cubicBezTo>
                  <a:pt x="46" y="429"/>
                  <a:pt x="77" y="505"/>
                  <a:pt x="138" y="559"/>
                </a:cubicBezTo>
                <a:cubicBezTo>
                  <a:pt x="192" y="620"/>
                  <a:pt x="268" y="651"/>
                  <a:pt x="345" y="651"/>
                </a:cubicBezTo>
                <a:cubicBezTo>
                  <a:pt x="429" y="651"/>
                  <a:pt x="506" y="620"/>
                  <a:pt x="559" y="559"/>
                </a:cubicBezTo>
                <a:cubicBezTo>
                  <a:pt x="613" y="513"/>
                  <a:pt x="643" y="444"/>
                  <a:pt x="651" y="375"/>
                </a:cubicBezTo>
                <a:cubicBezTo>
                  <a:pt x="345" y="375"/>
                  <a:pt x="345" y="375"/>
                  <a:pt x="345" y="375"/>
                </a:cubicBezTo>
                <a:cubicBezTo>
                  <a:pt x="337" y="375"/>
                  <a:pt x="337" y="367"/>
                  <a:pt x="330" y="360"/>
                </a:cubicBezTo>
                <a:cubicBezTo>
                  <a:pt x="322" y="360"/>
                  <a:pt x="322" y="352"/>
                  <a:pt x="322" y="344"/>
                </a:cubicBezTo>
                <a:cubicBezTo>
                  <a:pt x="375" y="46"/>
                  <a:pt x="375" y="46"/>
                  <a:pt x="375" y="46"/>
                </a:cubicBezTo>
                <a:cubicBezTo>
                  <a:pt x="368" y="46"/>
                  <a:pt x="360" y="46"/>
                  <a:pt x="345" y="46"/>
                </a:cubicBez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14">
            <a:extLst>
              <a:ext uri="{FF2B5EF4-FFF2-40B4-BE49-F238E27FC236}">
                <a16:creationId xmlns:a16="http://schemas.microsoft.com/office/drawing/2014/main" id="{9C3D4CE9-9EEB-E041-A4AE-401FFA85C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494" y="10394864"/>
            <a:ext cx="414971" cy="414968"/>
          </a:xfrm>
          <a:custGeom>
            <a:avLst/>
            <a:gdLst>
              <a:gd name="T0" fmla="*/ 352 w 376"/>
              <a:gd name="T1" fmla="*/ 375 h 376"/>
              <a:gd name="T2" fmla="*/ 352 w 376"/>
              <a:gd name="T3" fmla="*/ 375 h 376"/>
              <a:gd name="T4" fmla="*/ 23 w 376"/>
              <a:gd name="T5" fmla="*/ 375 h 376"/>
              <a:gd name="T6" fmla="*/ 7 w 376"/>
              <a:gd name="T7" fmla="*/ 367 h 376"/>
              <a:gd name="T8" fmla="*/ 0 w 376"/>
              <a:gd name="T9" fmla="*/ 352 h 376"/>
              <a:gd name="T10" fmla="*/ 53 w 376"/>
              <a:gd name="T11" fmla="*/ 23 h 376"/>
              <a:gd name="T12" fmla="*/ 69 w 376"/>
              <a:gd name="T13" fmla="*/ 7 h 376"/>
              <a:gd name="T14" fmla="*/ 84 w 376"/>
              <a:gd name="T15" fmla="*/ 7 h 376"/>
              <a:gd name="T16" fmla="*/ 290 w 376"/>
              <a:gd name="T17" fmla="*/ 122 h 376"/>
              <a:gd name="T18" fmla="*/ 375 w 376"/>
              <a:gd name="T19" fmla="*/ 352 h 376"/>
              <a:gd name="T20" fmla="*/ 352 w 376"/>
              <a:gd name="T21" fmla="*/ 375 h 376"/>
              <a:gd name="T22" fmla="*/ 53 w 376"/>
              <a:gd name="T23" fmla="*/ 329 h 376"/>
              <a:gd name="T24" fmla="*/ 53 w 376"/>
              <a:gd name="T25" fmla="*/ 329 h 376"/>
              <a:gd name="T26" fmla="*/ 329 w 376"/>
              <a:gd name="T27" fmla="*/ 329 h 376"/>
              <a:gd name="T28" fmla="*/ 260 w 376"/>
              <a:gd name="T29" fmla="*/ 153 h 376"/>
              <a:gd name="T30" fmla="*/ 99 w 376"/>
              <a:gd name="T31" fmla="*/ 61 h 376"/>
              <a:gd name="T32" fmla="*/ 53 w 376"/>
              <a:gd name="T33" fmla="*/ 32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6" h="376">
                <a:moveTo>
                  <a:pt x="352" y="375"/>
                </a:moveTo>
                <a:lnTo>
                  <a:pt x="352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15" y="375"/>
                  <a:pt x="7" y="375"/>
                  <a:pt x="7" y="367"/>
                </a:cubicBezTo>
                <a:cubicBezTo>
                  <a:pt x="0" y="359"/>
                  <a:pt x="0" y="352"/>
                  <a:pt x="0" y="352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15"/>
                  <a:pt x="61" y="15"/>
                  <a:pt x="69" y="7"/>
                </a:cubicBezTo>
                <a:cubicBezTo>
                  <a:pt x="69" y="7"/>
                  <a:pt x="76" y="0"/>
                  <a:pt x="84" y="7"/>
                </a:cubicBezTo>
                <a:cubicBezTo>
                  <a:pt x="168" y="15"/>
                  <a:pt x="237" y="61"/>
                  <a:pt x="290" y="122"/>
                </a:cubicBezTo>
                <a:cubicBezTo>
                  <a:pt x="344" y="191"/>
                  <a:pt x="375" y="267"/>
                  <a:pt x="375" y="352"/>
                </a:cubicBezTo>
                <a:cubicBezTo>
                  <a:pt x="375" y="367"/>
                  <a:pt x="367" y="375"/>
                  <a:pt x="352" y="375"/>
                </a:cubicBezTo>
                <a:close/>
                <a:moveTo>
                  <a:pt x="53" y="329"/>
                </a:moveTo>
                <a:lnTo>
                  <a:pt x="53" y="329"/>
                </a:lnTo>
                <a:cubicBezTo>
                  <a:pt x="329" y="329"/>
                  <a:pt x="329" y="329"/>
                  <a:pt x="329" y="329"/>
                </a:cubicBezTo>
                <a:cubicBezTo>
                  <a:pt x="321" y="267"/>
                  <a:pt x="298" y="206"/>
                  <a:pt x="260" y="153"/>
                </a:cubicBezTo>
                <a:cubicBezTo>
                  <a:pt x="214" y="107"/>
                  <a:pt x="160" y="76"/>
                  <a:pt x="99" y="61"/>
                </a:cubicBezTo>
                <a:lnTo>
                  <a:pt x="53" y="329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15">
            <a:extLst>
              <a:ext uri="{FF2B5EF4-FFF2-40B4-BE49-F238E27FC236}">
                <a16:creationId xmlns:a16="http://schemas.microsoft.com/office/drawing/2014/main" id="{B9A55502-72D5-7240-A7AA-D520AD3A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111" y="10834243"/>
            <a:ext cx="312447" cy="317328"/>
          </a:xfrm>
          <a:custGeom>
            <a:avLst/>
            <a:gdLst>
              <a:gd name="T0" fmla="*/ 23 w 284"/>
              <a:gd name="T1" fmla="*/ 284 h 285"/>
              <a:gd name="T2" fmla="*/ 23 w 284"/>
              <a:gd name="T3" fmla="*/ 284 h 285"/>
              <a:gd name="T4" fmla="*/ 8 w 284"/>
              <a:gd name="T5" fmla="*/ 276 h 285"/>
              <a:gd name="T6" fmla="*/ 8 w 284"/>
              <a:gd name="T7" fmla="*/ 238 h 285"/>
              <a:gd name="T8" fmla="*/ 238 w 284"/>
              <a:gd name="T9" fmla="*/ 8 h 285"/>
              <a:gd name="T10" fmla="*/ 276 w 284"/>
              <a:gd name="T11" fmla="*/ 8 h 285"/>
              <a:gd name="T12" fmla="*/ 276 w 284"/>
              <a:gd name="T13" fmla="*/ 46 h 285"/>
              <a:gd name="T14" fmla="*/ 38 w 284"/>
              <a:gd name="T15" fmla="*/ 276 h 285"/>
              <a:gd name="T16" fmla="*/ 23 w 284"/>
              <a:gd name="T17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" h="285">
                <a:moveTo>
                  <a:pt x="23" y="284"/>
                </a:moveTo>
                <a:lnTo>
                  <a:pt x="23" y="284"/>
                </a:lnTo>
                <a:cubicBezTo>
                  <a:pt x="16" y="284"/>
                  <a:pt x="16" y="276"/>
                  <a:pt x="8" y="276"/>
                </a:cubicBezTo>
                <a:cubicBezTo>
                  <a:pt x="0" y="268"/>
                  <a:pt x="0" y="253"/>
                  <a:pt x="8" y="238"/>
                </a:cubicBezTo>
                <a:cubicBezTo>
                  <a:pt x="238" y="8"/>
                  <a:pt x="238" y="8"/>
                  <a:pt x="238" y="8"/>
                </a:cubicBezTo>
                <a:cubicBezTo>
                  <a:pt x="245" y="0"/>
                  <a:pt x="261" y="0"/>
                  <a:pt x="276" y="8"/>
                </a:cubicBezTo>
                <a:cubicBezTo>
                  <a:pt x="283" y="16"/>
                  <a:pt x="283" y="31"/>
                  <a:pt x="276" y="46"/>
                </a:cubicBezTo>
                <a:cubicBezTo>
                  <a:pt x="38" y="276"/>
                  <a:pt x="38" y="276"/>
                  <a:pt x="38" y="276"/>
                </a:cubicBezTo>
                <a:cubicBezTo>
                  <a:pt x="38" y="276"/>
                  <a:pt x="31" y="284"/>
                  <a:pt x="23" y="284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16">
            <a:extLst>
              <a:ext uri="{FF2B5EF4-FFF2-40B4-BE49-F238E27FC236}">
                <a16:creationId xmlns:a16="http://schemas.microsoft.com/office/drawing/2014/main" id="{58D76B90-C3A6-BB45-B6BF-8967C64E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603" y="11493310"/>
            <a:ext cx="53700" cy="746946"/>
          </a:xfrm>
          <a:custGeom>
            <a:avLst/>
            <a:gdLst>
              <a:gd name="T0" fmla="*/ 23 w 47"/>
              <a:gd name="T1" fmla="*/ 674 h 675"/>
              <a:gd name="T2" fmla="*/ 23 w 47"/>
              <a:gd name="T3" fmla="*/ 674 h 675"/>
              <a:gd name="T4" fmla="*/ 23 w 47"/>
              <a:gd name="T5" fmla="*/ 674 h 675"/>
              <a:gd name="T6" fmla="*/ 0 w 47"/>
              <a:gd name="T7" fmla="*/ 651 h 675"/>
              <a:gd name="T8" fmla="*/ 0 w 47"/>
              <a:gd name="T9" fmla="*/ 23 h 675"/>
              <a:gd name="T10" fmla="*/ 23 w 47"/>
              <a:gd name="T11" fmla="*/ 0 h 675"/>
              <a:gd name="T12" fmla="*/ 23 w 47"/>
              <a:gd name="T13" fmla="*/ 0 h 675"/>
              <a:gd name="T14" fmla="*/ 46 w 47"/>
              <a:gd name="T15" fmla="*/ 23 h 675"/>
              <a:gd name="T16" fmla="*/ 46 w 47"/>
              <a:gd name="T17" fmla="*/ 651 h 675"/>
              <a:gd name="T18" fmla="*/ 23 w 47"/>
              <a:gd name="T19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675">
                <a:moveTo>
                  <a:pt x="23" y="674"/>
                </a:moveTo>
                <a:lnTo>
                  <a:pt x="23" y="674"/>
                </a:lnTo>
                <a:lnTo>
                  <a:pt x="23" y="674"/>
                </a:lnTo>
                <a:cubicBezTo>
                  <a:pt x="8" y="674"/>
                  <a:pt x="0" y="658"/>
                  <a:pt x="0" y="65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8" y="0"/>
                  <a:pt x="23" y="0"/>
                </a:cubicBezTo>
                <a:lnTo>
                  <a:pt x="23" y="0"/>
                </a:lnTo>
                <a:cubicBezTo>
                  <a:pt x="38" y="0"/>
                  <a:pt x="46" y="16"/>
                  <a:pt x="46" y="23"/>
                </a:cubicBezTo>
                <a:cubicBezTo>
                  <a:pt x="46" y="651"/>
                  <a:pt x="46" y="651"/>
                  <a:pt x="46" y="651"/>
                </a:cubicBezTo>
                <a:cubicBezTo>
                  <a:pt x="46" y="658"/>
                  <a:pt x="38" y="674"/>
                  <a:pt x="23" y="674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17">
            <a:extLst>
              <a:ext uri="{FF2B5EF4-FFF2-40B4-BE49-F238E27FC236}">
                <a16:creationId xmlns:a16="http://schemas.microsoft.com/office/drawing/2014/main" id="{C3E51D90-E6F7-4847-8E70-B7925920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603" y="12181672"/>
            <a:ext cx="737179" cy="58584"/>
          </a:xfrm>
          <a:custGeom>
            <a:avLst/>
            <a:gdLst>
              <a:gd name="T0" fmla="*/ 23 w 667"/>
              <a:gd name="T1" fmla="*/ 54 h 55"/>
              <a:gd name="T2" fmla="*/ 23 w 667"/>
              <a:gd name="T3" fmla="*/ 54 h 55"/>
              <a:gd name="T4" fmla="*/ 0 w 667"/>
              <a:gd name="T5" fmla="*/ 31 h 55"/>
              <a:gd name="T6" fmla="*/ 23 w 667"/>
              <a:gd name="T7" fmla="*/ 0 h 55"/>
              <a:gd name="T8" fmla="*/ 643 w 667"/>
              <a:gd name="T9" fmla="*/ 0 h 55"/>
              <a:gd name="T10" fmla="*/ 666 w 667"/>
              <a:gd name="T11" fmla="*/ 31 h 55"/>
              <a:gd name="T12" fmla="*/ 643 w 667"/>
              <a:gd name="T13" fmla="*/ 54 h 55"/>
              <a:gd name="T14" fmla="*/ 23 w 66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55">
                <a:moveTo>
                  <a:pt x="23" y="54"/>
                </a:moveTo>
                <a:lnTo>
                  <a:pt x="23" y="54"/>
                </a:lnTo>
                <a:cubicBezTo>
                  <a:pt x="8" y="54"/>
                  <a:pt x="0" y="38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658" y="0"/>
                  <a:pt x="666" y="16"/>
                  <a:pt x="666" y="31"/>
                </a:cubicBezTo>
                <a:cubicBezTo>
                  <a:pt x="666" y="38"/>
                  <a:pt x="658" y="54"/>
                  <a:pt x="643" y="54"/>
                </a:cubicBezTo>
                <a:lnTo>
                  <a:pt x="23" y="54"/>
                </a:ln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18">
            <a:extLst>
              <a:ext uri="{FF2B5EF4-FFF2-40B4-BE49-F238E27FC236}">
                <a16:creationId xmlns:a16="http://schemas.microsoft.com/office/drawing/2014/main" id="{E90AA361-CD0A-3B40-9811-4F9D2561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298" y="11776466"/>
            <a:ext cx="190396" cy="468671"/>
          </a:xfrm>
          <a:custGeom>
            <a:avLst/>
            <a:gdLst>
              <a:gd name="T0" fmla="*/ 146 w 170"/>
              <a:gd name="T1" fmla="*/ 421 h 422"/>
              <a:gd name="T2" fmla="*/ 146 w 170"/>
              <a:gd name="T3" fmla="*/ 421 h 422"/>
              <a:gd name="T4" fmla="*/ 23 w 170"/>
              <a:gd name="T5" fmla="*/ 421 h 422"/>
              <a:gd name="T6" fmla="*/ 0 w 170"/>
              <a:gd name="T7" fmla="*/ 398 h 422"/>
              <a:gd name="T8" fmla="*/ 0 w 170"/>
              <a:gd name="T9" fmla="*/ 23 h 422"/>
              <a:gd name="T10" fmla="*/ 23 w 170"/>
              <a:gd name="T11" fmla="*/ 0 h 422"/>
              <a:gd name="T12" fmla="*/ 146 w 170"/>
              <a:gd name="T13" fmla="*/ 0 h 422"/>
              <a:gd name="T14" fmla="*/ 169 w 170"/>
              <a:gd name="T15" fmla="*/ 23 h 422"/>
              <a:gd name="T16" fmla="*/ 169 w 170"/>
              <a:gd name="T17" fmla="*/ 398 h 422"/>
              <a:gd name="T18" fmla="*/ 146 w 170"/>
              <a:gd name="T19" fmla="*/ 421 h 422"/>
              <a:gd name="T20" fmla="*/ 46 w 170"/>
              <a:gd name="T21" fmla="*/ 367 h 422"/>
              <a:gd name="T22" fmla="*/ 46 w 170"/>
              <a:gd name="T23" fmla="*/ 367 h 422"/>
              <a:gd name="T24" fmla="*/ 123 w 170"/>
              <a:gd name="T25" fmla="*/ 367 h 422"/>
              <a:gd name="T26" fmla="*/ 123 w 170"/>
              <a:gd name="T27" fmla="*/ 46 h 422"/>
              <a:gd name="T28" fmla="*/ 46 w 170"/>
              <a:gd name="T29" fmla="*/ 46 h 422"/>
              <a:gd name="T30" fmla="*/ 46 w 170"/>
              <a:gd name="T31" fmla="*/ 367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422">
                <a:moveTo>
                  <a:pt x="146" y="421"/>
                </a:moveTo>
                <a:lnTo>
                  <a:pt x="146" y="421"/>
                </a:lnTo>
                <a:cubicBezTo>
                  <a:pt x="23" y="421"/>
                  <a:pt x="23" y="421"/>
                  <a:pt x="23" y="421"/>
                </a:cubicBezTo>
                <a:cubicBezTo>
                  <a:pt x="8" y="421"/>
                  <a:pt x="0" y="405"/>
                  <a:pt x="0" y="39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1" y="0"/>
                  <a:pt x="169" y="7"/>
                  <a:pt x="169" y="23"/>
                </a:cubicBezTo>
                <a:cubicBezTo>
                  <a:pt x="169" y="398"/>
                  <a:pt x="169" y="398"/>
                  <a:pt x="169" y="398"/>
                </a:cubicBezTo>
                <a:cubicBezTo>
                  <a:pt x="169" y="405"/>
                  <a:pt x="161" y="421"/>
                  <a:pt x="146" y="421"/>
                </a:cubicBezTo>
                <a:close/>
                <a:moveTo>
                  <a:pt x="46" y="367"/>
                </a:moveTo>
                <a:lnTo>
                  <a:pt x="46" y="367"/>
                </a:lnTo>
                <a:cubicBezTo>
                  <a:pt x="123" y="367"/>
                  <a:pt x="123" y="367"/>
                  <a:pt x="123" y="367"/>
                </a:cubicBezTo>
                <a:cubicBezTo>
                  <a:pt x="123" y="46"/>
                  <a:pt x="123" y="46"/>
                  <a:pt x="12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67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9">
            <a:extLst>
              <a:ext uri="{FF2B5EF4-FFF2-40B4-BE49-F238E27FC236}">
                <a16:creationId xmlns:a16="http://schemas.microsoft.com/office/drawing/2014/main" id="{1E9D6C3C-0A85-4445-9EA3-209C33BA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994" y="11561658"/>
            <a:ext cx="195280" cy="678598"/>
          </a:xfrm>
          <a:custGeom>
            <a:avLst/>
            <a:gdLst>
              <a:gd name="T0" fmla="*/ 145 w 177"/>
              <a:gd name="T1" fmla="*/ 612 h 613"/>
              <a:gd name="T2" fmla="*/ 145 w 177"/>
              <a:gd name="T3" fmla="*/ 612 h 613"/>
              <a:gd name="T4" fmla="*/ 23 w 177"/>
              <a:gd name="T5" fmla="*/ 612 h 613"/>
              <a:gd name="T6" fmla="*/ 0 w 177"/>
              <a:gd name="T7" fmla="*/ 589 h 613"/>
              <a:gd name="T8" fmla="*/ 0 w 177"/>
              <a:gd name="T9" fmla="*/ 23 h 613"/>
              <a:gd name="T10" fmla="*/ 23 w 177"/>
              <a:gd name="T11" fmla="*/ 0 h 613"/>
              <a:gd name="T12" fmla="*/ 145 w 177"/>
              <a:gd name="T13" fmla="*/ 0 h 613"/>
              <a:gd name="T14" fmla="*/ 176 w 177"/>
              <a:gd name="T15" fmla="*/ 23 h 613"/>
              <a:gd name="T16" fmla="*/ 176 w 177"/>
              <a:gd name="T17" fmla="*/ 589 h 613"/>
              <a:gd name="T18" fmla="*/ 145 w 177"/>
              <a:gd name="T19" fmla="*/ 612 h 613"/>
              <a:gd name="T20" fmla="*/ 46 w 177"/>
              <a:gd name="T21" fmla="*/ 558 h 613"/>
              <a:gd name="T22" fmla="*/ 46 w 177"/>
              <a:gd name="T23" fmla="*/ 558 h 613"/>
              <a:gd name="T24" fmla="*/ 122 w 177"/>
              <a:gd name="T25" fmla="*/ 558 h 613"/>
              <a:gd name="T26" fmla="*/ 122 w 177"/>
              <a:gd name="T27" fmla="*/ 45 h 613"/>
              <a:gd name="T28" fmla="*/ 46 w 177"/>
              <a:gd name="T29" fmla="*/ 45 h 613"/>
              <a:gd name="T30" fmla="*/ 46 w 177"/>
              <a:gd name="T31" fmla="*/ 558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613">
                <a:moveTo>
                  <a:pt x="145" y="612"/>
                </a:moveTo>
                <a:lnTo>
                  <a:pt x="145" y="612"/>
                </a:lnTo>
                <a:cubicBezTo>
                  <a:pt x="23" y="612"/>
                  <a:pt x="23" y="612"/>
                  <a:pt x="23" y="612"/>
                </a:cubicBezTo>
                <a:cubicBezTo>
                  <a:pt x="7" y="612"/>
                  <a:pt x="0" y="596"/>
                  <a:pt x="0" y="58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1" y="0"/>
                  <a:pt x="176" y="7"/>
                  <a:pt x="176" y="23"/>
                </a:cubicBezTo>
                <a:cubicBezTo>
                  <a:pt x="176" y="589"/>
                  <a:pt x="176" y="589"/>
                  <a:pt x="176" y="589"/>
                </a:cubicBezTo>
                <a:cubicBezTo>
                  <a:pt x="176" y="596"/>
                  <a:pt x="161" y="612"/>
                  <a:pt x="145" y="612"/>
                </a:cubicBezTo>
                <a:close/>
                <a:moveTo>
                  <a:pt x="46" y="558"/>
                </a:moveTo>
                <a:lnTo>
                  <a:pt x="46" y="558"/>
                </a:lnTo>
                <a:cubicBezTo>
                  <a:pt x="122" y="558"/>
                  <a:pt x="122" y="558"/>
                  <a:pt x="122" y="558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558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20">
            <a:extLst>
              <a:ext uri="{FF2B5EF4-FFF2-40B4-BE49-F238E27FC236}">
                <a16:creationId xmlns:a16="http://schemas.microsoft.com/office/drawing/2014/main" id="{A5928248-C176-504A-AC34-289766BC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806" y="11630006"/>
            <a:ext cx="195280" cy="610250"/>
          </a:xfrm>
          <a:custGeom>
            <a:avLst/>
            <a:gdLst>
              <a:gd name="T0" fmla="*/ 146 w 177"/>
              <a:gd name="T1" fmla="*/ 551 h 552"/>
              <a:gd name="T2" fmla="*/ 146 w 177"/>
              <a:gd name="T3" fmla="*/ 551 h 552"/>
              <a:gd name="T4" fmla="*/ 23 w 177"/>
              <a:gd name="T5" fmla="*/ 551 h 552"/>
              <a:gd name="T6" fmla="*/ 0 w 177"/>
              <a:gd name="T7" fmla="*/ 528 h 552"/>
              <a:gd name="T8" fmla="*/ 0 w 177"/>
              <a:gd name="T9" fmla="*/ 23 h 552"/>
              <a:gd name="T10" fmla="*/ 23 w 177"/>
              <a:gd name="T11" fmla="*/ 0 h 552"/>
              <a:gd name="T12" fmla="*/ 146 w 177"/>
              <a:gd name="T13" fmla="*/ 0 h 552"/>
              <a:gd name="T14" fmla="*/ 176 w 177"/>
              <a:gd name="T15" fmla="*/ 23 h 552"/>
              <a:gd name="T16" fmla="*/ 176 w 177"/>
              <a:gd name="T17" fmla="*/ 528 h 552"/>
              <a:gd name="T18" fmla="*/ 146 w 177"/>
              <a:gd name="T19" fmla="*/ 551 h 552"/>
              <a:gd name="T20" fmla="*/ 54 w 177"/>
              <a:gd name="T21" fmla="*/ 497 h 552"/>
              <a:gd name="T22" fmla="*/ 54 w 177"/>
              <a:gd name="T23" fmla="*/ 497 h 552"/>
              <a:gd name="T24" fmla="*/ 123 w 177"/>
              <a:gd name="T25" fmla="*/ 497 h 552"/>
              <a:gd name="T26" fmla="*/ 123 w 177"/>
              <a:gd name="T27" fmla="*/ 53 h 552"/>
              <a:gd name="T28" fmla="*/ 54 w 177"/>
              <a:gd name="T29" fmla="*/ 53 h 552"/>
              <a:gd name="T30" fmla="*/ 54 w 177"/>
              <a:gd name="T31" fmla="*/ 497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552">
                <a:moveTo>
                  <a:pt x="146" y="551"/>
                </a:moveTo>
                <a:lnTo>
                  <a:pt x="146" y="551"/>
                </a:lnTo>
                <a:cubicBezTo>
                  <a:pt x="23" y="551"/>
                  <a:pt x="23" y="551"/>
                  <a:pt x="23" y="551"/>
                </a:cubicBezTo>
                <a:cubicBezTo>
                  <a:pt x="16" y="551"/>
                  <a:pt x="0" y="535"/>
                  <a:pt x="0" y="52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1" y="0"/>
                  <a:pt x="176" y="15"/>
                  <a:pt x="176" y="23"/>
                </a:cubicBezTo>
                <a:cubicBezTo>
                  <a:pt x="176" y="528"/>
                  <a:pt x="176" y="528"/>
                  <a:pt x="176" y="528"/>
                </a:cubicBezTo>
                <a:cubicBezTo>
                  <a:pt x="176" y="535"/>
                  <a:pt x="161" y="551"/>
                  <a:pt x="146" y="551"/>
                </a:cubicBezTo>
                <a:close/>
                <a:moveTo>
                  <a:pt x="54" y="497"/>
                </a:moveTo>
                <a:lnTo>
                  <a:pt x="54" y="497"/>
                </a:lnTo>
                <a:cubicBezTo>
                  <a:pt x="123" y="497"/>
                  <a:pt x="123" y="497"/>
                  <a:pt x="123" y="497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497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21">
            <a:extLst>
              <a:ext uri="{FF2B5EF4-FFF2-40B4-BE49-F238E27FC236}">
                <a16:creationId xmlns:a16="http://schemas.microsoft.com/office/drawing/2014/main" id="{9B4D1025-6ACF-E942-89F0-9DFD73EF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159" y="11293150"/>
            <a:ext cx="53703" cy="737179"/>
          </a:xfrm>
          <a:custGeom>
            <a:avLst/>
            <a:gdLst>
              <a:gd name="T0" fmla="*/ 23 w 47"/>
              <a:gd name="T1" fmla="*/ 666 h 667"/>
              <a:gd name="T2" fmla="*/ 23 w 47"/>
              <a:gd name="T3" fmla="*/ 666 h 667"/>
              <a:gd name="T4" fmla="*/ 0 w 47"/>
              <a:gd name="T5" fmla="*/ 643 h 667"/>
              <a:gd name="T6" fmla="*/ 0 w 47"/>
              <a:gd name="T7" fmla="*/ 23 h 667"/>
              <a:gd name="T8" fmla="*/ 23 w 47"/>
              <a:gd name="T9" fmla="*/ 0 h 667"/>
              <a:gd name="T10" fmla="*/ 46 w 47"/>
              <a:gd name="T11" fmla="*/ 23 h 667"/>
              <a:gd name="T12" fmla="*/ 46 w 47"/>
              <a:gd name="T13" fmla="*/ 643 h 667"/>
              <a:gd name="T14" fmla="*/ 23 w 47"/>
              <a:gd name="T1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667">
                <a:moveTo>
                  <a:pt x="23" y="666"/>
                </a:moveTo>
                <a:lnTo>
                  <a:pt x="23" y="666"/>
                </a:lnTo>
                <a:cubicBezTo>
                  <a:pt x="15" y="666"/>
                  <a:pt x="0" y="658"/>
                  <a:pt x="0" y="6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cubicBezTo>
                  <a:pt x="38" y="0"/>
                  <a:pt x="46" y="15"/>
                  <a:pt x="46" y="23"/>
                </a:cubicBezTo>
                <a:cubicBezTo>
                  <a:pt x="46" y="643"/>
                  <a:pt x="46" y="643"/>
                  <a:pt x="46" y="643"/>
                </a:cubicBezTo>
                <a:cubicBezTo>
                  <a:pt x="46" y="658"/>
                  <a:pt x="38" y="666"/>
                  <a:pt x="23" y="666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22">
            <a:extLst>
              <a:ext uri="{FF2B5EF4-FFF2-40B4-BE49-F238E27FC236}">
                <a16:creationId xmlns:a16="http://schemas.microsoft.com/office/drawing/2014/main" id="{930144CD-667B-C947-9484-0E1F833E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159" y="11976629"/>
            <a:ext cx="737182" cy="53700"/>
          </a:xfrm>
          <a:custGeom>
            <a:avLst/>
            <a:gdLst>
              <a:gd name="T0" fmla="*/ 642 w 666"/>
              <a:gd name="T1" fmla="*/ 46 h 47"/>
              <a:gd name="T2" fmla="*/ 642 w 666"/>
              <a:gd name="T3" fmla="*/ 46 h 47"/>
              <a:gd name="T4" fmla="*/ 23 w 666"/>
              <a:gd name="T5" fmla="*/ 46 h 47"/>
              <a:gd name="T6" fmla="*/ 0 w 666"/>
              <a:gd name="T7" fmla="*/ 23 h 47"/>
              <a:gd name="T8" fmla="*/ 23 w 666"/>
              <a:gd name="T9" fmla="*/ 0 h 47"/>
              <a:gd name="T10" fmla="*/ 642 w 666"/>
              <a:gd name="T11" fmla="*/ 0 h 47"/>
              <a:gd name="T12" fmla="*/ 665 w 666"/>
              <a:gd name="T13" fmla="*/ 23 h 47"/>
              <a:gd name="T14" fmla="*/ 642 w 66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47">
                <a:moveTo>
                  <a:pt x="642" y="46"/>
                </a:moveTo>
                <a:lnTo>
                  <a:pt x="642" y="46"/>
                </a:lnTo>
                <a:cubicBezTo>
                  <a:pt x="23" y="46"/>
                  <a:pt x="23" y="46"/>
                  <a:pt x="23" y="46"/>
                </a:cubicBezTo>
                <a:cubicBezTo>
                  <a:pt x="15" y="46"/>
                  <a:pt x="0" y="38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8" y="0"/>
                  <a:pt x="665" y="7"/>
                  <a:pt x="665" y="23"/>
                </a:cubicBezTo>
                <a:cubicBezTo>
                  <a:pt x="665" y="38"/>
                  <a:pt x="658" y="46"/>
                  <a:pt x="642" y="46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23">
            <a:extLst>
              <a:ext uri="{FF2B5EF4-FFF2-40B4-BE49-F238E27FC236}">
                <a16:creationId xmlns:a16="http://schemas.microsoft.com/office/drawing/2014/main" id="{3B60617A-E918-774B-AC85-AAB78D96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99" y="11307795"/>
            <a:ext cx="483318" cy="634659"/>
          </a:xfrm>
          <a:custGeom>
            <a:avLst/>
            <a:gdLst>
              <a:gd name="T0" fmla="*/ 31 w 437"/>
              <a:gd name="T1" fmla="*/ 574 h 575"/>
              <a:gd name="T2" fmla="*/ 31 w 437"/>
              <a:gd name="T3" fmla="*/ 574 h 575"/>
              <a:gd name="T4" fmla="*/ 23 w 437"/>
              <a:gd name="T5" fmla="*/ 574 h 575"/>
              <a:gd name="T6" fmla="*/ 8 w 437"/>
              <a:gd name="T7" fmla="*/ 543 h 575"/>
              <a:gd name="T8" fmla="*/ 61 w 437"/>
              <a:gd name="T9" fmla="*/ 444 h 575"/>
              <a:gd name="T10" fmla="*/ 69 w 437"/>
              <a:gd name="T11" fmla="*/ 436 h 575"/>
              <a:gd name="T12" fmla="*/ 207 w 437"/>
              <a:gd name="T13" fmla="*/ 367 h 575"/>
              <a:gd name="T14" fmla="*/ 214 w 437"/>
              <a:gd name="T15" fmla="*/ 367 h 575"/>
              <a:gd name="T16" fmla="*/ 291 w 437"/>
              <a:gd name="T17" fmla="*/ 344 h 575"/>
              <a:gd name="T18" fmla="*/ 314 w 437"/>
              <a:gd name="T19" fmla="*/ 230 h 575"/>
              <a:gd name="T20" fmla="*/ 329 w 437"/>
              <a:gd name="T21" fmla="*/ 122 h 575"/>
              <a:gd name="T22" fmla="*/ 329 w 437"/>
              <a:gd name="T23" fmla="*/ 115 h 575"/>
              <a:gd name="T24" fmla="*/ 390 w 437"/>
              <a:gd name="T25" fmla="*/ 15 h 575"/>
              <a:gd name="T26" fmla="*/ 421 w 437"/>
              <a:gd name="T27" fmla="*/ 8 h 575"/>
              <a:gd name="T28" fmla="*/ 428 w 437"/>
              <a:gd name="T29" fmla="*/ 38 h 575"/>
              <a:gd name="T30" fmla="*/ 375 w 437"/>
              <a:gd name="T31" fmla="*/ 138 h 575"/>
              <a:gd name="T32" fmla="*/ 360 w 437"/>
              <a:gd name="T33" fmla="*/ 237 h 575"/>
              <a:gd name="T34" fmla="*/ 337 w 437"/>
              <a:gd name="T35" fmla="*/ 367 h 575"/>
              <a:gd name="T36" fmla="*/ 321 w 437"/>
              <a:gd name="T37" fmla="*/ 383 h 575"/>
              <a:gd name="T38" fmla="*/ 229 w 437"/>
              <a:gd name="T39" fmla="*/ 413 h 575"/>
              <a:gd name="T40" fmla="*/ 99 w 437"/>
              <a:gd name="T41" fmla="*/ 474 h 575"/>
              <a:gd name="T42" fmla="*/ 54 w 437"/>
              <a:gd name="T43" fmla="*/ 559 h 575"/>
              <a:gd name="T44" fmla="*/ 31 w 437"/>
              <a:gd name="T45" fmla="*/ 574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7" h="575">
                <a:moveTo>
                  <a:pt x="31" y="574"/>
                </a:moveTo>
                <a:lnTo>
                  <a:pt x="31" y="574"/>
                </a:lnTo>
                <a:lnTo>
                  <a:pt x="23" y="574"/>
                </a:lnTo>
                <a:cubicBezTo>
                  <a:pt x="8" y="566"/>
                  <a:pt x="0" y="551"/>
                  <a:pt x="8" y="543"/>
                </a:cubicBezTo>
                <a:cubicBezTo>
                  <a:pt x="61" y="444"/>
                  <a:pt x="61" y="444"/>
                  <a:pt x="61" y="444"/>
                </a:cubicBezTo>
                <a:cubicBezTo>
                  <a:pt x="61" y="436"/>
                  <a:pt x="61" y="436"/>
                  <a:pt x="69" y="436"/>
                </a:cubicBezTo>
                <a:cubicBezTo>
                  <a:pt x="207" y="367"/>
                  <a:pt x="207" y="367"/>
                  <a:pt x="207" y="367"/>
                </a:cubicBezTo>
                <a:cubicBezTo>
                  <a:pt x="207" y="367"/>
                  <a:pt x="207" y="367"/>
                  <a:pt x="214" y="367"/>
                </a:cubicBezTo>
                <a:cubicBezTo>
                  <a:pt x="291" y="344"/>
                  <a:pt x="291" y="344"/>
                  <a:pt x="291" y="344"/>
                </a:cubicBezTo>
                <a:cubicBezTo>
                  <a:pt x="314" y="230"/>
                  <a:pt x="314" y="230"/>
                  <a:pt x="314" y="230"/>
                </a:cubicBezTo>
                <a:cubicBezTo>
                  <a:pt x="329" y="122"/>
                  <a:pt x="329" y="122"/>
                  <a:pt x="329" y="122"/>
                </a:cubicBezTo>
                <a:lnTo>
                  <a:pt x="329" y="115"/>
                </a:lnTo>
                <a:cubicBezTo>
                  <a:pt x="390" y="15"/>
                  <a:pt x="390" y="15"/>
                  <a:pt x="390" y="15"/>
                </a:cubicBezTo>
                <a:cubicBezTo>
                  <a:pt x="398" y="8"/>
                  <a:pt x="413" y="0"/>
                  <a:pt x="421" y="8"/>
                </a:cubicBezTo>
                <a:cubicBezTo>
                  <a:pt x="436" y="15"/>
                  <a:pt x="436" y="31"/>
                  <a:pt x="428" y="38"/>
                </a:cubicBezTo>
                <a:cubicBezTo>
                  <a:pt x="375" y="138"/>
                  <a:pt x="375" y="138"/>
                  <a:pt x="375" y="138"/>
                </a:cubicBezTo>
                <a:cubicBezTo>
                  <a:pt x="360" y="237"/>
                  <a:pt x="360" y="237"/>
                  <a:pt x="360" y="237"/>
                </a:cubicBezTo>
                <a:cubicBezTo>
                  <a:pt x="337" y="367"/>
                  <a:pt x="337" y="367"/>
                  <a:pt x="337" y="367"/>
                </a:cubicBezTo>
                <a:cubicBezTo>
                  <a:pt x="337" y="375"/>
                  <a:pt x="329" y="383"/>
                  <a:pt x="321" y="383"/>
                </a:cubicBezTo>
                <a:cubicBezTo>
                  <a:pt x="229" y="413"/>
                  <a:pt x="229" y="413"/>
                  <a:pt x="229" y="413"/>
                </a:cubicBezTo>
                <a:cubicBezTo>
                  <a:pt x="99" y="474"/>
                  <a:pt x="99" y="474"/>
                  <a:pt x="99" y="474"/>
                </a:cubicBezTo>
                <a:cubicBezTo>
                  <a:pt x="54" y="559"/>
                  <a:pt x="54" y="559"/>
                  <a:pt x="54" y="559"/>
                </a:cubicBezTo>
                <a:cubicBezTo>
                  <a:pt x="46" y="574"/>
                  <a:pt x="38" y="574"/>
                  <a:pt x="31" y="574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24">
            <a:extLst>
              <a:ext uri="{FF2B5EF4-FFF2-40B4-BE49-F238E27FC236}">
                <a16:creationId xmlns:a16="http://schemas.microsoft.com/office/drawing/2014/main" id="{CC810B8B-FF4A-AB4A-94C9-706E0FF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242" y="11464018"/>
            <a:ext cx="253863" cy="161107"/>
          </a:xfrm>
          <a:custGeom>
            <a:avLst/>
            <a:gdLst>
              <a:gd name="T0" fmla="*/ 61 w 230"/>
              <a:gd name="T1" fmla="*/ 145 h 146"/>
              <a:gd name="T2" fmla="*/ 61 w 230"/>
              <a:gd name="T3" fmla="*/ 145 h 146"/>
              <a:gd name="T4" fmla="*/ 53 w 230"/>
              <a:gd name="T5" fmla="*/ 145 h 146"/>
              <a:gd name="T6" fmla="*/ 22 w 230"/>
              <a:gd name="T7" fmla="*/ 130 h 146"/>
              <a:gd name="T8" fmla="*/ 0 w 230"/>
              <a:gd name="T9" fmla="*/ 107 h 146"/>
              <a:gd name="T10" fmla="*/ 30 w 230"/>
              <a:gd name="T11" fmla="*/ 84 h 146"/>
              <a:gd name="T12" fmla="*/ 61 w 230"/>
              <a:gd name="T13" fmla="*/ 92 h 146"/>
              <a:gd name="T14" fmla="*/ 191 w 230"/>
              <a:gd name="T15" fmla="*/ 7 h 146"/>
              <a:gd name="T16" fmla="*/ 221 w 230"/>
              <a:gd name="T17" fmla="*/ 15 h 146"/>
              <a:gd name="T18" fmla="*/ 214 w 230"/>
              <a:gd name="T19" fmla="*/ 46 h 146"/>
              <a:gd name="T20" fmla="*/ 76 w 230"/>
              <a:gd name="T21" fmla="*/ 137 h 146"/>
              <a:gd name="T22" fmla="*/ 61 w 230"/>
              <a:gd name="T2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146">
                <a:moveTo>
                  <a:pt x="61" y="145"/>
                </a:moveTo>
                <a:lnTo>
                  <a:pt x="61" y="145"/>
                </a:lnTo>
                <a:cubicBezTo>
                  <a:pt x="61" y="145"/>
                  <a:pt x="61" y="145"/>
                  <a:pt x="53" y="145"/>
                </a:cubicBezTo>
                <a:cubicBezTo>
                  <a:pt x="22" y="130"/>
                  <a:pt x="22" y="130"/>
                  <a:pt x="22" y="130"/>
                </a:cubicBezTo>
                <a:cubicBezTo>
                  <a:pt x="7" y="130"/>
                  <a:pt x="0" y="115"/>
                  <a:pt x="0" y="107"/>
                </a:cubicBezTo>
                <a:cubicBezTo>
                  <a:pt x="7" y="92"/>
                  <a:pt x="22" y="84"/>
                  <a:pt x="30" y="84"/>
                </a:cubicBezTo>
                <a:cubicBezTo>
                  <a:pt x="61" y="92"/>
                  <a:pt x="61" y="92"/>
                  <a:pt x="61" y="92"/>
                </a:cubicBezTo>
                <a:cubicBezTo>
                  <a:pt x="191" y="7"/>
                  <a:pt x="191" y="7"/>
                  <a:pt x="191" y="7"/>
                </a:cubicBezTo>
                <a:cubicBezTo>
                  <a:pt x="198" y="0"/>
                  <a:pt x="214" y="0"/>
                  <a:pt x="221" y="15"/>
                </a:cubicBezTo>
                <a:cubicBezTo>
                  <a:pt x="229" y="23"/>
                  <a:pt x="229" y="38"/>
                  <a:pt x="214" y="46"/>
                </a:cubicBezTo>
                <a:cubicBezTo>
                  <a:pt x="76" y="137"/>
                  <a:pt x="76" y="137"/>
                  <a:pt x="76" y="137"/>
                </a:cubicBezTo>
                <a:cubicBezTo>
                  <a:pt x="68" y="145"/>
                  <a:pt x="68" y="145"/>
                  <a:pt x="61" y="145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25">
            <a:extLst>
              <a:ext uri="{FF2B5EF4-FFF2-40B4-BE49-F238E27FC236}">
                <a16:creationId xmlns:a16="http://schemas.microsoft.com/office/drawing/2014/main" id="{EF0B962C-1C4E-C249-BCA0-D8A65C79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683" y="11488430"/>
            <a:ext cx="331975" cy="263627"/>
          </a:xfrm>
          <a:custGeom>
            <a:avLst/>
            <a:gdLst>
              <a:gd name="T0" fmla="*/ 23 w 299"/>
              <a:gd name="T1" fmla="*/ 237 h 238"/>
              <a:gd name="T2" fmla="*/ 23 w 299"/>
              <a:gd name="T3" fmla="*/ 237 h 238"/>
              <a:gd name="T4" fmla="*/ 7 w 299"/>
              <a:gd name="T5" fmla="*/ 229 h 238"/>
              <a:gd name="T6" fmla="*/ 7 w 299"/>
              <a:gd name="T7" fmla="*/ 199 h 238"/>
              <a:gd name="T8" fmla="*/ 91 w 299"/>
              <a:gd name="T9" fmla="*/ 114 h 238"/>
              <a:gd name="T10" fmla="*/ 145 w 299"/>
              <a:gd name="T11" fmla="*/ 15 h 238"/>
              <a:gd name="T12" fmla="*/ 168 w 299"/>
              <a:gd name="T13" fmla="*/ 7 h 238"/>
              <a:gd name="T14" fmla="*/ 275 w 299"/>
              <a:gd name="T15" fmla="*/ 30 h 238"/>
              <a:gd name="T16" fmla="*/ 290 w 299"/>
              <a:gd name="T17" fmla="*/ 61 h 238"/>
              <a:gd name="T18" fmla="*/ 260 w 299"/>
              <a:gd name="T19" fmla="*/ 76 h 238"/>
              <a:gd name="T20" fmla="*/ 176 w 299"/>
              <a:gd name="T21" fmla="*/ 53 h 238"/>
              <a:gd name="T22" fmla="*/ 137 w 299"/>
              <a:gd name="T23" fmla="*/ 137 h 238"/>
              <a:gd name="T24" fmla="*/ 130 w 299"/>
              <a:gd name="T25" fmla="*/ 145 h 238"/>
              <a:gd name="T26" fmla="*/ 38 w 299"/>
              <a:gd name="T27" fmla="*/ 229 h 238"/>
              <a:gd name="T28" fmla="*/ 23 w 299"/>
              <a:gd name="T2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9" h="238">
                <a:moveTo>
                  <a:pt x="23" y="237"/>
                </a:moveTo>
                <a:lnTo>
                  <a:pt x="23" y="237"/>
                </a:lnTo>
                <a:cubicBezTo>
                  <a:pt x="15" y="237"/>
                  <a:pt x="7" y="237"/>
                  <a:pt x="7" y="229"/>
                </a:cubicBezTo>
                <a:cubicBezTo>
                  <a:pt x="0" y="222"/>
                  <a:pt x="0" y="206"/>
                  <a:pt x="7" y="199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145" y="15"/>
                  <a:pt x="145" y="15"/>
                  <a:pt x="145" y="15"/>
                </a:cubicBezTo>
                <a:cubicBezTo>
                  <a:pt x="145" y="7"/>
                  <a:pt x="160" y="0"/>
                  <a:pt x="168" y="7"/>
                </a:cubicBezTo>
                <a:cubicBezTo>
                  <a:pt x="275" y="30"/>
                  <a:pt x="275" y="30"/>
                  <a:pt x="275" y="30"/>
                </a:cubicBezTo>
                <a:cubicBezTo>
                  <a:pt x="290" y="38"/>
                  <a:pt x="298" y="53"/>
                  <a:pt x="290" y="61"/>
                </a:cubicBezTo>
                <a:cubicBezTo>
                  <a:pt x="290" y="76"/>
                  <a:pt x="275" y="84"/>
                  <a:pt x="260" y="76"/>
                </a:cubicBezTo>
                <a:cubicBezTo>
                  <a:pt x="176" y="53"/>
                  <a:pt x="176" y="53"/>
                  <a:pt x="176" y="53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7" y="137"/>
                  <a:pt x="137" y="145"/>
                  <a:pt x="130" y="145"/>
                </a:cubicBezTo>
                <a:cubicBezTo>
                  <a:pt x="38" y="229"/>
                  <a:pt x="38" y="229"/>
                  <a:pt x="38" y="229"/>
                </a:cubicBezTo>
                <a:cubicBezTo>
                  <a:pt x="38" y="237"/>
                  <a:pt x="30" y="237"/>
                  <a:pt x="23" y="237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6">
            <a:extLst>
              <a:ext uri="{FF2B5EF4-FFF2-40B4-BE49-F238E27FC236}">
                <a16:creationId xmlns:a16="http://schemas.microsoft.com/office/drawing/2014/main" id="{09D22923-A29C-5143-88F8-83CAA471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899" y="11698354"/>
            <a:ext cx="331975" cy="239219"/>
          </a:xfrm>
          <a:custGeom>
            <a:avLst/>
            <a:gdLst>
              <a:gd name="T0" fmla="*/ 23 w 299"/>
              <a:gd name="T1" fmla="*/ 214 h 215"/>
              <a:gd name="T2" fmla="*/ 23 w 299"/>
              <a:gd name="T3" fmla="*/ 214 h 215"/>
              <a:gd name="T4" fmla="*/ 0 w 299"/>
              <a:gd name="T5" fmla="*/ 199 h 215"/>
              <a:gd name="T6" fmla="*/ 15 w 299"/>
              <a:gd name="T7" fmla="*/ 168 h 215"/>
              <a:gd name="T8" fmla="*/ 138 w 299"/>
              <a:gd name="T9" fmla="*/ 122 h 215"/>
              <a:gd name="T10" fmla="*/ 252 w 299"/>
              <a:gd name="T11" fmla="*/ 8 h 215"/>
              <a:gd name="T12" fmla="*/ 291 w 299"/>
              <a:gd name="T13" fmla="*/ 8 h 215"/>
              <a:gd name="T14" fmla="*/ 291 w 299"/>
              <a:gd name="T15" fmla="*/ 38 h 215"/>
              <a:gd name="T16" fmla="*/ 168 w 299"/>
              <a:gd name="T17" fmla="*/ 161 h 215"/>
              <a:gd name="T18" fmla="*/ 160 w 299"/>
              <a:gd name="T19" fmla="*/ 168 h 215"/>
              <a:gd name="T20" fmla="*/ 30 w 299"/>
              <a:gd name="T21" fmla="*/ 214 h 215"/>
              <a:gd name="T22" fmla="*/ 23 w 299"/>
              <a:gd name="T23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215">
                <a:moveTo>
                  <a:pt x="23" y="214"/>
                </a:moveTo>
                <a:lnTo>
                  <a:pt x="23" y="214"/>
                </a:lnTo>
                <a:cubicBezTo>
                  <a:pt x="15" y="214"/>
                  <a:pt x="7" y="207"/>
                  <a:pt x="0" y="199"/>
                </a:cubicBezTo>
                <a:cubicBezTo>
                  <a:pt x="0" y="184"/>
                  <a:pt x="7" y="168"/>
                  <a:pt x="15" y="168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252" y="8"/>
                  <a:pt x="252" y="8"/>
                  <a:pt x="252" y="8"/>
                </a:cubicBezTo>
                <a:cubicBezTo>
                  <a:pt x="260" y="0"/>
                  <a:pt x="275" y="0"/>
                  <a:pt x="291" y="8"/>
                </a:cubicBezTo>
                <a:cubicBezTo>
                  <a:pt x="298" y="15"/>
                  <a:pt x="298" y="31"/>
                  <a:pt x="291" y="38"/>
                </a:cubicBezTo>
                <a:cubicBezTo>
                  <a:pt x="168" y="161"/>
                  <a:pt x="168" y="161"/>
                  <a:pt x="168" y="161"/>
                </a:cubicBezTo>
                <a:lnTo>
                  <a:pt x="160" y="168"/>
                </a:lnTo>
                <a:cubicBezTo>
                  <a:pt x="30" y="214"/>
                  <a:pt x="30" y="214"/>
                  <a:pt x="30" y="214"/>
                </a:cubicBezTo>
                <a:cubicBezTo>
                  <a:pt x="30" y="214"/>
                  <a:pt x="30" y="214"/>
                  <a:pt x="23" y="214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27">
            <a:extLst>
              <a:ext uri="{FF2B5EF4-FFF2-40B4-BE49-F238E27FC236}">
                <a16:creationId xmlns:a16="http://schemas.microsoft.com/office/drawing/2014/main" id="{93AE7698-151D-B648-AE6B-D441C6AD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110" y="11464018"/>
            <a:ext cx="82995" cy="151343"/>
          </a:xfrm>
          <a:custGeom>
            <a:avLst/>
            <a:gdLst>
              <a:gd name="T0" fmla="*/ 30 w 77"/>
              <a:gd name="T1" fmla="*/ 137 h 138"/>
              <a:gd name="T2" fmla="*/ 30 w 77"/>
              <a:gd name="T3" fmla="*/ 137 h 138"/>
              <a:gd name="T4" fmla="*/ 22 w 77"/>
              <a:gd name="T5" fmla="*/ 137 h 138"/>
              <a:gd name="T6" fmla="*/ 7 w 77"/>
              <a:gd name="T7" fmla="*/ 107 h 138"/>
              <a:gd name="T8" fmla="*/ 22 w 77"/>
              <a:gd name="T9" fmla="*/ 15 h 138"/>
              <a:gd name="T10" fmla="*/ 53 w 77"/>
              <a:gd name="T11" fmla="*/ 0 h 138"/>
              <a:gd name="T12" fmla="*/ 68 w 77"/>
              <a:gd name="T13" fmla="*/ 30 h 138"/>
              <a:gd name="T14" fmla="*/ 53 w 77"/>
              <a:gd name="T15" fmla="*/ 115 h 138"/>
              <a:gd name="T16" fmla="*/ 30 w 77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138">
                <a:moveTo>
                  <a:pt x="30" y="137"/>
                </a:moveTo>
                <a:lnTo>
                  <a:pt x="30" y="137"/>
                </a:lnTo>
                <a:cubicBezTo>
                  <a:pt x="30" y="137"/>
                  <a:pt x="30" y="137"/>
                  <a:pt x="22" y="137"/>
                </a:cubicBezTo>
                <a:cubicBezTo>
                  <a:pt x="15" y="130"/>
                  <a:pt x="0" y="122"/>
                  <a:pt x="7" y="107"/>
                </a:cubicBezTo>
                <a:cubicBezTo>
                  <a:pt x="22" y="15"/>
                  <a:pt x="22" y="15"/>
                  <a:pt x="22" y="15"/>
                </a:cubicBezTo>
                <a:cubicBezTo>
                  <a:pt x="30" y="7"/>
                  <a:pt x="38" y="0"/>
                  <a:pt x="53" y="0"/>
                </a:cubicBezTo>
                <a:cubicBezTo>
                  <a:pt x="68" y="0"/>
                  <a:pt x="76" y="15"/>
                  <a:pt x="68" y="30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30"/>
                  <a:pt x="38" y="137"/>
                  <a:pt x="30" y="137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28">
            <a:extLst>
              <a:ext uri="{FF2B5EF4-FFF2-40B4-BE49-F238E27FC236}">
                <a16:creationId xmlns:a16="http://schemas.microsoft.com/office/drawing/2014/main" id="{ABB10AE1-F244-2A46-9BEC-0FDF547D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998" y="11434727"/>
            <a:ext cx="161107" cy="78112"/>
          </a:xfrm>
          <a:custGeom>
            <a:avLst/>
            <a:gdLst>
              <a:gd name="T0" fmla="*/ 114 w 146"/>
              <a:gd name="T1" fmla="*/ 69 h 70"/>
              <a:gd name="T2" fmla="*/ 114 w 146"/>
              <a:gd name="T3" fmla="*/ 69 h 70"/>
              <a:gd name="T4" fmla="*/ 114 w 146"/>
              <a:gd name="T5" fmla="*/ 69 h 70"/>
              <a:gd name="T6" fmla="*/ 23 w 146"/>
              <a:gd name="T7" fmla="*/ 53 h 70"/>
              <a:gd name="T8" fmla="*/ 7 w 146"/>
              <a:gd name="T9" fmla="*/ 23 h 70"/>
              <a:gd name="T10" fmla="*/ 30 w 146"/>
              <a:gd name="T11" fmla="*/ 0 h 70"/>
              <a:gd name="T12" fmla="*/ 122 w 146"/>
              <a:gd name="T13" fmla="*/ 23 h 70"/>
              <a:gd name="T14" fmla="*/ 137 w 146"/>
              <a:gd name="T15" fmla="*/ 53 h 70"/>
              <a:gd name="T16" fmla="*/ 114 w 146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70">
                <a:moveTo>
                  <a:pt x="114" y="69"/>
                </a:moveTo>
                <a:lnTo>
                  <a:pt x="114" y="69"/>
                </a:lnTo>
                <a:lnTo>
                  <a:pt x="114" y="69"/>
                </a:lnTo>
                <a:cubicBezTo>
                  <a:pt x="23" y="53"/>
                  <a:pt x="23" y="53"/>
                  <a:pt x="23" y="53"/>
                </a:cubicBezTo>
                <a:cubicBezTo>
                  <a:pt x="7" y="46"/>
                  <a:pt x="0" y="38"/>
                  <a:pt x="7" y="23"/>
                </a:cubicBezTo>
                <a:cubicBezTo>
                  <a:pt x="7" y="7"/>
                  <a:pt x="23" y="0"/>
                  <a:pt x="30" y="0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37" y="23"/>
                  <a:pt x="145" y="38"/>
                  <a:pt x="137" y="53"/>
                </a:cubicBezTo>
                <a:cubicBezTo>
                  <a:pt x="137" y="61"/>
                  <a:pt x="130" y="69"/>
                  <a:pt x="114" y="69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9">
            <a:extLst>
              <a:ext uri="{FF2B5EF4-FFF2-40B4-BE49-F238E27FC236}">
                <a16:creationId xmlns:a16="http://schemas.microsoft.com/office/drawing/2014/main" id="{B22D3E6B-E1E9-7F43-8C93-A571A135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581" y="3110936"/>
            <a:ext cx="1196089" cy="1645229"/>
          </a:xfrm>
          <a:custGeom>
            <a:avLst/>
            <a:gdLst>
              <a:gd name="T0" fmla="*/ 1033 w 1080"/>
              <a:gd name="T1" fmla="*/ 1484 h 1485"/>
              <a:gd name="T2" fmla="*/ 1033 w 1080"/>
              <a:gd name="T3" fmla="*/ 1484 h 1485"/>
              <a:gd name="T4" fmla="*/ 46 w 1080"/>
              <a:gd name="T5" fmla="*/ 1484 h 1485"/>
              <a:gd name="T6" fmla="*/ 0 w 1080"/>
              <a:gd name="T7" fmla="*/ 1438 h 1485"/>
              <a:gd name="T8" fmla="*/ 0 w 1080"/>
              <a:gd name="T9" fmla="*/ 46 h 1485"/>
              <a:gd name="T10" fmla="*/ 46 w 1080"/>
              <a:gd name="T11" fmla="*/ 0 h 1485"/>
              <a:gd name="T12" fmla="*/ 1033 w 1080"/>
              <a:gd name="T13" fmla="*/ 0 h 1485"/>
              <a:gd name="T14" fmla="*/ 1079 w 1080"/>
              <a:gd name="T15" fmla="*/ 46 h 1485"/>
              <a:gd name="T16" fmla="*/ 1079 w 1080"/>
              <a:gd name="T17" fmla="*/ 1438 h 1485"/>
              <a:gd name="T18" fmla="*/ 1033 w 1080"/>
              <a:gd name="T19" fmla="*/ 1484 h 1485"/>
              <a:gd name="T20" fmla="*/ 61 w 1080"/>
              <a:gd name="T21" fmla="*/ 1423 h 1485"/>
              <a:gd name="T22" fmla="*/ 61 w 1080"/>
              <a:gd name="T23" fmla="*/ 1423 h 1485"/>
              <a:gd name="T24" fmla="*/ 1018 w 1080"/>
              <a:gd name="T25" fmla="*/ 1423 h 1485"/>
              <a:gd name="T26" fmla="*/ 1018 w 1080"/>
              <a:gd name="T27" fmla="*/ 61 h 1485"/>
              <a:gd name="T28" fmla="*/ 61 w 1080"/>
              <a:gd name="T29" fmla="*/ 61 h 1485"/>
              <a:gd name="T30" fmla="*/ 61 w 1080"/>
              <a:gd name="T31" fmla="*/ 142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0" h="1485">
                <a:moveTo>
                  <a:pt x="1033" y="1484"/>
                </a:moveTo>
                <a:lnTo>
                  <a:pt x="1033" y="1484"/>
                </a:lnTo>
                <a:cubicBezTo>
                  <a:pt x="46" y="1484"/>
                  <a:pt x="46" y="1484"/>
                  <a:pt x="46" y="1484"/>
                </a:cubicBezTo>
                <a:cubicBezTo>
                  <a:pt x="23" y="1484"/>
                  <a:pt x="0" y="1461"/>
                  <a:pt x="0" y="143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056" y="0"/>
                  <a:pt x="1079" y="23"/>
                  <a:pt x="1079" y="46"/>
                </a:cubicBezTo>
                <a:cubicBezTo>
                  <a:pt x="1079" y="1438"/>
                  <a:pt x="1079" y="1438"/>
                  <a:pt x="1079" y="1438"/>
                </a:cubicBezTo>
                <a:cubicBezTo>
                  <a:pt x="1079" y="1461"/>
                  <a:pt x="1056" y="1484"/>
                  <a:pt x="1033" y="1484"/>
                </a:cubicBezTo>
                <a:close/>
                <a:moveTo>
                  <a:pt x="61" y="1423"/>
                </a:moveTo>
                <a:lnTo>
                  <a:pt x="61" y="1423"/>
                </a:lnTo>
                <a:cubicBezTo>
                  <a:pt x="1018" y="1423"/>
                  <a:pt x="1018" y="1423"/>
                  <a:pt x="1018" y="1423"/>
                </a:cubicBezTo>
                <a:cubicBezTo>
                  <a:pt x="1018" y="61"/>
                  <a:pt x="1018" y="61"/>
                  <a:pt x="1018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14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30">
            <a:extLst>
              <a:ext uri="{FF2B5EF4-FFF2-40B4-BE49-F238E27FC236}">
                <a16:creationId xmlns:a16="http://schemas.microsoft.com/office/drawing/2014/main" id="{2857C029-26CD-7849-857E-53D92003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879" y="4482774"/>
            <a:ext cx="68348" cy="58584"/>
          </a:xfrm>
          <a:custGeom>
            <a:avLst/>
            <a:gdLst>
              <a:gd name="T0" fmla="*/ 31 w 63"/>
              <a:gd name="T1" fmla="*/ 54 h 55"/>
              <a:gd name="T2" fmla="*/ 31 w 63"/>
              <a:gd name="T3" fmla="*/ 54 h 55"/>
              <a:gd name="T4" fmla="*/ 31 w 63"/>
              <a:gd name="T5" fmla="*/ 54 h 55"/>
              <a:gd name="T6" fmla="*/ 0 w 63"/>
              <a:gd name="T7" fmla="*/ 31 h 55"/>
              <a:gd name="T8" fmla="*/ 31 w 63"/>
              <a:gd name="T9" fmla="*/ 0 h 55"/>
              <a:gd name="T10" fmla="*/ 31 w 63"/>
              <a:gd name="T11" fmla="*/ 0 h 55"/>
              <a:gd name="T12" fmla="*/ 62 w 63"/>
              <a:gd name="T13" fmla="*/ 31 h 55"/>
              <a:gd name="T14" fmla="*/ 31 w 6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55">
                <a:moveTo>
                  <a:pt x="31" y="54"/>
                </a:moveTo>
                <a:lnTo>
                  <a:pt x="31" y="54"/>
                </a:lnTo>
                <a:lnTo>
                  <a:pt x="31" y="54"/>
                </a:lnTo>
                <a:cubicBezTo>
                  <a:pt x="16" y="54"/>
                  <a:pt x="0" y="46"/>
                  <a:pt x="0" y="31"/>
                </a:cubicBezTo>
                <a:cubicBezTo>
                  <a:pt x="0" y="8"/>
                  <a:pt x="16" y="0"/>
                  <a:pt x="31" y="0"/>
                </a:cubicBezTo>
                <a:lnTo>
                  <a:pt x="31" y="0"/>
                </a:lnTo>
                <a:cubicBezTo>
                  <a:pt x="46" y="0"/>
                  <a:pt x="62" y="8"/>
                  <a:pt x="62" y="31"/>
                </a:cubicBezTo>
                <a:cubicBezTo>
                  <a:pt x="62" y="46"/>
                  <a:pt x="46" y="54"/>
                  <a:pt x="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31">
            <a:extLst>
              <a:ext uri="{FF2B5EF4-FFF2-40B4-BE49-F238E27FC236}">
                <a16:creationId xmlns:a16="http://schemas.microsoft.com/office/drawing/2014/main" id="{B51FCAF6-B95A-744A-8BE5-BE0DDED6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875" y="4482774"/>
            <a:ext cx="68348" cy="58584"/>
          </a:xfrm>
          <a:custGeom>
            <a:avLst/>
            <a:gdLst>
              <a:gd name="T0" fmla="*/ 30 w 62"/>
              <a:gd name="T1" fmla="*/ 54 h 55"/>
              <a:gd name="T2" fmla="*/ 30 w 62"/>
              <a:gd name="T3" fmla="*/ 54 h 55"/>
              <a:gd name="T4" fmla="*/ 30 w 62"/>
              <a:gd name="T5" fmla="*/ 54 h 55"/>
              <a:gd name="T6" fmla="*/ 0 w 62"/>
              <a:gd name="T7" fmla="*/ 31 h 55"/>
              <a:gd name="T8" fmla="*/ 30 w 62"/>
              <a:gd name="T9" fmla="*/ 0 h 55"/>
              <a:gd name="T10" fmla="*/ 30 w 62"/>
              <a:gd name="T11" fmla="*/ 0 h 55"/>
              <a:gd name="T12" fmla="*/ 61 w 62"/>
              <a:gd name="T13" fmla="*/ 31 h 55"/>
              <a:gd name="T14" fmla="*/ 30 w 6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55">
                <a:moveTo>
                  <a:pt x="30" y="54"/>
                </a:moveTo>
                <a:lnTo>
                  <a:pt x="30" y="54"/>
                </a:lnTo>
                <a:lnTo>
                  <a:pt x="30" y="54"/>
                </a:lnTo>
                <a:cubicBezTo>
                  <a:pt x="15" y="54"/>
                  <a:pt x="0" y="46"/>
                  <a:pt x="0" y="31"/>
                </a:cubicBezTo>
                <a:cubicBezTo>
                  <a:pt x="0" y="8"/>
                  <a:pt x="15" y="0"/>
                  <a:pt x="30" y="0"/>
                </a:cubicBezTo>
                <a:lnTo>
                  <a:pt x="30" y="0"/>
                </a:lnTo>
                <a:cubicBezTo>
                  <a:pt x="46" y="0"/>
                  <a:pt x="61" y="8"/>
                  <a:pt x="61" y="31"/>
                </a:cubicBezTo>
                <a:cubicBezTo>
                  <a:pt x="61" y="46"/>
                  <a:pt x="46" y="54"/>
                  <a:pt x="3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32">
            <a:extLst>
              <a:ext uri="{FF2B5EF4-FFF2-40B4-BE49-F238E27FC236}">
                <a16:creationId xmlns:a16="http://schemas.microsoft.com/office/drawing/2014/main" id="{8ED82EFA-F2EB-7D45-84A7-D78444A0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867" y="4482774"/>
            <a:ext cx="68348" cy="58584"/>
          </a:xfrm>
          <a:custGeom>
            <a:avLst/>
            <a:gdLst>
              <a:gd name="T0" fmla="*/ 31 w 63"/>
              <a:gd name="T1" fmla="*/ 54 h 55"/>
              <a:gd name="T2" fmla="*/ 31 w 63"/>
              <a:gd name="T3" fmla="*/ 54 h 55"/>
              <a:gd name="T4" fmla="*/ 31 w 63"/>
              <a:gd name="T5" fmla="*/ 54 h 55"/>
              <a:gd name="T6" fmla="*/ 0 w 63"/>
              <a:gd name="T7" fmla="*/ 31 h 55"/>
              <a:gd name="T8" fmla="*/ 31 w 63"/>
              <a:gd name="T9" fmla="*/ 0 h 55"/>
              <a:gd name="T10" fmla="*/ 31 w 63"/>
              <a:gd name="T11" fmla="*/ 0 h 55"/>
              <a:gd name="T12" fmla="*/ 62 w 63"/>
              <a:gd name="T13" fmla="*/ 31 h 55"/>
              <a:gd name="T14" fmla="*/ 31 w 6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55">
                <a:moveTo>
                  <a:pt x="31" y="54"/>
                </a:moveTo>
                <a:lnTo>
                  <a:pt x="31" y="54"/>
                </a:lnTo>
                <a:lnTo>
                  <a:pt x="31" y="54"/>
                </a:lnTo>
                <a:cubicBezTo>
                  <a:pt x="16" y="54"/>
                  <a:pt x="0" y="46"/>
                  <a:pt x="0" y="31"/>
                </a:cubicBezTo>
                <a:cubicBezTo>
                  <a:pt x="0" y="8"/>
                  <a:pt x="16" y="0"/>
                  <a:pt x="31" y="0"/>
                </a:cubicBezTo>
                <a:lnTo>
                  <a:pt x="31" y="0"/>
                </a:lnTo>
                <a:cubicBezTo>
                  <a:pt x="46" y="0"/>
                  <a:pt x="62" y="8"/>
                  <a:pt x="62" y="31"/>
                </a:cubicBezTo>
                <a:cubicBezTo>
                  <a:pt x="62" y="46"/>
                  <a:pt x="46" y="54"/>
                  <a:pt x="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33">
            <a:extLst>
              <a:ext uri="{FF2B5EF4-FFF2-40B4-BE49-F238E27FC236}">
                <a16:creationId xmlns:a16="http://schemas.microsoft.com/office/drawing/2014/main" id="{7360FB06-3399-BF4A-8DEB-8C9C9F8E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800" y="3306216"/>
            <a:ext cx="380795" cy="92756"/>
          </a:xfrm>
          <a:custGeom>
            <a:avLst/>
            <a:gdLst>
              <a:gd name="T0" fmla="*/ 108 w 346"/>
              <a:gd name="T1" fmla="*/ 84 h 85"/>
              <a:gd name="T2" fmla="*/ 108 w 346"/>
              <a:gd name="T3" fmla="*/ 84 h 85"/>
              <a:gd name="T4" fmla="*/ 100 w 346"/>
              <a:gd name="T5" fmla="*/ 76 h 85"/>
              <a:gd name="T6" fmla="*/ 70 w 346"/>
              <a:gd name="T7" fmla="*/ 46 h 85"/>
              <a:gd name="T8" fmla="*/ 39 w 346"/>
              <a:gd name="T9" fmla="*/ 76 h 85"/>
              <a:gd name="T10" fmla="*/ 8 w 346"/>
              <a:gd name="T11" fmla="*/ 76 h 85"/>
              <a:gd name="T12" fmla="*/ 8 w 346"/>
              <a:gd name="T13" fmla="*/ 46 h 85"/>
              <a:gd name="T14" fmla="*/ 54 w 346"/>
              <a:gd name="T15" fmla="*/ 7 h 85"/>
              <a:gd name="T16" fmla="*/ 77 w 346"/>
              <a:gd name="T17" fmla="*/ 7 h 85"/>
              <a:gd name="T18" fmla="*/ 108 w 346"/>
              <a:gd name="T19" fmla="*/ 38 h 85"/>
              <a:gd name="T20" fmla="*/ 138 w 346"/>
              <a:gd name="T21" fmla="*/ 7 h 85"/>
              <a:gd name="T22" fmla="*/ 169 w 346"/>
              <a:gd name="T23" fmla="*/ 7 h 85"/>
              <a:gd name="T24" fmla="*/ 200 w 346"/>
              <a:gd name="T25" fmla="*/ 38 h 85"/>
              <a:gd name="T26" fmla="*/ 223 w 346"/>
              <a:gd name="T27" fmla="*/ 7 h 85"/>
              <a:gd name="T28" fmla="*/ 253 w 346"/>
              <a:gd name="T29" fmla="*/ 7 h 85"/>
              <a:gd name="T30" fmla="*/ 284 w 346"/>
              <a:gd name="T31" fmla="*/ 38 h 85"/>
              <a:gd name="T32" fmla="*/ 314 w 346"/>
              <a:gd name="T33" fmla="*/ 7 h 85"/>
              <a:gd name="T34" fmla="*/ 337 w 346"/>
              <a:gd name="T35" fmla="*/ 7 h 85"/>
              <a:gd name="T36" fmla="*/ 337 w 346"/>
              <a:gd name="T37" fmla="*/ 30 h 85"/>
              <a:gd name="T38" fmla="*/ 299 w 346"/>
              <a:gd name="T39" fmla="*/ 76 h 85"/>
              <a:gd name="T40" fmla="*/ 268 w 346"/>
              <a:gd name="T41" fmla="*/ 76 h 85"/>
              <a:gd name="T42" fmla="*/ 238 w 346"/>
              <a:gd name="T43" fmla="*/ 46 h 85"/>
              <a:gd name="T44" fmla="*/ 207 w 346"/>
              <a:gd name="T45" fmla="*/ 76 h 85"/>
              <a:gd name="T46" fmla="*/ 184 w 346"/>
              <a:gd name="T47" fmla="*/ 76 h 85"/>
              <a:gd name="T48" fmla="*/ 154 w 346"/>
              <a:gd name="T49" fmla="*/ 46 h 85"/>
              <a:gd name="T50" fmla="*/ 123 w 346"/>
              <a:gd name="T51" fmla="*/ 76 h 85"/>
              <a:gd name="T52" fmla="*/ 108 w 346"/>
              <a:gd name="T5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6" h="85">
                <a:moveTo>
                  <a:pt x="108" y="84"/>
                </a:moveTo>
                <a:lnTo>
                  <a:pt x="108" y="84"/>
                </a:lnTo>
                <a:lnTo>
                  <a:pt x="100" y="76"/>
                </a:lnTo>
                <a:cubicBezTo>
                  <a:pt x="70" y="46"/>
                  <a:pt x="70" y="46"/>
                  <a:pt x="70" y="46"/>
                </a:cubicBezTo>
                <a:cubicBezTo>
                  <a:pt x="39" y="76"/>
                  <a:pt x="39" y="76"/>
                  <a:pt x="39" y="76"/>
                </a:cubicBezTo>
                <a:cubicBezTo>
                  <a:pt x="31" y="84"/>
                  <a:pt x="16" y="84"/>
                  <a:pt x="8" y="76"/>
                </a:cubicBezTo>
                <a:cubicBezTo>
                  <a:pt x="0" y="69"/>
                  <a:pt x="0" y="53"/>
                  <a:pt x="8" y="46"/>
                </a:cubicBezTo>
                <a:cubicBezTo>
                  <a:pt x="54" y="7"/>
                  <a:pt x="54" y="7"/>
                  <a:pt x="54" y="7"/>
                </a:cubicBezTo>
                <a:cubicBezTo>
                  <a:pt x="62" y="0"/>
                  <a:pt x="70" y="0"/>
                  <a:pt x="77" y="7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38" y="7"/>
                  <a:pt x="138" y="7"/>
                  <a:pt x="138" y="7"/>
                </a:cubicBezTo>
                <a:cubicBezTo>
                  <a:pt x="146" y="0"/>
                  <a:pt x="161" y="0"/>
                  <a:pt x="169" y="7"/>
                </a:cubicBezTo>
                <a:cubicBezTo>
                  <a:pt x="200" y="38"/>
                  <a:pt x="200" y="38"/>
                  <a:pt x="200" y="38"/>
                </a:cubicBezTo>
                <a:cubicBezTo>
                  <a:pt x="223" y="7"/>
                  <a:pt x="223" y="7"/>
                  <a:pt x="223" y="7"/>
                </a:cubicBezTo>
                <a:cubicBezTo>
                  <a:pt x="230" y="0"/>
                  <a:pt x="245" y="0"/>
                  <a:pt x="253" y="7"/>
                </a:cubicBezTo>
                <a:cubicBezTo>
                  <a:pt x="284" y="38"/>
                  <a:pt x="284" y="38"/>
                  <a:pt x="284" y="38"/>
                </a:cubicBezTo>
                <a:cubicBezTo>
                  <a:pt x="314" y="7"/>
                  <a:pt x="314" y="7"/>
                  <a:pt x="314" y="7"/>
                </a:cubicBezTo>
                <a:cubicBezTo>
                  <a:pt x="322" y="0"/>
                  <a:pt x="330" y="0"/>
                  <a:pt x="337" y="7"/>
                </a:cubicBezTo>
                <a:cubicBezTo>
                  <a:pt x="345" y="15"/>
                  <a:pt x="345" y="23"/>
                  <a:pt x="337" y="30"/>
                </a:cubicBezTo>
                <a:cubicBezTo>
                  <a:pt x="299" y="76"/>
                  <a:pt x="299" y="76"/>
                  <a:pt x="299" y="76"/>
                </a:cubicBezTo>
                <a:cubicBezTo>
                  <a:pt x="291" y="84"/>
                  <a:pt x="276" y="84"/>
                  <a:pt x="268" y="76"/>
                </a:cubicBezTo>
                <a:cubicBezTo>
                  <a:pt x="238" y="46"/>
                  <a:pt x="238" y="46"/>
                  <a:pt x="238" y="4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0" y="84"/>
                  <a:pt x="192" y="84"/>
                  <a:pt x="184" y="76"/>
                </a:cubicBezTo>
                <a:cubicBezTo>
                  <a:pt x="154" y="46"/>
                  <a:pt x="154" y="46"/>
                  <a:pt x="154" y="4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15" y="84"/>
                  <a:pt x="108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34">
            <a:extLst>
              <a:ext uri="{FF2B5EF4-FFF2-40B4-BE49-F238E27FC236}">
                <a16:creationId xmlns:a16="http://schemas.microsoft.com/office/drawing/2014/main" id="{56D3E231-71AD-894E-8F0D-2DF8FFD7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800" y="3564960"/>
            <a:ext cx="229452" cy="68348"/>
          </a:xfrm>
          <a:custGeom>
            <a:avLst/>
            <a:gdLst>
              <a:gd name="T0" fmla="*/ 23 w 208"/>
              <a:gd name="T1" fmla="*/ 61 h 62"/>
              <a:gd name="T2" fmla="*/ 23 w 208"/>
              <a:gd name="T3" fmla="*/ 61 h 62"/>
              <a:gd name="T4" fmla="*/ 0 w 208"/>
              <a:gd name="T5" fmla="*/ 31 h 62"/>
              <a:gd name="T6" fmla="*/ 23 w 208"/>
              <a:gd name="T7" fmla="*/ 0 h 62"/>
              <a:gd name="T8" fmla="*/ 177 w 208"/>
              <a:gd name="T9" fmla="*/ 0 h 62"/>
              <a:gd name="T10" fmla="*/ 207 w 208"/>
              <a:gd name="T11" fmla="*/ 31 h 62"/>
              <a:gd name="T12" fmla="*/ 177 w 208"/>
              <a:gd name="T13" fmla="*/ 61 h 62"/>
              <a:gd name="T14" fmla="*/ 31 w 208"/>
              <a:gd name="T15" fmla="*/ 61 h 62"/>
              <a:gd name="T16" fmla="*/ 23 w 208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62">
                <a:moveTo>
                  <a:pt x="23" y="61"/>
                </a:moveTo>
                <a:lnTo>
                  <a:pt x="23" y="61"/>
                </a:lnTo>
                <a:cubicBezTo>
                  <a:pt x="8" y="61"/>
                  <a:pt x="0" y="46"/>
                  <a:pt x="0" y="31"/>
                </a:cubicBezTo>
                <a:cubicBezTo>
                  <a:pt x="0" y="15"/>
                  <a:pt x="8" y="0"/>
                  <a:pt x="23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2" y="0"/>
                  <a:pt x="207" y="15"/>
                  <a:pt x="207" y="31"/>
                </a:cubicBezTo>
                <a:cubicBezTo>
                  <a:pt x="207" y="46"/>
                  <a:pt x="192" y="61"/>
                  <a:pt x="177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23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35">
            <a:extLst>
              <a:ext uri="{FF2B5EF4-FFF2-40B4-BE49-F238E27FC236}">
                <a16:creationId xmlns:a16="http://schemas.microsoft.com/office/drawing/2014/main" id="{0ECFADD2-6BFB-5E42-99DC-B091F614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63" y="3896935"/>
            <a:ext cx="229452" cy="68348"/>
          </a:xfrm>
          <a:custGeom>
            <a:avLst/>
            <a:gdLst>
              <a:gd name="T0" fmla="*/ 31 w 208"/>
              <a:gd name="T1" fmla="*/ 62 h 63"/>
              <a:gd name="T2" fmla="*/ 31 w 208"/>
              <a:gd name="T3" fmla="*/ 62 h 63"/>
              <a:gd name="T4" fmla="*/ 0 w 208"/>
              <a:gd name="T5" fmla="*/ 31 h 63"/>
              <a:gd name="T6" fmla="*/ 23 w 208"/>
              <a:gd name="T7" fmla="*/ 0 h 63"/>
              <a:gd name="T8" fmla="*/ 176 w 208"/>
              <a:gd name="T9" fmla="*/ 0 h 63"/>
              <a:gd name="T10" fmla="*/ 207 w 208"/>
              <a:gd name="T11" fmla="*/ 31 h 63"/>
              <a:gd name="T12" fmla="*/ 176 w 208"/>
              <a:gd name="T13" fmla="*/ 62 h 63"/>
              <a:gd name="T14" fmla="*/ 31 w 208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3">
                <a:moveTo>
                  <a:pt x="31" y="62"/>
                </a:moveTo>
                <a:lnTo>
                  <a:pt x="31" y="62"/>
                </a:lnTo>
                <a:cubicBezTo>
                  <a:pt x="8" y="62"/>
                  <a:pt x="0" y="46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1" y="0"/>
                  <a:pt x="207" y="16"/>
                  <a:pt x="207" y="31"/>
                </a:cubicBezTo>
                <a:cubicBezTo>
                  <a:pt x="207" y="46"/>
                  <a:pt x="191" y="62"/>
                  <a:pt x="176" y="62"/>
                </a:cubicBezTo>
                <a:cubicBezTo>
                  <a:pt x="31" y="62"/>
                  <a:pt x="31" y="62"/>
                  <a:pt x="31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36">
            <a:extLst>
              <a:ext uri="{FF2B5EF4-FFF2-40B4-BE49-F238E27FC236}">
                <a16:creationId xmlns:a16="http://schemas.microsoft.com/office/drawing/2014/main" id="{92CCADBD-554A-BE4A-BFF0-454AB466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63" y="4067806"/>
            <a:ext cx="229452" cy="68348"/>
          </a:xfrm>
          <a:custGeom>
            <a:avLst/>
            <a:gdLst>
              <a:gd name="T0" fmla="*/ 31 w 208"/>
              <a:gd name="T1" fmla="*/ 61 h 62"/>
              <a:gd name="T2" fmla="*/ 31 w 208"/>
              <a:gd name="T3" fmla="*/ 61 h 62"/>
              <a:gd name="T4" fmla="*/ 0 w 208"/>
              <a:gd name="T5" fmla="*/ 30 h 62"/>
              <a:gd name="T6" fmla="*/ 31 w 208"/>
              <a:gd name="T7" fmla="*/ 0 h 62"/>
              <a:gd name="T8" fmla="*/ 176 w 208"/>
              <a:gd name="T9" fmla="*/ 0 h 62"/>
              <a:gd name="T10" fmla="*/ 176 w 208"/>
              <a:gd name="T11" fmla="*/ 0 h 62"/>
              <a:gd name="T12" fmla="*/ 207 w 208"/>
              <a:gd name="T13" fmla="*/ 30 h 62"/>
              <a:gd name="T14" fmla="*/ 176 w 208"/>
              <a:gd name="T15" fmla="*/ 53 h 62"/>
              <a:gd name="T16" fmla="*/ 31 w 208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62">
                <a:moveTo>
                  <a:pt x="31" y="61"/>
                </a:moveTo>
                <a:lnTo>
                  <a:pt x="31" y="61"/>
                </a:ln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cubicBezTo>
                  <a:pt x="191" y="0"/>
                  <a:pt x="207" y="7"/>
                  <a:pt x="207" y="30"/>
                </a:cubicBezTo>
                <a:cubicBezTo>
                  <a:pt x="207" y="45"/>
                  <a:pt x="191" y="53"/>
                  <a:pt x="176" y="53"/>
                </a:cubicBezTo>
                <a:cubicBezTo>
                  <a:pt x="31" y="61"/>
                  <a:pt x="31" y="61"/>
                  <a:pt x="3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37">
            <a:extLst>
              <a:ext uri="{FF2B5EF4-FFF2-40B4-BE49-F238E27FC236}">
                <a16:creationId xmlns:a16="http://schemas.microsoft.com/office/drawing/2014/main" id="{D81E262A-2B6A-5247-9E59-A584D610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63" y="4228910"/>
            <a:ext cx="229452" cy="68348"/>
          </a:xfrm>
          <a:custGeom>
            <a:avLst/>
            <a:gdLst>
              <a:gd name="T0" fmla="*/ 31 w 208"/>
              <a:gd name="T1" fmla="*/ 61 h 62"/>
              <a:gd name="T2" fmla="*/ 31 w 208"/>
              <a:gd name="T3" fmla="*/ 61 h 62"/>
              <a:gd name="T4" fmla="*/ 0 w 208"/>
              <a:gd name="T5" fmla="*/ 38 h 62"/>
              <a:gd name="T6" fmla="*/ 23 w 208"/>
              <a:gd name="T7" fmla="*/ 8 h 62"/>
              <a:gd name="T8" fmla="*/ 176 w 208"/>
              <a:gd name="T9" fmla="*/ 0 h 62"/>
              <a:gd name="T10" fmla="*/ 207 w 208"/>
              <a:gd name="T11" fmla="*/ 30 h 62"/>
              <a:gd name="T12" fmla="*/ 176 w 208"/>
              <a:gd name="T13" fmla="*/ 61 h 62"/>
              <a:gd name="T14" fmla="*/ 31 w 208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2">
                <a:moveTo>
                  <a:pt x="31" y="61"/>
                </a:moveTo>
                <a:lnTo>
                  <a:pt x="31" y="61"/>
                </a:lnTo>
                <a:cubicBezTo>
                  <a:pt x="8" y="61"/>
                  <a:pt x="0" y="53"/>
                  <a:pt x="0" y="38"/>
                </a:cubicBezTo>
                <a:cubicBezTo>
                  <a:pt x="0" y="15"/>
                  <a:pt x="8" y="8"/>
                  <a:pt x="23" y="8"/>
                </a:cubicBezTo>
                <a:cubicBezTo>
                  <a:pt x="176" y="0"/>
                  <a:pt x="176" y="0"/>
                  <a:pt x="176" y="0"/>
                </a:cubicBezTo>
                <a:cubicBezTo>
                  <a:pt x="191" y="0"/>
                  <a:pt x="207" y="15"/>
                  <a:pt x="207" y="30"/>
                </a:cubicBezTo>
                <a:cubicBezTo>
                  <a:pt x="207" y="46"/>
                  <a:pt x="191" y="61"/>
                  <a:pt x="176" y="61"/>
                </a:cubicBezTo>
                <a:cubicBezTo>
                  <a:pt x="31" y="61"/>
                  <a:pt x="31" y="61"/>
                  <a:pt x="3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38">
            <a:extLst>
              <a:ext uri="{FF2B5EF4-FFF2-40B4-BE49-F238E27FC236}">
                <a16:creationId xmlns:a16="http://schemas.microsoft.com/office/drawing/2014/main" id="{53399BDD-9321-2749-A470-5CD6C637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036" y="3896935"/>
            <a:ext cx="400323" cy="68348"/>
          </a:xfrm>
          <a:custGeom>
            <a:avLst/>
            <a:gdLst>
              <a:gd name="T0" fmla="*/ 329 w 361"/>
              <a:gd name="T1" fmla="*/ 62 h 63"/>
              <a:gd name="T2" fmla="*/ 329 w 361"/>
              <a:gd name="T3" fmla="*/ 62 h 63"/>
              <a:gd name="T4" fmla="*/ 30 w 361"/>
              <a:gd name="T5" fmla="*/ 62 h 63"/>
              <a:gd name="T6" fmla="*/ 0 w 361"/>
              <a:gd name="T7" fmla="*/ 31 h 63"/>
              <a:gd name="T8" fmla="*/ 30 w 361"/>
              <a:gd name="T9" fmla="*/ 0 h 63"/>
              <a:gd name="T10" fmla="*/ 329 w 361"/>
              <a:gd name="T11" fmla="*/ 0 h 63"/>
              <a:gd name="T12" fmla="*/ 360 w 361"/>
              <a:gd name="T13" fmla="*/ 31 h 63"/>
              <a:gd name="T14" fmla="*/ 329 w 361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1" h="63">
                <a:moveTo>
                  <a:pt x="329" y="62"/>
                </a:moveTo>
                <a:lnTo>
                  <a:pt x="329" y="62"/>
                </a:lnTo>
                <a:cubicBezTo>
                  <a:pt x="30" y="62"/>
                  <a:pt x="30" y="62"/>
                  <a:pt x="30" y="62"/>
                </a:cubicBezTo>
                <a:cubicBezTo>
                  <a:pt x="15" y="62"/>
                  <a:pt x="0" y="46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52" y="0"/>
                  <a:pt x="360" y="16"/>
                  <a:pt x="360" y="31"/>
                </a:cubicBezTo>
                <a:cubicBezTo>
                  <a:pt x="360" y="46"/>
                  <a:pt x="352" y="62"/>
                  <a:pt x="329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9">
            <a:extLst>
              <a:ext uri="{FF2B5EF4-FFF2-40B4-BE49-F238E27FC236}">
                <a16:creationId xmlns:a16="http://schemas.microsoft.com/office/drawing/2014/main" id="{BA4D3F4D-6A1B-0144-AAE1-7DD021FA4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036" y="4067806"/>
            <a:ext cx="400323" cy="68348"/>
          </a:xfrm>
          <a:custGeom>
            <a:avLst/>
            <a:gdLst>
              <a:gd name="T0" fmla="*/ 329 w 361"/>
              <a:gd name="T1" fmla="*/ 61 h 62"/>
              <a:gd name="T2" fmla="*/ 329 w 361"/>
              <a:gd name="T3" fmla="*/ 61 h 62"/>
              <a:gd name="T4" fmla="*/ 30 w 361"/>
              <a:gd name="T5" fmla="*/ 61 h 62"/>
              <a:gd name="T6" fmla="*/ 0 w 361"/>
              <a:gd name="T7" fmla="*/ 30 h 62"/>
              <a:gd name="T8" fmla="*/ 30 w 361"/>
              <a:gd name="T9" fmla="*/ 0 h 62"/>
              <a:gd name="T10" fmla="*/ 329 w 361"/>
              <a:gd name="T11" fmla="*/ 0 h 62"/>
              <a:gd name="T12" fmla="*/ 360 w 361"/>
              <a:gd name="T13" fmla="*/ 30 h 62"/>
              <a:gd name="T14" fmla="*/ 329 w 36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1" h="62">
                <a:moveTo>
                  <a:pt x="329" y="61"/>
                </a:moveTo>
                <a:lnTo>
                  <a:pt x="329" y="61"/>
                </a:lnTo>
                <a:cubicBezTo>
                  <a:pt x="30" y="61"/>
                  <a:pt x="30" y="61"/>
                  <a:pt x="30" y="61"/>
                </a:cubicBez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52" y="0"/>
                  <a:pt x="360" y="15"/>
                  <a:pt x="360" y="30"/>
                </a:cubicBezTo>
                <a:cubicBezTo>
                  <a:pt x="360" y="45"/>
                  <a:pt x="352" y="61"/>
                  <a:pt x="329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40">
            <a:extLst>
              <a:ext uri="{FF2B5EF4-FFF2-40B4-BE49-F238E27FC236}">
                <a16:creationId xmlns:a16="http://schemas.microsoft.com/office/drawing/2014/main" id="{091954B6-8215-694A-8B03-2EF5A499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036" y="4238674"/>
            <a:ext cx="400323" cy="68348"/>
          </a:xfrm>
          <a:custGeom>
            <a:avLst/>
            <a:gdLst>
              <a:gd name="T0" fmla="*/ 329 w 361"/>
              <a:gd name="T1" fmla="*/ 61 h 62"/>
              <a:gd name="T2" fmla="*/ 329 w 361"/>
              <a:gd name="T3" fmla="*/ 61 h 62"/>
              <a:gd name="T4" fmla="*/ 30 w 361"/>
              <a:gd name="T5" fmla="*/ 61 h 62"/>
              <a:gd name="T6" fmla="*/ 0 w 361"/>
              <a:gd name="T7" fmla="*/ 30 h 62"/>
              <a:gd name="T8" fmla="*/ 30 w 361"/>
              <a:gd name="T9" fmla="*/ 0 h 62"/>
              <a:gd name="T10" fmla="*/ 329 w 361"/>
              <a:gd name="T11" fmla="*/ 0 h 62"/>
              <a:gd name="T12" fmla="*/ 360 w 361"/>
              <a:gd name="T13" fmla="*/ 30 h 62"/>
              <a:gd name="T14" fmla="*/ 329 w 36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1" h="62">
                <a:moveTo>
                  <a:pt x="329" y="61"/>
                </a:moveTo>
                <a:lnTo>
                  <a:pt x="329" y="61"/>
                </a:lnTo>
                <a:cubicBezTo>
                  <a:pt x="30" y="61"/>
                  <a:pt x="30" y="61"/>
                  <a:pt x="30" y="61"/>
                </a:cubicBezTo>
                <a:cubicBezTo>
                  <a:pt x="15" y="61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52" y="0"/>
                  <a:pt x="360" y="15"/>
                  <a:pt x="360" y="30"/>
                </a:cubicBezTo>
                <a:cubicBezTo>
                  <a:pt x="360" y="45"/>
                  <a:pt x="352" y="61"/>
                  <a:pt x="329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41">
            <a:extLst>
              <a:ext uri="{FF2B5EF4-FFF2-40B4-BE49-F238E27FC236}">
                <a16:creationId xmlns:a16="http://schemas.microsoft.com/office/drawing/2014/main" id="{0322C7FC-FC2A-504C-90ED-3BFF23FF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564" y="4404662"/>
            <a:ext cx="205044" cy="214808"/>
          </a:xfrm>
          <a:custGeom>
            <a:avLst/>
            <a:gdLst>
              <a:gd name="T0" fmla="*/ 169 w 185"/>
              <a:gd name="T1" fmla="*/ 191 h 192"/>
              <a:gd name="T2" fmla="*/ 169 w 185"/>
              <a:gd name="T3" fmla="*/ 191 h 192"/>
              <a:gd name="T4" fmla="*/ 15 w 185"/>
              <a:gd name="T5" fmla="*/ 191 h 192"/>
              <a:gd name="T6" fmla="*/ 0 w 185"/>
              <a:gd name="T7" fmla="*/ 168 h 192"/>
              <a:gd name="T8" fmla="*/ 0 w 185"/>
              <a:gd name="T9" fmla="*/ 22 h 192"/>
              <a:gd name="T10" fmla="*/ 15 w 185"/>
              <a:gd name="T11" fmla="*/ 0 h 192"/>
              <a:gd name="T12" fmla="*/ 169 w 185"/>
              <a:gd name="T13" fmla="*/ 0 h 192"/>
              <a:gd name="T14" fmla="*/ 184 w 185"/>
              <a:gd name="T15" fmla="*/ 22 h 192"/>
              <a:gd name="T16" fmla="*/ 184 w 185"/>
              <a:gd name="T17" fmla="*/ 168 h 192"/>
              <a:gd name="T18" fmla="*/ 169 w 185"/>
              <a:gd name="T19" fmla="*/ 191 h 192"/>
              <a:gd name="T20" fmla="*/ 31 w 185"/>
              <a:gd name="T21" fmla="*/ 152 h 192"/>
              <a:gd name="T22" fmla="*/ 31 w 185"/>
              <a:gd name="T23" fmla="*/ 152 h 192"/>
              <a:gd name="T24" fmla="*/ 146 w 185"/>
              <a:gd name="T25" fmla="*/ 152 h 192"/>
              <a:gd name="T26" fmla="*/ 146 w 185"/>
              <a:gd name="T27" fmla="*/ 38 h 192"/>
              <a:gd name="T28" fmla="*/ 31 w 185"/>
              <a:gd name="T29" fmla="*/ 38 h 192"/>
              <a:gd name="T30" fmla="*/ 31 w 185"/>
              <a:gd name="T3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92">
                <a:moveTo>
                  <a:pt x="169" y="191"/>
                </a:moveTo>
                <a:lnTo>
                  <a:pt x="169" y="191"/>
                </a:lnTo>
                <a:cubicBezTo>
                  <a:pt x="15" y="191"/>
                  <a:pt x="15" y="191"/>
                  <a:pt x="15" y="191"/>
                </a:cubicBezTo>
                <a:cubicBezTo>
                  <a:pt x="8" y="191"/>
                  <a:pt x="0" y="183"/>
                  <a:pt x="0" y="168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8" y="0"/>
                  <a:pt x="1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6" y="0"/>
                  <a:pt x="184" y="7"/>
                  <a:pt x="184" y="22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84" y="183"/>
                  <a:pt x="176" y="191"/>
                  <a:pt x="169" y="191"/>
                </a:cubicBezTo>
                <a:close/>
                <a:moveTo>
                  <a:pt x="31" y="152"/>
                </a:moveTo>
                <a:lnTo>
                  <a:pt x="31" y="152"/>
                </a:lnTo>
                <a:cubicBezTo>
                  <a:pt x="146" y="152"/>
                  <a:pt x="146" y="152"/>
                  <a:pt x="146" y="15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31" y="38"/>
                  <a:pt x="31" y="38"/>
                  <a:pt x="31" y="38"/>
                </a:cubicBezTo>
                <a:lnTo>
                  <a:pt x="31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42">
            <a:extLst>
              <a:ext uri="{FF2B5EF4-FFF2-40B4-BE49-F238E27FC236}">
                <a16:creationId xmlns:a16="http://schemas.microsoft.com/office/drawing/2014/main" id="{F09F78A6-A5A5-194B-A2B9-31CB7D51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63" y="3237868"/>
            <a:ext cx="229452" cy="229452"/>
          </a:xfrm>
          <a:custGeom>
            <a:avLst/>
            <a:gdLst>
              <a:gd name="T0" fmla="*/ 99 w 208"/>
              <a:gd name="T1" fmla="*/ 207 h 208"/>
              <a:gd name="T2" fmla="*/ 99 w 208"/>
              <a:gd name="T3" fmla="*/ 207 h 208"/>
              <a:gd name="T4" fmla="*/ 0 w 208"/>
              <a:gd name="T5" fmla="*/ 100 h 208"/>
              <a:gd name="T6" fmla="*/ 99 w 208"/>
              <a:gd name="T7" fmla="*/ 0 h 208"/>
              <a:gd name="T8" fmla="*/ 207 w 208"/>
              <a:gd name="T9" fmla="*/ 100 h 208"/>
              <a:gd name="T10" fmla="*/ 99 w 208"/>
              <a:gd name="T11" fmla="*/ 207 h 208"/>
              <a:gd name="T12" fmla="*/ 99 w 208"/>
              <a:gd name="T13" fmla="*/ 54 h 208"/>
              <a:gd name="T14" fmla="*/ 99 w 208"/>
              <a:gd name="T15" fmla="*/ 54 h 208"/>
              <a:gd name="T16" fmla="*/ 54 w 208"/>
              <a:gd name="T17" fmla="*/ 100 h 208"/>
              <a:gd name="T18" fmla="*/ 99 w 208"/>
              <a:gd name="T19" fmla="*/ 146 h 208"/>
              <a:gd name="T20" fmla="*/ 145 w 208"/>
              <a:gd name="T21" fmla="*/ 100 h 208"/>
              <a:gd name="T22" fmla="*/ 99 w 208"/>
              <a:gd name="T23" fmla="*/ 5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8">
                <a:moveTo>
                  <a:pt x="99" y="207"/>
                </a:moveTo>
                <a:lnTo>
                  <a:pt x="99" y="207"/>
                </a:lnTo>
                <a:cubicBezTo>
                  <a:pt x="46" y="207"/>
                  <a:pt x="0" y="161"/>
                  <a:pt x="0" y="100"/>
                </a:cubicBezTo>
                <a:cubicBezTo>
                  <a:pt x="0" y="47"/>
                  <a:pt x="46" y="0"/>
                  <a:pt x="99" y="0"/>
                </a:cubicBezTo>
                <a:cubicBezTo>
                  <a:pt x="161" y="0"/>
                  <a:pt x="207" y="47"/>
                  <a:pt x="207" y="100"/>
                </a:cubicBezTo>
                <a:cubicBezTo>
                  <a:pt x="207" y="161"/>
                  <a:pt x="161" y="207"/>
                  <a:pt x="99" y="207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7" y="54"/>
                  <a:pt x="54" y="77"/>
                  <a:pt x="54" y="100"/>
                </a:cubicBezTo>
                <a:cubicBezTo>
                  <a:pt x="54" y="131"/>
                  <a:pt x="77" y="146"/>
                  <a:pt x="99" y="146"/>
                </a:cubicBezTo>
                <a:cubicBezTo>
                  <a:pt x="130" y="146"/>
                  <a:pt x="145" y="131"/>
                  <a:pt x="145" y="100"/>
                </a:cubicBezTo>
                <a:cubicBezTo>
                  <a:pt x="145" y="77"/>
                  <a:pt x="130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43">
            <a:extLst>
              <a:ext uri="{FF2B5EF4-FFF2-40B4-BE49-F238E27FC236}">
                <a16:creationId xmlns:a16="http://schemas.microsoft.com/office/drawing/2014/main" id="{7B9BCC1E-11E6-A243-8E25-E9D9BFC0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968" y="4228910"/>
            <a:ext cx="922698" cy="1440188"/>
          </a:xfrm>
          <a:custGeom>
            <a:avLst/>
            <a:gdLst>
              <a:gd name="T0" fmla="*/ 23 w 834"/>
              <a:gd name="T1" fmla="*/ 1301 h 1302"/>
              <a:gd name="T2" fmla="*/ 0 w 834"/>
              <a:gd name="T3" fmla="*/ 1270 h 1302"/>
              <a:gd name="T4" fmla="*/ 0 w 834"/>
              <a:gd name="T5" fmla="*/ 38 h 1302"/>
              <a:gd name="T6" fmla="*/ 795 w 834"/>
              <a:gd name="T7" fmla="*/ 0 h 1302"/>
              <a:gd name="T8" fmla="*/ 833 w 834"/>
              <a:gd name="T9" fmla="*/ 1216 h 1302"/>
              <a:gd name="T10" fmla="*/ 810 w 834"/>
              <a:gd name="T11" fmla="*/ 1293 h 1302"/>
              <a:gd name="T12" fmla="*/ 741 w 834"/>
              <a:gd name="T13" fmla="*/ 1239 h 1302"/>
              <a:gd name="T14" fmla="*/ 672 w 834"/>
              <a:gd name="T15" fmla="*/ 1301 h 1302"/>
              <a:gd name="T16" fmla="*/ 657 w 834"/>
              <a:gd name="T17" fmla="*/ 1293 h 1302"/>
              <a:gd name="T18" fmla="*/ 565 w 834"/>
              <a:gd name="T19" fmla="*/ 1285 h 1302"/>
              <a:gd name="T20" fmla="*/ 542 w 834"/>
              <a:gd name="T21" fmla="*/ 1293 h 1302"/>
              <a:gd name="T22" fmla="*/ 481 w 834"/>
              <a:gd name="T23" fmla="*/ 1239 h 1302"/>
              <a:gd name="T24" fmla="*/ 412 w 834"/>
              <a:gd name="T25" fmla="*/ 1293 h 1302"/>
              <a:gd name="T26" fmla="*/ 397 w 834"/>
              <a:gd name="T27" fmla="*/ 1285 h 1302"/>
              <a:gd name="T28" fmla="*/ 297 w 834"/>
              <a:gd name="T29" fmla="*/ 1285 h 1302"/>
              <a:gd name="T30" fmla="*/ 283 w 834"/>
              <a:gd name="T31" fmla="*/ 1293 h 1302"/>
              <a:gd name="T32" fmla="*/ 214 w 834"/>
              <a:gd name="T33" fmla="*/ 1239 h 1302"/>
              <a:gd name="T34" fmla="*/ 153 w 834"/>
              <a:gd name="T35" fmla="*/ 1301 h 1302"/>
              <a:gd name="T36" fmla="*/ 130 w 834"/>
              <a:gd name="T37" fmla="*/ 1293 h 1302"/>
              <a:gd name="T38" fmla="*/ 38 w 834"/>
              <a:gd name="T39" fmla="*/ 1293 h 1302"/>
              <a:gd name="T40" fmla="*/ 611 w 834"/>
              <a:gd name="T41" fmla="*/ 1171 h 1302"/>
              <a:gd name="T42" fmla="*/ 611 w 834"/>
              <a:gd name="T43" fmla="*/ 1171 h 1302"/>
              <a:gd name="T44" fmla="*/ 672 w 834"/>
              <a:gd name="T45" fmla="*/ 1232 h 1302"/>
              <a:gd name="T46" fmla="*/ 741 w 834"/>
              <a:gd name="T47" fmla="*/ 1171 h 1302"/>
              <a:gd name="T48" fmla="*/ 757 w 834"/>
              <a:gd name="T49" fmla="*/ 1178 h 1302"/>
              <a:gd name="T50" fmla="*/ 780 w 834"/>
              <a:gd name="T51" fmla="*/ 46 h 1302"/>
              <a:gd name="T52" fmla="*/ 46 w 834"/>
              <a:gd name="T53" fmla="*/ 1209 h 1302"/>
              <a:gd name="T54" fmla="*/ 84 w 834"/>
              <a:gd name="T55" fmla="*/ 1171 h 1302"/>
              <a:gd name="T56" fmla="*/ 107 w 834"/>
              <a:gd name="T57" fmla="*/ 1186 h 1302"/>
              <a:gd name="T58" fmla="*/ 199 w 834"/>
              <a:gd name="T59" fmla="*/ 1178 h 1302"/>
              <a:gd name="T60" fmla="*/ 214 w 834"/>
              <a:gd name="T61" fmla="*/ 1171 h 1302"/>
              <a:gd name="T62" fmla="*/ 283 w 834"/>
              <a:gd name="T63" fmla="*/ 1232 h 1302"/>
              <a:gd name="T64" fmla="*/ 343 w 834"/>
              <a:gd name="T65" fmla="*/ 1171 h 1302"/>
              <a:gd name="T66" fmla="*/ 412 w 834"/>
              <a:gd name="T67" fmla="*/ 1232 h 1302"/>
              <a:gd name="T68" fmla="*/ 474 w 834"/>
              <a:gd name="T69" fmla="*/ 1171 h 1302"/>
              <a:gd name="T70" fmla="*/ 496 w 834"/>
              <a:gd name="T71" fmla="*/ 1178 h 1302"/>
              <a:gd name="T72" fmla="*/ 588 w 834"/>
              <a:gd name="T73" fmla="*/ 1178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4" h="1302">
                <a:moveTo>
                  <a:pt x="23" y="1301"/>
                </a:moveTo>
                <a:lnTo>
                  <a:pt x="23" y="1301"/>
                </a:lnTo>
                <a:cubicBezTo>
                  <a:pt x="15" y="1301"/>
                  <a:pt x="15" y="1301"/>
                  <a:pt x="15" y="1293"/>
                </a:cubicBezTo>
                <a:cubicBezTo>
                  <a:pt x="0" y="1293"/>
                  <a:pt x="0" y="1285"/>
                  <a:pt x="0" y="1270"/>
                </a:cubicBezTo>
                <a:cubicBezTo>
                  <a:pt x="0" y="1216"/>
                  <a:pt x="0" y="1216"/>
                  <a:pt x="0" y="12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10" y="0"/>
                  <a:pt x="833" y="15"/>
                  <a:pt x="833" y="38"/>
                </a:cubicBezTo>
                <a:cubicBezTo>
                  <a:pt x="833" y="1216"/>
                  <a:pt x="833" y="1216"/>
                  <a:pt x="833" y="1216"/>
                </a:cubicBezTo>
                <a:cubicBezTo>
                  <a:pt x="833" y="1270"/>
                  <a:pt x="833" y="1270"/>
                  <a:pt x="833" y="1270"/>
                </a:cubicBezTo>
                <a:cubicBezTo>
                  <a:pt x="833" y="1285"/>
                  <a:pt x="825" y="1293"/>
                  <a:pt x="810" y="1293"/>
                </a:cubicBezTo>
                <a:cubicBezTo>
                  <a:pt x="802" y="1301"/>
                  <a:pt x="795" y="1301"/>
                  <a:pt x="787" y="1293"/>
                </a:cubicBezTo>
                <a:cubicBezTo>
                  <a:pt x="741" y="1239"/>
                  <a:pt x="741" y="1239"/>
                  <a:pt x="741" y="1239"/>
                </a:cubicBezTo>
                <a:cubicBezTo>
                  <a:pt x="695" y="1285"/>
                  <a:pt x="695" y="1285"/>
                  <a:pt x="695" y="1285"/>
                </a:cubicBezTo>
                <a:cubicBezTo>
                  <a:pt x="688" y="1293"/>
                  <a:pt x="680" y="1301"/>
                  <a:pt x="672" y="1301"/>
                </a:cubicBezTo>
                <a:lnTo>
                  <a:pt x="672" y="1301"/>
                </a:lnTo>
                <a:cubicBezTo>
                  <a:pt x="665" y="1301"/>
                  <a:pt x="657" y="1293"/>
                  <a:pt x="657" y="1293"/>
                </a:cubicBezTo>
                <a:cubicBezTo>
                  <a:pt x="611" y="1239"/>
                  <a:pt x="611" y="1239"/>
                  <a:pt x="611" y="1239"/>
                </a:cubicBezTo>
                <a:cubicBezTo>
                  <a:pt x="565" y="1285"/>
                  <a:pt x="565" y="1285"/>
                  <a:pt x="565" y="1285"/>
                </a:cubicBezTo>
                <a:cubicBezTo>
                  <a:pt x="558" y="1293"/>
                  <a:pt x="550" y="1293"/>
                  <a:pt x="542" y="1293"/>
                </a:cubicBezTo>
                <a:lnTo>
                  <a:pt x="542" y="1293"/>
                </a:lnTo>
                <a:cubicBezTo>
                  <a:pt x="535" y="1293"/>
                  <a:pt x="527" y="1293"/>
                  <a:pt x="527" y="1285"/>
                </a:cubicBezTo>
                <a:cubicBezTo>
                  <a:pt x="481" y="1239"/>
                  <a:pt x="481" y="1239"/>
                  <a:pt x="481" y="1239"/>
                </a:cubicBezTo>
                <a:cubicBezTo>
                  <a:pt x="435" y="1285"/>
                  <a:pt x="435" y="1285"/>
                  <a:pt x="435" y="1285"/>
                </a:cubicBezTo>
                <a:cubicBezTo>
                  <a:pt x="427" y="1293"/>
                  <a:pt x="420" y="1293"/>
                  <a:pt x="412" y="1293"/>
                </a:cubicBezTo>
                <a:lnTo>
                  <a:pt x="412" y="1293"/>
                </a:lnTo>
                <a:cubicBezTo>
                  <a:pt x="404" y="1293"/>
                  <a:pt x="397" y="1293"/>
                  <a:pt x="397" y="1285"/>
                </a:cubicBezTo>
                <a:cubicBezTo>
                  <a:pt x="343" y="1239"/>
                  <a:pt x="343" y="1239"/>
                  <a:pt x="343" y="1239"/>
                </a:cubicBezTo>
                <a:cubicBezTo>
                  <a:pt x="297" y="1285"/>
                  <a:pt x="297" y="1285"/>
                  <a:pt x="297" y="1285"/>
                </a:cubicBezTo>
                <a:cubicBezTo>
                  <a:pt x="297" y="1293"/>
                  <a:pt x="291" y="1293"/>
                  <a:pt x="283" y="1293"/>
                </a:cubicBezTo>
                <a:lnTo>
                  <a:pt x="283" y="1293"/>
                </a:lnTo>
                <a:cubicBezTo>
                  <a:pt x="275" y="1293"/>
                  <a:pt x="268" y="1293"/>
                  <a:pt x="268" y="1285"/>
                </a:cubicBezTo>
                <a:cubicBezTo>
                  <a:pt x="214" y="1239"/>
                  <a:pt x="214" y="1239"/>
                  <a:pt x="214" y="1239"/>
                </a:cubicBezTo>
                <a:cubicBezTo>
                  <a:pt x="168" y="1293"/>
                  <a:pt x="168" y="1293"/>
                  <a:pt x="168" y="1293"/>
                </a:cubicBezTo>
                <a:cubicBezTo>
                  <a:pt x="168" y="1293"/>
                  <a:pt x="161" y="1301"/>
                  <a:pt x="153" y="1301"/>
                </a:cubicBezTo>
                <a:lnTo>
                  <a:pt x="153" y="1301"/>
                </a:lnTo>
                <a:cubicBezTo>
                  <a:pt x="145" y="1301"/>
                  <a:pt x="138" y="1293"/>
                  <a:pt x="130" y="1293"/>
                </a:cubicBezTo>
                <a:cubicBezTo>
                  <a:pt x="84" y="1239"/>
                  <a:pt x="84" y="1239"/>
                  <a:pt x="84" y="1239"/>
                </a:cubicBezTo>
                <a:cubicBezTo>
                  <a:pt x="38" y="1293"/>
                  <a:pt x="38" y="1293"/>
                  <a:pt x="38" y="1293"/>
                </a:cubicBezTo>
                <a:cubicBezTo>
                  <a:pt x="38" y="1293"/>
                  <a:pt x="31" y="1301"/>
                  <a:pt x="23" y="1301"/>
                </a:cubicBezTo>
                <a:close/>
                <a:moveTo>
                  <a:pt x="611" y="1171"/>
                </a:moveTo>
                <a:lnTo>
                  <a:pt x="611" y="1171"/>
                </a:lnTo>
                <a:lnTo>
                  <a:pt x="611" y="1171"/>
                </a:lnTo>
                <a:cubicBezTo>
                  <a:pt x="619" y="1171"/>
                  <a:pt x="619" y="1178"/>
                  <a:pt x="627" y="1178"/>
                </a:cubicBezTo>
                <a:cubicBezTo>
                  <a:pt x="672" y="1232"/>
                  <a:pt x="672" y="1232"/>
                  <a:pt x="672" y="1232"/>
                </a:cubicBezTo>
                <a:cubicBezTo>
                  <a:pt x="718" y="1178"/>
                  <a:pt x="718" y="1178"/>
                  <a:pt x="718" y="1178"/>
                </a:cubicBezTo>
                <a:cubicBezTo>
                  <a:pt x="726" y="1178"/>
                  <a:pt x="734" y="1171"/>
                  <a:pt x="741" y="1171"/>
                </a:cubicBezTo>
                <a:lnTo>
                  <a:pt x="741" y="1171"/>
                </a:lnTo>
                <a:cubicBezTo>
                  <a:pt x="749" y="1171"/>
                  <a:pt x="749" y="1178"/>
                  <a:pt x="757" y="1178"/>
                </a:cubicBezTo>
                <a:cubicBezTo>
                  <a:pt x="780" y="1209"/>
                  <a:pt x="780" y="1209"/>
                  <a:pt x="780" y="1209"/>
                </a:cubicBezTo>
                <a:cubicBezTo>
                  <a:pt x="780" y="46"/>
                  <a:pt x="780" y="46"/>
                  <a:pt x="78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209"/>
                  <a:pt x="46" y="1209"/>
                  <a:pt x="46" y="1209"/>
                </a:cubicBezTo>
                <a:cubicBezTo>
                  <a:pt x="69" y="1178"/>
                  <a:pt x="69" y="1178"/>
                  <a:pt x="69" y="1178"/>
                </a:cubicBezTo>
                <a:cubicBezTo>
                  <a:pt x="77" y="1178"/>
                  <a:pt x="84" y="1171"/>
                  <a:pt x="84" y="1171"/>
                </a:cubicBezTo>
                <a:lnTo>
                  <a:pt x="84" y="1171"/>
                </a:lnTo>
                <a:cubicBezTo>
                  <a:pt x="92" y="1171"/>
                  <a:pt x="99" y="1178"/>
                  <a:pt x="107" y="1186"/>
                </a:cubicBezTo>
                <a:cubicBezTo>
                  <a:pt x="153" y="1232"/>
                  <a:pt x="153" y="1232"/>
                  <a:pt x="153" y="1232"/>
                </a:cubicBezTo>
                <a:cubicBezTo>
                  <a:pt x="199" y="1178"/>
                  <a:pt x="199" y="1178"/>
                  <a:pt x="199" y="1178"/>
                </a:cubicBezTo>
                <a:cubicBezTo>
                  <a:pt x="207" y="1178"/>
                  <a:pt x="207" y="1171"/>
                  <a:pt x="214" y="1171"/>
                </a:cubicBezTo>
                <a:lnTo>
                  <a:pt x="214" y="1171"/>
                </a:lnTo>
                <a:cubicBezTo>
                  <a:pt x="222" y="1171"/>
                  <a:pt x="230" y="1178"/>
                  <a:pt x="237" y="1178"/>
                </a:cubicBezTo>
                <a:cubicBezTo>
                  <a:pt x="283" y="1232"/>
                  <a:pt x="283" y="1232"/>
                  <a:pt x="283" y="1232"/>
                </a:cubicBezTo>
                <a:cubicBezTo>
                  <a:pt x="328" y="1178"/>
                  <a:pt x="328" y="1178"/>
                  <a:pt x="328" y="1178"/>
                </a:cubicBezTo>
                <a:cubicBezTo>
                  <a:pt x="336" y="1178"/>
                  <a:pt x="336" y="1171"/>
                  <a:pt x="343" y="1171"/>
                </a:cubicBezTo>
                <a:cubicBezTo>
                  <a:pt x="351" y="1171"/>
                  <a:pt x="359" y="1178"/>
                  <a:pt x="366" y="1178"/>
                </a:cubicBezTo>
                <a:cubicBezTo>
                  <a:pt x="412" y="1232"/>
                  <a:pt x="412" y="1232"/>
                  <a:pt x="412" y="1232"/>
                </a:cubicBezTo>
                <a:cubicBezTo>
                  <a:pt x="458" y="1178"/>
                  <a:pt x="458" y="1178"/>
                  <a:pt x="458" y="1178"/>
                </a:cubicBezTo>
                <a:cubicBezTo>
                  <a:pt x="466" y="1178"/>
                  <a:pt x="474" y="1171"/>
                  <a:pt x="474" y="1171"/>
                </a:cubicBezTo>
                <a:lnTo>
                  <a:pt x="474" y="1171"/>
                </a:lnTo>
                <a:cubicBezTo>
                  <a:pt x="481" y="1171"/>
                  <a:pt x="489" y="1178"/>
                  <a:pt x="496" y="1178"/>
                </a:cubicBezTo>
                <a:cubicBezTo>
                  <a:pt x="542" y="1232"/>
                  <a:pt x="542" y="1232"/>
                  <a:pt x="542" y="1232"/>
                </a:cubicBezTo>
                <a:cubicBezTo>
                  <a:pt x="588" y="1178"/>
                  <a:pt x="588" y="1178"/>
                  <a:pt x="588" y="1178"/>
                </a:cubicBezTo>
                <a:cubicBezTo>
                  <a:pt x="596" y="1178"/>
                  <a:pt x="604" y="1171"/>
                  <a:pt x="611" y="11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44">
            <a:extLst>
              <a:ext uri="{FF2B5EF4-FFF2-40B4-BE49-F238E27FC236}">
                <a16:creationId xmlns:a16="http://schemas.microsoft.com/office/drawing/2014/main" id="{F9B39A60-7C1B-BA49-A43E-F004AFCF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783" y="4336314"/>
            <a:ext cx="205044" cy="205044"/>
          </a:xfrm>
          <a:custGeom>
            <a:avLst/>
            <a:gdLst>
              <a:gd name="T0" fmla="*/ 92 w 184"/>
              <a:gd name="T1" fmla="*/ 184 h 185"/>
              <a:gd name="T2" fmla="*/ 92 w 184"/>
              <a:gd name="T3" fmla="*/ 184 h 185"/>
              <a:gd name="T4" fmla="*/ 0 w 184"/>
              <a:gd name="T5" fmla="*/ 92 h 185"/>
              <a:gd name="T6" fmla="*/ 92 w 184"/>
              <a:gd name="T7" fmla="*/ 0 h 185"/>
              <a:gd name="T8" fmla="*/ 183 w 184"/>
              <a:gd name="T9" fmla="*/ 92 h 185"/>
              <a:gd name="T10" fmla="*/ 92 w 184"/>
              <a:gd name="T11" fmla="*/ 184 h 185"/>
              <a:gd name="T12" fmla="*/ 92 w 184"/>
              <a:gd name="T13" fmla="*/ 54 h 185"/>
              <a:gd name="T14" fmla="*/ 92 w 184"/>
              <a:gd name="T15" fmla="*/ 54 h 185"/>
              <a:gd name="T16" fmla="*/ 46 w 184"/>
              <a:gd name="T17" fmla="*/ 92 h 185"/>
              <a:gd name="T18" fmla="*/ 92 w 184"/>
              <a:gd name="T19" fmla="*/ 130 h 185"/>
              <a:gd name="T20" fmla="*/ 130 w 184"/>
              <a:gd name="T21" fmla="*/ 92 h 185"/>
              <a:gd name="T22" fmla="*/ 92 w 184"/>
              <a:gd name="T23" fmla="*/ 5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5">
                <a:moveTo>
                  <a:pt x="92" y="184"/>
                </a:moveTo>
                <a:lnTo>
                  <a:pt x="92" y="184"/>
                </a:lnTo>
                <a:cubicBezTo>
                  <a:pt x="39" y="184"/>
                  <a:pt x="0" y="146"/>
                  <a:pt x="0" y="92"/>
                </a:cubicBezTo>
                <a:cubicBezTo>
                  <a:pt x="0" y="39"/>
                  <a:pt x="39" y="0"/>
                  <a:pt x="92" y="0"/>
                </a:cubicBezTo>
                <a:cubicBezTo>
                  <a:pt x="138" y="0"/>
                  <a:pt x="183" y="39"/>
                  <a:pt x="183" y="92"/>
                </a:cubicBezTo>
                <a:cubicBezTo>
                  <a:pt x="183" y="146"/>
                  <a:pt x="138" y="184"/>
                  <a:pt x="92" y="184"/>
                </a:cubicBezTo>
                <a:close/>
                <a:moveTo>
                  <a:pt x="92" y="54"/>
                </a:moveTo>
                <a:lnTo>
                  <a:pt x="92" y="54"/>
                </a:lnTo>
                <a:cubicBezTo>
                  <a:pt x="69" y="54"/>
                  <a:pt x="46" y="69"/>
                  <a:pt x="46" y="92"/>
                </a:cubicBezTo>
                <a:cubicBezTo>
                  <a:pt x="46" y="115"/>
                  <a:pt x="69" y="130"/>
                  <a:pt x="92" y="130"/>
                </a:cubicBezTo>
                <a:cubicBezTo>
                  <a:pt x="115" y="130"/>
                  <a:pt x="130" y="115"/>
                  <a:pt x="130" y="92"/>
                </a:cubicBezTo>
                <a:cubicBezTo>
                  <a:pt x="130" y="69"/>
                  <a:pt x="115" y="54"/>
                  <a:pt x="92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45">
            <a:extLst>
              <a:ext uri="{FF2B5EF4-FFF2-40B4-BE49-F238E27FC236}">
                <a16:creationId xmlns:a16="http://schemas.microsoft.com/office/drawing/2014/main" id="{DFA76CBF-2B42-C746-A658-F20F8D72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583" y="4414426"/>
            <a:ext cx="341739" cy="53703"/>
          </a:xfrm>
          <a:custGeom>
            <a:avLst/>
            <a:gdLst>
              <a:gd name="T0" fmla="*/ 283 w 307"/>
              <a:gd name="T1" fmla="*/ 46 h 47"/>
              <a:gd name="T2" fmla="*/ 283 w 307"/>
              <a:gd name="T3" fmla="*/ 46 h 47"/>
              <a:gd name="T4" fmla="*/ 23 w 307"/>
              <a:gd name="T5" fmla="*/ 46 h 47"/>
              <a:gd name="T6" fmla="*/ 0 w 307"/>
              <a:gd name="T7" fmla="*/ 23 h 47"/>
              <a:gd name="T8" fmla="*/ 23 w 307"/>
              <a:gd name="T9" fmla="*/ 0 h 47"/>
              <a:gd name="T10" fmla="*/ 283 w 307"/>
              <a:gd name="T11" fmla="*/ 0 h 47"/>
              <a:gd name="T12" fmla="*/ 306 w 307"/>
              <a:gd name="T13" fmla="*/ 23 h 47"/>
              <a:gd name="T14" fmla="*/ 283 w 30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47">
                <a:moveTo>
                  <a:pt x="283" y="46"/>
                </a:moveTo>
                <a:lnTo>
                  <a:pt x="283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9" y="0"/>
                  <a:pt x="306" y="8"/>
                  <a:pt x="306" y="23"/>
                </a:cubicBezTo>
                <a:cubicBezTo>
                  <a:pt x="306" y="38"/>
                  <a:pt x="299" y="46"/>
                  <a:pt x="28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46">
            <a:extLst>
              <a:ext uri="{FF2B5EF4-FFF2-40B4-BE49-F238E27FC236}">
                <a16:creationId xmlns:a16="http://schemas.microsoft.com/office/drawing/2014/main" id="{3FAEC331-0013-214E-A69C-2238EF6D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783" y="4770813"/>
            <a:ext cx="346620" cy="58584"/>
          </a:xfrm>
          <a:custGeom>
            <a:avLst/>
            <a:gdLst>
              <a:gd name="T0" fmla="*/ 31 w 314"/>
              <a:gd name="T1" fmla="*/ 54 h 55"/>
              <a:gd name="T2" fmla="*/ 31 w 314"/>
              <a:gd name="T3" fmla="*/ 54 h 55"/>
              <a:gd name="T4" fmla="*/ 0 w 314"/>
              <a:gd name="T5" fmla="*/ 31 h 55"/>
              <a:gd name="T6" fmla="*/ 31 w 314"/>
              <a:gd name="T7" fmla="*/ 0 h 55"/>
              <a:gd name="T8" fmla="*/ 290 w 314"/>
              <a:gd name="T9" fmla="*/ 0 h 55"/>
              <a:gd name="T10" fmla="*/ 290 w 314"/>
              <a:gd name="T11" fmla="*/ 0 h 55"/>
              <a:gd name="T12" fmla="*/ 313 w 314"/>
              <a:gd name="T13" fmla="*/ 23 h 55"/>
              <a:gd name="T14" fmla="*/ 290 w 314"/>
              <a:gd name="T15" fmla="*/ 54 h 55"/>
              <a:gd name="T16" fmla="*/ 31 w 31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55">
                <a:moveTo>
                  <a:pt x="31" y="54"/>
                </a:moveTo>
                <a:lnTo>
                  <a:pt x="31" y="54"/>
                </a:lnTo>
                <a:cubicBezTo>
                  <a:pt x="16" y="54"/>
                  <a:pt x="0" y="39"/>
                  <a:pt x="0" y="31"/>
                </a:cubicBezTo>
                <a:cubicBezTo>
                  <a:pt x="0" y="16"/>
                  <a:pt x="16" y="0"/>
                  <a:pt x="31" y="0"/>
                </a:cubicBezTo>
                <a:cubicBezTo>
                  <a:pt x="290" y="0"/>
                  <a:pt x="290" y="0"/>
                  <a:pt x="290" y="0"/>
                </a:cubicBezTo>
                <a:lnTo>
                  <a:pt x="290" y="0"/>
                </a:lnTo>
                <a:cubicBezTo>
                  <a:pt x="305" y="0"/>
                  <a:pt x="313" y="16"/>
                  <a:pt x="313" y="23"/>
                </a:cubicBezTo>
                <a:cubicBezTo>
                  <a:pt x="313" y="39"/>
                  <a:pt x="305" y="54"/>
                  <a:pt x="290" y="54"/>
                </a:cubicBezTo>
                <a:cubicBezTo>
                  <a:pt x="31" y="54"/>
                  <a:pt x="31" y="54"/>
                  <a:pt x="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47">
            <a:extLst>
              <a:ext uri="{FF2B5EF4-FFF2-40B4-BE49-F238E27FC236}">
                <a16:creationId xmlns:a16="http://schemas.microsoft.com/office/drawing/2014/main" id="{1B98886C-E8A5-494D-B21E-B7EA71AD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162" y="4770813"/>
            <a:ext cx="195280" cy="58584"/>
          </a:xfrm>
          <a:custGeom>
            <a:avLst/>
            <a:gdLst>
              <a:gd name="T0" fmla="*/ 153 w 177"/>
              <a:gd name="T1" fmla="*/ 54 h 55"/>
              <a:gd name="T2" fmla="*/ 153 w 177"/>
              <a:gd name="T3" fmla="*/ 54 h 55"/>
              <a:gd name="T4" fmla="*/ 153 w 177"/>
              <a:gd name="T5" fmla="*/ 54 h 55"/>
              <a:gd name="T6" fmla="*/ 23 w 177"/>
              <a:gd name="T7" fmla="*/ 54 h 55"/>
              <a:gd name="T8" fmla="*/ 0 w 177"/>
              <a:gd name="T9" fmla="*/ 23 h 55"/>
              <a:gd name="T10" fmla="*/ 23 w 177"/>
              <a:gd name="T11" fmla="*/ 0 h 55"/>
              <a:gd name="T12" fmla="*/ 153 w 177"/>
              <a:gd name="T13" fmla="*/ 0 h 55"/>
              <a:gd name="T14" fmla="*/ 176 w 177"/>
              <a:gd name="T15" fmla="*/ 23 h 55"/>
              <a:gd name="T16" fmla="*/ 153 w 177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55">
                <a:moveTo>
                  <a:pt x="153" y="54"/>
                </a:moveTo>
                <a:lnTo>
                  <a:pt x="153" y="54"/>
                </a:lnTo>
                <a:lnTo>
                  <a:pt x="153" y="54"/>
                </a:lnTo>
                <a:cubicBezTo>
                  <a:pt x="23" y="54"/>
                  <a:pt x="23" y="54"/>
                  <a:pt x="23" y="54"/>
                </a:cubicBezTo>
                <a:cubicBezTo>
                  <a:pt x="16" y="54"/>
                  <a:pt x="0" y="39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9" y="0"/>
                  <a:pt x="176" y="16"/>
                  <a:pt x="176" y="23"/>
                </a:cubicBezTo>
                <a:cubicBezTo>
                  <a:pt x="176" y="39"/>
                  <a:pt x="169" y="54"/>
                  <a:pt x="15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48">
            <a:extLst>
              <a:ext uri="{FF2B5EF4-FFF2-40B4-BE49-F238E27FC236}">
                <a16:creationId xmlns:a16="http://schemas.microsoft.com/office/drawing/2014/main" id="{56E49FF5-7317-D141-92C7-252A353F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162" y="4912389"/>
            <a:ext cx="195280" cy="58584"/>
          </a:xfrm>
          <a:custGeom>
            <a:avLst/>
            <a:gdLst>
              <a:gd name="T0" fmla="*/ 153 w 177"/>
              <a:gd name="T1" fmla="*/ 53 h 54"/>
              <a:gd name="T2" fmla="*/ 153 w 177"/>
              <a:gd name="T3" fmla="*/ 53 h 54"/>
              <a:gd name="T4" fmla="*/ 153 w 177"/>
              <a:gd name="T5" fmla="*/ 53 h 54"/>
              <a:gd name="T6" fmla="*/ 23 w 177"/>
              <a:gd name="T7" fmla="*/ 53 h 54"/>
              <a:gd name="T8" fmla="*/ 0 w 177"/>
              <a:gd name="T9" fmla="*/ 30 h 54"/>
              <a:gd name="T10" fmla="*/ 23 w 177"/>
              <a:gd name="T11" fmla="*/ 0 h 54"/>
              <a:gd name="T12" fmla="*/ 23 w 177"/>
              <a:gd name="T13" fmla="*/ 0 h 54"/>
              <a:gd name="T14" fmla="*/ 153 w 177"/>
              <a:gd name="T15" fmla="*/ 0 h 54"/>
              <a:gd name="T16" fmla="*/ 176 w 177"/>
              <a:gd name="T17" fmla="*/ 30 h 54"/>
              <a:gd name="T18" fmla="*/ 153 w 177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54">
                <a:moveTo>
                  <a:pt x="153" y="53"/>
                </a:moveTo>
                <a:lnTo>
                  <a:pt x="153" y="53"/>
                </a:lnTo>
                <a:lnTo>
                  <a:pt x="153" y="53"/>
                </a:lnTo>
                <a:cubicBezTo>
                  <a:pt x="23" y="53"/>
                  <a:pt x="23" y="53"/>
                  <a:pt x="23" y="53"/>
                </a:cubicBezTo>
                <a:cubicBezTo>
                  <a:pt x="8" y="53"/>
                  <a:pt x="0" y="38"/>
                  <a:pt x="0" y="30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153" y="0"/>
                  <a:pt x="153" y="0"/>
                  <a:pt x="153" y="0"/>
                </a:cubicBezTo>
                <a:cubicBezTo>
                  <a:pt x="169" y="0"/>
                  <a:pt x="176" y="15"/>
                  <a:pt x="176" y="30"/>
                </a:cubicBezTo>
                <a:cubicBezTo>
                  <a:pt x="176" y="46"/>
                  <a:pt x="169" y="53"/>
                  <a:pt x="15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9">
            <a:extLst>
              <a:ext uri="{FF2B5EF4-FFF2-40B4-BE49-F238E27FC236}">
                <a16:creationId xmlns:a16="http://schemas.microsoft.com/office/drawing/2014/main" id="{B6153409-E73E-3C4F-A48E-D2C9CAE7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162" y="5063732"/>
            <a:ext cx="195280" cy="53700"/>
          </a:xfrm>
          <a:custGeom>
            <a:avLst/>
            <a:gdLst>
              <a:gd name="T0" fmla="*/ 153 w 177"/>
              <a:gd name="T1" fmla="*/ 46 h 47"/>
              <a:gd name="T2" fmla="*/ 153 w 177"/>
              <a:gd name="T3" fmla="*/ 46 h 47"/>
              <a:gd name="T4" fmla="*/ 153 w 177"/>
              <a:gd name="T5" fmla="*/ 46 h 47"/>
              <a:gd name="T6" fmla="*/ 23 w 177"/>
              <a:gd name="T7" fmla="*/ 46 h 47"/>
              <a:gd name="T8" fmla="*/ 0 w 177"/>
              <a:gd name="T9" fmla="*/ 23 h 47"/>
              <a:gd name="T10" fmla="*/ 23 w 177"/>
              <a:gd name="T11" fmla="*/ 0 h 47"/>
              <a:gd name="T12" fmla="*/ 23 w 177"/>
              <a:gd name="T13" fmla="*/ 0 h 47"/>
              <a:gd name="T14" fmla="*/ 153 w 177"/>
              <a:gd name="T15" fmla="*/ 0 h 47"/>
              <a:gd name="T16" fmla="*/ 176 w 177"/>
              <a:gd name="T17" fmla="*/ 23 h 47"/>
              <a:gd name="T18" fmla="*/ 153 w 17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47">
                <a:moveTo>
                  <a:pt x="153" y="46"/>
                </a:moveTo>
                <a:lnTo>
                  <a:pt x="153" y="46"/>
                </a:lnTo>
                <a:lnTo>
                  <a:pt x="153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76" y="8"/>
                  <a:pt x="176" y="23"/>
                </a:cubicBezTo>
                <a:cubicBezTo>
                  <a:pt x="176" y="39"/>
                  <a:pt x="161" y="46"/>
                  <a:pt x="15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50">
            <a:extLst>
              <a:ext uri="{FF2B5EF4-FFF2-40B4-BE49-F238E27FC236}">
                <a16:creationId xmlns:a16="http://schemas.microsoft.com/office/drawing/2014/main" id="{2CD7CDC1-AEC3-A641-A7FE-ADD2C6E7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783" y="4912389"/>
            <a:ext cx="214808" cy="58584"/>
          </a:xfrm>
          <a:custGeom>
            <a:avLst/>
            <a:gdLst>
              <a:gd name="T0" fmla="*/ 161 w 192"/>
              <a:gd name="T1" fmla="*/ 53 h 54"/>
              <a:gd name="T2" fmla="*/ 161 w 192"/>
              <a:gd name="T3" fmla="*/ 53 h 54"/>
              <a:gd name="T4" fmla="*/ 161 w 192"/>
              <a:gd name="T5" fmla="*/ 53 h 54"/>
              <a:gd name="T6" fmla="*/ 31 w 192"/>
              <a:gd name="T7" fmla="*/ 53 h 54"/>
              <a:gd name="T8" fmla="*/ 0 w 192"/>
              <a:gd name="T9" fmla="*/ 30 h 54"/>
              <a:gd name="T10" fmla="*/ 31 w 192"/>
              <a:gd name="T11" fmla="*/ 0 h 54"/>
              <a:gd name="T12" fmla="*/ 31 w 192"/>
              <a:gd name="T13" fmla="*/ 0 h 54"/>
              <a:gd name="T14" fmla="*/ 161 w 192"/>
              <a:gd name="T15" fmla="*/ 0 h 54"/>
              <a:gd name="T16" fmla="*/ 191 w 192"/>
              <a:gd name="T17" fmla="*/ 30 h 54"/>
              <a:gd name="T18" fmla="*/ 161 w 192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54">
                <a:moveTo>
                  <a:pt x="161" y="53"/>
                </a:moveTo>
                <a:lnTo>
                  <a:pt x="161" y="53"/>
                </a:lnTo>
                <a:lnTo>
                  <a:pt x="161" y="53"/>
                </a:lnTo>
                <a:cubicBezTo>
                  <a:pt x="31" y="53"/>
                  <a:pt x="31" y="53"/>
                  <a:pt x="31" y="53"/>
                </a:cubicBezTo>
                <a:cubicBezTo>
                  <a:pt x="16" y="53"/>
                  <a:pt x="0" y="38"/>
                  <a:pt x="0" y="30"/>
                </a:cubicBezTo>
                <a:cubicBezTo>
                  <a:pt x="0" y="15"/>
                  <a:pt x="16" y="0"/>
                  <a:pt x="31" y="0"/>
                </a:cubicBezTo>
                <a:lnTo>
                  <a:pt x="31" y="0"/>
                </a:lnTo>
                <a:cubicBezTo>
                  <a:pt x="161" y="0"/>
                  <a:pt x="161" y="0"/>
                  <a:pt x="161" y="0"/>
                </a:cubicBezTo>
                <a:cubicBezTo>
                  <a:pt x="175" y="0"/>
                  <a:pt x="191" y="15"/>
                  <a:pt x="191" y="30"/>
                </a:cubicBezTo>
                <a:cubicBezTo>
                  <a:pt x="191" y="46"/>
                  <a:pt x="175" y="53"/>
                  <a:pt x="16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51">
            <a:extLst>
              <a:ext uri="{FF2B5EF4-FFF2-40B4-BE49-F238E27FC236}">
                <a16:creationId xmlns:a16="http://schemas.microsoft.com/office/drawing/2014/main" id="{0A177EBA-E185-6645-B0FF-3C9DE437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783" y="5063732"/>
            <a:ext cx="346620" cy="53700"/>
          </a:xfrm>
          <a:custGeom>
            <a:avLst/>
            <a:gdLst>
              <a:gd name="T0" fmla="*/ 290 w 314"/>
              <a:gd name="T1" fmla="*/ 46 h 47"/>
              <a:gd name="T2" fmla="*/ 290 w 314"/>
              <a:gd name="T3" fmla="*/ 46 h 47"/>
              <a:gd name="T4" fmla="*/ 31 w 314"/>
              <a:gd name="T5" fmla="*/ 46 h 47"/>
              <a:gd name="T6" fmla="*/ 0 w 314"/>
              <a:gd name="T7" fmla="*/ 23 h 47"/>
              <a:gd name="T8" fmla="*/ 31 w 314"/>
              <a:gd name="T9" fmla="*/ 0 h 47"/>
              <a:gd name="T10" fmla="*/ 290 w 314"/>
              <a:gd name="T11" fmla="*/ 0 h 47"/>
              <a:gd name="T12" fmla="*/ 313 w 314"/>
              <a:gd name="T13" fmla="*/ 23 h 47"/>
              <a:gd name="T14" fmla="*/ 290 w 31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47">
                <a:moveTo>
                  <a:pt x="290" y="46"/>
                </a:moveTo>
                <a:lnTo>
                  <a:pt x="290" y="46"/>
                </a:lnTo>
                <a:cubicBezTo>
                  <a:pt x="31" y="46"/>
                  <a:pt x="31" y="46"/>
                  <a:pt x="31" y="46"/>
                </a:cubicBezTo>
                <a:cubicBezTo>
                  <a:pt x="16" y="46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05" y="0"/>
                  <a:pt x="313" y="8"/>
                  <a:pt x="313" y="23"/>
                </a:cubicBezTo>
                <a:cubicBezTo>
                  <a:pt x="313" y="39"/>
                  <a:pt x="305" y="46"/>
                  <a:pt x="29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52">
            <a:extLst>
              <a:ext uri="{FF2B5EF4-FFF2-40B4-BE49-F238E27FC236}">
                <a16:creationId xmlns:a16="http://schemas.microsoft.com/office/drawing/2014/main" id="{A5AD6B5E-9765-D04D-BBDF-D4A1357F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863" y="5234600"/>
            <a:ext cx="102523" cy="180635"/>
          </a:xfrm>
          <a:custGeom>
            <a:avLst/>
            <a:gdLst>
              <a:gd name="T0" fmla="*/ 39 w 93"/>
              <a:gd name="T1" fmla="*/ 161 h 162"/>
              <a:gd name="T2" fmla="*/ 39 w 93"/>
              <a:gd name="T3" fmla="*/ 161 h 162"/>
              <a:gd name="T4" fmla="*/ 0 w 93"/>
              <a:gd name="T5" fmla="*/ 153 h 162"/>
              <a:gd name="T6" fmla="*/ 0 w 93"/>
              <a:gd name="T7" fmla="*/ 146 h 162"/>
              <a:gd name="T8" fmla="*/ 8 w 93"/>
              <a:gd name="T9" fmla="*/ 138 h 162"/>
              <a:gd name="T10" fmla="*/ 62 w 93"/>
              <a:gd name="T11" fmla="*/ 138 h 162"/>
              <a:gd name="T12" fmla="*/ 77 w 93"/>
              <a:gd name="T13" fmla="*/ 115 h 162"/>
              <a:gd name="T14" fmla="*/ 39 w 93"/>
              <a:gd name="T15" fmla="*/ 92 h 162"/>
              <a:gd name="T16" fmla="*/ 16 w 93"/>
              <a:gd name="T17" fmla="*/ 77 h 162"/>
              <a:gd name="T18" fmla="*/ 0 w 93"/>
              <a:gd name="T19" fmla="*/ 46 h 162"/>
              <a:gd name="T20" fmla="*/ 16 w 93"/>
              <a:gd name="T21" fmla="*/ 16 h 162"/>
              <a:gd name="T22" fmla="*/ 84 w 93"/>
              <a:gd name="T23" fmla="*/ 16 h 162"/>
              <a:gd name="T24" fmla="*/ 92 w 93"/>
              <a:gd name="T25" fmla="*/ 23 h 162"/>
              <a:gd name="T26" fmla="*/ 77 w 93"/>
              <a:gd name="T27" fmla="*/ 31 h 162"/>
              <a:gd name="T28" fmla="*/ 23 w 93"/>
              <a:gd name="T29" fmla="*/ 31 h 162"/>
              <a:gd name="T30" fmla="*/ 16 w 93"/>
              <a:gd name="T31" fmla="*/ 46 h 162"/>
              <a:gd name="T32" fmla="*/ 46 w 93"/>
              <a:gd name="T33" fmla="*/ 77 h 162"/>
              <a:gd name="T34" fmla="*/ 77 w 93"/>
              <a:gd name="T35" fmla="*/ 92 h 162"/>
              <a:gd name="T36" fmla="*/ 92 w 93"/>
              <a:gd name="T37" fmla="*/ 115 h 162"/>
              <a:gd name="T38" fmla="*/ 77 w 93"/>
              <a:gd name="T39" fmla="*/ 153 h 162"/>
              <a:gd name="T40" fmla="*/ 39 w 93"/>
              <a:gd name="T4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" h="162">
                <a:moveTo>
                  <a:pt x="39" y="161"/>
                </a:moveTo>
                <a:lnTo>
                  <a:pt x="39" y="161"/>
                </a:lnTo>
                <a:cubicBezTo>
                  <a:pt x="31" y="161"/>
                  <a:pt x="16" y="161"/>
                  <a:pt x="0" y="153"/>
                </a:cubicBezTo>
                <a:lnTo>
                  <a:pt x="0" y="146"/>
                </a:lnTo>
                <a:cubicBezTo>
                  <a:pt x="0" y="138"/>
                  <a:pt x="8" y="138"/>
                  <a:pt x="8" y="138"/>
                </a:cubicBezTo>
                <a:cubicBezTo>
                  <a:pt x="31" y="146"/>
                  <a:pt x="54" y="146"/>
                  <a:pt x="62" y="138"/>
                </a:cubicBezTo>
                <a:cubicBezTo>
                  <a:pt x="69" y="130"/>
                  <a:pt x="77" y="130"/>
                  <a:pt x="77" y="115"/>
                </a:cubicBezTo>
                <a:cubicBezTo>
                  <a:pt x="77" y="108"/>
                  <a:pt x="62" y="100"/>
                  <a:pt x="39" y="92"/>
                </a:cubicBezTo>
                <a:cubicBezTo>
                  <a:pt x="31" y="85"/>
                  <a:pt x="23" y="85"/>
                  <a:pt x="16" y="77"/>
                </a:cubicBezTo>
                <a:cubicBezTo>
                  <a:pt x="0" y="69"/>
                  <a:pt x="0" y="62"/>
                  <a:pt x="0" y="46"/>
                </a:cubicBezTo>
                <a:cubicBezTo>
                  <a:pt x="0" y="31"/>
                  <a:pt x="8" y="23"/>
                  <a:pt x="16" y="16"/>
                </a:cubicBezTo>
                <a:cubicBezTo>
                  <a:pt x="31" y="0"/>
                  <a:pt x="62" y="0"/>
                  <a:pt x="84" y="16"/>
                </a:cubicBezTo>
                <a:cubicBezTo>
                  <a:pt x="92" y="16"/>
                  <a:pt x="92" y="23"/>
                  <a:pt x="92" y="23"/>
                </a:cubicBezTo>
                <a:cubicBezTo>
                  <a:pt x="92" y="31"/>
                  <a:pt x="84" y="31"/>
                  <a:pt x="77" y="31"/>
                </a:cubicBezTo>
                <a:cubicBezTo>
                  <a:pt x="62" y="23"/>
                  <a:pt x="39" y="23"/>
                  <a:pt x="23" y="31"/>
                </a:cubicBezTo>
                <a:cubicBezTo>
                  <a:pt x="16" y="31"/>
                  <a:pt x="16" y="39"/>
                  <a:pt x="16" y="46"/>
                </a:cubicBezTo>
                <a:cubicBezTo>
                  <a:pt x="16" y="62"/>
                  <a:pt x="31" y="69"/>
                  <a:pt x="46" y="77"/>
                </a:cubicBezTo>
                <a:cubicBezTo>
                  <a:pt x="62" y="77"/>
                  <a:pt x="69" y="85"/>
                  <a:pt x="77" y="92"/>
                </a:cubicBezTo>
                <a:cubicBezTo>
                  <a:pt x="84" y="100"/>
                  <a:pt x="92" y="108"/>
                  <a:pt x="92" y="115"/>
                </a:cubicBezTo>
                <a:cubicBezTo>
                  <a:pt x="92" y="130"/>
                  <a:pt x="84" y="146"/>
                  <a:pt x="77" y="153"/>
                </a:cubicBezTo>
                <a:cubicBezTo>
                  <a:pt x="69" y="161"/>
                  <a:pt x="54" y="161"/>
                  <a:pt x="39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53">
            <a:extLst>
              <a:ext uri="{FF2B5EF4-FFF2-40B4-BE49-F238E27FC236}">
                <a16:creationId xmlns:a16="http://schemas.microsoft.com/office/drawing/2014/main" id="{37859788-2C86-B54D-BA11-EEE6D5FD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802" y="5195544"/>
            <a:ext cx="19528" cy="43939"/>
          </a:xfrm>
          <a:custGeom>
            <a:avLst/>
            <a:gdLst>
              <a:gd name="T0" fmla="*/ 7 w 16"/>
              <a:gd name="T1" fmla="*/ 38 h 39"/>
              <a:gd name="T2" fmla="*/ 7 w 16"/>
              <a:gd name="T3" fmla="*/ 38 h 39"/>
              <a:gd name="T4" fmla="*/ 0 w 16"/>
              <a:gd name="T5" fmla="*/ 31 h 39"/>
              <a:gd name="T6" fmla="*/ 0 w 16"/>
              <a:gd name="T7" fmla="*/ 15 h 39"/>
              <a:gd name="T8" fmla="*/ 7 w 16"/>
              <a:gd name="T9" fmla="*/ 0 h 39"/>
              <a:gd name="T10" fmla="*/ 15 w 16"/>
              <a:gd name="T11" fmla="*/ 15 h 39"/>
              <a:gd name="T12" fmla="*/ 15 w 16"/>
              <a:gd name="T13" fmla="*/ 31 h 39"/>
              <a:gd name="T14" fmla="*/ 7 w 16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9">
                <a:moveTo>
                  <a:pt x="7" y="38"/>
                </a:moveTo>
                <a:lnTo>
                  <a:pt x="7" y="38"/>
                </a:lnTo>
                <a:cubicBezTo>
                  <a:pt x="0" y="38"/>
                  <a:pt x="0" y="31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7" y="0"/>
                </a:cubicBezTo>
                <a:cubicBezTo>
                  <a:pt x="7" y="0"/>
                  <a:pt x="15" y="8"/>
                  <a:pt x="15" y="15"/>
                </a:cubicBezTo>
                <a:cubicBezTo>
                  <a:pt x="15" y="31"/>
                  <a:pt x="15" y="31"/>
                  <a:pt x="15" y="31"/>
                </a:cubicBezTo>
                <a:lnTo>
                  <a:pt x="7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54">
            <a:extLst>
              <a:ext uri="{FF2B5EF4-FFF2-40B4-BE49-F238E27FC236}">
                <a16:creationId xmlns:a16="http://schemas.microsoft.com/office/drawing/2014/main" id="{02F106FB-5DBF-0B42-9CF3-7E29447D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9802" y="5424999"/>
            <a:ext cx="19528" cy="34172"/>
          </a:xfrm>
          <a:custGeom>
            <a:avLst/>
            <a:gdLst>
              <a:gd name="T0" fmla="*/ 7 w 16"/>
              <a:gd name="T1" fmla="*/ 30 h 31"/>
              <a:gd name="T2" fmla="*/ 7 w 16"/>
              <a:gd name="T3" fmla="*/ 30 h 31"/>
              <a:gd name="T4" fmla="*/ 0 w 16"/>
              <a:gd name="T5" fmla="*/ 23 h 31"/>
              <a:gd name="T6" fmla="*/ 0 w 16"/>
              <a:gd name="T7" fmla="*/ 7 h 31"/>
              <a:gd name="T8" fmla="*/ 7 w 16"/>
              <a:gd name="T9" fmla="*/ 0 h 31"/>
              <a:gd name="T10" fmla="*/ 15 w 16"/>
              <a:gd name="T11" fmla="*/ 7 h 31"/>
              <a:gd name="T12" fmla="*/ 15 w 16"/>
              <a:gd name="T13" fmla="*/ 23 h 31"/>
              <a:gd name="T14" fmla="*/ 7 w 1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1">
                <a:moveTo>
                  <a:pt x="7" y="30"/>
                </a:moveTo>
                <a:lnTo>
                  <a:pt x="7" y="30"/>
                </a:lnTo>
                <a:cubicBezTo>
                  <a:pt x="0" y="30"/>
                  <a:pt x="0" y="30"/>
                  <a:pt x="0" y="23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7" y="0"/>
                </a:cubicBezTo>
                <a:cubicBezTo>
                  <a:pt x="7" y="0"/>
                  <a:pt x="15" y="0"/>
                  <a:pt x="15" y="7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7" y="30"/>
                  <a:pt x="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55">
            <a:extLst>
              <a:ext uri="{FF2B5EF4-FFF2-40B4-BE49-F238E27FC236}">
                <a16:creationId xmlns:a16="http://schemas.microsoft.com/office/drawing/2014/main" id="{FA9A711E-8887-9849-83B8-824131E8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783" y="5356651"/>
            <a:ext cx="195280" cy="48820"/>
          </a:xfrm>
          <a:custGeom>
            <a:avLst/>
            <a:gdLst>
              <a:gd name="T0" fmla="*/ 153 w 176"/>
              <a:gd name="T1" fmla="*/ 45 h 46"/>
              <a:gd name="T2" fmla="*/ 153 w 176"/>
              <a:gd name="T3" fmla="*/ 45 h 46"/>
              <a:gd name="T4" fmla="*/ 23 w 176"/>
              <a:gd name="T5" fmla="*/ 45 h 46"/>
              <a:gd name="T6" fmla="*/ 0 w 176"/>
              <a:gd name="T7" fmla="*/ 22 h 46"/>
              <a:gd name="T8" fmla="*/ 23 w 176"/>
              <a:gd name="T9" fmla="*/ 0 h 46"/>
              <a:gd name="T10" fmla="*/ 153 w 176"/>
              <a:gd name="T11" fmla="*/ 0 h 46"/>
              <a:gd name="T12" fmla="*/ 175 w 176"/>
              <a:gd name="T13" fmla="*/ 22 h 46"/>
              <a:gd name="T14" fmla="*/ 153 w 17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46">
                <a:moveTo>
                  <a:pt x="153" y="45"/>
                </a:moveTo>
                <a:lnTo>
                  <a:pt x="153" y="45"/>
                </a:ln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2"/>
                </a:cubicBezTo>
                <a:cubicBezTo>
                  <a:pt x="0" y="7"/>
                  <a:pt x="8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8" y="0"/>
                  <a:pt x="175" y="7"/>
                  <a:pt x="175" y="22"/>
                </a:cubicBezTo>
                <a:cubicBezTo>
                  <a:pt x="175" y="38"/>
                  <a:pt x="168" y="45"/>
                  <a:pt x="1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56">
            <a:extLst>
              <a:ext uri="{FF2B5EF4-FFF2-40B4-BE49-F238E27FC236}">
                <a16:creationId xmlns:a16="http://schemas.microsoft.com/office/drawing/2014/main" id="{2C782F1B-9066-3D47-A35A-2CAA5D8F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926" y="11307795"/>
            <a:ext cx="629775" cy="170871"/>
          </a:xfrm>
          <a:custGeom>
            <a:avLst/>
            <a:gdLst>
              <a:gd name="T0" fmla="*/ 536 w 567"/>
              <a:gd name="T1" fmla="*/ 153 h 154"/>
              <a:gd name="T2" fmla="*/ 536 w 567"/>
              <a:gd name="T3" fmla="*/ 153 h 154"/>
              <a:gd name="T4" fmla="*/ 31 w 567"/>
              <a:gd name="T5" fmla="*/ 153 h 154"/>
              <a:gd name="T6" fmla="*/ 0 w 567"/>
              <a:gd name="T7" fmla="*/ 115 h 154"/>
              <a:gd name="T8" fmla="*/ 0 w 567"/>
              <a:gd name="T9" fmla="*/ 38 h 154"/>
              <a:gd name="T10" fmla="*/ 31 w 567"/>
              <a:gd name="T11" fmla="*/ 0 h 154"/>
              <a:gd name="T12" fmla="*/ 536 w 567"/>
              <a:gd name="T13" fmla="*/ 0 h 154"/>
              <a:gd name="T14" fmla="*/ 566 w 567"/>
              <a:gd name="T15" fmla="*/ 38 h 154"/>
              <a:gd name="T16" fmla="*/ 566 w 567"/>
              <a:gd name="T17" fmla="*/ 115 h 154"/>
              <a:gd name="T18" fmla="*/ 536 w 567"/>
              <a:gd name="T19" fmla="*/ 153 h 154"/>
              <a:gd name="T20" fmla="*/ 38 w 567"/>
              <a:gd name="T21" fmla="*/ 107 h 154"/>
              <a:gd name="T22" fmla="*/ 38 w 567"/>
              <a:gd name="T23" fmla="*/ 107 h 154"/>
              <a:gd name="T24" fmla="*/ 528 w 567"/>
              <a:gd name="T25" fmla="*/ 107 h 154"/>
              <a:gd name="T26" fmla="*/ 528 w 567"/>
              <a:gd name="T27" fmla="*/ 46 h 154"/>
              <a:gd name="T28" fmla="*/ 38 w 567"/>
              <a:gd name="T29" fmla="*/ 46 h 154"/>
              <a:gd name="T30" fmla="*/ 38 w 567"/>
              <a:gd name="T31" fmla="*/ 10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7" h="154">
                <a:moveTo>
                  <a:pt x="536" y="153"/>
                </a:moveTo>
                <a:lnTo>
                  <a:pt x="536" y="153"/>
                </a:lnTo>
                <a:cubicBezTo>
                  <a:pt x="31" y="153"/>
                  <a:pt x="31" y="153"/>
                  <a:pt x="31" y="153"/>
                </a:cubicBezTo>
                <a:cubicBezTo>
                  <a:pt x="15" y="153"/>
                  <a:pt x="0" y="138"/>
                  <a:pt x="0" y="11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1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51" y="0"/>
                  <a:pt x="566" y="15"/>
                  <a:pt x="566" y="38"/>
                </a:cubicBezTo>
                <a:cubicBezTo>
                  <a:pt x="566" y="115"/>
                  <a:pt x="566" y="115"/>
                  <a:pt x="566" y="115"/>
                </a:cubicBezTo>
                <a:cubicBezTo>
                  <a:pt x="566" y="138"/>
                  <a:pt x="551" y="153"/>
                  <a:pt x="536" y="153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28" y="107"/>
                  <a:pt x="528" y="107"/>
                  <a:pt x="528" y="107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07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7">
            <a:extLst>
              <a:ext uri="{FF2B5EF4-FFF2-40B4-BE49-F238E27FC236}">
                <a16:creationId xmlns:a16="http://schemas.microsoft.com/office/drawing/2014/main" id="{231B93E7-B169-0E4E-B4F5-87E1E947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094" y="11327323"/>
            <a:ext cx="43936" cy="136696"/>
          </a:xfrm>
          <a:custGeom>
            <a:avLst/>
            <a:gdLst>
              <a:gd name="T0" fmla="*/ 15 w 39"/>
              <a:gd name="T1" fmla="*/ 123 h 124"/>
              <a:gd name="T2" fmla="*/ 15 w 39"/>
              <a:gd name="T3" fmla="*/ 123 h 124"/>
              <a:gd name="T4" fmla="*/ 0 w 39"/>
              <a:gd name="T5" fmla="*/ 100 h 124"/>
              <a:gd name="T6" fmla="*/ 0 w 39"/>
              <a:gd name="T7" fmla="*/ 16 h 124"/>
              <a:gd name="T8" fmla="*/ 15 w 39"/>
              <a:gd name="T9" fmla="*/ 0 h 124"/>
              <a:gd name="T10" fmla="*/ 15 w 39"/>
              <a:gd name="T11" fmla="*/ 0 h 124"/>
              <a:gd name="T12" fmla="*/ 38 w 39"/>
              <a:gd name="T13" fmla="*/ 16 h 124"/>
              <a:gd name="T14" fmla="*/ 38 w 39"/>
              <a:gd name="T15" fmla="*/ 100 h 124"/>
              <a:gd name="T16" fmla="*/ 15 w 39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124">
                <a:moveTo>
                  <a:pt x="15" y="123"/>
                </a:moveTo>
                <a:lnTo>
                  <a:pt x="15" y="123"/>
                </a:lnTo>
                <a:cubicBezTo>
                  <a:pt x="8" y="123"/>
                  <a:pt x="0" y="115"/>
                  <a:pt x="0" y="10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1" y="0"/>
                  <a:pt x="38" y="8"/>
                  <a:pt x="38" y="16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15"/>
                  <a:pt x="31" y="123"/>
                  <a:pt x="15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58">
            <a:extLst>
              <a:ext uri="{FF2B5EF4-FFF2-40B4-BE49-F238E27FC236}">
                <a16:creationId xmlns:a16="http://schemas.microsoft.com/office/drawing/2014/main" id="{621798DB-6989-F141-84DC-D495EFB1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378" y="11327323"/>
            <a:ext cx="53703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0 h 124"/>
              <a:gd name="T6" fmla="*/ 0 w 47"/>
              <a:gd name="T7" fmla="*/ 16 h 124"/>
              <a:gd name="T8" fmla="*/ 23 w 47"/>
              <a:gd name="T9" fmla="*/ 0 h 124"/>
              <a:gd name="T10" fmla="*/ 23 w 47"/>
              <a:gd name="T11" fmla="*/ 0 h 124"/>
              <a:gd name="T12" fmla="*/ 46 w 47"/>
              <a:gd name="T13" fmla="*/ 16 h 124"/>
              <a:gd name="T14" fmla="*/ 46 w 47"/>
              <a:gd name="T15" fmla="*/ 100 h 124"/>
              <a:gd name="T16" fmla="*/ 23 w 47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15" y="123"/>
                  <a:pt x="0" y="115"/>
                  <a:pt x="0" y="10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46" y="8"/>
                  <a:pt x="46" y="16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15"/>
                  <a:pt x="38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9">
            <a:extLst>
              <a:ext uri="{FF2B5EF4-FFF2-40B4-BE49-F238E27FC236}">
                <a16:creationId xmlns:a16="http://schemas.microsoft.com/office/drawing/2014/main" id="{87FFDC99-85DF-B142-A06D-2D709A46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8546" y="11327323"/>
            <a:ext cx="53703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0 h 124"/>
              <a:gd name="T6" fmla="*/ 0 w 47"/>
              <a:gd name="T7" fmla="*/ 23 h 124"/>
              <a:gd name="T8" fmla="*/ 23 w 47"/>
              <a:gd name="T9" fmla="*/ 0 h 124"/>
              <a:gd name="T10" fmla="*/ 38 w 47"/>
              <a:gd name="T11" fmla="*/ 23 h 124"/>
              <a:gd name="T12" fmla="*/ 46 w 47"/>
              <a:gd name="T13" fmla="*/ 100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7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23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15"/>
                  <a:pt x="30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60">
            <a:extLst>
              <a:ext uri="{FF2B5EF4-FFF2-40B4-BE49-F238E27FC236}">
                <a16:creationId xmlns:a16="http://schemas.microsoft.com/office/drawing/2014/main" id="{DBAD13CD-6711-4346-984B-F1815656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597" y="11327323"/>
            <a:ext cx="53700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0 h 124"/>
              <a:gd name="T6" fmla="*/ 0 w 47"/>
              <a:gd name="T7" fmla="*/ 23 h 124"/>
              <a:gd name="T8" fmla="*/ 23 w 47"/>
              <a:gd name="T9" fmla="*/ 0 h 124"/>
              <a:gd name="T10" fmla="*/ 38 w 47"/>
              <a:gd name="T11" fmla="*/ 23 h 124"/>
              <a:gd name="T12" fmla="*/ 46 w 47"/>
              <a:gd name="T13" fmla="*/ 100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7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23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15"/>
                  <a:pt x="30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61">
            <a:extLst>
              <a:ext uri="{FF2B5EF4-FFF2-40B4-BE49-F238E27FC236}">
                <a16:creationId xmlns:a16="http://schemas.microsoft.com/office/drawing/2014/main" id="{22264066-A6CB-3D44-8FE8-A1DFA7DF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931" y="11190627"/>
            <a:ext cx="629778" cy="161107"/>
          </a:xfrm>
          <a:custGeom>
            <a:avLst/>
            <a:gdLst>
              <a:gd name="T0" fmla="*/ 535 w 567"/>
              <a:gd name="T1" fmla="*/ 145 h 146"/>
              <a:gd name="T2" fmla="*/ 535 w 567"/>
              <a:gd name="T3" fmla="*/ 145 h 146"/>
              <a:gd name="T4" fmla="*/ 30 w 567"/>
              <a:gd name="T5" fmla="*/ 145 h 146"/>
              <a:gd name="T6" fmla="*/ 0 w 567"/>
              <a:gd name="T7" fmla="*/ 115 h 146"/>
              <a:gd name="T8" fmla="*/ 0 w 567"/>
              <a:gd name="T9" fmla="*/ 38 h 146"/>
              <a:gd name="T10" fmla="*/ 30 w 567"/>
              <a:gd name="T11" fmla="*/ 0 h 146"/>
              <a:gd name="T12" fmla="*/ 535 w 567"/>
              <a:gd name="T13" fmla="*/ 0 h 146"/>
              <a:gd name="T14" fmla="*/ 566 w 567"/>
              <a:gd name="T15" fmla="*/ 38 h 146"/>
              <a:gd name="T16" fmla="*/ 566 w 567"/>
              <a:gd name="T17" fmla="*/ 115 h 146"/>
              <a:gd name="T18" fmla="*/ 535 w 567"/>
              <a:gd name="T19" fmla="*/ 145 h 146"/>
              <a:gd name="T20" fmla="*/ 38 w 567"/>
              <a:gd name="T21" fmla="*/ 107 h 146"/>
              <a:gd name="T22" fmla="*/ 38 w 567"/>
              <a:gd name="T23" fmla="*/ 107 h 146"/>
              <a:gd name="T24" fmla="*/ 527 w 567"/>
              <a:gd name="T25" fmla="*/ 107 h 146"/>
              <a:gd name="T26" fmla="*/ 527 w 567"/>
              <a:gd name="T27" fmla="*/ 46 h 146"/>
              <a:gd name="T28" fmla="*/ 38 w 567"/>
              <a:gd name="T29" fmla="*/ 46 h 146"/>
              <a:gd name="T30" fmla="*/ 38 w 567"/>
              <a:gd name="T31" fmla="*/ 10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7" h="146">
                <a:moveTo>
                  <a:pt x="535" y="145"/>
                </a:moveTo>
                <a:lnTo>
                  <a:pt x="535" y="145"/>
                </a:lnTo>
                <a:cubicBezTo>
                  <a:pt x="30" y="145"/>
                  <a:pt x="30" y="145"/>
                  <a:pt x="30" y="145"/>
                </a:cubicBezTo>
                <a:cubicBezTo>
                  <a:pt x="15" y="145"/>
                  <a:pt x="0" y="138"/>
                  <a:pt x="0" y="11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50" y="0"/>
                  <a:pt x="566" y="15"/>
                  <a:pt x="566" y="38"/>
                </a:cubicBezTo>
                <a:cubicBezTo>
                  <a:pt x="566" y="115"/>
                  <a:pt x="566" y="115"/>
                  <a:pt x="566" y="115"/>
                </a:cubicBezTo>
                <a:cubicBezTo>
                  <a:pt x="566" y="138"/>
                  <a:pt x="550" y="145"/>
                  <a:pt x="535" y="145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27" y="107"/>
                  <a:pt x="527" y="107"/>
                  <a:pt x="527" y="107"/>
                </a:cubicBezTo>
                <a:cubicBezTo>
                  <a:pt x="527" y="46"/>
                  <a:pt x="527" y="46"/>
                  <a:pt x="527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07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62">
            <a:extLst>
              <a:ext uri="{FF2B5EF4-FFF2-40B4-BE49-F238E27FC236}">
                <a16:creationId xmlns:a16="http://schemas.microsoft.com/office/drawing/2014/main" id="{A4DDBA30-37D3-7043-ABA3-E0A9A439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099" y="11205275"/>
            <a:ext cx="43939" cy="136696"/>
          </a:xfrm>
          <a:custGeom>
            <a:avLst/>
            <a:gdLst>
              <a:gd name="T0" fmla="*/ 15 w 39"/>
              <a:gd name="T1" fmla="*/ 123 h 124"/>
              <a:gd name="T2" fmla="*/ 15 w 39"/>
              <a:gd name="T3" fmla="*/ 123 h 124"/>
              <a:gd name="T4" fmla="*/ 0 w 39"/>
              <a:gd name="T5" fmla="*/ 100 h 124"/>
              <a:gd name="T6" fmla="*/ 0 w 39"/>
              <a:gd name="T7" fmla="*/ 16 h 124"/>
              <a:gd name="T8" fmla="*/ 15 w 39"/>
              <a:gd name="T9" fmla="*/ 0 h 124"/>
              <a:gd name="T10" fmla="*/ 38 w 39"/>
              <a:gd name="T11" fmla="*/ 16 h 124"/>
              <a:gd name="T12" fmla="*/ 38 w 39"/>
              <a:gd name="T13" fmla="*/ 100 h 124"/>
              <a:gd name="T14" fmla="*/ 15 w 39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24">
                <a:moveTo>
                  <a:pt x="15" y="123"/>
                </a:moveTo>
                <a:lnTo>
                  <a:pt x="15" y="123"/>
                </a:lnTo>
                <a:cubicBezTo>
                  <a:pt x="7" y="123"/>
                  <a:pt x="0" y="115"/>
                  <a:pt x="0" y="10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16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15"/>
                  <a:pt x="30" y="123"/>
                  <a:pt x="15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63">
            <a:extLst>
              <a:ext uri="{FF2B5EF4-FFF2-40B4-BE49-F238E27FC236}">
                <a16:creationId xmlns:a16="http://schemas.microsoft.com/office/drawing/2014/main" id="{573F5220-5DFE-6245-9133-90ACD81C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386" y="11205275"/>
            <a:ext cx="53700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0 h 124"/>
              <a:gd name="T6" fmla="*/ 0 w 47"/>
              <a:gd name="T7" fmla="*/ 16 h 124"/>
              <a:gd name="T8" fmla="*/ 23 w 47"/>
              <a:gd name="T9" fmla="*/ 0 h 124"/>
              <a:gd name="T10" fmla="*/ 46 w 47"/>
              <a:gd name="T11" fmla="*/ 16 h 124"/>
              <a:gd name="T12" fmla="*/ 46 w 47"/>
              <a:gd name="T13" fmla="*/ 100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15" y="123"/>
                  <a:pt x="0" y="115"/>
                  <a:pt x="0" y="10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46" y="8"/>
                  <a:pt x="46" y="16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15"/>
                  <a:pt x="38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64">
            <a:extLst>
              <a:ext uri="{FF2B5EF4-FFF2-40B4-BE49-F238E27FC236}">
                <a16:creationId xmlns:a16="http://schemas.microsoft.com/office/drawing/2014/main" id="{EE8B5562-D730-1B43-8777-47FCE167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554" y="11205275"/>
            <a:ext cx="53700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0 h 124"/>
              <a:gd name="T6" fmla="*/ 0 w 47"/>
              <a:gd name="T7" fmla="*/ 23 h 124"/>
              <a:gd name="T8" fmla="*/ 23 w 47"/>
              <a:gd name="T9" fmla="*/ 0 h 124"/>
              <a:gd name="T10" fmla="*/ 38 w 47"/>
              <a:gd name="T11" fmla="*/ 16 h 124"/>
              <a:gd name="T12" fmla="*/ 46 w 47"/>
              <a:gd name="T13" fmla="*/ 100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15"/>
                  <a:pt x="31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5">
            <a:extLst>
              <a:ext uri="{FF2B5EF4-FFF2-40B4-BE49-F238E27FC236}">
                <a16:creationId xmlns:a16="http://schemas.microsoft.com/office/drawing/2014/main" id="{E64B3AAB-AC7E-E14E-B4AF-508B221A3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722" y="11205275"/>
            <a:ext cx="43936" cy="136696"/>
          </a:xfrm>
          <a:custGeom>
            <a:avLst/>
            <a:gdLst>
              <a:gd name="T0" fmla="*/ 23 w 40"/>
              <a:gd name="T1" fmla="*/ 123 h 124"/>
              <a:gd name="T2" fmla="*/ 23 w 40"/>
              <a:gd name="T3" fmla="*/ 123 h 124"/>
              <a:gd name="T4" fmla="*/ 0 w 40"/>
              <a:gd name="T5" fmla="*/ 100 h 124"/>
              <a:gd name="T6" fmla="*/ 0 w 40"/>
              <a:gd name="T7" fmla="*/ 23 h 124"/>
              <a:gd name="T8" fmla="*/ 23 w 40"/>
              <a:gd name="T9" fmla="*/ 0 h 124"/>
              <a:gd name="T10" fmla="*/ 23 w 40"/>
              <a:gd name="T11" fmla="*/ 0 h 124"/>
              <a:gd name="T12" fmla="*/ 39 w 40"/>
              <a:gd name="T13" fmla="*/ 16 h 124"/>
              <a:gd name="T14" fmla="*/ 39 w 40"/>
              <a:gd name="T15" fmla="*/ 100 h 124"/>
              <a:gd name="T16" fmla="*/ 23 w 40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15"/>
                  <a:pt x="31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6">
            <a:extLst>
              <a:ext uri="{FF2B5EF4-FFF2-40B4-BE49-F238E27FC236}">
                <a16:creationId xmlns:a16="http://schemas.microsoft.com/office/drawing/2014/main" id="{B04E4B75-6ECA-B14D-8E3B-FD04059D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0510" y="11083223"/>
            <a:ext cx="629775" cy="161107"/>
          </a:xfrm>
          <a:custGeom>
            <a:avLst/>
            <a:gdLst>
              <a:gd name="T0" fmla="*/ 535 w 567"/>
              <a:gd name="T1" fmla="*/ 145 h 146"/>
              <a:gd name="T2" fmla="*/ 535 w 567"/>
              <a:gd name="T3" fmla="*/ 145 h 146"/>
              <a:gd name="T4" fmla="*/ 30 w 567"/>
              <a:gd name="T5" fmla="*/ 145 h 146"/>
              <a:gd name="T6" fmla="*/ 0 w 567"/>
              <a:gd name="T7" fmla="*/ 114 h 146"/>
              <a:gd name="T8" fmla="*/ 0 w 567"/>
              <a:gd name="T9" fmla="*/ 30 h 146"/>
              <a:gd name="T10" fmla="*/ 30 w 567"/>
              <a:gd name="T11" fmla="*/ 0 h 146"/>
              <a:gd name="T12" fmla="*/ 535 w 567"/>
              <a:gd name="T13" fmla="*/ 0 h 146"/>
              <a:gd name="T14" fmla="*/ 566 w 567"/>
              <a:gd name="T15" fmla="*/ 30 h 146"/>
              <a:gd name="T16" fmla="*/ 566 w 567"/>
              <a:gd name="T17" fmla="*/ 114 h 146"/>
              <a:gd name="T18" fmla="*/ 535 w 567"/>
              <a:gd name="T19" fmla="*/ 145 h 146"/>
              <a:gd name="T20" fmla="*/ 38 w 567"/>
              <a:gd name="T21" fmla="*/ 107 h 146"/>
              <a:gd name="T22" fmla="*/ 38 w 567"/>
              <a:gd name="T23" fmla="*/ 107 h 146"/>
              <a:gd name="T24" fmla="*/ 527 w 567"/>
              <a:gd name="T25" fmla="*/ 107 h 146"/>
              <a:gd name="T26" fmla="*/ 527 w 567"/>
              <a:gd name="T27" fmla="*/ 38 h 146"/>
              <a:gd name="T28" fmla="*/ 38 w 567"/>
              <a:gd name="T29" fmla="*/ 38 h 146"/>
              <a:gd name="T30" fmla="*/ 38 w 567"/>
              <a:gd name="T31" fmla="*/ 10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7" h="146">
                <a:moveTo>
                  <a:pt x="535" y="145"/>
                </a:moveTo>
                <a:lnTo>
                  <a:pt x="535" y="145"/>
                </a:lnTo>
                <a:cubicBezTo>
                  <a:pt x="30" y="145"/>
                  <a:pt x="30" y="145"/>
                  <a:pt x="30" y="145"/>
                </a:cubicBezTo>
                <a:cubicBezTo>
                  <a:pt x="15" y="145"/>
                  <a:pt x="0" y="130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51" y="0"/>
                  <a:pt x="566" y="15"/>
                  <a:pt x="566" y="30"/>
                </a:cubicBezTo>
                <a:cubicBezTo>
                  <a:pt x="566" y="114"/>
                  <a:pt x="566" y="114"/>
                  <a:pt x="566" y="114"/>
                </a:cubicBezTo>
                <a:cubicBezTo>
                  <a:pt x="566" y="130"/>
                  <a:pt x="551" y="145"/>
                  <a:pt x="535" y="145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27" y="107"/>
                  <a:pt x="527" y="107"/>
                  <a:pt x="527" y="107"/>
                </a:cubicBezTo>
                <a:cubicBezTo>
                  <a:pt x="527" y="38"/>
                  <a:pt x="527" y="38"/>
                  <a:pt x="52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107"/>
                </a:lnTo>
                <a:close/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7">
            <a:extLst>
              <a:ext uri="{FF2B5EF4-FFF2-40B4-BE49-F238E27FC236}">
                <a16:creationId xmlns:a16="http://schemas.microsoft.com/office/drawing/2014/main" id="{BB2521B9-C9D9-5F4E-BB3A-819E7DF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795" y="11088107"/>
            <a:ext cx="53703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8 w 47"/>
              <a:gd name="T5" fmla="*/ 107 h 124"/>
              <a:gd name="T6" fmla="*/ 0 w 47"/>
              <a:gd name="T7" fmla="*/ 23 h 124"/>
              <a:gd name="T8" fmla="*/ 23 w 47"/>
              <a:gd name="T9" fmla="*/ 0 h 124"/>
              <a:gd name="T10" fmla="*/ 46 w 47"/>
              <a:gd name="T11" fmla="*/ 23 h 124"/>
              <a:gd name="T12" fmla="*/ 46 w 47"/>
              <a:gd name="T13" fmla="*/ 107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15" y="123"/>
                  <a:pt x="8" y="115"/>
                  <a:pt x="8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107"/>
                  <a:pt x="46" y="107"/>
                  <a:pt x="46" y="107"/>
                </a:cubicBezTo>
                <a:cubicBezTo>
                  <a:pt x="46" y="115"/>
                  <a:pt x="38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8">
            <a:extLst>
              <a:ext uri="{FF2B5EF4-FFF2-40B4-BE49-F238E27FC236}">
                <a16:creationId xmlns:a16="http://schemas.microsoft.com/office/drawing/2014/main" id="{4C6FD7AC-B31F-614B-8F43-C4D40333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9962" y="11088107"/>
            <a:ext cx="53703" cy="136696"/>
          </a:xfrm>
          <a:custGeom>
            <a:avLst/>
            <a:gdLst>
              <a:gd name="T0" fmla="*/ 23 w 47"/>
              <a:gd name="T1" fmla="*/ 123 h 124"/>
              <a:gd name="T2" fmla="*/ 23 w 47"/>
              <a:gd name="T3" fmla="*/ 123 h 124"/>
              <a:gd name="T4" fmla="*/ 0 w 47"/>
              <a:gd name="T5" fmla="*/ 107 h 124"/>
              <a:gd name="T6" fmla="*/ 0 w 47"/>
              <a:gd name="T7" fmla="*/ 23 h 124"/>
              <a:gd name="T8" fmla="*/ 23 w 47"/>
              <a:gd name="T9" fmla="*/ 0 h 124"/>
              <a:gd name="T10" fmla="*/ 38 w 47"/>
              <a:gd name="T11" fmla="*/ 23 h 124"/>
              <a:gd name="T12" fmla="*/ 46 w 47"/>
              <a:gd name="T13" fmla="*/ 107 h 124"/>
              <a:gd name="T14" fmla="*/ 23 w 47"/>
              <a:gd name="T1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23"/>
                </a:cubicBezTo>
                <a:cubicBezTo>
                  <a:pt x="46" y="107"/>
                  <a:pt x="46" y="107"/>
                  <a:pt x="46" y="107"/>
                </a:cubicBezTo>
                <a:cubicBezTo>
                  <a:pt x="46" y="115"/>
                  <a:pt x="31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9">
            <a:extLst>
              <a:ext uri="{FF2B5EF4-FFF2-40B4-BE49-F238E27FC236}">
                <a16:creationId xmlns:a16="http://schemas.microsoft.com/office/drawing/2014/main" id="{858B8B04-2758-8445-BB89-D24FB6C00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30" y="11088107"/>
            <a:ext cx="43939" cy="136696"/>
          </a:xfrm>
          <a:custGeom>
            <a:avLst/>
            <a:gdLst>
              <a:gd name="T0" fmla="*/ 23 w 40"/>
              <a:gd name="T1" fmla="*/ 123 h 124"/>
              <a:gd name="T2" fmla="*/ 23 w 40"/>
              <a:gd name="T3" fmla="*/ 123 h 124"/>
              <a:gd name="T4" fmla="*/ 0 w 40"/>
              <a:gd name="T5" fmla="*/ 107 h 124"/>
              <a:gd name="T6" fmla="*/ 0 w 40"/>
              <a:gd name="T7" fmla="*/ 23 h 124"/>
              <a:gd name="T8" fmla="*/ 23 w 40"/>
              <a:gd name="T9" fmla="*/ 0 h 124"/>
              <a:gd name="T10" fmla="*/ 23 w 40"/>
              <a:gd name="T11" fmla="*/ 0 h 124"/>
              <a:gd name="T12" fmla="*/ 39 w 40"/>
              <a:gd name="T13" fmla="*/ 23 h 124"/>
              <a:gd name="T14" fmla="*/ 39 w 40"/>
              <a:gd name="T15" fmla="*/ 107 h 124"/>
              <a:gd name="T16" fmla="*/ 23 w 40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15"/>
                  <a:pt x="31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70">
            <a:extLst>
              <a:ext uri="{FF2B5EF4-FFF2-40B4-BE49-F238E27FC236}">
                <a16:creationId xmlns:a16="http://schemas.microsoft.com/office/drawing/2014/main" id="{06B2EFBF-1E5F-FF4D-99B5-07673A51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181" y="11088107"/>
            <a:ext cx="43936" cy="136696"/>
          </a:xfrm>
          <a:custGeom>
            <a:avLst/>
            <a:gdLst>
              <a:gd name="T0" fmla="*/ 23 w 40"/>
              <a:gd name="T1" fmla="*/ 123 h 124"/>
              <a:gd name="T2" fmla="*/ 23 w 40"/>
              <a:gd name="T3" fmla="*/ 123 h 124"/>
              <a:gd name="T4" fmla="*/ 0 w 40"/>
              <a:gd name="T5" fmla="*/ 107 h 124"/>
              <a:gd name="T6" fmla="*/ 0 w 40"/>
              <a:gd name="T7" fmla="*/ 23 h 124"/>
              <a:gd name="T8" fmla="*/ 16 w 40"/>
              <a:gd name="T9" fmla="*/ 0 h 124"/>
              <a:gd name="T10" fmla="*/ 23 w 40"/>
              <a:gd name="T11" fmla="*/ 0 h 124"/>
              <a:gd name="T12" fmla="*/ 39 w 40"/>
              <a:gd name="T13" fmla="*/ 23 h 124"/>
              <a:gd name="T14" fmla="*/ 39 w 40"/>
              <a:gd name="T15" fmla="*/ 107 h 124"/>
              <a:gd name="T16" fmla="*/ 23 w 40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24">
                <a:moveTo>
                  <a:pt x="23" y="123"/>
                </a:moveTo>
                <a:lnTo>
                  <a:pt x="23" y="123"/>
                </a:ln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9" y="15"/>
                  <a:pt x="39" y="23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15"/>
                  <a:pt x="31" y="123"/>
                  <a:pt x="23" y="123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71">
            <a:extLst>
              <a:ext uri="{FF2B5EF4-FFF2-40B4-BE49-F238E27FC236}">
                <a16:creationId xmlns:a16="http://schemas.microsoft.com/office/drawing/2014/main" id="{C56CCBAA-207A-9145-9A53-7EFF0B07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818" y="9071844"/>
            <a:ext cx="4880" cy="488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7AA7A"/>
          </a:solidFill>
          <a:ln w="101880" cap="flat">
            <a:solidFill>
              <a:srgbClr val="0500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72">
            <a:extLst>
              <a:ext uri="{FF2B5EF4-FFF2-40B4-BE49-F238E27FC236}">
                <a16:creationId xmlns:a16="http://schemas.microsoft.com/office/drawing/2014/main" id="{3CDEFECE-5D61-1942-9E4D-9AE76544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575" y="5786266"/>
            <a:ext cx="1059393" cy="1069154"/>
          </a:xfrm>
          <a:custGeom>
            <a:avLst/>
            <a:gdLst>
              <a:gd name="T0" fmla="*/ 474 w 957"/>
              <a:gd name="T1" fmla="*/ 964 h 965"/>
              <a:gd name="T2" fmla="*/ 474 w 957"/>
              <a:gd name="T3" fmla="*/ 964 h 965"/>
              <a:gd name="T4" fmla="*/ 137 w 957"/>
              <a:gd name="T5" fmla="*/ 819 h 965"/>
              <a:gd name="T6" fmla="*/ 0 w 957"/>
              <a:gd name="T7" fmla="*/ 482 h 965"/>
              <a:gd name="T8" fmla="*/ 137 w 957"/>
              <a:gd name="T9" fmla="*/ 145 h 965"/>
              <a:gd name="T10" fmla="*/ 474 w 957"/>
              <a:gd name="T11" fmla="*/ 0 h 965"/>
              <a:gd name="T12" fmla="*/ 811 w 957"/>
              <a:gd name="T13" fmla="*/ 145 h 965"/>
              <a:gd name="T14" fmla="*/ 956 w 957"/>
              <a:gd name="T15" fmla="*/ 482 h 965"/>
              <a:gd name="T16" fmla="*/ 811 w 957"/>
              <a:gd name="T17" fmla="*/ 819 h 965"/>
              <a:gd name="T18" fmla="*/ 474 w 957"/>
              <a:gd name="T19" fmla="*/ 964 h 965"/>
              <a:gd name="T20" fmla="*/ 474 w 957"/>
              <a:gd name="T21" fmla="*/ 61 h 965"/>
              <a:gd name="T22" fmla="*/ 474 w 957"/>
              <a:gd name="T23" fmla="*/ 61 h 965"/>
              <a:gd name="T24" fmla="*/ 53 w 957"/>
              <a:gd name="T25" fmla="*/ 482 h 965"/>
              <a:gd name="T26" fmla="*/ 474 w 957"/>
              <a:gd name="T27" fmla="*/ 903 h 965"/>
              <a:gd name="T28" fmla="*/ 895 w 957"/>
              <a:gd name="T29" fmla="*/ 482 h 965"/>
              <a:gd name="T30" fmla="*/ 474 w 957"/>
              <a:gd name="T31" fmla="*/ 61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7" h="965">
                <a:moveTo>
                  <a:pt x="474" y="964"/>
                </a:moveTo>
                <a:lnTo>
                  <a:pt x="474" y="964"/>
                </a:lnTo>
                <a:cubicBezTo>
                  <a:pt x="344" y="964"/>
                  <a:pt x="229" y="910"/>
                  <a:pt x="137" y="819"/>
                </a:cubicBezTo>
                <a:cubicBezTo>
                  <a:pt x="46" y="727"/>
                  <a:pt x="0" y="612"/>
                  <a:pt x="0" y="482"/>
                </a:cubicBezTo>
                <a:cubicBezTo>
                  <a:pt x="0" y="352"/>
                  <a:pt x="46" y="237"/>
                  <a:pt x="137" y="145"/>
                </a:cubicBezTo>
                <a:cubicBezTo>
                  <a:pt x="229" y="53"/>
                  <a:pt x="344" y="0"/>
                  <a:pt x="474" y="0"/>
                </a:cubicBezTo>
                <a:cubicBezTo>
                  <a:pt x="604" y="0"/>
                  <a:pt x="727" y="53"/>
                  <a:pt x="811" y="145"/>
                </a:cubicBezTo>
                <a:cubicBezTo>
                  <a:pt x="903" y="237"/>
                  <a:pt x="956" y="352"/>
                  <a:pt x="956" y="482"/>
                </a:cubicBezTo>
                <a:cubicBezTo>
                  <a:pt x="956" y="612"/>
                  <a:pt x="903" y="727"/>
                  <a:pt x="811" y="819"/>
                </a:cubicBezTo>
                <a:cubicBezTo>
                  <a:pt x="727" y="910"/>
                  <a:pt x="604" y="964"/>
                  <a:pt x="474" y="964"/>
                </a:cubicBezTo>
                <a:close/>
                <a:moveTo>
                  <a:pt x="474" y="61"/>
                </a:moveTo>
                <a:lnTo>
                  <a:pt x="474" y="61"/>
                </a:lnTo>
                <a:cubicBezTo>
                  <a:pt x="245" y="61"/>
                  <a:pt x="53" y="252"/>
                  <a:pt x="53" y="482"/>
                </a:cubicBezTo>
                <a:cubicBezTo>
                  <a:pt x="53" y="711"/>
                  <a:pt x="245" y="903"/>
                  <a:pt x="474" y="903"/>
                </a:cubicBezTo>
                <a:cubicBezTo>
                  <a:pt x="704" y="903"/>
                  <a:pt x="895" y="711"/>
                  <a:pt x="895" y="482"/>
                </a:cubicBezTo>
                <a:cubicBezTo>
                  <a:pt x="895" y="252"/>
                  <a:pt x="704" y="61"/>
                  <a:pt x="474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73">
            <a:extLst>
              <a:ext uri="{FF2B5EF4-FFF2-40B4-BE49-F238E27FC236}">
                <a16:creationId xmlns:a16="http://schemas.microsoft.com/office/drawing/2014/main" id="{A5C72D9D-A4D0-914D-862A-329E1973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918" y="5913198"/>
            <a:ext cx="746943" cy="180632"/>
          </a:xfrm>
          <a:custGeom>
            <a:avLst/>
            <a:gdLst>
              <a:gd name="T0" fmla="*/ 345 w 675"/>
              <a:gd name="T1" fmla="*/ 160 h 161"/>
              <a:gd name="T2" fmla="*/ 345 w 675"/>
              <a:gd name="T3" fmla="*/ 160 h 161"/>
              <a:gd name="T4" fmla="*/ 337 w 675"/>
              <a:gd name="T5" fmla="*/ 160 h 161"/>
              <a:gd name="T6" fmla="*/ 16 w 675"/>
              <a:gd name="T7" fmla="*/ 61 h 161"/>
              <a:gd name="T8" fmla="*/ 8 w 675"/>
              <a:gd name="T9" fmla="*/ 15 h 161"/>
              <a:gd name="T10" fmla="*/ 54 w 675"/>
              <a:gd name="T11" fmla="*/ 15 h 161"/>
              <a:gd name="T12" fmla="*/ 337 w 675"/>
              <a:gd name="T13" fmla="*/ 107 h 161"/>
              <a:gd name="T14" fmla="*/ 628 w 675"/>
              <a:gd name="T15" fmla="*/ 15 h 161"/>
              <a:gd name="T16" fmla="*/ 666 w 675"/>
              <a:gd name="T17" fmla="*/ 23 h 161"/>
              <a:gd name="T18" fmla="*/ 659 w 675"/>
              <a:gd name="T19" fmla="*/ 68 h 161"/>
              <a:gd name="T20" fmla="*/ 345 w 675"/>
              <a:gd name="T2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5" h="161">
                <a:moveTo>
                  <a:pt x="345" y="160"/>
                </a:moveTo>
                <a:lnTo>
                  <a:pt x="345" y="160"/>
                </a:lnTo>
                <a:lnTo>
                  <a:pt x="337" y="160"/>
                </a:lnTo>
                <a:cubicBezTo>
                  <a:pt x="223" y="160"/>
                  <a:pt x="108" y="122"/>
                  <a:pt x="16" y="61"/>
                </a:cubicBezTo>
                <a:cubicBezTo>
                  <a:pt x="8" y="53"/>
                  <a:pt x="0" y="30"/>
                  <a:pt x="8" y="15"/>
                </a:cubicBezTo>
                <a:cubicBezTo>
                  <a:pt x="23" y="7"/>
                  <a:pt x="39" y="0"/>
                  <a:pt x="54" y="15"/>
                </a:cubicBezTo>
                <a:cubicBezTo>
                  <a:pt x="138" y="68"/>
                  <a:pt x="230" y="99"/>
                  <a:pt x="337" y="107"/>
                </a:cubicBezTo>
                <a:cubicBezTo>
                  <a:pt x="437" y="107"/>
                  <a:pt x="544" y="76"/>
                  <a:pt x="628" y="15"/>
                </a:cubicBezTo>
                <a:cubicBezTo>
                  <a:pt x="643" y="7"/>
                  <a:pt x="659" y="15"/>
                  <a:pt x="666" y="23"/>
                </a:cubicBezTo>
                <a:cubicBezTo>
                  <a:pt x="674" y="38"/>
                  <a:pt x="674" y="61"/>
                  <a:pt x="659" y="68"/>
                </a:cubicBezTo>
                <a:cubicBezTo>
                  <a:pt x="567" y="130"/>
                  <a:pt x="460" y="160"/>
                  <a:pt x="345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74">
            <a:extLst>
              <a:ext uri="{FF2B5EF4-FFF2-40B4-BE49-F238E27FC236}">
                <a16:creationId xmlns:a16="http://schemas.microsoft.com/office/drawing/2014/main" id="{97A4713B-D6DD-4E4A-B1F8-F71CD5F1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918" y="6542973"/>
            <a:ext cx="746943" cy="180635"/>
          </a:xfrm>
          <a:custGeom>
            <a:avLst/>
            <a:gdLst>
              <a:gd name="T0" fmla="*/ 643 w 675"/>
              <a:gd name="T1" fmla="*/ 161 h 162"/>
              <a:gd name="T2" fmla="*/ 643 w 675"/>
              <a:gd name="T3" fmla="*/ 161 h 162"/>
              <a:gd name="T4" fmla="*/ 628 w 675"/>
              <a:gd name="T5" fmla="*/ 153 h 162"/>
              <a:gd name="T6" fmla="*/ 345 w 675"/>
              <a:gd name="T7" fmla="*/ 61 h 162"/>
              <a:gd name="T8" fmla="*/ 54 w 675"/>
              <a:gd name="T9" fmla="*/ 153 h 162"/>
              <a:gd name="T10" fmla="*/ 8 w 675"/>
              <a:gd name="T11" fmla="*/ 145 h 162"/>
              <a:gd name="T12" fmla="*/ 16 w 675"/>
              <a:gd name="T13" fmla="*/ 99 h 162"/>
              <a:gd name="T14" fmla="*/ 345 w 675"/>
              <a:gd name="T15" fmla="*/ 8 h 162"/>
              <a:gd name="T16" fmla="*/ 659 w 675"/>
              <a:gd name="T17" fmla="*/ 107 h 162"/>
              <a:gd name="T18" fmla="*/ 666 w 675"/>
              <a:gd name="T19" fmla="*/ 153 h 162"/>
              <a:gd name="T20" fmla="*/ 643 w 675"/>
              <a:gd name="T2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5" h="162">
                <a:moveTo>
                  <a:pt x="643" y="161"/>
                </a:moveTo>
                <a:lnTo>
                  <a:pt x="643" y="161"/>
                </a:lnTo>
                <a:cubicBezTo>
                  <a:pt x="636" y="161"/>
                  <a:pt x="628" y="161"/>
                  <a:pt x="628" y="153"/>
                </a:cubicBezTo>
                <a:cubicBezTo>
                  <a:pt x="544" y="99"/>
                  <a:pt x="444" y="69"/>
                  <a:pt x="345" y="61"/>
                </a:cubicBezTo>
                <a:cubicBezTo>
                  <a:pt x="238" y="61"/>
                  <a:pt x="138" y="92"/>
                  <a:pt x="54" y="153"/>
                </a:cubicBezTo>
                <a:cubicBezTo>
                  <a:pt x="39" y="161"/>
                  <a:pt x="16" y="153"/>
                  <a:pt x="8" y="145"/>
                </a:cubicBezTo>
                <a:cubicBezTo>
                  <a:pt x="0" y="130"/>
                  <a:pt x="8" y="107"/>
                  <a:pt x="16" y="99"/>
                </a:cubicBezTo>
                <a:cubicBezTo>
                  <a:pt x="115" y="38"/>
                  <a:pt x="230" y="0"/>
                  <a:pt x="345" y="8"/>
                </a:cubicBezTo>
                <a:cubicBezTo>
                  <a:pt x="460" y="8"/>
                  <a:pt x="567" y="46"/>
                  <a:pt x="659" y="107"/>
                </a:cubicBezTo>
                <a:cubicBezTo>
                  <a:pt x="674" y="115"/>
                  <a:pt x="674" y="138"/>
                  <a:pt x="666" y="153"/>
                </a:cubicBezTo>
                <a:cubicBezTo>
                  <a:pt x="659" y="161"/>
                  <a:pt x="651" y="161"/>
                  <a:pt x="643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5">
            <a:extLst>
              <a:ext uri="{FF2B5EF4-FFF2-40B4-BE49-F238E27FC236}">
                <a16:creationId xmlns:a16="http://schemas.microsoft.com/office/drawing/2014/main" id="{9BF7E65A-C1A7-9448-AFF3-92A98B87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575" y="6284229"/>
            <a:ext cx="1059393" cy="68348"/>
          </a:xfrm>
          <a:custGeom>
            <a:avLst/>
            <a:gdLst>
              <a:gd name="T0" fmla="*/ 926 w 957"/>
              <a:gd name="T1" fmla="*/ 61 h 62"/>
              <a:gd name="T2" fmla="*/ 926 w 957"/>
              <a:gd name="T3" fmla="*/ 61 h 62"/>
              <a:gd name="T4" fmla="*/ 23 w 957"/>
              <a:gd name="T5" fmla="*/ 61 h 62"/>
              <a:gd name="T6" fmla="*/ 0 w 957"/>
              <a:gd name="T7" fmla="*/ 31 h 62"/>
              <a:gd name="T8" fmla="*/ 23 w 957"/>
              <a:gd name="T9" fmla="*/ 0 h 62"/>
              <a:gd name="T10" fmla="*/ 926 w 957"/>
              <a:gd name="T11" fmla="*/ 0 h 62"/>
              <a:gd name="T12" fmla="*/ 956 w 957"/>
              <a:gd name="T13" fmla="*/ 31 h 62"/>
              <a:gd name="T14" fmla="*/ 926 w 957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7" h="62">
                <a:moveTo>
                  <a:pt x="926" y="61"/>
                </a:moveTo>
                <a:lnTo>
                  <a:pt x="926" y="61"/>
                </a:lnTo>
                <a:cubicBezTo>
                  <a:pt x="23" y="61"/>
                  <a:pt x="23" y="61"/>
                  <a:pt x="23" y="61"/>
                </a:cubicBezTo>
                <a:cubicBezTo>
                  <a:pt x="7" y="61"/>
                  <a:pt x="0" y="46"/>
                  <a:pt x="0" y="31"/>
                </a:cubicBezTo>
                <a:cubicBezTo>
                  <a:pt x="0" y="16"/>
                  <a:pt x="7" y="0"/>
                  <a:pt x="23" y="0"/>
                </a:cubicBezTo>
                <a:cubicBezTo>
                  <a:pt x="926" y="0"/>
                  <a:pt x="926" y="0"/>
                  <a:pt x="926" y="0"/>
                </a:cubicBezTo>
                <a:cubicBezTo>
                  <a:pt x="941" y="0"/>
                  <a:pt x="956" y="16"/>
                  <a:pt x="956" y="31"/>
                </a:cubicBezTo>
                <a:cubicBezTo>
                  <a:pt x="956" y="46"/>
                  <a:pt x="941" y="61"/>
                  <a:pt x="926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6">
            <a:extLst>
              <a:ext uri="{FF2B5EF4-FFF2-40B4-BE49-F238E27FC236}">
                <a16:creationId xmlns:a16="http://schemas.microsoft.com/office/drawing/2014/main" id="{4663E683-4C63-6E49-ADFA-5B07893E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02" y="5786266"/>
            <a:ext cx="346620" cy="1069154"/>
          </a:xfrm>
          <a:custGeom>
            <a:avLst/>
            <a:gdLst>
              <a:gd name="T0" fmla="*/ 268 w 315"/>
              <a:gd name="T1" fmla="*/ 964 h 965"/>
              <a:gd name="T2" fmla="*/ 268 w 315"/>
              <a:gd name="T3" fmla="*/ 964 h 965"/>
              <a:gd name="T4" fmla="*/ 245 w 315"/>
              <a:gd name="T5" fmla="*/ 956 h 965"/>
              <a:gd name="T6" fmla="*/ 0 w 315"/>
              <a:gd name="T7" fmla="*/ 474 h 965"/>
              <a:gd name="T8" fmla="*/ 268 w 315"/>
              <a:gd name="T9" fmla="*/ 8 h 965"/>
              <a:gd name="T10" fmla="*/ 306 w 315"/>
              <a:gd name="T11" fmla="*/ 15 h 965"/>
              <a:gd name="T12" fmla="*/ 306 w 315"/>
              <a:gd name="T13" fmla="*/ 53 h 965"/>
              <a:gd name="T14" fmla="*/ 61 w 315"/>
              <a:gd name="T15" fmla="*/ 482 h 965"/>
              <a:gd name="T16" fmla="*/ 283 w 315"/>
              <a:gd name="T17" fmla="*/ 910 h 965"/>
              <a:gd name="T18" fmla="*/ 291 w 315"/>
              <a:gd name="T19" fmla="*/ 949 h 965"/>
              <a:gd name="T20" fmla="*/ 268 w 315"/>
              <a:gd name="T21" fmla="*/ 9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5" h="965">
                <a:moveTo>
                  <a:pt x="268" y="964"/>
                </a:moveTo>
                <a:lnTo>
                  <a:pt x="268" y="964"/>
                </a:lnTo>
                <a:cubicBezTo>
                  <a:pt x="260" y="964"/>
                  <a:pt x="253" y="956"/>
                  <a:pt x="245" y="956"/>
                </a:cubicBezTo>
                <a:cubicBezTo>
                  <a:pt x="84" y="811"/>
                  <a:pt x="0" y="650"/>
                  <a:pt x="0" y="474"/>
                </a:cubicBezTo>
                <a:cubicBezTo>
                  <a:pt x="8" y="306"/>
                  <a:pt x="100" y="145"/>
                  <a:pt x="268" y="8"/>
                </a:cubicBezTo>
                <a:cubicBezTo>
                  <a:pt x="276" y="0"/>
                  <a:pt x="299" y="0"/>
                  <a:pt x="306" y="15"/>
                </a:cubicBezTo>
                <a:cubicBezTo>
                  <a:pt x="314" y="23"/>
                  <a:pt x="314" y="46"/>
                  <a:pt x="306" y="53"/>
                </a:cubicBezTo>
                <a:cubicBezTo>
                  <a:pt x="146" y="183"/>
                  <a:pt x="61" y="329"/>
                  <a:pt x="61" y="482"/>
                </a:cubicBezTo>
                <a:cubicBezTo>
                  <a:pt x="54" y="627"/>
                  <a:pt x="130" y="780"/>
                  <a:pt x="283" y="910"/>
                </a:cubicBezTo>
                <a:cubicBezTo>
                  <a:pt x="299" y="918"/>
                  <a:pt x="299" y="941"/>
                  <a:pt x="291" y="949"/>
                </a:cubicBezTo>
                <a:cubicBezTo>
                  <a:pt x="283" y="956"/>
                  <a:pt x="276" y="964"/>
                  <a:pt x="268" y="9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7">
            <a:extLst>
              <a:ext uri="{FF2B5EF4-FFF2-40B4-BE49-F238E27FC236}">
                <a16:creationId xmlns:a16="http://schemas.microsoft.com/office/drawing/2014/main" id="{316299F2-9977-4F4F-B313-029B45E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774" y="5786266"/>
            <a:ext cx="356387" cy="1069154"/>
          </a:xfrm>
          <a:custGeom>
            <a:avLst/>
            <a:gdLst>
              <a:gd name="T0" fmla="*/ 30 w 322"/>
              <a:gd name="T1" fmla="*/ 964 h 965"/>
              <a:gd name="T2" fmla="*/ 30 w 322"/>
              <a:gd name="T3" fmla="*/ 964 h 965"/>
              <a:gd name="T4" fmla="*/ 7 w 322"/>
              <a:gd name="T5" fmla="*/ 949 h 965"/>
              <a:gd name="T6" fmla="*/ 15 w 322"/>
              <a:gd name="T7" fmla="*/ 910 h 965"/>
              <a:gd name="T8" fmla="*/ 260 w 322"/>
              <a:gd name="T9" fmla="*/ 482 h 965"/>
              <a:gd name="T10" fmla="*/ 30 w 322"/>
              <a:gd name="T11" fmla="*/ 53 h 965"/>
              <a:gd name="T12" fmla="*/ 30 w 322"/>
              <a:gd name="T13" fmla="*/ 15 h 965"/>
              <a:gd name="T14" fmla="*/ 69 w 322"/>
              <a:gd name="T15" fmla="*/ 8 h 965"/>
              <a:gd name="T16" fmla="*/ 313 w 322"/>
              <a:gd name="T17" fmla="*/ 489 h 965"/>
              <a:gd name="T18" fmla="*/ 53 w 322"/>
              <a:gd name="T19" fmla="*/ 956 h 965"/>
              <a:gd name="T20" fmla="*/ 30 w 322"/>
              <a:gd name="T21" fmla="*/ 9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" h="965">
                <a:moveTo>
                  <a:pt x="30" y="964"/>
                </a:moveTo>
                <a:lnTo>
                  <a:pt x="30" y="964"/>
                </a:lnTo>
                <a:cubicBezTo>
                  <a:pt x="23" y="964"/>
                  <a:pt x="15" y="956"/>
                  <a:pt x="7" y="949"/>
                </a:cubicBezTo>
                <a:cubicBezTo>
                  <a:pt x="0" y="933"/>
                  <a:pt x="0" y="918"/>
                  <a:pt x="15" y="910"/>
                </a:cubicBezTo>
                <a:cubicBezTo>
                  <a:pt x="168" y="780"/>
                  <a:pt x="252" y="635"/>
                  <a:pt x="260" y="482"/>
                </a:cubicBezTo>
                <a:cubicBezTo>
                  <a:pt x="260" y="329"/>
                  <a:pt x="183" y="183"/>
                  <a:pt x="30" y="53"/>
                </a:cubicBezTo>
                <a:cubicBezTo>
                  <a:pt x="23" y="46"/>
                  <a:pt x="15" y="23"/>
                  <a:pt x="30" y="15"/>
                </a:cubicBezTo>
                <a:cubicBezTo>
                  <a:pt x="38" y="0"/>
                  <a:pt x="61" y="0"/>
                  <a:pt x="69" y="8"/>
                </a:cubicBezTo>
                <a:cubicBezTo>
                  <a:pt x="237" y="153"/>
                  <a:pt x="321" y="314"/>
                  <a:pt x="313" y="489"/>
                </a:cubicBezTo>
                <a:cubicBezTo>
                  <a:pt x="313" y="658"/>
                  <a:pt x="222" y="819"/>
                  <a:pt x="53" y="956"/>
                </a:cubicBezTo>
                <a:cubicBezTo>
                  <a:pt x="46" y="956"/>
                  <a:pt x="38" y="964"/>
                  <a:pt x="30" y="9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8">
            <a:extLst>
              <a:ext uri="{FF2B5EF4-FFF2-40B4-BE49-F238E27FC236}">
                <a16:creationId xmlns:a16="http://schemas.microsoft.com/office/drawing/2014/main" id="{81D01D21-5619-5B43-B278-36E3A42A8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031" y="3726067"/>
            <a:ext cx="239216" cy="703006"/>
          </a:xfrm>
          <a:custGeom>
            <a:avLst/>
            <a:gdLst>
              <a:gd name="T0" fmla="*/ 107 w 215"/>
              <a:gd name="T1" fmla="*/ 635 h 636"/>
              <a:gd name="T2" fmla="*/ 107 w 215"/>
              <a:gd name="T3" fmla="*/ 635 h 636"/>
              <a:gd name="T4" fmla="*/ 15 w 215"/>
              <a:gd name="T5" fmla="*/ 582 h 636"/>
              <a:gd name="T6" fmla="*/ 0 w 215"/>
              <a:gd name="T7" fmla="*/ 528 h 636"/>
              <a:gd name="T8" fmla="*/ 61 w 215"/>
              <a:gd name="T9" fmla="*/ 528 h 636"/>
              <a:gd name="T10" fmla="*/ 61 w 215"/>
              <a:gd name="T11" fmla="*/ 528 h 636"/>
              <a:gd name="T12" fmla="*/ 69 w 215"/>
              <a:gd name="T13" fmla="*/ 559 h 636"/>
              <a:gd name="T14" fmla="*/ 107 w 215"/>
              <a:gd name="T15" fmla="*/ 574 h 636"/>
              <a:gd name="T16" fmla="*/ 145 w 215"/>
              <a:gd name="T17" fmla="*/ 559 h 636"/>
              <a:gd name="T18" fmla="*/ 153 w 215"/>
              <a:gd name="T19" fmla="*/ 528 h 636"/>
              <a:gd name="T20" fmla="*/ 153 w 215"/>
              <a:gd name="T21" fmla="*/ 23 h 636"/>
              <a:gd name="T22" fmla="*/ 183 w 215"/>
              <a:gd name="T23" fmla="*/ 0 h 636"/>
              <a:gd name="T24" fmla="*/ 183 w 215"/>
              <a:gd name="T25" fmla="*/ 0 h 636"/>
              <a:gd name="T26" fmla="*/ 214 w 215"/>
              <a:gd name="T27" fmla="*/ 23 h 636"/>
              <a:gd name="T28" fmla="*/ 214 w 215"/>
              <a:gd name="T29" fmla="*/ 528 h 636"/>
              <a:gd name="T30" fmla="*/ 199 w 215"/>
              <a:gd name="T31" fmla="*/ 582 h 636"/>
              <a:gd name="T32" fmla="*/ 107 w 215"/>
              <a:gd name="T3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5" h="636">
                <a:moveTo>
                  <a:pt x="107" y="635"/>
                </a:moveTo>
                <a:lnTo>
                  <a:pt x="107" y="635"/>
                </a:lnTo>
                <a:cubicBezTo>
                  <a:pt x="69" y="635"/>
                  <a:pt x="30" y="620"/>
                  <a:pt x="15" y="582"/>
                </a:cubicBezTo>
                <a:cubicBezTo>
                  <a:pt x="0" y="559"/>
                  <a:pt x="0" y="536"/>
                  <a:pt x="0" y="528"/>
                </a:cubicBezTo>
                <a:cubicBezTo>
                  <a:pt x="61" y="528"/>
                  <a:pt x="61" y="528"/>
                  <a:pt x="61" y="528"/>
                </a:cubicBezTo>
                <a:lnTo>
                  <a:pt x="61" y="528"/>
                </a:lnTo>
                <a:cubicBezTo>
                  <a:pt x="61" y="528"/>
                  <a:pt x="61" y="544"/>
                  <a:pt x="69" y="559"/>
                </a:cubicBezTo>
                <a:cubicBezTo>
                  <a:pt x="76" y="567"/>
                  <a:pt x="84" y="574"/>
                  <a:pt x="107" y="574"/>
                </a:cubicBezTo>
                <a:cubicBezTo>
                  <a:pt x="130" y="574"/>
                  <a:pt x="145" y="567"/>
                  <a:pt x="145" y="559"/>
                </a:cubicBezTo>
                <a:cubicBezTo>
                  <a:pt x="153" y="544"/>
                  <a:pt x="153" y="536"/>
                  <a:pt x="153" y="528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8"/>
                  <a:pt x="168" y="0"/>
                  <a:pt x="183" y="0"/>
                </a:cubicBezTo>
                <a:lnTo>
                  <a:pt x="183" y="0"/>
                </a:lnTo>
                <a:cubicBezTo>
                  <a:pt x="199" y="0"/>
                  <a:pt x="214" y="8"/>
                  <a:pt x="214" y="23"/>
                </a:cubicBezTo>
                <a:cubicBezTo>
                  <a:pt x="214" y="528"/>
                  <a:pt x="214" y="528"/>
                  <a:pt x="214" y="528"/>
                </a:cubicBezTo>
                <a:cubicBezTo>
                  <a:pt x="214" y="536"/>
                  <a:pt x="214" y="559"/>
                  <a:pt x="199" y="582"/>
                </a:cubicBezTo>
                <a:cubicBezTo>
                  <a:pt x="183" y="620"/>
                  <a:pt x="153" y="635"/>
                  <a:pt x="107" y="6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9">
            <a:extLst>
              <a:ext uri="{FF2B5EF4-FFF2-40B4-BE49-F238E27FC236}">
                <a16:creationId xmlns:a16="http://schemas.microsoft.com/office/drawing/2014/main" id="{28F15F2A-BF25-DD47-A757-1D7180AA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068" y="3472203"/>
            <a:ext cx="1406013" cy="356384"/>
          </a:xfrm>
          <a:custGeom>
            <a:avLst/>
            <a:gdLst>
              <a:gd name="T0" fmla="*/ 1018 w 1272"/>
              <a:gd name="T1" fmla="*/ 321 h 322"/>
              <a:gd name="T2" fmla="*/ 1018 w 1272"/>
              <a:gd name="T3" fmla="*/ 321 h 322"/>
              <a:gd name="T4" fmla="*/ 1003 w 1272"/>
              <a:gd name="T5" fmla="*/ 313 h 322"/>
              <a:gd name="T6" fmla="*/ 635 w 1272"/>
              <a:gd name="T7" fmla="*/ 268 h 322"/>
              <a:gd name="T8" fmla="*/ 635 w 1272"/>
              <a:gd name="T9" fmla="*/ 268 h 322"/>
              <a:gd name="T10" fmla="*/ 268 w 1272"/>
              <a:gd name="T11" fmla="*/ 313 h 322"/>
              <a:gd name="T12" fmla="*/ 207 w 1272"/>
              <a:gd name="T13" fmla="*/ 298 h 322"/>
              <a:gd name="T14" fmla="*/ 176 w 1272"/>
              <a:gd name="T15" fmla="*/ 268 h 322"/>
              <a:gd name="T16" fmla="*/ 169 w 1272"/>
              <a:gd name="T17" fmla="*/ 268 h 322"/>
              <a:gd name="T18" fmla="*/ 31 w 1272"/>
              <a:gd name="T19" fmla="*/ 268 h 322"/>
              <a:gd name="T20" fmla="*/ 8 w 1272"/>
              <a:gd name="T21" fmla="*/ 245 h 322"/>
              <a:gd name="T22" fmla="*/ 16 w 1272"/>
              <a:gd name="T23" fmla="*/ 214 h 322"/>
              <a:gd name="T24" fmla="*/ 207 w 1272"/>
              <a:gd name="T25" fmla="*/ 107 h 322"/>
              <a:gd name="T26" fmla="*/ 635 w 1272"/>
              <a:gd name="T27" fmla="*/ 0 h 322"/>
              <a:gd name="T28" fmla="*/ 1064 w 1272"/>
              <a:gd name="T29" fmla="*/ 107 h 322"/>
              <a:gd name="T30" fmla="*/ 1255 w 1272"/>
              <a:gd name="T31" fmla="*/ 214 h 322"/>
              <a:gd name="T32" fmla="*/ 1263 w 1272"/>
              <a:gd name="T33" fmla="*/ 245 h 322"/>
              <a:gd name="T34" fmla="*/ 1240 w 1272"/>
              <a:gd name="T35" fmla="*/ 268 h 322"/>
              <a:gd name="T36" fmla="*/ 1102 w 1272"/>
              <a:gd name="T37" fmla="*/ 268 h 322"/>
              <a:gd name="T38" fmla="*/ 1095 w 1272"/>
              <a:gd name="T39" fmla="*/ 268 h 322"/>
              <a:gd name="T40" fmla="*/ 1064 w 1272"/>
              <a:gd name="T41" fmla="*/ 298 h 322"/>
              <a:gd name="T42" fmla="*/ 1018 w 1272"/>
              <a:gd name="T43" fmla="*/ 321 h 322"/>
              <a:gd name="T44" fmla="*/ 635 w 1272"/>
              <a:gd name="T45" fmla="*/ 206 h 322"/>
              <a:gd name="T46" fmla="*/ 635 w 1272"/>
              <a:gd name="T47" fmla="*/ 206 h 322"/>
              <a:gd name="T48" fmla="*/ 1018 w 1272"/>
              <a:gd name="T49" fmla="*/ 260 h 322"/>
              <a:gd name="T50" fmla="*/ 1026 w 1272"/>
              <a:gd name="T51" fmla="*/ 260 h 322"/>
              <a:gd name="T52" fmla="*/ 1049 w 1272"/>
              <a:gd name="T53" fmla="*/ 229 h 322"/>
              <a:gd name="T54" fmla="*/ 1102 w 1272"/>
              <a:gd name="T55" fmla="*/ 206 h 322"/>
              <a:gd name="T56" fmla="*/ 1133 w 1272"/>
              <a:gd name="T57" fmla="*/ 206 h 322"/>
              <a:gd name="T58" fmla="*/ 1041 w 1272"/>
              <a:gd name="T59" fmla="*/ 160 h 322"/>
              <a:gd name="T60" fmla="*/ 635 w 1272"/>
              <a:gd name="T61" fmla="*/ 61 h 322"/>
              <a:gd name="T62" fmla="*/ 138 w 1272"/>
              <a:gd name="T63" fmla="*/ 206 h 322"/>
              <a:gd name="T64" fmla="*/ 169 w 1272"/>
              <a:gd name="T65" fmla="*/ 206 h 322"/>
              <a:gd name="T66" fmla="*/ 214 w 1272"/>
              <a:gd name="T67" fmla="*/ 229 h 322"/>
              <a:gd name="T68" fmla="*/ 245 w 1272"/>
              <a:gd name="T69" fmla="*/ 260 h 322"/>
              <a:gd name="T70" fmla="*/ 253 w 1272"/>
              <a:gd name="T71" fmla="*/ 260 h 322"/>
              <a:gd name="T72" fmla="*/ 635 w 1272"/>
              <a:gd name="T73" fmla="*/ 20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72" h="322">
                <a:moveTo>
                  <a:pt x="1018" y="321"/>
                </a:moveTo>
                <a:lnTo>
                  <a:pt x="1018" y="321"/>
                </a:lnTo>
                <a:cubicBezTo>
                  <a:pt x="1010" y="321"/>
                  <a:pt x="1010" y="313"/>
                  <a:pt x="1003" y="313"/>
                </a:cubicBezTo>
                <a:cubicBezTo>
                  <a:pt x="949" y="306"/>
                  <a:pt x="758" y="268"/>
                  <a:pt x="635" y="268"/>
                </a:cubicBezTo>
                <a:lnTo>
                  <a:pt x="635" y="268"/>
                </a:lnTo>
                <a:cubicBezTo>
                  <a:pt x="513" y="268"/>
                  <a:pt x="322" y="306"/>
                  <a:pt x="268" y="313"/>
                </a:cubicBezTo>
                <a:cubicBezTo>
                  <a:pt x="245" y="321"/>
                  <a:pt x="222" y="313"/>
                  <a:pt x="207" y="298"/>
                </a:cubicBezTo>
                <a:cubicBezTo>
                  <a:pt x="176" y="268"/>
                  <a:pt x="176" y="268"/>
                  <a:pt x="176" y="268"/>
                </a:cubicBezTo>
                <a:lnTo>
                  <a:pt x="169" y="268"/>
                </a:lnTo>
                <a:cubicBezTo>
                  <a:pt x="31" y="268"/>
                  <a:pt x="31" y="268"/>
                  <a:pt x="31" y="268"/>
                </a:cubicBezTo>
                <a:cubicBezTo>
                  <a:pt x="23" y="268"/>
                  <a:pt x="8" y="260"/>
                  <a:pt x="8" y="245"/>
                </a:cubicBezTo>
                <a:cubicBezTo>
                  <a:pt x="0" y="237"/>
                  <a:pt x="8" y="222"/>
                  <a:pt x="16" y="214"/>
                </a:cubicBezTo>
                <a:cubicBezTo>
                  <a:pt x="23" y="214"/>
                  <a:pt x="92" y="160"/>
                  <a:pt x="207" y="107"/>
                </a:cubicBezTo>
                <a:cubicBezTo>
                  <a:pt x="314" y="61"/>
                  <a:pt x="475" y="0"/>
                  <a:pt x="635" y="0"/>
                </a:cubicBezTo>
                <a:cubicBezTo>
                  <a:pt x="796" y="0"/>
                  <a:pt x="957" y="61"/>
                  <a:pt x="1064" y="107"/>
                </a:cubicBezTo>
                <a:cubicBezTo>
                  <a:pt x="1179" y="160"/>
                  <a:pt x="1248" y="214"/>
                  <a:pt x="1255" y="214"/>
                </a:cubicBezTo>
                <a:cubicBezTo>
                  <a:pt x="1263" y="222"/>
                  <a:pt x="1271" y="237"/>
                  <a:pt x="1263" y="245"/>
                </a:cubicBezTo>
                <a:cubicBezTo>
                  <a:pt x="1263" y="260"/>
                  <a:pt x="1248" y="268"/>
                  <a:pt x="1240" y="268"/>
                </a:cubicBezTo>
                <a:cubicBezTo>
                  <a:pt x="1102" y="268"/>
                  <a:pt x="1102" y="268"/>
                  <a:pt x="1102" y="268"/>
                </a:cubicBezTo>
                <a:cubicBezTo>
                  <a:pt x="1095" y="268"/>
                  <a:pt x="1095" y="268"/>
                  <a:pt x="1095" y="268"/>
                </a:cubicBezTo>
                <a:cubicBezTo>
                  <a:pt x="1064" y="298"/>
                  <a:pt x="1064" y="298"/>
                  <a:pt x="1064" y="298"/>
                </a:cubicBezTo>
                <a:cubicBezTo>
                  <a:pt x="1056" y="313"/>
                  <a:pt x="1033" y="321"/>
                  <a:pt x="1018" y="321"/>
                </a:cubicBezTo>
                <a:close/>
                <a:moveTo>
                  <a:pt x="635" y="206"/>
                </a:moveTo>
                <a:lnTo>
                  <a:pt x="635" y="206"/>
                </a:lnTo>
                <a:cubicBezTo>
                  <a:pt x="758" y="206"/>
                  <a:pt x="941" y="245"/>
                  <a:pt x="1018" y="260"/>
                </a:cubicBezTo>
                <a:lnTo>
                  <a:pt x="1026" y="260"/>
                </a:lnTo>
                <a:cubicBezTo>
                  <a:pt x="1049" y="229"/>
                  <a:pt x="1049" y="229"/>
                  <a:pt x="1049" y="229"/>
                </a:cubicBezTo>
                <a:cubicBezTo>
                  <a:pt x="1064" y="214"/>
                  <a:pt x="1079" y="206"/>
                  <a:pt x="1102" y="206"/>
                </a:cubicBezTo>
                <a:cubicBezTo>
                  <a:pt x="1133" y="206"/>
                  <a:pt x="1133" y="206"/>
                  <a:pt x="1133" y="206"/>
                </a:cubicBezTo>
                <a:cubicBezTo>
                  <a:pt x="1102" y="191"/>
                  <a:pt x="1071" y="176"/>
                  <a:pt x="1041" y="160"/>
                </a:cubicBezTo>
                <a:cubicBezTo>
                  <a:pt x="941" y="115"/>
                  <a:pt x="788" y="61"/>
                  <a:pt x="635" y="61"/>
                </a:cubicBezTo>
                <a:cubicBezTo>
                  <a:pt x="444" y="61"/>
                  <a:pt x="253" y="145"/>
                  <a:pt x="138" y="206"/>
                </a:cubicBezTo>
                <a:cubicBezTo>
                  <a:pt x="169" y="206"/>
                  <a:pt x="169" y="206"/>
                  <a:pt x="169" y="206"/>
                </a:cubicBezTo>
                <a:cubicBezTo>
                  <a:pt x="184" y="206"/>
                  <a:pt x="207" y="214"/>
                  <a:pt x="214" y="229"/>
                </a:cubicBezTo>
                <a:cubicBezTo>
                  <a:pt x="245" y="260"/>
                  <a:pt x="245" y="260"/>
                  <a:pt x="245" y="260"/>
                </a:cubicBezTo>
                <a:lnTo>
                  <a:pt x="253" y="260"/>
                </a:lnTo>
                <a:cubicBezTo>
                  <a:pt x="329" y="245"/>
                  <a:pt x="505" y="206"/>
                  <a:pt x="635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80">
            <a:extLst>
              <a:ext uri="{FF2B5EF4-FFF2-40B4-BE49-F238E27FC236}">
                <a16:creationId xmlns:a16="http://schemas.microsoft.com/office/drawing/2014/main" id="{F047837D-3904-D24F-857E-1341827E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899" y="3433148"/>
            <a:ext cx="68348" cy="112284"/>
          </a:xfrm>
          <a:custGeom>
            <a:avLst/>
            <a:gdLst>
              <a:gd name="T0" fmla="*/ 30 w 62"/>
              <a:gd name="T1" fmla="*/ 99 h 100"/>
              <a:gd name="T2" fmla="*/ 30 w 62"/>
              <a:gd name="T3" fmla="*/ 99 h 100"/>
              <a:gd name="T4" fmla="*/ 30 w 62"/>
              <a:gd name="T5" fmla="*/ 99 h 100"/>
              <a:gd name="T6" fmla="*/ 0 w 62"/>
              <a:gd name="T7" fmla="*/ 68 h 100"/>
              <a:gd name="T8" fmla="*/ 0 w 62"/>
              <a:gd name="T9" fmla="*/ 30 h 100"/>
              <a:gd name="T10" fmla="*/ 30 w 62"/>
              <a:gd name="T11" fmla="*/ 0 h 100"/>
              <a:gd name="T12" fmla="*/ 30 w 62"/>
              <a:gd name="T13" fmla="*/ 0 h 100"/>
              <a:gd name="T14" fmla="*/ 61 w 62"/>
              <a:gd name="T15" fmla="*/ 30 h 100"/>
              <a:gd name="T16" fmla="*/ 61 w 62"/>
              <a:gd name="T17" fmla="*/ 68 h 100"/>
              <a:gd name="T18" fmla="*/ 30 w 62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100">
                <a:moveTo>
                  <a:pt x="30" y="99"/>
                </a:moveTo>
                <a:lnTo>
                  <a:pt x="30" y="99"/>
                </a:lnTo>
                <a:lnTo>
                  <a:pt x="30" y="99"/>
                </a:lnTo>
                <a:cubicBezTo>
                  <a:pt x="15" y="99"/>
                  <a:pt x="0" y="84"/>
                  <a:pt x="0" y="6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lnTo>
                  <a:pt x="30" y="0"/>
                </a:lnTo>
                <a:cubicBezTo>
                  <a:pt x="46" y="0"/>
                  <a:pt x="61" y="15"/>
                  <a:pt x="61" y="30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84"/>
                  <a:pt x="46" y="99"/>
                  <a:pt x="3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CuadroTexto 395">
            <a:extLst>
              <a:ext uri="{FF2B5EF4-FFF2-40B4-BE49-F238E27FC236}">
                <a16:creationId xmlns:a16="http://schemas.microsoft.com/office/drawing/2014/main" id="{B84E7588-0AD9-F249-906C-A9DCB8A2792C}"/>
              </a:ext>
            </a:extLst>
          </p:cNvPr>
          <p:cNvSpPr txBox="1"/>
          <p:nvPr/>
        </p:nvSpPr>
        <p:spPr>
          <a:xfrm>
            <a:off x="5929224" y="104357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7" name="Rectangle 40">
            <a:extLst>
              <a:ext uri="{FF2B5EF4-FFF2-40B4-BE49-F238E27FC236}">
                <a16:creationId xmlns:a16="http://schemas.microsoft.com/office/drawing/2014/main" id="{63901ABA-93C3-7044-BC54-8C9A5B364B81}"/>
              </a:ext>
            </a:extLst>
          </p:cNvPr>
          <p:cNvSpPr/>
          <p:nvPr/>
        </p:nvSpPr>
        <p:spPr>
          <a:xfrm>
            <a:off x="5371862" y="145275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9" name="CuadroTexto 395">
            <a:extLst>
              <a:ext uri="{FF2B5EF4-FFF2-40B4-BE49-F238E27FC236}">
                <a16:creationId xmlns:a16="http://schemas.microsoft.com/office/drawing/2014/main" id="{70D917FB-2718-A646-BAD9-0DE83C03FCBD}"/>
              </a:ext>
            </a:extLst>
          </p:cNvPr>
          <p:cNvSpPr txBox="1"/>
          <p:nvPr/>
        </p:nvSpPr>
        <p:spPr>
          <a:xfrm>
            <a:off x="2378936" y="335640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0" name="Rectangle 40">
            <a:extLst>
              <a:ext uri="{FF2B5EF4-FFF2-40B4-BE49-F238E27FC236}">
                <a16:creationId xmlns:a16="http://schemas.microsoft.com/office/drawing/2014/main" id="{DC88735A-A797-3F4E-AB1F-4BC6182DE3EF}"/>
              </a:ext>
            </a:extLst>
          </p:cNvPr>
          <p:cNvSpPr/>
          <p:nvPr/>
        </p:nvSpPr>
        <p:spPr>
          <a:xfrm>
            <a:off x="1821574" y="3765583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2" name="CuadroTexto 395">
            <a:extLst>
              <a:ext uri="{FF2B5EF4-FFF2-40B4-BE49-F238E27FC236}">
                <a16:creationId xmlns:a16="http://schemas.microsoft.com/office/drawing/2014/main" id="{D46B59B7-BCE5-B44F-A99C-FA5C59FB7C1E}"/>
              </a:ext>
            </a:extLst>
          </p:cNvPr>
          <p:cNvSpPr txBox="1"/>
          <p:nvPr/>
        </p:nvSpPr>
        <p:spPr>
          <a:xfrm>
            <a:off x="3150292" y="5807163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23" name="Rectangle 40">
            <a:extLst>
              <a:ext uri="{FF2B5EF4-FFF2-40B4-BE49-F238E27FC236}">
                <a16:creationId xmlns:a16="http://schemas.microsoft.com/office/drawing/2014/main" id="{0004E172-00A6-7444-B937-02B1CAB0A9B4}"/>
              </a:ext>
            </a:extLst>
          </p:cNvPr>
          <p:cNvSpPr/>
          <p:nvPr/>
        </p:nvSpPr>
        <p:spPr>
          <a:xfrm>
            <a:off x="2592930" y="6216340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5" name="CuadroTexto 395">
            <a:extLst>
              <a:ext uri="{FF2B5EF4-FFF2-40B4-BE49-F238E27FC236}">
                <a16:creationId xmlns:a16="http://schemas.microsoft.com/office/drawing/2014/main" id="{44D591BB-66C8-994E-9B94-3E00607C31F6}"/>
              </a:ext>
            </a:extLst>
          </p:cNvPr>
          <p:cNvSpPr txBox="1"/>
          <p:nvPr/>
        </p:nvSpPr>
        <p:spPr>
          <a:xfrm>
            <a:off x="12749160" y="189821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6" name="Rectangle 40">
            <a:extLst>
              <a:ext uri="{FF2B5EF4-FFF2-40B4-BE49-F238E27FC236}">
                <a16:creationId xmlns:a16="http://schemas.microsoft.com/office/drawing/2014/main" id="{1B8BA9CF-BC89-834D-BA1B-9F4312FCB3F7}"/>
              </a:ext>
            </a:extLst>
          </p:cNvPr>
          <p:cNvSpPr/>
          <p:nvPr/>
        </p:nvSpPr>
        <p:spPr>
          <a:xfrm>
            <a:off x="12728510" y="230739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1" name="CuadroTexto 395">
            <a:extLst>
              <a:ext uri="{FF2B5EF4-FFF2-40B4-BE49-F238E27FC236}">
                <a16:creationId xmlns:a16="http://schemas.microsoft.com/office/drawing/2014/main" id="{758A90B9-3F8A-7641-8149-DE12D16851C1}"/>
              </a:ext>
            </a:extLst>
          </p:cNvPr>
          <p:cNvSpPr txBox="1"/>
          <p:nvPr/>
        </p:nvSpPr>
        <p:spPr>
          <a:xfrm>
            <a:off x="13288573" y="616393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32" name="Rectangle 40">
            <a:extLst>
              <a:ext uri="{FF2B5EF4-FFF2-40B4-BE49-F238E27FC236}">
                <a16:creationId xmlns:a16="http://schemas.microsoft.com/office/drawing/2014/main" id="{10E996AD-BB5D-E640-B33D-24896394B73A}"/>
              </a:ext>
            </a:extLst>
          </p:cNvPr>
          <p:cNvSpPr/>
          <p:nvPr/>
        </p:nvSpPr>
        <p:spPr>
          <a:xfrm>
            <a:off x="13267923" y="6573114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95C6D11-D21C-A04F-BB1E-A24EA6BA91B4}"/>
              </a:ext>
            </a:extLst>
          </p:cNvPr>
          <p:cNvGrpSpPr/>
          <p:nvPr/>
        </p:nvGrpSpPr>
        <p:grpSpPr>
          <a:xfrm>
            <a:off x="17290623" y="2782872"/>
            <a:ext cx="6278338" cy="4615420"/>
            <a:chOff x="2232443" y="5083740"/>
            <a:chExt cx="6278338" cy="4615420"/>
          </a:xfrm>
        </p:grpSpPr>
        <p:sp>
          <p:nvSpPr>
            <p:cNvPr id="108" name="CuadroTexto 598">
              <a:extLst>
                <a:ext uri="{FF2B5EF4-FFF2-40B4-BE49-F238E27FC236}">
                  <a16:creationId xmlns:a16="http://schemas.microsoft.com/office/drawing/2014/main" id="{4B788F06-D6D0-394F-858C-29B36184EC0D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109" name="CuadroTexto 599">
              <a:extLst>
                <a:ext uri="{FF2B5EF4-FFF2-40B4-BE49-F238E27FC236}">
                  <a16:creationId xmlns:a16="http://schemas.microsoft.com/office/drawing/2014/main" id="{EB5800DC-B3D1-AB4A-9902-7595460D603C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>
            <a:extLst>
              <a:ext uri="{FF2B5EF4-FFF2-40B4-BE49-F238E27FC236}">
                <a16:creationId xmlns:a16="http://schemas.microsoft.com/office/drawing/2014/main" id="{C2700C5A-0B00-5C46-8B87-380F47902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9674" y="3876995"/>
            <a:ext cx="5768021" cy="5457634"/>
          </a:xfrm>
          <a:prstGeom prst="line">
            <a:avLst/>
          </a:prstGeom>
          <a:noFill/>
          <a:ln w="635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2">
            <a:extLst>
              <a:ext uri="{FF2B5EF4-FFF2-40B4-BE49-F238E27FC236}">
                <a16:creationId xmlns:a16="http://schemas.microsoft.com/office/drawing/2014/main" id="{CD34C427-DC2E-B242-A440-084FB60C4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44867" y="3713180"/>
            <a:ext cx="5457634" cy="5776643"/>
          </a:xfrm>
          <a:prstGeom prst="line">
            <a:avLst/>
          </a:prstGeom>
          <a:noFill/>
          <a:ln w="635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3">
            <a:extLst>
              <a:ext uri="{FF2B5EF4-FFF2-40B4-BE49-F238E27FC236}">
                <a16:creationId xmlns:a16="http://schemas.microsoft.com/office/drawing/2014/main" id="{3F6781E8-715C-AA47-99E4-5BFE2DA51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9008" y="6554079"/>
            <a:ext cx="7945041" cy="99153"/>
          </a:xfrm>
          <a:prstGeom prst="line">
            <a:avLst/>
          </a:prstGeom>
          <a:noFill/>
          <a:ln w="2088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4">
            <a:extLst>
              <a:ext uri="{FF2B5EF4-FFF2-40B4-BE49-F238E27FC236}">
                <a16:creationId xmlns:a16="http://schemas.microsoft.com/office/drawing/2014/main" id="{8F036BCF-5011-9948-96C5-A975212D23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26264" y="2626826"/>
            <a:ext cx="99150" cy="4125556"/>
          </a:xfrm>
          <a:prstGeom prst="line">
            <a:avLst/>
          </a:prstGeom>
          <a:noFill/>
          <a:ln w="635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Freeform 473">
            <a:extLst>
              <a:ext uri="{FF2B5EF4-FFF2-40B4-BE49-F238E27FC236}">
                <a16:creationId xmlns:a16="http://schemas.microsoft.com/office/drawing/2014/main" id="{C11B464D-9F1D-F143-8EAD-8B520C5F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766" y="5778113"/>
            <a:ext cx="1711440" cy="1707127"/>
          </a:xfrm>
          <a:custGeom>
            <a:avLst/>
            <a:gdLst>
              <a:gd name="T0" fmla="*/ 1748 w 1749"/>
              <a:gd name="T1" fmla="*/ 873 h 1747"/>
              <a:gd name="T2" fmla="*/ 1748 w 1749"/>
              <a:gd name="T3" fmla="*/ 873 h 1747"/>
              <a:gd name="T4" fmla="*/ 874 w 1749"/>
              <a:gd name="T5" fmla="*/ 1746 h 1747"/>
              <a:gd name="T6" fmla="*/ 0 w 1749"/>
              <a:gd name="T7" fmla="*/ 873 h 1747"/>
              <a:gd name="T8" fmla="*/ 874 w 1749"/>
              <a:gd name="T9" fmla="*/ 0 h 1747"/>
              <a:gd name="T10" fmla="*/ 1748 w 1749"/>
              <a:gd name="T11" fmla="*/ 873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9" h="1747">
                <a:moveTo>
                  <a:pt x="1748" y="873"/>
                </a:moveTo>
                <a:lnTo>
                  <a:pt x="1748" y="873"/>
                </a:lnTo>
                <a:cubicBezTo>
                  <a:pt x="1748" y="1355"/>
                  <a:pt x="1356" y="1746"/>
                  <a:pt x="874" y="1746"/>
                </a:cubicBezTo>
                <a:cubicBezTo>
                  <a:pt x="391" y="1746"/>
                  <a:pt x="0" y="1355"/>
                  <a:pt x="0" y="873"/>
                </a:cubicBezTo>
                <a:cubicBezTo>
                  <a:pt x="0" y="391"/>
                  <a:pt x="391" y="0"/>
                  <a:pt x="874" y="0"/>
                </a:cubicBezTo>
                <a:cubicBezTo>
                  <a:pt x="1356" y="0"/>
                  <a:pt x="1748" y="391"/>
                  <a:pt x="1748" y="8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74">
            <a:extLst>
              <a:ext uri="{FF2B5EF4-FFF2-40B4-BE49-F238E27FC236}">
                <a16:creationId xmlns:a16="http://schemas.microsoft.com/office/drawing/2014/main" id="{F82CDC2C-9D69-EE44-A176-84DA55CC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818" y="4631406"/>
            <a:ext cx="961335" cy="961338"/>
          </a:xfrm>
          <a:custGeom>
            <a:avLst/>
            <a:gdLst>
              <a:gd name="T0" fmla="*/ 982 w 983"/>
              <a:gd name="T1" fmla="*/ 491 h 983"/>
              <a:gd name="T2" fmla="*/ 982 w 983"/>
              <a:gd name="T3" fmla="*/ 491 h 983"/>
              <a:gd name="T4" fmla="*/ 491 w 983"/>
              <a:gd name="T5" fmla="*/ 982 h 983"/>
              <a:gd name="T6" fmla="*/ 0 w 983"/>
              <a:gd name="T7" fmla="*/ 491 h 983"/>
              <a:gd name="T8" fmla="*/ 491 w 983"/>
              <a:gd name="T9" fmla="*/ 0 h 983"/>
              <a:gd name="T10" fmla="*/ 982 w 983"/>
              <a:gd name="T11" fmla="*/ 491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3" h="983">
                <a:moveTo>
                  <a:pt x="982" y="491"/>
                </a:moveTo>
                <a:lnTo>
                  <a:pt x="982" y="491"/>
                </a:lnTo>
                <a:cubicBezTo>
                  <a:pt x="982" y="766"/>
                  <a:pt x="765" y="982"/>
                  <a:pt x="491" y="982"/>
                </a:cubicBezTo>
                <a:cubicBezTo>
                  <a:pt x="224" y="982"/>
                  <a:pt x="0" y="766"/>
                  <a:pt x="0" y="491"/>
                </a:cubicBezTo>
                <a:cubicBezTo>
                  <a:pt x="0" y="225"/>
                  <a:pt x="224" y="0"/>
                  <a:pt x="491" y="0"/>
                </a:cubicBezTo>
                <a:cubicBezTo>
                  <a:pt x="765" y="0"/>
                  <a:pt x="982" y="225"/>
                  <a:pt x="982" y="4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75">
            <a:extLst>
              <a:ext uri="{FF2B5EF4-FFF2-40B4-BE49-F238E27FC236}">
                <a16:creationId xmlns:a16="http://schemas.microsoft.com/office/drawing/2014/main" id="{C01742D8-102C-8441-84B1-2C43D58A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059" y="6161786"/>
            <a:ext cx="961338" cy="952714"/>
          </a:xfrm>
          <a:custGeom>
            <a:avLst/>
            <a:gdLst>
              <a:gd name="T0" fmla="*/ 492 w 984"/>
              <a:gd name="T1" fmla="*/ 0 h 973"/>
              <a:gd name="T2" fmla="*/ 492 w 984"/>
              <a:gd name="T3" fmla="*/ 0 h 973"/>
              <a:gd name="T4" fmla="*/ 983 w 984"/>
              <a:gd name="T5" fmla="*/ 482 h 973"/>
              <a:gd name="T6" fmla="*/ 492 w 984"/>
              <a:gd name="T7" fmla="*/ 972 h 973"/>
              <a:gd name="T8" fmla="*/ 0 w 984"/>
              <a:gd name="T9" fmla="*/ 482 h 973"/>
              <a:gd name="T10" fmla="*/ 492 w 984"/>
              <a:gd name="T1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4" h="973">
                <a:moveTo>
                  <a:pt x="492" y="0"/>
                </a:moveTo>
                <a:lnTo>
                  <a:pt x="492" y="0"/>
                </a:lnTo>
                <a:cubicBezTo>
                  <a:pt x="758" y="0"/>
                  <a:pt x="983" y="216"/>
                  <a:pt x="983" y="482"/>
                </a:cubicBezTo>
                <a:cubicBezTo>
                  <a:pt x="983" y="756"/>
                  <a:pt x="758" y="972"/>
                  <a:pt x="492" y="972"/>
                </a:cubicBezTo>
                <a:cubicBezTo>
                  <a:pt x="225" y="972"/>
                  <a:pt x="0" y="756"/>
                  <a:pt x="0" y="482"/>
                </a:cubicBezTo>
                <a:cubicBezTo>
                  <a:pt x="0" y="216"/>
                  <a:pt x="225" y="0"/>
                  <a:pt x="49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76">
            <a:extLst>
              <a:ext uri="{FF2B5EF4-FFF2-40B4-BE49-F238E27FC236}">
                <a16:creationId xmlns:a16="http://schemas.microsoft.com/office/drawing/2014/main" id="{ED705B67-0EA5-B543-8533-F87A5DB3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887" y="6161786"/>
            <a:ext cx="952714" cy="952714"/>
          </a:xfrm>
          <a:custGeom>
            <a:avLst/>
            <a:gdLst>
              <a:gd name="T0" fmla="*/ 483 w 975"/>
              <a:gd name="T1" fmla="*/ 0 h 973"/>
              <a:gd name="T2" fmla="*/ 483 w 975"/>
              <a:gd name="T3" fmla="*/ 0 h 973"/>
              <a:gd name="T4" fmla="*/ 974 w 975"/>
              <a:gd name="T5" fmla="*/ 482 h 973"/>
              <a:gd name="T6" fmla="*/ 483 w 975"/>
              <a:gd name="T7" fmla="*/ 972 h 973"/>
              <a:gd name="T8" fmla="*/ 0 w 975"/>
              <a:gd name="T9" fmla="*/ 482 h 973"/>
              <a:gd name="T10" fmla="*/ 483 w 975"/>
              <a:gd name="T1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5" h="973">
                <a:moveTo>
                  <a:pt x="483" y="0"/>
                </a:moveTo>
                <a:lnTo>
                  <a:pt x="483" y="0"/>
                </a:lnTo>
                <a:cubicBezTo>
                  <a:pt x="757" y="0"/>
                  <a:pt x="974" y="216"/>
                  <a:pt x="974" y="482"/>
                </a:cubicBezTo>
                <a:cubicBezTo>
                  <a:pt x="974" y="756"/>
                  <a:pt x="757" y="972"/>
                  <a:pt x="483" y="972"/>
                </a:cubicBezTo>
                <a:cubicBezTo>
                  <a:pt x="216" y="972"/>
                  <a:pt x="0" y="756"/>
                  <a:pt x="0" y="482"/>
                </a:cubicBezTo>
                <a:cubicBezTo>
                  <a:pt x="0" y="216"/>
                  <a:pt x="216" y="0"/>
                  <a:pt x="48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77">
            <a:extLst>
              <a:ext uri="{FF2B5EF4-FFF2-40B4-BE49-F238E27FC236}">
                <a16:creationId xmlns:a16="http://schemas.microsoft.com/office/drawing/2014/main" id="{66AC3DAE-C180-CA40-9D39-7622E85E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802" y="8860427"/>
            <a:ext cx="952716" cy="952714"/>
          </a:xfrm>
          <a:custGeom>
            <a:avLst/>
            <a:gdLst>
              <a:gd name="T0" fmla="*/ 482 w 974"/>
              <a:gd name="T1" fmla="*/ 0 h 975"/>
              <a:gd name="T2" fmla="*/ 482 w 974"/>
              <a:gd name="T3" fmla="*/ 0 h 975"/>
              <a:gd name="T4" fmla="*/ 973 w 974"/>
              <a:gd name="T5" fmla="*/ 483 h 975"/>
              <a:gd name="T6" fmla="*/ 482 w 974"/>
              <a:gd name="T7" fmla="*/ 974 h 975"/>
              <a:gd name="T8" fmla="*/ 0 w 974"/>
              <a:gd name="T9" fmla="*/ 483 h 975"/>
              <a:gd name="T10" fmla="*/ 482 w 974"/>
              <a:gd name="T11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4" h="975">
                <a:moveTo>
                  <a:pt x="482" y="0"/>
                </a:moveTo>
                <a:lnTo>
                  <a:pt x="482" y="0"/>
                </a:lnTo>
                <a:cubicBezTo>
                  <a:pt x="757" y="0"/>
                  <a:pt x="973" y="217"/>
                  <a:pt x="973" y="483"/>
                </a:cubicBezTo>
                <a:cubicBezTo>
                  <a:pt x="973" y="758"/>
                  <a:pt x="757" y="974"/>
                  <a:pt x="482" y="974"/>
                </a:cubicBezTo>
                <a:cubicBezTo>
                  <a:pt x="216" y="974"/>
                  <a:pt x="0" y="758"/>
                  <a:pt x="0" y="483"/>
                </a:cubicBezTo>
                <a:cubicBezTo>
                  <a:pt x="0" y="217"/>
                  <a:pt x="216" y="0"/>
                  <a:pt x="48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78">
            <a:extLst>
              <a:ext uri="{FF2B5EF4-FFF2-40B4-BE49-F238E27FC236}">
                <a16:creationId xmlns:a16="http://schemas.microsoft.com/office/drawing/2014/main" id="{96ACCFE0-9DFC-234F-A1B6-DE6900B4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159" y="3394171"/>
            <a:ext cx="952716" cy="952714"/>
          </a:xfrm>
          <a:custGeom>
            <a:avLst/>
            <a:gdLst>
              <a:gd name="T0" fmla="*/ 491 w 974"/>
              <a:gd name="T1" fmla="*/ 0 h 975"/>
              <a:gd name="T2" fmla="*/ 491 w 974"/>
              <a:gd name="T3" fmla="*/ 0 h 975"/>
              <a:gd name="T4" fmla="*/ 973 w 974"/>
              <a:gd name="T5" fmla="*/ 491 h 975"/>
              <a:gd name="T6" fmla="*/ 491 w 974"/>
              <a:gd name="T7" fmla="*/ 974 h 975"/>
              <a:gd name="T8" fmla="*/ 0 w 974"/>
              <a:gd name="T9" fmla="*/ 491 h 975"/>
              <a:gd name="T10" fmla="*/ 491 w 974"/>
              <a:gd name="T11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4" h="975">
                <a:moveTo>
                  <a:pt x="491" y="0"/>
                </a:moveTo>
                <a:lnTo>
                  <a:pt x="491" y="0"/>
                </a:lnTo>
                <a:cubicBezTo>
                  <a:pt x="756" y="0"/>
                  <a:pt x="973" y="217"/>
                  <a:pt x="973" y="491"/>
                </a:cubicBezTo>
                <a:cubicBezTo>
                  <a:pt x="973" y="758"/>
                  <a:pt x="756" y="974"/>
                  <a:pt x="491" y="974"/>
                </a:cubicBezTo>
                <a:cubicBezTo>
                  <a:pt x="216" y="974"/>
                  <a:pt x="0" y="758"/>
                  <a:pt x="0" y="491"/>
                </a:cubicBezTo>
                <a:cubicBezTo>
                  <a:pt x="0" y="217"/>
                  <a:pt x="216" y="0"/>
                  <a:pt x="49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79">
            <a:extLst>
              <a:ext uri="{FF2B5EF4-FFF2-40B4-BE49-F238E27FC236}">
                <a16:creationId xmlns:a16="http://schemas.microsoft.com/office/drawing/2014/main" id="{B223DAED-A27C-B248-9532-9EAA86E5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081" y="5713450"/>
            <a:ext cx="1849387" cy="1845077"/>
          </a:xfrm>
          <a:custGeom>
            <a:avLst/>
            <a:gdLst>
              <a:gd name="T0" fmla="*/ 940 w 1890"/>
              <a:gd name="T1" fmla="*/ 0 h 1889"/>
              <a:gd name="T2" fmla="*/ 940 w 1890"/>
              <a:gd name="T3" fmla="*/ 0 h 1889"/>
              <a:gd name="T4" fmla="*/ 1889 w 1890"/>
              <a:gd name="T5" fmla="*/ 940 h 1889"/>
              <a:gd name="T6" fmla="*/ 940 w 1890"/>
              <a:gd name="T7" fmla="*/ 1888 h 1889"/>
              <a:gd name="T8" fmla="*/ 0 w 1890"/>
              <a:gd name="T9" fmla="*/ 940 h 1889"/>
              <a:gd name="T10" fmla="*/ 940 w 1890"/>
              <a:gd name="T11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89">
                <a:moveTo>
                  <a:pt x="940" y="0"/>
                </a:moveTo>
                <a:lnTo>
                  <a:pt x="940" y="0"/>
                </a:lnTo>
                <a:cubicBezTo>
                  <a:pt x="1465" y="0"/>
                  <a:pt x="1889" y="416"/>
                  <a:pt x="1889" y="940"/>
                </a:cubicBezTo>
                <a:cubicBezTo>
                  <a:pt x="1889" y="1464"/>
                  <a:pt x="1465" y="1888"/>
                  <a:pt x="940" y="1888"/>
                </a:cubicBezTo>
                <a:cubicBezTo>
                  <a:pt x="424" y="1888"/>
                  <a:pt x="0" y="1464"/>
                  <a:pt x="0" y="940"/>
                </a:cubicBezTo>
                <a:cubicBezTo>
                  <a:pt x="0" y="416"/>
                  <a:pt x="424" y="0"/>
                  <a:pt x="940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80">
            <a:extLst>
              <a:ext uri="{FF2B5EF4-FFF2-40B4-BE49-F238E27FC236}">
                <a16:creationId xmlns:a16="http://schemas.microsoft.com/office/drawing/2014/main" id="{2DF3A272-F073-2C48-B1D1-FC86B54C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231" y="7411955"/>
            <a:ext cx="1849387" cy="1849386"/>
          </a:xfrm>
          <a:custGeom>
            <a:avLst/>
            <a:gdLst>
              <a:gd name="T0" fmla="*/ 940 w 1890"/>
              <a:gd name="T1" fmla="*/ 0 h 1890"/>
              <a:gd name="T2" fmla="*/ 940 w 1890"/>
              <a:gd name="T3" fmla="*/ 0 h 1890"/>
              <a:gd name="T4" fmla="*/ 1889 w 1890"/>
              <a:gd name="T5" fmla="*/ 940 h 1890"/>
              <a:gd name="T6" fmla="*/ 940 w 1890"/>
              <a:gd name="T7" fmla="*/ 1889 h 1890"/>
              <a:gd name="T8" fmla="*/ 0 w 1890"/>
              <a:gd name="T9" fmla="*/ 940 h 1890"/>
              <a:gd name="T10" fmla="*/ 940 w 1890"/>
              <a:gd name="T11" fmla="*/ 0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0">
                <a:moveTo>
                  <a:pt x="940" y="0"/>
                </a:moveTo>
                <a:lnTo>
                  <a:pt x="940" y="0"/>
                </a:lnTo>
                <a:cubicBezTo>
                  <a:pt x="1465" y="0"/>
                  <a:pt x="1889" y="425"/>
                  <a:pt x="1889" y="940"/>
                </a:cubicBezTo>
                <a:cubicBezTo>
                  <a:pt x="1889" y="1465"/>
                  <a:pt x="1465" y="1889"/>
                  <a:pt x="940" y="1889"/>
                </a:cubicBezTo>
                <a:cubicBezTo>
                  <a:pt x="424" y="1889"/>
                  <a:pt x="0" y="1465"/>
                  <a:pt x="0" y="940"/>
                </a:cubicBezTo>
                <a:cubicBezTo>
                  <a:pt x="0" y="425"/>
                  <a:pt x="424" y="0"/>
                  <a:pt x="9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81">
            <a:extLst>
              <a:ext uri="{FF2B5EF4-FFF2-40B4-BE49-F238E27FC236}">
                <a16:creationId xmlns:a16="http://schemas.microsoft.com/office/drawing/2014/main" id="{5DEEA6B7-BC2C-E54E-AFB2-81A65381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395" y="4053742"/>
            <a:ext cx="1853699" cy="1845077"/>
          </a:xfrm>
          <a:custGeom>
            <a:avLst/>
            <a:gdLst>
              <a:gd name="T0" fmla="*/ 948 w 1898"/>
              <a:gd name="T1" fmla="*/ 0 h 1889"/>
              <a:gd name="T2" fmla="*/ 948 w 1898"/>
              <a:gd name="T3" fmla="*/ 0 h 1889"/>
              <a:gd name="T4" fmla="*/ 1897 w 1898"/>
              <a:gd name="T5" fmla="*/ 940 h 1889"/>
              <a:gd name="T6" fmla="*/ 948 w 1898"/>
              <a:gd name="T7" fmla="*/ 1888 h 1889"/>
              <a:gd name="T8" fmla="*/ 0 w 1898"/>
              <a:gd name="T9" fmla="*/ 940 h 1889"/>
              <a:gd name="T10" fmla="*/ 948 w 1898"/>
              <a:gd name="T11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889">
                <a:moveTo>
                  <a:pt x="948" y="0"/>
                </a:moveTo>
                <a:lnTo>
                  <a:pt x="948" y="0"/>
                </a:lnTo>
                <a:cubicBezTo>
                  <a:pt x="1473" y="0"/>
                  <a:pt x="1897" y="416"/>
                  <a:pt x="1897" y="940"/>
                </a:cubicBezTo>
                <a:cubicBezTo>
                  <a:pt x="1897" y="1464"/>
                  <a:pt x="1473" y="1888"/>
                  <a:pt x="948" y="1888"/>
                </a:cubicBezTo>
                <a:cubicBezTo>
                  <a:pt x="424" y="1888"/>
                  <a:pt x="0" y="1464"/>
                  <a:pt x="0" y="940"/>
                </a:cubicBezTo>
                <a:cubicBezTo>
                  <a:pt x="0" y="416"/>
                  <a:pt x="424" y="0"/>
                  <a:pt x="94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82">
            <a:extLst>
              <a:ext uri="{FF2B5EF4-FFF2-40B4-BE49-F238E27FC236}">
                <a16:creationId xmlns:a16="http://schemas.microsoft.com/office/drawing/2014/main" id="{4256786B-AA76-834F-8EF8-8E02AFDB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609" y="3238978"/>
            <a:ext cx="952716" cy="952714"/>
          </a:xfrm>
          <a:custGeom>
            <a:avLst/>
            <a:gdLst>
              <a:gd name="T0" fmla="*/ 0 w 975"/>
              <a:gd name="T1" fmla="*/ 491 h 975"/>
              <a:gd name="T2" fmla="*/ 0 w 975"/>
              <a:gd name="T3" fmla="*/ 491 h 975"/>
              <a:gd name="T4" fmla="*/ 483 w 975"/>
              <a:gd name="T5" fmla="*/ 0 h 975"/>
              <a:gd name="T6" fmla="*/ 974 w 975"/>
              <a:gd name="T7" fmla="*/ 491 h 975"/>
              <a:gd name="T8" fmla="*/ 483 w 975"/>
              <a:gd name="T9" fmla="*/ 974 h 975"/>
              <a:gd name="T10" fmla="*/ 0 w 975"/>
              <a:gd name="T11" fmla="*/ 491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5" h="975">
                <a:moveTo>
                  <a:pt x="0" y="491"/>
                </a:moveTo>
                <a:lnTo>
                  <a:pt x="0" y="491"/>
                </a:lnTo>
                <a:cubicBezTo>
                  <a:pt x="0" y="217"/>
                  <a:pt x="217" y="0"/>
                  <a:pt x="483" y="0"/>
                </a:cubicBezTo>
                <a:cubicBezTo>
                  <a:pt x="758" y="0"/>
                  <a:pt x="974" y="217"/>
                  <a:pt x="974" y="491"/>
                </a:cubicBezTo>
                <a:cubicBezTo>
                  <a:pt x="974" y="758"/>
                  <a:pt x="758" y="974"/>
                  <a:pt x="483" y="974"/>
                </a:cubicBezTo>
                <a:cubicBezTo>
                  <a:pt x="217" y="974"/>
                  <a:pt x="0" y="758"/>
                  <a:pt x="0" y="4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83">
            <a:extLst>
              <a:ext uri="{FF2B5EF4-FFF2-40B4-BE49-F238E27FC236}">
                <a16:creationId xmlns:a16="http://schemas.microsoft.com/office/drawing/2014/main" id="{FC96B803-7B5E-844F-B808-49930EFC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353" y="8860427"/>
            <a:ext cx="952716" cy="952714"/>
          </a:xfrm>
          <a:custGeom>
            <a:avLst/>
            <a:gdLst>
              <a:gd name="T0" fmla="*/ 0 w 974"/>
              <a:gd name="T1" fmla="*/ 483 h 975"/>
              <a:gd name="T2" fmla="*/ 0 w 974"/>
              <a:gd name="T3" fmla="*/ 483 h 975"/>
              <a:gd name="T4" fmla="*/ 490 w 974"/>
              <a:gd name="T5" fmla="*/ 0 h 975"/>
              <a:gd name="T6" fmla="*/ 973 w 974"/>
              <a:gd name="T7" fmla="*/ 483 h 975"/>
              <a:gd name="T8" fmla="*/ 490 w 974"/>
              <a:gd name="T9" fmla="*/ 974 h 975"/>
              <a:gd name="T10" fmla="*/ 0 w 974"/>
              <a:gd name="T11" fmla="*/ 483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4" h="975">
                <a:moveTo>
                  <a:pt x="0" y="483"/>
                </a:moveTo>
                <a:lnTo>
                  <a:pt x="0" y="483"/>
                </a:lnTo>
                <a:cubicBezTo>
                  <a:pt x="0" y="217"/>
                  <a:pt x="216" y="0"/>
                  <a:pt x="490" y="0"/>
                </a:cubicBezTo>
                <a:cubicBezTo>
                  <a:pt x="756" y="0"/>
                  <a:pt x="973" y="217"/>
                  <a:pt x="973" y="483"/>
                </a:cubicBezTo>
                <a:cubicBezTo>
                  <a:pt x="973" y="758"/>
                  <a:pt x="756" y="974"/>
                  <a:pt x="490" y="974"/>
                </a:cubicBezTo>
                <a:cubicBezTo>
                  <a:pt x="216" y="974"/>
                  <a:pt x="0" y="758"/>
                  <a:pt x="0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84">
            <a:extLst>
              <a:ext uri="{FF2B5EF4-FFF2-40B4-BE49-F238E27FC236}">
                <a16:creationId xmlns:a16="http://schemas.microsoft.com/office/drawing/2014/main" id="{0E8BD72C-7852-864C-B11C-095CA689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137" y="4032188"/>
            <a:ext cx="1849389" cy="1849386"/>
          </a:xfrm>
          <a:custGeom>
            <a:avLst/>
            <a:gdLst>
              <a:gd name="T0" fmla="*/ 0 w 1890"/>
              <a:gd name="T1" fmla="*/ 948 h 1890"/>
              <a:gd name="T2" fmla="*/ 0 w 1890"/>
              <a:gd name="T3" fmla="*/ 948 h 1890"/>
              <a:gd name="T4" fmla="*/ 940 w 1890"/>
              <a:gd name="T5" fmla="*/ 0 h 1890"/>
              <a:gd name="T6" fmla="*/ 1889 w 1890"/>
              <a:gd name="T7" fmla="*/ 948 h 1890"/>
              <a:gd name="T8" fmla="*/ 940 w 1890"/>
              <a:gd name="T9" fmla="*/ 1889 h 1890"/>
              <a:gd name="T10" fmla="*/ 0 w 1890"/>
              <a:gd name="T11" fmla="*/ 948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0">
                <a:moveTo>
                  <a:pt x="0" y="948"/>
                </a:moveTo>
                <a:lnTo>
                  <a:pt x="0" y="948"/>
                </a:lnTo>
                <a:cubicBezTo>
                  <a:pt x="0" y="424"/>
                  <a:pt x="416" y="0"/>
                  <a:pt x="940" y="0"/>
                </a:cubicBezTo>
                <a:cubicBezTo>
                  <a:pt x="1465" y="0"/>
                  <a:pt x="1889" y="424"/>
                  <a:pt x="1889" y="948"/>
                </a:cubicBezTo>
                <a:cubicBezTo>
                  <a:pt x="1889" y="1464"/>
                  <a:pt x="1465" y="1889"/>
                  <a:pt x="940" y="1889"/>
                </a:cubicBezTo>
                <a:cubicBezTo>
                  <a:pt x="416" y="1889"/>
                  <a:pt x="0" y="1464"/>
                  <a:pt x="0" y="9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85">
            <a:extLst>
              <a:ext uri="{FF2B5EF4-FFF2-40B4-BE49-F238E27FC236}">
                <a16:creationId xmlns:a16="http://schemas.microsoft.com/office/drawing/2014/main" id="{3591D333-B9E1-5249-A90F-0F737C9F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304" y="7394712"/>
            <a:ext cx="1853699" cy="1849386"/>
          </a:xfrm>
          <a:custGeom>
            <a:avLst/>
            <a:gdLst>
              <a:gd name="T0" fmla="*/ 0 w 1898"/>
              <a:gd name="T1" fmla="*/ 941 h 1890"/>
              <a:gd name="T2" fmla="*/ 0 w 1898"/>
              <a:gd name="T3" fmla="*/ 941 h 1890"/>
              <a:gd name="T4" fmla="*/ 948 w 1898"/>
              <a:gd name="T5" fmla="*/ 0 h 1890"/>
              <a:gd name="T6" fmla="*/ 1897 w 1898"/>
              <a:gd name="T7" fmla="*/ 941 h 1890"/>
              <a:gd name="T8" fmla="*/ 948 w 1898"/>
              <a:gd name="T9" fmla="*/ 1889 h 1890"/>
              <a:gd name="T10" fmla="*/ 0 w 1898"/>
              <a:gd name="T11" fmla="*/ 941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890">
                <a:moveTo>
                  <a:pt x="0" y="941"/>
                </a:moveTo>
                <a:lnTo>
                  <a:pt x="0" y="941"/>
                </a:lnTo>
                <a:cubicBezTo>
                  <a:pt x="0" y="417"/>
                  <a:pt x="424" y="0"/>
                  <a:pt x="948" y="0"/>
                </a:cubicBezTo>
                <a:cubicBezTo>
                  <a:pt x="1473" y="0"/>
                  <a:pt x="1897" y="417"/>
                  <a:pt x="1897" y="941"/>
                </a:cubicBezTo>
                <a:cubicBezTo>
                  <a:pt x="1897" y="1465"/>
                  <a:pt x="1473" y="1889"/>
                  <a:pt x="948" y="1889"/>
                </a:cubicBezTo>
                <a:cubicBezTo>
                  <a:pt x="424" y="1889"/>
                  <a:pt x="0" y="1465"/>
                  <a:pt x="0" y="9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86">
            <a:extLst>
              <a:ext uri="{FF2B5EF4-FFF2-40B4-BE49-F238E27FC236}">
                <a16:creationId xmlns:a16="http://schemas.microsoft.com/office/drawing/2014/main" id="{0FB5F8B2-89BD-494F-9B6D-EE8C7E3B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505" y="5713450"/>
            <a:ext cx="1853699" cy="1845077"/>
          </a:xfrm>
          <a:custGeom>
            <a:avLst/>
            <a:gdLst>
              <a:gd name="T0" fmla="*/ 949 w 1898"/>
              <a:gd name="T1" fmla="*/ 0 h 1889"/>
              <a:gd name="T2" fmla="*/ 949 w 1898"/>
              <a:gd name="T3" fmla="*/ 0 h 1889"/>
              <a:gd name="T4" fmla="*/ 1897 w 1898"/>
              <a:gd name="T5" fmla="*/ 940 h 1889"/>
              <a:gd name="T6" fmla="*/ 949 w 1898"/>
              <a:gd name="T7" fmla="*/ 1888 h 1889"/>
              <a:gd name="T8" fmla="*/ 0 w 1898"/>
              <a:gd name="T9" fmla="*/ 940 h 1889"/>
              <a:gd name="T10" fmla="*/ 949 w 1898"/>
              <a:gd name="T11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889">
                <a:moveTo>
                  <a:pt x="949" y="0"/>
                </a:moveTo>
                <a:lnTo>
                  <a:pt x="949" y="0"/>
                </a:lnTo>
                <a:cubicBezTo>
                  <a:pt x="1472" y="0"/>
                  <a:pt x="1897" y="416"/>
                  <a:pt x="1897" y="940"/>
                </a:cubicBezTo>
                <a:cubicBezTo>
                  <a:pt x="1897" y="1464"/>
                  <a:pt x="1472" y="1888"/>
                  <a:pt x="949" y="1888"/>
                </a:cubicBezTo>
                <a:cubicBezTo>
                  <a:pt x="425" y="1888"/>
                  <a:pt x="0" y="1464"/>
                  <a:pt x="0" y="940"/>
                </a:cubicBezTo>
                <a:cubicBezTo>
                  <a:pt x="0" y="416"/>
                  <a:pt x="425" y="0"/>
                  <a:pt x="94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87">
            <a:extLst>
              <a:ext uri="{FF2B5EF4-FFF2-40B4-BE49-F238E27FC236}">
                <a16:creationId xmlns:a16="http://schemas.microsoft.com/office/drawing/2014/main" id="{29422CB9-AD20-2342-BC8E-01D85A49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104" y="2557851"/>
            <a:ext cx="1849387" cy="1858008"/>
          </a:xfrm>
          <a:custGeom>
            <a:avLst/>
            <a:gdLst>
              <a:gd name="T0" fmla="*/ 1889 w 1890"/>
              <a:gd name="T1" fmla="*/ 949 h 1899"/>
              <a:gd name="T2" fmla="*/ 1889 w 1890"/>
              <a:gd name="T3" fmla="*/ 949 h 1899"/>
              <a:gd name="T4" fmla="*/ 941 w 1890"/>
              <a:gd name="T5" fmla="*/ 1898 h 1899"/>
              <a:gd name="T6" fmla="*/ 0 w 1890"/>
              <a:gd name="T7" fmla="*/ 949 h 1899"/>
              <a:gd name="T8" fmla="*/ 941 w 1890"/>
              <a:gd name="T9" fmla="*/ 0 h 1899"/>
              <a:gd name="T10" fmla="*/ 1889 w 1890"/>
              <a:gd name="T11" fmla="*/ 949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9">
                <a:moveTo>
                  <a:pt x="1889" y="949"/>
                </a:moveTo>
                <a:lnTo>
                  <a:pt x="1889" y="949"/>
                </a:lnTo>
                <a:cubicBezTo>
                  <a:pt x="1889" y="1473"/>
                  <a:pt x="1465" y="1898"/>
                  <a:pt x="941" y="1898"/>
                </a:cubicBezTo>
                <a:cubicBezTo>
                  <a:pt x="416" y="1898"/>
                  <a:pt x="0" y="1473"/>
                  <a:pt x="0" y="949"/>
                </a:cubicBezTo>
                <a:cubicBezTo>
                  <a:pt x="0" y="425"/>
                  <a:pt x="416" y="0"/>
                  <a:pt x="941" y="0"/>
                </a:cubicBezTo>
                <a:cubicBezTo>
                  <a:pt x="1465" y="0"/>
                  <a:pt x="1889" y="425"/>
                  <a:pt x="1889" y="9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88">
            <a:extLst>
              <a:ext uri="{FF2B5EF4-FFF2-40B4-BE49-F238E27FC236}">
                <a16:creationId xmlns:a16="http://schemas.microsoft.com/office/drawing/2014/main" id="{F4DC8CEC-7364-094E-886C-566C653C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230" y="7894779"/>
            <a:ext cx="620774" cy="4345415"/>
          </a:xfrm>
          <a:custGeom>
            <a:avLst/>
            <a:gdLst>
              <a:gd name="T0" fmla="*/ 633 w 634"/>
              <a:gd name="T1" fmla="*/ 4444 h 4445"/>
              <a:gd name="T2" fmla="*/ 0 w 634"/>
              <a:gd name="T3" fmla="*/ 4444 h 4445"/>
              <a:gd name="T4" fmla="*/ 200 w 634"/>
              <a:gd name="T5" fmla="*/ 0 h 4445"/>
              <a:gd name="T6" fmla="*/ 442 w 634"/>
              <a:gd name="T7" fmla="*/ 0 h 4445"/>
              <a:gd name="T8" fmla="*/ 633 w 634"/>
              <a:gd name="T9" fmla="*/ 4444 h 4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4445">
                <a:moveTo>
                  <a:pt x="633" y="4444"/>
                </a:moveTo>
                <a:lnTo>
                  <a:pt x="0" y="4444"/>
                </a:lnTo>
                <a:lnTo>
                  <a:pt x="200" y="0"/>
                </a:lnTo>
                <a:lnTo>
                  <a:pt x="442" y="0"/>
                </a:lnTo>
                <a:lnTo>
                  <a:pt x="633" y="44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9">
            <a:extLst>
              <a:ext uri="{FF2B5EF4-FFF2-40B4-BE49-F238E27FC236}">
                <a16:creationId xmlns:a16="http://schemas.microsoft.com/office/drawing/2014/main" id="{12579299-0DDA-F34F-99A8-AEA29254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203" y="7907711"/>
            <a:ext cx="275899" cy="702683"/>
          </a:xfrm>
          <a:custGeom>
            <a:avLst/>
            <a:gdLst>
              <a:gd name="T0" fmla="*/ 233 w 284"/>
              <a:gd name="T1" fmla="*/ 716 h 717"/>
              <a:gd name="T2" fmla="*/ 233 w 284"/>
              <a:gd name="T3" fmla="*/ 716 h 717"/>
              <a:gd name="T4" fmla="*/ 50 w 284"/>
              <a:gd name="T5" fmla="*/ 716 h 717"/>
              <a:gd name="T6" fmla="*/ 25 w 284"/>
              <a:gd name="T7" fmla="*/ 699 h 717"/>
              <a:gd name="T8" fmla="*/ 8 w 284"/>
              <a:gd name="T9" fmla="*/ 483 h 717"/>
              <a:gd name="T10" fmla="*/ 108 w 284"/>
              <a:gd name="T11" fmla="*/ 41 h 717"/>
              <a:gd name="T12" fmla="*/ 125 w 284"/>
              <a:gd name="T13" fmla="*/ 8 h 717"/>
              <a:gd name="T14" fmla="*/ 141 w 284"/>
              <a:gd name="T15" fmla="*/ 0 h 717"/>
              <a:gd name="T16" fmla="*/ 141 w 284"/>
              <a:gd name="T17" fmla="*/ 0 h 717"/>
              <a:gd name="T18" fmla="*/ 158 w 284"/>
              <a:gd name="T19" fmla="*/ 8 h 717"/>
              <a:gd name="T20" fmla="*/ 158 w 284"/>
              <a:gd name="T21" fmla="*/ 17 h 717"/>
              <a:gd name="T22" fmla="*/ 266 w 284"/>
              <a:gd name="T23" fmla="*/ 507 h 717"/>
              <a:gd name="T24" fmla="*/ 250 w 284"/>
              <a:gd name="T25" fmla="*/ 507 h 717"/>
              <a:gd name="T26" fmla="*/ 266 w 284"/>
              <a:gd name="T27" fmla="*/ 507 h 717"/>
              <a:gd name="T28" fmla="*/ 250 w 284"/>
              <a:gd name="T29" fmla="*/ 699 h 717"/>
              <a:gd name="T30" fmla="*/ 233 w 284"/>
              <a:gd name="T31" fmla="*/ 716 h 717"/>
              <a:gd name="T32" fmla="*/ 67 w 284"/>
              <a:gd name="T33" fmla="*/ 674 h 717"/>
              <a:gd name="T34" fmla="*/ 67 w 284"/>
              <a:gd name="T35" fmla="*/ 674 h 717"/>
              <a:gd name="T36" fmla="*/ 217 w 284"/>
              <a:gd name="T37" fmla="*/ 674 h 717"/>
              <a:gd name="T38" fmla="*/ 225 w 284"/>
              <a:gd name="T39" fmla="*/ 507 h 717"/>
              <a:gd name="T40" fmla="*/ 141 w 284"/>
              <a:gd name="T41" fmla="*/ 58 h 717"/>
              <a:gd name="T42" fmla="*/ 50 w 284"/>
              <a:gd name="T43" fmla="*/ 483 h 717"/>
              <a:gd name="T44" fmla="*/ 67 w 284"/>
              <a:gd name="T45" fmla="*/ 674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" h="717">
                <a:moveTo>
                  <a:pt x="233" y="716"/>
                </a:moveTo>
                <a:lnTo>
                  <a:pt x="233" y="716"/>
                </a:lnTo>
                <a:cubicBezTo>
                  <a:pt x="50" y="716"/>
                  <a:pt x="50" y="716"/>
                  <a:pt x="50" y="716"/>
                </a:cubicBezTo>
                <a:cubicBezTo>
                  <a:pt x="42" y="716"/>
                  <a:pt x="33" y="707"/>
                  <a:pt x="25" y="699"/>
                </a:cubicBezTo>
                <a:cubicBezTo>
                  <a:pt x="8" y="483"/>
                  <a:pt x="8" y="483"/>
                  <a:pt x="8" y="483"/>
                </a:cubicBezTo>
                <a:cubicBezTo>
                  <a:pt x="0" y="341"/>
                  <a:pt x="33" y="191"/>
                  <a:pt x="108" y="41"/>
                </a:cubicBezTo>
                <a:cubicBezTo>
                  <a:pt x="125" y="8"/>
                  <a:pt x="125" y="8"/>
                  <a:pt x="125" y="8"/>
                </a:cubicBezTo>
                <a:cubicBezTo>
                  <a:pt x="125" y="8"/>
                  <a:pt x="133" y="0"/>
                  <a:pt x="141" y="0"/>
                </a:cubicBezTo>
                <a:lnTo>
                  <a:pt x="141" y="0"/>
                </a:lnTo>
                <a:cubicBezTo>
                  <a:pt x="150" y="0"/>
                  <a:pt x="150" y="8"/>
                  <a:pt x="158" y="8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250" y="174"/>
                  <a:pt x="283" y="341"/>
                  <a:pt x="266" y="507"/>
                </a:cubicBezTo>
                <a:cubicBezTo>
                  <a:pt x="250" y="507"/>
                  <a:pt x="250" y="507"/>
                  <a:pt x="250" y="507"/>
                </a:cubicBezTo>
                <a:cubicBezTo>
                  <a:pt x="266" y="507"/>
                  <a:pt x="266" y="507"/>
                  <a:pt x="266" y="507"/>
                </a:cubicBezTo>
                <a:cubicBezTo>
                  <a:pt x="250" y="699"/>
                  <a:pt x="250" y="699"/>
                  <a:pt x="250" y="699"/>
                </a:cubicBezTo>
                <a:cubicBezTo>
                  <a:pt x="250" y="707"/>
                  <a:pt x="241" y="716"/>
                  <a:pt x="233" y="716"/>
                </a:cubicBezTo>
                <a:close/>
                <a:moveTo>
                  <a:pt x="67" y="674"/>
                </a:moveTo>
                <a:lnTo>
                  <a:pt x="67" y="674"/>
                </a:lnTo>
                <a:cubicBezTo>
                  <a:pt x="217" y="674"/>
                  <a:pt x="217" y="674"/>
                  <a:pt x="217" y="674"/>
                </a:cubicBezTo>
                <a:cubicBezTo>
                  <a:pt x="225" y="507"/>
                  <a:pt x="225" y="507"/>
                  <a:pt x="225" y="507"/>
                </a:cubicBezTo>
                <a:cubicBezTo>
                  <a:pt x="241" y="358"/>
                  <a:pt x="217" y="208"/>
                  <a:pt x="141" y="58"/>
                </a:cubicBezTo>
                <a:cubicBezTo>
                  <a:pt x="67" y="199"/>
                  <a:pt x="42" y="341"/>
                  <a:pt x="50" y="483"/>
                </a:cubicBezTo>
                <a:lnTo>
                  <a:pt x="67" y="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90">
            <a:extLst>
              <a:ext uri="{FF2B5EF4-FFF2-40B4-BE49-F238E27FC236}">
                <a16:creationId xmlns:a16="http://schemas.microsoft.com/office/drawing/2014/main" id="{5258A2AC-A83A-EA4D-9376-BD26082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817" y="8420712"/>
            <a:ext cx="137950" cy="301765"/>
          </a:xfrm>
          <a:custGeom>
            <a:avLst/>
            <a:gdLst>
              <a:gd name="T0" fmla="*/ 125 w 143"/>
              <a:gd name="T1" fmla="*/ 308 h 309"/>
              <a:gd name="T2" fmla="*/ 125 w 143"/>
              <a:gd name="T3" fmla="*/ 308 h 309"/>
              <a:gd name="T4" fmla="*/ 108 w 143"/>
              <a:gd name="T5" fmla="*/ 300 h 309"/>
              <a:gd name="T6" fmla="*/ 9 w 143"/>
              <a:gd name="T7" fmla="*/ 175 h 309"/>
              <a:gd name="T8" fmla="*/ 9 w 143"/>
              <a:gd name="T9" fmla="*/ 150 h 309"/>
              <a:gd name="T10" fmla="*/ 42 w 143"/>
              <a:gd name="T11" fmla="*/ 150 h 309"/>
              <a:gd name="T12" fmla="*/ 108 w 143"/>
              <a:gd name="T13" fmla="*/ 233 h 309"/>
              <a:gd name="T14" fmla="*/ 108 w 143"/>
              <a:gd name="T15" fmla="*/ 200 h 309"/>
              <a:gd name="T16" fmla="*/ 17 w 143"/>
              <a:gd name="T17" fmla="*/ 33 h 309"/>
              <a:gd name="T18" fmla="*/ 25 w 143"/>
              <a:gd name="T19" fmla="*/ 0 h 309"/>
              <a:gd name="T20" fmla="*/ 50 w 143"/>
              <a:gd name="T21" fmla="*/ 8 h 309"/>
              <a:gd name="T22" fmla="*/ 142 w 143"/>
              <a:gd name="T23" fmla="*/ 183 h 309"/>
              <a:gd name="T24" fmla="*/ 142 w 143"/>
              <a:gd name="T25" fmla="*/ 192 h 309"/>
              <a:gd name="T26" fmla="*/ 142 w 143"/>
              <a:gd name="T27" fmla="*/ 291 h 309"/>
              <a:gd name="T28" fmla="*/ 133 w 143"/>
              <a:gd name="T29" fmla="*/ 308 h 309"/>
              <a:gd name="T30" fmla="*/ 125 w 143"/>
              <a:gd name="T31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309">
                <a:moveTo>
                  <a:pt x="125" y="308"/>
                </a:moveTo>
                <a:lnTo>
                  <a:pt x="125" y="308"/>
                </a:lnTo>
                <a:cubicBezTo>
                  <a:pt x="117" y="308"/>
                  <a:pt x="117" y="308"/>
                  <a:pt x="108" y="300"/>
                </a:cubicBezTo>
                <a:cubicBezTo>
                  <a:pt x="9" y="175"/>
                  <a:pt x="9" y="175"/>
                  <a:pt x="9" y="175"/>
                </a:cubicBezTo>
                <a:cubicBezTo>
                  <a:pt x="0" y="167"/>
                  <a:pt x="0" y="150"/>
                  <a:pt x="9" y="150"/>
                </a:cubicBezTo>
                <a:cubicBezTo>
                  <a:pt x="17" y="141"/>
                  <a:pt x="33" y="141"/>
                  <a:pt x="42" y="150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08" y="200"/>
                  <a:pt x="108" y="200"/>
                  <a:pt x="108" y="200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17"/>
                  <a:pt x="17" y="8"/>
                  <a:pt x="25" y="0"/>
                </a:cubicBezTo>
                <a:cubicBezTo>
                  <a:pt x="33" y="0"/>
                  <a:pt x="50" y="0"/>
                  <a:pt x="50" y="8"/>
                </a:cubicBezTo>
                <a:cubicBezTo>
                  <a:pt x="142" y="183"/>
                  <a:pt x="142" y="183"/>
                  <a:pt x="142" y="183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300"/>
                  <a:pt x="142" y="308"/>
                  <a:pt x="133" y="308"/>
                </a:cubicBezTo>
                <a:cubicBezTo>
                  <a:pt x="125" y="308"/>
                  <a:pt x="125" y="308"/>
                  <a:pt x="125" y="3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91">
            <a:extLst>
              <a:ext uri="{FF2B5EF4-FFF2-40B4-BE49-F238E27FC236}">
                <a16:creationId xmlns:a16="http://schemas.microsoft.com/office/drawing/2014/main" id="{77A7D231-F0DA-024F-A34B-015FB8B1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228" y="8429334"/>
            <a:ext cx="133640" cy="293143"/>
          </a:xfrm>
          <a:custGeom>
            <a:avLst/>
            <a:gdLst>
              <a:gd name="T0" fmla="*/ 17 w 135"/>
              <a:gd name="T1" fmla="*/ 300 h 301"/>
              <a:gd name="T2" fmla="*/ 17 w 135"/>
              <a:gd name="T3" fmla="*/ 300 h 301"/>
              <a:gd name="T4" fmla="*/ 9 w 135"/>
              <a:gd name="T5" fmla="*/ 300 h 301"/>
              <a:gd name="T6" fmla="*/ 0 w 135"/>
              <a:gd name="T7" fmla="*/ 283 h 301"/>
              <a:gd name="T8" fmla="*/ 0 w 135"/>
              <a:gd name="T9" fmla="*/ 184 h 301"/>
              <a:gd name="T10" fmla="*/ 0 w 135"/>
              <a:gd name="T11" fmla="*/ 175 h 301"/>
              <a:gd name="T12" fmla="*/ 84 w 135"/>
              <a:gd name="T13" fmla="*/ 9 h 301"/>
              <a:gd name="T14" fmla="*/ 109 w 135"/>
              <a:gd name="T15" fmla="*/ 0 h 301"/>
              <a:gd name="T16" fmla="*/ 117 w 135"/>
              <a:gd name="T17" fmla="*/ 25 h 301"/>
              <a:gd name="T18" fmla="*/ 42 w 135"/>
              <a:gd name="T19" fmla="*/ 192 h 301"/>
              <a:gd name="T20" fmla="*/ 42 w 135"/>
              <a:gd name="T21" fmla="*/ 225 h 301"/>
              <a:gd name="T22" fmla="*/ 100 w 135"/>
              <a:gd name="T23" fmla="*/ 150 h 301"/>
              <a:gd name="T24" fmla="*/ 125 w 135"/>
              <a:gd name="T25" fmla="*/ 150 h 301"/>
              <a:gd name="T26" fmla="*/ 125 w 135"/>
              <a:gd name="T27" fmla="*/ 175 h 301"/>
              <a:gd name="T28" fmla="*/ 34 w 135"/>
              <a:gd name="T29" fmla="*/ 292 h 301"/>
              <a:gd name="T30" fmla="*/ 17 w 135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301">
                <a:moveTo>
                  <a:pt x="17" y="300"/>
                </a:moveTo>
                <a:lnTo>
                  <a:pt x="17" y="300"/>
                </a:lnTo>
                <a:cubicBezTo>
                  <a:pt x="17" y="300"/>
                  <a:pt x="17" y="300"/>
                  <a:pt x="9" y="300"/>
                </a:cubicBezTo>
                <a:cubicBezTo>
                  <a:pt x="9" y="300"/>
                  <a:pt x="0" y="292"/>
                  <a:pt x="0" y="283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4"/>
                  <a:pt x="0" y="184"/>
                  <a:pt x="0" y="175"/>
                </a:cubicBezTo>
                <a:cubicBezTo>
                  <a:pt x="84" y="9"/>
                  <a:pt x="84" y="9"/>
                  <a:pt x="84" y="9"/>
                </a:cubicBezTo>
                <a:cubicBezTo>
                  <a:pt x="92" y="0"/>
                  <a:pt x="100" y="0"/>
                  <a:pt x="109" y="0"/>
                </a:cubicBezTo>
                <a:cubicBezTo>
                  <a:pt x="125" y="9"/>
                  <a:pt x="125" y="17"/>
                  <a:pt x="117" y="25"/>
                </a:cubicBezTo>
                <a:cubicBezTo>
                  <a:pt x="42" y="192"/>
                  <a:pt x="42" y="192"/>
                  <a:pt x="42" y="192"/>
                </a:cubicBezTo>
                <a:cubicBezTo>
                  <a:pt x="42" y="225"/>
                  <a:pt x="42" y="225"/>
                  <a:pt x="42" y="225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109" y="142"/>
                  <a:pt x="117" y="142"/>
                  <a:pt x="125" y="150"/>
                </a:cubicBezTo>
                <a:cubicBezTo>
                  <a:pt x="134" y="159"/>
                  <a:pt x="134" y="167"/>
                  <a:pt x="125" y="175"/>
                </a:cubicBezTo>
                <a:cubicBezTo>
                  <a:pt x="34" y="292"/>
                  <a:pt x="34" y="292"/>
                  <a:pt x="34" y="292"/>
                </a:cubicBezTo>
                <a:cubicBezTo>
                  <a:pt x="34" y="300"/>
                  <a:pt x="26" y="300"/>
                  <a:pt x="17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92">
            <a:extLst>
              <a:ext uri="{FF2B5EF4-FFF2-40B4-BE49-F238E27FC236}">
                <a16:creationId xmlns:a16="http://schemas.microsoft.com/office/drawing/2014/main" id="{ABB997F8-BC24-EE4C-896A-191FE3A6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490" y="8567284"/>
            <a:ext cx="125016" cy="81906"/>
          </a:xfrm>
          <a:custGeom>
            <a:avLst/>
            <a:gdLst>
              <a:gd name="T0" fmla="*/ 108 w 126"/>
              <a:gd name="T1" fmla="*/ 83 h 84"/>
              <a:gd name="T2" fmla="*/ 108 w 126"/>
              <a:gd name="T3" fmla="*/ 83 h 84"/>
              <a:gd name="T4" fmla="*/ 25 w 126"/>
              <a:gd name="T5" fmla="*/ 83 h 84"/>
              <a:gd name="T6" fmla="*/ 0 w 126"/>
              <a:gd name="T7" fmla="*/ 58 h 84"/>
              <a:gd name="T8" fmla="*/ 0 w 126"/>
              <a:gd name="T9" fmla="*/ 25 h 84"/>
              <a:gd name="T10" fmla="*/ 25 w 126"/>
              <a:gd name="T11" fmla="*/ 0 h 84"/>
              <a:gd name="T12" fmla="*/ 108 w 126"/>
              <a:gd name="T13" fmla="*/ 0 h 84"/>
              <a:gd name="T14" fmla="*/ 125 w 126"/>
              <a:gd name="T15" fmla="*/ 25 h 84"/>
              <a:gd name="T16" fmla="*/ 125 w 126"/>
              <a:gd name="T17" fmla="*/ 58 h 84"/>
              <a:gd name="T18" fmla="*/ 108 w 126"/>
              <a:gd name="T19" fmla="*/ 83 h 84"/>
              <a:gd name="T20" fmla="*/ 42 w 126"/>
              <a:gd name="T21" fmla="*/ 42 h 84"/>
              <a:gd name="T22" fmla="*/ 42 w 126"/>
              <a:gd name="T23" fmla="*/ 42 h 84"/>
              <a:gd name="T24" fmla="*/ 91 w 126"/>
              <a:gd name="T25" fmla="*/ 42 h 84"/>
              <a:gd name="T26" fmla="*/ 91 w 126"/>
              <a:gd name="T27" fmla="*/ 42 h 84"/>
              <a:gd name="T28" fmla="*/ 42 w 126"/>
              <a:gd name="T2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84">
                <a:moveTo>
                  <a:pt x="108" y="83"/>
                </a:moveTo>
                <a:lnTo>
                  <a:pt x="108" y="83"/>
                </a:lnTo>
                <a:cubicBezTo>
                  <a:pt x="25" y="83"/>
                  <a:pt x="25" y="83"/>
                  <a:pt x="25" y="83"/>
                </a:cubicBezTo>
                <a:cubicBezTo>
                  <a:pt x="8" y="83"/>
                  <a:pt x="0" y="75"/>
                  <a:pt x="0" y="5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5" y="8"/>
                  <a:pt x="125" y="25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75"/>
                  <a:pt x="117" y="83"/>
                  <a:pt x="108" y="83"/>
                </a:cubicBezTo>
                <a:close/>
                <a:moveTo>
                  <a:pt x="42" y="42"/>
                </a:moveTo>
                <a:lnTo>
                  <a:pt x="42" y="42"/>
                </a:lnTo>
                <a:cubicBezTo>
                  <a:pt x="91" y="42"/>
                  <a:pt x="91" y="42"/>
                  <a:pt x="91" y="42"/>
                </a:cubicBezTo>
                <a:lnTo>
                  <a:pt x="91" y="42"/>
                </a:lnTo>
                <a:cubicBezTo>
                  <a:pt x="42" y="42"/>
                  <a:pt x="42" y="42"/>
                  <a:pt x="42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93">
            <a:extLst>
              <a:ext uri="{FF2B5EF4-FFF2-40B4-BE49-F238E27FC236}">
                <a16:creationId xmlns:a16="http://schemas.microsoft.com/office/drawing/2014/main" id="{0A912243-8FD6-E644-A125-DC4895CF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3799" y="8114635"/>
            <a:ext cx="116396" cy="116396"/>
          </a:xfrm>
          <a:custGeom>
            <a:avLst/>
            <a:gdLst>
              <a:gd name="T0" fmla="*/ 58 w 118"/>
              <a:gd name="T1" fmla="*/ 116 h 117"/>
              <a:gd name="T2" fmla="*/ 58 w 118"/>
              <a:gd name="T3" fmla="*/ 116 h 117"/>
              <a:gd name="T4" fmla="*/ 0 w 118"/>
              <a:gd name="T5" fmla="*/ 58 h 117"/>
              <a:gd name="T6" fmla="*/ 58 w 118"/>
              <a:gd name="T7" fmla="*/ 0 h 117"/>
              <a:gd name="T8" fmla="*/ 117 w 118"/>
              <a:gd name="T9" fmla="*/ 58 h 117"/>
              <a:gd name="T10" fmla="*/ 58 w 118"/>
              <a:gd name="T11" fmla="*/ 116 h 117"/>
              <a:gd name="T12" fmla="*/ 58 w 118"/>
              <a:gd name="T13" fmla="*/ 42 h 117"/>
              <a:gd name="T14" fmla="*/ 58 w 118"/>
              <a:gd name="T15" fmla="*/ 42 h 117"/>
              <a:gd name="T16" fmla="*/ 42 w 118"/>
              <a:gd name="T17" fmla="*/ 58 h 117"/>
              <a:gd name="T18" fmla="*/ 58 w 118"/>
              <a:gd name="T19" fmla="*/ 83 h 117"/>
              <a:gd name="T20" fmla="*/ 75 w 118"/>
              <a:gd name="T21" fmla="*/ 58 h 117"/>
              <a:gd name="T22" fmla="*/ 58 w 118"/>
              <a:gd name="T23" fmla="*/ 4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58" y="116"/>
                </a:moveTo>
                <a:lnTo>
                  <a:pt x="58" y="116"/>
                </a:lnTo>
                <a:cubicBezTo>
                  <a:pt x="25" y="116"/>
                  <a:pt x="0" y="91"/>
                  <a:pt x="0" y="58"/>
                </a:cubicBezTo>
                <a:cubicBezTo>
                  <a:pt x="0" y="33"/>
                  <a:pt x="25" y="0"/>
                  <a:pt x="58" y="0"/>
                </a:cubicBezTo>
                <a:cubicBezTo>
                  <a:pt x="92" y="0"/>
                  <a:pt x="117" y="33"/>
                  <a:pt x="117" y="58"/>
                </a:cubicBezTo>
                <a:cubicBezTo>
                  <a:pt x="117" y="91"/>
                  <a:pt x="92" y="116"/>
                  <a:pt x="58" y="116"/>
                </a:cubicBezTo>
                <a:close/>
                <a:moveTo>
                  <a:pt x="58" y="42"/>
                </a:moveTo>
                <a:lnTo>
                  <a:pt x="58" y="42"/>
                </a:lnTo>
                <a:cubicBezTo>
                  <a:pt x="50" y="42"/>
                  <a:pt x="42" y="50"/>
                  <a:pt x="42" y="58"/>
                </a:cubicBezTo>
                <a:cubicBezTo>
                  <a:pt x="42" y="75"/>
                  <a:pt x="50" y="83"/>
                  <a:pt x="58" y="83"/>
                </a:cubicBezTo>
                <a:cubicBezTo>
                  <a:pt x="67" y="83"/>
                  <a:pt x="75" y="75"/>
                  <a:pt x="75" y="58"/>
                </a:cubicBezTo>
                <a:cubicBezTo>
                  <a:pt x="75" y="50"/>
                  <a:pt x="67" y="42"/>
                  <a:pt x="5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94">
            <a:extLst>
              <a:ext uri="{FF2B5EF4-FFF2-40B4-BE49-F238E27FC236}">
                <a16:creationId xmlns:a16="http://schemas.microsoft.com/office/drawing/2014/main" id="{9923E39A-9446-714A-BEE6-6B73E9CA7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908" y="8429334"/>
            <a:ext cx="34487" cy="293143"/>
          </a:xfrm>
          <a:custGeom>
            <a:avLst/>
            <a:gdLst>
              <a:gd name="T0" fmla="*/ 16 w 34"/>
              <a:gd name="T1" fmla="*/ 300 h 301"/>
              <a:gd name="T2" fmla="*/ 16 w 34"/>
              <a:gd name="T3" fmla="*/ 300 h 301"/>
              <a:gd name="T4" fmla="*/ 0 w 34"/>
              <a:gd name="T5" fmla="*/ 283 h 301"/>
              <a:gd name="T6" fmla="*/ 0 w 34"/>
              <a:gd name="T7" fmla="*/ 17 h 301"/>
              <a:gd name="T8" fmla="*/ 16 w 34"/>
              <a:gd name="T9" fmla="*/ 0 h 301"/>
              <a:gd name="T10" fmla="*/ 33 w 34"/>
              <a:gd name="T11" fmla="*/ 17 h 301"/>
              <a:gd name="T12" fmla="*/ 33 w 34"/>
              <a:gd name="T13" fmla="*/ 283 h 301"/>
              <a:gd name="T14" fmla="*/ 16 w 34"/>
              <a:gd name="T1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01">
                <a:moveTo>
                  <a:pt x="16" y="300"/>
                </a:moveTo>
                <a:lnTo>
                  <a:pt x="16" y="300"/>
                </a:lnTo>
                <a:cubicBezTo>
                  <a:pt x="8" y="300"/>
                  <a:pt x="0" y="292"/>
                  <a:pt x="0" y="2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283"/>
                  <a:pt x="33" y="283"/>
                  <a:pt x="33" y="283"/>
                </a:cubicBezTo>
                <a:cubicBezTo>
                  <a:pt x="33" y="292"/>
                  <a:pt x="25" y="300"/>
                  <a:pt x="16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95">
            <a:extLst>
              <a:ext uri="{FF2B5EF4-FFF2-40B4-BE49-F238E27FC236}">
                <a16:creationId xmlns:a16="http://schemas.microsoft.com/office/drawing/2014/main" id="{B5D0F8AC-5591-4E4A-B790-5E8F82F1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077" y="3191556"/>
            <a:ext cx="668195" cy="504380"/>
          </a:xfrm>
          <a:custGeom>
            <a:avLst/>
            <a:gdLst>
              <a:gd name="T0" fmla="*/ 625 w 684"/>
              <a:gd name="T1" fmla="*/ 516 h 517"/>
              <a:gd name="T2" fmla="*/ 625 w 684"/>
              <a:gd name="T3" fmla="*/ 516 h 517"/>
              <a:gd name="T4" fmla="*/ 59 w 684"/>
              <a:gd name="T5" fmla="*/ 516 h 517"/>
              <a:gd name="T6" fmla="*/ 0 w 684"/>
              <a:gd name="T7" fmla="*/ 458 h 517"/>
              <a:gd name="T8" fmla="*/ 0 w 684"/>
              <a:gd name="T9" fmla="*/ 59 h 517"/>
              <a:gd name="T10" fmla="*/ 59 w 684"/>
              <a:gd name="T11" fmla="*/ 0 h 517"/>
              <a:gd name="T12" fmla="*/ 625 w 684"/>
              <a:gd name="T13" fmla="*/ 0 h 517"/>
              <a:gd name="T14" fmla="*/ 683 w 684"/>
              <a:gd name="T15" fmla="*/ 59 h 517"/>
              <a:gd name="T16" fmla="*/ 683 w 684"/>
              <a:gd name="T17" fmla="*/ 458 h 517"/>
              <a:gd name="T18" fmla="*/ 625 w 684"/>
              <a:gd name="T19" fmla="*/ 516 h 517"/>
              <a:gd name="T20" fmla="*/ 59 w 684"/>
              <a:gd name="T21" fmla="*/ 42 h 517"/>
              <a:gd name="T22" fmla="*/ 59 w 684"/>
              <a:gd name="T23" fmla="*/ 42 h 517"/>
              <a:gd name="T24" fmla="*/ 42 w 684"/>
              <a:gd name="T25" fmla="*/ 59 h 517"/>
              <a:gd name="T26" fmla="*/ 42 w 684"/>
              <a:gd name="T27" fmla="*/ 458 h 517"/>
              <a:gd name="T28" fmla="*/ 59 w 684"/>
              <a:gd name="T29" fmla="*/ 483 h 517"/>
              <a:gd name="T30" fmla="*/ 625 w 684"/>
              <a:gd name="T31" fmla="*/ 483 h 517"/>
              <a:gd name="T32" fmla="*/ 641 w 684"/>
              <a:gd name="T33" fmla="*/ 458 h 517"/>
              <a:gd name="T34" fmla="*/ 641 w 684"/>
              <a:gd name="T35" fmla="*/ 59 h 517"/>
              <a:gd name="T36" fmla="*/ 625 w 684"/>
              <a:gd name="T37" fmla="*/ 42 h 517"/>
              <a:gd name="T38" fmla="*/ 59 w 684"/>
              <a:gd name="T39" fmla="*/ 4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4" h="517">
                <a:moveTo>
                  <a:pt x="625" y="516"/>
                </a:moveTo>
                <a:lnTo>
                  <a:pt x="625" y="516"/>
                </a:lnTo>
                <a:cubicBezTo>
                  <a:pt x="59" y="516"/>
                  <a:pt x="59" y="516"/>
                  <a:pt x="59" y="516"/>
                </a:cubicBezTo>
                <a:cubicBezTo>
                  <a:pt x="34" y="516"/>
                  <a:pt x="0" y="491"/>
                  <a:pt x="0" y="4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4"/>
                  <a:pt x="34" y="0"/>
                  <a:pt x="5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58" y="0"/>
                  <a:pt x="683" y="34"/>
                  <a:pt x="683" y="59"/>
                </a:cubicBezTo>
                <a:cubicBezTo>
                  <a:pt x="683" y="458"/>
                  <a:pt x="683" y="458"/>
                  <a:pt x="683" y="458"/>
                </a:cubicBezTo>
                <a:cubicBezTo>
                  <a:pt x="683" y="491"/>
                  <a:pt x="658" y="516"/>
                  <a:pt x="625" y="516"/>
                </a:cubicBezTo>
                <a:close/>
                <a:moveTo>
                  <a:pt x="59" y="42"/>
                </a:moveTo>
                <a:lnTo>
                  <a:pt x="59" y="42"/>
                </a:lnTo>
                <a:cubicBezTo>
                  <a:pt x="50" y="42"/>
                  <a:pt x="42" y="50"/>
                  <a:pt x="42" y="59"/>
                </a:cubicBezTo>
                <a:cubicBezTo>
                  <a:pt x="42" y="458"/>
                  <a:pt x="42" y="458"/>
                  <a:pt x="42" y="458"/>
                </a:cubicBezTo>
                <a:cubicBezTo>
                  <a:pt x="42" y="475"/>
                  <a:pt x="50" y="483"/>
                  <a:pt x="59" y="483"/>
                </a:cubicBezTo>
                <a:cubicBezTo>
                  <a:pt x="625" y="483"/>
                  <a:pt x="625" y="483"/>
                  <a:pt x="625" y="483"/>
                </a:cubicBezTo>
                <a:cubicBezTo>
                  <a:pt x="633" y="483"/>
                  <a:pt x="641" y="475"/>
                  <a:pt x="641" y="458"/>
                </a:cubicBezTo>
                <a:cubicBezTo>
                  <a:pt x="641" y="59"/>
                  <a:pt x="641" y="59"/>
                  <a:pt x="641" y="59"/>
                </a:cubicBezTo>
                <a:cubicBezTo>
                  <a:pt x="641" y="50"/>
                  <a:pt x="633" y="42"/>
                  <a:pt x="625" y="42"/>
                </a:cubicBezTo>
                <a:lnTo>
                  <a:pt x="59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96">
            <a:extLst>
              <a:ext uri="{FF2B5EF4-FFF2-40B4-BE49-F238E27FC236}">
                <a16:creationId xmlns:a16="http://schemas.microsoft.com/office/drawing/2014/main" id="{EDBABD6E-5DAF-1448-B3AF-0263F1DB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103" y="3118272"/>
            <a:ext cx="814767" cy="659571"/>
          </a:xfrm>
          <a:custGeom>
            <a:avLst/>
            <a:gdLst>
              <a:gd name="T0" fmla="*/ 773 w 833"/>
              <a:gd name="T1" fmla="*/ 674 h 675"/>
              <a:gd name="T2" fmla="*/ 773 w 833"/>
              <a:gd name="T3" fmla="*/ 674 h 675"/>
              <a:gd name="T4" fmla="*/ 58 w 833"/>
              <a:gd name="T5" fmla="*/ 674 h 675"/>
              <a:gd name="T6" fmla="*/ 0 w 833"/>
              <a:gd name="T7" fmla="*/ 615 h 675"/>
              <a:gd name="T8" fmla="*/ 0 w 833"/>
              <a:gd name="T9" fmla="*/ 58 h 675"/>
              <a:gd name="T10" fmla="*/ 58 w 833"/>
              <a:gd name="T11" fmla="*/ 0 h 675"/>
              <a:gd name="T12" fmla="*/ 773 w 833"/>
              <a:gd name="T13" fmla="*/ 0 h 675"/>
              <a:gd name="T14" fmla="*/ 832 w 833"/>
              <a:gd name="T15" fmla="*/ 58 h 675"/>
              <a:gd name="T16" fmla="*/ 832 w 833"/>
              <a:gd name="T17" fmla="*/ 615 h 675"/>
              <a:gd name="T18" fmla="*/ 773 w 833"/>
              <a:gd name="T19" fmla="*/ 674 h 675"/>
              <a:gd name="T20" fmla="*/ 58 w 833"/>
              <a:gd name="T21" fmla="*/ 33 h 675"/>
              <a:gd name="T22" fmla="*/ 58 w 833"/>
              <a:gd name="T23" fmla="*/ 33 h 675"/>
              <a:gd name="T24" fmla="*/ 41 w 833"/>
              <a:gd name="T25" fmla="*/ 58 h 675"/>
              <a:gd name="T26" fmla="*/ 41 w 833"/>
              <a:gd name="T27" fmla="*/ 615 h 675"/>
              <a:gd name="T28" fmla="*/ 58 w 833"/>
              <a:gd name="T29" fmla="*/ 632 h 675"/>
              <a:gd name="T30" fmla="*/ 773 w 833"/>
              <a:gd name="T31" fmla="*/ 632 h 675"/>
              <a:gd name="T32" fmla="*/ 798 w 833"/>
              <a:gd name="T33" fmla="*/ 615 h 675"/>
              <a:gd name="T34" fmla="*/ 798 w 833"/>
              <a:gd name="T35" fmla="*/ 58 h 675"/>
              <a:gd name="T36" fmla="*/ 773 w 833"/>
              <a:gd name="T37" fmla="*/ 33 h 675"/>
              <a:gd name="T38" fmla="*/ 58 w 833"/>
              <a:gd name="T39" fmla="*/ 33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3" h="675">
                <a:moveTo>
                  <a:pt x="773" y="674"/>
                </a:moveTo>
                <a:lnTo>
                  <a:pt x="773" y="674"/>
                </a:lnTo>
                <a:cubicBezTo>
                  <a:pt x="58" y="674"/>
                  <a:pt x="58" y="674"/>
                  <a:pt x="58" y="674"/>
                </a:cubicBezTo>
                <a:cubicBezTo>
                  <a:pt x="25" y="674"/>
                  <a:pt x="0" y="649"/>
                  <a:pt x="0" y="61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773" y="0"/>
                  <a:pt x="773" y="0"/>
                  <a:pt x="773" y="0"/>
                </a:cubicBezTo>
                <a:cubicBezTo>
                  <a:pt x="807" y="0"/>
                  <a:pt x="832" y="25"/>
                  <a:pt x="832" y="58"/>
                </a:cubicBezTo>
                <a:cubicBezTo>
                  <a:pt x="832" y="615"/>
                  <a:pt x="832" y="615"/>
                  <a:pt x="832" y="615"/>
                </a:cubicBezTo>
                <a:cubicBezTo>
                  <a:pt x="832" y="649"/>
                  <a:pt x="807" y="674"/>
                  <a:pt x="773" y="674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50" y="33"/>
                  <a:pt x="41" y="41"/>
                  <a:pt x="41" y="58"/>
                </a:cubicBezTo>
                <a:cubicBezTo>
                  <a:pt x="41" y="615"/>
                  <a:pt x="41" y="615"/>
                  <a:pt x="41" y="615"/>
                </a:cubicBezTo>
                <a:cubicBezTo>
                  <a:pt x="41" y="624"/>
                  <a:pt x="50" y="632"/>
                  <a:pt x="58" y="632"/>
                </a:cubicBezTo>
                <a:cubicBezTo>
                  <a:pt x="773" y="632"/>
                  <a:pt x="773" y="632"/>
                  <a:pt x="773" y="632"/>
                </a:cubicBezTo>
                <a:cubicBezTo>
                  <a:pt x="790" y="632"/>
                  <a:pt x="798" y="624"/>
                  <a:pt x="798" y="615"/>
                </a:cubicBezTo>
                <a:cubicBezTo>
                  <a:pt x="798" y="58"/>
                  <a:pt x="798" y="58"/>
                  <a:pt x="798" y="58"/>
                </a:cubicBezTo>
                <a:cubicBezTo>
                  <a:pt x="798" y="41"/>
                  <a:pt x="790" y="33"/>
                  <a:pt x="773" y="33"/>
                </a:cubicBezTo>
                <a:lnTo>
                  <a:pt x="58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97">
            <a:extLst>
              <a:ext uri="{FF2B5EF4-FFF2-40B4-BE49-F238E27FC236}">
                <a16:creationId xmlns:a16="http://schemas.microsoft.com/office/drawing/2014/main" id="{6EC97BDA-111B-804F-9A71-98F9E70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380" y="3385549"/>
            <a:ext cx="116396" cy="125016"/>
          </a:xfrm>
          <a:custGeom>
            <a:avLst/>
            <a:gdLst>
              <a:gd name="T0" fmla="*/ 58 w 118"/>
              <a:gd name="T1" fmla="*/ 125 h 126"/>
              <a:gd name="T2" fmla="*/ 58 w 118"/>
              <a:gd name="T3" fmla="*/ 125 h 126"/>
              <a:gd name="T4" fmla="*/ 0 w 118"/>
              <a:gd name="T5" fmla="*/ 67 h 126"/>
              <a:gd name="T6" fmla="*/ 58 w 118"/>
              <a:gd name="T7" fmla="*/ 0 h 126"/>
              <a:gd name="T8" fmla="*/ 117 w 118"/>
              <a:gd name="T9" fmla="*/ 67 h 126"/>
              <a:gd name="T10" fmla="*/ 58 w 118"/>
              <a:gd name="T11" fmla="*/ 125 h 126"/>
              <a:gd name="T12" fmla="*/ 58 w 118"/>
              <a:gd name="T13" fmla="*/ 42 h 126"/>
              <a:gd name="T14" fmla="*/ 58 w 118"/>
              <a:gd name="T15" fmla="*/ 42 h 126"/>
              <a:gd name="T16" fmla="*/ 33 w 118"/>
              <a:gd name="T17" fmla="*/ 67 h 126"/>
              <a:gd name="T18" fmla="*/ 58 w 118"/>
              <a:gd name="T19" fmla="*/ 83 h 126"/>
              <a:gd name="T20" fmla="*/ 75 w 118"/>
              <a:gd name="T21" fmla="*/ 67 h 126"/>
              <a:gd name="T22" fmla="*/ 58 w 118"/>
              <a:gd name="T23" fmla="*/ 4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6">
                <a:moveTo>
                  <a:pt x="58" y="125"/>
                </a:moveTo>
                <a:lnTo>
                  <a:pt x="58" y="125"/>
                </a:lnTo>
                <a:cubicBezTo>
                  <a:pt x="25" y="125"/>
                  <a:pt x="0" y="100"/>
                  <a:pt x="0" y="67"/>
                </a:cubicBezTo>
                <a:cubicBezTo>
                  <a:pt x="0" y="33"/>
                  <a:pt x="25" y="0"/>
                  <a:pt x="58" y="0"/>
                </a:cubicBezTo>
                <a:cubicBezTo>
                  <a:pt x="92" y="0"/>
                  <a:pt x="117" y="33"/>
                  <a:pt x="117" y="67"/>
                </a:cubicBezTo>
                <a:cubicBezTo>
                  <a:pt x="117" y="100"/>
                  <a:pt x="92" y="125"/>
                  <a:pt x="58" y="125"/>
                </a:cubicBezTo>
                <a:close/>
                <a:moveTo>
                  <a:pt x="58" y="42"/>
                </a:moveTo>
                <a:lnTo>
                  <a:pt x="58" y="42"/>
                </a:lnTo>
                <a:cubicBezTo>
                  <a:pt x="42" y="42"/>
                  <a:pt x="33" y="50"/>
                  <a:pt x="33" y="67"/>
                </a:cubicBezTo>
                <a:cubicBezTo>
                  <a:pt x="33" y="75"/>
                  <a:pt x="42" y="83"/>
                  <a:pt x="58" y="83"/>
                </a:cubicBezTo>
                <a:cubicBezTo>
                  <a:pt x="67" y="83"/>
                  <a:pt x="75" y="75"/>
                  <a:pt x="75" y="67"/>
                </a:cubicBezTo>
                <a:cubicBezTo>
                  <a:pt x="75" y="50"/>
                  <a:pt x="67" y="42"/>
                  <a:pt x="5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98">
            <a:extLst>
              <a:ext uri="{FF2B5EF4-FFF2-40B4-BE49-F238E27FC236}">
                <a16:creationId xmlns:a16="http://schemas.microsoft.com/office/drawing/2014/main" id="{E680A21D-31A0-3749-82E5-062BBA59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0365" y="3273465"/>
            <a:ext cx="349184" cy="349184"/>
          </a:xfrm>
          <a:custGeom>
            <a:avLst/>
            <a:gdLst>
              <a:gd name="T0" fmla="*/ 183 w 359"/>
              <a:gd name="T1" fmla="*/ 357 h 358"/>
              <a:gd name="T2" fmla="*/ 183 w 359"/>
              <a:gd name="T3" fmla="*/ 357 h 358"/>
              <a:gd name="T4" fmla="*/ 0 w 359"/>
              <a:gd name="T5" fmla="*/ 174 h 358"/>
              <a:gd name="T6" fmla="*/ 183 w 359"/>
              <a:gd name="T7" fmla="*/ 0 h 358"/>
              <a:gd name="T8" fmla="*/ 358 w 359"/>
              <a:gd name="T9" fmla="*/ 174 h 358"/>
              <a:gd name="T10" fmla="*/ 183 w 359"/>
              <a:gd name="T11" fmla="*/ 357 h 358"/>
              <a:gd name="T12" fmla="*/ 183 w 359"/>
              <a:gd name="T13" fmla="*/ 41 h 358"/>
              <a:gd name="T14" fmla="*/ 183 w 359"/>
              <a:gd name="T15" fmla="*/ 41 h 358"/>
              <a:gd name="T16" fmla="*/ 42 w 359"/>
              <a:gd name="T17" fmla="*/ 174 h 358"/>
              <a:gd name="T18" fmla="*/ 183 w 359"/>
              <a:gd name="T19" fmla="*/ 316 h 358"/>
              <a:gd name="T20" fmla="*/ 317 w 359"/>
              <a:gd name="T21" fmla="*/ 174 h 358"/>
              <a:gd name="T22" fmla="*/ 183 w 359"/>
              <a:gd name="T23" fmla="*/ 4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9" h="358">
                <a:moveTo>
                  <a:pt x="183" y="357"/>
                </a:moveTo>
                <a:lnTo>
                  <a:pt x="183" y="357"/>
                </a:lnTo>
                <a:cubicBezTo>
                  <a:pt x="84" y="357"/>
                  <a:pt x="0" y="274"/>
                  <a:pt x="0" y="174"/>
                </a:cubicBezTo>
                <a:cubicBezTo>
                  <a:pt x="0" y="83"/>
                  <a:pt x="84" y="0"/>
                  <a:pt x="183" y="0"/>
                </a:cubicBezTo>
                <a:cubicBezTo>
                  <a:pt x="275" y="0"/>
                  <a:pt x="358" y="83"/>
                  <a:pt x="358" y="174"/>
                </a:cubicBezTo>
                <a:cubicBezTo>
                  <a:pt x="358" y="274"/>
                  <a:pt x="275" y="357"/>
                  <a:pt x="183" y="357"/>
                </a:cubicBezTo>
                <a:close/>
                <a:moveTo>
                  <a:pt x="183" y="41"/>
                </a:moveTo>
                <a:lnTo>
                  <a:pt x="183" y="41"/>
                </a:lnTo>
                <a:cubicBezTo>
                  <a:pt x="100" y="41"/>
                  <a:pt x="42" y="100"/>
                  <a:pt x="42" y="174"/>
                </a:cubicBezTo>
                <a:cubicBezTo>
                  <a:pt x="42" y="258"/>
                  <a:pt x="100" y="316"/>
                  <a:pt x="183" y="316"/>
                </a:cubicBezTo>
                <a:cubicBezTo>
                  <a:pt x="258" y="316"/>
                  <a:pt x="317" y="258"/>
                  <a:pt x="317" y="174"/>
                </a:cubicBezTo>
                <a:cubicBezTo>
                  <a:pt x="317" y="100"/>
                  <a:pt x="258" y="41"/>
                  <a:pt x="18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99">
            <a:extLst>
              <a:ext uri="{FF2B5EF4-FFF2-40B4-BE49-F238E27FC236}">
                <a16:creationId xmlns:a16="http://schemas.microsoft.com/office/drawing/2014/main" id="{ED8659B7-2CDF-2643-9AC5-4952F6A9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558" y="3320884"/>
            <a:ext cx="43109" cy="56043"/>
          </a:xfrm>
          <a:custGeom>
            <a:avLst/>
            <a:gdLst>
              <a:gd name="T0" fmla="*/ 25 w 43"/>
              <a:gd name="T1" fmla="*/ 58 h 59"/>
              <a:gd name="T2" fmla="*/ 25 w 43"/>
              <a:gd name="T3" fmla="*/ 58 h 59"/>
              <a:gd name="T4" fmla="*/ 0 w 43"/>
              <a:gd name="T5" fmla="*/ 41 h 59"/>
              <a:gd name="T6" fmla="*/ 0 w 43"/>
              <a:gd name="T7" fmla="*/ 25 h 59"/>
              <a:gd name="T8" fmla="*/ 25 w 43"/>
              <a:gd name="T9" fmla="*/ 0 h 59"/>
              <a:gd name="T10" fmla="*/ 42 w 43"/>
              <a:gd name="T11" fmla="*/ 25 h 59"/>
              <a:gd name="T12" fmla="*/ 42 w 43"/>
              <a:gd name="T13" fmla="*/ 41 h 59"/>
              <a:gd name="T14" fmla="*/ 25 w 4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9">
                <a:moveTo>
                  <a:pt x="25" y="58"/>
                </a:moveTo>
                <a:lnTo>
                  <a:pt x="25" y="58"/>
                </a:lnTo>
                <a:cubicBezTo>
                  <a:pt x="9" y="58"/>
                  <a:pt x="0" y="50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50"/>
                  <a:pt x="34" y="58"/>
                  <a:pt x="2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00">
            <a:extLst>
              <a:ext uri="{FF2B5EF4-FFF2-40B4-BE49-F238E27FC236}">
                <a16:creationId xmlns:a16="http://schemas.microsoft.com/office/drawing/2014/main" id="{2BE53AB9-8F4D-2543-8BCC-BE79F7C4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221" y="3355371"/>
            <a:ext cx="51731" cy="51731"/>
          </a:xfrm>
          <a:custGeom>
            <a:avLst/>
            <a:gdLst>
              <a:gd name="T0" fmla="*/ 17 w 51"/>
              <a:gd name="T1" fmla="*/ 50 h 51"/>
              <a:gd name="T2" fmla="*/ 17 w 51"/>
              <a:gd name="T3" fmla="*/ 50 h 51"/>
              <a:gd name="T4" fmla="*/ 8 w 51"/>
              <a:gd name="T5" fmla="*/ 50 h 51"/>
              <a:gd name="T6" fmla="*/ 8 w 51"/>
              <a:gd name="T7" fmla="*/ 17 h 51"/>
              <a:gd name="T8" fmla="*/ 17 w 51"/>
              <a:gd name="T9" fmla="*/ 8 h 51"/>
              <a:gd name="T10" fmla="*/ 50 w 51"/>
              <a:gd name="T11" fmla="*/ 8 h 51"/>
              <a:gd name="T12" fmla="*/ 50 w 51"/>
              <a:gd name="T13" fmla="*/ 33 h 51"/>
              <a:gd name="T14" fmla="*/ 33 w 51"/>
              <a:gd name="T15" fmla="*/ 50 h 51"/>
              <a:gd name="T16" fmla="*/ 17 w 51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1">
                <a:moveTo>
                  <a:pt x="17" y="50"/>
                </a:moveTo>
                <a:lnTo>
                  <a:pt x="17" y="50"/>
                </a:lnTo>
                <a:lnTo>
                  <a:pt x="8" y="50"/>
                </a:lnTo>
                <a:cubicBezTo>
                  <a:pt x="0" y="41"/>
                  <a:pt x="0" y="25"/>
                  <a:pt x="8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25" y="0"/>
                  <a:pt x="42" y="0"/>
                  <a:pt x="50" y="8"/>
                </a:cubicBezTo>
                <a:cubicBezTo>
                  <a:pt x="50" y="17"/>
                  <a:pt x="50" y="25"/>
                  <a:pt x="50" y="33"/>
                </a:cubicBezTo>
                <a:cubicBezTo>
                  <a:pt x="33" y="50"/>
                  <a:pt x="33" y="50"/>
                  <a:pt x="33" y="50"/>
                </a:cubicBezTo>
                <a:cubicBezTo>
                  <a:pt x="25" y="50"/>
                  <a:pt x="25" y="50"/>
                  <a:pt x="17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01">
            <a:extLst>
              <a:ext uri="{FF2B5EF4-FFF2-40B4-BE49-F238E27FC236}">
                <a16:creationId xmlns:a16="http://schemas.microsoft.com/office/drawing/2014/main" id="{5CD99CF2-A0FD-B44B-91AE-5B6EA9FA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086" y="3428658"/>
            <a:ext cx="56043" cy="43109"/>
          </a:xfrm>
          <a:custGeom>
            <a:avLst/>
            <a:gdLst>
              <a:gd name="T0" fmla="*/ 42 w 59"/>
              <a:gd name="T1" fmla="*/ 41 h 42"/>
              <a:gd name="T2" fmla="*/ 42 w 59"/>
              <a:gd name="T3" fmla="*/ 41 h 42"/>
              <a:gd name="T4" fmla="*/ 25 w 59"/>
              <a:gd name="T5" fmla="*/ 41 h 42"/>
              <a:gd name="T6" fmla="*/ 0 w 59"/>
              <a:gd name="T7" fmla="*/ 16 h 42"/>
              <a:gd name="T8" fmla="*/ 25 w 59"/>
              <a:gd name="T9" fmla="*/ 0 h 42"/>
              <a:gd name="T10" fmla="*/ 42 w 59"/>
              <a:gd name="T11" fmla="*/ 0 h 42"/>
              <a:gd name="T12" fmla="*/ 58 w 59"/>
              <a:gd name="T13" fmla="*/ 16 h 42"/>
              <a:gd name="T14" fmla="*/ 42 w 5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42">
                <a:moveTo>
                  <a:pt x="42" y="41"/>
                </a:moveTo>
                <a:lnTo>
                  <a:pt x="42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0" y="0"/>
                  <a:pt x="58" y="8"/>
                  <a:pt x="58" y="16"/>
                </a:cubicBezTo>
                <a:cubicBezTo>
                  <a:pt x="58" y="33"/>
                  <a:pt x="50" y="41"/>
                  <a:pt x="4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02">
            <a:extLst>
              <a:ext uri="{FF2B5EF4-FFF2-40B4-BE49-F238E27FC236}">
                <a16:creationId xmlns:a16="http://schemas.microsoft.com/office/drawing/2014/main" id="{CC44F8E6-8E5D-1A41-B12E-69B0C51F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221" y="3484699"/>
            <a:ext cx="56043" cy="56043"/>
          </a:xfrm>
          <a:custGeom>
            <a:avLst/>
            <a:gdLst>
              <a:gd name="T0" fmla="*/ 33 w 59"/>
              <a:gd name="T1" fmla="*/ 58 h 59"/>
              <a:gd name="T2" fmla="*/ 33 w 59"/>
              <a:gd name="T3" fmla="*/ 58 h 59"/>
              <a:gd name="T4" fmla="*/ 25 w 59"/>
              <a:gd name="T5" fmla="*/ 50 h 59"/>
              <a:gd name="T6" fmla="*/ 8 w 59"/>
              <a:gd name="T7" fmla="*/ 42 h 59"/>
              <a:gd name="T8" fmla="*/ 8 w 59"/>
              <a:gd name="T9" fmla="*/ 8 h 59"/>
              <a:gd name="T10" fmla="*/ 33 w 59"/>
              <a:gd name="T11" fmla="*/ 8 h 59"/>
              <a:gd name="T12" fmla="*/ 50 w 59"/>
              <a:gd name="T13" fmla="*/ 25 h 59"/>
              <a:gd name="T14" fmla="*/ 50 w 59"/>
              <a:gd name="T15" fmla="*/ 50 h 59"/>
              <a:gd name="T16" fmla="*/ 33 w 59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9">
                <a:moveTo>
                  <a:pt x="33" y="58"/>
                </a:moveTo>
                <a:lnTo>
                  <a:pt x="33" y="58"/>
                </a:lnTo>
                <a:cubicBezTo>
                  <a:pt x="33" y="58"/>
                  <a:pt x="25" y="58"/>
                  <a:pt x="25" y="50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33"/>
                  <a:pt x="0" y="17"/>
                  <a:pt x="8" y="8"/>
                </a:cubicBezTo>
                <a:cubicBezTo>
                  <a:pt x="17" y="0"/>
                  <a:pt x="25" y="0"/>
                  <a:pt x="33" y="8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33"/>
                  <a:pt x="58" y="42"/>
                  <a:pt x="50" y="50"/>
                </a:cubicBezTo>
                <a:cubicBezTo>
                  <a:pt x="42" y="58"/>
                  <a:pt x="42" y="58"/>
                  <a:pt x="33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03">
            <a:extLst>
              <a:ext uri="{FF2B5EF4-FFF2-40B4-BE49-F238E27FC236}">
                <a16:creationId xmlns:a16="http://schemas.microsoft.com/office/drawing/2014/main" id="{D473314D-6AEC-FA48-A090-38462134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180" y="3519187"/>
            <a:ext cx="34487" cy="60353"/>
          </a:xfrm>
          <a:custGeom>
            <a:avLst/>
            <a:gdLst>
              <a:gd name="T0" fmla="*/ 16 w 34"/>
              <a:gd name="T1" fmla="*/ 59 h 60"/>
              <a:gd name="T2" fmla="*/ 16 w 34"/>
              <a:gd name="T3" fmla="*/ 59 h 60"/>
              <a:gd name="T4" fmla="*/ 0 w 34"/>
              <a:gd name="T5" fmla="*/ 42 h 60"/>
              <a:gd name="T6" fmla="*/ 0 w 34"/>
              <a:gd name="T7" fmla="*/ 17 h 60"/>
              <a:gd name="T8" fmla="*/ 16 w 34"/>
              <a:gd name="T9" fmla="*/ 0 h 60"/>
              <a:gd name="T10" fmla="*/ 33 w 34"/>
              <a:gd name="T11" fmla="*/ 17 h 60"/>
              <a:gd name="T12" fmla="*/ 33 w 34"/>
              <a:gd name="T13" fmla="*/ 42 h 60"/>
              <a:gd name="T14" fmla="*/ 16 w 3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0">
                <a:moveTo>
                  <a:pt x="16" y="59"/>
                </a:moveTo>
                <a:lnTo>
                  <a:pt x="16" y="59"/>
                </a:lnTo>
                <a:cubicBezTo>
                  <a:pt x="8" y="59"/>
                  <a:pt x="0" y="50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50"/>
                  <a:pt x="25" y="59"/>
                  <a:pt x="1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04">
            <a:extLst>
              <a:ext uri="{FF2B5EF4-FFF2-40B4-BE49-F238E27FC236}">
                <a16:creationId xmlns:a16="http://schemas.microsoft.com/office/drawing/2014/main" id="{C9CAF999-0CB5-5D4C-A1A2-38D640D0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583" y="3493321"/>
            <a:ext cx="56041" cy="51731"/>
          </a:xfrm>
          <a:custGeom>
            <a:avLst/>
            <a:gdLst>
              <a:gd name="T0" fmla="*/ 25 w 59"/>
              <a:gd name="T1" fmla="*/ 50 h 51"/>
              <a:gd name="T2" fmla="*/ 25 w 59"/>
              <a:gd name="T3" fmla="*/ 50 h 51"/>
              <a:gd name="T4" fmla="*/ 8 w 59"/>
              <a:gd name="T5" fmla="*/ 50 h 51"/>
              <a:gd name="T6" fmla="*/ 8 w 59"/>
              <a:gd name="T7" fmla="*/ 17 h 51"/>
              <a:gd name="T8" fmla="*/ 25 w 59"/>
              <a:gd name="T9" fmla="*/ 9 h 51"/>
              <a:gd name="T10" fmla="*/ 50 w 59"/>
              <a:gd name="T11" fmla="*/ 9 h 51"/>
              <a:gd name="T12" fmla="*/ 50 w 59"/>
              <a:gd name="T13" fmla="*/ 34 h 51"/>
              <a:gd name="T14" fmla="*/ 33 w 59"/>
              <a:gd name="T15" fmla="*/ 50 h 51"/>
              <a:gd name="T16" fmla="*/ 25 w 59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1">
                <a:moveTo>
                  <a:pt x="25" y="50"/>
                </a:moveTo>
                <a:lnTo>
                  <a:pt x="25" y="50"/>
                </a:lnTo>
                <a:cubicBezTo>
                  <a:pt x="16" y="50"/>
                  <a:pt x="16" y="50"/>
                  <a:pt x="8" y="50"/>
                </a:cubicBezTo>
                <a:cubicBezTo>
                  <a:pt x="0" y="42"/>
                  <a:pt x="0" y="25"/>
                  <a:pt x="8" y="17"/>
                </a:cubicBezTo>
                <a:cubicBezTo>
                  <a:pt x="25" y="9"/>
                  <a:pt x="25" y="9"/>
                  <a:pt x="25" y="9"/>
                </a:cubicBezTo>
                <a:cubicBezTo>
                  <a:pt x="33" y="0"/>
                  <a:pt x="41" y="0"/>
                  <a:pt x="50" y="9"/>
                </a:cubicBezTo>
                <a:cubicBezTo>
                  <a:pt x="58" y="17"/>
                  <a:pt x="58" y="25"/>
                  <a:pt x="50" y="34"/>
                </a:cubicBezTo>
                <a:cubicBezTo>
                  <a:pt x="33" y="50"/>
                  <a:pt x="33" y="50"/>
                  <a:pt x="33" y="50"/>
                </a:cubicBezTo>
                <a:lnTo>
                  <a:pt x="25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05">
            <a:extLst>
              <a:ext uri="{FF2B5EF4-FFF2-40B4-BE49-F238E27FC236}">
                <a16:creationId xmlns:a16="http://schemas.microsoft.com/office/drawing/2014/main" id="{7CA7B242-9AF1-D349-B49F-0FBA7609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096" y="3428658"/>
            <a:ext cx="60353" cy="43109"/>
          </a:xfrm>
          <a:custGeom>
            <a:avLst/>
            <a:gdLst>
              <a:gd name="T0" fmla="*/ 42 w 60"/>
              <a:gd name="T1" fmla="*/ 41 h 42"/>
              <a:gd name="T2" fmla="*/ 42 w 60"/>
              <a:gd name="T3" fmla="*/ 41 h 42"/>
              <a:gd name="T4" fmla="*/ 25 w 60"/>
              <a:gd name="T5" fmla="*/ 41 h 42"/>
              <a:gd name="T6" fmla="*/ 0 w 60"/>
              <a:gd name="T7" fmla="*/ 25 h 42"/>
              <a:gd name="T8" fmla="*/ 25 w 60"/>
              <a:gd name="T9" fmla="*/ 0 h 42"/>
              <a:gd name="T10" fmla="*/ 42 w 60"/>
              <a:gd name="T11" fmla="*/ 0 h 42"/>
              <a:gd name="T12" fmla="*/ 59 w 60"/>
              <a:gd name="T13" fmla="*/ 25 h 42"/>
              <a:gd name="T14" fmla="*/ 42 w 6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2">
                <a:moveTo>
                  <a:pt x="42" y="41"/>
                </a:moveTo>
                <a:lnTo>
                  <a:pt x="42" y="41"/>
                </a:lnTo>
                <a:cubicBezTo>
                  <a:pt x="25" y="41"/>
                  <a:pt x="25" y="41"/>
                  <a:pt x="25" y="41"/>
                </a:cubicBezTo>
                <a:cubicBezTo>
                  <a:pt x="17" y="41"/>
                  <a:pt x="0" y="33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0" y="0"/>
                  <a:pt x="59" y="8"/>
                  <a:pt x="59" y="25"/>
                </a:cubicBezTo>
                <a:cubicBezTo>
                  <a:pt x="59" y="33"/>
                  <a:pt x="50" y="41"/>
                  <a:pt x="4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06">
            <a:extLst>
              <a:ext uri="{FF2B5EF4-FFF2-40B4-BE49-F238E27FC236}">
                <a16:creationId xmlns:a16="http://schemas.microsoft.com/office/drawing/2014/main" id="{1DE0DFC1-18C4-DC44-87AD-6AC930A7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583" y="3355371"/>
            <a:ext cx="56041" cy="51731"/>
          </a:xfrm>
          <a:custGeom>
            <a:avLst/>
            <a:gdLst>
              <a:gd name="T0" fmla="*/ 33 w 59"/>
              <a:gd name="T1" fmla="*/ 50 h 51"/>
              <a:gd name="T2" fmla="*/ 33 w 59"/>
              <a:gd name="T3" fmla="*/ 50 h 51"/>
              <a:gd name="T4" fmla="*/ 25 w 59"/>
              <a:gd name="T5" fmla="*/ 50 h 51"/>
              <a:gd name="T6" fmla="*/ 8 w 59"/>
              <a:gd name="T7" fmla="*/ 33 h 51"/>
              <a:gd name="T8" fmla="*/ 8 w 59"/>
              <a:gd name="T9" fmla="*/ 8 h 51"/>
              <a:gd name="T10" fmla="*/ 33 w 59"/>
              <a:gd name="T11" fmla="*/ 8 h 51"/>
              <a:gd name="T12" fmla="*/ 50 w 59"/>
              <a:gd name="T13" fmla="*/ 25 h 51"/>
              <a:gd name="T14" fmla="*/ 50 w 59"/>
              <a:gd name="T15" fmla="*/ 50 h 51"/>
              <a:gd name="T16" fmla="*/ 33 w 59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51">
                <a:moveTo>
                  <a:pt x="33" y="50"/>
                </a:moveTo>
                <a:lnTo>
                  <a:pt x="33" y="50"/>
                </a:lnTo>
                <a:lnTo>
                  <a:pt x="25" y="50"/>
                </a:ln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7"/>
                  <a:pt x="8" y="8"/>
                </a:cubicBezTo>
                <a:cubicBezTo>
                  <a:pt x="16" y="0"/>
                  <a:pt x="25" y="0"/>
                  <a:pt x="33" y="8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25"/>
                  <a:pt x="58" y="41"/>
                  <a:pt x="50" y="50"/>
                </a:cubicBezTo>
                <a:cubicBezTo>
                  <a:pt x="41" y="50"/>
                  <a:pt x="41" y="50"/>
                  <a:pt x="3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07">
            <a:extLst>
              <a:ext uri="{FF2B5EF4-FFF2-40B4-BE49-F238E27FC236}">
                <a16:creationId xmlns:a16="http://schemas.microsoft.com/office/drawing/2014/main" id="{6FF212C1-28A9-E544-8EA5-62E627C6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414" y="3428658"/>
            <a:ext cx="172437" cy="43109"/>
          </a:xfrm>
          <a:custGeom>
            <a:avLst/>
            <a:gdLst>
              <a:gd name="T0" fmla="*/ 150 w 176"/>
              <a:gd name="T1" fmla="*/ 41 h 42"/>
              <a:gd name="T2" fmla="*/ 150 w 176"/>
              <a:gd name="T3" fmla="*/ 41 h 42"/>
              <a:gd name="T4" fmla="*/ 17 w 176"/>
              <a:gd name="T5" fmla="*/ 41 h 42"/>
              <a:gd name="T6" fmla="*/ 0 w 176"/>
              <a:gd name="T7" fmla="*/ 16 h 42"/>
              <a:gd name="T8" fmla="*/ 17 w 176"/>
              <a:gd name="T9" fmla="*/ 0 h 42"/>
              <a:gd name="T10" fmla="*/ 150 w 176"/>
              <a:gd name="T11" fmla="*/ 0 h 42"/>
              <a:gd name="T12" fmla="*/ 175 w 176"/>
              <a:gd name="T13" fmla="*/ 16 h 42"/>
              <a:gd name="T14" fmla="*/ 150 w 17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42">
                <a:moveTo>
                  <a:pt x="150" y="41"/>
                </a:moveTo>
                <a:lnTo>
                  <a:pt x="150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8" y="0"/>
                  <a:pt x="175" y="8"/>
                  <a:pt x="175" y="16"/>
                </a:cubicBezTo>
                <a:cubicBezTo>
                  <a:pt x="175" y="33"/>
                  <a:pt x="158" y="41"/>
                  <a:pt x="15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08">
            <a:extLst>
              <a:ext uri="{FF2B5EF4-FFF2-40B4-BE49-F238E27FC236}">
                <a16:creationId xmlns:a16="http://schemas.microsoft.com/office/drawing/2014/main" id="{5895E931-71F2-7D45-B132-35D90F69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077" y="3739045"/>
            <a:ext cx="275899" cy="116394"/>
          </a:xfrm>
          <a:custGeom>
            <a:avLst/>
            <a:gdLst>
              <a:gd name="T0" fmla="*/ 167 w 284"/>
              <a:gd name="T1" fmla="*/ 116 h 117"/>
              <a:gd name="T2" fmla="*/ 167 w 284"/>
              <a:gd name="T3" fmla="*/ 116 h 117"/>
              <a:gd name="T4" fmla="*/ 117 w 284"/>
              <a:gd name="T5" fmla="*/ 116 h 117"/>
              <a:gd name="T6" fmla="*/ 84 w 284"/>
              <a:gd name="T7" fmla="*/ 108 h 117"/>
              <a:gd name="T8" fmla="*/ 9 w 284"/>
              <a:gd name="T9" fmla="*/ 33 h 117"/>
              <a:gd name="T10" fmla="*/ 9 w 284"/>
              <a:gd name="T11" fmla="*/ 17 h 117"/>
              <a:gd name="T12" fmla="*/ 25 w 284"/>
              <a:gd name="T13" fmla="*/ 0 h 117"/>
              <a:gd name="T14" fmla="*/ 267 w 284"/>
              <a:gd name="T15" fmla="*/ 0 h 117"/>
              <a:gd name="T16" fmla="*/ 283 w 284"/>
              <a:gd name="T17" fmla="*/ 17 h 117"/>
              <a:gd name="T18" fmla="*/ 275 w 284"/>
              <a:gd name="T19" fmla="*/ 33 h 117"/>
              <a:gd name="T20" fmla="*/ 209 w 284"/>
              <a:gd name="T21" fmla="*/ 108 h 117"/>
              <a:gd name="T22" fmla="*/ 167 w 284"/>
              <a:gd name="T23" fmla="*/ 116 h 117"/>
              <a:gd name="T24" fmla="*/ 75 w 284"/>
              <a:gd name="T25" fmla="*/ 42 h 117"/>
              <a:gd name="T26" fmla="*/ 75 w 284"/>
              <a:gd name="T27" fmla="*/ 42 h 117"/>
              <a:gd name="T28" fmla="*/ 109 w 284"/>
              <a:gd name="T29" fmla="*/ 75 h 117"/>
              <a:gd name="T30" fmla="*/ 117 w 284"/>
              <a:gd name="T31" fmla="*/ 83 h 117"/>
              <a:gd name="T32" fmla="*/ 167 w 284"/>
              <a:gd name="T33" fmla="*/ 83 h 117"/>
              <a:gd name="T34" fmla="*/ 175 w 284"/>
              <a:gd name="T35" fmla="*/ 75 h 117"/>
              <a:gd name="T36" fmla="*/ 217 w 284"/>
              <a:gd name="T37" fmla="*/ 42 h 117"/>
              <a:gd name="T38" fmla="*/ 75 w 284"/>
              <a:gd name="T39" fmla="*/ 4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4" h="117">
                <a:moveTo>
                  <a:pt x="167" y="116"/>
                </a:moveTo>
                <a:lnTo>
                  <a:pt x="167" y="116"/>
                </a:lnTo>
                <a:cubicBezTo>
                  <a:pt x="117" y="116"/>
                  <a:pt x="117" y="116"/>
                  <a:pt x="117" y="116"/>
                </a:cubicBezTo>
                <a:cubicBezTo>
                  <a:pt x="100" y="116"/>
                  <a:pt x="92" y="116"/>
                  <a:pt x="84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0" y="33"/>
                  <a:pt x="0" y="25"/>
                  <a:pt x="9" y="17"/>
                </a:cubicBezTo>
                <a:cubicBezTo>
                  <a:pt x="9" y="8"/>
                  <a:pt x="17" y="0"/>
                  <a:pt x="25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75" y="0"/>
                  <a:pt x="275" y="8"/>
                  <a:pt x="283" y="17"/>
                </a:cubicBezTo>
                <a:cubicBezTo>
                  <a:pt x="283" y="25"/>
                  <a:pt x="283" y="33"/>
                  <a:pt x="275" y="33"/>
                </a:cubicBezTo>
                <a:cubicBezTo>
                  <a:pt x="209" y="108"/>
                  <a:pt x="209" y="108"/>
                  <a:pt x="209" y="108"/>
                </a:cubicBezTo>
                <a:cubicBezTo>
                  <a:pt x="200" y="116"/>
                  <a:pt x="184" y="116"/>
                  <a:pt x="167" y="116"/>
                </a:cubicBezTo>
                <a:close/>
                <a:moveTo>
                  <a:pt x="75" y="42"/>
                </a:moveTo>
                <a:lnTo>
                  <a:pt x="75" y="42"/>
                </a:ln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7" y="83"/>
                  <a:pt x="117" y="83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5" y="83"/>
                  <a:pt x="175" y="83"/>
                  <a:pt x="175" y="75"/>
                </a:cubicBezTo>
                <a:cubicBezTo>
                  <a:pt x="217" y="42"/>
                  <a:pt x="217" y="42"/>
                  <a:pt x="217" y="42"/>
                </a:cubicBezTo>
                <a:lnTo>
                  <a:pt x="75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09">
            <a:extLst>
              <a:ext uri="{FF2B5EF4-FFF2-40B4-BE49-F238E27FC236}">
                <a16:creationId xmlns:a16="http://schemas.microsoft.com/office/drawing/2014/main" id="{14739DCB-10FD-3A49-AC3B-CBDFCE0B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9373" y="3739045"/>
            <a:ext cx="275899" cy="116394"/>
          </a:xfrm>
          <a:custGeom>
            <a:avLst/>
            <a:gdLst>
              <a:gd name="T0" fmla="*/ 166 w 284"/>
              <a:gd name="T1" fmla="*/ 116 h 117"/>
              <a:gd name="T2" fmla="*/ 166 w 284"/>
              <a:gd name="T3" fmla="*/ 116 h 117"/>
              <a:gd name="T4" fmla="*/ 116 w 284"/>
              <a:gd name="T5" fmla="*/ 116 h 117"/>
              <a:gd name="T6" fmla="*/ 83 w 284"/>
              <a:gd name="T7" fmla="*/ 108 h 117"/>
              <a:gd name="T8" fmla="*/ 8 w 284"/>
              <a:gd name="T9" fmla="*/ 33 h 117"/>
              <a:gd name="T10" fmla="*/ 8 w 284"/>
              <a:gd name="T11" fmla="*/ 17 h 117"/>
              <a:gd name="T12" fmla="*/ 25 w 284"/>
              <a:gd name="T13" fmla="*/ 0 h 117"/>
              <a:gd name="T14" fmla="*/ 266 w 284"/>
              <a:gd name="T15" fmla="*/ 0 h 117"/>
              <a:gd name="T16" fmla="*/ 283 w 284"/>
              <a:gd name="T17" fmla="*/ 17 h 117"/>
              <a:gd name="T18" fmla="*/ 275 w 284"/>
              <a:gd name="T19" fmla="*/ 33 h 117"/>
              <a:gd name="T20" fmla="*/ 208 w 284"/>
              <a:gd name="T21" fmla="*/ 108 h 117"/>
              <a:gd name="T22" fmla="*/ 166 w 284"/>
              <a:gd name="T23" fmla="*/ 116 h 117"/>
              <a:gd name="T24" fmla="*/ 66 w 284"/>
              <a:gd name="T25" fmla="*/ 42 h 117"/>
              <a:gd name="T26" fmla="*/ 66 w 284"/>
              <a:gd name="T27" fmla="*/ 42 h 117"/>
              <a:gd name="T28" fmla="*/ 108 w 284"/>
              <a:gd name="T29" fmla="*/ 75 h 117"/>
              <a:gd name="T30" fmla="*/ 116 w 284"/>
              <a:gd name="T31" fmla="*/ 83 h 117"/>
              <a:gd name="T32" fmla="*/ 166 w 284"/>
              <a:gd name="T33" fmla="*/ 83 h 117"/>
              <a:gd name="T34" fmla="*/ 175 w 284"/>
              <a:gd name="T35" fmla="*/ 75 h 117"/>
              <a:gd name="T36" fmla="*/ 216 w 284"/>
              <a:gd name="T37" fmla="*/ 42 h 117"/>
              <a:gd name="T38" fmla="*/ 66 w 284"/>
              <a:gd name="T39" fmla="*/ 4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4" h="117">
                <a:moveTo>
                  <a:pt x="166" y="116"/>
                </a:moveTo>
                <a:lnTo>
                  <a:pt x="166" y="116"/>
                </a:lnTo>
                <a:cubicBezTo>
                  <a:pt x="116" y="116"/>
                  <a:pt x="116" y="116"/>
                  <a:pt x="116" y="116"/>
                </a:cubicBezTo>
                <a:cubicBezTo>
                  <a:pt x="100" y="116"/>
                  <a:pt x="91" y="116"/>
                  <a:pt x="83" y="108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8" y="17"/>
                </a:cubicBezTo>
                <a:cubicBezTo>
                  <a:pt x="8" y="8"/>
                  <a:pt x="17" y="0"/>
                  <a:pt x="25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66" y="0"/>
                  <a:pt x="275" y="8"/>
                  <a:pt x="283" y="17"/>
                </a:cubicBezTo>
                <a:cubicBezTo>
                  <a:pt x="283" y="25"/>
                  <a:pt x="283" y="33"/>
                  <a:pt x="275" y="33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191" y="116"/>
                  <a:pt x="183" y="116"/>
                  <a:pt x="166" y="116"/>
                </a:cubicBezTo>
                <a:close/>
                <a:moveTo>
                  <a:pt x="66" y="42"/>
                </a:moveTo>
                <a:lnTo>
                  <a:pt x="66" y="42"/>
                </a:lnTo>
                <a:cubicBezTo>
                  <a:pt x="108" y="75"/>
                  <a:pt x="108" y="75"/>
                  <a:pt x="108" y="75"/>
                </a:cubicBezTo>
                <a:cubicBezTo>
                  <a:pt x="108" y="83"/>
                  <a:pt x="116" y="83"/>
                  <a:pt x="116" y="83"/>
                </a:cubicBezTo>
                <a:cubicBezTo>
                  <a:pt x="166" y="83"/>
                  <a:pt x="166" y="83"/>
                  <a:pt x="166" y="83"/>
                </a:cubicBezTo>
                <a:cubicBezTo>
                  <a:pt x="175" y="83"/>
                  <a:pt x="175" y="83"/>
                  <a:pt x="175" y="75"/>
                </a:cubicBezTo>
                <a:cubicBezTo>
                  <a:pt x="216" y="42"/>
                  <a:pt x="216" y="42"/>
                  <a:pt x="216" y="42"/>
                </a:cubicBezTo>
                <a:lnTo>
                  <a:pt x="66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10">
            <a:extLst>
              <a:ext uri="{FF2B5EF4-FFF2-40B4-BE49-F238E27FC236}">
                <a16:creationId xmlns:a16="http://schemas.microsoft.com/office/drawing/2014/main" id="{FFB2D441-BC93-5E4C-86F5-65476249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706" y="4566743"/>
            <a:ext cx="814767" cy="43109"/>
          </a:xfrm>
          <a:custGeom>
            <a:avLst/>
            <a:gdLst>
              <a:gd name="T0" fmla="*/ 808 w 833"/>
              <a:gd name="T1" fmla="*/ 41 h 42"/>
              <a:gd name="T2" fmla="*/ 808 w 833"/>
              <a:gd name="T3" fmla="*/ 41 h 42"/>
              <a:gd name="T4" fmla="*/ 17 w 833"/>
              <a:gd name="T5" fmla="*/ 41 h 42"/>
              <a:gd name="T6" fmla="*/ 0 w 833"/>
              <a:gd name="T7" fmla="*/ 16 h 42"/>
              <a:gd name="T8" fmla="*/ 17 w 833"/>
              <a:gd name="T9" fmla="*/ 0 h 42"/>
              <a:gd name="T10" fmla="*/ 808 w 833"/>
              <a:gd name="T11" fmla="*/ 0 h 42"/>
              <a:gd name="T12" fmla="*/ 832 w 833"/>
              <a:gd name="T13" fmla="*/ 16 h 42"/>
              <a:gd name="T14" fmla="*/ 808 w 83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42">
                <a:moveTo>
                  <a:pt x="808" y="41"/>
                </a:moveTo>
                <a:lnTo>
                  <a:pt x="808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24" y="0"/>
                  <a:pt x="832" y="8"/>
                  <a:pt x="832" y="16"/>
                </a:cubicBezTo>
                <a:cubicBezTo>
                  <a:pt x="832" y="33"/>
                  <a:pt x="824" y="41"/>
                  <a:pt x="80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11">
            <a:extLst>
              <a:ext uri="{FF2B5EF4-FFF2-40B4-BE49-F238E27FC236}">
                <a16:creationId xmlns:a16="http://schemas.microsoft.com/office/drawing/2014/main" id="{46A6847B-6875-5848-B9A7-BF731BF1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706" y="4989214"/>
            <a:ext cx="814767" cy="43109"/>
          </a:xfrm>
          <a:custGeom>
            <a:avLst/>
            <a:gdLst>
              <a:gd name="T0" fmla="*/ 816 w 833"/>
              <a:gd name="T1" fmla="*/ 42 h 43"/>
              <a:gd name="T2" fmla="*/ 816 w 833"/>
              <a:gd name="T3" fmla="*/ 42 h 43"/>
              <a:gd name="T4" fmla="*/ 17 w 833"/>
              <a:gd name="T5" fmla="*/ 42 h 43"/>
              <a:gd name="T6" fmla="*/ 0 w 833"/>
              <a:gd name="T7" fmla="*/ 25 h 43"/>
              <a:gd name="T8" fmla="*/ 17 w 833"/>
              <a:gd name="T9" fmla="*/ 0 h 43"/>
              <a:gd name="T10" fmla="*/ 816 w 833"/>
              <a:gd name="T11" fmla="*/ 0 h 43"/>
              <a:gd name="T12" fmla="*/ 832 w 833"/>
              <a:gd name="T13" fmla="*/ 25 h 43"/>
              <a:gd name="T14" fmla="*/ 816 w 833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43">
                <a:moveTo>
                  <a:pt x="816" y="42"/>
                </a:moveTo>
                <a:lnTo>
                  <a:pt x="816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9"/>
                  <a:pt x="9" y="0"/>
                  <a:pt x="17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24" y="0"/>
                  <a:pt x="832" y="9"/>
                  <a:pt x="832" y="25"/>
                </a:cubicBezTo>
                <a:cubicBezTo>
                  <a:pt x="832" y="34"/>
                  <a:pt x="824" y="42"/>
                  <a:pt x="816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12">
            <a:extLst>
              <a:ext uri="{FF2B5EF4-FFF2-40B4-BE49-F238E27FC236}">
                <a16:creationId xmlns:a16="http://schemas.microsoft.com/office/drawing/2014/main" id="{37CD17DE-A362-114B-B277-5857E4E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816" y="4566743"/>
            <a:ext cx="724236" cy="465580"/>
          </a:xfrm>
          <a:custGeom>
            <a:avLst/>
            <a:gdLst>
              <a:gd name="T0" fmla="*/ 715 w 742"/>
              <a:gd name="T1" fmla="*/ 474 h 475"/>
              <a:gd name="T2" fmla="*/ 715 w 742"/>
              <a:gd name="T3" fmla="*/ 474 h 475"/>
              <a:gd name="T4" fmla="*/ 25 w 742"/>
              <a:gd name="T5" fmla="*/ 474 h 475"/>
              <a:gd name="T6" fmla="*/ 0 w 742"/>
              <a:gd name="T7" fmla="*/ 457 h 475"/>
              <a:gd name="T8" fmla="*/ 0 w 742"/>
              <a:gd name="T9" fmla="*/ 16 h 475"/>
              <a:gd name="T10" fmla="*/ 25 w 742"/>
              <a:gd name="T11" fmla="*/ 0 h 475"/>
              <a:gd name="T12" fmla="*/ 715 w 742"/>
              <a:gd name="T13" fmla="*/ 0 h 475"/>
              <a:gd name="T14" fmla="*/ 741 w 742"/>
              <a:gd name="T15" fmla="*/ 16 h 475"/>
              <a:gd name="T16" fmla="*/ 741 w 742"/>
              <a:gd name="T17" fmla="*/ 457 h 475"/>
              <a:gd name="T18" fmla="*/ 715 w 742"/>
              <a:gd name="T19" fmla="*/ 474 h 475"/>
              <a:gd name="T20" fmla="*/ 41 w 742"/>
              <a:gd name="T21" fmla="*/ 432 h 475"/>
              <a:gd name="T22" fmla="*/ 41 w 742"/>
              <a:gd name="T23" fmla="*/ 432 h 475"/>
              <a:gd name="T24" fmla="*/ 699 w 742"/>
              <a:gd name="T25" fmla="*/ 432 h 475"/>
              <a:gd name="T26" fmla="*/ 699 w 742"/>
              <a:gd name="T27" fmla="*/ 41 h 475"/>
              <a:gd name="T28" fmla="*/ 41 w 742"/>
              <a:gd name="T29" fmla="*/ 41 h 475"/>
              <a:gd name="T30" fmla="*/ 41 w 742"/>
              <a:gd name="T31" fmla="*/ 432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2" h="475">
                <a:moveTo>
                  <a:pt x="715" y="474"/>
                </a:moveTo>
                <a:lnTo>
                  <a:pt x="715" y="474"/>
                </a:lnTo>
                <a:cubicBezTo>
                  <a:pt x="25" y="474"/>
                  <a:pt x="25" y="474"/>
                  <a:pt x="25" y="474"/>
                </a:cubicBezTo>
                <a:cubicBezTo>
                  <a:pt x="8" y="474"/>
                  <a:pt x="0" y="466"/>
                  <a:pt x="0" y="4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32" y="0"/>
                  <a:pt x="741" y="8"/>
                  <a:pt x="741" y="16"/>
                </a:cubicBezTo>
                <a:cubicBezTo>
                  <a:pt x="741" y="457"/>
                  <a:pt x="741" y="457"/>
                  <a:pt x="741" y="457"/>
                </a:cubicBezTo>
                <a:cubicBezTo>
                  <a:pt x="741" y="466"/>
                  <a:pt x="732" y="474"/>
                  <a:pt x="715" y="474"/>
                </a:cubicBezTo>
                <a:close/>
                <a:moveTo>
                  <a:pt x="41" y="432"/>
                </a:moveTo>
                <a:lnTo>
                  <a:pt x="41" y="432"/>
                </a:lnTo>
                <a:cubicBezTo>
                  <a:pt x="699" y="432"/>
                  <a:pt x="699" y="432"/>
                  <a:pt x="699" y="432"/>
                </a:cubicBezTo>
                <a:cubicBezTo>
                  <a:pt x="699" y="41"/>
                  <a:pt x="699" y="41"/>
                  <a:pt x="699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13">
            <a:extLst>
              <a:ext uri="{FF2B5EF4-FFF2-40B4-BE49-F238E27FC236}">
                <a16:creationId xmlns:a16="http://schemas.microsoft.com/office/drawing/2014/main" id="{1F56A2D0-3033-5F43-ADE3-FCB6FF8F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002" y="4989214"/>
            <a:ext cx="34487" cy="293143"/>
          </a:xfrm>
          <a:custGeom>
            <a:avLst/>
            <a:gdLst>
              <a:gd name="T0" fmla="*/ 16 w 34"/>
              <a:gd name="T1" fmla="*/ 300 h 301"/>
              <a:gd name="T2" fmla="*/ 16 w 34"/>
              <a:gd name="T3" fmla="*/ 300 h 301"/>
              <a:gd name="T4" fmla="*/ 0 w 34"/>
              <a:gd name="T5" fmla="*/ 283 h 301"/>
              <a:gd name="T6" fmla="*/ 0 w 34"/>
              <a:gd name="T7" fmla="*/ 25 h 301"/>
              <a:gd name="T8" fmla="*/ 16 w 34"/>
              <a:gd name="T9" fmla="*/ 0 h 301"/>
              <a:gd name="T10" fmla="*/ 33 w 34"/>
              <a:gd name="T11" fmla="*/ 25 h 301"/>
              <a:gd name="T12" fmla="*/ 33 w 34"/>
              <a:gd name="T13" fmla="*/ 283 h 301"/>
              <a:gd name="T14" fmla="*/ 16 w 34"/>
              <a:gd name="T1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01">
                <a:moveTo>
                  <a:pt x="16" y="300"/>
                </a:moveTo>
                <a:lnTo>
                  <a:pt x="16" y="300"/>
                </a:lnTo>
                <a:cubicBezTo>
                  <a:pt x="8" y="300"/>
                  <a:pt x="0" y="292"/>
                  <a:pt x="0" y="28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33" y="9"/>
                  <a:pt x="33" y="25"/>
                </a:cubicBezTo>
                <a:cubicBezTo>
                  <a:pt x="33" y="283"/>
                  <a:pt x="33" y="283"/>
                  <a:pt x="33" y="283"/>
                </a:cubicBezTo>
                <a:cubicBezTo>
                  <a:pt x="33" y="292"/>
                  <a:pt x="25" y="300"/>
                  <a:pt x="16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4">
            <a:extLst>
              <a:ext uri="{FF2B5EF4-FFF2-40B4-BE49-F238E27FC236}">
                <a16:creationId xmlns:a16="http://schemas.microsoft.com/office/drawing/2014/main" id="{CFC105A7-B95B-F340-BC52-69DB7D3F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387" y="5243558"/>
            <a:ext cx="431093" cy="146572"/>
          </a:xfrm>
          <a:custGeom>
            <a:avLst/>
            <a:gdLst>
              <a:gd name="T0" fmla="*/ 25 w 442"/>
              <a:gd name="T1" fmla="*/ 142 h 151"/>
              <a:gd name="T2" fmla="*/ 25 w 442"/>
              <a:gd name="T3" fmla="*/ 142 h 151"/>
              <a:gd name="T4" fmla="*/ 8 w 442"/>
              <a:gd name="T5" fmla="*/ 134 h 151"/>
              <a:gd name="T6" fmla="*/ 16 w 442"/>
              <a:gd name="T7" fmla="*/ 108 h 151"/>
              <a:gd name="T8" fmla="*/ 216 w 442"/>
              <a:gd name="T9" fmla="*/ 9 h 151"/>
              <a:gd name="T10" fmla="*/ 233 w 442"/>
              <a:gd name="T11" fmla="*/ 9 h 151"/>
              <a:gd name="T12" fmla="*/ 432 w 442"/>
              <a:gd name="T13" fmla="*/ 108 h 151"/>
              <a:gd name="T14" fmla="*/ 441 w 442"/>
              <a:gd name="T15" fmla="*/ 134 h 151"/>
              <a:gd name="T16" fmla="*/ 416 w 442"/>
              <a:gd name="T17" fmla="*/ 142 h 151"/>
              <a:gd name="T18" fmla="*/ 224 w 442"/>
              <a:gd name="T19" fmla="*/ 42 h 151"/>
              <a:gd name="T20" fmla="*/ 33 w 442"/>
              <a:gd name="T21" fmla="*/ 142 h 151"/>
              <a:gd name="T22" fmla="*/ 25 w 442"/>
              <a:gd name="T23" fmla="*/ 14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151">
                <a:moveTo>
                  <a:pt x="25" y="142"/>
                </a:moveTo>
                <a:lnTo>
                  <a:pt x="25" y="142"/>
                </a:lnTo>
                <a:cubicBezTo>
                  <a:pt x="16" y="142"/>
                  <a:pt x="8" y="142"/>
                  <a:pt x="8" y="134"/>
                </a:cubicBezTo>
                <a:cubicBezTo>
                  <a:pt x="0" y="125"/>
                  <a:pt x="8" y="108"/>
                  <a:pt x="16" y="108"/>
                </a:cubicBezTo>
                <a:cubicBezTo>
                  <a:pt x="216" y="9"/>
                  <a:pt x="216" y="9"/>
                  <a:pt x="216" y="9"/>
                </a:cubicBezTo>
                <a:cubicBezTo>
                  <a:pt x="224" y="0"/>
                  <a:pt x="233" y="0"/>
                  <a:pt x="233" y="9"/>
                </a:cubicBezTo>
                <a:cubicBezTo>
                  <a:pt x="432" y="108"/>
                  <a:pt x="432" y="108"/>
                  <a:pt x="432" y="108"/>
                </a:cubicBezTo>
                <a:cubicBezTo>
                  <a:pt x="441" y="108"/>
                  <a:pt x="441" y="125"/>
                  <a:pt x="441" y="134"/>
                </a:cubicBezTo>
                <a:cubicBezTo>
                  <a:pt x="432" y="142"/>
                  <a:pt x="424" y="150"/>
                  <a:pt x="416" y="142"/>
                </a:cubicBezTo>
                <a:cubicBezTo>
                  <a:pt x="224" y="42"/>
                  <a:pt x="224" y="42"/>
                  <a:pt x="224" y="42"/>
                </a:cubicBezTo>
                <a:cubicBezTo>
                  <a:pt x="33" y="142"/>
                  <a:pt x="33" y="142"/>
                  <a:pt x="33" y="142"/>
                </a:cubicBezTo>
                <a:lnTo>
                  <a:pt x="25" y="1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5">
            <a:extLst>
              <a:ext uri="{FF2B5EF4-FFF2-40B4-BE49-F238E27FC236}">
                <a16:creationId xmlns:a16="http://schemas.microsoft.com/office/drawing/2014/main" id="{D9D61BE9-3F8C-9B4D-818F-69BD38CC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380" y="5299601"/>
            <a:ext cx="43109" cy="81906"/>
          </a:xfrm>
          <a:custGeom>
            <a:avLst/>
            <a:gdLst>
              <a:gd name="T0" fmla="*/ 25 w 43"/>
              <a:gd name="T1" fmla="*/ 83 h 84"/>
              <a:gd name="T2" fmla="*/ 25 w 43"/>
              <a:gd name="T3" fmla="*/ 83 h 84"/>
              <a:gd name="T4" fmla="*/ 0 w 43"/>
              <a:gd name="T5" fmla="*/ 66 h 84"/>
              <a:gd name="T6" fmla="*/ 0 w 43"/>
              <a:gd name="T7" fmla="*/ 16 h 84"/>
              <a:gd name="T8" fmla="*/ 25 w 43"/>
              <a:gd name="T9" fmla="*/ 0 h 84"/>
              <a:gd name="T10" fmla="*/ 42 w 43"/>
              <a:gd name="T11" fmla="*/ 16 h 84"/>
              <a:gd name="T12" fmla="*/ 42 w 43"/>
              <a:gd name="T13" fmla="*/ 66 h 84"/>
              <a:gd name="T14" fmla="*/ 25 w 43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84">
                <a:moveTo>
                  <a:pt x="25" y="83"/>
                </a:moveTo>
                <a:lnTo>
                  <a:pt x="25" y="83"/>
                </a:lnTo>
                <a:cubicBezTo>
                  <a:pt x="9" y="83"/>
                  <a:pt x="0" y="75"/>
                  <a:pt x="0" y="6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34" y="0"/>
                  <a:pt x="42" y="8"/>
                  <a:pt x="42" y="1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75"/>
                  <a:pt x="34" y="83"/>
                  <a:pt x="25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6">
            <a:extLst>
              <a:ext uri="{FF2B5EF4-FFF2-40B4-BE49-F238E27FC236}">
                <a16:creationId xmlns:a16="http://schemas.microsoft.com/office/drawing/2014/main" id="{9AD0E483-6950-F545-A0F7-1A2E5D1B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809" y="4657271"/>
            <a:ext cx="301765" cy="301765"/>
          </a:xfrm>
          <a:custGeom>
            <a:avLst/>
            <a:gdLst>
              <a:gd name="T0" fmla="*/ 299 w 309"/>
              <a:gd name="T1" fmla="*/ 142 h 309"/>
              <a:gd name="T2" fmla="*/ 299 w 309"/>
              <a:gd name="T3" fmla="*/ 142 h 309"/>
              <a:gd name="T4" fmla="*/ 166 w 309"/>
              <a:gd name="T5" fmla="*/ 142 h 309"/>
              <a:gd name="T6" fmla="*/ 191 w 309"/>
              <a:gd name="T7" fmla="*/ 17 h 309"/>
              <a:gd name="T8" fmla="*/ 183 w 309"/>
              <a:gd name="T9" fmla="*/ 0 h 309"/>
              <a:gd name="T10" fmla="*/ 158 w 309"/>
              <a:gd name="T11" fmla="*/ 0 h 309"/>
              <a:gd name="T12" fmla="*/ 49 w 309"/>
              <a:gd name="T13" fmla="*/ 42 h 309"/>
              <a:gd name="T14" fmla="*/ 0 w 309"/>
              <a:gd name="T15" fmla="*/ 150 h 309"/>
              <a:gd name="T16" fmla="*/ 49 w 309"/>
              <a:gd name="T17" fmla="*/ 258 h 309"/>
              <a:gd name="T18" fmla="*/ 49 w 309"/>
              <a:gd name="T19" fmla="*/ 258 h 309"/>
              <a:gd name="T20" fmla="*/ 49 w 309"/>
              <a:gd name="T21" fmla="*/ 258 h 309"/>
              <a:gd name="T22" fmla="*/ 158 w 309"/>
              <a:gd name="T23" fmla="*/ 308 h 309"/>
              <a:gd name="T24" fmla="*/ 266 w 309"/>
              <a:gd name="T25" fmla="*/ 258 h 309"/>
              <a:gd name="T26" fmla="*/ 308 w 309"/>
              <a:gd name="T27" fmla="*/ 150 h 309"/>
              <a:gd name="T28" fmla="*/ 299 w 309"/>
              <a:gd name="T29" fmla="*/ 142 h 309"/>
              <a:gd name="T30" fmla="*/ 66 w 309"/>
              <a:gd name="T31" fmla="*/ 59 h 309"/>
              <a:gd name="T32" fmla="*/ 66 w 309"/>
              <a:gd name="T33" fmla="*/ 59 h 309"/>
              <a:gd name="T34" fmla="*/ 158 w 309"/>
              <a:gd name="T35" fmla="*/ 25 h 309"/>
              <a:gd name="T36" fmla="*/ 166 w 309"/>
              <a:gd name="T37" fmla="*/ 25 h 309"/>
              <a:gd name="T38" fmla="*/ 149 w 309"/>
              <a:gd name="T39" fmla="*/ 150 h 309"/>
              <a:gd name="T40" fmla="*/ 58 w 309"/>
              <a:gd name="T41" fmla="*/ 242 h 309"/>
              <a:gd name="T42" fmla="*/ 24 w 309"/>
              <a:gd name="T43" fmla="*/ 150 h 309"/>
              <a:gd name="T44" fmla="*/ 66 w 309"/>
              <a:gd name="T45" fmla="*/ 59 h 309"/>
              <a:gd name="T46" fmla="*/ 249 w 309"/>
              <a:gd name="T47" fmla="*/ 242 h 309"/>
              <a:gd name="T48" fmla="*/ 249 w 309"/>
              <a:gd name="T49" fmla="*/ 242 h 309"/>
              <a:gd name="T50" fmla="*/ 158 w 309"/>
              <a:gd name="T51" fmla="*/ 283 h 309"/>
              <a:gd name="T52" fmla="*/ 75 w 309"/>
              <a:gd name="T53" fmla="*/ 250 h 309"/>
              <a:gd name="T54" fmla="*/ 158 w 309"/>
              <a:gd name="T55" fmla="*/ 167 h 309"/>
              <a:gd name="T56" fmla="*/ 282 w 309"/>
              <a:gd name="T57" fmla="*/ 167 h 309"/>
              <a:gd name="T58" fmla="*/ 249 w 309"/>
              <a:gd name="T59" fmla="*/ 242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9" h="309">
                <a:moveTo>
                  <a:pt x="299" y="142"/>
                </a:moveTo>
                <a:lnTo>
                  <a:pt x="299" y="142"/>
                </a:lnTo>
                <a:cubicBezTo>
                  <a:pt x="166" y="142"/>
                  <a:pt x="166" y="142"/>
                  <a:pt x="166" y="142"/>
                </a:cubicBezTo>
                <a:cubicBezTo>
                  <a:pt x="191" y="17"/>
                  <a:pt x="191" y="17"/>
                  <a:pt x="191" y="17"/>
                </a:cubicBezTo>
                <a:cubicBezTo>
                  <a:pt x="191" y="9"/>
                  <a:pt x="191" y="0"/>
                  <a:pt x="183" y="0"/>
                </a:cubicBezTo>
                <a:cubicBezTo>
                  <a:pt x="174" y="0"/>
                  <a:pt x="166" y="0"/>
                  <a:pt x="158" y="0"/>
                </a:cubicBezTo>
                <a:cubicBezTo>
                  <a:pt x="116" y="0"/>
                  <a:pt x="75" y="17"/>
                  <a:pt x="49" y="42"/>
                </a:cubicBezTo>
                <a:cubicBezTo>
                  <a:pt x="16" y="75"/>
                  <a:pt x="0" y="117"/>
                  <a:pt x="0" y="150"/>
                </a:cubicBezTo>
                <a:cubicBezTo>
                  <a:pt x="0" y="192"/>
                  <a:pt x="16" y="233"/>
                  <a:pt x="49" y="258"/>
                </a:cubicBezTo>
                <a:lnTo>
                  <a:pt x="49" y="258"/>
                </a:lnTo>
                <a:lnTo>
                  <a:pt x="49" y="258"/>
                </a:lnTo>
                <a:cubicBezTo>
                  <a:pt x="75" y="292"/>
                  <a:pt x="116" y="308"/>
                  <a:pt x="158" y="308"/>
                </a:cubicBezTo>
                <a:cubicBezTo>
                  <a:pt x="199" y="308"/>
                  <a:pt x="233" y="292"/>
                  <a:pt x="266" y="258"/>
                </a:cubicBezTo>
                <a:cubicBezTo>
                  <a:pt x="291" y="233"/>
                  <a:pt x="308" y="192"/>
                  <a:pt x="308" y="150"/>
                </a:cubicBezTo>
                <a:lnTo>
                  <a:pt x="299" y="142"/>
                </a:lnTo>
                <a:close/>
                <a:moveTo>
                  <a:pt x="66" y="59"/>
                </a:moveTo>
                <a:lnTo>
                  <a:pt x="66" y="59"/>
                </a:lnTo>
                <a:cubicBezTo>
                  <a:pt x="91" y="34"/>
                  <a:pt x="124" y="25"/>
                  <a:pt x="158" y="25"/>
                </a:cubicBezTo>
                <a:lnTo>
                  <a:pt x="166" y="25"/>
                </a:lnTo>
                <a:cubicBezTo>
                  <a:pt x="149" y="150"/>
                  <a:pt x="149" y="150"/>
                  <a:pt x="149" y="150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33" y="217"/>
                  <a:pt x="24" y="183"/>
                  <a:pt x="24" y="150"/>
                </a:cubicBezTo>
                <a:cubicBezTo>
                  <a:pt x="24" y="117"/>
                  <a:pt x="41" y="84"/>
                  <a:pt x="66" y="59"/>
                </a:cubicBezTo>
                <a:close/>
                <a:moveTo>
                  <a:pt x="249" y="242"/>
                </a:moveTo>
                <a:lnTo>
                  <a:pt x="249" y="242"/>
                </a:lnTo>
                <a:cubicBezTo>
                  <a:pt x="224" y="267"/>
                  <a:pt x="191" y="283"/>
                  <a:pt x="158" y="283"/>
                </a:cubicBezTo>
                <a:cubicBezTo>
                  <a:pt x="124" y="283"/>
                  <a:pt x="91" y="275"/>
                  <a:pt x="75" y="250"/>
                </a:cubicBezTo>
                <a:cubicBezTo>
                  <a:pt x="158" y="167"/>
                  <a:pt x="158" y="167"/>
                  <a:pt x="158" y="167"/>
                </a:cubicBezTo>
                <a:cubicBezTo>
                  <a:pt x="282" y="167"/>
                  <a:pt x="282" y="167"/>
                  <a:pt x="282" y="167"/>
                </a:cubicBezTo>
                <a:cubicBezTo>
                  <a:pt x="282" y="192"/>
                  <a:pt x="274" y="225"/>
                  <a:pt x="249" y="2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17">
            <a:extLst>
              <a:ext uri="{FF2B5EF4-FFF2-40B4-BE49-F238E27FC236}">
                <a16:creationId xmlns:a16="http://schemas.microsoft.com/office/drawing/2014/main" id="{89F419A4-58AA-BC4E-A4C6-D4049B37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868" y="4622784"/>
            <a:ext cx="163815" cy="163815"/>
          </a:xfrm>
          <a:custGeom>
            <a:avLst/>
            <a:gdLst>
              <a:gd name="T0" fmla="*/ 133 w 167"/>
              <a:gd name="T1" fmla="*/ 58 h 167"/>
              <a:gd name="T2" fmla="*/ 133 w 167"/>
              <a:gd name="T3" fmla="*/ 58 h 167"/>
              <a:gd name="T4" fmla="*/ 41 w 167"/>
              <a:gd name="T5" fmla="*/ 0 h 167"/>
              <a:gd name="T6" fmla="*/ 33 w 167"/>
              <a:gd name="T7" fmla="*/ 8 h 167"/>
              <a:gd name="T8" fmla="*/ 25 w 167"/>
              <a:gd name="T9" fmla="*/ 8 h 167"/>
              <a:gd name="T10" fmla="*/ 0 w 167"/>
              <a:gd name="T11" fmla="*/ 150 h 167"/>
              <a:gd name="T12" fmla="*/ 0 w 167"/>
              <a:gd name="T13" fmla="*/ 158 h 167"/>
              <a:gd name="T14" fmla="*/ 8 w 167"/>
              <a:gd name="T15" fmla="*/ 166 h 167"/>
              <a:gd name="T16" fmla="*/ 158 w 167"/>
              <a:gd name="T17" fmla="*/ 166 h 167"/>
              <a:gd name="T18" fmla="*/ 166 w 167"/>
              <a:gd name="T19" fmla="*/ 158 h 167"/>
              <a:gd name="T20" fmla="*/ 133 w 167"/>
              <a:gd name="T21" fmla="*/ 58 h 167"/>
              <a:gd name="T22" fmla="*/ 25 w 167"/>
              <a:gd name="T23" fmla="*/ 141 h 167"/>
              <a:gd name="T24" fmla="*/ 25 w 167"/>
              <a:gd name="T25" fmla="*/ 141 h 167"/>
              <a:gd name="T26" fmla="*/ 41 w 167"/>
              <a:gd name="T27" fmla="*/ 25 h 167"/>
              <a:gd name="T28" fmla="*/ 116 w 167"/>
              <a:gd name="T29" fmla="*/ 67 h 167"/>
              <a:gd name="T30" fmla="*/ 141 w 167"/>
              <a:gd name="T31" fmla="*/ 141 h 167"/>
              <a:gd name="T32" fmla="*/ 25 w 167"/>
              <a:gd name="T33" fmla="*/ 14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167">
                <a:moveTo>
                  <a:pt x="133" y="58"/>
                </a:moveTo>
                <a:lnTo>
                  <a:pt x="133" y="58"/>
                </a:lnTo>
                <a:cubicBezTo>
                  <a:pt x="108" y="25"/>
                  <a:pt x="74" y="8"/>
                  <a:pt x="41" y="0"/>
                </a:cubicBezTo>
                <a:cubicBezTo>
                  <a:pt x="33" y="0"/>
                  <a:pt x="33" y="0"/>
                  <a:pt x="33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8"/>
                  <a:pt x="0" y="158"/>
                  <a:pt x="0" y="158"/>
                </a:cubicBezTo>
                <a:cubicBezTo>
                  <a:pt x="8" y="166"/>
                  <a:pt x="8" y="166"/>
                  <a:pt x="8" y="166"/>
                </a:cubicBezTo>
                <a:cubicBezTo>
                  <a:pt x="158" y="166"/>
                  <a:pt x="158" y="166"/>
                  <a:pt x="158" y="166"/>
                </a:cubicBezTo>
                <a:lnTo>
                  <a:pt x="166" y="158"/>
                </a:lnTo>
                <a:cubicBezTo>
                  <a:pt x="166" y="117"/>
                  <a:pt x="150" y="83"/>
                  <a:pt x="133" y="58"/>
                </a:cubicBezTo>
                <a:close/>
                <a:moveTo>
                  <a:pt x="25" y="141"/>
                </a:moveTo>
                <a:lnTo>
                  <a:pt x="25" y="141"/>
                </a:lnTo>
                <a:cubicBezTo>
                  <a:pt x="41" y="25"/>
                  <a:pt x="41" y="25"/>
                  <a:pt x="41" y="25"/>
                </a:cubicBezTo>
                <a:cubicBezTo>
                  <a:pt x="74" y="33"/>
                  <a:pt x="99" y="50"/>
                  <a:pt x="116" y="67"/>
                </a:cubicBezTo>
                <a:cubicBezTo>
                  <a:pt x="133" y="92"/>
                  <a:pt x="141" y="117"/>
                  <a:pt x="141" y="141"/>
                </a:cubicBezTo>
                <a:lnTo>
                  <a:pt x="25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8">
            <a:extLst>
              <a:ext uri="{FF2B5EF4-FFF2-40B4-BE49-F238E27FC236}">
                <a16:creationId xmlns:a16="http://schemas.microsoft.com/office/drawing/2014/main" id="{F1B407B7-E83B-4644-9AD4-764D89AC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119" y="6756694"/>
            <a:ext cx="456958" cy="43109"/>
          </a:xfrm>
          <a:custGeom>
            <a:avLst/>
            <a:gdLst>
              <a:gd name="T0" fmla="*/ 449 w 467"/>
              <a:gd name="T1" fmla="*/ 42 h 43"/>
              <a:gd name="T2" fmla="*/ 449 w 467"/>
              <a:gd name="T3" fmla="*/ 42 h 43"/>
              <a:gd name="T4" fmla="*/ 449 w 467"/>
              <a:gd name="T5" fmla="*/ 42 h 43"/>
              <a:gd name="T6" fmla="*/ 16 w 467"/>
              <a:gd name="T7" fmla="*/ 34 h 43"/>
              <a:gd name="T8" fmla="*/ 0 w 467"/>
              <a:gd name="T9" fmla="*/ 17 h 43"/>
              <a:gd name="T10" fmla="*/ 16 w 467"/>
              <a:gd name="T11" fmla="*/ 0 h 43"/>
              <a:gd name="T12" fmla="*/ 16 w 467"/>
              <a:gd name="T13" fmla="*/ 0 h 43"/>
              <a:gd name="T14" fmla="*/ 449 w 467"/>
              <a:gd name="T15" fmla="*/ 0 h 43"/>
              <a:gd name="T16" fmla="*/ 466 w 467"/>
              <a:gd name="T17" fmla="*/ 17 h 43"/>
              <a:gd name="T18" fmla="*/ 449 w 467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43">
                <a:moveTo>
                  <a:pt x="449" y="42"/>
                </a:moveTo>
                <a:lnTo>
                  <a:pt x="449" y="42"/>
                </a:lnTo>
                <a:lnTo>
                  <a:pt x="449" y="42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449" y="0"/>
                  <a:pt x="449" y="0"/>
                  <a:pt x="449" y="0"/>
                </a:cubicBezTo>
                <a:cubicBezTo>
                  <a:pt x="457" y="0"/>
                  <a:pt x="466" y="9"/>
                  <a:pt x="466" y="17"/>
                </a:cubicBezTo>
                <a:cubicBezTo>
                  <a:pt x="466" y="34"/>
                  <a:pt x="457" y="42"/>
                  <a:pt x="449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9">
            <a:extLst>
              <a:ext uri="{FF2B5EF4-FFF2-40B4-BE49-F238E27FC236}">
                <a16:creationId xmlns:a16="http://schemas.microsoft.com/office/drawing/2014/main" id="{546E38B1-6285-2445-AC91-A73835AC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488" y="6420442"/>
            <a:ext cx="1073420" cy="375049"/>
          </a:xfrm>
          <a:custGeom>
            <a:avLst/>
            <a:gdLst>
              <a:gd name="T0" fmla="*/ 1031 w 1098"/>
              <a:gd name="T1" fmla="*/ 383 h 384"/>
              <a:gd name="T2" fmla="*/ 1031 w 1098"/>
              <a:gd name="T3" fmla="*/ 383 h 384"/>
              <a:gd name="T4" fmla="*/ 997 w 1098"/>
              <a:gd name="T5" fmla="*/ 383 h 384"/>
              <a:gd name="T6" fmla="*/ 982 w 1098"/>
              <a:gd name="T7" fmla="*/ 358 h 384"/>
              <a:gd name="T8" fmla="*/ 997 w 1098"/>
              <a:gd name="T9" fmla="*/ 341 h 384"/>
              <a:gd name="T10" fmla="*/ 997 w 1098"/>
              <a:gd name="T11" fmla="*/ 341 h 384"/>
              <a:gd name="T12" fmla="*/ 1031 w 1098"/>
              <a:gd name="T13" fmla="*/ 341 h 384"/>
              <a:gd name="T14" fmla="*/ 1031 w 1098"/>
              <a:gd name="T15" fmla="*/ 341 h 384"/>
              <a:gd name="T16" fmla="*/ 1047 w 1098"/>
              <a:gd name="T17" fmla="*/ 333 h 384"/>
              <a:gd name="T18" fmla="*/ 1056 w 1098"/>
              <a:gd name="T19" fmla="*/ 316 h 384"/>
              <a:gd name="T20" fmla="*/ 1022 w 1098"/>
              <a:gd name="T21" fmla="*/ 216 h 384"/>
              <a:gd name="T22" fmla="*/ 982 w 1098"/>
              <a:gd name="T23" fmla="*/ 200 h 384"/>
              <a:gd name="T24" fmla="*/ 899 w 1098"/>
              <a:gd name="T25" fmla="*/ 158 h 384"/>
              <a:gd name="T26" fmla="*/ 790 w 1098"/>
              <a:gd name="T27" fmla="*/ 66 h 384"/>
              <a:gd name="T28" fmla="*/ 649 w 1098"/>
              <a:gd name="T29" fmla="*/ 33 h 384"/>
              <a:gd name="T30" fmla="*/ 641 w 1098"/>
              <a:gd name="T31" fmla="*/ 33 h 384"/>
              <a:gd name="T32" fmla="*/ 549 w 1098"/>
              <a:gd name="T33" fmla="*/ 33 h 384"/>
              <a:gd name="T34" fmla="*/ 532 w 1098"/>
              <a:gd name="T35" fmla="*/ 33 h 384"/>
              <a:gd name="T36" fmla="*/ 75 w 1098"/>
              <a:gd name="T37" fmla="*/ 33 h 384"/>
              <a:gd name="T38" fmla="*/ 58 w 1098"/>
              <a:gd name="T39" fmla="*/ 58 h 384"/>
              <a:gd name="T40" fmla="*/ 58 w 1098"/>
              <a:gd name="T41" fmla="*/ 58 h 384"/>
              <a:gd name="T42" fmla="*/ 42 w 1098"/>
              <a:gd name="T43" fmla="*/ 316 h 384"/>
              <a:gd name="T44" fmla="*/ 58 w 1098"/>
              <a:gd name="T45" fmla="*/ 333 h 384"/>
              <a:gd name="T46" fmla="*/ 125 w 1098"/>
              <a:gd name="T47" fmla="*/ 333 h 384"/>
              <a:gd name="T48" fmla="*/ 141 w 1098"/>
              <a:gd name="T49" fmla="*/ 358 h 384"/>
              <a:gd name="T50" fmla="*/ 125 w 1098"/>
              <a:gd name="T51" fmla="*/ 375 h 384"/>
              <a:gd name="T52" fmla="*/ 58 w 1098"/>
              <a:gd name="T53" fmla="*/ 375 h 384"/>
              <a:gd name="T54" fmla="*/ 0 w 1098"/>
              <a:gd name="T55" fmla="*/ 316 h 384"/>
              <a:gd name="T56" fmla="*/ 0 w 1098"/>
              <a:gd name="T57" fmla="*/ 316 h 384"/>
              <a:gd name="T58" fmla="*/ 17 w 1098"/>
              <a:gd name="T59" fmla="*/ 58 h 384"/>
              <a:gd name="T60" fmla="*/ 75 w 1098"/>
              <a:gd name="T61" fmla="*/ 0 h 384"/>
              <a:gd name="T62" fmla="*/ 532 w 1098"/>
              <a:gd name="T63" fmla="*/ 0 h 384"/>
              <a:gd name="T64" fmla="*/ 549 w 1098"/>
              <a:gd name="T65" fmla="*/ 0 h 384"/>
              <a:gd name="T66" fmla="*/ 641 w 1098"/>
              <a:gd name="T67" fmla="*/ 0 h 384"/>
              <a:gd name="T68" fmla="*/ 649 w 1098"/>
              <a:gd name="T69" fmla="*/ 0 h 384"/>
              <a:gd name="T70" fmla="*/ 807 w 1098"/>
              <a:gd name="T71" fmla="*/ 33 h 384"/>
              <a:gd name="T72" fmla="*/ 932 w 1098"/>
              <a:gd name="T73" fmla="*/ 133 h 384"/>
              <a:gd name="T74" fmla="*/ 989 w 1098"/>
              <a:gd name="T75" fmla="*/ 166 h 384"/>
              <a:gd name="T76" fmla="*/ 1039 w 1098"/>
              <a:gd name="T77" fmla="*/ 183 h 384"/>
              <a:gd name="T78" fmla="*/ 1097 w 1098"/>
              <a:gd name="T79" fmla="*/ 308 h 384"/>
              <a:gd name="T80" fmla="*/ 1081 w 1098"/>
              <a:gd name="T81" fmla="*/ 358 h 384"/>
              <a:gd name="T82" fmla="*/ 1031 w 1098"/>
              <a:gd name="T83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98" h="384">
                <a:moveTo>
                  <a:pt x="1031" y="383"/>
                </a:moveTo>
                <a:lnTo>
                  <a:pt x="1031" y="383"/>
                </a:lnTo>
                <a:cubicBezTo>
                  <a:pt x="997" y="383"/>
                  <a:pt x="997" y="383"/>
                  <a:pt x="997" y="383"/>
                </a:cubicBezTo>
                <a:cubicBezTo>
                  <a:pt x="989" y="383"/>
                  <a:pt x="982" y="375"/>
                  <a:pt x="982" y="358"/>
                </a:cubicBezTo>
                <a:cubicBezTo>
                  <a:pt x="982" y="350"/>
                  <a:pt x="989" y="341"/>
                  <a:pt x="997" y="341"/>
                </a:cubicBezTo>
                <a:lnTo>
                  <a:pt x="997" y="341"/>
                </a:lnTo>
                <a:cubicBezTo>
                  <a:pt x="1031" y="341"/>
                  <a:pt x="1031" y="341"/>
                  <a:pt x="1031" y="341"/>
                </a:cubicBezTo>
                <a:lnTo>
                  <a:pt x="1031" y="341"/>
                </a:lnTo>
                <a:cubicBezTo>
                  <a:pt x="1039" y="341"/>
                  <a:pt x="1047" y="341"/>
                  <a:pt x="1047" y="333"/>
                </a:cubicBezTo>
                <a:cubicBezTo>
                  <a:pt x="1056" y="325"/>
                  <a:pt x="1056" y="316"/>
                  <a:pt x="1056" y="316"/>
                </a:cubicBezTo>
                <a:cubicBezTo>
                  <a:pt x="1047" y="233"/>
                  <a:pt x="1031" y="216"/>
                  <a:pt x="1022" y="216"/>
                </a:cubicBezTo>
                <a:cubicBezTo>
                  <a:pt x="1006" y="208"/>
                  <a:pt x="997" y="208"/>
                  <a:pt x="982" y="200"/>
                </a:cubicBezTo>
                <a:cubicBezTo>
                  <a:pt x="957" y="200"/>
                  <a:pt x="932" y="191"/>
                  <a:pt x="899" y="158"/>
                </a:cubicBezTo>
                <a:cubicBezTo>
                  <a:pt x="857" y="117"/>
                  <a:pt x="824" y="83"/>
                  <a:pt x="790" y="66"/>
                </a:cubicBezTo>
                <a:cubicBezTo>
                  <a:pt x="749" y="50"/>
                  <a:pt x="707" y="33"/>
                  <a:pt x="649" y="33"/>
                </a:cubicBezTo>
                <a:cubicBezTo>
                  <a:pt x="641" y="33"/>
                  <a:pt x="641" y="33"/>
                  <a:pt x="641" y="33"/>
                </a:cubicBezTo>
                <a:cubicBezTo>
                  <a:pt x="624" y="33"/>
                  <a:pt x="582" y="33"/>
                  <a:pt x="549" y="33"/>
                </a:cubicBezTo>
                <a:cubicBezTo>
                  <a:pt x="532" y="33"/>
                  <a:pt x="532" y="33"/>
                  <a:pt x="532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66" y="33"/>
                  <a:pt x="58" y="41"/>
                  <a:pt x="58" y="58"/>
                </a:cubicBezTo>
                <a:lnTo>
                  <a:pt x="58" y="58"/>
                </a:lnTo>
                <a:cubicBezTo>
                  <a:pt x="42" y="316"/>
                  <a:pt x="42" y="316"/>
                  <a:pt x="42" y="316"/>
                </a:cubicBezTo>
                <a:cubicBezTo>
                  <a:pt x="42" y="325"/>
                  <a:pt x="50" y="333"/>
                  <a:pt x="58" y="333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33" y="333"/>
                  <a:pt x="141" y="350"/>
                  <a:pt x="141" y="358"/>
                </a:cubicBezTo>
                <a:cubicBezTo>
                  <a:pt x="141" y="366"/>
                  <a:pt x="133" y="375"/>
                  <a:pt x="125" y="375"/>
                </a:cubicBezTo>
                <a:cubicBezTo>
                  <a:pt x="58" y="375"/>
                  <a:pt x="58" y="375"/>
                  <a:pt x="58" y="375"/>
                </a:cubicBezTo>
                <a:cubicBezTo>
                  <a:pt x="25" y="375"/>
                  <a:pt x="0" y="350"/>
                  <a:pt x="0" y="316"/>
                </a:cubicBezTo>
                <a:lnTo>
                  <a:pt x="0" y="316"/>
                </a:lnTo>
                <a:cubicBezTo>
                  <a:pt x="17" y="58"/>
                  <a:pt x="17" y="58"/>
                  <a:pt x="17" y="58"/>
                </a:cubicBezTo>
                <a:cubicBezTo>
                  <a:pt x="25" y="25"/>
                  <a:pt x="50" y="0"/>
                  <a:pt x="75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82" y="0"/>
                  <a:pt x="624" y="0"/>
                  <a:pt x="641" y="0"/>
                </a:cubicBezTo>
                <a:cubicBezTo>
                  <a:pt x="641" y="0"/>
                  <a:pt x="641" y="0"/>
                  <a:pt x="649" y="0"/>
                </a:cubicBezTo>
                <a:cubicBezTo>
                  <a:pt x="707" y="0"/>
                  <a:pt x="765" y="8"/>
                  <a:pt x="807" y="33"/>
                </a:cubicBezTo>
                <a:cubicBezTo>
                  <a:pt x="849" y="50"/>
                  <a:pt x="882" y="83"/>
                  <a:pt x="932" y="133"/>
                </a:cubicBezTo>
                <a:cubicBezTo>
                  <a:pt x="957" y="158"/>
                  <a:pt x="965" y="158"/>
                  <a:pt x="989" y="166"/>
                </a:cubicBezTo>
                <a:cubicBezTo>
                  <a:pt x="1006" y="166"/>
                  <a:pt x="1022" y="175"/>
                  <a:pt x="1039" y="183"/>
                </a:cubicBezTo>
                <a:cubicBezTo>
                  <a:pt x="1072" y="191"/>
                  <a:pt x="1089" y="233"/>
                  <a:pt x="1097" y="308"/>
                </a:cubicBezTo>
                <a:cubicBezTo>
                  <a:pt x="1097" y="325"/>
                  <a:pt x="1089" y="341"/>
                  <a:pt x="1081" y="358"/>
                </a:cubicBezTo>
                <a:cubicBezTo>
                  <a:pt x="1064" y="375"/>
                  <a:pt x="1056" y="383"/>
                  <a:pt x="1031" y="3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20">
            <a:extLst>
              <a:ext uri="{FF2B5EF4-FFF2-40B4-BE49-F238E27FC236}">
                <a16:creationId xmlns:a16="http://schemas.microsoft.com/office/drawing/2014/main" id="{ABFF02F7-C38E-3342-9FF9-D9A5F36D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9815" y="6472173"/>
            <a:ext cx="219859" cy="137950"/>
          </a:xfrm>
          <a:custGeom>
            <a:avLst/>
            <a:gdLst>
              <a:gd name="T0" fmla="*/ 208 w 226"/>
              <a:gd name="T1" fmla="*/ 141 h 142"/>
              <a:gd name="T2" fmla="*/ 208 w 226"/>
              <a:gd name="T3" fmla="*/ 141 h 142"/>
              <a:gd name="T4" fmla="*/ 208 w 226"/>
              <a:gd name="T5" fmla="*/ 141 h 142"/>
              <a:gd name="T6" fmla="*/ 108 w 226"/>
              <a:gd name="T7" fmla="*/ 133 h 142"/>
              <a:gd name="T8" fmla="*/ 17 w 226"/>
              <a:gd name="T9" fmla="*/ 125 h 142"/>
              <a:gd name="T10" fmla="*/ 0 w 226"/>
              <a:gd name="T11" fmla="*/ 116 h 142"/>
              <a:gd name="T12" fmla="*/ 0 w 226"/>
              <a:gd name="T13" fmla="*/ 16 h 142"/>
              <a:gd name="T14" fmla="*/ 17 w 226"/>
              <a:gd name="T15" fmla="*/ 0 h 142"/>
              <a:gd name="T16" fmla="*/ 17 w 226"/>
              <a:gd name="T17" fmla="*/ 0 h 142"/>
              <a:gd name="T18" fmla="*/ 92 w 226"/>
              <a:gd name="T19" fmla="*/ 16 h 142"/>
              <a:gd name="T20" fmla="*/ 175 w 226"/>
              <a:gd name="T21" fmla="*/ 75 h 142"/>
              <a:gd name="T22" fmla="*/ 225 w 226"/>
              <a:gd name="T23" fmla="*/ 125 h 142"/>
              <a:gd name="T24" fmla="*/ 217 w 226"/>
              <a:gd name="T25" fmla="*/ 141 h 142"/>
              <a:gd name="T26" fmla="*/ 208 w 226"/>
              <a:gd name="T27" fmla="*/ 141 h 142"/>
              <a:gd name="T28" fmla="*/ 25 w 226"/>
              <a:gd name="T29" fmla="*/ 100 h 142"/>
              <a:gd name="T30" fmla="*/ 25 w 226"/>
              <a:gd name="T31" fmla="*/ 100 h 142"/>
              <a:gd name="T32" fmla="*/ 117 w 226"/>
              <a:gd name="T33" fmla="*/ 108 h 142"/>
              <a:gd name="T34" fmla="*/ 183 w 226"/>
              <a:gd name="T35" fmla="*/ 116 h 142"/>
              <a:gd name="T36" fmla="*/ 84 w 226"/>
              <a:gd name="T37" fmla="*/ 42 h 142"/>
              <a:gd name="T38" fmla="*/ 25 w 226"/>
              <a:gd name="T39" fmla="*/ 25 h 142"/>
              <a:gd name="T40" fmla="*/ 25 w 226"/>
              <a:gd name="T41" fmla="*/ 10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6" h="142">
                <a:moveTo>
                  <a:pt x="208" y="141"/>
                </a:moveTo>
                <a:lnTo>
                  <a:pt x="208" y="141"/>
                </a:lnTo>
                <a:lnTo>
                  <a:pt x="208" y="141"/>
                </a:lnTo>
                <a:cubicBezTo>
                  <a:pt x="183" y="141"/>
                  <a:pt x="150" y="141"/>
                  <a:pt x="108" y="133"/>
                </a:cubicBezTo>
                <a:cubicBezTo>
                  <a:pt x="75" y="133"/>
                  <a:pt x="42" y="125"/>
                  <a:pt x="17" y="125"/>
                </a:cubicBezTo>
                <a:cubicBezTo>
                  <a:pt x="8" y="125"/>
                  <a:pt x="0" y="125"/>
                  <a:pt x="0" y="1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42" y="0"/>
                  <a:pt x="67" y="8"/>
                  <a:pt x="92" y="16"/>
                </a:cubicBezTo>
                <a:cubicBezTo>
                  <a:pt x="125" y="33"/>
                  <a:pt x="158" y="58"/>
                  <a:pt x="175" y="75"/>
                </a:cubicBezTo>
                <a:cubicBezTo>
                  <a:pt x="183" y="83"/>
                  <a:pt x="217" y="116"/>
                  <a:pt x="225" y="125"/>
                </a:cubicBezTo>
                <a:cubicBezTo>
                  <a:pt x="225" y="133"/>
                  <a:pt x="225" y="133"/>
                  <a:pt x="217" y="141"/>
                </a:cubicBezTo>
                <a:cubicBezTo>
                  <a:pt x="217" y="141"/>
                  <a:pt x="217" y="141"/>
                  <a:pt x="208" y="141"/>
                </a:cubicBezTo>
                <a:close/>
                <a:moveTo>
                  <a:pt x="25" y="100"/>
                </a:moveTo>
                <a:lnTo>
                  <a:pt x="25" y="100"/>
                </a:lnTo>
                <a:cubicBezTo>
                  <a:pt x="50" y="100"/>
                  <a:pt x="84" y="108"/>
                  <a:pt x="117" y="108"/>
                </a:cubicBezTo>
                <a:cubicBezTo>
                  <a:pt x="133" y="116"/>
                  <a:pt x="158" y="116"/>
                  <a:pt x="183" y="116"/>
                </a:cubicBezTo>
                <a:cubicBezTo>
                  <a:pt x="158" y="91"/>
                  <a:pt x="117" y="58"/>
                  <a:pt x="84" y="42"/>
                </a:cubicBezTo>
                <a:cubicBezTo>
                  <a:pt x="67" y="33"/>
                  <a:pt x="42" y="25"/>
                  <a:pt x="25" y="25"/>
                </a:cubicBezTo>
                <a:lnTo>
                  <a:pt x="25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21">
            <a:extLst>
              <a:ext uri="{FF2B5EF4-FFF2-40B4-BE49-F238E27FC236}">
                <a16:creationId xmlns:a16="http://schemas.microsoft.com/office/drawing/2014/main" id="{BC724329-E7AB-CE45-9EDB-C0A93536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9815" y="6618745"/>
            <a:ext cx="64665" cy="25866"/>
          </a:xfrm>
          <a:custGeom>
            <a:avLst/>
            <a:gdLst>
              <a:gd name="T0" fmla="*/ 59 w 68"/>
              <a:gd name="T1" fmla="*/ 25 h 26"/>
              <a:gd name="T2" fmla="*/ 59 w 68"/>
              <a:gd name="T3" fmla="*/ 25 h 26"/>
              <a:gd name="T4" fmla="*/ 17 w 68"/>
              <a:gd name="T5" fmla="*/ 25 h 26"/>
              <a:gd name="T6" fmla="*/ 0 w 68"/>
              <a:gd name="T7" fmla="*/ 16 h 26"/>
              <a:gd name="T8" fmla="*/ 17 w 68"/>
              <a:gd name="T9" fmla="*/ 0 h 26"/>
              <a:gd name="T10" fmla="*/ 59 w 68"/>
              <a:gd name="T11" fmla="*/ 0 h 26"/>
              <a:gd name="T12" fmla="*/ 67 w 68"/>
              <a:gd name="T13" fmla="*/ 16 h 26"/>
              <a:gd name="T14" fmla="*/ 59 w 68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26">
                <a:moveTo>
                  <a:pt x="59" y="25"/>
                </a:moveTo>
                <a:lnTo>
                  <a:pt x="59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7" y="8"/>
                  <a:pt x="67" y="16"/>
                </a:cubicBezTo>
                <a:cubicBezTo>
                  <a:pt x="67" y="25"/>
                  <a:pt x="67" y="25"/>
                  <a:pt x="59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22">
            <a:extLst>
              <a:ext uri="{FF2B5EF4-FFF2-40B4-BE49-F238E27FC236}">
                <a16:creationId xmlns:a16="http://schemas.microsoft.com/office/drawing/2014/main" id="{059865C6-9D25-2245-B2F9-F54B9507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387" y="6692029"/>
            <a:ext cx="163815" cy="163815"/>
          </a:xfrm>
          <a:custGeom>
            <a:avLst/>
            <a:gdLst>
              <a:gd name="T0" fmla="*/ 83 w 168"/>
              <a:gd name="T1" fmla="*/ 165 h 166"/>
              <a:gd name="T2" fmla="*/ 83 w 168"/>
              <a:gd name="T3" fmla="*/ 165 h 166"/>
              <a:gd name="T4" fmla="*/ 0 w 168"/>
              <a:gd name="T5" fmla="*/ 83 h 166"/>
              <a:gd name="T6" fmla="*/ 83 w 168"/>
              <a:gd name="T7" fmla="*/ 0 h 166"/>
              <a:gd name="T8" fmla="*/ 167 w 168"/>
              <a:gd name="T9" fmla="*/ 83 h 166"/>
              <a:gd name="T10" fmla="*/ 83 w 168"/>
              <a:gd name="T11" fmla="*/ 165 h 166"/>
              <a:gd name="T12" fmla="*/ 83 w 168"/>
              <a:gd name="T13" fmla="*/ 41 h 166"/>
              <a:gd name="T14" fmla="*/ 83 w 168"/>
              <a:gd name="T15" fmla="*/ 41 h 166"/>
              <a:gd name="T16" fmla="*/ 42 w 168"/>
              <a:gd name="T17" fmla="*/ 83 h 166"/>
              <a:gd name="T18" fmla="*/ 83 w 168"/>
              <a:gd name="T19" fmla="*/ 124 h 166"/>
              <a:gd name="T20" fmla="*/ 125 w 168"/>
              <a:gd name="T21" fmla="*/ 83 h 166"/>
              <a:gd name="T22" fmla="*/ 83 w 168"/>
              <a:gd name="T23" fmla="*/ 4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8" h="166">
                <a:moveTo>
                  <a:pt x="83" y="165"/>
                </a:moveTo>
                <a:lnTo>
                  <a:pt x="83" y="165"/>
                </a:lnTo>
                <a:cubicBezTo>
                  <a:pt x="42" y="165"/>
                  <a:pt x="0" y="124"/>
                  <a:pt x="0" y="83"/>
                </a:cubicBezTo>
                <a:cubicBezTo>
                  <a:pt x="0" y="33"/>
                  <a:pt x="42" y="0"/>
                  <a:pt x="83" y="0"/>
                </a:cubicBezTo>
                <a:cubicBezTo>
                  <a:pt x="125" y="0"/>
                  <a:pt x="167" y="33"/>
                  <a:pt x="167" y="83"/>
                </a:cubicBezTo>
                <a:cubicBezTo>
                  <a:pt x="167" y="124"/>
                  <a:pt x="125" y="165"/>
                  <a:pt x="83" y="165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58" y="41"/>
                  <a:pt x="42" y="58"/>
                  <a:pt x="42" y="83"/>
                </a:cubicBezTo>
                <a:cubicBezTo>
                  <a:pt x="42" y="108"/>
                  <a:pt x="58" y="124"/>
                  <a:pt x="83" y="124"/>
                </a:cubicBezTo>
                <a:cubicBezTo>
                  <a:pt x="108" y="124"/>
                  <a:pt x="125" y="108"/>
                  <a:pt x="125" y="83"/>
                </a:cubicBezTo>
                <a:cubicBezTo>
                  <a:pt x="125" y="58"/>
                  <a:pt x="108" y="41"/>
                  <a:pt x="8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23">
            <a:extLst>
              <a:ext uri="{FF2B5EF4-FFF2-40B4-BE49-F238E27FC236}">
                <a16:creationId xmlns:a16="http://schemas.microsoft.com/office/drawing/2014/main" id="{17AE1B91-8F9C-CA47-8EC4-1EBAB2CE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682" y="6692029"/>
            <a:ext cx="155193" cy="163815"/>
          </a:xfrm>
          <a:custGeom>
            <a:avLst/>
            <a:gdLst>
              <a:gd name="T0" fmla="*/ 83 w 159"/>
              <a:gd name="T1" fmla="*/ 165 h 166"/>
              <a:gd name="T2" fmla="*/ 83 w 159"/>
              <a:gd name="T3" fmla="*/ 165 h 166"/>
              <a:gd name="T4" fmla="*/ 0 w 159"/>
              <a:gd name="T5" fmla="*/ 83 h 166"/>
              <a:gd name="T6" fmla="*/ 83 w 159"/>
              <a:gd name="T7" fmla="*/ 0 h 166"/>
              <a:gd name="T8" fmla="*/ 158 w 159"/>
              <a:gd name="T9" fmla="*/ 83 h 166"/>
              <a:gd name="T10" fmla="*/ 83 w 159"/>
              <a:gd name="T11" fmla="*/ 165 h 166"/>
              <a:gd name="T12" fmla="*/ 83 w 159"/>
              <a:gd name="T13" fmla="*/ 41 h 166"/>
              <a:gd name="T14" fmla="*/ 83 w 159"/>
              <a:gd name="T15" fmla="*/ 41 h 166"/>
              <a:gd name="T16" fmla="*/ 33 w 159"/>
              <a:gd name="T17" fmla="*/ 83 h 166"/>
              <a:gd name="T18" fmla="*/ 83 w 159"/>
              <a:gd name="T19" fmla="*/ 124 h 166"/>
              <a:gd name="T20" fmla="*/ 125 w 159"/>
              <a:gd name="T21" fmla="*/ 83 h 166"/>
              <a:gd name="T22" fmla="*/ 83 w 159"/>
              <a:gd name="T23" fmla="*/ 4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66">
                <a:moveTo>
                  <a:pt x="83" y="165"/>
                </a:moveTo>
                <a:lnTo>
                  <a:pt x="83" y="165"/>
                </a:lnTo>
                <a:cubicBezTo>
                  <a:pt x="33" y="165"/>
                  <a:pt x="0" y="124"/>
                  <a:pt x="0" y="83"/>
                </a:cubicBezTo>
                <a:cubicBezTo>
                  <a:pt x="0" y="33"/>
                  <a:pt x="33" y="0"/>
                  <a:pt x="83" y="0"/>
                </a:cubicBezTo>
                <a:cubicBezTo>
                  <a:pt x="125" y="0"/>
                  <a:pt x="158" y="33"/>
                  <a:pt x="158" y="83"/>
                </a:cubicBezTo>
                <a:cubicBezTo>
                  <a:pt x="158" y="124"/>
                  <a:pt x="125" y="165"/>
                  <a:pt x="83" y="165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58" y="41"/>
                  <a:pt x="33" y="58"/>
                  <a:pt x="33" y="83"/>
                </a:cubicBezTo>
                <a:cubicBezTo>
                  <a:pt x="33" y="108"/>
                  <a:pt x="58" y="124"/>
                  <a:pt x="83" y="124"/>
                </a:cubicBezTo>
                <a:cubicBezTo>
                  <a:pt x="100" y="124"/>
                  <a:pt x="125" y="108"/>
                  <a:pt x="125" y="83"/>
                </a:cubicBezTo>
                <a:cubicBezTo>
                  <a:pt x="125" y="58"/>
                  <a:pt x="100" y="41"/>
                  <a:pt x="8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4">
            <a:extLst>
              <a:ext uri="{FF2B5EF4-FFF2-40B4-BE49-F238E27FC236}">
                <a16:creationId xmlns:a16="http://schemas.microsoft.com/office/drawing/2014/main" id="{9831392B-1D1A-1048-81DB-30F6AE39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0202" y="6704963"/>
            <a:ext cx="112084" cy="34487"/>
          </a:xfrm>
          <a:custGeom>
            <a:avLst/>
            <a:gdLst>
              <a:gd name="T0" fmla="*/ 98 w 116"/>
              <a:gd name="T1" fmla="*/ 34 h 35"/>
              <a:gd name="T2" fmla="*/ 98 w 116"/>
              <a:gd name="T3" fmla="*/ 34 h 35"/>
              <a:gd name="T4" fmla="*/ 98 w 116"/>
              <a:gd name="T5" fmla="*/ 34 h 35"/>
              <a:gd name="T6" fmla="*/ 15 w 116"/>
              <a:gd name="T7" fmla="*/ 25 h 35"/>
              <a:gd name="T8" fmla="*/ 0 w 116"/>
              <a:gd name="T9" fmla="*/ 17 h 35"/>
              <a:gd name="T10" fmla="*/ 15 w 116"/>
              <a:gd name="T11" fmla="*/ 0 h 35"/>
              <a:gd name="T12" fmla="*/ 98 w 116"/>
              <a:gd name="T13" fmla="*/ 8 h 35"/>
              <a:gd name="T14" fmla="*/ 115 w 116"/>
              <a:gd name="T15" fmla="*/ 17 h 35"/>
              <a:gd name="T16" fmla="*/ 98 w 116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35">
                <a:moveTo>
                  <a:pt x="98" y="34"/>
                </a:moveTo>
                <a:lnTo>
                  <a:pt x="98" y="34"/>
                </a:lnTo>
                <a:lnTo>
                  <a:pt x="98" y="34"/>
                </a:lnTo>
                <a:cubicBezTo>
                  <a:pt x="15" y="25"/>
                  <a:pt x="15" y="25"/>
                  <a:pt x="15" y="25"/>
                </a:cubicBezTo>
                <a:cubicBezTo>
                  <a:pt x="7" y="25"/>
                  <a:pt x="0" y="25"/>
                  <a:pt x="0" y="17"/>
                </a:cubicBezTo>
                <a:cubicBezTo>
                  <a:pt x="0" y="8"/>
                  <a:pt x="7" y="0"/>
                  <a:pt x="15" y="0"/>
                </a:cubicBezTo>
                <a:cubicBezTo>
                  <a:pt x="98" y="8"/>
                  <a:pt x="98" y="8"/>
                  <a:pt x="98" y="8"/>
                </a:cubicBezTo>
                <a:cubicBezTo>
                  <a:pt x="107" y="8"/>
                  <a:pt x="115" y="8"/>
                  <a:pt x="115" y="17"/>
                </a:cubicBezTo>
                <a:cubicBezTo>
                  <a:pt x="115" y="25"/>
                  <a:pt x="107" y="34"/>
                  <a:pt x="9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5">
            <a:extLst>
              <a:ext uri="{FF2B5EF4-FFF2-40B4-BE49-F238E27FC236}">
                <a16:creationId xmlns:a16="http://schemas.microsoft.com/office/drawing/2014/main" id="{485951CE-E905-144B-BEAE-8C7BFB57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119" y="6692029"/>
            <a:ext cx="456958" cy="43109"/>
          </a:xfrm>
          <a:custGeom>
            <a:avLst/>
            <a:gdLst>
              <a:gd name="T0" fmla="*/ 449 w 467"/>
              <a:gd name="T1" fmla="*/ 41 h 42"/>
              <a:gd name="T2" fmla="*/ 449 w 467"/>
              <a:gd name="T3" fmla="*/ 41 h 42"/>
              <a:gd name="T4" fmla="*/ 449 w 467"/>
              <a:gd name="T5" fmla="*/ 41 h 42"/>
              <a:gd name="T6" fmla="*/ 8 w 467"/>
              <a:gd name="T7" fmla="*/ 24 h 42"/>
              <a:gd name="T8" fmla="*/ 0 w 467"/>
              <a:gd name="T9" fmla="*/ 16 h 42"/>
              <a:gd name="T10" fmla="*/ 8 w 467"/>
              <a:gd name="T11" fmla="*/ 0 h 42"/>
              <a:gd name="T12" fmla="*/ 8 w 467"/>
              <a:gd name="T13" fmla="*/ 0 h 42"/>
              <a:gd name="T14" fmla="*/ 449 w 467"/>
              <a:gd name="T15" fmla="*/ 16 h 42"/>
              <a:gd name="T16" fmla="*/ 457 w 467"/>
              <a:gd name="T17" fmla="*/ 24 h 42"/>
              <a:gd name="T18" fmla="*/ 449 w 467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" h="42">
                <a:moveTo>
                  <a:pt x="449" y="41"/>
                </a:moveTo>
                <a:lnTo>
                  <a:pt x="449" y="41"/>
                </a:lnTo>
                <a:lnTo>
                  <a:pt x="449" y="41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449" y="16"/>
                  <a:pt x="449" y="16"/>
                  <a:pt x="449" y="16"/>
                </a:cubicBezTo>
                <a:cubicBezTo>
                  <a:pt x="457" y="16"/>
                  <a:pt x="466" y="16"/>
                  <a:pt x="457" y="24"/>
                </a:cubicBezTo>
                <a:cubicBezTo>
                  <a:pt x="457" y="33"/>
                  <a:pt x="457" y="41"/>
                  <a:pt x="44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6">
            <a:extLst>
              <a:ext uri="{FF2B5EF4-FFF2-40B4-BE49-F238E27FC236}">
                <a16:creationId xmlns:a16="http://schemas.microsoft.com/office/drawing/2014/main" id="{3E50591F-BC57-2449-9EAD-DD466C36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354" y="6683407"/>
            <a:ext cx="125016" cy="25866"/>
          </a:xfrm>
          <a:custGeom>
            <a:avLst/>
            <a:gdLst>
              <a:gd name="T0" fmla="*/ 116 w 126"/>
              <a:gd name="T1" fmla="*/ 25 h 26"/>
              <a:gd name="T2" fmla="*/ 116 w 126"/>
              <a:gd name="T3" fmla="*/ 25 h 26"/>
              <a:gd name="T4" fmla="*/ 108 w 126"/>
              <a:gd name="T5" fmla="*/ 25 h 26"/>
              <a:gd name="T6" fmla="*/ 8 w 126"/>
              <a:gd name="T7" fmla="*/ 25 h 26"/>
              <a:gd name="T8" fmla="*/ 0 w 126"/>
              <a:gd name="T9" fmla="*/ 17 h 26"/>
              <a:gd name="T10" fmla="*/ 8 w 126"/>
              <a:gd name="T11" fmla="*/ 0 h 26"/>
              <a:gd name="T12" fmla="*/ 8 w 126"/>
              <a:gd name="T13" fmla="*/ 0 h 26"/>
              <a:gd name="T14" fmla="*/ 116 w 126"/>
              <a:gd name="T15" fmla="*/ 0 h 26"/>
              <a:gd name="T16" fmla="*/ 125 w 126"/>
              <a:gd name="T17" fmla="*/ 17 h 26"/>
              <a:gd name="T18" fmla="*/ 116 w 126"/>
              <a:gd name="T1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16" y="25"/>
                </a:moveTo>
                <a:lnTo>
                  <a:pt x="116" y="25"/>
                </a:lnTo>
                <a:cubicBezTo>
                  <a:pt x="116" y="25"/>
                  <a:pt x="116" y="25"/>
                  <a:pt x="108" y="25"/>
                </a:cubicBezTo>
                <a:cubicBezTo>
                  <a:pt x="8" y="25"/>
                  <a:pt x="8" y="25"/>
                  <a:pt x="8" y="25"/>
                </a:cubicBezTo>
                <a:lnTo>
                  <a:pt x="0" y="17"/>
                </a:lnTo>
                <a:cubicBezTo>
                  <a:pt x="0" y="9"/>
                  <a:pt x="8" y="0"/>
                  <a:pt x="8" y="0"/>
                </a:cubicBezTo>
                <a:lnTo>
                  <a:pt x="8" y="0"/>
                </a:lnTo>
                <a:cubicBezTo>
                  <a:pt x="116" y="0"/>
                  <a:pt x="116" y="0"/>
                  <a:pt x="116" y="0"/>
                </a:cubicBezTo>
                <a:cubicBezTo>
                  <a:pt x="116" y="0"/>
                  <a:pt x="125" y="9"/>
                  <a:pt x="125" y="17"/>
                </a:cubicBezTo>
                <a:cubicBezTo>
                  <a:pt x="125" y="25"/>
                  <a:pt x="116" y="25"/>
                  <a:pt x="11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7">
            <a:extLst>
              <a:ext uri="{FF2B5EF4-FFF2-40B4-BE49-F238E27FC236}">
                <a16:creationId xmlns:a16="http://schemas.microsoft.com/office/drawing/2014/main" id="{B3DE151E-FD53-9D4E-9255-80595A4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710" y="5032323"/>
            <a:ext cx="137950" cy="237100"/>
          </a:xfrm>
          <a:custGeom>
            <a:avLst/>
            <a:gdLst>
              <a:gd name="T0" fmla="*/ 117 w 143"/>
              <a:gd name="T1" fmla="*/ 241 h 242"/>
              <a:gd name="T2" fmla="*/ 117 w 143"/>
              <a:gd name="T3" fmla="*/ 241 h 242"/>
              <a:gd name="T4" fmla="*/ 25 w 143"/>
              <a:gd name="T5" fmla="*/ 241 h 242"/>
              <a:gd name="T6" fmla="*/ 0 w 143"/>
              <a:gd name="T7" fmla="*/ 216 h 242"/>
              <a:gd name="T8" fmla="*/ 0 w 143"/>
              <a:gd name="T9" fmla="*/ 25 h 242"/>
              <a:gd name="T10" fmla="*/ 25 w 143"/>
              <a:gd name="T11" fmla="*/ 0 h 242"/>
              <a:gd name="T12" fmla="*/ 117 w 143"/>
              <a:gd name="T13" fmla="*/ 0 h 242"/>
              <a:gd name="T14" fmla="*/ 142 w 143"/>
              <a:gd name="T15" fmla="*/ 25 h 242"/>
              <a:gd name="T16" fmla="*/ 142 w 143"/>
              <a:gd name="T17" fmla="*/ 216 h 242"/>
              <a:gd name="T18" fmla="*/ 117 w 143"/>
              <a:gd name="T19" fmla="*/ 241 h 242"/>
              <a:gd name="T20" fmla="*/ 42 w 143"/>
              <a:gd name="T21" fmla="*/ 200 h 242"/>
              <a:gd name="T22" fmla="*/ 42 w 143"/>
              <a:gd name="T23" fmla="*/ 200 h 242"/>
              <a:gd name="T24" fmla="*/ 100 w 143"/>
              <a:gd name="T25" fmla="*/ 200 h 242"/>
              <a:gd name="T26" fmla="*/ 100 w 143"/>
              <a:gd name="T27" fmla="*/ 42 h 242"/>
              <a:gd name="T28" fmla="*/ 42 w 143"/>
              <a:gd name="T29" fmla="*/ 42 h 242"/>
              <a:gd name="T30" fmla="*/ 42 w 143"/>
              <a:gd name="T31" fmla="*/ 20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242">
                <a:moveTo>
                  <a:pt x="117" y="241"/>
                </a:moveTo>
                <a:lnTo>
                  <a:pt x="117" y="241"/>
                </a:lnTo>
                <a:cubicBezTo>
                  <a:pt x="25" y="241"/>
                  <a:pt x="25" y="241"/>
                  <a:pt x="25" y="241"/>
                </a:cubicBezTo>
                <a:cubicBezTo>
                  <a:pt x="9" y="241"/>
                  <a:pt x="0" y="233"/>
                  <a:pt x="0" y="21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42" y="8"/>
                  <a:pt x="142" y="25"/>
                </a:cubicBezTo>
                <a:cubicBezTo>
                  <a:pt x="142" y="216"/>
                  <a:pt x="142" y="216"/>
                  <a:pt x="142" y="216"/>
                </a:cubicBezTo>
                <a:cubicBezTo>
                  <a:pt x="142" y="233"/>
                  <a:pt x="133" y="241"/>
                  <a:pt x="117" y="241"/>
                </a:cubicBezTo>
                <a:close/>
                <a:moveTo>
                  <a:pt x="42" y="200"/>
                </a:moveTo>
                <a:lnTo>
                  <a:pt x="42" y="200"/>
                </a:lnTo>
                <a:cubicBezTo>
                  <a:pt x="100" y="200"/>
                  <a:pt x="100" y="200"/>
                  <a:pt x="100" y="200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8">
            <a:extLst>
              <a:ext uri="{FF2B5EF4-FFF2-40B4-BE49-F238E27FC236}">
                <a16:creationId xmlns:a16="http://schemas.microsoft.com/office/drawing/2014/main" id="{DF8CFF98-458F-B949-9212-D2081D19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701" y="4834021"/>
            <a:ext cx="129328" cy="431093"/>
          </a:xfrm>
          <a:custGeom>
            <a:avLst/>
            <a:gdLst>
              <a:gd name="T0" fmla="*/ 116 w 134"/>
              <a:gd name="T1" fmla="*/ 441 h 442"/>
              <a:gd name="T2" fmla="*/ 116 w 134"/>
              <a:gd name="T3" fmla="*/ 441 h 442"/>
              <a:gd name="T4" fmla="*/ 17 w 134"/>
              <a:gd name="T5" fmla="*/ 441 h 442"/>
              <a:gd name="T6" fmla="*/ 0 w 134"/>
              <a:gd name="T7" fmla="*/ 416 h 442"/>
              <a:gd name="T8" fmla="*/ 0 w 134"/>
              <a:gd name="T9" fmla="*/ 25 h 442"/>
              <a:gd name="T10" fmla="*/ 17 w 134"/>
              <a:gd name="T11" fmla="*/ 0 h 442"/>
              <a:gd name="T12" fmla="*/ 116 w 134"/>
              <a:gd name="T13" fmla="*/ 0 h 442"/>
              <a:gd name="T14" fmla="*/ 133 w 134"/>
              <a:gd name="T15" fmla="*/ 25 h 442"/>
              <a:gd name="T16" fmla="*/ 133 w 134"/>
              <a:gd name="T17" fmla="*/ 416 h 442"/>
              <a:gd name="T18" fmla="*/ 116 w 134"/>
              <a:gd name="T19" fmla="*/ 441 h 442"/>
              <a:gd name="T20" fmla="*/ 42 w 134"/>
              <a:gd name="T21" fmla="*/ 400 h 442"/>
              <a:gd name="T22" fmla="*/ 42 w 134"/>
              <a:gd name="T23" fmla="*/ 400 h 442"/>
              <a:gd name="T24" fmla="*/ 100 w 134"/>
              <a:gd name="T25" fmla="*/ 400 h 442"/>
              <a:gd name="T26" fmla="*/ 100 w 134"/>
              <a:gd name="T27" fmla="*/ 42 h 442"/>
              <a:gd name="T28" fmla="*/ 42 w 134"/>
              <a:gd name="T29" fmla="*/ 42 h 442"/>
              <a:gd name="T30" fmla="*/ 42 w 134"/>
              <a:gd name="T31" fmla="*/ 40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442">
                <a:moveTo>
                  <a:pt x="116" y="441"/>
                </a:moveTo>
                <a:lnTo>
                  <a:pt x="116" y="441"/>
                </a:lnTo>
                <a:cubicBezTo>
                  <a:pt x="17" y="441"/>
                  <a:pt x="17" y="441"/>
                  <a:pt x="17" y="441"/>
                </a:cubicBezTo>
                <a:cubicBezTo>
                  <a:pt x="8" y="441"/>
                  <a:pt x="0" y="433"/>
                  <a:pt x="0" y="41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3" y="9"/>
                  <a:pt x="133" y="25"/>
                </a:cubicBezTo>
                <a:cubicBezTo>
                  <a:pt x="133" y="416"/>
                  <a:pt x="133" y="416"/>
                  <a:pt x="133" y="416"/>
                </a:cubicBezTo>
                <a:cubicBezTo>
                  <a:pt x="133" y="433"/>
                  <a:pt x="125" y="441"/>
                  <a:pt x="116" y="441"/>
                </a:cubicBezTo>
                <a:close/>
                <a:moveTo>
                  <a:pt x="42" y="400"/>
                </a:moveTo>
                <a:lnTo>
                  <a:pt x="42" y="400"/>
                </a:lnTo>
                <a:cubicBezTo>
                  <a:pt x="100" y="400"/>
                  <a:pt x="100" y="400"/>
                  <a:pt x="100" y="400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4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29">
            <a:extLst>
              <a:ext uri="{FF2B5EF4-FFF2-40B4-BE49-F238E27FC236}">
                <a16:creationId xmlns:a16="http://schemas.microsoft.com/office/drawing/2014/main" id="{22305D68-996D-F145-83E1-BF3D5858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3072" y="4648650"/>
            <a:ext cx="137950" cy="620774"/>
          </a:xfrm>
          <a:custGeom>
            <a:avLst/>
            <a:gdLst>
              <a:gd name="T0" fmla="*/ 125 w 143"/>
              <a:gd name="T1" fmla="*/ 632 h 633"/>
              <a:gd name="T2" fmla="*/ 125 w 143"/>
              <a:gd name="T3" fmla="*/ 632 h 633"/>
              <a:gd name="T4" fmla="*/ 25 w 143"/>
              <a:gd name="T5" fmla="*/ 632 h 633"/>
              <a:gd name="T6" fmla="*/ 0 w 143"/>
              <a:gd name="T7" fmla="*/ 607 h 633"/>
              <a:gd name="T8" fmla="*/ 0 w 143"/>
              <a:gd name="T9" fmla="*/ 17 h 633"/>
              <a:gd name="T10" fmla="*/ 25 w 143"/>
              <a:gd name="T11" fmla="*/ 0 h 633"/>
              <a:gd name="T12" fmla="*/ 125 w 143"/>
              <a:gd name="T13" fmla="*/ 0 h 633"/>
              <a:gd name="T14" fmla="*/ 142 w 143"/>
              <a:gd name="T15" fmla="*/ 17 h 633"/>
              <a:gd name="T16" fmla="*/ 142 w 143"/>
              <a:gd name="T17" fmla="*/ 607 h 633"/>
              <a:gd name="T18" fmla="*/ 125 w 143"/>
              <a:gd name="T19" fmla="*/ 632 h 633"/>
              <a:gd name="T20" fmla="*/ 42 w 143"/>
              <a:gd name="T21" fmla="*/ 591 h 633"/>
              <a:gd name="T22" fmla="*/ 42 w 143"/>
              <a:gd name="T23" fmla="*/ 591 h 633"/>
              <a:gd name="T24" fmla="*/ 109 w 143"/>
              <a:gd name="T25" fmla="*/ 591 h 633"/>
              <a:gd name="T26" fmla="*/ 109 w 143"/>
              <a:gd name="T27" fmla="*/ 33 h 633"/>
              <a:gd name="T28" fmla="*/ 42 w 143"/>
              <a:gd name="T29" fmla="*/ 33 h 633"/>
              <a:gd name="T30" fmla="*/ 42 w 143"/>
              <a:gd name="T31" fmla="*/ 591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633">
                <a:moveTo>
                  <a:pt x="125" y="632"/>
                </a:moveTo>
                <a:lnTo>
                  <a:pt x="125" y="632"/>
                </a:lnTo>
                <a:cubicBezTo>
                  <a:pt x="25" y="632"/>
                  <a:pt x="25" y="632"/>
                  <a:pt x="25" y="632"/>
                </a:cubicBezTo>
                <a:cubicBezTo>
                  <a:pt x="9" y="632"/>
                  <a:pt x="0" y="624"/>
                  <a:pt x="0" y="60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2" y="8"/>
                  <a:pt x="142" y="17"/>
                </a:cubicBezTo>
                <a:cubicBezTo>
                  <a:pt x="142" y="607"/>
                  <a:pt x="142" y="607"/>
                  <a:pt x="142" y="607"/>
                </a:cubicBezTo>
                <a:cubicBezTo>
                  <a:pt x="142" y="624"/>
                  <a:pt x="133" y="632"/>
                  <a:pt x="125" y="632"/>
                </a:cubicBezTo>
                <a:close/>
                <a:moveTo>
                  <a:pt x="42" y="591"/>
                </a:moveTo>
                <a:lnTo>
                  <a:pt x="42" y="591"/>
                </a:lnTo>
                <a:cubicBezTo>
                  <a:pt x="109" y="591"/>
                  <a:pt x="109" y="591"/>
                  <a:pt x="109" y="591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42" y="33"/>
                  <a:pt x="42" y="33"/>
                  <a:pt x="42" y="33"/>
                </a:cubicBezTo>
                <a:lnTo>
                  <a:pt x="42" y="5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30">
            <a:extLst>
              <a:ext uri="{FF2B5EF4-FFF2-40B4-BE49-F238E27FC236}">
                <a16:creationId xmlns:a16="http://schemas.microsoft.com/office/drawing/2014/main" id="{EDBA51C7-224A-434D-B39C-09A999DA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029" y="6373020"/>
            <a:ext cx="43109" cy="521624"/>
          </a:xfrm>
          <a:custGeom>
            <a:avLst/>
            <a:gdLst>
              <a:gd name="T0" fmla="*/ 16 w 42"/>
              <a:gd name="T1" fmla="*/ 532 h 533"/>
              <a:gd name="T2" fmla="*/ 16 w 42"/>
              <a:gd name="T3" fmla="*/ 532 h 533"/>
              <a:gd name="T4" fmla="*/ 0 w 42"/>
              <a:gd name="T5" fmla="*/ 515 h 533"/>
              <a:gd name="T6" fmla="*/ 0 w 42"/>
              <a:gd name="T7" fmla="*/ 25 h 533"/>
              <a:gd name="T8" fmla="*/ 16 w 42"/>
              <a:gd name="T9" fmla="*/ 0 h 533"/>
              <a:gd name="T10" fmla="*/ 41 w 42"/>
              <a:gd name="T11" fmla="*/ 25 h 533"/>
              <a:gd name="T12" fmla="*/ 41 w 42"/>
              <a:gd name="T13" fmla="*/ 515 h 533"/>
              <a:gd name="T14" fmla="*/ 16 w 42"/>
              <a:gd name="T15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33">
                <a:moveTo>
                  <a:pt x="16" y="532"/>
                </a:moveTo>
                <a:lnTo>
                  <a:pt x="16" y="532"/>
                </a:lnTo>
                <a:cubicBezTo>
                  <a:pt x="8" y="532"/>
                  <a:pt x="0" y="523"/>
                  <a:pt x="0" y="51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1" y="8"/>
                  <a:pt x="41" y="25"/>
                </a:cubicBezTo>
                <a:cubicBezTo>
                  <a:pt x="41" y="515"/>
                  <a:pt x="41" y="515"/>
                  <a:pt x="41" y="515"/>
                </a:cubicBezTo>
                <a:cubicBezTo>
                  <a:pt x="41" y="523"/>
                  <a:pt x="33" y="532"/>
                  <a:pt x="16" y="5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1">
            <a:extLst>
              <a:ext uri="{FF2B5EF4-FFF2-40B4-BE49-F238E27FC236}">
                <a16:creationId xmlns:a16="http://schemas.microsoft.com/office/drawing/2014/main" id="{9EEF4753-87F9-A646-BE22-FB3DA47A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029" y="6860157"/>
            <a:ext cx="521624" cy="34487"/>
          </a:xfrm>
          <a:custGeom>
            <a:avLst/>
            <a:gdLst>
              <a:gd name="T0" fmla="*/ 507 w 533"/>
              <a:gd name="T1" fmla="*/ 34 h 35"/>
              <a:gd name="T2" fmla="*/ 507 w 533"/>
              <a:gd name="T3" fmla="*/ 34 h 35"/>
              <a:gd name="T4" fmla="*/ 16 w 533"/>
              <a:gd name="T5" fmla="*/ 34 h 35"/>
              <a:gd name="T6" fmla="*/ 0 w 533"/>
              <a:gd name="T7" fmla="*/ 17 h 35"/>
              <a:gd name="T8" fmla="*/ 16 w 533"/>
              <a:gd name="T9" fmla="*/ 0 h 35"/>
              <a:gd name="T10" fmla="*/ 507 w 533"/>
              <a:gd name="T11" fmla="*/ 0 h 35"/>
              <a:gd name="T12" fmla="*/ 532 w 533"/>
              <a:gd name="T13" fmla="*/ 17 h 35"/>
              <a:gd name="T14" fmla="*/ 507 w 53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3" h="35">
                <a:moveTo>
                  <a:pt x="507" y="34"/>
                </a:moveTo>
                <a:lnTo>
                  <a:pt x="507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4" y="0"/>
                  <a:pt x="532" y="9"/>
                  <a:pt x="532" y="17"/>
                </a:cubicBezTo>
                <a:cubicBezTo>
                  <a:pt x="532" y="25"/>
                  <a:pt x="524" y="34"/>
                  <a:pt x="50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32">
            <a:extLst>
              <a:ext uri="{FF2B5EF4-FFF2-40B4-BE49-F238E27FC236}">
                <a16:creationId xmlns:a16="http://schemas.microsoft.com/office/drawing/2014/main" id="{6CEA4A7C-1FAA-F141-9E58-A2929A1F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695" y="6472173"/>
            <a:ext cx="456958" cy="366427"/>
          </a:xfrm>
          <a:custGeom>
            <a:avLst/>
            <a:gdLst>
              <a:gd name="T0" fmla="*/ 250 w 467"/>
              <a:gd name="T1" fmla="*/ 374 h 375"/>
              <a:gd name="T2" fmla="*/ 250 w 467"/>
              <a:gd name="T3" fmla="*/ 374 h 375"/>
              <a:gd name="T4" fmla="*/ 233 w 467"/>
              <a:gd name="T5" fmla="*/ 366 h 375"/>
              <a:gd name="T6" fmla="*/ 150 w 467"/>
              <a:gd name="T7" fmla="*/ 249 h 375"/>
              <a:gd name="T8" fmla="*/ 42 w 467"/>
              <a:gd name="T9" fmla="*/ 366 h 375"/>
              <a:gd name="T10" fmla="*/ 8 w 467"/>
              <a:gd name="T11" fmla="*/ 366 h 375"/>
              <a:gd name="T12" fmla="*/ 8 w 467"/>
              <a:gd name="T13" fmla="*/ 341 h 375"/>
              <a:gd name="T14" fmla="*/ 133 w 467"/>
              <a:gd name="T15" fmla="*/ 208 h 375"/>
              <a:gd name="T16" fmla="*/ 150 w 467"/>
              <a:gd name="T17" fmla="*/ 200 h 375"/>
              <a:gd name="T18" fmla="*/ 167 w 467"/>
              <a:gd name="T19" fmla="*/ 208 h 375"/>
              <a:gd name="T20" fmla="*/ 250 w 467"/>
              <a:gd name="T21" fmla="*/ 316 h 375"/>
              <a:gd name="T22" fmla="*/ 433 w 467"/>
              <a:gd name="T23" fmla="*/ 8 h 375"/>
              <a:gd name="T24" fmla="*/ 458 w 467"/>
              <a:gd name="T25" fmla="*/ 8 h 375"/>
              <a:gd name="T26" fmla="*/ 466 w 467"/>
              <a:gd name="T27" fmla="*/ 33 h 375"/>
              <a:gd name="T28" fmla="*/ 267 w 467"/>
              <a:gd name="T29" fmla="*/ 366 h 375"/>
              <a:gd name="T30" fmla="*/ 250 w 467"/>
              <a:gd name="T31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" h="375">
                <a:moveTo>
                  <a:pt x="250" y="374"/>
                </a:moveTo>
                <a:lnTo>
                  <a:pt x="250" y="374"/>
                </a:lnTo>
                <a:cubicBezTo>
                  <a:pt x="241" y="374"/>
                  <a:pt x="241" y="366"/>
                  <a:pt x="233" y="366"/>
                </a:cubicBezTo>
                <a:cubicBezTo>
                  <a:pt x="150" y="249"/>
                  <a:pt x="150" y="249"/>
                  <a:pt x="150" y="249"/>
                </a:cubicBezTo>
                <a:cubicBezTo>
                  <a:pt x="42" y="366"/>
                  <a:pt x="42" y="366"/>
                  <a:pt x="42" y="366"/>
                </a:cubicBezTo>
                <a:cubicBezTo>
                  <a:pt x="33" y="374"/>
                  <a:pt x="17" y="374"/>
                  <a:pt x="8" y="366"/>
                </a:cubicBezTo>
                <a:cubicBezTo>
                  <a:pt x="0" y="358"/>
                  <a:pt x="0" y="349"/>
                  <a:pt x="8" y="341"/>
                </a:cubicBezTo>
                <a:cubicBezTo>
                  <a:pt x="133" y="208"/>
                  <a:pt x="133" y="208"/>
                  <a:pt x="133" y="208"/>
                </a:cubicBezTo>
                <a:cubicBezTo>
                  <a:pt x="142" y="200"/>
                  <a:pt x="142" y="200"/>
                  <a:pt x="150" y="200"/>
                </a:cubicBezTo>
                <a:cubicBezTo>
                  <a:pt x="158" y="200"/>
                  <a:pt x="158" y="208"/>
                  <a:pt x="167" y="208"/>
                </a:cubicBezTo>
                <a:cubicBezTo>
                  <a:pt x="250" y="316"/>
                  <a:pt x="250" y="316"/>
                  <a:pt x="250" y="316"/>
                </a:cubicBezTo>
                <a:cubicBezTo>
                  <a:pt x="433" y="8"/>
                  <a:pt x="433" y="8"/>
                  <a:pt x="433" y="8"/>
                </a:cubicBezTo>
                <a:cubicBezTo>
                  <a:pt x="433" y="0"/>
                  <a:pt x="450" y="0"/>
                  <a:pt x="458" y="8"/>
                </a:cubicBezTo>
                <a:cubicBezTo>
                  <a:pt x="466" y="8"/>
                  <a:pt x="466" y="25"/>
                  <a:pt x="466" y="33"/>
                </a:cubicBezTo>
                <a:cubicBezTo>
                  <a:pt x="267" y="366"/>
                  <a:pt x="267" y="366"/>
                  <a:pt x="267" y="366"/>
                </a:cubicBezTo>
                <a:cubicBezTo>
                  <a:pt x="267" y="366"/>
                  <a:pt x="258" y="374"/>
                  <a:pt x="250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33">
            <a:extLst>
              <a:ext uri="{FF2B5EF4-FFF2-40B4-BE49-F238E27FC236}">
                <a16:creationId xmlns:a16="http://schemas.microsoft.com/office/drawing/2014/main" id="{49C327A5-050B-D44E-8865-F4589515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1544" y="6472173"/>
            <a:ext cx="64663" cy="107772"/>
          </a:xfrm>
          <a:custGeom>
            <a:avLst/>
            <a:gdLst>
              <a:gd name="T0" fmla="*/ 41 w 67"/>
              <a:gd name="T1" fmla="*/ 108 h 109"/>
              <a:gd name="T2" fmla="*/ 41 w 67"/>
              <a:gd name="T3" fmla="*/ 108 h 109"/>
              <a:gd name="T4" fmla="*/ 25 w 67"/>
              <a:gd name="T5" fmla="*/ 100 h 109"/>
              <a:gd name="T6" fmla="*/ 0 w 67"/>
              <a:gd name="T7" fmla="*/ 25 h 109"/>
              <a:gd name="T8" fmla="*/ 16 w 67"/>
              <a:gd name="T9" fmla="*/ 0 h 109"/>
              <a:gd name="T10" fmla="*/ 41 w 67"/>
              <a:gd name="T11" fmla="*/ 16 h 109"/>
              <a:gd name="T12" fmla="*/ 58 w 67"/>
              <a:gd name="T13" fmla="*/ 83 h 109"/>
              <a:gd name="T14" fmla="*/ 49 w 67"/>
              <a:gd name="T15" fmla="*/ 108 h 109"/>
              <a:gd name="T16" fmla="*/ 41 w 67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109">
                <a:moveTo>
                  <a:pt x="41" y="108"/>
                </a:moveTo>
                <a:lnTo>
                  <a:pt x="41" y="108"/>
                </a:lnTo>
                <a:cubicBezTo>
                  <a:pt x="33" y="108"/>
                  <a:pt x="25" y="108"/>
                  <a:pt x="25" y="10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8" y="8"/>
                  <a:pt x="16" y="0"/>
                </a:cubicBezTo>
                <a:cubicBezTo>
                  <a:pt x="25" y="0"/>
                  <a:pt x="33" y="8"/>
                  <a:pt x="41" y="16"/>
                </a:cubicBezTo>
                <a:cubicBezTo>
                  <a:pt x="58" y="83"/>
                  <a:pt x="58" y="83"/>
                  <a:pt x="58" y="83"/>
                </a:cubicBezTo>
                <a:cubicBezTo>
                  <a:pt x="66" y="91"/>
                  <a:pt x="58" y="108"/>
                  <a:pt x="49" y="108"/>
                </a:cubicBezTo>
                <a:lnTo>
                  <a:pt x="41" y="1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4">
            <a:extLst>
              <a:ext uri="{FF2B5EF4-FFF2-40B4-BE49-F238E27FC236}">
                <a16:creationId xmlns:a16="http://schemas.microsoft.com/office/drawing/2014/main" id="{85AF0F83-6E85-444A-987D-18028AC4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6878" y="6472173"/>
            <a:ext cx="107775" cy="56041"/>
          </a:xfrm>
          <a:custGeom>
            <a:avLst/>
            <a:gdLst>
              <a:gd name="T0" fmla="*/ 17 w 109"/>
              <a:gd name="T1" fmla="*/ 58 h 59"/>
              <a:gd name="T2" fmla="*/ 17 w 109"/>
              <a:gd name="T3" fmla="*/ 58 h 59"/>
              <a:gd name="T4" fmla="*/ 0 w 109"/>
              <a:gd name="T5" fmla="*/ 50 h 59"/>
              <a:gd name="T6" fmla="*/ 17 w 109"/>
              <a:gd name="T7" fmla="*/ 25 h 59"/>
              <a:gd name="T8" fmla="*/ 83 w 109"/>
              <a:gd name="T9" fmla="*/ 0 h 59"/>
              <a:gd name="T10" fmla="*/ 108 w 109"/>
              <a:gd name="T11" fmla="*/ 16 h 59"/>
              <a:gd name="T12" fmla="*/ 92 w 109"/>
              <a:gd name="T13" fmla="*/ 42 h 59"/>
              <a:gd name="T14" fmla="*/ 25 w 109"/>
              <a:gd name="T15" fmla="*/ 58 h 59"/>
              <a:gd name="T16" fmla="*/ 17 w 109"/>
              <a:gd name="T17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59">
                <a:moveTo>
                  <a:pt x="17" y="58"/>
                </a:moveTo>
                <a:lnTo>
                  <a:pt x="17" y="58"/>
                </a:lnTo>
                <a:cubicBezTo>
                  <a:pt x="8" y="58"/>
                  <a:pt x="0" y="58"/>
                  <a:pt x="0" y="50"/>
                </a:cubicBezTo>
                <a:cubicBezTo>
                  <a:pt x="0" y="42"/>
                  <a:pt x="0" y="25"/>
                  <a:pt x="17" y="25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100" y="8"/>
                  <a:pt x="108" y="16"/>
                </a:cubicBezTo>
                <a:cubicBezTo>
                  <a:pt x="108" y="25"/>
                  <a:pt x="108" y="33"/>
                  <a:pt x="92" y="42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17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5">
            <a:extLst>
              <a:ext uri="{FF2B5EF4-FFF2-40B4-BE49-F238E27FC236}">
                <a16:creationId xmlns:a16="http://schemas.microsoft.com/office/drawing/2014/main" id="{F092C87A-CA0E-644E-9D5C-3EE712DA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037" y="6308358"/>
            <a:ext cx="780277" cy="530243"/>
          </a:xfrm>
          <a:custGeom>
            <a:avLst/>
            <a:gdLst>
              <a:gd name="T0" fmla="*/ 757 w 800"/>
              <a:gd name="T1" fmla="*/ 540 h 541"/>
              <a:gd name="T2" fmla="*/ 757 w 800"/>
              <a:gd name="T3" fmla="*/ 540 h 541"/>
              <a:gd name="T4" fmla="*/ 42 w 800"/>
              <a:gd name="T5" fmla="*/ 540 h 541"/>
              <a:gd name="T6" fmla="*/ 0 w 800"/>
              <a:gd name="T7" fmla="*/ 499 h 541"/>
              <a:gd name="T8" fmla="*/ 0 w 800"/>
              <a:gd name="T9" fmla="*/ 41 h 541"/>
              <a:gd name="T10" fmla="*/ 42 w 800"/>
              <a:gd name="T11" fmla="*/ 0 h 541"/>
              <a:gd name="T12" fmla="*/ 757 w 800"/>
              <a:gd name="T13" fmla="*/ 0 h 541"/>
              <a:gd name="T14" fmla="*/ 799 w 800"/>
              <a:gd name="T15" fmla="*/ 41 h 541"/>
              <a:gd name="T16" fmla="*/ 799 w 800"/>
              <a:gd name="T17" fmla="*/ 499 h 541"/>
              <a:gd name="T18" fmla="*/ 757 w 800"/>
              <a:gd name="T19" fmla="*/ 540 h 541"/>
              <a:gd name="T20" fmla="*/ 50 w 800"/>
              <a:gd name="T21" fmla="*/ 491 h 541"/>
              <a:gd name="T22" fmla="*/ 50 w 800"/>
              <a:gd name="T23" fmla="*/ 491 h 541"/>
              <a:gd name="T24" fmla="*/ 749 w 800"/>
              <a:gd name="T25" fmla="*/ 491 h 541"/>
              <a:gd name="T26" fmla="*/ 749 w 800"/>
              <a:gd name="T27" fmla="*/ 49 h 541"/>
              <a:gd name="T28" fmla="*/ 50 w 800"/>
              <a:gd name="T29" fmla="*/ 49 h 541"/>
              <a:gd name="T30" fmla="*/ 50 w 800"/>
              <a:gd name="T31" fmla="*/ 491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0" h="541">
                <a:moveTo>
                  <a:pt x="757" y="540"/>
                </a:moveTo>
                <a:lnTo>
                  <a:pt x="757" y="540"/>
                </a:lnTo>
                <a:cubicBezTo>
                  <a:pt x="42" y="540"/>
                  <a:pt x="42" y="540"/>
                  <a:pt x="42" y="540"/>
                </a:cubicBezTo>
                <a:cubicBezTo>
                  <a:pt x="17" y="540"/>
                  <a:pt x="0" y="524"/>
                  <a:pt x="0" y="4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42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2" y="0"/>
                  <a:pt x="799" y="16"/>
                  <a:pt x="799" y="41"/>
                </a:cubicBezTo>
                <a:cubicBezTo>
                  <a:pt x="799" y="499"/>
                  <a:pt x="799" y="499"/>
                  <a:pt x="799" y="499"/>
                </a:cubicBezTo>
                <a:cubicBezTo>
                  <a:pt x="799" y="524"/>
                  <a:pt x="782" y="540"/>
                  <a:pt x="757" y="540"/>
                </a:cubicBezTo>
                <a:close/>
                <a:moveTo>
                  <a:pt x="50" y="491"/>
                </a:moveTo>
                <a:lnTo>
                  <a:pt x="50" y="491"/>
                </a:lnTo>
                <a:cubicBezTo>
                  <a:pt x="749" y="491"/>
                  <a:pt x="749" y="491"/>
                  <a:pt x="749" y="491"/>
                </a:cubicBezTo>
                <a:cubicBezTo>
                  <a:pt x="749" y="49"/>
                  <a:pt x="749" y="49"/>
                  <a:pt x="749" y="49"/>
                </a:cubicBezTo>
                <a:cubicBezTo>
                  <a:pt x="50" y="49"/>
                  <a:pt x="50" y="49"/>
                  <a:pt x="50" y="49"/>
                </a:cubicBezTo>
                <a:lnTo>
                  <a:pt x="50" y="4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6">
            <a:extLst>
              <a:ext uri="{FF2B5EF4-FFF2-40B4-BE49-F238E27FC236}">
                <a16:creationId xmlns:a16="http://schemas.microsoft.com/office/drawing/2014/main" id="{0B248369-3AD2-9C46-B31B-422C7E67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9659" y="6713585"/>
            <a:ext cx="771655" cy="51731"/>
          </a:xfrm>
          <a:custGeom>
            <a:avLst/>
            <a:gdLst>
              <a:gd name="T0" fmla="*/ 765 w 791"/>
              <a:gd name="T1" fmla="*/ 51 h 52"/>
              <a:gd name="T2" fmla="*/ 765 w 791"/>
              <a:gd name="T3" fmla="*/ 51 h 52"/>
              <a:gd name="T4" fmla="*/ 16 w 791"/>
              <a:gd name="T5" fmla="*/ 51 h 52"/>
              <a:gd name="T6" fmla="*/ 0 w 791"/>
              <a:gd name="T7" fmla="*/ 26 h 52"/>
              <a:gd name="T8" fmla="*/ 16 w 791"/>
              <a:gd name="T9" fmla="*/ 0 h 52"/>
              <a:gd name="T10" fmla="*/ 765 w 791"/>
              <a:gd name="T11" fmla="*/ 0 h 52"/>
              <a:gd name="T12" fmla="*/ 790 w 791"/>
              <a:gd name="T13" fmla="*/ 26 h 52"/>
              <a:gd name="T14" fmla="*/ 765 w 79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1" h="52">
                <a:moveTo>
                  <a:pt x="765" y="51"/>
                </a:moveTo>
                <a:lnTo>
                  <a:pt x="765" y="51"/>
                </a:lnTo>
                <a:cubicBezTo>
                  <a:pt x="16" y="51"/>
                  <a:pt x="16" y="51"/>
                  <a:pt x="16" y="51"/>
                </a:cubicBezTo>
                <a:cubicBezTo>
                  <a:pt x="8" y="51"/>
                  <a:pt x="0" y="34"/>
                  <a:pt x="0" y="26"/>
                </a:cubicBezTo>
                <a:cubicBezTo>
                  <a:pt x="0" y="9"/>
                  <a:pt x="8" y="0"/>
                  <a:pt x="16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773" y="0"/>
                  <a:pt x="790" y="9"/>
                  <a:pt x="790" y="26"/>
                </a:cubicBezTo>
                <a:cubicBezTo>
                  <a:pt x="790" y="34"/>
                  <a:pt x="773" y="51"/>
                  <a:pt x="76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7">
            <a:extLst>
              <a:ext uri="{FF2B5EF4-FFF2-40B4-BE49-F238E27FC236}">
                <a16:creationId xmlns:a16="http://schemas.microsoft.com/office/drawing/2014/main" id="{15872D67-5753-564D-98C9-429C079B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718" y="6924819"/>
            <a:ext cx="409537" cy="34487"/>
          </a:xfrm>
          <a:custGeom>
            <a:avLst/>
            <a:gdLst>
              <a:gd name="T0" fmla="*/ 399 w 417"/>
              <a:gd name="T1" fmla="*/ 33 h 34"/>
              <a:gd name="T2" fmla="*/ 399 w 417"/>
              <a:gd name="T3" fmla="*/ 33 h 34"/>
              <a:gd name="T4" fmla="*/ 25 w 417"/>
              <a:gd name="T5" fmla="*/ 33 h 34"/>
              <a:gd name="T6" fmla="*/ 0 w 417"/>
              <a:gd name="T7" fmla="*/ 16 h 34"/>
              <a:gd name="T8" fmla="*/ 25 w 417"/>
              <a:gd name="T9" fmla="*/ 0 h 34"/>
              <a:gd name="T10" fmla="*/ 399 w 417"/>
              <a:gd name="T11" fmla="*/ 0 h 34"/>
              <a:gd name="T12" fmla="*/ 416 w 417"/>
              <a:gd name="T13" fmla="*/ 16 h 34"/>
              <a:gd name="T14" fmla="*/ 399 w 41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34">
                <a:moveTo>
                  <a:pt x="399" y="33"/>
                </a:moveTo>
                <a:lnTo>
                  <a:pt x="399" y="33"/>
                </a:lnTo>
                <a:cubicBezTo>
                  <a:pt x="25" y="33"/>
                  <a:pt x="25" y="33"/>
                  <a:pt x="25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25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08" y="0"/>
                  <a:pt x="416" y="8"/>
                  <a:pt x="416" y="16"/>
                </a:cubicBezTo>
                <a:cubicBezTo>
                  <a:pt x="416" y="25"/>
                  <a:pt x="408" y="33"/>
                  <a:pt x="399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8">
            <a:extLst>
              <a:ext uri="{FF2B5EF4-FFF2-40B4-BE49-F238E27FC236}">
                <a16:creationId xmlns:a16="http://schemas.microsoft.com/office/drawing/2014/main" id="{3644F64B-E4FA-D647-98D1-2BDDE046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380" y="6795491"/>
            <a:ext cx="284521" cy="163815"/>
          </a:xfrm>
          <a:custGeom>
            <a:avLst/>
            <a:gdLst>
              <a:gd name="T0" fmla="*/ 266 w 292"/>
              <a:gd name="T1" fmla="*/ 165 h 166"/>
              <a:gd name="T2" fmla="*/ 266 w 292"/>
              <a:gd name="T3" fmla="*/ 165 h 166"/>
              <a:gd name="T4" fmla="*/ 17 w 292"/>
              <a:gd name="T5" fmla="*/ 165 h 166"/>
              <a:gd name="T6" fmla="*/ 0 w 292"/>
              <a:gd name="T7" fmla="*/ 157 h 166"/>
              <a:gd name="T8" fmla="*/ 0 w 292"/>
              <a:gd name="T9" fmla="*/ 140 h 166"/>
              <a:gd name="T10" fmla="*/ 50 w 292"/>
              <a:gd name="T11" fmla="*/ 8 h 166"/>
              <a:gd name="T12" fmla="*/ 67 w 292"/>
              <a:gd name="T13" fmla="*/ 0 h 166"/>
              <a:gd name="T14" fmla="*/ 217 w 292"/>
              <a:gd name="T15" fmla="*/ 0 h 166"/>
              <a:gd name="T16" fmla="*/ 233 w 292"/>
              <a:gd name="T17" fmla="*/ 8 h 166"/>
              <a:gd name="T18" fmla="*/ 283 w 292"/>
              <a:gd name="T19" fmla="*/ 140 h 166"/>
              <a:gd name="T20" fmla="*/ 283 w 292"/>
              <a:gd name="T21" fmla="*/ 157 h 166"/>
              <a:gd name="T22" fmla="*/ 266 w 292"/>
              <a:gd name="T23" fmla="*/ 165 h 166"/>
              <a:gd name="T24" fmla="*/ 42 w 292"/>
              <a:gd name="T25" fmla="*/ 132 h 166"/>
              <a:gd name="T26" fmla="*/ 42 w 292"/>
              <a:gd name="T27" fmla="*/ 132 h 166"/>
              <a:gd name="T28" fmla="*/ 242 w 292"/>
              <a:gd name="T29" fmla="*/ 132 h 166"/>
              <a:gd name="T30" fmla="*/ 208 w 292"/>
              <a:gd name="T31" fmla="*/ 33 h 166"/>
              <a:gd name="T32" fmla="*/ 75 w 292"/>
              <a:gd name="T33" fmla="*/ 33 h 166"/>
              <a:gd name="T34" fmla="*/ 42 w 292"/>
              <a:gd name="T35" fmla="*/ 13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2" h="166">
                <a:moveTo>
                  <a:pt x="266" y="165"/>
                </a:moveTo>
                <a:lnTo>
                  <a:pt x="266" y="165"/>
                </a:lnTo>
                <a:cubicBezTo>
                  <a:pt x="17" y="165"/>
                  <a:pt x="17" y="165"/>
                  <a:pt x="17" y="165"/>
                </a:cubicBezTo>
                <a:cubicBezTo>
                  <a:pt x="9" y="165"/>
                  <a:pt x="9" y="165"/>
                  <a:pt x="0" y="157"/>
                </a:cubicBezTo>
                <a:cubicBezTo>
                  <a:pt x="0" y="157"/>
                  <a:pt x="0" y="148"/>
                  <a:pt x="0" y="140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0"/>
                  <a:pt x="58" y="0"/>
                  <a:pt x="6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5" y="0"/>
                  <a:pt x="233" y="0"/>
                  <a:pt x="233" y="8"/>
                </a:cubicBezTo>
                <a:cubicBezTo>
                  <a:pt x="283" y="140"/>
                  <a:pt x="283" y="140"/>
                  <a:pt x="283" y="140"/>
                </a:cubicBezTo>
                <a:cubicBezTo>
                  <a:pt x="291" y="148"/>
                  <a:pt x="283" y="157"/>
                  <a:pt x="283" y="157"/>
                </a:cubicBezTo>
                <a:cubicBezTo>
                  <a:pt x="283" y="165"/>
                  <a:pt x="275" y="165"/>
                  <a:pt x="266" y="165"/>
                </a:cubicBezTo>
                <a:close/>
                <a:moveTo>
                  <a:pt x="42" y="132"/>
                </a:moveTo>
                <a:lnTo>
                  <a:pt x="42" y="132"/>
                </a:lnTo>
                <a:cubicBezTo>
                  <a:pt x="242" y="132"/>
                  <a:pt x="242" y="132"/>
                  <a:pt x="242" y="132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75" y="33"/>
                  <a:pt x="75" y="33"/>
                  <a:pt x="75" y="33"/>
                </a:cubicBezTo>
                <a:lnTo>
                  <a:pt x="42" y="1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9">
            <a:extLst>
              <a:ext uri="{FF2B5EF4-FFF2-40B4-BE49-F238E27FC236}">
                <a16:creationId xmlns:a16="http://schemas.microsoft.com/office/drawing/2014/main" id="{C3E2EC15-FB20-1F42-931F-F62FA094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624" y="6575635"/>
            <a:ext cx="64665" cy="107772"/>
          </a:xfrm>
          <a:custGeom>
            <a:avLst/>
            <a:gdLst>
              <a:gd name="T0" fmla="*/ 58 w 67"/>
              <a:gd name="T1" fmla="*/ 108 h 109"/>
              <a:gd name="T2" fmla="*/ 58 w 67"/>
              <a:gd name="T3" fmla="*/ 108 h 109"/>
              <a:gd name="T4" fmla="*/ 8 w 67"/>
              <a:gd name="T5" fmla="*/ 108 h 109"/>
              <a:gd name="T6" fmla="*/ 0 w 67"/>
              <a:gd name="T7" fmla="*/ 100 h 109"/>
              <a:gd name="T8" fmla="*/ 0 w 67"/>
              <a:gd name="T9" fmla="*/ 8 h 109"/>
              <a:gd name="T10" fmla="*/ 8 w 67"/>
              <a:gd name="T11" fmla="*/ 0 h 109"/>
              <a:gd name="T12" fmla="*/ 58 w 67"/>
              <a:gd name="T13" fmla="*/ 0 h 109"/>
              <a:gd name="T14" fmla="*/ 66 w 67"/>
              <a:gd name="T15" fmla="*/ 8 h 109"/>
              <a:gd name="T16" fmla="*/ 66 w 67"/>
              <a:gd name="T17" fmla="*/ 100 h 109"/>
              <a:gd name="T18" fmla="*/ 58 w 67"/>
              <a:gd name="T19" fmla="*/ 108 h 109"/>
              <a:gd name="T20" fmla="*/ 16 w 67"/>
              <a:gd name="T21" fmla="*/ 92 h 109"/>
              <a:gd name="T22" fmla="*/ 16 w 67"/>
              <a:gd name="T23" fmla="*/ 92 h 109"/>
              <a:gd name="T24" fmla="*/ 50 w 67"/>
              <a:gd name="T25" fmla="*/ 92 h 109"/>
              <a:gd name="T26" fmla="*/ 50 w 67"/>
              <a:gd name="T27" fmla="*/ 17 h 109"/>
              <a:gd name="T28" fmla="*/ 16 w 67"/>
              <a:gd name="T29" fmla="*/ 17 h 109"/>
              <a:gd name="T30" fmla="*/ 16 w 67"/>
              <a:gd name="T31" fmla="*/ 9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" h="109">
                <a:moveTo>
                  <a:pt x="58" y="108"/>
                </a:moveTo>
                <a:lnTo>
                  <a:pt x="58" y="108"/>
                </a:lnTo>
                <a:cubicBezTo>
                  <a:pt x="8" y="108"/>
                  <a:pt x="8" y="108"/>
                  <a:pt x="8" y="108"/>
                </a:cubicBezTo>
                <a:cubicBezTo>
                  <a:pt x="8" y="108"/>
                  <a:pt x="0" y="108"/>
                  <a:pt x="0" y="10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66" y="0"/>
                  <a:pt x="66" y="8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108"/>
                  <a:pt x="66" y="108"/>
                  <a:pt x="58" y="108"/>
                </a:cubicBezTo>
                <a:close/>
                <a:moveTo>
                  <a:pt x="16" y="92"/>
                </a:moveTo>
                <a:lnTo>
                  <a:pt x="16" y="92"/>
                </a:lnTo>
                <a:cubicBezTo>
                  <a:pt x="50" y="92"/>
                  <a:pt x="50" y="92"/>
                  <a:pt x="50" y="92"/>
                </a:cubicBezTo>
                <a:cubicBezTo>
                  <a:pt x="50" y="17"/>
                  <a:pt x="50" y="17"/>
                  <a:pt x="50" y="17"/>
                </a:cubicBezTo>
                <a:cubicBezTo>
                  <a:pt x="16" y="17"/>
                  <a:pt x="16" y="17"/>
                  <a:pt x="16" y="17"/>
                </a:cubicBezTo>
                <a:lnTo>
                  <a:pt x="16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0">
            <a:extLst>
              <a:ext uri="{FF2B5EF4-FFF2-40B4-BE49-F238E27FC236}">
                <a16:creationId xmlns:a16="http://schemas.microsoft.com/office/drawing/2014/main" id="{CCBFE657-B1CF-B449-867F-9EA6F830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842" y="6476483"/>
            <a:ext cx="64665" cy="202615"/>
          </a:xfrm>
          <a:custGeom>
            <a:avLst/>
            <a:gdLst>
              <a:gd name="T0" fmla="*/ 59 w 68"/>
              <a:gd name="T1" fmla="*/ 208 h 209"/>
              <a:gd name="T2" fmla="*/ 59 w 68"/>
              <a:gd name="T3" fmla="*/ 208 h 209"/>
              <a:gd name="T4" fmla="*/ 17 w 68"/>
              <a:gd name="T5" fmla="*/ 208 h 209"/>
              <a:gd name="T6" fmla="*/ 0 w 68"/>
              <a:gd name="T7" fmla="*/ 200 h 209"/>
              <a:gd name="T8" fmla="*/ 0 w 68"/>
              <a:gd name="T9" fmla="*/ 8 h 209"/>
              <a:gd name="T10" fmla="*/ 17 w 68"/>
              <a:gd name="T11" fmla="*/ 0 h 209"/>
              <a:gd name="T12" fmla="*/ 59 w 68"/>
              <a:gd name="T13" fmla="*/ 0 h 209"/>
              <a:gd name="T14" fmla="*/ 67 w 68"/>
              <a:gd name="T15" fmla="*/ 8 h 209"/>
              <a:gd name="T16" fmla="*/ 67 w 68"/>
              <a:gd name="T17" fmla="*/ 200 h 209"/>
              <a:gd name="T18" fmla="*/ 59 w 68"/>
              <a:gd name="T19" fmla="*/ 208 h 209"/>
              <a:gd name="T20" fmla="*/ 25 w 68"/>
              <a:gd name="T21" fmla="*/ 192 h 209"/>
              <a:gd name="T22" fmla="*/ 25 w 68"/>
              <a:gd name="T23" fmla="*/ 192 h 209"/>
              <a:gd name="T24" fmla="*/ 50 w 68"/>
              <a:gd name="T25" fmla="*/ 192 h 209"/>
              <a:gd name="T26" fmla="*/ 50 w 68"/>
              <a:gd name="T27" fmla="*/ 25 h 209"/>
              <a:gd name="T28" fmla="*/ 25 w 68"/>
              <a:gd name="T29" fmla="*/ 25 h 209"/>
              <a:gd name="T30" fmla="*/ 25 w 68"/>
              <a:gd name="T31" fmla="*/ 19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" h="209">
                <a:moveTo>
                  <a:pt x="59" y="208"/>
                </a:moveTo>
                <a:lnTo>
                  <a:pt x="59" y="208"/>
                </a:lnTo>
                <a:cubicBezTo>
                  <a:pt x="17" y="208"/>
                  <a:pt x="17" y="208"/>
                  <a:pt x="17" y="208"/>
                </a:cubicBezTo>
                <a:cubicBezTo>
                  <a:pt x="9" y="208"/>
                  <a:pt x="0" y="208"/>
                  <a:pt x="0" y="200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9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7" y="8"/>
                  <a:pt x="67" y="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67" y="208"/>
                  <a:pt x="67" y="208"/>
                  <a:pt x="59" y="208"/>
                </a:cubicBezTo>
                <a:close/>
                <a:moveTo>
                  <a:pt x="25" y="192"/>
                </a:moveTo>
                <a:lnTo>
                  <a:pt x="25" y="192"/>
                </a:lnTo>
                <a:cubicBezTo>
                  <a:pt x="50" y="192"/>
                  <a:pt x="50" y="192"/>
                  <a:pt x="50" y="192"/>
                </a:cubicBezTo>
                <a:cubicBezTo>
                  <a:pt x="50" y="25"/>
                  <a:pt x="50" y="25"/>
                  <a:pt x="50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1">
            <a:extLst>
              <a:ext uri="{FF2B5EF4-FFF2-40B4-BE49-F238E27FC236}">
                <a16:creationId xmlns:a16="http://schemas.microsoft.com/office/drawing/2014/main" id="{3D6D5752-3B20-064D-ADCC-F52F102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995" y="6390264"/>
            <a:ext cx="64663" cy="293143"/>
          </a:xfrm>
          <a:custGeom>
            <a:avLst/>
            <a:gdLst>
              <a:gd name="T0" fmla="*/ 50 w 68"/>
              <a:gd name="T1" fmla="*/ 299 h 300"/>
              <a:gd name="T2" fmla="*/ 50 w 68"/>
              <a:gd name="T3" fmla="*/ 299 h 300"/>
              <a:gd name="T4" fmla="*/ 9 w 68"/>
              <a:gd name="T5" fmla="*/ 299 h 300"/>
              <a:gd name="T6" fmla="*/ 0 w 68"/>
              <a:gd name="T7" fmla="*/ 291 h 300"/>
              <a:gd name="T8" fmla="*/ 0 w 68"/>
              <a:gd name="T9" fmla="*/ 8 h 300"/>
              <a:gd name="T10" fmla="*/ 9 w 68"/>
              <a:gd name="T11" fmla="*/ 0 h 300"/>
              <a:gd name="T12" fmla="*/ 50 w 68"/>
              <a:gd name="T13" fmla="*/ 0 h 300"/>
              <a:gd name="T14" fmla="*/ 67 w 68"/>
              <a:gd name="T15" fmla="*/ 8 h 300"/>
              <a:gd name="T16" fmla="*/ 67 w 68"/>
              <a:gd name="T17" fmla="*/ 291 h 300"/>
              <a:gd name="T18" fmla="*/ 50 w 68"/>
              <a:gd name="T19" fmla="*/ 299 h 300"/>
              <a:gd name="T20" fmla="*/ 17 w 68"/>
              <a:gd name="T21" fmla="*/ 283 h 300"/>
              <a:gd name="T22" fmla="*/ 17 w 68"/>
              <a:gd name="T23" fmla="*/ 283 h 300"/>
              <a:gd name="T24" fmla="*/ 42 w 68"/>
              <a:gd name="T25" fmla="*/ 283 h 300"/>
              <a:gd name="T26" fmla="*/ 42 w 68"/>
              <a:gd name="T27" fmla="*/ 16 h 300"/>
              <a:gd name="T28" fmla="*/ 17 w 68"/>
              <a:gd name="T29" fmla="*/ 16 h 300"/>
              <a:gd name="T30" fmla="*/ 17 w 68"/>
              <a:gd name="T31" fmla="*/ 28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" h="300">
                <a:moveTo>
                  <a:pt x="50" y="299"/>
                </a:moveTo>
                <a:lnTo>
                  <a:pt x="50" y="299"/>
                </a:lnTo>
                <a:cubicBezTo>
                  <a:pt x="9" y="299"/>
                  <a:pt x="9" y="299"/>
                  <a:pt x="9" y="299"/>
                </a:cubicBezTo>
                <a:cubicBezTo>
                  <a:pt x="0" y="299"/>
                  <a:pt x="0" y="299"/>
                  <a:pt x="0" y="291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8" y="0"/>
                  <a:pt x="67" y="8"/>
                  <a:pt x="67" y="8"/>
                </a:cubicBezTo>
                <a:cubicBezTo>
                  <a:pt x="67" y="291"/>
                  <a:pt x="67" y="291"/>
                  <a:pt x="67" y="291"/>
                </a:cubicBezTo>
                <a:cubicBezTo>
                  <a:pt x="67" y="299"/>
                  <a:pt x="58" y="299"/>
                  <a:pt x="50" y="299"/>
                </a:cubicBezTo>
                <a:close/>
                <a:moveTo>
                  <a:pt x="17" y="283"/>
                </a:moveTo>
                <a:lnTo>
                  <a:pt x="17" y="283"/>
                </a:lnTo>
                <a:cubicBezTo>
                  <a:pt x="42" y="283"/>
                  <a:pt x="42" y="283"/>
                  <a:pt x="42" y="283"/>
                </a:cubicBezTo>
                <a:cubicBezTo>
                  <a:pt x="42" y="16"/>
                  <a:pt x="42" y="16"/>
                  <a:pt x="42" y="16"/>
                </a:cubicBezTo>
                <a:cubicBezTo>
                  <a:pt x="17" y="16"/>
                  <a:pt x="17" y="16"/>
                  <a:pt x="17" y="16"/>
                </a:cubicBezTo>
                <a:lnTo>
                  <a:pt x="17" y="2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2">
            <a:extLst>
              <a:ext uri="{FF2B5EF4-FFF2-40B4-BE49-F238E27FC236}">
                <a16:creationId xmlns:a16="http://schemas.microsoft.com/office/drawing/2014/main" id="{6980BF47-DE5C-664A-AF55-C50A4B6A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474" y="8032729"/>
            <a:ext cx="780279" cy="530243"/>
          </a:xfrm>
          <a:custGeom>
            <a:avLst/>
            <a:gdLst>
              <a:gd name="T0" fmla="*/ 757 w 800"/>
              <a:gd name="T1" fmla="*/ 540 h 541"/>
              <a:gd name="T2" fmla="*/ 757 w 800"/>
              <a:gd name="T3" fmla="*/ 540 h 541"/>
              <a:gd name="T4" fmla="*/ 41 w 800"/>
              <a:gd name="T5" fmla="*/ 540 h 541"/>
              <a:gd name="T6" fmla="*/ 0 w 800"/>
              <a:gd name="T7" fmla="*/ 507 h 541"/>
              <a:gd name="T8" fmla="*/ 0 w 800"/>
              <a:gd name="T9" fmla="*/ 41 h 541"/>
              <a:gd name="T10" fmla="*/ 41 w 800"/>
              <a:gd name="T11" fmla="*/ 0 h 541"/>
              <a:gd name="T12" fmla="*/ 757 w 800"/>
              <a:gd name="T13" fmla="*/ 0 h 541"/>
              <a:gd name="T14" fmla="*/ 799 w 800"/>
              <a:gd name="T15" fmla="*/ 41 h 541"/>
              <a:gd name="T16" fmla="*/ 799 w 800"/>
              <a:gd name="T17" fmla="*/ 507 h 541"/>
              <a:gd name="T18" fmla="*/ 757 w 800"/>
              <a:gd name="T19" fmla="*/ 540 h 541"/>
              <a:gd name="T20" fmla="*/ 50 w 800"/>
              <a:gd name="T21" fmla="*/ 491 h 541"/>
              <a:gd name="T22" fmla="*/ 50 w 800"/>
              <a:gd name="T23" fmla="*/ 491 h 541"/>
              <a:gd name="T24" fmla="*/ 749 w 800"/>
              <a:gd name="T25" fmla="*/ 491 h 541"/>
              <a:gd name="T26" fmla="*/ 749 w 800"/>
              <a:gd name="T27" fmla="*/ 49 h 541"/>
              <a:gd name="T28" fmla="*/ 50 w 800"/>
              <a:gd name="T29" fmla="*/ 49 h 541"/>
              <a:gd name="T30" fmla="*/ 50 w 800"/>
              <a:gd name="T31" fmla="*/ 491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0" h="541">
                <a:moveTo>
                  <a:pt x="757" y="540"/>
                </a:moveTo>
                <a:lnTo>
                  <a:pt x="757" y="540"/>
                </a:lnTo>
                <a:cubicBezTo>
                  <a:pt x="41" y="540"/>
                  <a:pt x="41" y="540"/>
                  <a:pt x="41" y="540"/>
                </a:cubicBezTo>
                <a:cubicBezTo>
                  <a:pt x="17" y="540"/>
                  <a:pt x="0" y="524"/>
                  <a:pt x="0" y="50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41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2" y="0"/>
                  <a:pt x="799" y="16"/>
                  <a:pt x="799" y="41"/>
                </a:cubicBezTo>
                <a:cubicBezTo>
                  <a:pt x="799" y="507"/>
                  <a:pt x="799" y="507"/>
                  <a:pt x="799" y="507"/>
                </a:cubicBezTo>
                <a:cubicBezTo>
                  <a:pt x="799" y="524"/>
                  <a:pt x="782" y="540"/>
                  <a:pt x="757" y="540"/>
                </a:cubicBezTo>
                <a:close/>
                <a:moveTo>
                  <a:pt x="50" y="491"/>
                </a:moveTo>
                <a:lnTo>
                  <a:pt x="50" y="491"/>
                </a:lnTo>
                <a:cubicBezTo>
                  <a:pt x="749" y="491"/>
                  <a:pt x="749" y="491"/>
                  <a:pt x="749" y="491"/>
                </a:cubicBezTo>
                <a:cubicBezTo>
                  <a:pt x="749" y="49"/>
                  <a:pt x="749" y="49"/>
                  <a:pt x="749" y="49"/>
                </a:cubicBezTo>
                <a:cubicBezTo>
                  <a:pt x="50" y="49"/>
                  <a:pt x="50" y="49"/>
                  <a:pt x="50" y="49"/>
                </a:cubicBezTo>
                <a:lnTo>
                  <a:pt x="50" y="4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3">
            <a:extLst>
              <a:ext uri="{FF2B5EF4-FFF2-40B4-BE49-F238E27FC236}">
                <a16:creationId xmlns:a16="http://schemas.microsoft.com/office/drawing/2014/main" id="{61E93A27-1D2A-B04E-A97A-6FE92754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080" y="8601771"/>
            <a:ext cx="1017379" cy="34487"/>
          </a:xfrm>
          <a:custGeom>
            <a:avLst/>
            <a:gdLst>
              <a:gd name="T0" fmla="*/ 1024 w 1042"/>
              <a:gd name="T1" fmla="*/ 33 h 34"/>
              <a:gd name="T2" fmla="*/ 1024 w 1042"/>
              <a:gd name="T3" fmla="*/ 33 h 34"/>
              <a:gd name="T4" fmla="*/ 17 w 1042"/>
              <a:gd name="T5" fmla="*/ 33 h 34"/>
              <a:gd name="T6" fmla="*/ 0 w 1042"/>
              <a:gd name="T7" fmla="*/ 17 h 34"/>
              <a:gd name="T8" fmla="*/ 17 w 1042"/>
              <a:gd name="T9" fmla="*/ 0 h 34"/>
              <a:gd name="T10" fmla="*/ 1024 w 1042"/>
              <a:gd name="T11" fmla="*/ 0 h 34"/>
              <a:gd name="T12" fmla="*/ 1041 w 1042"/>
              <a:gd name="T13" fmla="*/ 17 h 34"/>
              <a:gd name="T14" fmla="*/ 1024 w 104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2" h="34">
                <a:moveTo>
                  <a:pt x="1024" y="33"/>
                </a:moveTo>
                <a:lnTo>
                  <a:pt x="1024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1032" y="0"/>
                  <a:pt x="1041" y="9"/>
                  <a:pt x="1041" y="17"/>
                </a:cubicBezTo>
                <a:cubicBezTo>
                  <a:pt x="1041" y="25"/>
                  <a:pt x="1032" y="33"/>
                  <a:pt x="1024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44">
            <a:extLst>
              <a:ext uri="{FF2B5EF4-FFF2-40B4-BE49-F238E27FC236}">
                <a16:creationId xmlns:a16="http://schemas.microsoft.com/office/drawing/2014/main" id="{07523A4F-869F-CF4E-B71C-9CDD7E64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4272" y="8356047"/>
            <a:ext cx="99153" cy="99153"/>
          </a:xfrm>
          <a:custGeom>
            <a:avLst/>
            <a:gdLst>
              <a:gd name="T0" fmla="*/ 33 w 101"/>
              <a:gd name="T1" fmla="*/ 99 h 100"/>
              <a:gd name="T2" fmla="*/ 33 w 101"/>
              <a:gd name="T3" fmla="*/ 99 h 100"/>
              <a:gd name="T4" fmla="*/ 33 w 101"/>
              <a:gd name="T5" fmla="*/ 99 h 100"/>
              <a:gd name="T6" fmla="*/ 33 w 101"/>
              <a:gd name="T7" fmla="*/ 99 h 100"/>
              <a:gd name="T8" fmla="*/ 0 w 101"/>
              <a:gd name="T9" fmla="*/ 8 h 100"/>
              <a:gd name="T10" fmla="*/ 0 w 101"/>
              <a:gd name="T11" fmla="*/ 0 h 100"/>
              <a:gd name="T12" fmla="*/ 8 w 101"/>
              <a:gd name="T13" fmla="*/ 0 h 100"/>
              <a:gd name="T14" fmla="*/ 91 w 101"/>
              <a:gd name="T15" fmla="*/ 49 h 100"/>
              <a:gd name="T16" fmla="*/ 100 w 101"/>
              <a:gd name="T17" fmla="*/ 49 h 100"/>
              <a:gd name="T18" fmla="*/ 91 w 101"/>
              <a:gd name="T19" fmla="*/ 58 h 100"/>
              <a:gd name="T20" fmla="*/ 58 w 101"/>
              <a:gd name="T21" fmla="*/ 66 h 100"/>
              <a:gd name="T22" fmla="*/ 41 w 101"/>
              <a:gd name="T23" fmla="*/ 99 h 100"/>
              <a:gd name="T24" fmla="*/ 33 w 101"/>
              <a:gd name="T25" fmla="*/ 99 h 100"/>
              <a:gd name="T26" fmla="*/ 16 w 101"/>
              <a:gd name="T27" fmla="*/ 25 h 100"/>
              <a:gd name="T28" fmla="*/ 16 w 101"/>
              <a:gd name="T29" fmla="*/ 25 h 100"/>
              <a:gd name="T30" fmla="*/ 33 w 101"/>
              <a:gd name="T31" fmla="*/ 74 h 100"/>
              <a:gd name="T32" fmla="*/ 41 w 101"/>
              <a:gd name="T33" fmla="*/ 58 h 100"/>
              <a:gd name="T34" fmla="*/ 50 w 101"/>
              <a:gd name="T35" fmla="*/ 49 h 100"/>
              <a:gd name="T36" fmla="*/ 66 w 101"/>
              <a:gd name="T37" fmla="*/ 49 h 100"/>
              <a:gd name="T38" fmla="*/ 16 w 101"/>
              <a:gd name="T39" fmla="*/ 2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100">
                <a:moveTo>
                  <a:pt x="33" y="99"/>
                </a:moveTo>
                <a:lnTo>
                  <a:pt x="33" y="99"/>
                </a:lnTo>
                <a:lnTo>
                  <a:pt x="33" y="99"/>
                </a:lnTo>
                <a:lnTo>
                  <a:pt x="33" y="99"/>
                </a:ln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91" y="49"/>
                  <a:pt x="91" y="49"/>
                  <a:pt x="91" y="49"/>
                </a:cubicBezTo>
                <a:lnTo>
                  <a:pt x="100" y="49"/>
                </a:lnTo>
                <a:cubicBezTo>
                  <a:pt x="100" y="58"/>
                  <a:pt x="91" y="58"/>
                  <a:pt x="91" y="58"/>
                </a:cubicBezTo>
                <a:cubicBezTo>
                  <a:pt x="58" y="66"/>
                  <a:pt x="58" y="66"/>
                  <a:pt x="58" y="66"/>
                </a:cubicBezTo>
                <a:cubicBezTo>
                  <a:pt x="41" y="99"/>
                  <a:pt x="41" y="99"/>
                  <a:pt x="41" y="99"/>
                </a:cubicBezTo>
                <a:cubicBezTo>
                  <a:pt x="41" y="99"/>
                  <a:pt x="41" y="99"/>
                  <a:pt x="33" y="99"/>
                </a:cubicBezTo>
                <a:close/>
                <a:moveTo>
                  <a:pt x="16" y="25"/>
                </a:moveTo>
                <a:lnTo>
                  <a:pt x="16" y="25"/>
                </a:lnTo>
                <a:cubicBezTo>
                  <a:pt x="33" y="74"/>
                  <a:pt x="33" y="74"/>
                  <a:pt x="33" y="74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49"/>
                  <a:pt x="50" y="49"/>
                  <a:pt x="50" y="49"/>
                </a:cubicBezTo>
                <a:cubicBezTo>
                  <a:pt x="66" y="49"/>
                  <a:pt x="66" y="49"/>
                  <a:pt x="66" y="49"/>
                </a:cubicBezTo>
                <a:lnTo>
                  <a:pt x="16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5">
            <a:extLst>
              <a:ext uri="{FF2B5EF4-FFF2-40B4-BE49-F238E27FC236}">
                <a16:creationId xmlns:a16="http://schemas.microsoft.com/office/drawing/2014/main" id="{378645CC-0EFE-F24E-A8B9-3FC6E18A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3072" y="8403469"/>
            <a:ext cx="51731" cy="51731"/>
          </a:xfrm>
          <a:custGeom>
            <a:avLst/>
            <a:gdLst>
              <a:gd name="T0" fmla="*/ 42 w 51"/>
              <a:gd name="T1" fmla="*/ 50 h 51"/>
              <a:gd name="T2" fmla="*/ 42 w 51"/>
              <a:gd name="T3" fmla="*/ 50 h 51"/>
              <a:gd name="T4" fmla="*/ 34 w 51"/>
              <a:gd name="T5" fmla="*/ 50 h 51"/>
              <a:gd name="T6" fmla="*/ 9 w 51"/>
              <a:gd name="T7" fmla="*/ 17 h 51"/>
              <a:gd name="T8" fmla="*/ 9 w 51"/>
              <a:gd name="T9" fmla="*/ 0 h 51"/>
              <a:gd name="T10" fmla="*/ 17 w 51"/>
              <a:gd name="T11" fmla="*/ 9 h 51"/>
              <a:gd name="T12" fmla="*/ 42 w 51"/>
              <a:gd name="T13" fmla="*/ 42 h 51"/>
              <a:gd name="T14" fmla="*/ 42 w 5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51">
                <a:moveTo>
                  <a:pt x="42" y="50"/>
                </a:moveTo>
                <a:lnTo>
                  <a:pt x="42" y="50"/>
                </a:lnTo>
                <a:lnTo>
                  <a:pt x="34" y="50"/>
                </a:lnTo>
                <a:cubicBezTo>
                  <a:pt x="9" y="17"/>
                  <a:pt x="9" y="17"/>
                  <a:pt x="9" y="17"/>
                </a:cubicBezTo>
                <a:cubicBezTo>
                  <a:pt x="0" y="9"/>
                  <a:pt x="0" y="9"/>
                  <a:pt x="9" y="0"/>
                </a:cubicBezTo>
                <a:cubicBezTo>
                  <a:pt x="9" y="0"/>
                  <a:pt x="17" y="0"/>
                  <a:pt x="17" y="9"/>
                </a:cubicBezTo>
                <a:cubicBezTo>
                  <a:pt x="42" y="42"/>
                  <a:pt x="42" y="42"/>
                  <a:pt x="42" y="42"/>
                </a:cubicBezTo>
                <a:cubicBezTo>
                  <a:pt x="50" y="42"/>
                  <a:pt x="50" y="50"/>
                  <a:pt x="4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6">
            <a:extLst>
              <a:ext uri="{FF2B5EF4-FFF2-40B4-BE49-F238E27FC236}">
                <a16:creationId xmlns:a16="http://schemas.microsoft.com/office/drawing/2014/main" id="{1446E756-E3D5-AA4E-8425-52A1C533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954" y="8106013"/>
            <a:ext cx="327630" cy="383674"/>
          </a:xfrm>
          <a:custGeom>
            <a:avLst/>
            <a:gdLst>
              <a:gd name="T0" fmla="*/ 166 w 334"/>
              <a:gd name="T1" fmla="*/ 392 h 393"/>
              <a:gd name="T2" fmla="*/ 166 w 334"/>
              <a:gd name="T3" fmla="*/ 392 h 393"/>
              <a:gd name="T4" fmla="*/ 158 w 334"/>
              <a:gd name="T5" fmla="*/ 392 h 393"/>
              <a:gd name="T6" fmla="*/ 66 w 334"/>
              <a:gd name="T7" fmla="*/ 317 h 393"/>
              <a:gd name="T8" fmla="*/ 0 w 334"/>
              <a:gd name="T9" fmla="*/ 92 h 393"/>
              <a:gd name="T10" fmla="*/ 8 w 334"/>
              <a:gd name="T11" fmla="*/ 67 h 393"/>
              <a:gd name="T12" fmla="*/ 33 w 334"/>
              <a:gd name="T13" fmla="*/ 51 h 393"/>
              <a:gd name="T14" fmla="*/ 141 w 334"/>
              <a:gd name="T15" fmla="*/ 9 h 393"/>
              <a:gd name="T16" fmla="*/ 191 w 334"/>
              <a:gd name="T17" fmla="*/ 9 h 393"/>
              <a:gd name="T18" fmla="*/ 299 w 334"/>
              <a:gd name="T19" fmla="*/ 51 h 393"/>
              <a:gd name="T20" fmla="*/ 324 w 334"/>
              <a:gd name="T21" fmla="*/ 67 h 393"/>
              <a:gd name="T22" fmla="*/ 333 w 334"/>
              <a:gd name="T23" fmla="*/ 92 h 393"/>
              <a:gd name="T24" fmla="*/ 266 w 334"/>
              <a:gd name="T25" fmla="*/ 317 h 393"/>
              <a:gd name="T26" fmla="*/ 175 w 334"/>
              <a:gd name="T27" fmla="*/ 392 h 393"/>
              <a:gd name="T28" fmla="*/ 166 w 334"/>
              <a:gd name="T29" fmla="*/ 392 h 393"/>
              <a:gd name="T30" fmla="*/ 166 w 334"/>
              <a:gd name="T31" fmla="*/ 34 h 393"/>
              <a:gd name="T32" fmla="*/ 166 w 334"/>
              <a:gd name="T33" fmla="*/ 34 h 393"/>
              <a:gd name="T34" fmla="*/ 166 w 334"/>
              <a:gd name="T35" fmla="*/ 34 h 393"/>
              <a:gd name="T36" fmla="*/ 33 w 334"/>
              <a:gd name="T37" fmla="*/ 84 h 393"/>
              <a:gd name="T38" fmla="*/ 33 w 334"/>
              <a:gd name="T39" fmla="*/ 84 h 393"/>
              <a:gd name="T40" fmla="*/ 33 w 334"/>
              <a:gd name="T41" fmla="*/ 84 h 393"/>
              <a:gd name="T42" fmla="*/ 91 w 334"/>
              <a:gd name="T43" fmla="*/ 300 h 393"/>
              <a:gd name="T44" fmla="*/ 166 w 334"/>
              <a:gd name="T45" fmla="*/ 358 h 393"/>
              <a:gd name="T46" fmla="*/ 241 w 334"/>
              <a:gd name="T47" fmla="*/ 300 h 393"/>
              <a:gd name="T48" fmla="*/ 299 w 334"/>
              <a:gd name="T49" fmla="*/ 84 h 393"/>
              <a:gd name="T50" fmla="*/ 299 w 334"/>
              <a:gd name="T51" fmla="*/ 84 h 393"/>
              <a:gd name="T52" fmla="*/ 299 w 334"/>
              <a:gd name="T53" fmla="*/ 84 h 393"/>
              <a:gd name="T54" fmla="*/ 166 w 334"/>
              <a:gd name="T55" fmla="*/ 34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4" h="393">
                <a:moveTo>
                  <a:pt x="166" y="392"/>
                </a:moveTo>
                <a:lnTo>
                  <a:pt x="166" y="392"/>
                </a:lnTo>
                <a:lnTo>
                  <a:pt x="158" y="392"/>
                </a:lnTo>
                <a:cubicBezTo>
                  <a:pt x="158" y="383"/>
                  <a:pt x="91" y="358"/>
                  <a:pt x="66" y="317"/>
                </a:cubicBezTo>
                <a:cubicBezTo>
                  <a:pt x="17" y="242"/>
                  <a:pt x="0" y="134"/>
                  <a:pt x="0" y="92"/>
                </a:cubicBezTo>
                <a:cubicBezTo>
                  <a:pt x="0" y="84"/>
                  <a:pt x="0" y="75"/>
                  <a:pt x="8" y="67"/>
                </a:cubicBezTo>
                <a:cubicBezTo>
                  <a:pt x="17" y="59"/>
                  <a:pt x="25" y="51"/>
                  <a:pt x="33" y="51"/>
                </a:cubicBezTo>
                <a:cubicBezTo>
                  <a:pt x="91" y="51"/>
                  <a:pt x="125" y="26"/>
                  <a:pt x="141" y="9"/>
                </a:cubicBezTo>
                <a:cubicBezTo>
                  <a:pt x="158" y="0"/>
                  <a:pt x="175" y="0"/>
                  <a:pt x="191" y="9"/>
                </a:cubicBezTo>
                <a:cubicBezTo>
                  <a:pt x="208" y="26"/>
                  <a:pt x="241" y="51"/>
                  <a:pt x="299" y="51"/>
                </a:cubicBezTo>
                <a:cubicBezTo>
                  <a:pt x="308" y="51"/>
                  <a:pt x="316" y="59"/>
                  <a:pt x="324" y="67"/>
                </a:cubicBezTo>
                <a:cubicBezTo>
                  <a:pt x="333" y="67"/>
                  <a:pt x="333" y="84"/>
                  <a:pt x="333" y="92"/>
                </a:cubicBezTo>
                <a:cubicBezTo>
                  <a:pt x="333" y="134"/>
                  <a:pt x="316" y="242"/>
                  <a:pt x="266" y="317"/>
                </a:cubicBezTo>
                <a:cubicBezTo>
                  <a:pt x="233" y="358"/>
                  <a:pt x="175" y="383"/>
                  <a:pt x="175" y="392"/>
                </a:cubicBezTo>
                <a:lnTo>
                  <a:pt x="166" y="392"/>
                </a:lnTo>
                <a:close/>
                <a:moveTo>
                  <a:pt x="166" y="34"/>
                </a:moveTo>
                <a:lnTo>
                  <a:pt x="166" y="34"/>
                </a:lnTo>
                <a:lnTo>
                  <a:pt x="166" y="34"/>
                </a:lnTo>
                <a:cubicBezTo>
                  <a:pt x="141" y="51"/>
                  <a:pt x="100" y="75"/>
                  <a:pt x="33" y="84"/>
                </a:cubicBezTo>
                <a:lnTo>
                  <a:pt x="33" y="84"/>
                </a:lnTo>
                <a:lnTo>
                  <a:pt x="33" y="84"/>
                </a:lnTo>
                <a:cubicBezTo>
                  <a:pt x="33" y="125"/>
                  <a:pt x="50" y="233"/>
                  <a:pt x="91" y="300"/>
                </a:cubicBezTo>
                <a:cubicBezTo>
                  <a:pt x="108" y="325"/>
                  <a:pt x="150" y="350"/>
                  <a:pt x="166" y="358"/>
                </a:cubicBezTo>
                <a:cubicBezTo>
                  <a:pt x="183" y="350"/>
                  <a:pt x="225" y="325"/>
                  <a:pt x="241" y="300"/>
                </a:cubicBezTo>
                <a:cubicBezTo>
                  <a:pt x="283" y="233"/>
                  <a:pt x="299" y="125"/>
                  <a:pt x="299" y="84"/>
                </a:cubicBezTo>
                <a:lnTo>
                  <a:pt x="299" y="84"/>
                </a:lnTo>
                <a:lnTo>
                  <a:pt x="299" y="84"/>
                </a:lnTo>
                <a:cubicBezTo>
                  <a:pt x="233" y="75"/>
                  <a:pt x="191" y="51"/>
                  <a:pt x="166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7">
            <a:extLst>
              <a:ext uri="{FF2B5EF4-FFF2-40B4-BE49-F238E27FC236}">
                <a16:creationId xmlns:a16="http://schemas.microsoft.com/office/drawing/2014/main" id="{C7B0013E-ED93-194D-AD83-6622FDBC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795" y="8282763"/>
            <a:ext cx="129328" cy="99150"/>
          </a:xfrm>
          <a:custGeom>
            <a:avLst/>
            <a:gdLst>
              <a:gd name="T0" fmla="*/ 100 w 134"/>
              <a:gd name="T1" fmla="*/ 100 h 101"/>
              <a:gd name="T2" fmla="*/ 100 w 134"/>
              <a:gd name="T3" fmla="*/ 100 h 101"/>
              <a:gd name="T4" fmla="*/ 25 w 134"/>
              <a:gd name="T5" fmla="*/ 100 h 101"/>
              <a:gd name="T6" fmla="*/ 0 w 134"/>
              <a:gd name="T7" fmla="*/ 66 h 101"/>
              <a:gd name="T8" fmla="*/ 0 w 134"/>
              <a:gd name="T9" fmla="*/ 24 h 101"/>
              <a:gd name="T10" fmla="*/ 25 w 134"/>
              <a:gd name="T11" fmla="*/ 0 h 101"/>
              <a:gd name="T12" fmla="*/ 100 w 134"/>
              <a:gd name="T13" fmla="*/ 0 h 101"/>
              <a:gd name="T14" fmla="*/ 133 w 134"/>
              <a:gd name="T15" fmla="*/ 24 h 101"/>
              <a:gd name="T16" fmla="*/ 133 w 134"/>
              <a:gd name="T17" fmla="*/ 66 h 101"/>
              <a:gd name="T18" fmla="*/ 100 w 134"/>
              <a:gd name="T19" fmla="*/ 100 h 101"/>
              <a:gd name="T20" fmla="*/ 33 w 134"/>
              <a:gd name="T21" fmla="*/ 66 h 101"/>
              <a:gd name="T22" fmla="*/ 33 w 134"/>
              <a:gd name="T23" fmla="*/ 66 h 101"/>
              <a:gd name="T24" fmla="*/ 100 w 134"/>
              <a:gd name="T25" fmla="*/ 66 h 101"/>
              <a:gd name="T26" fmla="*/ 100 w 134"/>
              <a:gd name="T27" fmla="*/ 33 h 101"/>
              <a:gd name="T28" fmla="*/ 33 w 134"/>
              <a:gd name="T29" fmla="*/ 33 h 101"/>
              <a:gd name="T30" fmla="*/ 33 w 134"/>
              <a:gd name="T31" fmla="*/ 6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101">
                <a:moveTo>
                  <a:pt x="100" y="100"/>
                </a:moveTo>
                <a:lnTo>
                  <a:pt x="100" y="100"/>
                </a:lnTo>
                <a:cubicBezTo>
                  <a:pt x="25" y="100"/>
                  <a:pt x="25" y="100"/>
                  <a:pt x="25" y="100"/>
                </a:cubicBezTo>
                <a:cubicBezTo>
                  <a:pt x="16" y="100"/>
                  <a:pt x="0" y="83"/>
                  <a:pt x="0" y="6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2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0"/>
                  <a:pt x="133" y="8"/>
                  <a:pt x="133" y="24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83"/>
                  <a:pt x="116" y="100"/>
                  <a:pt x="100" y="100"/>
                </a:cubicBezTo>
                <a:close/>
                <a:moveTo>
                  <a:pt x="33" y="66"/>
                </a:moveTo>
                <a:lnTo>
                  <a:pt x="33" y="66"/>
                </a:lnTo>
                <a:cubicBezTo>
                  <a:pt x="100" y="66"/>
                  <a:pt x="100" y="66"/>
                  <a:pt x="100" y="66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8">
            <a:extLst>
              <a:ext uri="{FF2B5EF4-FFF2-40B4-BE49-F238E27FC236}">
                <a16:creationId xmlns:a16="http://schemas.microsoft.com/office/drawing/2014/main" id="{5732C0F5-F523-9E44-99C1-7F4EE94E4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416" y="8218097"/>
            <a:ext cx="116394" cy="99153"/>
          </a:xfrm>
          <a:custGeom>
            <a:avLst/>
            <a:gdLst>
              <a:gd name="T0" fmla="*/ 100 w 118"/>
              <a:gd name="T1" fmla="*/ 100 h 101"/>
              <a:gd name="T2" fmla="*/ 100 w 118"/>
              <a:gd name="T3" fmla="*/ 100 h 101"/>
              <a:gd name="T4" fmla="*/ 83 w 118"/>
              <a:gd name="T5" fmla="*/ 83 h 101"/>
              <a:gd name="T6" fmla="*/ 83 w 118"/>
              <a:gd name="T7" fmla="*/ 50 h 101"/>
              <a:gd name="T8" fmla="*/ 58 w 118"/>
              <a:gd name="T9" fmla="*/ 25 h 101"/>
              <a:gd name="T10" fmla="*/ 33 w 118"/>
              <a:gd name="T11" fmla="*/ 50 h 101"/>
              <a:gd name="T12" fmla="*/ 33 w 118"/>
              <a:gd name="T13" fmla="*/ 83 h 101"/>
              <a:gd name="T14" fmla="*/ 17 w 118"/>
              <a:gd name="T15" fmla="*/ 100 h 101"/>
              <a:gd name="T16" fmla="*/ 17 w 118"/>
              <a:gd name="T17" fmla="*/ 100 h 101"/>
              <a:gd name="T18" fmla="*/ 0 w 118"/>
              <a:gd name="T19" fmla="*/ 83 h 101"/>
              <a:gd name="T20" fmla="*/ 0 w 118"/>
              <a:gd name="T21" fmla="*/ 50 h 101"/>
              <a:gd name="T22" fmla="*/ 58 w 118"/>
              <a:gd name="T23" fmla="*/ 0 h 101"/>
              <a:gd name="T24" fmla="*/ 117 w 118"/>
              <a:gd name="T25" fmla="*/ 50 h 101"/>
              <a:gd name="T26" fmla="*/ 117 w 118"/>
              <a:gd name="T27" fmla="*/ 83 h 101"/>
              <a:gd name="T28" fmla="*/ 100 w 118"/>
              <a:gd name="T2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01">
                <a:moveTo>
                  <a:pt x="100" y="100"/>
                </a:moveTo>
                <a:lnTo>
                  <a:pt x="100" y="100"/>
                </a:lnTo>
                <a:cubicBezTo>
                  <a:pt x="92" y="100"/>
                  <a:pt x="83" y="91"/>
                  <a:pt x="83" y="83"/>
                </a:cubicBezTo>
                <a:cubicBezTo>
                  <a:pt x="83" y="50"/>
                  <a:pt x="83" y="50"/>
                  <a:pt x="83" y="50"/>
                </a:cubicBezTo>
                <a:cubicBezTo>
                  <a:pt x="83" y="42"/>
                  <a:pt x="75" y="25"/>
                  <a:pt x="58" y="25"/>
                </a:cubicBezTo>
                <a:cubicBezTo>
                  <a:pt x="42" y="25"/>
                  <a:pt x="33" y="42"/>
                  <a:pt x="33" y="50"/>
                </a:cubicBezTo>
                <a:cubicBezTo>
                  <a:pt x="33" y="83"/>
                  <a:pt x="33" y="83"/>
                  <a:pt x="33" y="83"/>
                </a:cubicBezTo>
                <a:cubicBezTo>
                  <a:pt x="33" y="91"/>
                  <a:pt x="25" y="100"/>
                  <a:pt x="17" y="100"/>
                </a:cubicBezTo>
                <a:lnTo>
                  <a:pt x="17" y="100"/>
                </a:lnTo>
                <a:cubicBezTo>
                  <a:pt x="8" y="100"/>
                  <a:pt x="0" y="91"/>
                  <a:pt x="0" y="83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17" y="25"/>
                  <a:pt x="117" y="50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7" y="91"/>
                  <a:pt x="108" y="100"/>
                  <a:pt x="100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CuadroTexto 617">
            <a:extLst>
              <a:ext uri="{FF2B5EF4-FFF2-40B4-BE49-F238E27FC236}">
                <a16:creationId xmlns:a16="http://schemas.microsoft.com/office/drawing/2014/main" id="{7C8DC70A-CBF0-1441-8904-DAE56C9F579F}"/>
              </a:ext>
            </a:extLst>
          </p:cNvPr>
          <p:cNvSpPr txBox="1"/>
          <p:nvPr/>
        </p:nvSpPr>
        <p:spPr>
          <a:xfrm>
            <a:off x="12001299" y="896946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19" name="CuadroTexto 618">
            <a:extLst>
              <a:ext uri="{FF2B5EF4-FFF2-40B4-BE49-F238E27FC236}">
                <a16:creationId xmlns:a16="http://schemas.microsoft.com/office/drawing/2014/main" id="{011981F1-8F82-2F4F-A62F-50DD103FB5FD}"/>
              </a:ext>
            </a:extLst>
          </p:cNvPr>
          <p:cNvSpPr txBox="1"/>
          <p:nvPr/>
        </p:nvSpPr>
        <p:spPr>
          <a:xfrm>
            <a:off x="13172020" y="625655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20" name="CuadroTexto 619">
            <a:extLst>
              <a:ext uri="{FF2B5EF4-FFF2-40B4-BE49-F238E27FC236}">
                <a16:creationId xmlns:a16="http://schemas.microsoft.com/office/drawing/2014/main" id="{40BD9D47-5748-A641-9456-11512FFC3732}"/>
              </a:ext>
            </a:extLst>
          </p:cNvPr>
          <p:cNvSpPr txBox="1"/>
          <p:nvPr/>
        </p:nvSpPr>
        <p:spPr>
          <a:xfrm>
            <a:off x="11848261" y="350194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21" name="CuadroTexto 620">
            <a:extLst>
              <a:ext uri="{FF2B5EF4-FFF2-40B4-BE49-F238E27FC236}">
                <a16:creationId xmlns:a16="http://schemas.microsoft.com/office/drawing/2014/main" id="{0CCFA0F6-EF9B-F049-8224-05FEF0735586}"/>
              </a:ext>
            </a:extLst>
          </p:cNvPr>
          <p:cNvSpPr txBox="1"/>
          <p:nvPr/>
        </p:nvSpPr>
        <p:spPr>
          <a:xfrm>
            <a:off x="14684852" y="4737046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622" name="CuadroTexto 621">
            <a:extLst>
              <a:ext uri="{FF2B5EF4-FFF2-40B4-BE49-F238E27FC236}">
                <a16:creationId xmlns:a16="http://schemas.microsoft.com/office/drawing/2014/main" id="{8C07DAB5-2EBE-9441-BD9D-0B45691A0FF8}"/>
              </a:ext>
            </a:extLst>
          </p:cNvPr>
          <p:cNvSpPr txBox="1"/>
          <p:nvPr/>
        </p:nvSpPr>
        <p:spPr>
          <a:xfrm>
            <a:off x="17484344" y="3352618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623" name="CuadroTexto 622">
            <a:extLst>
              <a:ext uri="{FF2B5EF4-FFF2-40B4-BE49-F238E27FC236}">
                <a16:creationId xmlns:a16="http://schemas.microsoft.com/office/drawing/2014/main" id="{C296BAC1-8734-4E48-A0D5-CEDF6F96FB4F}"/>
              </a:ext>
            </a:extLst>
          </p:cNvPr>
          <p:cNvSpPr txBox="1"/>
          <p:nvPr/>
        </p:nvSpPr>
        <p:spPr>
          <a:xfrm>
            <a:off x="16208915" y="6260042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624" name="CuadroTexto 623">
            <a:extLst>
              <a:ext uri="{FF2B5EF4-FFF2-40B4-BE49-F238E27FC236}">
                <a16:creationId xmlns:a16="http://schemas.microsoft.com/office/drawing/2014/main" id="{DB1E3AF6-7810-7C43-98E2-03C669AB8BED}"/>
              </a:ext>
            </a:extLst>
          </p:cNvPr>
          <p:cNvSpPr txBox="1"/>
          <p:nvPr/>
        </p:nvSpPr>
        <p:spPr>
          <a:xfrm>
            <a:off x="17631522" y="897637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626" name="CuadroTexto 395">
            <a:extLst>
              <a:ext uri="{FF2B5EF4-FFF2-40B4-BE49-F238E27FC236}">
                <a16:creationId xmlns:a16="http://schemas.microsoft.com/office/drawing/2014/main" id="{C6C1FBA2-AAF9-EC4C-8A38-3A169BFBBD7C}"/>
              </a:ext>
            </a:extLst>
          </p:cNvPr>
          <p:cNvSpPr txBox="1"/>
          <p:nvPr/>
        </p:nvSpPr>
        <p:spPr>
          <a:xfrm>
            <a:off x="18337458" y="259611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27" name="Rectangle 40">
            <a:extLst>
              <a:ext uri="{FF2B5EF4-FFF2-40B4-BE49-F238E27FC236}">
                <a16:creationId xmlns:a16="http://schemas.microsoft.com/office/drawing/2014/main" id="{03BF370E-C115-FA40-8AC1-0BA7E5CC3C16}"/>
              </a:ext>
            </a:extLst>
          </p:cNvPr>
          <p:cNvSpPr/>
          <p:nvPr/>
        </p:nvSpPr>
        <p:spPr>
          <a:xfrm>
            <a:off x="18316808" y="3005294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9" name="CuadroTexto 395">
            <a:extLst>
              <a:ext uri="{FF2B5EF4-FFF2-40B4-BE49-F238E27FC236}">
                <a16:creationId xmlns:a16="http://schemas.microsoft.com/office/drawing/2014/main" id="{A42770F1-7B06-A247-8482-7897A5AE4FF8}"/>
              </a:ext>
            </a:extLst>
          </p:cNvPr>
          <p:cNvSpPr txBox="1"/>
          <p:nvPr/>
        </p:nvSpPr>
        <p:spPr>
          <a:xfrm>
            <a:off x="19266754" y="604588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30" name="Rectangle 40">
            <a:extLst>
              <a:ext uri="{FF2B5EF4-FFF2-40B4-BE49-F238E27FC236}">
                <a16:creationId xmlns:a16="http://schemas.microsoft.com/office/drawing/2014/main" id="{32760E36-9C74-B04E-B53B-9B44CAE4BEB5}"/>
              </a:ext>
            </a:extLst>
          </p:cNvPr>
          <p:cNvSpPr/>
          <p:nvPr/>
        </p:nvSpPr>
        <p:spPr>
          <a:xfrm>
            <a:off x="19246104" y="6455066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2" name="CuadroTexto 395">
            <a:extLst>
              <a:ext uri="{FF2B5EF4-FFF2-40B4-BE49-F238E27FC236}">
                <a16:creationId xmlns:a16="http://schemas.microsoft.com/office/drawing/2014/main" id="{E6F95BC5-BE9A-9C43-A8CF-E63C2F240FA7}"/>
              </a:ext>
            </a:extLst>
          </p:cNvPr>
          <p:cNvSpPr txBox="1"/>
          <p:nvPr/>
        </p:nvSpPr>
        <p:spPr>
          <a:xfrm>
            <a:off x="18398418" y="961861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33" name="Rectangle 40">
            <a:extLst>
              <a:ext uri="{FF2B5EF4-FFF2-40B4-BE49-F238E27FC236}">
                <a16:creationId xmlns:a16="http://schemas.microsoft.com/office/drawing/2014/main" id="{F60A7272-4932-F14F-A793-27EAFFE0A4A8}"/>
              </a:ext>
            </a:extLst>
          </p:cNvPr>
          <p:cNvSpPr/>
          <p:nvPr/>
        </p:nvSpPr>
        <p:spPr>
          <a:xfrm>
            <a:off x="18377768" y="10027792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5" name="CuadroTexto 395">
            <a:extLst>
              <a:ext uri="{FF2B5EF4-FFF2-40B4-BE49-F238E27FC236}">
                <a16:creationId xmlns:a16="http://schemas.microsoft.com/office/drawing/2014/main" id="{1F2569DF-F632-734F-A508-3198163C89F3}"/>
              </a:ext>
            </a:extLst>
          </p:cNvPr>
          <p:cNvSpPr txBox="1"/>
          <p:nvPr/>
        </p:nvSpPr>
        <p:spPr>
          <a:xfrm>
            <a:off x="9101312" y="266674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36" name="Rectangle 40">
            <a:extLst>
              <a:ext uri="{FF2B5EF4-FFF2-40B4-BE49-F238E27FC236}">
                <a16:creationId xmlns:a16="http://schemas.microsoft.com/office/drawing/2014/main" id="{A726FD31-07A1-AE4D-826D-72BD2B145F5E}"/>
              </a:ext>
            </a:extLst>
          </p:cNvPr>
          <p:cNvSpPr/>
          <p:nvPr/>
        </p:nvSpPr>
        <p:spPr>
          <a:xfrm>
            <a:off x="8543950" y="307592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8" name="CuadroTexto 395">
            <a:extLst>
              <a:ext uri="{FF2B5EF4-FFF2-40B4-BE49-F238E27FC236}">
                <a16:creationId xmlns:a16="http://schemas.microsoft.com/office/drawing/2014/main" id="{53D54D6A-8FBB-0A43-9DE9-6FA3E70072BD}"/>
              </a:ext>
            </a:extLst>
          </p:cNvPr>
          <p:cNvSpPr txBox="1"/>
          <p:nvPr/>
        </p:nvSpPr>
        <p:spPr>
          <a:xfrm>
            <a:off x="8141390" y="616036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39" name="Rectangle 40">
            <a:extLst>
              <a:ext uri="{FF2B5EF4-FFF2-40B4-BE49-F238E27FC236}">
                <a16:creationId xmlns:a16="http://schemas.microsoft.com/office/drawing/2014/main" id="{3E531799-6C8D-3940-95AE-276467813AE3}"/>
              </a:ext>
            </a:extLst>
          </p:cNvPr>
          <p:cNvSpPr/>
          <p:nvPr/>
        </p:nvSpPr>
        <p:spPr>
          <a:xfrm>
            <a:off x="7584028" y="6569537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1" name="CuadroTexto 395">
            <a:extLst>
              <a:ext uri="{FF2B5EF4-FFF2-40B4-BE49-F238E27FC236}">
                <a16:creationId xmlns:a16="http://schemas.microsoft.com/office/drawing/2014/main" id="{89ABDA5C-33C2-254B-8696-0436FDEBE79E}"/>
              </a:ext>
            </a:extLst>
          </p:cNvPr>
          <p:cNvSpPr txBox="1"/>
          <p:nvPr/>
        </p:nvSpPr>
        <p:spPr>
          <a:xfrm>
            <a:off x="9715619" y="9816314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42" name="Rectangle 40">
            <a:extLst>
              <a:ext uri="{FF2B5EF4-FFF2-40B4-BE49-F238E27FC236}">
                <a16:creationId xmlns:a16="http://schemas.microsoft.com/office/drawing/2014/main" id="{96DBE1EB-3E3D-CC43-84D3-630E8067B6DF}"/>
              </a:ext>
            </a:extLst>
          </p:cNvPr>
          <p:cNvSpPr/>
          <p:nvPr/>
        </p:nvSpPr>
        <p:spPr>
          <a:xfrm>
            <a:off x="9158257" y="10225491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4" name="CuadroTexto 395">
            <a:extLst>
              <a:ext uri="{FF2B5EF4-FFF2-40B4-BE49-F238E27FC236}">
                <a16:creationId xmlns:a16="http://schemas.microsoft.com/office/drawing/2014/main" id="{01E40FB2-821E-6944-A1BB-975BAFFBAF1C}"/>
              </a:ext>
            </a:extLst>
          </p:cNvPr>
          <p:cNvSpPr txBox="1"/>
          <p:nvPr/>
        </p:nvSpPr>
        <p:spPr>
          <a:xfrm>
            <a:off x="13784501" y="123620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5" name="Rectangle 40">
            <a:extLst>
              <a:ext uri="{FF2B5EF4-FFF2-40B4-BE49-F238E27FC236}">
                <a16:creationId xmlns:a16="http://schemas.microsoft.com/office/drawing/2014/main" id="{89504789-7819-C84E-943C-4E3324361A2C}"/>
              </a:ext>
            </a:extLst>
          </p:cNvPr>
          <p:cNvSpPr/>
          <p:nvPr/>
        </p:nvSpPr>
        <p:spPr>
          <a:xfrm>
            <a:off x="13454088" y="1644671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B4F51F-ADAC-BC48-98DC-304AA5EC4A48}"/>
              </a:ext>
            </a:extLst>
          </p:cNvPr>
          <p:cNvGrpSpPr/>
          <p:nvPr/>
        </p:nvGrpSpPr>
        <p:grpSpPr>
          <a:xfrm>
            <a:off x="1429925" y="7834125"/>
            <a:ext cx="6278338" cy="4615420"/>
            <a:chOff x="2232443" y="5083740"/>
            <a:chExt cx="6278338" cy="4615420"/>
          </a:xfrm>
        </p:grpSpPr>
        <p:sp>
          <p:nvSpPr>
            <p:cNvPr id="113" name="CuadroTexto 598">
              <a:extLst>
                <a:ext uri="{FF2B5EF4-FFF2-40B4-BE49-F238E27FC236}">
                  <a16:creationId xmlns:a16="http://schemas.microsoft.com/office/drawing/2014/main" id="{9878D940-C210-944F-A90A-DA8494E3EE72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114" name="CuadroTexto 599">
              <a:extLst>
                <a:ext uri="{FF2B5EF4-FFF2-40B4-BE49-F238E27FC236}">
                  <a16:creationId xmlns:a16="http://schemas.microsoft.com/office/drawing/2014/main" id="{527588AA-CBBE-BC49-839F-474CC97A43AC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34">
            <a:extLst>
              <a:ext uri="{FF2B5EF4-FFF2-40B4-BE49-F238E27FC236}">
                <a16:creationId xmlns:a16="http://schemas.microsoft.com/office/drawing/2014/main" id="{FFE6C3CE-FB4F-B94C-82C4-C9F781F9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54" y="5196568"/>
            <a:ext cx="34438" cy="34438"/>
          </a:xfrm>
          <a:custGeom>
            <a:avLst/>
            <a:gdLst>
              <a:gd name="T0" fmla="*/ 0 w 37"/>
              <a:gd name="T1" fmla="*/ 27 h 37"/>
              <a:gd name="T2" fmla="*/ 0 w 37"/>
              <a:gd name="T3" fmla="*/ 27 h 37"/>
              <a:gd name="T4" fmla="*/ 0 w 37"/>
              <a:gd name="T5" fmla="*/ 36 h 37"/>
              <a:gd name="T6" fmla="*/ 9 w 37"/>
              <a:gd name="T7" fmla="*/ 36 h 37"/>
              <a:gd name="T8" fmla="*/ 18 w 37"/>
              <a:gd name="T9" fmla="*/ 36 h 37"/>
              <a:gd name="T10" fmla="*/ 18 w 37"/>
              <a:gd name="T11" fmla="*/ 36 h 37"/>
              <a:gd name="T12" fmla="*/ 27 w 37"/>
              <a:gd name="T13" fmla="*/ 36 h 37"/>
              <a:gd name="T14" fmla="*/ 36 w 37"/>
              <a:gd name="T15" fmla="*/ 27 h 37"/>
              <a:gd name="T16" fmla="*/ 36 w 37"/>
              <a:gd name="T17" fmla="*/ 18 h 37"/>
              <a:gd name="T18" fmla="*/ 36 w 37"/>
              <a:gd name="T19" fmla="*/ 9 h 37"/>
              <a:gd name="T20" fmla="*/ 27 w 37"/>
              <a:gd name="T21" fmla="*/ 9 h 37"/>
              <a:gd name="T22" fmla="*/ 18 w 37"/>
              <a:gd name="T23" fmla="*/ 0 h 37"/>
              <a:gd name="T24" fmla="*/ 18 w 37"/>
              <a:gd name="T25" fmla="*/ 0 h 37"/>
              <a:gd name="T26" fmla="*/ 9 w 37"/>
              <a:gd name="T27" fmla="*/ 0 h 37"/>
              <a:gd name="T28" fmla="*/ 0 w 37"/>
              <a:gd name="T29" fmla="*/ 9 h 37"/>
              <a:gd name="T30" fmla="*/ 0 w 37"/>
              <a:gd name="T31" fmla="*/ 9 h 37"/>
              <a:gd name="T32" fmla="*/ 0 w 37"/>
              <a:gd name="T33" fmla="*/ 18 h 37"/>
              <a:gd name="T34" fmla="*/ 0 w 37"/>
              <a:gd name="T3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" h="37">
                <a:moveTo>
                  <a:pt x="0" y="27"/>
                </a:moveTo>
                <a:lnTo>
                  <a:pt x="0" y="27"/>
                </a:lnTo>
                <a:lnTo>
                  <a:pt x="0" y="36"/>
                </a:lnTo>
                <a:lnTo>
                  <a:pt x="9" y="36"/>
                </a:ln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7" y="27"/>
                  <a:pt x="36" y="27"/>
                </a:cubicBezTo>
                <a:cubicBezTo>
                  <a:pt x="36" y="27"/>
                  <a:pt x="36" y="27"/>
                  <a:pt x="36" y="18"/>
                </a:cubicBezTo>
                <a:cubicBezTo>
                  <a:pt x="36" y="18"/>
                  <a:pt x="36" y="18"/>
                  <a:pt x="36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0"/>
                  <a:pt x="18" y="0"/>
                </a:cubicBez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lnTo>
                  <a:pt x="0" y="9"/>
                </a:ln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cubicBezTo>
                  <a:pt x="0" y="27"/>
                  <a:pt x="0" y="27"/>
                  <a:pt x="0" y="2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618D1C88-098D-9341-867D-720BC5682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255" y="4481971"/>
            <a:ext cx="103315" cy="8919549"/>
          </a:xfrm>
          <a:custGeom>
            <a:avLst/>
            <a:gdLst>
              <a:gd name="T0" fmla="*/ 107 w 108"/>
              <a:gd name="T1" fmla="*/ 9134 h 9135"/>
              <a:gd name="T2" fmla="*/ 0 w 108"/>
              <a:gd name="T3" fmla="*/ 9134 h 9135"/>
              <a:gd name="T4" fmla="*/ 0 w 108"/>
              <a:gd name="T5" fmla="*/ 0 h 9135"/>
              <a:gd name="T6" fmla="*/ 107 w 108"/>
              <a:gd name="T7" fmla="*/ 0 h 9135"/>
              <a:gd name="T8" fmla="*/ 107 w 108"/>
              <a:gd name="T9" fmla="*/ 9134 h 9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9135">
                <a:moveTo>
                  <a:pt x="107" y="9134"/>
                </a:moveTo>
                <a:lnTo>
                  <a:pt x="0" y="9134"/>
                </a:lnTo>
                <a:lnTo>
                  <a:pt x="0" y="0"/>
                </a:lnTo>
                <a:lnTo>
                  <a:pt x="107" y="0"/>
                </a:lnTo>
                <a:lnTo>
                  <a:pt x="107" y="91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F45E2A7D-B223-A247-802D-AD53389CC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618" y="3840555"/>
            <a:ext cx="1721921" cy="1721921"/>
          </a:xfrm>
          <a:custGeom>
            <a:avLst/>
            <a:gdLst>
              <a:gd name="T0" fmla="*/ 886 w 1763"/>
              <a:gd name="T1" fmla="*/ 1762 h 1763"/>
              <a:gd name="T2" fmla="*/ 886 w 1763"/>
              <a:gd name="T3" fmla="*/ 1762 h 1763"/>
              <a:gd name="T4" fmla="*/ 0 w 1763"/>
              <a:gd name="T5" fmla="*/ 1762 h 1763"/>
              <a:gd name="T6" fmla="*/ 0 w 1763"/>
              <a:gd name="T7" fmla="*/ 885 h 1763"/>
              <a:gd name="T8" fmla="*/ 886 w 1763"/>
              <a:gd name="T9" fmla="*/ 0 h 1763"/>
              <a:gd name="T10" fmla="*/ 886 w 1763"/>
              <a:gd name="T11" fmla="*/ 0 h 1763"/>
              <a:gd name="T12" fmla="*/ 1762 w 1763"/>
              <a:gd name="T13" fmla="*/ 885 h 1763"/>
              <a:gd name="T14" fmla="*/ 1762 w 1763"/>
              <a:gd name="T15" fmla="*/ 885 h 1763"/>
              <a:gd name="T16" fmla="*/ 886 w 1763"/>
              <a:gd name="T17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3" h="1763">
                <a:moveTo>
                  <a:pt x="886" y="1762"/>
                </a:moveTo>
                <a:lnTo>
                  <a:pt x="886" y="1762"/>
                </a:lnTo>
                <a:cubicBezTo>
                  <a:pt x="0" y="1762"/>
                  <a:pt x="0" y="1762"/>
                  <a:pt x="0" y="1762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397"/>
                  <a:pt x="398" y="0"/>
                  <a:pt x="886" y="0"/>
                </a:cubicBezTo>
                <a:lnTo>
                  <a:pt x="886" y="0"/>
                </a:lnTo>
                <a:cubicBezTo>
                  <a:pt x="1365" y="0"/>
                  <a:pt x="1762" y="397"/>
                  <a:pt x="1762" y="885"/>
                </a:cubicBezTo>
                <a:lnTo>
                  <a:pt x="1762" y="885"/>
                </a:lnTo>
                <a:cubicBezTo>
                  <a:pt x="1762" y="1373"/>
                  <a:pt x="1365" y="1762"/>
                  <a:pt x="886" y="1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33527888-29A4-EA4E-A2E7-A47E8B12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056" y="5971433"/>
            <a:ext cx="2251410" cy="2260019"/>
          </a:xfrm>
          <a:custGeom>
            <a:avLst/>
            <a:gdLst>
              <a:gd name="T0" fmla="*/ 1148 w 2306"/>
              <a:gd name="T1" fmla="*/ 2312 h 2313"/>
              <a:gd name="T2" fmla="*/ 1148 w 2306"/>
              <a:gd name="T3" fmla="*/ 2312 h 2313"/>
              <a:gd name="T4" fmla="*/ 0 w 2306"/>
              <a:gd name="T5" fmla="*/ 2312 h 2313"/>
              <a:gd name="T6" fmla="*/ 0 w 2306"/>
              <a:gd name="T7" fmla="*/ 1157 h 2313"/>
              <a:gd name="T8" fmla="*/ 1148 w 2306"/>
              <a:gd name="T9" fmla="*/ 0 h 2313"/>
              <a:gd name="T10" fmla="*/ 1148 w 2306"/>
              <a:gd name="T11" fmla="*/ 0 h 2313"/>
              <a:gd name="T12" fmla="*/ 2305 w 2306"/>
              <a:gd name="T13" fmla="*/ 1157 h 2313"/>
              <a:gd name="T14" fmla="*/ 2305 w 2306"/>
              <a:gd name="T15" fmla="*/ 1157 h 2313"/>
              <a:gd name="T16" fmla="*/ 1148 w 2306"/>
              <a:gd name="T17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6" h="2313">
                <a:moveTo>
                  <a:pt x="1148" y="2312"/>
                </a:moveTo>
                <a:lnTo>
                  <a:pt x="1148" y="2312"/>
                </a:lnTo>
                <a:cubicBezTo>
                  <a:pt x="0" y="2312"/>
                  <a:pt x="0" y="2312"/>
                  <a:pt x="0" y="2312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524"/>
                  <a:pt x="515" y="0"/>
                  <a:pt x="1148" y="0"/>
                </a:cubicBezTo>
                <a:lnTo>
                  <a:pt x="1148" y="0"/>
                </a:lnTo>
                <a:cubicBezTo>
                  <a:pt x="1789" y="0"/>
                  <a:pt x="2305" y="524"/>
                  <a:pt x="2305" y="1157"/>
                </a:cubicBezTo>
                <a:lnTo>
                  <a:pt x="2305" y="1157"/>
                </a:lnTo>
                <a:cubicBezTo>
                  <a:pt x="2305" y="1797"/>
                  <a:pt x="1789" y="2312"/>
                  <a:pt x="1148" y="2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98905E58-1446-474B-A485-BAA72088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798" y="8537094"/>
            <a:ext cx="2875607" cy="2875607"/>
          </a:xfrm>
          <a:custGeom>
            <a:avLst/>
            <a:gdLst>
              <a:gd name="T0" fmla="*/ 1473 w 2946"/>
              <a:gd name="T1" fmla="*/ 2946 h 2947"/>
              <a:gd name="T2" fmla="*/ 1473 w 2946"/>
              <a:gd name="T3" fmla="*/ 2946 h 2947"/>
              <a:gd name="T4" fmla="*/ 0 w 2946"/>
              <a:gd name="T5" fmla="*/ 2946 h 2947"/>
              <a:gd name="T6" fmla="*/ 0 w 2946"/>
              <a:gd name="T7" fmla="*/ 1473 h 2947"/>
              <a:gd name="T8" fmla="*/ 1473 w 2946"/>
              <a:gd name="T9" fmla="*/ 0 h 2947"/>
              <a:gd name="T10" fmla="*/ 1473 w 2946"/>
              <a:gd name="T11" fmla="*/ 0 h 2947"/>
              <a:gd name="T12" fmla="*/ 2945 w 2946"/>
              <a:gd name="T13" fmla="*/ 1473 h 2947"/>
              <a:gd name="T14" fmla="*/ 2945 w 2946"/>
              <a:gd name="T15" fmla="*/ 1473 h 2947"/>
              <a:gd name="T16" fmla="*/ 1473 w 2946"/>
              <a:gd name="T17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6" h="2947">
                <a:moveTo>
                  <a:pt x="1473" y="2946"/>
                </a:moveTo>
                <a:lnTo>
                  <a:pt x="1473" y="2946"/>
                </a:lnTo>
                <a:cubicBezTo>
                  <a:pt x="0" y="2946"/>
                  <a:pt x="0" y="2946"/>
                  <a:pt x="0" y="2946"/>
                </a:cubicBezTo>
                <a:cubicBezTo>
                  <a:pt x="0" y="1473"/>
                  <a:pt x="0" y="1473"/>
                  <a:pt x="0" y="1473"/>
                </a:cubicBezTo>
                <a:cubicBezTo>
                  <a:pt x="0" y="660"/>
                  <a:pt x="659" y="0"/>
                  <a:pt x="1473" y="0"/>
                </a:cubicBezTo>
                <a:lnTo>
                  <a:pt x="1473" y="0"/>
                </a:lnTo>
                <a:cubicBezTo>
                  <a:pt x="2286" y="0"/>
                  <a:pt x="2945" y="660"/>
                  <a:pt x="2945" y="1473"/>
                </a:cubicBezTo>
                <a:lnTo>
                  <a:pt x="2945" y="1473"/>
                </a:lnTo>
                <a:cubicBezTo>
                  <a:pt x="2945" y="2286"/>
                  <a:pt x="2286" y="2946"/>
                  <a:pt x="1473" y="29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36D9FD35-1110-8B4A-8176-2A8A90F5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286" y="3840555"/>
            <a:ext cx="1721921" cy="1721921"/>
          </a:xfrm>
          <a:custGeom>
            <a:avLst/>
            <a:gdLst>
              <a:gd name="T0" fmla="*/ 876 w 1762"/>
              <a:gd name="T1" fmla="*/ 1762 h 1763"/>
              <a:gd name="T2" fmla="*/ 876 w 1762"/>
              <a:gd name="T3" fmla="*/ 1762 h 1763"/>
              <a:gd name="T4" fmla="*/ 1761 w 1762"/>
              <a:gd name="T5" fmla="*/ 1762 h 1763"/>
              <a:gd name="T6" fmla="*/ 1761 w 1762"/>
              <a:gd name="T7" fmla="*/ 885 h 1763"/>
              <a:gd name="T8" fmla="*/ 876 w 1762"/>
              <a:gd name="T9" fmla="*/ 0 h 1763"/>
              <a:gd name="T10" fmla="*/ 876 w 1762"/>
              <a:gd name="T11" fmla="*/ 0 h 1763"/>
              <a:gd name="T12" fmla="*/ 0 w 1762"/>
              <a:gd name="T13" fmla="*/ 885 h 1763"/>
              <a:gd name="T14" fmla="*/ 0 w 1762"/>
              <a:gd name="T15" fmla="*/ 885 h 1763"/>
              <a:gd name="T16" fmla="*/ 876 w 1762"/>
              <a:gd name="T17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2" h="1763">
                <a:moveTo>
                  <a:pt x="876" y="1762"/>
                </a:moveTo>
                <a:lnTo>
                  <a:pt x="876" y="1762"/>
                </a:lnTo>
                <a:cubicBezTo>
                  <a:pt x="1761" y="1762"/>
                  <a:pt x="1761" y="1762"/>
                  <a:pt x="1761" y="1762"/>
                </a:cubicBezTo>
                <a:cubicBezTo>
                  <a:pt x="1761" y="885"/>
                  <a:pt x="1761" y="885"/>
                  <a:pt x="1761" y="885"/>
                </a:cubicBezTo>
                <a:cubicBezTo>
                  <a:pt x="1761" y="397"/>
                  <a:pt x="1364" y="0"/>
                  <a:pt x="876" y="0"/>
                </a:cubicBezTo>
                <a:lnTo>
                  <a:pt x="876" y="0"/>
                </a:lnTo>
                <a:cubicBezTo>
                  <a:pt x="397" y="0"/>
                  <a:pt x="0" y="397"/>
                  <a:pt x="0" y="885"/>
                </a:cubicBezTo>
                <a:lnTo>
                  <a:pt x="0" y="885"/>
                </a:lnTo>
                <a:cubicBezTo>
                  <a:pt x="0" y="1373"/>
                  <a:pt x="397" y="1762"/>
                  <a:pt x="876" y="1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D50AAFB2-6DD7-3E4D-BAE8-1ED0C706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356" y="5971433"/>
            <a:ext cx="2251412" cy="2260019"/>
          </a:xfrm>
          <a:custGeom>
            <a:avLst/>
            <a:gdLst>
              <a:gd name="T0" fmla="*/ 1157 w 2305"/>
              <a:gd name="T1" fmla="*/ 2312 h 2313"/>
              <a:gd name="T2" fmla="*/ 1157 w 2305"/>
              <a:gd name="T3" fmla="*/ 2312 h 2313"/>
              <a:gd name="T4" fmla="*/ 2304 w 2305"/>
              <a:gd name="T5" fmla="*/ 2312 h 2313"/>
              <a:gd name="T6" fmla="*/ 2304 w 2305"/>
              <a:gd name="T7" fmla="*/ 1157 h 2313"/>
              <a:gd name="T8" fmla="*/ 1157 w 2305"/>
              <a:gd name="T9" fmla="*/ 0 h 2313"/>
              <a:gd name="T10" fmla="*/ 1157 w 2305"/>
              <a:gd name="T11" fmla="*/ 0 h 2313"/>
              <a:gd name="T12" fmla="*/ 0 w 2305"/>
              <a:gd name="T13" fmla="*/ 1157 h 2313"/>
              <a:gd name="T14" fmla="*/ 0 w 2305"/>
              <a:gd name="T15" fmla="*/ 1157 h 2313"/>
              <a:gd name="T16" fmla="*/ 1157 w 2305"/>
              <a:gd name="T17" fmla="*/ 231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5" h="2313">
                <a:moveTo>
                  <a:pt x="1157" y="2312"/>
                </a:moveTo>
                <a:lnTo>
                  <a:pt x="1157" y="2312"/>
                </a:lnTo>
                <a:cubicBezTo>
                  <a:pt x="2304" y="2312"/>
                  <a:pt x="2304" y="2312"/>
                  <a:pt x="2304" y="2312"/>
                </a:cubicBezTo>
                <a:cubicBezTo>
                  <a:pt x="2304" y="1157"/>
                  <a:pt x="2304" y="1157"/>
                  <a:pt x="2304" y="1157"/>
                </a:cubicBezTo>
                <a:cubicBezTo>
                  <a:pt x="2304" y="524"/>
                  <a:pt x="1789" y="0"/>
                  <a:pt x="1157" y="0"/>
                </a:cubicBezTo>
                <a:lnTo>
                  <a:pt x="1157" y="0"/>
                </a:lnTo>
                <a:cubicBezTo>
                  <a:pt x="515" y="0"/>
                  <a:pt x="0" y="524"/>
                  <a:pt x="0" y="1157"/>
                </a:cubicBezTo>
                <a:lnTo>
                  <a:pt x="0" y="1157"/>
                </a:lnTo>
                <a:cubicBezTo>
                  <a:pt x="0" y="1797"/>
                  <a:pt x="515" y="2312"/>
                  <a:pt x="1157" y="2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E3DBEDFD-DEAF-9B4E-8BAA-A4D8E4F3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416" y="8537094"/>
            <a:ext cx="2875607" cy="2875607"/>
          </a:xfrm>
          <a:custGeom>
            <a:avLst/>
            <a:gdLst>
              <a:gd name="T0" fmla="*/ 1472 w 2946"/>
              <a:gd name="T1" fmla="*/ 2946 h 2947"/>
              <a:gd name="T2" fmla="*/ 1472 w 2946"/>
              <a:gd name="T3" fmla="*/ 2946 h 2947"/>
              <a:gd name="T4" fmla="*/ 2945 w 2946"/>
              <a:gd name="T5" fmla="*/ 2946 h 2947"/>
              <a:gd name="T6" fmla="*/ 2945 w 2946"/>
              <a:gd name="T7" fmla="*/ 1473 h 2947"/>
              <a:gd name="T8" fmla="*/ 1472 w 2946"/>
              <a:gd name="T9" fmla="*/ 0 h 2947"/>
              <a:gd name="T10" fmla="*/ 1472 w 2946"/>
              <a:gd name="T11" fmla="*/ 0 h 2947"/>
              <a:gd name="T12" fmla="*/ 0 w 2946"/>
              <a:gd name="T13" fmla="*/ 1473 h 2947"/>
              <a:gd name="T14" fmla="*/ 0 w 2946"/>
              <a:gd name="T15" fmla="*/ 1473 h 2947"/>
              <a:gd name="T16" fmla="*/ 1472 w 2946"/>
              <a:gd name="T17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46" h="2947">
                <a:moveTo>
                  <a:pt x="1472" y="2946"/>
                </a:moveTo>
                <a:lnTo>
                  <a:pt x="1472" y="2946"/>
                </a:lnTo>
                <a:cubicBezTo>
                  <a:pt x="2945" y="2946"/>
                  <a:pt x="2945" y="2946"/>
                  <a:pt x="2945" y="2946"/>
                </a:cubicBezTo>
                <a:cubicBezTo>
                  <a:pt x="2945" y="1473"/>
                  <a:pt x="2945" y="1473"/>
                  <a:pt x="2945" y="1473"/>
                </a:cubicBezTo>
                <a:cubicBezTo>
                  <a:pt x="2945" y="660"/>
                  <a:pt x="2286" y="0"/>
                  <a:pt x="1472" y="0"/>
                </a:cubicBezTo>
                <a:lnTo>
                  <a:pt x="1472" y="0"/>
                </a:lnTo>
                <a:cubicBezTo>
                  <a:pt x="659" y="0"/>
                  <a:pt x="0" y="660"/>
                  <a:pt x="0" y="1473"/>
                </a:cubicBezTo>
                <a:lnTo>
                  <a:pt x="0" y="1473"/>
                </a:lnTo>
                <a:cubicBezTo>
                  <a:pt x="0" y="2286"/>
                  <a:pt x="659" y="2946"/>
                  <a:pt x="1472" y="29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5F6B1A68-C5F5-3042-8486-8E83DD75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109" y="4296864"/>
            <a:ext cx="964276" cy="804999"/>
          </a:xfrm>
          <a:custGeom>
            <a:avLst/>
            <a:gdLst>
              <a:gd name="T0" fmla="*/ 497 w 986"/>
              <a:gd name="T1" fmla="*/ 823 h 824"/>
              <a:gd name="T2" fmla="*/ 497 w 986"/>
              <a:gd name="T3" fmla="*/ 823 h 824"/>
              <a:gd name="T4" fmla="*/ 497 w 986"/>
              <a:gd name="T5" fmla="*/ 823 h 824"/>
              <a:gd name="T6" fmla="*/ 479 w 986"/>
              <a:gd name="T7" fmla="*/ 814 h 824"/>
              <a:gd name="T8" fmla="*/ 9 w 986"/>
              <a:gd name="T9" fmla="*/ 190 h 824"/>
              <a:gd name="T10" fmla="*/ 9 w 986"/>
              <a:gd name="T11" fmla="*/ 163 h 824"/>
              <a:gd name="T12" fmla="*/ 163 w 986"/>
              <a:gd name="T13" fmla="*/ 9 h 824"/>
              <a:gd name="T14" fmla="*/ 181 w 986"/>
              <a:gd name="T15" fmla="*/ 0 h 824"/>
              <a:gd name="T16" fmla="*/ 181 w 986"/>
              <a:gd name="T17" fmla="*/ 0 h 824"/>
              <a:gd name="T18" fmla="*/ 804 w 986"/>
              <a:gd name="T19" fmla="*/ 0 h 824"/>
              <a:gd name="T20" fmla="*/ 822 w 986"/>
              <a:gd name="T21" fmla="*/ 9 h 824"/>
              <a:gd name="T22" fmla="*/ 976 w 986"/>
              <a:gd name="T23" fmla="*/ 172 h 824"/>
              <a:gd name="T24" fmla="*/ 976 w 986"/>
              <a:gd name="T25" fmla="*/ 199 h 824"/>
              <a:gd name="T26" fmla="*/ 515 w 986"/>
              <a:gd name="T27" fmla="*/ 814 h 824"/>
              <a:gd name="T28" fmla="*/ 497 w 986"/>
              <a:gd name="T29" fmla="*/ 823 h 824"/>
              <a:gd name="T30" fmla="*/ 54 w 986"/>
              <a:gd name="T31" fmla="*/ 181 h 824"/>
              <a:gd name="T32" fmla="*/ 54 w 986"/>
              <a:gd name="T33" fmla="*/ 181 h 824"/>
              <a:gd name="T34" fmla="*/ 497 w 986"/>
              <a:gd name="T35" fmla="*/ 768 h 824"/>
              <a:gd name="T36" fmla="*/ 931 w 986"/>
              <a:gd name="T37" fmla="*/ 190 h 824"/>
              <a:gd name="T38" fmla="*/ 795 w 986"/>
              <a:gd name="T39" fmla="*/ 46 h 824"/>
              <a:gd name="T40" fmla="*/ 190 w 986"/>
              <a:gd name="T41" fmla="*/ 46 h 824"/>
              <a:gd name="T42" fmla="*/ 54 w 986"/>
              <a:gd name="T43" fmla="*/ 181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86" h="824">
                <a:moveTo>
                  <a:pt x="497" y="823"/>
                </a:moveTo>
                <a:lnTo>
                  <a:pt x="497" y="823"/>
                </a:lnTo>
                <a:lnTo>
                  <a:pt x="497" y="823"/>
                </a:lnTo>
                <a:cubicBezTo>
                  <a:pt x="488" y="823"/>
                  <a:pt x="479" y="823"/>
                  <a:pt x="479" y="814"/>
                </a:cubicBezTo>
                <a:cubicBezTo>
                  <a:pt x="9" y="190"/>
                  <a:pt x="9" y="190"/>
                  <a:pt x="9" y="190"/>
                </a:cubicBezTo>
                <a:cubicBezTo>
                  <a:pt x="0" y="181"/>
                  <a:pt x="0" y="172"/>
                  <a:pt x="9" y="163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9"/>
                  <a:pt x="172" y="0"/>
                  <a:pt x="181" y="0"/>
                </a:cubicBezTo>
                <a:lnTo>
                  <a:pt x="181" y="0"/>
                </a:lnTo>
                <a:cubicBezTo>
                  <a:pt x="804" y="0"/>
                  <a:pt x="804" y="0"/>
                  <a:pt x="804" y="0"/>
                </a:cubicBezTo>
                <a:cubicBezTo>
                  <a:pt x="813" y="0"/>
                  <a:pt x="813" y="9"/>
                  <a:pt x="822" y="9"/>
                </a:cubicBezTo>
                <a:cubicBezTo>
                  <a:pt x="976" y="172"/>
                  <a:pt x="976" y="172"/>
                  <a:pt x="976" y="172"/>
                </a:cubicBezTo>
                <a:cubicBezTo>
                  <a:pt x="985" y="172"/>
                  <a:pt x="985" y="190"/>
                  <a:pt x="976" y="199"/>
                </a:cubicBezTo>
                <a:cubicBezTo>
                  <a:pt x="515" y="814"/>
                  <a:pt x="515" y="814"/>
                  <a:pt x="515" y="814"/>
                </a:cubicBezTo>
                <a:cubicBezTo>
                  <a:pt x="506" y="823"/>
                  <a:pt x="497" y="823"/>
                  <a:pt x="497" y="823"/>
                </a:cubicBezTo>
                <a:close/>
                <a:moveTo>
                  <a:pt x="54" y="181"/>
                </a:moveTo>
                <a:lnTo>
                  <a:pt x="54" y="181"/>
                </a:lnTo>
                <a:cubicBezTo>
                  <a:pt x="497" y="768"/>
                  <a:pt x="497" y="768"/>
                  <a:pt x="497" y="768"/>
                </a:cubicBezTo>
                <a:cubicBezTo>
                  <a:pt x="931" y="190"/>
                  <a:pt x="931" y="190"/>
                  <a:pt x="931" y="190"/>
                </a:cubicBezTo>
                <a:cubicBezTo>
                  <a:pt x="795" y="46"/>
                  <a:pt x="795" y="46"/>
                  <a:pt x="795" y="46"/>
                </a:cubicBezTo>
                <a:cubicBezTo>
                  <a:pt x="190" y="46"/>
                  <a:pt x="190" y="46"/>
                  <a:pt x="190" y="46"/>
                </a:cubicBezTo>
                <a:lnTo>
                  <a:pt x="54" y="1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B2C8444E-868A-CC4A-85E8-DF04ED3C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775" y="4296864"/>
            <a:ext cx="662939" cy="202327"/>
          </a:xfrm>
          <a:custGeom>
            <a:avLst/>
            <a:gdLst>
              <a:gd name="T0" fmla="*/ 180 w 678"/>
              <a:gd name="T1" fmla="*/ 199 h 209"/>
              <a:gd name="T2" fmla="*/ 180 w 678"/>
              <a:gd name="T3" fmla="*/ 199 h 209"/>
              <a:gd name="T4" fmla="*/ 171 w 678"/>
              <a:gd name="T5" fmla="*/ 199 h 209"/>
              <a:gd name="T6" fmla="*/ 9 w 678"/>
              <a:gd name="T7" fmla="*/ 46 h 209"/>
              <a:gd name="T8" fmla="*/ 9 w 678"/>
              <a:gd name="T9" fmla="*/ 9 h 209"/>
              <a:gd name="T10" fmla="*/ 45 w 678"/>
              <a:gd name="T11" fmla="*/ 9 h 209"/>
              <a:gd name="T12" fmla="*/ 180 w 678"/>
              <a:gd name="T13" fmla="*/ 145 h 209"/>
              <a:gd name="T14" fmla="*/ 325 w 678"/>
              <a:gd name="T15" fmla="*/ 9 h 209"/>
              <a:gd name="T16" fmla="*/ 352 w 678"/>
              <a:gd name="T17" fmla="*/ 9 h 209"/>
              <a:gd name="T18" fmla="*/ 497 w 678"/>
              <a:gd name="T19" fmla="*/ 145 h 209"/>
              <a:gd name="T20" fmla="*/ 632 w 678"/>
              <a:gd name="T21" fmla="*/ 9 h 209"/>
              <a:gd name="T22" fmla="*/ 668 w 678"/>
              <a:gd name="T23" fmla="*/ 9 h 209"/>
              <a:gd name="T24" fmla="*/ 668 w 678"/>
              <a:gd name="T25" fmla="*/ 46 h 209"/>
              <a:gd name="T26" fmla="*/ 515 w 678"/>
              <a:gd name="T27" fmla="*/ 199 h 209"/>
              <a:gd name="T28" fmla="*/ 479 w 678"/>
              <a:gd name="T29" fmla="*/ 199 h 209"/>
              <a:gd name="T30" fmla="*/ 343 w 678"/>
              <a:gd name="T31" fmla="*/ 54 h 209"/>
              <a:gd name="T32" fmla="*/ 198 w 678"/>
              <a:gd name="T33" fmla="*/ 199 h 209"/>
              <a:gd name="T34" fmla="*/ 180 w 678"/>
              <a:gd name="T35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8" h="209">
                <a:moveTo>
                  <a:pt x="180" y="199"/>
                </a:moveTo>
                <a:lnTo>
                  <a:pt x="180" y="199"/>
                </a:lnTo>
                <a:lnTo>
                  <a:pt x="171" y="199"/>
                </a:lnTo>
                <a:cubicBezTo>
                  <a:pt x="9" y="46"/>
                  <a:pt x="9" y="46"/>
                  <a:pt x="9" y="46"/>
                </a:cubicBezTo>
                <a:cubicBezTo>
                  <a:pt x="0" y="37"/>
                  <a:pt x="0" y="1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180" y="145"/>
                  <a:pt x="180" y="145"/>
                  <a:pt x="180" y="145"/>
                </a:cubicBezTo>
                <a:cubicBezTo>
                  <a:pt x="325" y="9"/>
                  <a:pt x="325" y="9"/>
                  <a:pt x="325" y="9"/>
                </a:cubicBezTo>
                <a:cubicBezTo>
                  <a:pt x="334" y="0"/>
                  <a:pt x="343" y="0"/>
                  <a:pt x="352" y="9"/>
                </a:cubicBezTo>
                <a:cubicBezTo>
                  <a:pt x="497" y="145"/>
                  <a:pt x="497" y="145"/>
                  <a:pt x="497" y="145"/>
                </a:cubicBezTo>
                <a:cubicBezTo>
                  <a:pt x="632" y="9"/>
                  <a:pt x="632" y="9"/>
                  <a:pt x="632" y="9"/>
                </a:cubicBezTo>
                <a:cubicBezTo>
                  <a:pt x="641" y="0"/>
                  <a:pt x="659" y="0"/>
                  <a:pt x="668" y="9"/>
                </a:cubicBezTo>
                <a:cubicBezTo>
                  <a:pt x="677" y="19"/>
                  <a:pt x="677" y="37"/>
                  <a:pt x="668" y="46"/>
                </a:cubicBezTo>
                <a:cubicBezTo>
                  <a:pt x="515" y="199"/>
                  <a:pt x="515" y="199"/>
                  <a:pt x="515" y="199"/>
                </a:cubicBezTo>
                <a:cubicBezTo>
                  <a:pt x="506" y="208"/>
                  <a:pt x="488" y="208"/>
                  <a:pt x="479" y="199"/>
                </a:cubicBezTo>
                <a:cubicBezTo>
                  <a:pt x="343" y="54"/>
                  <a:pt x="343" y="54"/>
                  <a:pt x="343" y="54"/>
                </a:cubicBezTo>
                <a:cubicBezTo>
                  <a:pt x="198" y="199"/>
                  <a:pt x="198" y="199"/>
                  <a:pt x="198" y="199"/>
                </a:cubicBezTo>
                <a:cubicBezTo>
                  <a:pt x="198" y="199"/>
                  <a:pt x="189" y="199"/>
                  <a:pt x="180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BA0D7617-B7FB-6245-AC6A-50F7F201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748" y="4447533"/>
            <a:ext cx="352994" cy="654330"/>
          </a:xfrm>
          <a:custGeom>
            <a:avLst/>
            <a:gdLst>
              <a:gd name="T0" fmla="*/ 181 w 363"/>
              <a:gd name="T1" fmla="*/ 669 h 670"/>
              <a:gd name="T2" fmla="*/ 181 w 363"/>
              <a:gd name="T3" fmla="*/ 669 h 670"/>
              <a:gd name="T4" fmla="*/ 154 w 363"/>
              <a:gd name="T5" fmla="*/ 660 h 670"/>
              <a:gd name="T6" fmla="*/ 0 w 363"/>
              <a:gd name="T7" fmla="*/ 36 h 670"/>
              <a:gd name="T8" fmla="*/ 18 w 363"/>
              <a:gd name="T9" fmla="*/ 9 h 670"/>
              <a:gd name="T10" fmla="*/ 45 w 363"/>
              <a:gd name="T11" fmla="*/ 18 h 670"/>
              <a:gd name="T12" fmla="*/ 181 w 363"/>
              <a:gd name="T13" fmla="*/ 560 h 670"/>
              <a:gd name="T14" fmla="*/ 308 w 363"/>
              <a:gd name="T15" fmla="*/ 18 h 670"/>
              <a:gd name="T16" fmla="*/ 335 w 363"/>
              <a:gd name="T17" fmla="*/ 9 h 670"/>
              <a:gd name="T18" fmla="*/ 353 w 363"/>
              <a:gd name="T19" fmla="*/ 36 h 670"/>
              <a:gd name="T20" fmla="*/ 199 w 363"/>
              <a:gd name="T21" fmla="*/ 660 h 670"/>
              <a:gd name="T22" fmla="*/ 181 w 363"/>
              <a:gd name="T23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670">
                <a:moveTo>
                  <a:pt x="181" y="669"/>
                </a:moveTo>
                <a:lnTo>
                  <a:pt x="181" y="669"/>
                </a:lnTo>
                <a:cubicBezTo>
                  <a:pt x="163" y="669"/>
                  <a:pt x="154" y="669"/>
                  <a:pt x="154" y="66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9"/>
                  <a:pt x="18" y="9"/>
                </a:cubicBezTo>
                <a:cubicBezTo>
                  <a:pt x="27" y="0"/>
                  <a:pt x="36" y="9"/>
                  <a:pt x="45" y="18"/>
                </a:cubicBezTo>
                <a:cubicBezTo>
                  <a:pt x="181" y="560"/>
                  <a:pt x="181" y="560"/>
                  <a:pt x="181" y="560"/>
                </a:cubicBezTo>
                <a:cubicBezTo>
                  <a:pt x="308" y="18"/>
                  <a:pt x="308" y="18"/>
                  <a:pt x="308" y="18"/>
                </a:cubicBezTo>
                <a:cubicBezTo>
                  <a:pt x="317" y="9"/>
                  <a:pt x="326" y="0"/>
                  <a:pt x="335" y="9"/>
                </a:cubicBezTo>
                <a:cubicBezTo>
                  <a:pt x="353" y="9"/>
                  <a:pt x="362" y="18"/>
                  <a:pt x="353" y="36"/>
                </a:cubicBezTo>
                <a:cubicBezTo>
                  <a:pt x="199" y="660"/>
                  <a:pt x="199" y="660"/>
                  <a:pt x="199" y="660"/>
                </a:cubicBezTo>
                <a:cubicBezTo>
                  <a:pt x="199" y="669"/>
                  <a:pt x="190" y="669"/>
                  <a:pt x="181" y="6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C90657DA-A4ED-824B-92CA-1D3139F9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109" y="4447533"/>
            <a:ext cx="964276" cy="51658"/>
          </a:xfrm>
          <a:custGeom>
            <a:avLst/>
            <a:gdLst>
              <a:gd name="T0" fmla="*/ 958 w 986"/>
              <a:gd name="T1" fmla="*/ 54 h 55"/>
              <a:gd name="T2" fmla="*/ 958 w 986"/>
              <a:gd name="T3" fmla="*/ 54 h 55"/>
              <a:gd name="T4" fmla="*/ 958 w 986"/>
              <a:gd name="T5" fmla="*/ 54 h 55"/>
              <a:gd name="T6" fmla="*/ 27 w 986"/>
              <a:gd name="T7" fmla="*/ 45 h 55"/>
              <a:gd name="T8" fmla="*/ 0 w 986"/>
              <a:gd name="T9" fmla="*/ 27 h 55"/>
              <a:gd name="T10" fmla="*/ 27 w 986"/>
              <a:gd name="T11" fmla="*/ 0 h 55"/>
              <a:gd name="T12" fmla="*/ 27 w 986"/>
              <a:gd name="T13" fmla="*/ 0 h 55"/>
              <a:gd name="T14" fmla="*/ 958 w 986"/>
              <a:gd name="T15" fmla="*/ 9 h 55"/>
              <a:gd name="T16" fmla="*/ 985 w 986"/>
              <a:gd name="T17" fmla="*/ 27 h 55"/>
              <a:gd name="T18" fmla="*/ 958 w 98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6" h="55">
                <a:moveTo>
                  <a:pt x="958" y="54"/>
                </a:moveTo>
                <a:lnTo>
                  <a:pt x="958" y="54"/>
                </a:lnTo>
                <a:lnTo>
                  <a:pt x="958" y="54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958" y="9"/>
                  <a:pt x="958" y="9"/>
                  <a:pt x="958" y="9"/>
                </a:cubicBezTo>
                <a:cubicBezTo>
                  <a:pt x="976" y="9"/>
                  <a:pt x="985" y="18"/>
                  <a:pt x="985" y="27"/>
                </a:cubicBezTo>
                <a:cubicBezTo>
                  <a:pt x="985" y="45"/>
                  <a:pt x="976" y="54"/>
                  <a:pt x="95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A65657EA-DE74-664E-884A-267FB728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121" y="9410968"/>
            <a:ext cx="1084810" cy="1278527"/>
          </a:xfrm>
          <a:custGeom>
            <a:avLst/>
            <a:gdLst>
              <a:gd name="T0" fmla="*/ 1066 w 1113"/>
              <a:gd name="T1" fmla="*/ 1310 h 1311"/>
              <a:gd name="T2" fmla="*/ 1066 w 1113"/>
              <a:gd name="T3" fmla="*/ 1310 h 1311"/>
              <a:gd name="T4" fmla="*/ 45 w 1113"/>
              <a:gd name="T5" fmla="*/ 1310 h 1311"/>
              <a:gd name="T6" fmla="*/ 0 w 1113"/>
              <a:gd name="T7" fmla="*/ 1265 h 1311"/>
              <a:gd name="T8" fmla="*/ 0 w 1113"/>
              <a:gd name="T9" fmla="*/ 45 h 1311"/>
              <a:gd name="T10" fmla="*/ 45 w 1113"/>
              <a:gd name="T11" fmla="*/ 0 h 1311"/>
              <a:gd name="T12" fmla="*/ 244 w 1113"/>
              <a:gd name="T13" fmla="*/ 0 h 1311"/>
              <a:gd name="T14" fmla="*/ 271 w 1113"/>
              <a:gd name="T15" fmla="*/ 27 h 1311"/>
              <a:gd name="T16" fmla="*/ 244 w 1113"/>
              <a:gd name="T17" fmla="*/ 54 h 1311"/>
              <a:gd name="T18" fmla="*/ 63 w 1113"/>
              <a:gd name="T19" fmla="*/ 54 h 1311"/>
              <a:gd name="T20" fmla="*/ 63 w 1113"/>
              <a:gd name="T21" fmla="*/ 1256 h 1311"/>
              <a:gd name="T22" fmla="*/ 1048 w 1113"/>
              <a:gd name="T23" fmla="*/ 1256 h 1311"/>
              <a:gd name="T24" fmla="*/ 1048 w 1113"/>
              <a:gd name="T25" fmla="*/ 54 h 1311"/>
              <a:gd name="T26" fmla="*/ 868 w 1113"/>
              <a:gd name="T27" fmla="*/ 54 h 1311"/>
              <a:gd name="T28" fmla="*/ 841 w 1113"/>
              <a:gd name="T29" fmla="*/ 27 h 1311"/>
              <a:gd name="T30" fmla="*/ 868 w 1113"/>
              <a:gd name="T31" fmla="*/ 0 h 1311"/>
              <a:gd name="T32" fmla="*/ 1066 w 1113"/>
              <a:gd name="T33" fmla="*/ 0 h 1311"/>
              <a:gd name="T34" fmla="*/ 1112 w 1113"/>
              <a:gd name="T35" fmla="*/ 45 h 1311"/>
              <a:gd name="T36" fmla="*/ 1112 w 1113"/>
              <a:gd name="T37" fmla="*/ 1265 h 1311"/>
              <a:gd name="T38" fmla="*/ 1066 w 1113"/>
              <a:gd name="T39" fmla="*/ 1310 h 1311"/>
              <a:gd name="T40" fmla="*/ 1066 w 1113"/>
              <a:gd name="T41" fmla="*/ 54 h 1311"/>
              <a:gd name="T42" fmla="*/ 1066 w 1113"/>
              <a:gd name="T43" fmla="*/ 54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3" h="1311">
                <a:moveTo>
                  <a:pt x="1066" y="1310"/>
                </a:moveTo>
                <a:lnTo>
                  <a:pt x="1066" y="1310"/>
                </a:lnTo>
                <a:cubicBezTo>
                  <a:pt x="45" y="1310"/>
                  <a:pt x="45" y="1310"/>
                  <a:pt x="45" y="1310"/>
                </a:cubicBezTo>
                <a:cubicBezTo>
                  <a:pt x="18" y="1310"/>
                  <a:pt x="0" y="1292"/>
                  <a:pt x="0" y="126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9"/>
                  <a:pt x="271" y="27"/>
                </a:cubicBezTo>
                <a:cubicBezTo>
                  <a:pt x="271" y="45"/>
                  <a:pt x="262" y="54"/>
                  <a:pt x="244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1256"/>
                  <a:pt x="63" y="1256"/>
                  <a:pt x="63" y="1256"/>
                </a:cubicBezTo>
                <a:cubicBezTo>
                  <a:pt x="1048" y="1256"/>
                  <a:pt x="1048" y="1256"/>
                  <a:pt x="1048" y="1256"/>
                </a:cubicBezTo>
                <a:cubicBezTo>
                  <a:pt x="1048" y="54"/>
                  <a:pt x="1048" y="54"/>
                  <a:pt x="1048" y="54"/>
                </a:cubicBezTo>
                <a:cubicBezTo>
                  <a:pt x="868" y="54"/>
                  <a:pt x="868" y="54"/>
                  <a:pt x="868" y="54"/>
                </a:cubicBezTo>
                <a:cubicBezTo>
                  <a:pt x="850" y="54"/>
                  <a:pt x="841" y="45"/>
                  <a:pt x="841" y="27"/>
                </a:cubicBezTo>
                <a:cubicBezTo>
                  <a:pt x="841" y="9"/>
                  <a:pt x="850" y="0"/>
                  <a:pt x="868" y="0"/>
                </a:cubicBezTo>
                <a:cubicBezTo>
                  <a:pt x="1066" y="0"/>
                  <a:pt x="1066" y="0"/>
                  <a:pt x="1066" y="0"/>
                </a:cubicBezTo>
                <a:cubicBezTo>
                  <a:pt x="1094" y="0"/>
                  <a:pt x="1112" y="18"/>
                  <a:pt x="1112" y="45"/>
                </a:cubicBezTo>
                <a:cubicBezTo>
                  <a:pt x="1112" y="1265"/>
                  <a:pt x="1112" y="1265"/>
                  <a:pt x="1112" y="1265"/>
                </a:cubicBezTo>
                <a:cubicBezTo>
                  <a:pt x="1112" y="1292"/>
                  <a:pt x="1094" y="1310"/>
                  <a:pt x="1066" y="1310"/>
                </a:cubicBezTo>
                <a:close/>
                <a:moveTo>
                  <a:pt x="1066" y="54"/>
                </a:moveTo>
                <a:lnTo>
                  <a:pt x="106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21C4EC75-9750-9340-88D3-2A795C30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446" y="9712304"/>
            <a:ext cx="210937" cy="210937"/>
          </a:xfrm>
          <a:custGeom>
            <a:avLst/>
            <a:gdLst>
              <a:gd name="T0" fmla="*/ 190 w 218"/>
              <a:gd name="T1" fmla="*/ 217 h 218"/>
              <a:gd name="T2" fmla="*/ 190 w 218"/>
              <a:gd name="T3" fmla="*/ 217 h 218"/>
              <a:gd name="T4" fmla="*/ 36 w 218"/>
              <a:gd name="T5" fmla="*/ 217 h 218"/>
              <a:gd name="T6" fmla="*/ 0 w 218"/>
              <a:gd name="T7" fmla="*/ 190 h 218"/>
              <a:gd name="T8" fmla="*/ 0 w 218"/>
              <a:gd name="T9" fmla="*/ 27 h 218"/>
              <a:gd name="T10" fmla="*/ 36 w 218"/>
              <a:gd name="T11" fmla="*/ 0 h 218"/>
              <a:gd name="T12" fmla="*/ 190 w 218"/>
              <a:gd name="T13" fmla="*/ 0 h 218"/>
              <a:gd name="T14" fmla="*/ 217 w 218"/>
              <a:gd name="T15" fmla="*/ 27 h 218"/>
              <a:gd name="T16" fmla="*/ 217 w 218"/>
              <a:gd name="T17" fmla="*/ 190 h 218"/>
              <a:gd name="T18" fmla="*/ 190 w 218"/>
              <a:gd name="T19" fmla="*/ 217 h 218"/>
              <a:gd name="T20" fmla="*/ 63 w 218"/>
              <a:gd name="T21" fmla="*/ 154 h 218"/>
              <a:gd name="T22" fmla="*/ 63 w 218"/>
              <a:gd name="T23" fmla="*/ 154 h 218"/>
              <a:gd name="T24" fmla="*/ 163 w 218"/>
              <a:gd name="T25" fmla="*/ 154 h 218"/>
              <a:gd name="T26" fmla="*/ 163 w 218"/>
              <a:gd name="T27" fmla="*/ 63 h 218"/>
              <a:gd name="T28" fmla="*/ 63 w 218"/>
              <a:gd name="T29" fmla="*/ 63 h 218"/>
              <a:gd name="T30" fmla="*/ 63 w 218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18">
                <a:moveTo>
                  <a:pt x="190" y="217"/>
                </a:moveTo>
                <a:lnTo>
                  <a:pt x="190" y="217"/>
                </a:lnTo>
                <a:cubicBezTo>
                  <a:pt x="36" y="217"/>
                  <a:pt x="36" y="217"/>
                  <a:pt x="36" y="217"/>
                </a:cubicBezTo>
                <a:cubicBezTo>
                  <a:pt x="18" y="217"/>
                  <a:pt x="0" y="199"/>
                  <a:pt x="0" y="1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17" y="18"/>
                  <a:pt x="217" y="27"/>
                </a:cubicBezTo>
                <a:cubicBezTo>
                  <a:pt x="217" y="190"/>
                  <a:pt x="217" y="190"/>
                  <a:pt x="217" y="190"/>
                </a:cubicBezTo>
                <a:cubicBezTo>
                  <a:pt x="217" y="199"/>
                  <a:pt x="208" y="217"/>
                  <a:pt x="190" y="217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163" y="154"/>
                  <a:pt x="163" y="154"/>
                  <a:pt x="163" y="154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ADE6B27C-05D1-5C4D-8344-0A75255F8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446" y="10022249"/>
            <a:ext cx="210937" cy="210937"/>
          </a:xfrm>
          <a:custGeom>
            <a:avLst/>
            <a:gdLst>
              <a:gd name="T0" fmla="*/ 190 w 218"/>
              <a:gd name="T1" fmla="*/ 217 h 218"/>
              <a:gd name="T2" fmla="*/ 190 w 218"/>
              <a:gd name="T3" fmla="*/ 217 h 218"/>
              <a:gd name="T4" fmla="*/ 36 w 218"/>
              <a:gd name="T5" fmla="*/ 217 h 218"/>
              <a:gd name="T6" fmla="*/ 0 w 218"/>
              <a:gd name="T7" fmla="*/ 181 h 218"/>
              <a:gd name="T8" fmla="*/ 0 w 218"/>
              <a:gd name="T9" fmla="*/ 27 h 218"/>
              <a:gd name="T10" fmla="*/ 36 w 218"/>
              <a:gd name="T11" fmla="*/ 0 h 218"/>
              <a:gd name="T12" fmla="*/ 190 w 218"/>
              <a:gd name="T13" fmla="*/ 0 h 218"/>
              <a:gd name="T14" fmla="*/ 217 w 218"/>
              <a:gd name="T15" fmla="*/ 27 h 218"/>
              <a:gd name="T16" fmla="*/ 217 w 218"/>
              <a:gd name="T17" fmla="*/ 181 h 218"/>
              <a:gd name="T18" fmla="*/ 190 w 218"/>
              <a:gd name="T19" fmla="*/ 217 h 218"/>
              <a:gd name="T20" fmla="*/ 63 w 218"/>
              <a:gd name="T21" fmla="*/ 154 h 218"/>
              <a:gd name="T22" fmla="*/ 63 w 218"/>
              <a:gd name="T23" fmla="*/ 154 h 218"/>
              <a:gd name="T24" fmla="*/ 163 w 218"/>
              <a:gd name="T25" fmla="*/ 154 h 218"/>
              <a:gd name="T26" fmla="*/ 163 w 218"/>
              <a:gd name="T27" fmla="*/ 55 h 218"/>
              <a:gd name="T28" fmla="*/ 63 w 218"/>
              <a:gd name="T29" fmla="*/ 55 h 218"/>
              <a:gd name="T30" fmla="*/ 63 w 218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18">
                <a:moveTo>
                  <a:pt x="190" y="217"/>
                </a:moveTo>
                <a:lnTo>
                  <a:pt x="190" y="217"/>
                </a:lnTo>
                <a:cubicBezTo>
                  <a:pt x="36" y="217"/>
                  <a:pt x="36" y="217"/>
                  <a:pt x="36" y="217"/>
                </a:cubicBezTo>
                <a:cubicBezTo>
                  <a:pt x="18" y="217"/>
                  <a:pt x="0" y="199"/>
                  <a:pt x="0" y="1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17" y="9"/>
                  <a:pt x="217" y="27"/>
                </a:cubicBezTo>
                <a:cubicBezTo>
                  <a:pt x="217" y="181"/>
                  <a:pt x="217" y="181"/>
                  <a:pt x="217" y="181"/>
                </a:cubicBezTo>
                <a:cubicBezTo>
                  <a:pt x="217" y="199"/>
                  <a:pt x="208" y="217"/>
                  <a:pt x="190" y="217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163" y="154"/>
                  <a:pt x="163" y="154"/>
                  <a:pt x="163" y="154"/>
                </a:cubicBezTo>
                <a:cubicBezTo>
                  <a:pt x="163" y="55"/>
                  <a:pt x="163" y="55"/>
                  <a:pt x="163" y="55"/>
                </a:cubicBezTo>
                <a:cubicBezTo>
                  <a:pt x="63" y="55"/>
                  <a:pt x="63" y="55"/>
                  <a:pt x="63" y="55"/>
                </a:cubicBezTo>
                <a:lnTo>
                  <a:pt x="63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91F5726C-CAFB-8A4C-B35E-33AB3C6D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446" y="10319282"/>
            <a:ext cx="210937" cy="210934"/>
          </a:xfrm>
          <a:custGeom>
            <a:avLst/>
            <a:gdLst>
              <a:gd name="T0" fmla="*/ 190 w 218"/>
              <a:gd name="T1" fmla="*/ 216 h 217"/>
              <a:gd name="T2" fmla="*/ 190 w 218"/>
              <a:gd name="T3" fmla="*/ 216 h 217"/>
              <a:gd name="T4" fmla="*/ 36 w 218"/>
              <a:gd name="T5" fmla="*/ 216 h 217"/>
              <a:gd name="T6" fmla="*/ 0 w 218"/>
              <a:gd name="T7" fmla="*/ 189 h 217"/>
              <a:gd name="T8" fmla="*/ 0 w 218"/>
              <a:gd name="T9" fmla="*/ 36 h 217"/>
              <a:gd name="T10" fmla="*/ 36 w 218"/>
              <a:gd name="T11" fmla="*/ 0 h 217"/>
              <a:gd name="T12" fmla="*/ 190 w 218"/>
              <a:gd name="T13" fmla="*/ 0 h 217"/>
              <a:gd name="T14" fmla="*/ 217 w 218"/>
              <a:gd name="T15" fmla="*/ 36 h 217"/>
              <a:gd name="T16" fmla="*/ 217 w 218"/>
              <a:gd name="T17" fmla="*/ 189 h 217"/>
              <a:gd name="T18" fmla="*/ 190 w 218"/>
              <a:gd name="T19" fmla="*/ 216 h 217"/>
              <a:gd name="T20" fmla="*/ 63 w 218"/>
              <a:gd name="T21" fmla="*/ 153 h 217"/>
              <a:gd name="T22" fmla="*/ 63 w 218"/>
              <a:gd name="T23" fmla="*/ 153 h 217"/>
              <a:gd name="T24" fmla="*/ 163 w 218"/>
              <a:gd name="T25" fmla="*/ 153 h 217"/>
              <a:gd name="T26" fmla="*/ 163 w 218"/>
              <a:gd name="T27" fmla="*/ 63 h 217"/>
              <a:gd name="T28" fmla="*/ 63 w 218"/>
              <a:gd name="T29" fmla="*/ 63 h 217"/>
              <a:gd name="T30" fmla="*/ 63 w 218"/>
              <a:gd name="T31" fmla="*/ 153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17">
                <a:moveTo>
                  <a:pt x="190" y="216"/>
                </a:moveTo>
                <a:lnTo>
                  <a:pt x="190" y="216"/>
                </a:lnTo>
                <a:cubicBezTo>
                  <a:pt x="36" y="216"/>
                  <a:pt x="36" y="216"/>
                  <a:pt x="36" y="216"/>
                </a:cubicBezTo>
                <a:cubicBezTo>
                  <a:pt x="18" y="216"/>
                  <a:pt x="0" y="207"/>
                  <a:pt x="0" y="18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17" y="17"/>
                  <a:pt x="217" y="36"/>
                </a:cubicBezTo>
                <a:cubicBezTo>
                  <a:pt x="217" y="189"/>
                  <a:pt x="217" y="189"/>
                  <a:pt x="217" y="189"/>
                </a:cubicBezTo>
                <a:cubicBezTo>
                  <a:pt x="217" y="207"/>
                  <a:pt x="208" y="216"/>
                  <a:pt x="190" y="216"/>
                </a:cubicBezTo>
                <a:close/>
                <a:moveTo>
                  <a:pt x="63" y="153"/>
                </a:moveTo>
                <a:lnTo>
                  <a:pt x="63" y="153"/>
                </a:lnTo>
                <a:cubicBezTo>
                  <a:pt x="163" y="153"/>
                  <a:pt x="163" y="153"/>
                  <a:pt x="163" y="1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6824D371-F616-0B4D-BA80-5A9380C8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391" y="9789790"/>
            <a:ext cx="361603" cy="51658"/>
          </a:xfrm>
          <a:custGeom>
            <a:avLst/>
            <a:gdLst>
              <a:gd name="T0" fmla="*/ 344 w 372"/>
              <a:gd name="T1" fmla="*/ 54 h 55"/>
              <a:gd name="T2" fmla="*/ 344 w 372"/>
              <a:gd name="T3" fmla="*/ 54 h 55"/>
              <a:gd name="T4" fmla="*/ 27 w 372"/>
              <a:gd name="T5" fmla="*/ 54 h 55"/>
              <a:gd name="T6" fmla="*/ 0 w 372"/>
              <a:gd name="T7" fmla="*/ 28 h 55"/>
              <a:gd name="T8" fmla="*/ 27 w 372"/>
              <a:gd name="T9" fmla="*/ 0 h 55"/>
              <a:gd name="T10" fmla="*/ 344 w 372"/>
              <a:gd name="T11" fmla="*/ 0 h 55"/>
              <a:gd name="T12" fmla="*/ 371 w 372"/>
              <a:gd name="T13" fmla="*/ 28 h 55"/>
              <a:gd name="T14" fmla="*/ 344 w 37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55">
                <a:moveTo>
                  <a:pt x="344" y="54"/>
                </a:moveTo>
                <a:lnTo>
                  <a:pt x="344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2" y="0"/>
                  <a:pt x="371" y="9"/>
                  <a:pt x="371" y="28"/>
                </a:cubicBezTo>
                <a:cubicBezTo>
                  <a:pt x="371" y="45"/>
                  <a:pt x="362" y="54"/>
                  <a:pt x="34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59C51353-EAE4-EC46-8D66-B5771709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391" y="10091126"/>
            <a:ext cx="361603" cy="64573"/>
          </a:xfrm>
          <a:custGeom>
            <a:avLst/>
            <a:gdLst>
              <a:gd name="T0" fmla="*/ 344 w 372"/>
              <a:gd name="T1" fmla="*/ 64 h 65"/>
              <a:gd name="T2" fmla="*/ 344 w 372"/>
              <a:gd name="T3" fmla="*/ 64 h 65"/>
              <a:gd name="T4" fmla="*/ 27 w 372"/>
              <a:gd name="T5" fmla="*/ 64 h 65"/>
              <a:gd name="T6" fmla="*/ 0 w 372"/>
              <a:gd name="T7" fmla="*/ 37 h 65"/>
              <a:gd name="T8" fmla="*/ 27 w 372"/>
              <a:gd name="T9" fmla="*/ 0 h 65"/>
              <a:gd name="T10" fmla="*/ 344 w 372"/>
              <a:gd name="T11" fmla="*/ 0 h 65"/>
              <a:gd name="T12" fmla="*/ 371 w 372"/>
              <a:gd name="T13" fmla="*/ 37 h 65"/>
              <a:gd name="T14" fmla="*/ 344 w 372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5">
                <a:moveTo>
                  <a:pt x="344" y="64"/>
                </a:moveTo>
                <a:lnTo>
                  <a:pt x="344" y="64"/>
                </a:lnTo>
                <a:cubicBezTo>
                  <a:pt x="27" y="64"/>
                  <a:pt x="27" y="64"/>
                  <a:pt x="27" y="64"/>
                </a:cubicBezTo>
                <a:cubicBezTo>
                  <a:pt x="18" y="64"/>
                  <a:pt x="0" y="46"/>
                  <a:pt x="0" y="37"/>
                </a:cubicBezTo>
                <a:cubicBezTo>
                  <a:pt x="0" y="19"/>
                  <a:pt x="18" y="0"/>
                  <a:pt x="2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2" y="0"/>
                  <a:pt x="371" y="19"/>
                  <a:pt x="371" y="37"/>
                </a:cubicBezTo>
                <a:cubicBezTo>
                  <a:pt x="371" y="46"/>
                  <a:pt x="362" y="64"/>
                  <a:pt x="344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98C32500-1753-2E40-9C5F-5FDEBAFA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391" y="10401072"/>
            <a:ext cx="361603" cy="64573"/>
          </a:xfrm>
          <a:custGeom>
            <a:avLst/>
            <a:gdLst>
              <a:gd name="T0" fmla="*/ 344 w 372"/>
              <a:gd name="T1" fmla="*/ 63 h 64"/>
              <a:gd name="T2" fmla="*/ 344 w 372"/>
              <a:gd name="T3" fmla="*/ 63 h 64"/>
              <a:gd name="T4" fmla="*/ 27 w 372"/>
              <a:gd name="T5" fmla="*/ 63 h 64"/>
              <a:gd name="T6" fmla="*/ 0 w 372"/>
              <a:gd name="T7" fmla="*/ 27 h 64"/>
              <a:gd name="T8" fmla="*/ 27 w 372"/>
              <a:gd name="T9" fmla="*/ 0 h 64"/>
              <a:gd name="T10" fmla="*/ 344 w 372"/>
              <a:gd name="T11" fmla="*/ 0 h 64"/>
              <a:gd name="T12" fmla="*/ 371 w 372"/>
              <a:gd name="T13" fmla="*/ 27 h 64"/>
              <a:gd name="T14" fmla="*/ 344 w 37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4">
                <a:moveTo>
                  <a:pt x="344" y="63"/>
                </a:moveTo>
                <a:lnTo>
                  <a:pt x="344" y="63"/>
                </a:lnTo>
                <a:cubicBezTo>
                  <a:pt x="27" y="63"/>
                  <a:pt x="27" y="63"/>
                  <a:pt x="27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2" y="0"/>
                  <a:pt x="371" y="9"/>
                  <a:pt x="371" y="27"/>
                </a:cubicBezTo>
                <a:cubicBezTo>
                  <a:pt x="371" y="45"/>
                  <a:pt x="362" y="63"/>
                  <a:pt x="34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055C3531-F320-B343-8305-F5BE965C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932" y="9260301"/>
            <a:ext cx="512273" cy="335775"/>
          </a:xfrm>
          <a:custGeom>
            <a:avLst/>
            <a:gdLst>
              <a:gd name="T0" fmla="*/ 488 w 525"/>
              <a:gd name="T1" fmla="*/ 343 h 344"/>
              <a:gd name="T2" fmla="*/ 488 w 525"/>
              <a:gd name="T3" fmla="*/ 343 h 344"/>
              <a:gd name="T4" fmla="*/ 46 w 525"/>
              <a:gd name="T5" fmla="*/ 343 h 344"/>
              <a:gd name="T6" fmla="*/ 0 w 525"/>
              <a:gd name="T7" fmla="*/ 307 h 344"/>
              <a:gd name="T8" fmla="*/ 0 w 525"/>
              <a:gd name="T9" fmla="*/ 181 h 344"/>
              <a:gd name="T10" fmla="*/ 9 w 525"/>
              <a:gd name="T11" fmla="*/ 172 h 344"/>
              <a:gd name="T12" fmla="*/ 109 w 525"/>
              <a:gd name="T13" fmla="*/ 45 h 344"/>
              <a:gd name="T14" fmla="*/ 262 w 525"/>
              <a:gd name="T15" fmla="*/ 0 h 344"/>
              <a:gd name="T16" fmla="*/ 425 w 525"/>
              <a:gd name="T17" fmla="*/ 45 h 344"/>
              <a:gd name="T18" fmla="*/ 524 w 525"/>
              <a:gd name="T19" fmla="*/ 172 h 344"/>
              <a:gd name="T20" fmla="*/ 524 w 525"/>
              <a:gd name="T21" fmla="*/ 181 h 344"/>
              <a:gd name="T22" fmla="*/ 524 w 525"/>
              <a:gd name="T23" fmla="*/ 307 h 344"/>
              <a:gd name="T24" fmla="*/ 488 w 525"/>
              <a:gd name="T25" fmla="*/ 343 h 344"/>
              <a:gd name="T26" fmla="*/ 64 w 525"/>
              <a:gd name="T27" fmla="*/ 280 h 344"/>
              <a:gd name="T28" fmla="*/ 64 w 525"/>
              <a:gd name="T29" fmla="*/ 280 h 344"/>
              <a:gd name="T30" fmla="*/ 470 w 525"/>
              <a:gd name="T31" fmla="*/ 280 h 344"/>
              <a:gd name="T32" fmla="*/ 470 w 525"/>
              <a:gd name="T33" fmla="*/ 190 h 344"/>
              <a:gd name="T34" fmla="*/ 389 w 525"/>
              <a:gd name="T35" fmla="*/ 90 h 344"/>
              <a:gd name="T36" fmla="*/ 262 w 525"/>
              <a:gd name="T37" fmla="*/ 54 h 344"/>
              <a:gd name="T38" fmla="*/ 145 w 525"/>
              <a:gd name="T39" fmla="*/ 90 h 344"/>
              <a:gd name="T40" fmla="*/ 64 w 525"/>
              <a:gd name="T41" fmla="*/ 190 h 344"/>
              <a:gd name="T42" fmla="*/ 64 w 525"/>
              <a:gd name="T43" fmla="*/ 28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5" h="344">
                <a:moveTo>
                  <a:pt x="488" y="343"/>
                </a:moveTo>
                <a:lnTo>
                  <a:pt x="488" y="343"/>
                </a:lnTo>
                <a:cubicBezTo>
                  <a:pt x="46" y="343"/>
                  <a:pt x="46" y="343"/>
                  <a:pt x="46" y="343"/>
                </a:cubicBezTo>
                <a:cubicBezTo>
                  <a:pt x="27" y="343"/>
                  <a:pt x="0" y="326"/>
                  <a:pt x="0" y="307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72"/>
                  <a:pt x="0" y="172"/>
                  <a:pt x="9" y="172"/>
                </a:cubicBezTo>
                <a:cubicBezTo>
                  <a:pt x="27" y="118"/>
                  <a:pt x="64" y="73"/>
                  <a:pt x="109" y="45"/>
                </a:cubicBezTo>
                <a:cubicBezTo>
                  <a:pt x="154" y="9"/>
                  <a:pt x="208" y="0"/>
                  <a:pt x="262" y="0"/>
                </a:cubicBezTo>
                <a:cubicBezTo>
                  <a:pt x="326" y="0"/>
                  <a:pt x="380" y="9"/>
                  <a:pt x="425" y="45"/>
                </a:cubicBezTo>
                <a:cubicBezTo>
                  <a:pt x="470" y="73"/>
                  <a:pt x="506" y="118"/>
                  <a:pt x="524" y="172"/>
                </a:cubicBezTo>
                <a:cubicBezTo>
                  <a:pt x="524" y="172"/>
                  <a:pt x="524" y="172"/>
                  <a:pt x="524" y="181"/>
                </a:cubicBezTo>
                <a:cubicBezTo>
                  <a:pt x="524" y="307"/>
                  <a:pt x="524" y="307"/>
                  <a:pt x="524" y="307"/>
                </a:cubicBezTo>
                <a:cubicBezTo>
                  <a:pt x="524" y="326"/>
                  <a:pt x="506" y="343"/>
                  <a:pt x="488" y="343"/>
                </a:cubicBezTo>
                <a:close/>
                <a:moveTo>
                  <a:pt x="64" y="280"/>
                </a:moveTo>
                <a:lnTo>
                  <a:pt x="64" y="280"/>
                </a:lnTo>
                <a:cubicBezTo>
                  <a:pt x="470" y="280"/>
                  <a:pt x="470" y="280"/>
                  <a:pt x="470" y="280"/>
                </a:cubicBezTo>
                <a:cubicBezTo>
                  <a:pt x="470" y="190"/>
                  <a:pt x="470" y="190"/>
                  <a:pt x="470" y="190"/>
                </a:cubicBezTo>
                <a:cubicBezTo>
                  <a:pt x="452" y="145"/>
                  <a:pt x="425" y="118"/>
                  <a:pt x="389" y="90"/>
                </a:cubicBezTo>
                <a:cubicBezTo>
                  <a:pt x="353" y="73"/>
                  <a:pt x="308" y="54"/>
                  <a:pt x="262" y="54"/>
                </a:cubicBezTo>
                <a:cubicBezTo>
                  <a:pt x="217" y="54"/>
                  <a:pt x="181" y="73"/>
                  <a:pt x="145" y="90"/>
                </a:cubicBezTo>
                <a:cubicBezTo>
                  <a:pt x="109" y="118"/>
                  <a:pt x="82" y="145"/>
                  <a:pt x="64" y="190"/>
                </a:cubicBezTo>
                <a:lnTo>
                  <a:pt x="64" y="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EDFC7A3D-2F27-404C-86A0-62FE41D7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995" y="6556886"/>
            <a:ext cx="185108" cy="495051"/>
          </a:xfrm>
          <a:custGeom>
            <a:avLst/>
            <a:gdLst>
              <a:gd name="T0" fmla="*/ 18 w 190"/>
              <a:gd name="T1" fmla="*/ 506 h 507"/>
              <a:gd name="T2" fmla="*/ 18 w 190"/>
              <a:gd name="T3" fmla="*/ 506 h 507"/>
              <a:gd name="T4" fmla="*/ 18 w 190"/>
              <a:gd name="T5" fmla="*/ 506 h 507"/>
              <a:gd name="T6" fmla="*/ 0 w 190"/>
              <a:gd name="T7" fmla="*/ 488 h 507"/>
              <a:gd name="T8" fmla="*/ 0 w 190"/>
              <a:gd name="T9" fmla="*/ 190 h 507"/>
              <a:gd name="T10" fmla="*/ 54 w 190"/>
              <a:gd name="T11" fmla="*/ 55 h 507"/>
              <a:gd name="T12" fmla="*/ 171 w 190"/>
              <a:gd name="T13" fmla="*/ 0 h 507"/>
              <a:gd name="T14" fmla="*/ 171 w 190"/>
              <a:gd name="T15" fmla="*/ 0 h 507"/>
              <a:gd name="T16" fmla="*/ 189 w 190"/>
              <a:gd name="T17" fmla="*/ 19 h 507"/>
              <a:gd name="T18" fmla="*/ 171 w 190"/>
              <a:gd name="T19" fmla="*/ 46 h 507"/>
              <a:gd name="T20" fmla="*/ 81 w 190"/>
              <a:gd name="T21" fmla="*/ 82 h 507"/>
              <a:gd name="T22" fmla="*/ 36 w 190"/>
              <a:gd name="T23" fmla="*/ 181 h 507"/>
              <a:gd name="T24" fmla="*/ 36 w 190"/>
              <a:gd name="T25" fmla="*/ 190 h 507"/>
              <a:gd name="T26" fmla="*/ 36 w 190"/>
              <a:gd name="T27" fmla="*/ 488 h 507"/>
              <a:gd name="T28" fmla="*/ 18 w 190"/>
              <a:gd name="T29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507">
                <a:moveTo>
                  <a:pt x="18" y="506"/>
                </a:moveTo>
                <a:lnTo>
                  <a:pt x="18" y="506"/>
                </a:lnTo>
                <a:lnTo>
                  <a:pt x="18" y="506"/>
                </a:lnTo>
                <a:cubicBezTo>
                  <a:pt x="9" y="506"/>
                  <a:pt x="0" y="497"/>
                  <a:pt x="0" y="488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81"/>
                  <a:pt x="0" y="100"/>
                  <a:pt x="54" y="55"/>
                </a:cubicBezTo>
                <a:cubicBezTo>
                  <a:pt x="81" y="19"/>
                  <a:pt x="126" y="0"/>
                  <a:pt x="171" y="0"/>
                </a:cubicBezTo>
                <a:lnTo>
                  <a:pt x="171" y="0"/>
                </a:lnTo>
                <a:cubicBezTo>
                  <a:pt x="189" y="0"/>
                  <a:pt x="189" y="9"/>
                  <a:pt x="189" y="19"/>
                </a:cubicBezTo>
                <a:cubicBezTo>
                  <a:pt x="189" y="37"/>
                  <a:pt x="189" y="46"/>
                  <a:pt x="171" y="46"/>
                </a:cubicBezTo>
                <a:cubicBezTo>
                  <a:pt x="135" y="46"/>
                  <a:pt x="99" y="55"/>
                  <a:pt x="81" y="82"/>
                </a:cubicBezTo>
                <a:cubicBezTo>
                  <a:pt x="36" y="118"/>
                  <a:pt x="36" y="181"/>
                  <a:pt x="36" y="181"/>
                </a:cubicBezTo>
                <a:cubicBezTo>
                  <a:pt x="36" y="181"/>
                  <a:pt x="36" y="181"/>
                  <a:pt x="36" y="190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36" y="497"/>
                  <a:pt x="27" y="506"/>
                  <a:pt x="18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6F691909-386A-B548-8119-EA50B810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268" y="6686030"/>
            <a:ext cx="335775" cy="219544"/>
          </a:xfrm>
          <a:custGeom>
            <a:avLst/>
            <a:gdLst>
              <a:gd name="T0" fmla="*/ 316 w 344"/>
              <a:gd name="T1" fmla="*/ 226 h 227"/>
              <a:gd name="T2" fmla="*/ 316 w 344"/>
              <a:gd name="T3" fmla="*/ 226 h 227"/>
              <a:gd name="T4" fmla="*/ 316 w 344"/>
              <a:gd name="T5" fmla="*/ 226 h 227"/>
              <a:gd name="T6" fmla="*/ 298 w 344"/>
              <a:gd name="T7" fmla="*/ 208 h 227"/>
              <a:gd name="T8" fmla="*/ 298 w 344"/>
              <a:gd name="T9" fmla="*/ 208 h 227"/>
              <a:gd name="T10" fmla="*/ 262 w 344"/>
              <a:gd name="T11" fmla="*/ 99 h 227"/>
              <a:gd name="T12" fmla="*/ 162 w 344"/>
              <a:gd name="T13" fmla="*/ 63 h 227"/>
              <a:gd name="T14" fmla="*/ 162 w 344"/>
              <a:gd name="T15" fmla="*/ 63 h 227"/>
              <a:gd name="T16" fmla="*/ 27 w 344"/>
              <a:gd name="T17" fmla="*/ 45 h 227"/>
              <a:gd name="T18" fmla="*/ 0 w 344"/>
              <a:gd name="T19" fmla="*/ 36 h 227"/>
              <a:gd name="T20" fmla="*/ 18 w 344"/>
              <a:gd name="T21" fmla="*/ 9 h 227"/>
              <a:gd name="T22" fmla="*/ 171 w 344"/>
              <a:gd name="T23" fmla="*/ 27 h 227"/>
              <a:gd name="T24" fmla="*/ 289 w 344"/>
              <a:gd name="T25" fmla="*/ 72 h 227"/>
              <a:gd name="T26" fmla="*/ 343 w 344"/>
              <a:gd name="T27" fmla="*/ 208 h 227"/>
              <a:gd name="T28" fmla="*/ 316 w 344"/>
              <a:gd name="T2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227">
                <a:moveTo>
                  <a:pt x="316" y="226"/>
                </a:moveTo>
                <a:lnTo>
                  <a:pt x="316" y="226"/>
                </a:lnTo>
                <a:lnTo>
                  <a:pt x="316" y="226"/>
                </a:lnTo>
                <a:cubicBezTo>
                  <a:pt x="307" y="226"/>
                  <a:pt x="298" y="217"/>
                  <a:pt x="298" y="208"/>
                </a:cubicBezTo>
                <a:lnTo>
                  <a:pt x="298" y="208"/>
                </a:lnTo>
                <a:cubicBezTo>
                  <a:pt x="298" y="208"/>
                  <a:pt x="298" y="136"/>
                  <a:pt x="262" y="99"/>
                </a:cubicBezTo>
                <a:cubicBezTo>
                  <a:pt x="244" y="72"/>
                  <a:pt x="207" y="63"/>
                  <a:pt x="162" y="63"/>
                </a:cubicBezTo>
                <a:lnTo>
                  <a:pt x="162" y="63"/>
                </a:lnTo>
                <a:cubicBezTo>
                  <a:pt x="135" y="54"/>
                  <a:pt x="63" y="36"/>
                  <a:pt x="27" y="45"/>
                </a:cubicBezTo>
                <a:cubicBezTo>
                  <a:pt x="18" y="54"/>
                  <a:pt x="0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72" y="0"/>
                  <a:pt x="153" y="18"/>
                  <a:pt x="171" y="27"/>
                </a:cubicBezTo>
                <a:cubicBezTo>
                  <a:pt x="216" y="27"/>
                  <a:pt x="262" y="36"/>
                  <a:pt x="289" y="72"/>
                </a:cubicBezTo>
                <a:cubicBezTo>
                  <a:pt x="343" y="126"/>
                  <a:pt x="343" y="208"/>
                  <a:pt x="343" y="208"/>
                </a:cubicBezTo>
                <a:cubicBezTo>
                  <a:pt x="343" y="217"/>
                  <a:pt x="334" y="226"/>
                  <a:pt x="316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DC356BA7-F306-2244-A7EA-2430FD0F6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664" y="6440655"/>
            <a:ext cx="486441" cy="266898"/>
          </a:xfrm>
          <a:custGeom>
            <a:avLst/>
            <a:gdLst>
              <a:gd name="T0" fmla="*/ 145 w 498"/>
              <a:gd name="T1" fmla="*/ 271 h 272"/>
              <a:gd name="T2" fmla="*/ 145 w 498"/>
              <a:gd name="T3" fmla="*/ 271 h 272"/>
              <a:gd name="T4" fmla="*/ 100 w 498"/>
              <a:gd name="T5" fmla="*/ 271 h 272"/>
              <a:gd name="T6" fmla="*/ 0 w 498"/>
              <a:gd name="T7" fmla="*/ 145 h 272"/>
              <a:gd name="T8" fmla="*/ 127 w 498"/>
              <a:gd name="T9" fmla="*/ 9 h 272"/>
              <a:gd name="T10" fmla="*/ 344 w 498"/>
              <a:gd name="T11" fmla="*/ 36 h 272"/>
              <a:gd name="T12" fmla="*/ 488 w 498"/>
              <a:gd name="T13" fmla="*/ 145 h 272"/>
              <a:gd name="T14" fmla="*/ 497 w 498"/>
              <a:gd name="T15" fmla="*/ 163 h 272"/>
              <a:gd name="T16" fmla="*/ 470 w 498"/>
              <a:gd name="T17" fmla="*/ 172 h 272"/>
              <a:gd name="T18" fmla="*/ 280 w 498"/>
              <a:gd name="T19" fmla="*/ 199 h 272"/>
              <a:gd name="T20" fmla="*/ 262 w 498"/>
              <a:gd name="T21" fmla="*/ 217 h 272"/>
              <a:gd name="T22" fmla="*/ 172 w 498"/>
              <a:gd name="T23" fmla="*/ 271 h 272"/>
              <a:gd name="T24" fmla="*/ 145 w 498"/>
              <a:gd name="T25" fmla="*/ 271 h 272"/>
              <a:gd name="T26" fmla="*/ 190 w 498"/>
              <a:gd name="T27" fmla="*/ 45 h 272"/>
              <a:gd name="T28" fmla="*/ 190 w 498"/>
              <a:gd name="T29" fmla="*/ 45 h 272"/>
              <a:gd name="T30" fmla="*/ 136 w 498"/>
              <a:gd name="T31" fmla="*/ 54 h 272"/>
              <a:gd name="T32" fmla="*/ 127 w 498"/>
              <a:gd name="T33" fmla="*/ 54 h 272"/>
              <a:gd name="T34" fmla="*/ 36 w 498"/>
              <a:gd name="T35" fmla="*/ 145 h 272"/>
              <a:gd name="T36" fmla="*/ 109 w 498"/>
              <a:gd name="T37" fmla="*/ 235 h 272"/>
              <a:gd name="T38" fmla="*/ 109 w 498"/>
              <a:gd name="T39" fmla="*/ 235 h 272"/>
              <a:gd name="T40" fmla="*/ 163 w 498"/>
              <a:gd name="T41" fmla="*/ 235 h 272"/>
              <a:gd name="T42" fmla="*/ 235 w 498"/>
              <a:gd name="T43" fmla="*/ 190 h 272"/>
              <a:gd name="T44" fmla="*/ 262 w 498"/>
              <a:gd name="T45" fmla="*/ 163 h 272"/>
              <a:gd name="T46" fmla="*/ 416 w 498"/>
              <a:gd name="T47" fmla="*/ 126 h 272"/>
              <a:gd name="T48" fmla="*/ 326 w 498"/>
              <a:gd name="T49" fmla="*/ 72 h 272"/>
              <a:gd name="T50" fmla="*/ 190 w 498"/>
              <a:gd name="T51" fmla="*/ 45 h 272"/>
              <a:gd name="T52" fmla="*/ 127 w 498"/>
              <a:gd name="T53" fmla="*/ 36 h 272"/>
              <a:gd name="T54" fmla="*/ 127 w 498"/>
              <a:gd name="T55" fmla="*/ 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8" h="272">
                <a:moveTo>
                  <a:pt x="145" y="271"/>
                </a:moveTo>
                <a:lnTo>
                  <a:pt x="145" y="271"/>
                </a:lnTo>
                <a:cubicBezTo>
                  <a:pt x="136" y="271"/>
                  <a:pt x="118" y="271"/>
                  <a:pt x="100" y="271"/>
                </a:cubicBezTo>
                <a:cubicBezTo>
                  <a:pt x="46" y="253"/>
                  <a:pt x="0" y="199"/>
                  <a:pt x="0" y="145"/>
                </a:cubicBezTo>
                <a:cubicBezTo>
                  <a:pt x="0" y="72"/>
                  <a:pt x="55" y="18"/>
                  <a:pt x="127" y="9"/>
                </a:cubicBezTo>
                <a:cubicBezTo>
                  <a:pt x="181" y="9"/>
                  <a:pt x="262" y="0"/>
                  <a:pt x="344" y="36"/>
                </a:cubicBezTo>
                <a:cubicBezTo>
                  <a:pt x="398" y="63"/>
                  <a:pt x="452" y="99"/>
                  <a:pt x="488" y="145"/>
                </a:cubicBezTo>
                <a:cubicBezTo>
                  <a:pt x="497" y="145"/>
                  <a:pt x="497" y="154"/>
                  <a:pt x="497" y="163"/>
                </a:cubicBezTo>
                <a:cubicBezTo>
                  <a:pt x="488" y="172"/>
                  <a:pt x="479" y="172"/>
                  <a:pt x="470" y="172"/>
                </a:cubicBezTo>
                <a:cubicBezTo>
                  <a:pt x="389" y="154"/>
                  <a:pt x="326" y="163"/>
                  <a:pt x="280" y="199"/>
                </a:cubicBezTo>
                <a:cubicBezTo>
                  <a:pt x="280" y="199"/>
                  <a:pt x="271" y="208"/>
                  <a:pt x="262" y="217"/>
                </a:cubicBezTo>
                <a:cubicBezTo>
                  <a:pt x="244" y="235"/>
                  <a:pt x="217" y="262"/>
                  <a:pt x="172" y="271"/>
                </a:cubicBezTo>
                <a:cubicBezTo>
                  <a:pt x="163" y="271"/>
                  <a:pt x="154" y="271"/>
                  <a:pt x="145" y="271"/>
                </a:cubicBezTo>
                <a:close/>
                <a:moveTo>
                  <a:pt x="190" y="45"/>
                </a:moveTo>
                <a:lnTo>
                  <a:pt x="190" y="45"/>
                </a:lnTo>
                <a:cubicBezTo>
                  <a:pt x="172" y="45"/>
                  <a:pt x="145" y="45"/>
                  <a:pt x="136" y="54"/>
                </a:cubicBezTo>
                <a:lnTo>
                  <a:pt x="127" y="54"/>
                </a:lnTo>
                <a:cubicBezTo>
                  <a:pt x="82" y="54"/>
                  <a:pt x="46" y="90"/>
                  <a:pt x="36" y="145"/>
                </a:cubicBezTo>
                <a:cubicBezTo>
                  <a:pt x="36" y="181"/>
                  <a:pt x="73" y="217"/>
                  <a:pt x="109" y="235"/>
                </a:cubicBezTo>
                <a:lnTo>
                  <a:pt x="109" y="235"/>
                </a:lnTo>
                <a:cubicBezTo>
                  <a:pt x="127" y="235"/>
                  <a:pt x="145" y="235"/>
                  <a:pt x="163" y="235"/>
                </a:cubicBezTo>
                <a:cubicBezTo>
                  <a:pt x="199" y="226"/>
                  <a:pt x="217" y="208"/>
                  <a:pt x="235" y="190"/>
                </a:cubicBezTo>
                <a:cubicBezTo>
                  <a:pt x="244" y="181"/>
                  <a:pt x="253" y="172"/>
                  <a:pt x="262" y="163"/>
                </a:cubicBezTo>
                <a:cubicBezTo>
                  <a:pt x="299" y="136"/>
                  <a:pt x="353" y="126"/>
                  <a:pt x="416" y="126"/>
                </a:cubicBezTo>
                <a:cubicBezTo>
                  <a:pt x="389" y="108"/>
                  <a:pt x="362" y="90"/>
                  <a:pt x="326" y="72"/>
                </a:cubicBezTo>
                <a:cubicBezTo>
                  <a:pt x="280" y="54"/>
                  <a:pt x="235" y="45"/>
                  <a:pt x="190" y="45"/>
                </a:cubicBezTo>
                <a:close/>
                <a:moveTo>
                  <a:pt x="127" y="36"/>
                </a:moveTo>
                <a:lnTo>
                  <a:pt x="127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4873B573-3D5F-5F42-A60E-90B7DDD1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334" y="6617153"/>
            <a:ext cx="387432" cy="228153"/>
          </a:xfrm>
          <a:custGeom>
            <a:avLst/>
            <a:gdLst>
              <a:gd name="T0" fmla="*/ 235 w 398"/>
              <a:gd name="T1" fmla="*/ 36 h 235"/>
              <a:gd name="T2" fmla="*/ 235 w 398"/>
              <a:gd name="T3" fmla="*/ 36 h 235"/>
              <a:gd name="T4" fmla="*/ 280 w 398"/>
              <a:gd name="T5" fmla="*/ 36 h 235"/>
              <a:gd name="T6" fmla="*/ 352 w 398"/>
              <a:gd name="T7" fmla="*/ 117 h 235"/>
              <a:gd name="T8" fmla="*/ 298 w 398"/>
              <a:gd name="T9" fmla="*/ 189 h 235"/>
              <a:gd name="T10" fmla="*/ 271 w 398"/>
              <a:gd name="T11" fmla="*/ 189 h 235"/>
              <a:gd name="T12" fmla="*/ 253 w 398"/>
              <a:gd name="T13" fmla="*/ 189 h 235"/>
              <a:gd name="T14" fmla="*/ 180 w 398"/>
              <a:gd name="T15" fmla="*/ 144 h 235"/>
              <a:gd name="T16" fmla="*/ 99 w 398"/>
              <a:gd name="T17" fmla="*/ 117 h 235"/>
              <a:gd name="T18" fmla="*/ 45 w 398"/>
              <a:gd name="T19" fmla="*/ 126 h 235"/>
              <a:gd name="T20" fmla="*/ 135 w 398"/>
              <a:gd name="T21" fmla="*/ 54 h 235"/>
              <a:gd name="T22" fmla="*/ 235 w 398"/>
              <a:gd name="T23" fmla="*/ 36 h 235"/>
              <a:gd name="T24" fmla="*/ 235 w 398"/>
              <a:gd name="T25" fmla="*/ 0 h 235"/>
              <a:gd name="T26" fmla="*/ 235 w 398"/>
              <a:gd name="T27" fmla="*/ 0 h 235"/>
              <a:gd name="T28" fmla="*/ 235 w 398"/>
              <a:gd name="T29" fmla="*/ 36 h 235"/>
              <a:gd name="T30" fmla="*/ 235 w 398"/>
              <a:gd name="T31" fmla="*/ 0 h 235"/>
              <a:gd name="T32" fmla="*/ 235 w 398"/>
              <a:gd name="T33" fmla="*/ 0 h 235"/>
              <a:gd name="T34" fmla="*/ 126 w 398"/>
              <a:gd name="T35" fmla="*/ 18 h 235"/>
              <a:gd name="T36" fmla="*/ 9 w 398"/>
              <a:gd name="T37" fmla="*/ 99 h 235"/>
              <a:gd name="T38" fmla="*/ 9 w 398"/>
              <a:gd name="T39" fmla="*/ 144 h 235"/>
              <a:gd name="T40" fmla="*/ 45 w 398"/>
              <a:gd name="T41" fmla="*/ 162 h 235"/>
              <a:gd name="T42" fmla="*/ 45 w 398"/>
              <a:gd name="T43" fmla="*/ 162 h 235"/>
              <a:gd name="T44" fmla="*/ 99 w 398"/>
              <a:gd name="T45" fmla="*/ 153 h 235"/>
              <a:gd name="T46" fmla="*/ 153 w 398"/>
              <a:gd name="T47" fmla="*/ 171 h 235"/>
              <a:gd name="T48" fmla="*/ 171 w 398"/>
              <a:gd name="T49" fmla="*/ 180 h 235"/>
              <a:gd name="T50" fmla="*/ 244 w 398"/>
              <a:gd name="T51" fmla="*/ 226 h 235"/>
              <a:gd name="T52" fmla="*/ 271 w 398"/>
              <a:gd name="T53" fmla="*/ 234 h 235"/>
              <a:gd name="T54" fmla="*/ 307 w 398"/>
              <a:gd name="T55" fmla="*/ 226 h 235"/>
              <a:gd name="T56" fmla="*/ 370 w 398"/>
              <a:gd name="T57" fmla="*/ 189 h 235"/>
              <a:gd name="T58" fmla="*/ 388 w 398"/>
              <a:gd name="T59" fmla="*/ 117 h 235"/>
              <a:gd name="T60" fmla="*/ 280 w 398"/>
              <a:gd name="T61" fmla="*/ 0 h 235"/>
              <a:gd name="T62" fmla="*/ 235 w 398"/>
              <a:gd name="T63" fmla="*/ 0 h 235"/>
              <a:gd name="T64" fmla="*/ 235 w 398"/>
              <a:gd name="T65" fmla="*/ 3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8" h="235">
                <a:moveTo>
                  <a:pt x="235" y="36"/>
                </a:moveTo>
                <a:lnTo>
                  <a:pt x="235" y="36"/>
                </a:lnTo>
                <a:cubicBezTo>
                  <a:pt x="253" y="36"/>
                  <a:pt x="271" y="36"/>
                  <a:pt x="280" y="36"/>
                </a:cubicBezTo>
                <a:cubicBezTo>
                  <a:pt x="325" y="45"/>
                  <a:pt x="352" y="72"/>
                  <a:pt x="352" y="117"/>
                </a:cubicBezTo>
                <a:cubicBezTo>
                  <a:pt x="352" y="144"/>
                  <a:pt x="334" y="180"/>
                  <a:pt x="298" y="189"/>
                </a:cubicBezTo>
                <a:cubicBezTo>
                  <a:pt x="289" y="189"/>
                  <a:pt x="280" y="189"/>
                  <a:pt x="271" y="189"/>
                </a:cubicBezTo>
                <a:cubicBezTo>
                  <a:pt x="262" y="189"/>
                  <a:pt x="262" y="189"/>
                  <a:pt x="253" y="189"/>
                </a:cubicBezTo>
                <a:cubicBezTo>
                  <a:pt x="217" y="189"/>
                  <a:pt x="198" y="162"/>
                  <a:pt x="180" y="144"/>
                </a:cubicBezTo>
                <a:cubicBezTo>
                  <a:pt x="162" y="126"/>
                  <a:pt x="144" y="117"/>
                  <a:pt x="99" y="117"/>
                </a:cubicBezTo>
                <a:cubicBezTo>
                  <a:pt x="81" y="117"/>
                  <a:pt x="63" y="117"/>
                  <a:pt x="45" y="126"/>
                </a:cubicBezTo>
                <a:cubicBezTo>
                  <a:pt x="54" y="108"/>
                  <a:pt x="90" y="72"/>
                  <a:pt x="135" y="54"/>
                </a:cubicBezTo>
                <a:cubicBezTo>
                  <a:pt x="171" y="45"/>
                  <a:pt x="208" y="36"/>
                  <a:pt x="235" y="36"/>
                </a:cubicBezTo>
                <a:lnTo>
                  <a:pt x="235" y="0"/>
                </a:lnTo>
                <a:lnTo>
                  <a:pt x="235" y="0"/>
                </a:lnTo>
                <a:cubicBezTo>
                  <a:pt x="235" y="36"/>
                  <a:pt x="235" y="36"/>
                  <a:pt x="235" y="36"/>
                </a:cubicBezTo>
                <a:cubicBezTo>
                  <a:pt x="235" y="0"/>
                  <a:pt x="235" y="0"/>
                  <a:pt x="235" y="0"/>
                </a:cubicBezTo>
                <a:lnTo>
                  <a:pt x="235" y="0"/>
                </a:lnTo>
                <a:cubicBezTo>
                  <a:pt x="198" y="0"/>
                  <a:pt x="162" y="9"/>
                  <a:pt x="126" y="18"/>
                </a:cubicBezTo>
                <a:cubicBezTo>
                  <a:pt x="81" y="36"/>
                  <a:pt x="45" y="63"/>
                  <a:pt x="9" y="99"/>
                </a:cubicBezTo>
                <a:cubicBezTo>
                  <a:pt x="0" y="108"/>
                  <a:pt x="0" y="126"/>
                  <a:pt x="9" y="144"/>
                </a:cubicBezTo>
                <a:cubicBezTo>
                  <a:pt x="18" y="153"/>
                  <a:pt x="27" y="162"/>
                  <a:pt x="45" y="162"/>
                </a:cubicBezTo>
                <a:lnTo>
                  <a:pt x="45" y="162"/>
                </a:lnTo>
                <a:cubicBezTo>
                  <a:pt x="63" y="162"/>
                  <a:pt x="81" y="153"/>
                  <a:pt x="99" y="153"/>
                </a:cubicBezTo>
                <a:cubicBezTo>
                  <a:pt x="126" y="153"/>
                  <a:pt x="144" y="162"/>
                  <a:pt x="153" y="171"/>
                </a:cubicBezTo>
                <a:cubicBezTo>
                  <a:pt x="162" y="171"/>
                  <a:pt x="162" y="180"/>
                  <a:pt x="171" y="180"/>
                </a:cubicBezTo>
                <a:cubicBezTo>
                  <a:pt x="189" y="198"/>
                  <a:pt x="208" y="226"/>
                  <a:pt x="244" y="226"/>
                </a:cubicBezTo>
                <a:cubicBezTo>
                  <a:pt x="253" y="234"/>
                  <a:pt x="262" y="234"/>
                  <a:pt x="271" y="234"/>
                </a:cubicBezTo>
                <a:cubicBezTo>
                  <a:pt x="280" y="234"/>
                  <a:pt x="289" y="234"/>
                  <a:pt x="307" y="226"/>
                </a:cubicBezTo>
                <a:cubicBezTo>
                  <a:pt x="334" y="217"/>
                  <a:pt x="352" y="208"/>
                  <a:pt x="370" y="189"/>
                </a:cubicBezTo>
                <a:cubicBezTo>
                  <a:pt x="388" y="162"/>
                  <a:pt x="397" y="135"/>
                  <a:pt x="388" y="117"/>
                </a:cubicBezTo>
                <a:cubicBezTo>
                  <a:pt x="388" y="54"/>
                  <a:pt x="343" y="9"/>
                  <a:pt x="280" y="0"/>
                </a:cubicBezTo>
                <a:cubicBezTo>
                  <a:pt x="271" y="0"/>
                  <a:pt x="253" y="0"/>
                  <a:pt x="235" y="0"/>
                </a:cubicBezTo>
                <a:lnTo>
                  <a:pt x="235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705F13D0-6B94-2442-AA3F-2586A446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664" y="6526751"/>
            <a:ext cx="232459" cy="73183"/>
          </a:xfrm>
          <a:custGeom>
            <a:avLst/>
            <a:gdLst>
              <a:gd name="T0" fmla="*/ 18 w 236"/>
              <a:gd name="T1" fmla="*/ 73 h 74"/>
              <a:gd name="T2" fmla="*/ 18 w 236"/>
              <a:gd name="T3" fmla="*/ 73 h 74"/>
              <a:gd name="T4" fmla="*/ 0 w 236"/>
              <a:gd name="T5" fmla="*/ 55 h 74"/>
              <a:gd name="T6" fmla="*/ 18 w 236"/>
              <a:gd name="T7" fmla="*/ 27 h 74"/>
              <a:gd name="T8" fmla="*/ 208 w 236"/>
              <a:gd name="T9" fmla="*/ 0 h 74"/>
              <a:gd name="T10" fmla="*/ 226 w 236"/>
              <a:gd name="T11" fmla="*/ 18 h 74"/>
              <a:gd name="T12" fmla="*/ 208 w 236"/>
              <a:gd name="T13" fmla="*/ 36 h 74"/>
              <a:gd name="T14" fmla="*/ 27 w 236"/>
              <a:gd name="T15" fmla="*/ 73 h 74"/>
              <a:gd name="T16" fmla="*/ 18 w 236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74">
                <a:moveTo>
                  <a:pt x="18" y="73"/>
                </a:moveTo>
                <a:lnTo>
                  <a:pt x="18" y="73"/>
                </a:lnTo>
                <a:cubicBezTo>
                  <a:pt x="9" y="73"/>
                  <a:pt x="9" y="64"/>
                  <a:pt x="0" y="55"/>
                </a:cubicBezTo>
                <a:cubicBezTo>
                  <a:pt x="0" y="46"/>
                  <a:pt x="9" y="36"/>
                  <a:pt x="18" y="27"/>
                </a:cubicBezTo>
                <a:cubicBezTo>
                  <a:pt x="18" y="27"/>
                  <a:pt x="145" y="0"/>
                  <a:pt x="208" y="0"/>
                </a:cubicBezTo>
                <a:cubicBezTo>
                  <a:pt x="226" y="0"/>
                  <a:pt x="235" y="9"/>
                  <a:pt x="226" y="18"/>
                </a:cubicBezTo>
                <a:cubicBezTo>
                  <a:pt x="226" y="27"/>
                  <a:pt x="217" y="36"/>
                  <a:pt x="208" y="36"/>
                </a:cubicBezTo>
                <a:cubicBezTo>
                  <a:pt x="145" y="36"/>
                  <a:pt x="27" y="73"/>
                  <a:pt x="27" y="73"/>
                </a:cubicBezTo>
                <a:cubicBezTo>
                  <a:pt x="27" y="73"/>
                  <a:pt x="27" y="73"/>
                  <a:pt x="18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12CB4F17-0A56-5C41-B125-BF735264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541" y="6535360"/>
            <a:ext cx="107619" cy="90402"/>
          </a:xfrm>
          <a:custGeom>
            <a:avLst/>
            <a:gdLst>
              <a:gd name="T0" fmla="*/ 81 w 109"/>
              <a:gd name="T1" fmla="*/ 91 h 92"/>
              <a:gd name="T2" fmla="*/ 81 w 109"/>
              <a:gd name="T3" fmla="*/ 91 h 92"/>
              <a:gd name="T4" fmla="*/ 72 w 109"/>
              <a:gd name="T5" fmla="*/ 91 h 92"/>
              <a:gd name="T6" fmla="*/ 9 w 109"/>
              <a:gd name="T7" fmla="*/ 37 h 92"/>
              <a:gd name="T8" fmla="*/ 9 w 109"/>
              <a:gd name="T9" fmla="*/ 9 h 92"/>
              <a:gd name="T10" fmla="*/ 36 w 109"/>
              <a:gd name="T11" fmla="*/ 9 h 92"/>
              <a:gd name="T12" fmla="*/ 99 w 109"/>
              <a:gd name="T13" fmla="*/ 64 h 92"/>
              <a:gd name="T14" fmla="*/ 99 w 109"/>
              <a:gd name="T15" fmla="*/ 91 h 92"/>
              <a:gd name="T16" fmla="*/ 81 w 109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92">
                <a:moveTo>
                  <a:pt x="81" y="91"/>
                </a:moveTo>
                <a:lnTo>
                  <a:pt x="81" y="91"/>
                </a:lnTo>
                <a:lnTo>
                  <a:pt x="72" y="91"/>
                </a:lnTo>
                <a:cubicBezTo>
                  <a:pt x="9" y="37"/>
                  <a:pt x="9" y="37"/>
                  <a:pt x="9" y="37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99" y="64"/>
                  <a:pt x="99" y="64"/>
                  <a:pt x="99" y="64"/>
                </a:cubicBezTo>
                <a:cubicBezTo>
                  <a:pt x="99" y="64"/>
                  <a:pt x="108" y="82"/>
                  <a:pt x="99" y="91"/>
                </a:cubicBezTo>
                <a:cubicBezTo>
                  <a:pt x="90" y="91"/>
                  <a:pt x="90" y="91"/>
                  <a:pt x="81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F1E9D5D7-507E-BA45-A1D1-42C6085A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494" y="6853916"/>
            <a:ext cx="1123555" cy="908314"/>
          </a:xfrm>
          <a:custGeom>
            <a:avLst/>
            <a:gdLst>
              <a:gd name="T0" fmla="*/ 886 w 1149"/>
              <a:gd name="T1" fmla="*/ 929 h 930"/>
              <a:gd name="T2" fmla="*/ 786 w 1149"/>
              <a:gd name="T3" fmla="*/ 857 h 930"/>
              <a:gd name="T4" fmla="*/ 768 w 1149"/>
              <a:gd name="T5" fmla="*/ 748 h 930"/>
              <a:gd name="T6" fmla="*/ 606 w 1149"/>
              <a:gd name="T7" fmla="*/ 758 h 930"/>
              <a:gd name="T8" fmla="*/ 470 w 1149"/>
              <a:gd name="T9" fmla="*/ 839 h 930"/>
              <a:gd name="T10" fmla="*/ 289 w 1149"/>
              <a:gd name="T11" fmla="*/ 857 h 930"/>
              <a:gd name="T12" fmla="*/ 199 w 1149"/>
              <a:gd name="T13" fmla="*/ 631 h 930"/>
              <a:gd name="T14" fmla="*/ 54 w 1149"/>
              <a:gd name="T15" fmla="*/ 542 h 930"/>
              <a:gd name="T16" fmla="*/ 0 w 1149"/>
              <a:gd name="T17" fmla="*/ 479 h 930"/>
              <a:gd name="T18" fmla="*/ 63 w 1149"/>
              <a:gd name="T19" fmla="*/ 307 h 930"/>
              <a:gd name="T20" fmla="*/ 199 w 1149"/>
              <a:gd name="T21" fmla="*/ 162 h 930"/>
              <a:gd name="T22" fmla="*/ 136 w 1149"/>
              <a:gd name="T23" fmla="*/ 27 h 930"/>
              <a:gd name="T24" fmla="*/ 353 w 1149"/>
              <a:gd name="T25" fmla="*/ 45 h 930"/>
              <a:gd name="T26" fmla="*/ 606 w 1149"/>
              <a:gd name="T27" fmla="*/ 54 h 930"/>
              <a:gd name="T28" fmla="*/ 1148 w 1149"/>
              <a:gd name="T29" fmla="*/ 424 h 930"/>
              <a:gd name="T30" fmla="*/ 1057 w 1149"/>
              <a:gd name="T31" fmla="*/ 622 h 930"/>
              <a:gd name="T32" fmla="*/ 985 w 1149"/>
              <a:gd name="T33" fmla="*/ 794 h 930"/>
              <a:gd name="T34" fmla="*/ 886 w 1149"/>
              <a:gd name="T35" fmla="*/ 929 h 930"/>
              <a:gd name="T36" fmla="*/ 850 w 1149"/>
              <a:gd name="T37" fmla="*/ 839 h 930"/>
              <a:gd name="T38" fmla="*/ 922 w 1149"/>
              <a:gd name="T39" fmla="*/ 830 h 930"/>
              <a:gd name="T40" fmla="*/ 940 w 1149"/>
              <a:gd name="T41" fmla="*/ 712 h 930"/>
              <a:gd name="T42" fmla="*/ 1039 w 1149"/>
              <a:gd name="T43" fmla="*/ 551 h 930"/>
              <a:gd name="T44" fmla="*/ 949 w 1149"/>
              <a:gd name="T45" fmla="*/ 207 h 930"/>
              <a:gd name="T46" fmla="*/ 542 w 1149"/>
              <a:gd name="T47" fmla="*/ 117 h 930"/>
              <a:gd name="T48" fmla="*/ 335 w 1149"/>
              <a:gd name="T49" fmla="*/ 99 h 930"/>
              <a:gd name="T50" fmla="*/ 271 w 1149"/>
              <a:gd name="T51" fmla="*/ 144 h 930"/>
              <a:gd name="T52" fmla="*/ 262 w 1149"/>
              <a:gd name="T53" fmla="*/ 189 h 930"/>
              <a:gd name="T54" fmla="*/ 63 w 1149"/>
              <a:gd name="T55" fmla="*/ 370 h 930"/>
              <a:gd name="T56" fmla="*/ 63 w 1149"/>
              <a:gd name="T57" fmla="*/ 479 h 930"/>
              <a:gd name="T58" fmla="*/ 82 w 1149"/>
              <a:gd name="T59" fmla="*/ 488 h 930"/>
              <a:gd name="T60" fmla="*/ 217 w 1149"/>
              <a:gd name="T61" fmla="*/ 569 h 930"/>
              <a:gd name="T62" fmla="*/ 344 w 1149"/>
              <a:gd name="T63" fmla="*/ 839 h 930"/>
              <a:gd name="T64" fmla="*/ 407 w 1149"/>
              <a:gd name="T65" fmla="*/ 839 h 930"/>
              <a:gd name="T66" fmla="*/ 416 w 1149"/>
              <a:gd name="T67" fmla="*/ 685 h 930"/>
              <a:gd name="T68" fmla="*/ 606 w 1149"/>
              <a:gd name="T69" fmla="*/ 694 h 930"/>
              <a:gd name="T70" fmla="*/ 795 w 1149"/>
              <a:gd name="T71" fmla="*/ 685 h 930"/>
              <a:gd name="T72" fmla="*/ 841 w 1149"/>
              <a:gd name="T73" fmla="*/ 767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49" h="930">
                <a:moveTo>
                  <a:pt x="886" y="929"/>
                </a:moveTo>
                <a:lnTo>
                  <a:pt x="886" y="929"/>
                </a:lnTo>
                <a:cubicBezTo>
                  <a:pt x="841" y="929"/>
                  <a:pt x="804" y="902"/>
                  <a:pt x="795" y="857"/>
                </a:cubicBezTo>
                <a:cubicBezTo>
                  <a:pt x="795" y="857"/>
                  <a:pt x="795" y="857"/>
                  <a:pt x="786" y="857"/>
                </a:cubicBezTo>
                <a:cubicBezTo>
                  <a:pt x="777" y="776"/>
                  <a:pt x="777" y="776"/>
                  <a:pt x="777" y="776"/>
                </a:cubicBezTo>
                <a:cubicBezTo>
                  <a:pt x="777" y="758"/>
                  <a:pt x="777" y="748"/>
                  <a:pt x="768" y="748"/>
                </a:cubicBezTo>
                <a:cubicBezTo>
                  <a:pt x="768" y="739"/>
                  <a:pt x="768" y="739"/>
                  <a:pt x="768" y="739"/>
                </a:cubicBezTo>
                <a:cubicBezTo>
                  <a:pt x="714" y="748"/>
                  <a:pt x="660" y="758"/>
                  <a:pt x="606" y="758"/>
                </a:cubicBezTo>
                <a:cubicBezTo>
                  <a:pt x="560" y="758"/>
                  <a:pt x="515" y="748"/>
                  <a:pt x="470" y="739"/>
                </a:cubicBezTo>
                <a:cubicBezTo>
                  <a:pt x="470" y="839"/>
                  <a:pt x="470" y="839"/>
                  <a:pt x="470" y="839"/>
                </a:cubicBezTo>
                <a:cubicBezTo>
                  <a:pt x="470" y="884"/>
                  <a:pt x="425" y="929"/>
                  <a:pt x="380" y="929"/>
                </a:cubicBezTo>
                <a:cubicBezTo>
                  <a:pt x="335" y="929"/>
                  <a:pt x="298" y="893"/>
                  <a:pt x="289" y="857"/>
                </a:cubicBezTo>
                <a:cubicBezTo>
                  <a:pt x="244" y="640"/>
                  <a:pt x="244" y="640"/>
                  <a:pt x="244" y="640"/>
                </a:cubicBezTo>
                <a:cubicBezTo>
                  <a:pt x="235" y="640"/>
                  <a:pt x="217" y="631"/>
                  <a:pt x="199" y="631"/>
                </a:cubicBezTo>
                <a:cubicBezTo>
                  <a:pt x="172" y="622"/>
                  <a:pt x="145" y="613"/>
                  <a:pt x="127" y="595"/>
                </a:cubicBezTo>
                <a:cubicBezTo>
                  <a:pt x="109" y="569"/>
                  <a:pt x="82" y="560"/>
                  <a:pt x="54" y="542"/>
                </a:cubicBezTo>
                <a:cubicBezTo>
                  <a:pt x="54" y="542"/>
                  <a:pt x="45" y="542"/>
                  <a:pt x="36" y="542"/>
                </a:cubicBezTo>
                <a:cubicBezTo>
                  <a:pt x="18" y="524"/>
                  <a:pt x="0" y="506"/>
                  <a:pt x="0" y="479"/>
                </a:cubicBezTo>
                <a:cubicBezTo>
                  <a:pt x="0" y="370"/>
                  <a:pt x="0" y="370"/>
                  <a:pt x="0" y="370"/>
                </a:cubicBezTo>
                <a:cubicBezTo>
                  <a:pt x="9" y="343"/>
                  <a:pt x="27" y="316"/>
                  <a:pt x="63" y="307"/>
                </a:cubicBezTo>
                <a:cubicBezTo>
                  <a:pt x="82" y="307"/>
                  <a:pt x="91" y="289"/>
                  <a:pt x="118" y="262"/>
                </a:cubicBezTo>
                <a:cubicBezTo>
                  <a:pt x="136" y="235"/>
                  <a:pt x="163" y="198"/>
                  <a:pt x="199" y="162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27" y="63"/>
                  <a:pt x="127" y="45"/>
                  <a:pt x="136" y="27"/>
                </a:cubicBezTo>
                <a:cubicBezTo>
                  <a:pt x="145" y="9"/>
                  <a:pt x="172" y="0"/>
                  <a:pt x="190" y="9"/>
                </a:cubicBezTo>
                <a:cubicBezTo>
                  <a:pt x="244" y="9"/>
                  <a:pt x="335" y="36"/>
                  <a:pt x="353" y="45"/>
                </a:cubicBezTo>
                <a:cubicBezTo>
                  <a:pt x="380" y="54"/>
                  <a:pt x="488" y="63"/>
                  <a:pt x="542" y="54"/>
                </a:cubicBezTo>
                <a:cubicBezTo>
                  <a:pt x="560" y="54"/>
                  <a:pt x="588" y="54"/>
                  <a:pt x="606" y="54"/>
                </a:cubicBezTo>
                <a:cubicBezTo>
                  <a:pt x="750" y="54"/>
                  <a:pt x="886" y="90"/>
                  <a:pt x="985" y="162"/>
                </a:cubicBezTo>
                <a:cubicBezTo>
                  <a:pt x="1084" y="226"/>
                  <a:pt x="1148" y="325"/>
                  <a:pt x="1148" y="424"/>
                </a:cubicBezTo>
                <a:cubicBezTo>
                  <a:pt x="1148" y="479"/>
                  <a:pt x="1121" y="542"/>
                  <a:pt x="1084" y="586"/>
                </a:cubicBezTo>
                <a:cubicBezTo>
                  <a:pt x="1075" y="604"/>
                  <a:pt x="1066" y="613"/>
                  <a:pt x="1057" y="622"/>
                </a:cubicBezTo>
                <a:cubicBezTo>
                  <a:pt x="1030" y="658"/>
                  <a:pt x="1012" y="685"/>
                  <a:pt x="994" y="731"/>
                </a:cubicBezTo>
                <a:cubicBezTo>
                  <a:pt x="994" y="748"/>
                  <a:pt x="985" y="776"/>
                  <a:pt x="985" y="794"/>
                </a:cubicBezTo>
                <a:cubicBezTo>
                  <a:pt x="985" y="803"/>
                  <a:pt x="976" y="812"/>
                  <a:pt x="976" y="830"/>
                </a:cubicBezTo>
                <a:cubicBezTo>
                  <a:pt x="976" y="884"/>
                  <a:pt x="931" y="929"/>
                  <a:pt x="886" y="929"/>
                </a:cubicBezTo>
                <a:close/>
                <a:moveTo>
                  <a:pt x="850" y="839"/>
                </a:moveTo>
                <a:lnTo>
                  <a:pt x="850" y="839"/>
                </a:lnTo>
                <a:cubicBezTo>
                  <a:pt x="859" y="857"/>
                  <a:pt x="868" y="866"/>
                  <a:pt x="886" y="866"/>
                </a:cubicBezTo>
                <a:cubicBezTo>
                  <a:pt x="904" y="866"/>
                  <a:pt x="913" y="848"/>
                  <a:pt x="922" y="830"/>
                </a:cubicBezTo>
                <a:cubicBezTo>
                  <a:pt x="922" y="812"/>
                  <a:pt x="922" y="794"/>
                  <a:pt x="922" y="785"/>
                </a:cubicBezTo>
                <a:cubicBezTo>
                  <a:pt x="931" y="758"/>
                  <a:pt x="931" y="739"/>
                  <a:pt x="940" y="712"/>
                </a:cubicBezTo>
                <a:cubicBezTo>
                  <a:pt x="958" y="658"/>
                  <a:pt x="985" y="622"/>
                  <a:pt x="1012" y="586"/>
                </a:cubicBezTo>
                <a:cubicBezTo>
                  <a:pt x="1021" y="578"/>
                  <a:pt x="1030" y="569"/>
                  <a:pt x="1039" y="551"/>
                </a:cubicBezTo>
                <a:cubicBezTo>
                  <a:pt x="1066" y="515"/>
                  <a:pt x="1084" y="470"/>
                  <a:pt x="1084" y="424"/>
                </a:cubicBezTo>
                <a:cubicBezTo>
                  <a:pt x="1084" y="343"/>
                  <a:pt x="1039" y="262"/>
                  <a:pt x="949" y="207"/>
                </a:cubicBezTo>
                <a:cubicBezTo>
                  <a:pt x="859" y="144"/>
                  <a:pt x="741" y="117"/>
                  <a:pt x="606" y="117"/>
                </a:cubicBezTo>
                <a:cubicBezTo>
                  <a:pt x="588" y="117"/>
                  <a:pt x="569" y="117"/>
                  <a:pt x="542" y="117"/>
                </a:cubicBezTo>
                <a:lnTo>
                  <a:pt x="542" y="117"/>
                </a:lnTo>
                <a:cubicBezTo>
                  <a:pt x="524" y="117"/>
                  <a:pt x="380" y="126"/>
                  <a:pt x="335" y="99"/>
                </a:cubicBezTo>
                <a:cubicBezTo>
                  <a:pt x="316" y="99"/>
                  <a:pt x="253" y="81"/>
                  <a:pt x="208" y="72"/>
                </a:cubicBezTo>
                <a:cubicBezTo>
                  <a:pt x="271" y="144"/>
                  <a:pt x="271" y="144"/>
                  <a:pt x="271" y="144"/>
                </a:cubicBezTo>
                <a:cubicBezTo>
                  <a:pt x="271" y="153"/>
                  <a:pt x="280" y="162"/>
                  <a:pt x="271" y="171"/>
                </a:cubicBezTo>
                <a:cubicBezTo>
                  <a:pt x="271" y="180"/>
                  <a:pt x="271" y="180"/>
                  <a:pt x="262" y="189"/>
                </a:cubicBezTo>
                <a:cubicBezTo>
                  <a:pt x="217" y="226"/>
                  <a:pt x="190" y="262"/>
                  <a:pt x="163" y="298"/>
                </a:cubicBezTo>
                <a:cubicBezTo>
                  <a:pt x="136" y="334"/>
                  <a:pt x="118" y="370"/>
                  <a:pt x="63" y="370"/>
                </a:cubicBezTo>
                <a:lnTo>
                  <a:pt x="63" y="370"/>
                </a:lnTo>
                <a:cubicBezTo>
                  <a:pt x="63" y="479"/>
                  <a:pt x="63" y="479"/>
                  <a:pt x="63" y="479"/>
                </a:cubicBezTo>
                <a:lnTo>
                  <a:pt x="63" y="479"/>
                </a:lnTo>
                <a:cubicBezTo>
                  <a:pt x="72" y="488"/>
                  <a:pt x="72" y="488"/>
                  <a:pt x="82" y="488"/>
                </a:cubicBezTo>
                <a:cubicBezTo>
                  <a:pt x="109" y="506"/>
                  <a:pt x="145" y="515"/>
                  <a:pt x="181" y="551"/>
                </a:cubicBezTo>
                <a:cubicBezTo>
                  <a:pt x="181" y="560"/>
                  <a:pt x="208" y="569"/>
                  <a:pt x="217" y="569"/>
                </a:cubicBezTo>
                <a:cubicBezTo>
                  <a:pt x="253" y="578"/>
                  <a:pt x="289" y="595"/>
                  <a:pt x="298" y="631"/>
                </a:cubicBezTo>
                <a:cubicBezTo>
                  <a:pt x="344" y="839"/>
                  <a:pt x="344" y="839"/>
                  <a:pt x="344" y="839"/>
                </a:cubicBezTo>
                <a:cubicBezTo>
                  <a:pt x="353" y="857"/>
                  <a:pt x="362" y="866"/>
                  <a:pt x="380" y="866"/>
                </a:cubicBezTo>
                <a:cubicBezTo>
                  <a:pt x="389" y="866"/>
                  <a:pt x="407" y="848"/>
                  <a:pt x="407" y="839"/>
                </a:cubicBezTo>
                <a:cubicBezTo>
                  <a:pt x="407" y="703"/>
                  <a:pt x="407" y="703"/>
                  <a:pt x="407" y="703"/>
                </a:cubicBezTo>
                <a:cubicBezTo>
                  <a:pt x="407" y="694"/>
                  <a:pt x="407" y="685"/>
                  <a:pt x="416" y="685"/>
                </a:cubicBezTo>
                <a:cubicBezTo>
                  <a:pt x="425" y="676"/>
                  <a:pt x="434" y="676"/>
                  <a:pt x="443" y="676"/>
                </a:cubicBezTo>
                <a:cubicBezTo>
                  <a:pt x="497" y="685"/>
                  <a:pt x="551" y="694"/>
                  <a:pt x="606" y="694"/>
                </a:cubicBezTo>
                <a:cubicBezTo>
                  <a:pt x="660" y="694"/>
                  <a:pt x="714" y="685"/>
                  <a:pt x="768" y="676"/>
                </a:cubicBezTo>
                <a:cubicBezTo>
                  <a:pt x="777" y="676"/>
                  <a:pt x="795" y="676"/>
                  <a:pt x="795" y="685"/>
                </a:cubicBezTo>
                <a:cubicBezTo>
                  <a:pt x="813" y="703"/>
                  <a:pt x="813" y="703"/>
                  <a:pt x="813" y="703"/>
                </a:cubicBezTo>
                <a:cubicBezTo>
                  <a:pt x="831" y="722"/>
                  <a:pt x="841" y="739"/>
                  <a:pt x="841" y="767"/>
                </a:cubicBezTo>
                <a:lnTo>
                  <a:pt x="850" y="8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DBF521E9-30EE-1440-9024-3F47514B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646" y="7004585"/>
            <a:ext cx="249678" cy="176496"/>
          </a:xfrm>
          <a:custGeom>
            <a:avLst/>
            <a:gdLst>
              <a:gd name="T0" fmla="*/ 18 w 254"/>
              <a:gd name="T1" fmla="*/ 181 h 182"/>
              <a:gd name="T2" fmla="*/ 18 w 254"/>
              <a:gd name="T3" fmla="*/ 181 h 182"/>
              <a:gd name="T4" fmla="*/ 0 w 254"/>
              <a:gd name="T5" fmla="*/ 163 h 182"/>
              <a:gd name="T6" fmla="*/ 18 w 254"/>
              <a:gd name="T7" fmla="*/ 145 h 182"/>
              <a:gd name="T8" fmla="*/ 82 w 254"/>
              <a:gd name="T9" fmla="*/ 109 h 182"/>
              <a:gd name="T10" fmla="*/ 64 w 254"/>
              <a:gd name="T11" fmla="*/ 100 h 182"/>
              <a:gd name="T12" fmla="*/ 64 w 254"/>
              <a:gd name="T13" fmla="*/ 36 h 182"/>
              <a:gd name="T14" fmla="*/ 118 w 254"/>
              <a:gd name="T15" fmla="*/ 0 h 182"/>
              <a:gd name="T16" fmla="*/ 172 w 254"/>
              <a:gd name="T17" fmla="*/ 36 h 182"/>
              <a:gd name="T18" fmla="*/ 172 w 254"/>
              <a:gd name="T19" fmla="*/ 82 h 182"/>
              <a:gd name="T20" fmla="*/ 235 w 254"/>
              <a:gd name="T21" fmla="*/ 82 h 182"/>
              <a:gd name="T22" fmla="*/ 253 w 254"/>
              <a:gd name="T23" fmla="*/ 90 h 182"/>
              <a:gd name="T24" fmla="*/ 235 w 254"/>
              <a:gd name="T25" fmla="*/ 118 h 182"/>
              <a:gd name="T26" fmla="*/ 172 w 254"/>
              <a:gd name="T27" fmla="*/ 127 h 182"/>
              <a:gd name="T28" fmla="*/ 136 w 254"/>
              <a:gd name="T29" fmla="*/ 127 h 182"/>
              <a:gd name="T30" fmla="*/ 82 w 254"/>
              <a:gd name="T31" fmla="*/ 154 h 182"/>
              <a:gd name="T32" fmla="*/ 27 w 254"/>
              <a:gd name="T33" fmla="*/ 181 h 182"/>
              <a:gd name="T34" fmla="*/ 18 w 254"/>
              <a:gd name="T35" fmla="*/ 181 h 182"/>
              <a:gd name="T36" fmla="*/ 118 w 254"/>
              <a:gd name="T37" fmla="*/ 45 h 182"/>
              <a:gd name="T38" fmla="*/ 118 w 254"/>
              <a:gd name="T39" fmla="*/ 45 h 182"/>
              <a:gd name="T40" fmla="*/ 109 w 254"/>
              <a:gd name="T41" fmla="*/ 45 h 182"/>
              <a:gd name="T42" fmla="*/ 100 w 254"/>
              <a:gd name="T43" fmla="*/ 54 h 182"/>
              <a:gd name="T44" fmla="*/ 100 w 254"/>
              <a:gd name="T45" fmla="*/ 73 h 182"/>
              <a:gd name="T46" fmla="*/ 127 w 254"/>
              <a:gd name="T47" fmla="*/ 82 h 182"/>
              <a:gd name="T48" fmla="*/ 127 w 254"/>
              <a:gd name="T49" fmla="*/ 73 h 182"/>
              <a:gd name="T50" fmla="*/ 136 w 254"/>
              <a:gd name="T51" fmla="*/ 45 h 182"/>
              <a:gd name="T52" fmla="*/ 118 w 254"/>
              <a:gd name="T53" fmla="*/ 45 h 182"/>
              <a:gd name="T54" fmla="*/ 136 w 254"/>
              <a:gd name="T55" fmla="*/ 45 h 182"/>
              <a:gd name="T56" fmla="*/ 136 w 254"/>
              <a:gd name="T57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4" h="182">
                <a:moveTo>
                  <a:pt x="18" y="181"/>
                </a:moveTo>
                <a:lnTo>
                  <a:pt x="18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154"/>
                  <a:pt x="0" y="145"/>
                  <a:pt x="18" y="145"/>
                </a:cubicBezTo>
                <a:cubicBezTo>
                  <a:pt x="27" y="136"/>
                  <a:pt x="64" y="127"/>
                  <a:pt x="82" y="109"/>
                </a:cubicBezTo>
                <a:cubicBezTo>
                  <a:pt x="82" y="109"/>
                  <a:pt x="73" y="100"/>
                  <a:pt x="64" y="100"/>
                </a:cubicBezTo>
                <a:cubicBezTo>
                  <a:pt x="55" y="90"/>
                  <a:pt x="46" y="64"/>
                  <a:pt x="64" y="36"/>
                </a:cubicBezTo>
                <a:cubicBezTo>
                  <a:pt x="73" y="18"/>
                  <a:pt x="91" y="0"/>
                  <a:pt x="118" y="0"/>
                </a:cubicBezTo>
                <a:cubicBezTo>
                  <a:pt x="136" y="9"/>
                  <a:pt x="163" y="18"/>
                  <a:pt x="172" y="36"/>
                </a:cubicBezTo>
                <a:cubicBezTo>
                  <a:pt x="172" y="54"/>
                  <a:pt x="172" y="73"/>
                  <a:pt x="172" y="82"/>
                </a:cubicBezTo>
                <a:cubicBezTo>
                  <a:pt x="190" y="82"/>
                  <a:pt x="208" y="82"/>
                  <a:pt x="235" y="82"/>
                </a:cubicBezTo>
                <a:cubicBezTo>
                  <a:pt x="244" y="73"/>
                  <a:pt x="253" y="82"/>
                  <a:pt x="253" y="90"/>
                </a:cubicBezTo>
                <a:cubicBezTo>
                  <a:pt x="253" y="100"/>
                  <a:pt x="253" y="118"/>
                  <a:pt x="235" y="118"/>
                </a:cubicBezTo>
                <a:cubicBezTo>
                  <a:pt x="235" y="118"/>
                  <a:pt x="208" y="127"/>
                  <a:pt x="172" y="127"/>
                </a:cubicBezTo>
                <a:cubicBezTo>
                  <a:pt x="154" y="127"/>
                  <a:pt x="145" y="127"/>
                  <a:pt x="136" y="127"/>
                </a:cubicBezTo>
                <a:cubicBezTo>
                  <a:pt x="127" y="136"/>
                  <a:pt x="109" y="145"/>
                  <a:pt x="82" y="154"/>
                </a:cubicBezTo>
                <a:cubicBezTo>
                  <a:pt x="55" y="172"/>
                  <a:pt x="27" y="181"/>
                  <a:pt x="27" y="181"/>
                </a:cubicBezTo>
                <a:lnTo>
                  <a:pt x="18" y="181"/>
                </a:lnTo>
                <a:close/>
                <a:moveTo>
                  <a:pt x="118" y="45"/>
                </a:moveTo>
                <a:lnTo>
                  <a:pt x="118" y="45"/>
                </a:lnTo>
                <a:lnTo>
                  <a:pt x="109" y="45"/>
                </a:lnTo>
                <a:cubicBezTo>
                  <a:pt x="109" y="45"/>
                  <a:pt x="100" y="45"/>
                  <a:pt x="100" y="54"/>
                </a:cubicBezTo>
                <a:cubicBezTo>
                  <a:pt x="91" y="64"/>
                  <a:pt x="91" y="73"/>
                  <a:pt x="100" y="73"/>
                </a:cubicBezTo>
                <a:cubicBezTo>
                  <a:pt x="100" y="82"/>
                  <a:pt x="109" y="82"/>
                  <a:pt x="127" y="82"/>
                </a:cubicBezTo>
                <a:cubicBezTo>
                  <a:pt x="127" y="82"/>
                  <a:pt x="127" y="82"/>
                  <a:pt x="127" y="73"/>
                </a:cubicBezTo>
                <a:cubicBezTo>
                  <a:pt x="136" y="64"/>
                  <a:pt x="136" y="54"/>
                  <a:pt x="136" y="45"/>
                </a:cubicBezTo>
                <a:cubicBezTo>
                  <a:pt x="127" y="45"/>
                  <a:pt x="127" y="45"/>
                  <a:pt x="118" y="45"/>
                </a:cubicBezTo>
                <a:close/>
                <a:moveTo>
                  <a:pt x="136" y="45"/>
                </a:moveTo>
                <a:lnTo>
                  <a:pt x="13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324E4ADC-2403-DE43-90BA-D6DB788C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953" y="7146642"/>
            <a:ext cx="64573" cy="64573"/>
          </a:xfrm>
          <a:custGeom>
            <a:avLst/>
            <a:gdLst>
              <a:gd name="T0" fmla="*/ 0 w 64"/>
              <a:gd name="T1" fmla="*/ 36 h 64"/>
              <a:gd name="T2" fmla="*/ 0 w 64"/>
              <a:gd name="T3" fmla="*/ 36 h 64"/>
              <a:gd name="T4" fmla="*/ 36 w 64"/>
              <a:gd name="T5" fmla="*/ 0 h 64"/>
              <a:gd name="T6" fmla="*/ 63 w 64"/>
              <a:gd name="T7" fmla="*/ 36 h 64"/>
              <a:gd name="T8" fmla="*/ 36 w 64"/>
              <a:gd name="T9" fmla="*/ 63 h 64"/>
              <a:gd name="T10" fmla="*/ 0 w 64"/>
              <a:gd name="T11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63"/>
                  <a:pt x="36" y="63"/>
                </a:cubicBezTo>
                <a:cubicBezTo>
                  <a:pt x="18" y="63"/>
                  <a:pt x="0" y="5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E9FEF55C-BCB9-CD48-9254-5519FC55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157" y="7021804"/>
            <a:ext cx="284117" cy="90399"/>
          </a:xfrm>
          <a:custGeom>
            <a:avLst/>
            <a:gdLst>
              <a:gd name="T0" fmla="*/ 253 w 290"/>
              <a:gd name="T1" fmla="*/ 91 h 92"/>
              <a:gd name="T2" fmla="*/ 253 w 290"/>
              <a:gd name="T3" fmla="*/ 91 h 92"/>
              <a:gd name="T4" fmla="*/ 244 w 290"/>
              <a:gd name="T5" fmla="*/ 91 h 92"/>
              <a:gd name="T6" fmla="*/ 127 w 290"/>
              <a:gd name="T7" fmla="*/ 64 h 92"/>
              <a:gd name="T8" fmla="*/ 36 w 290"/>
              <a:gd name="T9" fmla="*/ 72 h 92"/>
              <a:gd name="T10" fmla="*/ 0 w 290"/>
              <a:gd name="T11" fmla="*/ 46 h 92"/>
              <a:gd name="T12" fmla="*/ 27 w 290"/>
              <a:gd name="T13" fmla="*/ 9 h 92"/>
              <a:gd name="T14" fmla="*/ 136 w 290"/>
              <a:gd name="T15" fmla="*/ 9 h 92"/>
              <a:gd name="T16" fmla="*/ 262 w 290"/>
              <a:gd name="T17" fmla="*/ 36 h 92"/>
              <a:gd name="T18" fmla="*/ 280 w 290"/>
              <a:gd name="T19" fmla="*/ 72 h 92"/>
              <a:gd name="T20" fmla="*/ 253 w 290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92">
                <a:moveTo>
                  <a:pt x="253" y="91"/>
                </a:moveTo>
                <a:lnTo>
                  <a:pt x="253" y="91"/>
                </a:lnTo>
                <a:lnTo>
                  <a:pt x="244" y="91"/>
                </a:lnTo>
                <a:cubicBezTo>
                  <a:pt x="208" y="82"/>
                  <a:pt x="172" y="72"/>
                  <a:pt x="127" y="64"/>
                </a:cubicBezTo>
                <a:cubicBezTo>
                  <a:pt x="109" y="64"/>
                  <a:pt x="63" y="64"/>
                  <a:pt x="36" y="72"/>
                </a:cubicBezTo>
                <a:cubicBezTo>
                  <a:pt x="18" y="72"/>
                  <a:pt x="9" y="64"/>
                  <a:pt x="0" y="4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9"/>
                  <a:pt x="109" y="0"/>
                  <a:pt x="136" y="9"/>
                </a:cubicBezTo>
                <a:cubicBezTo>
                  <a:pt x="190" y="9"/>
                  <a:pt x="217" y="18"/>
                  <a:pt x="262" y="36"/>
                </a:cubicBezTo>
                <a:cubicBezTo>
                  <a:pt x="280" y="36"/>
                  <a:pt x="289" y="55"/>
                  <a:pt x="280" y="72"/>
                </a:cubicBezTo>
                <a:cubicBezTo>
                  <a:pt x="280" y="82"/>
                  <a:pt x="262" y="91"/>
                  <a:pt x="253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93E25C28-4970-DA44-837A-AA36B857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498" y="6853916"/>
            <a:ext cx="1110639" cy="899705"/>
          </a:xfrm>
          <a:custGeom>
            <a:avLst/>
            <a:gdLst>
              <a:gd name="T0" fmla="*/ 876 w 1139"/>
              <a:gd name="T1" fmla="*/ 920 h 921"/>
              <a:gd name="T2" fmla="*/ 785 w 1139"/>
              <a:gd name="T3" fmla="*/ 848 h 921"/>
              <a:gd name="T4" fmla="*/ 767 w 1139"/>
              <a:gd name="T5" fmla="*/ 739 h 921"/>
              <a:gd name="T6" fmla="*/ 605 w 1139"/>
              <a:gd name="T7" fmla="*/ 758 h 921"/>
              <a:gd name="T8" fmla="*/ 460 w 1139"/>
              <a:gd name="T9" fmla="*/ 830 h 921"/>
              <a:gd name="T10" fmla="*/ 279 w 1139"/>
              <a:gd name="T11" fmla="*/ 857 h 921"/>
              <a:gd name="T12" fmla="*/ 198 w 1139"/>
              <a:gd name="T13" fmla="*/ 622 h 921"/>
              <a:gd name="T14" fmla="*/ 54 w 1139"/>
              <a:gd name="T15" fmla="*/ 542 h 921"/>
              <a:gd name="T16" fmla="*/ 0 w 1139"/>
              <a:gd name="T17" fmla="*/ 479 h 921"/>
              <a:gd name="T18" fmla="*/ 54 w 1139"/>
              <a:gd name="T19" fmla="*/ 307 h 921"/>
              <a:gd name="T20" fmla="*/ 198 w 1139"/>
              <a:gd name="T21" fmla="*/ 162 h 921"/>
              <a:gd name="T22" fmla="*/ 135 w 1139"/>
              <a:gd name="T23" fmla="*/ 27 h 921"/>
              <a:gd name="T24" fmla="*/ 352 w 1139"/>
              <a:gd name="T25" fmla="*/ 45 h 921"/>
              <a:gd name="T26" fmla="*/ 605 w 1139"/>
              <a:gd name="T27" fmla="*/ 54 h 921"/>
              <a:gd name="T28" fmla="*/ 1138 w 1139"/>
              <a:gd name="T29" fmla="*/ 415 h 921"/>
              <a:gd name="T30" fmla="*/ 1057 w 1139"/>
              <a:gd name="T31" fmla="*/ 613 h 921"/>
              <a:gd name="T32" fmla="*/ 975 w 1139"/>
              <a:gd name="T33" fmla="*/ 794 h 921"/>
              <a:gd name="T34" fmla="*/ 876 w 1139"/>
              <a:gd name="T35" fmla="*/ 920 h 921"/>
              <a:gd name="T36" fmla="*/ 849 w 1139"/>
              <a:gd name="T37" fmla="*/ 839 h 921"/>
              <a:gd name="T38" fmla="*/ 912 w 1139"/>
              <a:gd name="T39" fmla="*/ 830 h 921"/>
              <a:gd name="T40" fmla="*/ 930 w 1139"/>
              <a:gd name="T41" fmla="*/ 712 h 921"/>
              <a:gd name="T42" fmla="*/ 1029 w 1139"/>
              <a:gd name="T43" fmla="*/ 551 h 921"/>
              <a:gd name="T44" fmla="*/ 948 w 1139"/>
              <a:gd name="T45" fmla="*/ 207 h 921"/>
              <a:gd name="T46" fmla="*/ 542 w 1139"/>
              <a:gd name="T47" fmla="*/ 117 h 921"/>
              <a:gd name="T48" fmla="*/ 325 w 1139"/>
              <a:gd name="T49" fmla="*/ 99 h 921"/>
              <a:gd name="T50" fmla="*/ 261 w 1139"/>
              <a:gd name="T51" fmla="*/ 144 h 921"/>
              <a:gd name="T52" fmla="*/ 261 w 1139"/>
              <a:gd name="T53" fmla="*/ 189 h 921"/>
              <a:gd name="T54" fmla="*/ 63 w 1139"/>
              <a:gd name="T55" fmla="*/ 370 h 921"/>
              <a:gd name="T56" fmla="*/ 63 w 1139"/>
              <a:gd name="T57" fmla="*/ 479 h 921"/>
              <a:gd name="T58" fmla="*/ 81 w 1139"/>
              <a:gd name="T59" fmla="*/ 488 h 921"/>
              <a:gd name="T60" fmla="*/ 216 w 1139"/>
              <a:gd name="T61" fmla="*/ 569 h 921"/>
              <a:gd name="T62" fmla="*/ 343 w 1139"/>
              <a:gd name="T63" fmla="*/ 839 h 921"/>
              <a:gd name="T64" fmla="*/ 397 w 1139"/>
              <a:gd name="T65" fmla="*/ 830 h 921"/>
              <a:gd name="T66" fmla="*/ 415 w 1139"/>
              <a:gd name="T67" fmla="*/ 676 h 921"/>
              <a:gd name="T68" fmla="*/ 605 w 1139"/>
              <a:gd name="T69" fmla="*/ 694 h 921"/>
              <a:gd name="T70" fmla="*/ 795 w 1139"/>
              <a:gd name="T71" fmla="*/ 685 h 921"/>
              <a:gd name="T72" fmla="*/ 840 w 1139"/>
              <a:gd name="T73" fmla="*/ 76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9" h="921">
                <a:moveTo>
                  <a:pt x="876" y="920"/>
                </a:moveTo>
                <a:lnTo>
                  <a:pt x="876" y="920"/>
                </a:lnTo>
                <a:cubicBezTo>
                  <a:pt x="840" y="920"/>
                  <a:pt x="804" y="893"/>
                  <a:pt x="785" y="857"/>
                </a:cubicBezTo>
                <a:cubicBezTo>
                  <a:pt x="785" y="857"/>
                  <a:pt x="785" y="857"/>
                  <a:pt x="785" y="848"/>
                </a:cubicBezTo>
                <a:cubicBezTo>
                  <a:pt x="776" y="767"/>
                  <a:pt x="776" y="767"/>
                  <a:pt x="776" y="767"/>
                </a:cubicBezTo>
                <a:cubicBezTo>
                  <a:pt x="776" y="758"/>
                  <a:pt x="767" y="748"/>
                  <a:pt x="767" y="739"/>
                </a:cubicBezTo>
                <a:cubicBezTo>
                  <a:pt x="759" y="739"/>
                  <a:pt x="759" y="739"/>
                  <a:pt x="759" y="739"/>
                </a:cubicBezTo>
                <a:cubicBezTo>
                  <a:pt x="713" y="748"/>
                  <a:pt x="659" y="758"/>
                  <a:pt x="605" y="758"/>
                </a:cubicBezTo>
                <a:cubicBezTo>
                  <a:pt x="560" y="758"/>
                  <a:pt x="506" y="748"/>
                  <a:pt x="460" y="739"/>
                </a:cubicBezTo>
                <a:cubicBezTo>
                  <a:pt x="460" y="830"/>
                  <a:pt x="460" y="830"/>
                  <a:pt x="460" y="830"/>
                </a:cubicBezTo>
                <a:cubicBezTo>
                  <a:pt x="460" y="884"/>
                  <a:pt x="424" y="920"/>
                  <a:pt x="370" y="920"/>
                </a:cubicBezTo>
                <a:cubicBezTo>
                  <a:pt x="325" y="920"/>
                  <a:pt x="289" y="893"/>
                  <a:pt x="279" y="857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07" y="631"/>
                  <a:pt x="198" y="622"/>
                </a:cubicBezTo>
                <a:cubicBezTo>
                  <a:pt x="171" y="613"/>
                  <a:pt x="144" y="604"/>
                  <a:pt x="126" y="586"/>
                </a:cubicBezTo>
                <a:cubicBezTo>
                  <a:pt x="108" y="560"/>
                  <a:pt x="81" y="551"/>
                  <a:pt x="54" y="542"/>
                </a:cubicBezTo>
                <a:cubicBezTo>
                  <a:pt x="45" y="542"/>
                  <a:pt x="45" y="542"/>
                  <a:pt x="36" y="533"/>
                </a:cubicBezTo>
                <a:cubicBezTo>
                  <a:pt x="8" y="524"/>
                  <a:pt x="0" y="506"/>
                  <a:pt x="0" y="479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43"/>
                  <a:pt x="26" y="316"/>
                  <a:pt x="54" y="307"/>
                </a:cubicBezTo>
                <a:cubicBezTo>
                  <a:pt x="72" y="307"/>
                  <a:pt x="90" y="289"/>
                  <a:pt x="108" y="253"/>
                </a:cubicBezTo>
                <a:cubicBezTo>
                  <a:pt x="135" y="226"/>
                  <a:pt x="153" y="189"/>
                  <a:pt x="198" y="162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17" y="63"/>
                  <a:pt x="117" y="36"/>
                  <a:pt x="135" y="27"/>
                </a:cubicBezTo>
                <a:cubicBezTo>
                  <a:pt x="144" y="9"/>
                  <a:pt x="162" y="0"/>
                  <a:pt x="180" y="0"/>
                </a:cubicBezTo>
                <a:cubicBezTo>
                  <a:pt x="234" y="9"/>
                  <a:pt x="325" y="36"/>
                  <a:pt x="352" y="45"/>
                </a:cubicBezTo>
                <a:cubicBezTo>
                  <a:pt x="379" y="54"/>
                  <a:pt x="478" y="54"/>
                  <a:pt x="542" y="54"/>
                </a:cubicBezTo>
                <a:cubicBezTo>
                  <a:pt x="560" y="54"/>
                  <a:pt x="578" y="54"/>
                  <a:pt x="605" y="54"/>
                </a:cubicBezTo>
                <a:cubicBezTo>
                  <a:pt x="740" y="54"/>
                  <a:pt x="876" y="90"/>
                  <a:pt x="975" y="153"/>
                </a:cubicBezTo>
                <a:cubicBezTo>
                  <a:pt x="1084" y="226"/>
                  <a:pt x="1138" y="316"/>
                  <a:pt x="1138" y="415"/>
                </a:cubicBezTo>
                <a:cubicBezTo>
                  <a:pt x="1138" y="479"/>
                  <a:pt x="1120" y="533"/>
                  <a:pt x="1075" y="586"/>
                </a:cubicBezTo>
                <a:cubicBezTo>
                  <a:pt x="1075" y="595"/>
                  <a:pt x="1066" y="604"/>
                  <a:pt x="1057" y="613"/>
                </a:cubicBezTo>
                <a:cubicBezTo>
                  <a:pt x="1029" y="658"/>
                  <a:pt x="1002" y="685"/>
                  <a:pt x="993" y="731"/>
                </a:cubicBezTo>
                <a:cubicBezTo>
                  <a:pt x="984" y="748"/>
                  <a:pt x="984" y="767"/>
                  <a:pt x="975" y="794"/>
                </a:cubicBezTo>
                <a:cubicBezTo>
                  <a:pt x="975" y="794"/>
                  <a:pt x="975" y="812"/>
                  <a:pt x="975" y="830"/>
                </a:cubicBezTo>
                <a:cubicBezTo>
                  <a:pt x="975" y="884"/>
                  <a:pt x="930" y="920"/>
                  <a:pt x="876" y="920"/>
                </a:cubicBezTo>
                <a:close/>
                <a:moveTo>
                  <a:pt x="849" y="839"/>
                </a:moveTo>
                <a:lnTo>
                  <a:pt x="849" y="839"/>
                </a:lnTo>
                <a:cubicBezTo>
                  <a:pt x="849" y="857"/>
                  <a:pt x="867" y="866"/>
                  <a:pt x="876" y="866"/>
                </a:cubicBezTo>
                <a:cubicBezTo>
                  <a:pt x="894" y="866"/>
                  <a:pt x="912" y="848"/>
                  <a:pt x="912" y="830"/>
                </a:cubicBezTo>
                <a:cubicBezTo>
                  <a:pt x="912" y="812"/>
                  <a:pt x="912" y="794"/>
                  <a:pt x="921" y="776"/>
                </a:cubicBezTo>
                <a:cubicBezTo>
                  <a:pt x="921" y="758"/>
                  <a:pt x="930" y="739"/>
                  <a:pt x="930" y="712"/>
                </a:cubicBezTo>
                <a:cubicBezTo>
                  <a:pt x="948" y="658"/>
                  <a:pt x="975" y="622"/>
                  <a:pt x="1012" y="578"/>
                </a:cubicBezTo>
                <a:cubicBezTo>
                  <a:pt x="1012" y="569"/>
                  <a:pt x="1020" y="560"/>
                  <a:pt x="1029" y="551"/>
                </a:cubicBezTo>
                <a:cubicBezTo>
                  <a:pt x="1066" y="515"/>
                  <a:pt x="1075" y="470"/>
                  <a:pt x="1075" y="415"/>
                </a:cubicBezTo>
                <a:cubicBezTo>
                  <a:pt x="1075" y="343"/>
                  <a:pt x="1029" y="262"/>
                  <a:pt x="948" y="207"/>
                </a:cubicBezTo>
                <a:cubicBezTo>
                  <a:pt x="858" y="144"/>
                  <a:pt x="731" y="108"/>
                  <a:pt x="605" y="108"/>
                </a:cubicBezTo>
                <a:cubicBezTo>
                  <a:pt x="587" y="108"/>
                  <a:pt x="560" y="117"/>
                  <a:pt x="542" y="117"/>
                </a:cubicBezTo>
                <a:lnTo>
                  <a:pt x="542" y="117"/>
                </a:lnTo>
                <a:cubicBezTo>
                  <a:pt x="523" y="117"/>
                  <a:pt x="379" y="117"/>
                  <a:pt x="325" y="99"/>
                </a:cubicBezTo>
                <a:cubicBezTo>
                  <a:pt x="307" y="90"/>
                  <a:pt x="243" y="72"/>
                  <a:pt x="198" y="63"/>
                </a:cubicBezTo>
                <a:cubicBezTo>
                  <a:pt x="261" y="144"/>
                  <a:pt x="261" y="144"/>
                  <a:pt x="261" y="144"/>
                </a:cubicBezTo>
                <a:cubicBezTo>
                  <a:pt x="270" y="153"/>
                  <a:pt x="270" y="162"/>
                  <a:pt x="270" y="171"/>
                </a:cubicBezTo>
                <a:cubicBezTo>
                  <a:pt x="270" y="171"/>
                  <a:pt x="261" y="180"/>
                  <a:pt x="261" y="189"/>
                </a:cubicBezTo>
                <a:cubicBezTo>
                  <a:pt x="207" y="226"/>
                  <a:pt x="180" y="262"/>
                  <a:pt x="162" y="289"/>
                </a:cubicBezTo>
                <a:cubicBezTo>
                  <a:pt x="135" y="325"/>
                  <a:pt x="108" y="361"/>
                  <a:pt x="63" y="370"/>
                </a:cubicBezTo>
                <a:lnTo>
                  <a:pt x="63" y="370"/>
                </a:lnTo>
                <a:cubicBezTo>
                  <a:pt x="63" y="479"/>
                  <a:pt x="63" y="479"/>
                  <a:pt x="63" y="479"/>
                </a:cubicBezTo>
                <a:lnTo>
                  <a:pt x="63" y="479"/>
                </a:lnTo>
                <a:cubicBezTo>
                  <a:pt x="63" y="479"/>
                  <a:pt x="72" y="488"/>
                  <a:pt x="81" y="488"/>
                </a:cubicBezTo>
                <a:cubicBezTo>
                  <a:pt x="108" y="496"/>
                  <a:pt x="144" y="515"/>
                  <a:pt x="171" y="551"/>
                </a:cubicBezTo>
                <a:cubicBezTo>
                  <a:pt x="180" y="560"/>
                  <a:pt x="198" y="560"/>
                  <a:pt x="216" y="569"/>
                </a:cubicBezTo>
                <a:cubicBezTo>
                  <a:pt x="243" y="578"/>
                  <a:pt x="289" y="595"/>
                  <a:pt x="298" y="631"/>
                </a:cubicBezTo>
                <a:cubicBezTo>
                  <a:pt x="343" y="839"/>
                  <a:pt x="343" y="839"/>
                  <a:pt x="343" y="839"/>
                </a:cubicBezTo>
                <a:cubicBezTo>
                  <a:pt x="343" y="857"/>
                  <a:pt x="361" y="866"/>
                  <a:pt x="370" y="866"/>
                </a:cubicBezTo>
                <a:cubicBezTo>
                  <a:pt x="388" y="866"/>
                  <a:pt x="397" y="848"/>
                  <a:pt x="397" y="830"/>
                </a:cubicBezTo>
                <a:cubicBezTo>
                  <a:pt x="397" y="703"/>
                  <a:pt x="397" y="703"/>
                  <a:pt x="397" y="703"/>
                </a:cubicBezTo>
                <a:cubicBezTo>
                  <a:pt x="397" y="694"/>
                  <a:pt x="406" y="685"/>
                  <a:pt x="415" y="676"/>
                </a:cubicBezTo>
                <a:cubicBezTo>
                  <a:pt x="424" y="676"/>
                  <a:pt x="433" y="667"/>
                  <a:pt x="442" y="676"/>
                </a:cubicBezTo>
                <a:cubicBezTo>
                  <a:pt x="487" y="685"/>
                  <a:pt x="551" y="694"/>
                  <a:pt x="605" y="694"/>
                </a:cubicBezTo>
                <a:cubicBezTo>
                  <a:pt x="659" y="694"/>
                  <a:pt x="713" y="685"/>
                  <a:pt x="767" y="676"/>
                </a:cubicBezTo>
                <a:cubicBezTo>
                  <a:pt x="776" y="676"/>
                  <a:pt x="785" y="676"/>
                  <a:pt x="795" y="685"/>
                </a:cubicBezTo>
                <a:cubicBezTo>
                  <a:pt x="813" y="703"/>
                  <a:pt x="813" y="703"/>
                  <a:pt x="813" y="703"/>
                </a:cubicBezTo>
                <a:cubicBezTo>
                  <a:pt x="822" y="722"/>
                  <a:pt x="831" y="739"/>
                  <a:pt x="840" y="767"/>
                </a:cubicBezTo>
                <a:lnTo>
                  <a:pt x="849" y="8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41AB232C-C9C8-024E-B7BE-AE5BD261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040" y="7004585"/>
            <a:ext cx="258288" cy="176496"/>
          </a:xfrm>
          <a:custGeom>
            <a:avLst/>
            <a:gdLst>
              <a:gd name="T0" fmla="*/ 27 w 263"/>
              <a:gd name="T1" fmla="*/ 181 h 182"/>
              <a:gd name="T2" fmla="*/ 27 w 263"/>
              <a:gd name="T3" fmla="*/ 181 h 182"/>
              <a:gd name="T4" fmla="*/ 9 w 263"/>
              <a:gd name="T5" fmla="*/ 163 h 182"/>
              <a:gd name="T6" fmla="*/ 18 w 263"/>
              <a:gd name="T7" fmla="*/ 136 h 182"/>
              <a:gd name="T8" fmla="*/ 90 w 263"/>
              <a:gd name="T9" fmla="*/ 109 h 182"/>
              <a:gd name="T10" fmla="*/ 72 w 263"/>
              <a:gd name="T11" fmla="*/ 100 h 182"/>
              <a:gd name="T12" fmla="*/ 63 w 263"/>
              <a:gd name="T13" fmla="*/ 36 h 182"/>
              <a:gd name="T14" fmla="*/ 126 w 263"/>
              <a:gd name="T15" fmla="*/ 0 h 182"/>
              <a:gd name="T16" fmla="*/ 171 w 263"/>
              <a:gd name="T17" fmla="*/ 36 h 182"/>
              <a:gd name="T18" fmla="*/ 171 w 263"/>
              <a:gd name="T19" fmla="*/ 82 h 182"/>
              <a:gd name="T20" fmla="*/ 234 w 263"/>
              <a:gd name="T21" fmla="*/ 73 h 182"/>
              <a:gd name="T22" fmla="*/ 262 w 263"/>
              <a:gd name="T23" fmla="*/ 90 h 182"/>
              <a:gd name="T24" fmla="*/ 243 w 263"/>
              <a:gd name="T25" fmla="*/ 118 h 182"/>
              <a:gd name="T26" fmla="*/ 171 w 263"/>
              <a:gd name="T27" fmla="*/ 118 h 182"/>
              <a:gd name="T28" fmla="*/ 144 w 263"/>
              <a:gd name="T29" fmla="*/ 118 h 182"/>
              <a:gd name="T30" fmla="*/ 90 w 263"/>
              <a:gd name="T31" fmla="*/ 154 h 182"/>
              <a:gd name="T32" fmla="*/ 27 w 263"/>
              <a:gd name="T33" fmla="*/ 181 h 182"/>
              <a:gd name="T34" fmla="*/ 117 w 263"/>
              <a:gd name="T35" fmla="*/ 45 h 182"/>
              <a:gd name="T36" fmla="*/ 117 w 263"/>
              <a:gd name="T37" fmla="*/ 45 h 182"/>
              <a:gd name="T38" fmla="*/ 117 w 263"/>
              <a:gd name="T39" fmla="*/ 45 h 182"/>
              <a:gd name="T40" fmla="*/ 99 w 263"/>
              <a:gd name="T41" fmla="*/ 54 h 182"/>
              <a:gd name="T42" fmla="*/ 99 w 263"/>
              <a:gd name="T43" fmla="*/ 73 h 182"/>
              <a:gd name="T44" fmla="*/ 126 w 263"/>
              <a:gd name="T45" fmla="*/ 82 h 182"/>
              <a:gd name="T46" fmla="*/ 135 w 263"/>
              <a:gd name="T47" fmla="*/ 73 h 182"/>
              <a:gd name="T48" fmla="*/ 135 w 263"/>
              <a:gd name="T49" fmla="*/ 45 h 182"/>
              <a:gd name="T50" fmla="*/ 117 w 263"/>
              <a:gd name="T51" fmla="*/ 45 h 182"/>
              <a:gd name="T52" fmla="*/ 135 w 263"/>
              <a:gd name="T53" fmla="*/ 45 h 182"/>
              <a:gd name="T54" fmla="*/ 135 w 263"/>
              <a:gd name="T55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" h="182">
                <a:moveTo>
                  <a:pt x="27" y="181"/>
                </a:moveTo>
                <a:lnTo>
                  <a:pt x="27" y="181"/>
                </a:lnTo>
                <a:cubicBezTo>
                  <a:pt x="18" y="181"/>
                  <a:pt x="9" y="172"/>
                  <a:pt x="9" y="163"/>
                </a:cubicBezTo>
                <a:cubicBezTo>
                  <a:pt x="0" y="154"/>
                  <a:pt x="9" y="145"/>
                  <a:pt x="18" y="136"/>
                </a:cubicBezTo>
                <a:cubicBezTo>
                  <a:pt x="36" y="136"/>
                  <a:pt x="63" y="127"/>
                  <a:pt x="90" y="109"/>
                </a:cubicBezTo>
                <a:cubicBezTo>
                  <a:pt x="81" y="109"/>
                  <a:pt x="72" y="100"/>
                  <a:pt x="72" y="100"/>
                </a:cubicBezTo>
                <a:cubicBezTo>
                  <a:pt x="63" y="82"/>
                  <a:pt x="54" y="64"/>
                  <a:pt x="63" y="36"/>
                </a:cubicBezTo>
                <a:cubicBezTo>
                  <a:pt x="72" y="18"/>
                  <a:pt x="99" y="0"/>
                  <a:pt x="126" y="0"/>
                </a:cubicBezTo>
                <a:cubicBezTo>
                  <a:pt x="144" y="0"/>
                  <a:pt x="171" y="18"/>
                  <a:pt x="171" y="36"/>
                </a:cubicBezTo>
                <a:cubicBezTo>
                  <a:pt x="180" y="54"/>
                  <a:pt x="180" y="64"/>
                  <a:pt x="171" y="82"/>
                </a:cubicBezTo>
                <a:cubicBezTo>
                  <a:pt x="189" y="82"/>
                  <a:pt x="217" y="82"/>
                  <a:pt x="234" y="73"/>
                </a:cubicBezTo>
                <a:cubicBezTo>
                  <a:pt x="243" y="73"/>
                  <a:pt x="253" y="82"/>
                  <a:pt x="262" y="90"/>
                </a:cubicBezTo>
                <a:cubicBezTo>
                  <a:pt x="262" y="100"/>
                  <a:pt x="253" y="109"/>
                  <a:pt x="243" y="118"/>
                </a:cubicBezTo>
                <a:cubicBezTo>
                  <a:pt x="243" y="118"/>
                  <a:pt x="207" y="118"/>
                  <a:pt x="171" y="118"/>
                </a:cubicBezTo>
                <a:cubicBezTo>
                  <a:pt x="162" y="127"/>
                  <a:pt x="153" y="127"/>
                  <a:pt x="144" y="118"/>
                </a:cubicBezTo>
                <a:cubicBezTo>
                  <a:pt x="126" y="136"/>
                  <a:pt x="108" y="145"/>
                  <a:pt x="90" y="154"/>
                </a:cubicBezTo>
                <a:cubicBezTo>
                  <a:pt x="54" y="172"/>
                  <a:pt x="27" y="181"/>
                  <a:pt x="27" y="181"/>
                </a:cubicBezTo>
                <a:close/>
                <a:moveTo>
                  <a:pt x="117" y="45"/>
                </a:moveTo>
                <a:lnTo>
                  <a:pt x="117" y="45"/>
                </a:lnTo>
                <a:lnTo>
                  <a:pt x="117" y="45"/>
                </a:lnTo>
                <a:cubicBezTo>
                  <a:pt x="108" y="45"/>
                  <a:pt x="108" y="45"/>
                  <a:pt x="99" y="54"/>
                </a:cubicBezTo>
                <a:cubicBezTo>
                  <a:pt x="99" y="64"/>
                  <a:pt x="99" y="64"/>
                  <a:pt x="99" y="73"/>
                </a:cubicBezTo>
                <a:cubicBezTo>
                  <a:pt x="108" y="73"/>
                  <a:pt x="117" y="82"/>
                  <a:pt x="126" y="82"/>
                </a:cubicBezTo>
                <a:lnTo>
                  <a:pt x="135" y="73"/>
                </a:lnTo>
                <a:cubicBezTo>
                  <a:pt x="135" y="64"/>
                  <a:pt x="144" y="54"/>
                  <a:pt x="135" y="45"/>
                </a:cubicBezTo>
                <a:cubicBezTo>
                  <a:pt x="135" y="45"/>
                  <a:pt x="126" y="45"/>
                  <a:pt x="117" y="45"/>
                </a:cubicBezTo>
                <a:close/>
                <a:moveTo>
                  <a:pt x="135" y="45"/>
                </a:moveTo>
                <a:lnTo>
                  <a:pt x="13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5B96E6CC-C4D1-E44B-919E-CCCAD031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654" y="7146642"/>
            <a:ext cx="64571" cy="64573"/>
          </a:xfrm>
          <a:custGeom>
            <a:avLst/>
            <a:gdLst>
              <a:gd name="T0" fmla="*/ 0 w 65"/>
              <a:gd name="T1" fmla="*/ 27 h 64"/>
              <a:gd name="T2" fmla="*/ 0 w 65"/>
              <a:gd name="T3" fmla="*/ 27 h 64"/>
              <a:gd name="T4" fmla="*/ 27 w 65"/>
              <a:gd name="T5" fmla="*/ 0 h 64"/>
              <a:gd name="T6" fmla="*/ 64 w 65"/>
              <a:gd name="T7" fmla="*/ 27 h 64"/>
              <a:gd name="T8" fmla="*/ 27 w 65"/>
              <a:gd name="T9" fmla="*/ 63 h 64"/>
              <a:gd name="T10" fmla="*/ 0 w 65"/>
              <a:gd name="T11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4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4" y="9"/>
                  <a:pt x="64" y="27"/>
                </a:cubicBezTo>
                <a:cubicBezTo>
                  <a:pt x="64" y="45"/>
                  <a:pt x="45" y="63"/>
                  <a:pt x="27" y="63"/>
                </a:cubicBezTo>
                <a:cubicBezTo>
                  <a:pt x="9" y="63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5CC58F0C-D087-1946-BB14-982E766E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161" y="7021804"/>
            <a:ext cx="275507" cy="90399"/>
          </a:xfrm>
          <a:custGeom>
            <a:avLst/>
            <a:gdLst>
              <a:gd name="T0" fmla="*/ 253 w 282"/>
              <a:gd name="T1" fmla="*/ 91 h 92"/>
              <a:gd name="T2" fmla="*/ 253 w 282"/>
              <a:gd name="T3" fmla="*/ 91 h 92"/>
              <a:gd name="T4" fmla="*/ 245 w 282"/>
              <a:gd name="T5" fmla="*/ 91 h 92"/>
              <a:gd name="T6" fmla="*/ 127 w 282"/>
              <a:gd name="T7" fmla="*/ 64 h 92"/>
              <a:gd name="T8" fmla="*/ 37 w 282"/>
              <a:gd name="T9" fmla="*/ 64 h 92"/>
              <a:gd name="T10" fmla="*/ 0 w 282"/>
              <a:gd name="T11" fmla="*/ 46 h 92"/>
              <a:gd name="T12" fmla="*/ 28 w 282"/>
              <a:gd name="T13" fmla="*/ 9 h 92"/>
              <a:gd name="T14" fmla="*/ 136 w 282"/>
              <a:gd name="T15" fmla="*/ 0 h 92"/>
              <a:gd name="T16" fmla="*/ 262 w 282"/>
              <a:gd name="T17" fmla="*/ 27 h 92"/>
              <a:gd name="T18" fmla="*/ 281 w 282"/>
              <a:gd name="T19" fmla="*/ 72 h 92"/>
              <a:gd name="T20" fmla="*/ 253 w 282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92">
                <a:moveTo>
                  <a:pt x="253" y="91"/>
                </a:moveTo>
                <a:lnTo>
                  <a:pt x="253" y="91"/>
                </a:lnTo>
                <a:cubicBezTo>
                  <a:pt x="245" y="91"/>
                  <a:pt x="245" y="91"/>
                  <a:pt x="245" y="91"/>
                </a:cubicBezTo>
                <a:cubicBezTo>
                  <a:pt x="199" y="72"/>
                  <a:pt x="172" y="72"/>
                  <a:pt x="127" y="64"/>
                </a:cubicBezTo>
                <a:cubicBezTo>
                  <a:pt x="109" y="64"/>
                  <a:pt x="55" y="64"/>
                  <a:pt x="37" y="64"/>
                </a:cubicBezTo>
                <a:cubicBezTo>
                  <a:pt x="18" y="72"/>
                  <a:pt x="0" y="64"/>
                  <a:pt x="0" y="46"/>
                </a:cubicBezTo>
                <a:cubicBezTo>
                  <a:pt x="0" y="27"/>
                  <a:pt x="9" y="9"/>
                  <a:pt x="28" y="9"/>
                </a:cubicBezTo>
                <a:cubicBezTo>
                  <a:pt x="55" y="0"/>
                  <a:pt x="109" y="0"/>
                  <a:pt x="136" y="0"/>
                </a:cubicBezTo>
                <a:cubicBezTo>
                  <a:pt x="181" y="9"/>
                  <a:pt x="217" y="18"/>
                  <a:pt x="262" y="27"/>
                </a:cubicBezTo>
                <a:cubicBezTo>
                  <a:pt x="271" y="36"/>
                  <a:pt x="281" y="55"/>
                  <a:pt x="281" y="72"/>
                </a:cubicBezTo>
                <a:cubicBezTo>
                  <a:pt x="271" y="82"/>
                  <a:pt x="262" y="91"/>
                  <a:pt x="253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C3278A19-7757-9D4A-B92A-230B9C0C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6551" y="6440655"/>
            <a:ext cx="404651" cy="417567"/>
          </a:xfrm>
          <a:custGeom>
            <a:avLst/>
            <a:gdLst>
              <a:gd name="T0" fmla="*/ 153 w 416"/>
              <a:gd name="T1" fmla="*/ 407 h 426"/>
              <a:gd name="T2" fmla="*/ 153 w 416"/>
              <a:gd name="T3" fmla="*/ 407 h 426"/>
              <a:gd name="T4" fmla="*/ 26 w 416"/>
              <a:gd name="T5" fmla="*/ 316 h 426"/>
              <a:gd name="T6" fmla="*/ 8 w 416"/>
              <a:gd name="T7" fmla="*/ 163 h 426"/>
              <a:gd name="T8" fmla="*/ 99 w 416"/>
              <a:gd name="T9" fmla="*/ 36 h 426"/>
              <a:gd name="T10" fmla="*/ 253 w 416"/>
              <a:gd name="T11" fmla="*/ 18 h 426"/>
              <a:gd name="T12" fmla="*/ 379 w 416"/>
              <a:gd name="T13" fmla="*/ 108 h 426"/>
              <a:gd name="T14" fmla="*/ 397 w 416"/>
              <a:gd name="T15" fmla="*/ 262 h 426"/>
              <a:gd name="T16" fmla="*/ 307 w 416"/>
              <a:gd name="T17" fmla="*/ 389 h 426"/>
              <a:gd name="T18" fmla="*/ 153 w 416"/>
              <a:gd name="T19" fmla="*/ 407 h 426"/>
              <a:gd name="T20" fmla="*/ 253 w 416"/>
              <a:gd name="T21" fmla="*/ 45 h 426"/>
              <a:gd name="T22" fmla="*/ 253 w 416"/>
              <a:gd name="T23" fmla="*/ 45 h 426"/>
              <a:gd name="T24" fmla="*/ 36 w 416"/>
              <a:gd name="T25" fmla="*/ 163 h 426"/>
              <a:gd name="T26" fmla="*/ 162 w 416"/>
              <a:gd name="T27" fmla="*/ 379 h 426"/>
              <a:gd name="T28" fmla="*/ 379 w 416"/>
              <a:gd name="T29" fmla="*/ 253 h 426"/>
              <a:gd name="T30" fmla="*/ 253 w 416"/>
              <a:gd name="T31" fmla="*/ 4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6" h="426">
                <a:moveTo>
                  <a:pt x="153" y="407"/>
                </a:moveTo>
                <a:lnTo>
                  <a:pt x="153" y="407"/>
                </a:lnTo>
                <a:cubicBezTo>
                  <a:pt x="99" y="389"/>
                  <a:pt x="54" y="361"/>
                  <a:pt x="26" y="316"/>
                </a:cubicBezTo>
                <a:cubicBezTo>
                  <a:pt x="0" y="262"/>
                  <a:pt x="0" y="208"/>
                  <a:pt x="8" y="163"/>
                </a:cubicBezTo>
                <a:cubicBezTo>
                  <a:pt x="26" y="108"/>
                  <a:pt x="54" y="63"/>
                  <a:pt x="99" y="36"/>
                </a:cubicBezTo>
                <a:cubicBezTo>
                  <a:pt x="153" y="9"/>
                  <a:pt x="207" y="0"/>
                  <a:pt x="253" y="18"/>
                </a:cubicBezTo>
                <a:cubicBezTo>
                  <a:pt x="307" y="27"/>
                  <a:pt x="352" y="63"/>
                  <a:pt x="379" y="108"/>
                </a:cubicBezTo>
                <a:cubicBezTo>
                  <a:pt x="406" y="154"/>
                  <a:pt x="415" y="208"/>
                  <a:pt x="397" y="262"/>
                </a:cubicBezTo>
                <a:cubicBezTo>
                  <a:pt x="388" y="316"/>
                  <a:pt x="352" y="361"/>
                  <a:pt x="307" y="389"/>
                </a:cubicBezTo>
                <a:cubicBezTo>
                  <a:pt x="261" y="415"/>
                  <a:pt x="207" y="425"/>
                  <a:pt x="153" y="407"/>
                </a:cubicBezTo>
                <a:close/>
                <a:moveTo>
                  <a:pt x="253" y="45"/>
                </a:moveTo>
                <a:lnTo>
                  <a:pt x="253" y="45"/>
                </a:lnTo>
                <a:cubicBezTo>
                  <a:pt x="153" y="18"/>
                  <a:pt x="63" y="72"/>
                  <a:pt x="36" y="163"/>
                </a:cubicBezTo>
                <a:cubicBezTo>
                  <a:pt x="8" y="262"/>
                  <a:pt x="63" y="361"/>
                  <a:pt x="162" y="379"/>
                </a:cubicBezTo>
                <a:cubicBezTo>
                  <a:pt x="253" y="407"/>
                  <a:pt x="352" y="352"/>
                  <a:pt x="379" y="253"/>
                </a:cubicBezTo>
                <a:cubicBezTo>
                  <a:pt x="397" y="163"/>
                  <a:pt x="343" y="63"/>
                  <a:pt x="25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2BF15714-F75A-4446-A419-52D6C482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990" y="6483703"/>
            <a:ext cx="335775" cy="327165"/>
          </a:xfrm>
          <a:custGeom>
            <a:avLst/>
            <a:gdLst>
              <a:gd name="T0" fmla="*/ 126 w 344"/>
              <a:gd name="T1" fmla="*/ 316 h 335"/>
              <a:gd name="T2" fmla="*/ 126 w 344"/>
              <a:gd name="T3" fmla="*/ 316 h 335"/>
              <a:gd name="T4" fmla="*/ 18 w 344"/>
              <a:gd name="T5" fmla="*/ 127 h 335"/>
              <a:gd name="T6" fmla="*/ 207 w 344"/>
              <a:gd name="T7" fmla="*/ 18 h 335"/>
              <a:gd name="T8" fmla="*/ 316 w 344"/>
              <a:gd name="T9" fmla="*/ 208 h 335"/>
              <a:gd name="T10" fmla="*/ 126 w 344"/>
              <a:gd name="T11" fmla="*/ 316 h 335"/>
              <a:gd name="T12" fmla="*/ 198 w 344"/>
              <a:gd name="T13" fmla="*/ 45 h 335"/>
              <a:gd name="T14" fmla="*/ 198 w 344"/>
              <a:gd name="T15" fmla="*/ 45 h 335"/>
              <a:gd name="T16" fmla="*/ 45 w 344"/>
              <a:gd name="T17" fmla="*/ 136 h 335"/>
              <a:gd name="T18" fmla="*/ 135 w 344"/>
              <a:gd name="T19" fmla="*/ 289 h 335"/>
              <a:gd name="T20" fmla="*/ 298 w 344"/>
              <a:gd name="T21" fmla="*/ 199 h 335"/>
              <a:gd name="T22" fmla="*/ 198 w 344"/>
              <a:gd name="T23" fmla="*/ 4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335">
                <a:moveTo>
                  <a:pt x="126" y="316"/>
                </a:moveTo>
                <a:lnTo>
                  <a:pt x="126" y="316"/>
                </a:lnTo>
                <a:cubicBezTo>
                  <a:pt x="45" y="298"/>
                  <a:pt x="0" y="208"/>
                  <a:pt x="18" y="127"/>
                </a:cubicBezTo>
                <a:cubicBezTo>
                  <a:pt x="45" y="45"/>
                  <a:pt x="126" y="0"/>
                  <a:pt x="207" y="18"/>
                </a:cubicBezTo>
                <a:cubicBezTo>
                  <a:pt x="289" y="36"/>
                  <a:pt x="343" y="127"/>
                  <a:pt x="316" y="208"/>
                </a:cubicBezTo>
                <a:cubicBezTo>
                  <a:pt x="298" y="289"/>
                  <a:pt x="207" y="334"/>
                  <a:pt x="126" y="316"/>
                </a:cubicBezTo>
                <a:close/>
                <a:moveTo>
                  <a:pt x="198" y="45"/>
                </a:moveTo>
                <a:lnTo>
                  <a:pt x="198" y="45"/>
                </a:lnTo>
                <a:cubicBezTo>
                  <a:pt x="135" y="27"/>
                  <a:pt x="63" y="63"/>
                  <a:pt x="45" y="136"/>
                </a:cubicBezTo>
                <a:cubicBezTo>
                  <a:pt x="27" y="199"/>
                  <a:pt x="63" y="271"/>
                  <a:pt x="135" y="289"/>
                </a:cubicBezTo>
                <a:cubicBezTo>
                  <a:pt x="207" y="307"/>
                  <a:pt x="280" y="271"/>
                  <a:pt x="298" y="199"/>
                </a:cubicBezTo>
                <a:cubicBezTo>
                  <a:pt x="316" y="136"/>
                  <a:pt x="271" y="63"/>
                  <a:pt x="198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FC1C0CD1-CDF5-F842-82C5-E643800A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218" y="6582714"/>
            <a:ext cx="99012" cy="124838"/>
          </a:xfrm>
          <a:custGeom>
            <a:avLst/>
            <a:gdLst>
              <a:gd name="T0" fmla="*/ 36 w 101"/>
              <a:gd name="T1" fmla="*/ 126 h 127"/>
              <a:gd name="T2" fmla="*/ 36 w 101"/>
              <a:gd name="T3" fmla="*/ 126 h 127"/>
              <a:gd name="T4" fmla="*/ 9 w 101"/>
              <a:gd name="T5" fmla="*/ 108 h 127"/>
              <a:gd name="T6" fmla="*/ 0 w 101"/>
              <a:gd name="T7" fmla="*/ 99 h 127"/>
              <a:gd name="T8" fmla="*/ 18 w 101"/>
              <a:gd name="T9" fmla="*/ 99 h 127"/>
              <a:gd name="T10" fmla="*/ 54 w 101"/>
              <a:gd name="T11" fmla="*/ 117 h 127"/>
              <a:gd name="T12" fmla="*/ 72 w 101"/>
              <a:gd name="T13" fmla="*/ 99 h 127"/>
              <a:gd name="T14" fmla="*/ 45 w 101"/>
              <a:gd name="T15" fmla="*/ 72 h 127"/>
              <a:gd name="T16" fmla="*/ 27 w 101"/>
              <a:gd name="T17" fmla="*/ 54 h 127"/>
              <a:gd name="T18" fmla="*/ 27 w 101"/>
              <a:gd name="T19" fmla="*/ 27 h 127"/>
              <a:gd name="T20" fmla="*/ 45 w 101"/>
              <a:gd name="T21" fmla="*/ 9 h 127"/>
              <a:gd name="T22" fmla="*/ 100 w 101"/>
              <a:gd name="T23" fmla="*/ 18 h 127"/>
              <a:gd name="T24" fmla="*/ 100 w 101"/>
              <a:gd name="T25" fmla="*/ 27 h 127"/>
              <a:gd name="T26" fmla="*/ 90 w 101"/>
              <a:gd name="T27" fmla="*/ 27 h 127"/>
              <a:gd name="T28" fmla="*/ 45 w 101"/>
              <a:gd name="T29" fmla="*/ 18 h 127"/>
              <a:gd name="T30" fmla="*/ 36 w 101"/>
              <a:gd name="T31" fmla="*/ 36 h 127"/>
              <a:gd name="T32" fmla="*/ 54 w 101"/>
              <a:gd name="T33" fmla="*/ 63 h 127"/>
              <a:gd name="T34" fmla="*/ 72 w 101"/>
              <a:gd name="T35" fmla="*/ 81 h 127"/>
              <a:gd name="T36" fmla="*/ 81 w 101"/>
              <a:gd name="T37" fmla="*/ 108 h 127"/>
              <a:gd name="T38" fmla="*/ 63 w 101"/>
              <a:gd name="T39" fmla="*/ 126 h 127"/>
              <a:gd name="T40" fmla="*/ 36 w 101"/>
              <a:gd name="T4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27">
                <a:moveTo>
                  <a:pt x="36" y="126"/>
                </a:moveTo>
                <a:lnTo>
                  <a:pt x="36" y="126"/>
                </a:lnTo>
                <a:cubicBezTo>
                  <a:pt x="27" y="126"/>
                  <a:pt x="18" y="117"/>
                  <a:pt x="9" y="108"/>
                </a:cubicBezTo>
                <a:cubicBezTo>
                  <a:pt x="0" y="108"/>
                  <a:pt x="0" y="108"/>
                  <a:pt x="0" y="99"/>
                </a:cubicBezTo>
                <a:cubicBezTo>
                  <a:pt x="9" y="99"/>
                  <a:pt x="9" y="99"/>
                  <a:pt x="18" y="99"/>
                </a:cubicBezTo>
                <a:cubicBezTo>
                  <a:pt x="27" y="108"/>
                  <a:pt x="45" y="117"/>
                  <a:pt x="54" y="117"/>
                </a:cubicBezTo>
                <a:cubicBezTo>
                  <a:pt x="63" y="108"/>
                  <a:pt x="63" y="108"/>
                  <a:pt x="72" y="99"/>
                </a:cubicBezTo>
                <a:cubicBezTo>
                  <a:pt x="72" y="90"/>
                  <a:pt x="63" y="81"/>
                  <a:pt x="45" y="72"/>
                </a:cubicBezTo>
                <a:cubicBezTo>
                  <a:pt x="45" y="63"/>
                  <a:pt x="36" y="63"/>
                  <a:pt x="27" y="54"/>
                </a:cubicBezTo>
                <a:cubicBezTo>
                  <a:pt x="27" y="45"/>
                  <a:pt x="18" y="36"/>
                  <a:pt x="27" y="27"/>
                </a:cubicBezTo>
                <a:cubicBezTo>
                  <a:pt x="27" y="18"/>
                  <a:pt x="36" y="9"/>
                  <a:pt x="45" y="9"/>
                </a:cubicBezTo>
                <a:cubicBezTo>
                  <a:pt x="63" y="0"/>
                  <a:pt x="81" y="9"/>
                  <a:pt x="100" y="18"/>
                </a:cubicBezTo>
                <a:lnTo>
                  <a:pt x="100" y="27"/>
                </a:lnTo>
                <a:cubicBezTo>
                  <a:pt x="100" y="36"/>
                  <a:pt x="90" y="36"/>
                  <a:pt x="90" y="27"/>
                </a:cubicBezTo>
                <a:cubicBezTo>
                  <a:pt x="81" y="18"/>
                  <a:pt x="63" y="18"/>
                  <a:pt x="45" y="18"/>
                </a:cubicBezTo>
                <a:cubicBezTo>
                  <a:pt x="45" y="18"/>
                  <a:pt x="36" y="27"/>
                  <a:pt x="36" y="36"/>
                </a:cubicBezTo>
                <a:cubicBezTo>
                  <a:pt x="36" y="45"/>
                  <a:pt x="45" y="54"/>
                  <a:pt x="54" y="63"/>
                </a:cubicBezTo>
                <a:cubicBezTo>
                  <a:pt x="63" y="63"/>
                  <a:pt x="72" y="72"/>
                  <a:pt x="72" y="81"/>
                </a:cubicBezTo>
                <a:cubicBezTo>
                  <a:pt x="81" y="90"/>
                  <a:pt x="81" y="99"/>
                  <a:pt x="81" y="108"/>
                </a:cubicBezTo>
                <a:cubicBezTo>
                  <a:pt x="81" y="117"/>
                  <a:pt x="72" y="126"/>
                  <a:pt x="63" y="126"/>
                </a:cubicBezTo>
                <a:cubicBezTo>
                  <a:pt x="54" y="126"/>
                  <a:pt x="45" y="126"/>
                  <a:pt x="36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73053FF4-F4B3-4A42-BC95-69FECAF9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485" y="6556886"/>
            <a:ext cx="17219" cy="30132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9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19"/>
                  <a:pt x="0" y="19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3FC7F7D4-A6B5-D44B-B4FC-F3906D49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437" y="6711859"/>
            <a:ext cx="17219" cy="25829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9 w 19"/>
              <a:gd name="T5" fmla="*/ 18 h 28"/>
              <a:gd name="T6" fmla="*/ 9 w 19"/>
              <a:gd name="T7" fmla="*/ 0 h 28"/>
              <a:gd name="T8" fmla="*/ 18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9" y="18"/>
                  <a:pt x="0" y="18"/>
                  <a:pt x="9" y="18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8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BA8F9B09-C8AE-0840-AE5E-E04EE12E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621" y="4288254"/>
            <a:ext cx="64573" cy="822218"/>
          </a:xfrm>
          <a:custGeom>
            <a:avLst/>
            <a:gdLst>
              <a:gd name="T0" fmla="*/ 27 w 64"/>
              <a:gd name="T1" fmla="*/ 841 h 842"/>
              <a:gd name="T2" fmla="*/ 27 w 64"/>
              <a:gd name="T3" fmla="*/ 841 h 842"/>
              <a:gd name="T4" fmla="*/ 27 w 64"/>
              <a:gd name="T5" fmla="*/ 841 h 842"/>
              <a:gd name="T6" fmla="*/ 0 w 64"/>
              <a:gd name="T7" fmla="*/ 813 h 842"/>
              <a:gd name="T8" fmla="*/ 0 w 64"/>
              <a:gd name="T9" fmla="*/ 37 h 842"/>
              <a:gd name="T10" fmla="*/ 36 w 64"/>
              <a:gd name="T11" fmla="*/ 0 h 842"/>
              <a:gd name="T12" fmla="*/ 36 w 64"/>
              <a:gd name="T13" fmla="*/ 0 h 842"/>
              <a:gd name="T14" fmla="*/ 63 w 64"/>
              <a:gd name="T15" fmla="*/ 37 h 842"/>
              <a:gd name="T16" fmla="*/ 63 w 64"/>
              <a:gd name="T17" fmla="*/ 813 h 842"/>
              <a:gd name="T18" fmla="*/ 27 w 64"/>
              <a:gd name="T1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42">
                <a:moveTo>
                  <a:pt x="27" y="841"/>
                </a:moveTo>
                <a:lnTo>
                  <a:pt x="27" y="841"/>
                </a:lnTo>
                <a:lnTo>
                  <a:pt x="27" y="841"/>
                </a:lnTo>
                <a:cubicBezTo>
                  <a:pt x="18" y="841"/>
                  <a:pt x="0" y="832"/>
                  <a:pt x="0" y="81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18"/>
                  <a:pt x="63" y="37"/>
                </a:cubicBezTo>
                <a:cubicBezTo>
                  <a:pt x="63" y="813"/>
                  <a:pt x="63" y="813"/>
                  <a:pt x="63" y="813"/>
                </a:cubicBezTo>
                <a:cubicBezTo>
                  <a:pt x="63" y="832"/>
                  <a:pt x="45" y="841"/>
                  <a:pt x="27" y="8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81FA0E2E-94E0-134C-B6D1-0F7ABF2B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621" y="5054509"/>
            <a:ext cx="822218" cy="55964"/>
          </a:xfrm>
          <a:custGeom>
            <a:avLst/>
            <a:gdLst>
              <a:gd name="T0" fmla="*/ 27 w 841"/>
              <a:gd name="T1" fmla="*/ 55 h 56"/>
              <a:gd name="T2" fmla="*/ 27 w 841"/>
              <a:gd name="T3" fmla="*/ 55 h 56"/>
              <a:gd name="T4" fmla="*/ 0 w 841"/>
              <a:gd name="T5" fmla="*/ 27 h 56"/>
              <a:gd name="T6" fmla="*/ 27 w 841"/>
              <a:gd name="T7" fmla="*/ 0 h 56"/>
              <a:gd name="T8" fmla="*/ 813 w 841"/>
              <a:gd name="T9" fmla="*/ 0 h 56"/>
              <a:gd name="T10" fmla="*/ 840 w 841"/>
              <a:gd name="T11" fmla="*/ 27 h 56"/>
              <a:gd name="T12" fmla="*/ 813 w 841"/>
              <a:gd name="T13" fmla="*/ 55 h 56"/>
              <a:gd name="T14" fmla="*/ 27 w 84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6">
                <a:moveTo>
                  <a:pt x="27" y="55"/>
                </a:moveTo>
                <a:lnTo>
                  <a:pt x="27" y="55"/>
                </a:lnTo>
                <a:cubicBezTo>
                  <a:pt x="18" y="55"/>
                  <a:pt x="0" y="46"/>
                  <a:pt x="0" y="27"/>
                </a:cubicBezTo>
                <a:cubicBezTo>
                  <a:pt x="0" y="10"/>
                  <a:pt x="18" y="0"/>
                  <a:pt x="27" y="0"/>
                </a:cubicBezTo>
                <a:cubicBezTo>
                  <a:pt x="813" y="0"/>
                  <a:pt x="813" y="0"/>
                  <a:pt x="813" y="0"/>
                </a:cubicBezTo>
                <a:cubicBezTo>
                  <a:pt x="822" y="0"/>
                  <a:pt x="840" y="10"/>
                  <a:pt x="840" y="27"/>
                </a:cubicBezTo>
                <a:cubicBezTo>
                  <a:pt x="840" y="46"/>
                  <a:pt x="822" y="55"/>
                  <a:pt x="813" y="55"/>
                </a:cubicBezTo>
                <a:lnTo>
                  <a:pt x="2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8D326186-202E-4A4B-BE22-238DBFB6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3290" y="4757479"/>
            <a:ext cx="210934" cy="352994"/>
          </a:xfrm>
          <a:custGeom>
            <a:avLst/>
            <a:gdLst>
              <a:gd name="T0" fmla="*/ 189 w 218"/>
              <a:gd name="T1" fmla="*/ 362 h 363"/>
              <a:gd name="T2" fmla="*/ 189 w 218"/>
              <a:gd name="T3" fmla="*/ 362 h 363"/>
              <a:gd name="T4" fmla="*/ 36 w 218"/>
              <a:gd name="T5" fmla="*/ 362 h 363"/>
              <a:gd name="T6" fmla="*/ 0 w 218"/>
              <a:gd name="T7" fmla="*/ 334 h 363"/>
              <a:gd name="T8" fmla="*/ 0 w 218"/>
              <a:gd name="T9" fmla="*/ 27 h 363"/>
              <a:gd name="T10" fmla="*/ 36 w 218"/>
              <a:gd name="T11" fmla="*/ 0 h 363"/>
              <a:gd name="T12" fmla="*/ 189 w 218"/>
              <a:gd name="T13" fmla="*/ 0 h 363"/>
              <a:gd name="T14" fmla="*/ 217 w 218"/>
              <a:gd name="T15" fmla="*/ 27 h 363"/>
              <a:gd name="T16" fmla="*/ 217 w 218"/>
              <a:gd name="T17" fmla="*/ 334 h 363"/>
              <a:gd name="T18" fmla="*/ 189 w 218"/>
              <a:gd name="T19" fmla="*/ 362 h 363"/>
              <a:gd name="T20" fmla="*/ 63 w 218"/>
              <a:gd name="T21" fmla="*/ 307 h 363"/>
              <a:gd name="T22" fmla="*/ 63 w 218"/>
              <a:gd name="T23" fmla="*/ 307 h 363"/>
              <a:gd name="T24" fmla="*/ 153 w 218"/>
              <a:gd name="T25" fmla="*/ 307 h 363"/>
              <a:gd name="T26" fmla="*/ 153 w 218"/>
              <a:gd name="T27" fmla="*/ 55 h 363"/>
              <a:gd name="T28" fmla="*/ 63 w 218"/>
              <a:gd name="T29" fmla="*/ 55 h 363"/>
              <a:gd name="T30" fmla="*/ 63 w 218"/>
              <a:gd name="T31" fmla="*/ 30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363">
                <a:moveTo>
                  <a:pt x="189" y="362"/>
                </a:moveTo>
                <a:lnTo>
                  <a:pt x="189" y="362"/>
                </a:lnTo>
                <a:cubicBezTo>
                  <a:pt x="36" y="362"/>
                  <a:pt x="36" y="362"/>
                  <a:pt x="36" y="362"/>
                </a:cubicBezTo>
                <a:cubicBezTo>
                  <a:pt x="18" y="362"/>
                  <a:pt x="0" y="353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8" y="0"/>
                  <a:pt x="217" y="9"/>
                  <a:pt x="217" y="27"/>
                </a:cubicBezTo>
                <a:cubicBezTo>
                  <a:pt x="217" y="334"/>
                  <a:pt x="217" y="334"/>
                  <a:pt x="217" y="334"/>
                </a:cubicBezTo>
                <a:cubicBezTo>
                  <a:pt x="217" y="353"/>
                  <a:pt x="208" y="362"/>
                  <a:pt x="189" y="362"/>
                </a:cubicBezTo>
                <a:close/>
                <a:moveTo>
                  <a:pt x="63" y="307"/>
                </a:moveTo>
                <a:lnTo>
                  <a:pt x="63" y="307"/>
                </a:lnTo>
                <a:cubicBezTo>
                  <a:pt x="153" y="307"/>
                  <a:pt x="153" y="307"/>
                  <a:pt x="153" y="307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63" y="55"/>
                  <a:pt x="63" y="55"/>
                  <a:pt x="63" y="55"/>
                </a:cubicBezTo>
                <a:lnTo>
                  <a:pt x="63" y="3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E533B562-D44D-0E4B-B246-7D4B1A51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263" y="4598200"/>
            <a:ext cx="202324" cy="512273"/>
          </a:xfrm>
          <a:custGeom>
            <a:avLst/>
            <a:gdLst>
              <a:gd name="T0" fmla="*/ 181 w 209"/>
              <a:gd name="T1" fmla="*/ 524 h 525"/>
              <a:gd name="T2" fmla="*/ 181 w 209"/>
              <a:gd name="T3" fmla="*/ 524 h 525"/>
              <a:gd name="T4" fmla="*/ 27 w 209"/>
              <a:gd name="T5" fmla="*/ 524 h 525"/>
              <a:gd name="T6" fmla="*/ 0 w 209"/>
              <a:gd name="T7" fmla="*/ 496 h 525"/>
              <a:gd name="T8" fmla="*/ 0 w 209"/>
              <a:gd name="T9" fmla="*/ 27 h 525"/>
              <a:gd name="T10" fmla="*/ 27 w 209"/>
              <a:gd name="T11" fmla="*/ 0 h 525"/>
              <a:gd name="T12" fmla="*/ 181 w 209"/>
              <a:gd name="T13" fmla="*/ 0 h 525"/>
              <a:gd name="T14" fmla="*/ 208 w 209"/>
              <a:gd name="T15" fmla="*/ 27 h 525"/>
              <a:gd name="T16" fmla="*/ 208 w 209"/>
              <a:gd name="T17" fmla="*/ 496 h 525"/>
              <a:gd name="T18" fmla="*/ 181 w 209"/>
              <a:gd name="T19" fmla="*/ 524 h 525"/>
              <a:gd name="T20" fmla="*/ 55 w 209"/>
              <a:gd name="T21" fmla="*/ 469 h 525"/>
              <a:gd name="T22" fmla="*/ 55 w 209"/>
              <a:gd name="T23" fmla="*/ 469 h 525"/>
              <a:gd name="T24" fmla="*/ 154 w 209"/>
              <a:gd name="T25" fmla="*/ 469 h 525"/>
              <a:gd name="T26" fmla="*/ 154 w 209"/>
              <a:gd name="T27" fmla="*/ 63 h 525"/>
              <a:gd name="T28" fmla="*/ 55 w 209"/>
              <a:gd name="T29" fmla="*/ 63 h 525"/>
              <a:gd name="T30" fmla="*/ 55 w 209"/>
              <a:gd name="T31" fmla="*/ 469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525">
                <a:moveTo>
                  <a:pt x="181" y="524"/>
                </a:moveTo>
                <a:lnTo>
                  <a:pt x="181" y="524"/>
                </a:lnTo>
                <a:cubicBezTo>
                  <a:pt x="27" y="524"/>
                  <a:pt x="27" y="524"/>
                  <a:pt x="27" y="524"/>
                </a:cubicBezTo>
                <a:cubicBezTo>
                  <a:pt x="10" y="524"/>
                  <a:pt x="0" y="515"/>
                  <a:pt x="0" y="4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cubicBezTo>
                  <a:pt x="208" y="496"/>
                  <a:pt x="208" y="496"/>
                  <a:pt x="208" y="496"/>
                </a:cubicBezTo>
                <a:cubicBezTo>
                  <a:pt x="208" y="515"/>
                  <a:pt x="199" y="524"/>
                  <a:pt x="181" y="524"/>
                </a:cubicBezTo>
                <a:close/>
                <a:moveTo>
                  <a:pt x="55" y="469"/>
                </a:moveTo>
                <a:lnTo>
                  <a:pt x="55" y="469"/>
                </a:lnTo>
                <a:cubicBezTo>
                  <a:pt x="154" y="469"/>
                  <a:pt x="154" y="469"/>
                  <a:pt x="154" y="46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55" y="63"/>
                  <a:pt x="55" y="63"/>
                  <a:pt x="55" y="63"/>
                </a:cubicBezTo>
                <a:lnTo>
                  <a:pt x="55" y="4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0FA0AF1C-CF32-D54A-B9DC-B9757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930" y="4649857"/>
            <a:ext cx="210937" cy="460615"/>
          </a:xfrm>
          <a:custGeom>
            <a:avLst/>
            <a:gdLst>
              <a:gd name="T0" fmla="*/ 181 w 218"/>
              <a:gd name="T1" fmla="*/ 470 h 471"/>
              <a:gd name="T2" fmla="*/ 181 w 218"/>
              <a:gd name="T3" fmla="*/ 470 h 471"/>
              <a:gd name="T4" fmla="*/ 27 w 218"/>
              <a:gd name="T5" fmla="*/ 470 h 471"/>
              <a:gd name="T6" fmla="*/ 0 w 218"/>
              <a:gd name="T7" fmla="*/ 442 h 471"/>
              <a:gd name="T8" fmla="*/ 0 w 218"/>
              <a:gd name="T9" fmla="*/ 27 h 471"/>
              <a:gd name="T10" fmla="*/ 27 w 218"/>
              <a:gd name="T11" fmla="*/ 0 h 471"/>
              <a:gd name="T12" fmla="*/ 181 w 218"/>
              <a:gd name="T13" fmla="*/ 0 h 471"/>
              <a:gd name="T14" fmla="*/ 217 w 218"/>
              <a:gd name="T15" fmla="*/ 27 h 471"/>
              <a:gd name="T16" fmla="*/ 217 w 218"/>
              <a:gd name="T17" fmla="*/ 442 h 471"/>
              <a:gd name="T18" fmla="*/ 181 w 218"/>
              <a:gd name="T19" fmla="*/ 470 h 471"/>
              <a:gd name="T20" fmla="*/ 54 w 218"/>
              <a:gd name="T21" fmla="*/ 415 h 471"/>
              <a:gd name="T22" fmla="*/ 54 w 218"/>
              <a:gd name="T23" fmla="*/ 415 h 471"/>
              <a:gd name="T24" fmla="*/ 154 w 218"/>
              <a:gd name="T25" fmla="*/ 415 h 471"/>
              <a:gd name="T26" fmla="*/ 154 w 218"/>
              <a:gd name="T27" fmla="*/ 63 h 471"/>
              <a:gd name="T28" fmla="*/ 54 w 218"/>
              <a:gd name="T29" fmla="*/ 63 h 471"/>
              <a:gd name="T30" fmla="*/ 54 w 218"/>
              <a:gd name="T31" fmla="*/ 41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471">
                <a:moveTo>
                  <a:pt x="181" y="470"/>
                </a:moveTo>
                <a:lnTo>
                  <a:pt x="181" y="470"/>
                </a:lnTo>
                <a:cubicBezTo>
                  <a:pt x="27" y="470"/>
                  <a:pt x="27" y="470"/>
                  <a:pt x="27" y="470"/>
                </a:cubicBezTo>
                <a:cubicBezTo>
                  <a:pt x="9" y="470"/>
                  <a:pt x="0" y="461"/>
                  <a:pt x="0" y="44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17" y="9"/>
                  <a:pt x="217" y="27"/>
                </a:cubicBezTo>
                <a:cubicBezTo>
                  <a:pt x="217" y="442"/>
                  <a:pt x="217" y="442"/>
                  <a:pt x="217" y="442"/>
                </a:cubicBezTo>
                <a:cubicBezTo>
                  <a:pt x="217" y="461"/>
                  <a:pt x="199" y="470"/>
                  <a:pt x="181" y="470"/>
                </a:cubicBezTo>
                <a:close/>
                <a:moveTo>
                  <a:pt x="54" y="415"/>
                </a:moveTo>
                <a:lnTo>
                  <a:pt x="54" y="415"/>
                </a:lnTo>
                <a:cubicBezTo>
                  <a:pt x="154" y="415"/>
                  <a:pt x="154" y="415"/>
                  <a:pt x="154" y="415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4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59249242-BD98-7C46-9CE8-129F266C5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777" y="4305473"/>
            <a:ext cx="585453" cy="284117"/>
          </a:xfrm>
          <a:custGeom>
            <a:avLst/>
            <a:gdLst>
              <a:gd name="T0" fmla="*/ 18 w 598"/>
              <a:gd name="T1" fmla="*/ 289 h 290"/>
              <a:gd name="T2" fmla="*/ 18 w 598"/>
              <a:gd name="T3" fmla="*/ 289 h 290"/>
              <a:gd name="T4" fmla="*/ 0 w 598"/>
              <a:gd name="T5" fmla="*/ 281 h 290"/>
              <a:gd name="T6" fmla="*/ 0 w 598"/>
              <a:gd name="T7" fmla="*/ 253 h 290"/>
              <a:gd name="T8" fmla="*/ 172 w 598"/>
              <a:gd name="T9" fmla="*/ 100 h 290"/>
              <a:gd name="T10" fmla="*/ 199 w 598"/>
              <a:gd name="T11" fmla="*/ 100 h 290"/>
              <a:gd name="T12" fmla="*/ 352 w 598"/>
              <a:gd name="T13" fmla="*/ 244 h 290"/>
              <a:gd name="T14" fmla="*/ 560 w 598"/>
              <a:gd name="T15" fmla="*/ 10 h 290"/>
              <a:gd name="T16" fmla="*/ 587 w 598"/>
              <a:gd name="T17" fmla="*/ 10 h 290"/>
              <a:gd name="T18" fmla="*/ 587 w 598"/>
              <a:gd name="T19" fmla="*/ 37 h 290"/>
              <a:gd name="T20" fmla="*/ 370 w 598"/>
              <a:gd name="T21" fmla="*/ 281 h 290"/>
              <a:gd name="T22" fmla="*/ 352 w 598"/>
              <a:gd name="T23" fmla="*/ 289 h 290"/>
              <a:gd name="T24" fmla="*/ 334 w 598"/>
              <a:gd name="T25" fmla="*/ 289 h 290"/>
              <a:gd name="T26" fmla="*/ 181 w 598"/>
              <a:gd name="T27" fmla="*/ 145 h 290"/>
              <a:gd name="T28" fmla="*/ 27 w 598"/>
              <a:gd name="T29" fmla="*/ 289 h 290"/>
              <a:gd name="T30" fmla="*/ 18 w 598"/>
              <a:gd name="T31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290">
                <a:moveTo>
                  <a:pt x="18" y="289"/>
                </a:moveTo>
                <a:lnTo>
                  <a:pt x="18" y="289"/>
                </a:lnTo>
                <a:cubicBezTo>
                  <a:pt x="9" y="289"/>
                  <a:pt x="9" y="289"/>
                  <a:pt x="0" y="281"/>
                </a:cubicBezTo>
                <a:cubicBezTo>
                  <a:pt x="0" y="281"/>
                  <a:pt x="0" y="263"/>
                  <a:pt x="0" y="253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81" y="91"/>
                  <a:pt x="190" y="91"/>
                  <a:pt x="199" y="100"/>
                </a:cubicBezTo>
                <a:cubicBezTo>
                  <a:pt x="352" y="244"/>
                  <a:pt x="352" y="244"/>
                  <a:pt x="352" y="244"/>
                </a:cubicBezTo>
                <a:cubicBezTo>
                  <a:pt x="560" y="10"/>
                  <a:pt x="560" y="10"/>
                  <a:pt x="560" y="10"/>
                </a:cubicBezTo>
                <a:cubicBezTo>
                  <a:pt x="560" y="0"/>
                  <a:pt x="578" y="0"/>
                  <a:pt x="587" y="10"/>
                </a:cubicBezTo>
                <a:cubicBezTo>
                  <a:pt x="597" y="10"/>
                  <a:pt x="597" y="28"/>
                  <a:pt x="587" y="37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361" y="289"/>
                  <a:pt x="361" y="289"/>
                  <a:pt x="352" y="289"/>
                </a:cubicBezTo>
                <a:cubicBezTo>
                  <a:pt x="344" y="289"/>
                  <a:pt x="344" y="289"/>
                  <a:pt x="334" y="289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27" y="289"/>
                  <a:pt x="27" y="289"/>
                  <a:pt x="18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7">
            <a:extLst>
              <a:ext uri="{FF2B5EF4-FFF2-40B4-BE49-F238E27FC236}">
                <a16:creationId xmlns:a16="http://schemas.microsoft.com/office/drawing/2014/main" id="{54D38C72-E08E-5F40-BCC6-60BC6155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876" y="4305473"/>
            <a:ext cx="47354" cy="150669"/>
          </a:xfrm>
          <a:custGeom>
            <a:avLst/>
            <a:gdLst>
              <a:gd name="T0" fmla="*/ 27 w 47"/>
              <a:gd name="T1" fmla="*/ 154 h 155"/>
              <a:gd name="T2" fmla="*/ 27 w 47"/>
              <a:gd name="T3" fmla="*/ 154 h 155"/>
              <a:gd name="T4" fmla="*/ 9 w 47"/>
              <a:gd name="T5" fmla="*/ 136 h 155"/>
              <a:gd name="T6" fmla="*/ 0 w 47"/>
              <a:gd name="T7" fmla="*/ 19 h 155"/>
              <a:gd name="T8" fmla="*/ 18 w 47"/>
              <a:gd name="T9" fmla="*/ 0 h 155"/>
              <a:gd name="T10" fmla="*/ 36 w 47"/>
              <a:gd name="T11" fmla="*/ 19 h 155"/>
              <a:gd name="T12" fmla="*/ 46 w 47"/>
              <a:gd name="T13" fmla="*/ 127 h 155"/>
              <a:gd name="T14" fmla="*/ 27 w 47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55">
                <a:moveTo>
                  <a:pt x="27" y="154"/>
                </a:moveTo>
                <a:lnTo>
                  <a:pt x="27" y="154"/>
                </a:lnTo>
                <a:cubicBezTo>
                  <a:pt x="18" y="154"/>
                  <a:pt x="9" y="145"/>
                  <a:pt x="9" y="1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0"/>
                  <a:pt x="36" y="19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46" y="136"/>
                  <a:pt x="46" y="145"/>
                  <a:pt x="27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8">
            <a:extLst>
              <a:ext uri="{FF2B5EF4-FFF2-40B4-BE49-F238E27FC236}">
                <a16:creationId xmlns:a16="http://schemas.microsoft.com/office/drawing/2014/main" id="{21F6D35D-F7E8-584B-B5D2-20226FA2B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647" y="4305473"/>
            <a:ext cx="150667" cy="43048"/>
          </a:xfrm>
          <a:custGeom>
            <a:avLst/>
            <a:gdLst>
              <a:gd name="T0" fmla="*/ 27 w 154"/>
              <a:gd name="T1" fmla="*/ 45 h 46"/>
              <a:gd name="T2" fmla="*/ 27 w 154"/>
              <a:gd name="T3" fmla="*/ 45 h 46"/>
              <a:gd name="T4" fmla="*/ 0 w 154"/>
              <a:gd name="T5" fmla="*/ 28 h 46"/>
              <a:gd name="T6" fmla="*/ 18 w 154"/>
              <a:gd name="T7" fmla="*/ 10 h 46"/>
              <a:gd name="T8" fmla="*/ 135 w 154"/>
              <a:gd name="T9" fmla="*/ 0 h 46"/>
              <a:gd name="T10" fmla="*/ 153 w 154"/>
              <a:gd name="T11" fmla="*/ 19 h 46"/>
              <a:gd name="T12" fmla="*/ 135 w 154"/>
              <a:gd name="T13" fmla="*/ 37 h 46"/>
              <a:gd name="T14" fmla="*/ 27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9" y="37"/>
                  <a:pt x="0" y="28"/>
                </a:cubicBezTo>
                <a:cubicBezTo>
                  <a:pt x="0" y="19"/>
                  <a:pt x="9" y="10"/>
                  <a:pt x="18" y="1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0"/>
                  <a:pt x="153" y="19"/>
                </a:cubicBezTo>
                <a:cubicBezTo>
                  <a:pt x="153" y="28"/>
                  <a:pt x="153" y="37"/>
                  <a:pt x="135" y="37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9">
            <a:extLst>
              <a:ext uri="{FF2B5EF4-FFF2-40B4-BE49-F238E27FC236}">
                <a16:creationId xmlns:a16="http://schemas.microsoft.com/office/drawing/2014/main" id="{64032166-BDF6-1842-9356-DD974B12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053" y="9350700"/>
            <a:ext cx="361603" cy="1282831"/>
          </a:xfrm>
          <a:custGeom>
            <a:avLst/>
            <a:gdLst>
              <a:gd name="T0" fmla="*/ 334 w 371"/>
              <a:gd name="T1" fmla="*/ 1311 h 1312"/>
              <a:gd name="T2" fmla="*/ 334 w 371"/>
              <a:gd name="T3" fmla="*/ 1311 h 1312"/>
              <a:gd name="T4" fmla="*/ 27 w 371"/>
              <a:gd name="T5" fmla="*/ 1311 h 1312"/>
              <a:gd name="T6" fmla="*/ 0 w 371"/>
              <a:gd name="T7" fmla="*/ 1284 h 1312"/>
              <a:gd name="T8" fmla="*/ 0 w 371"/>
              <a:gd name="T9" fmla="*/ 37 h 1312"/>
              <a:gd name="T10" fmla="*/ 27 w 371"/>
              <a:gd name="T11" fmla="*/ 0 h 1312"/>
              <a:gd name="T12" fmla="*/ 334 w 371"/>
              <a:gd name="T13" fmla="*/ 0 h 1312"/>
              <a:gd name="T14" fmla="*/ 370 w 371"/>
              <a:gd name="T15" fmla="*/ 37 h 1312"/>
              <a:gd name="T16" fmla="*/ 370 w 371"/>
              <a:gd name="T17" fmla="*/ 1284 h 1312"/>
              <a:gd name="T18" fmla="*/ 334 w 371"/>
              <a:gd name="T19" fmla="*/ 1311 h 1312"/>
              <a:gd name="T20" fmla="*/ 54 w 371"/>
              <a:gd name="T21" fmla="*/ 1256 h 1312"/>
              <a:gd name="T22" fmla="*/ 54 w 371"/>
              <a:gd name="T23" fmla="*/ 1256 h 1312"/>
              <a:gd name="T24" fmla="*/ 307 w 371"/>
              <a:gd name="T25" fmla="*/ 1256 h 1312"/>
              <a:gd name="T26" fmla="*/ 307 w 371"/>
              <a:gd name="T27" fmla="*/ 64 h 1312"/>
              <a:gd name="T28" fmla="*/ 54 w 371"/>
              <a:gd name="T29" fmla="*/ 64 h 1312"/>
              <a:gd name="T30" fmla="*/ 54 w 371"/>
              <a:gd name="T31" fmla="*/ 1256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1312">
                <a:moveTo>
                  <a:pt x="334" y="1311"/>
                </a:moveTo>
                <a:lnTo>
                  <a:pt x="334" y="1311"/>
                </a:lnTo>
                <a:cubicBezTo>
                  <a:pt x="27" y="1311"/>
                  <a:pt x="27" y="1311"/>
                  <a:pt x="27" y="1311"/>
                </a:cubicBezTo>
                <a:cubicBezTo>
                  <a:pt x="9" y="1311"/>
                  <a:pt x="0" y="1302"/>
                  <a:pt x="0" y="12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2" y="0"/>
                  <a:pt x="370" y="19"/>
                  <a:pt x="370" y="37"/>
                </a:cubicBezTo>
                <a:cubicBezTo>
                  <a:pt x="370" y="1284"/>
                  <a:pt x="370" y="1284"/>
                  <a:pt x="370" y="1284"/>
                </a:cubicBezTo>
                <a:cubicBezTo>
                  <a:pt x="370" y="1302"/>
                  <a:pt x="352" y="1311"/>
                  <a:pt x="334" y="1311"/>
                </a:cubicBezTo>
                <a:close/>
                <a:moveTo>
                  <a:pt x="54" y="1256"/>
                </a:moveTo>
                <a:lnTo>
                  <a:pt x="54" y="1256"/>
                </a:lnTo>
                <a:cubicBezTo>
                  <a:pt x="307" y="1256"/>
                  <a:pt x="307" y="1256"/>
                  <a:pt x="307" y="1256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54" y="64"/>
                  <a:pt x="54" y="64"/>
                  <a:pt x="54" y="64"/>
                </a:cubicBezTo>
                <a:lnTo>
                  <a:pt x="54" y="12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0">
            <a:extLst>
              <a:ext uri="{FF2B5EF4-FFF2-40B4-BE49-F238E27FC236}">
                <a16:creationId xmlns:a16="http://schemas.microsoft.com/office/drawing/2014/main" id="{8A21FC3E-8E7D-914B-9796-70E2378A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930" y="9509979"/>
            <a:ext cx="210937" cy="210934"/>
          </a:xfrm>
          <a:custGeom>
            <a:avLst/>
            <a:gdLst>
              <a:gd name="T0" fmla="*/ 109 w 218"/>
              <a:gd name="T1" fmla="*/ 217 h 218"/>
              <a:gd name="T2" fmla="*/ 109 w 218"/>
              <a:gd name="T3" fmla="*/ 217 h 218"/>
              <a:gd name="T4" fmla="*/ 0 w 218"/>
              <a:gd name="T5" fmla="*/ 109 h 218"/>
              <a:gd name="T6" fmla="*/ 109 w 218"/>
              <a:gd name="T7" fmla="*/ 0 h 218"/>
              <a:gd name="T8" fmla="*/ 217 w 218"/>
              <a:gd name="T9" fmla="*/ 109 h 218"/>
              <a:gd name="T10" fmla="*/ 109 w 218"/>
              <a:gd name="T11" fmla="*/ 217 h 218"/>
              <a:gd name="T12" fmla="*/ 109 w 218"/>
              <a:gd name="T13" fmla="*/ 64 h 218"/>
              <a:gd name="T14" fmla="*/ 109 w 218"/>
              <a:gd name="T15" fmla="*/ 64 h 218"/>
              <a:gd name="T16" fmla="*/ 63 w 218"/>
              <a:gd name="T17" fmla="*/ 109 h 218"/>
              <a:gd name="T18" fmla="*/ 109 w 218"/>
              <a:gd name="T19" fmla="*/ 154 h 218"/>
              <a:gd name="T20" fmla="*/ 154 w 218"/>
              <a:gd name="T21" fmla="*/ 109 h 218"/>
              <a:gd name="T22" fmla="*/ 109 w 218"/>
              <a:gd name="T23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18">
                <a:moveTo>
                  <a:pt x="109" y="217"/>
                </a:moveTo>
                <a:lnTo>
                  <a:pt x="109" y="217"/>
                </a:lnTo>
                <a:cubicBezTo>
                  <a:pt x="54" y="217"/>
                  <a:pt x="0" y="163"/>
                  <a:pt x="0" y="109"/>
                </a:cubicBezTo>
                <a:cubicBezTo>
                  <a:pt x="0" y="45"/>
                  <a:pt x="54" y="0"/>
                  <a:pt x="109" y="0"/>
                </a:cubicBezTo>
                <a:cubicBezTo>
                  <a:pt x="172" y="0"/>
                  <a:pt x="217" y="45"/>
                  <a:pt x="217" y="109"/>
                </a:cubicBezTo>
                <a:cubicBezTo>
                  <a:pt x="217" y="163"/>
                  <a:pt x="172" y="217"/>
                  <a:pt x="109" y="217"/>
                </a:cubicBezTo>
                <a:close/>
                <a:moveTo>
                  <a:pt x="109" y="64"/>
                </a:moveTo>
                <a:lnTo>
                  <a:pt x="109" y="64"/>
                </a:lnTo>
                <a:cubicBezTo>
                  <a:pt x="81" y="64"/>
                  <a:pt x="63" y="82"/>
                  <a:pt x="63" y="109"/>
                </a:cubicBezTo>
                <a:cubicBezTo>
                  <a:pt x="63" y="136"/>
                  <a:pt x="81" y="154"/>
                  <a:pt x="109" y="154"/>
                </a:cubicBezTo>
                <a:cubicBezTo>
                  <a:pt x="135" y="154"/>
                  <a:pt x="154" y="136"/>
                  <a:pt x="154" y="109"/>
                </a:cubicBezTo>
                <a:cubicBezTo>
                  <a:pt x="154" y="82"/>
                  <a:pt x="135" y="64"/>
                  <a:pt x="109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1">
            <a:extLst>
              <a:ext uri="{FF2B5EF4-FFF2-40B4-BE49-F238E27FC236}">
                <a16:creationId xmlns:a16="http://schemas.microsoft.com/office/drawing/2014/main" id="{FD506B94-103C-244F-867E-39EF8240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49" y="9798400"/>
            <a:ext cx="185108" cy="749035"/>
          </a:xfrm>
          <a:custGeom>
            <a:avLst/>
            <a:gdLst>
              <a:gd name="T0" fmla="*/ 154 w 191"/>
              <a:gd name="T1" fmla="*/ 768 h 769"/>
              <a:gd name="T2" fmla="*/ 154 w 191"/>
              <a:gd name="T3" fmla="*/ 768 h 769"/>
              <a:gd name="T4" fmla="*/ 27 w 191"/>
              <a:gd name="T5" fmla="*/ 768 h 769"/>
              <a:gd name="T6" fmla="*/ 0 w 191"/>
              <a:gd name="T7" fmla="*/ 741 h 769"/>
              <a:gd name="T8" fmla="*/ 0 w 191"/>
              <a:gd name="T9" fmla="*/ 28 h 769"/>
              <a:gd name="T10" fmla="*/ 27 w 191"/>
              <a:gd name="T11" fmla="*/ 0 h 769"/>
              <a:gd name="T12" fmla="*/ 154 w 191"/>
              <a:gd name="T13" fmla="*/ 0 h 769"/>
              <a:gd name="T14" fmla="*/ 190 w 191"/>
              <a:gd name="T15" fmla="*/ 28 h 769"/>
              <a:gd name="T16" fmla="*/ 190 w 191"/>
              <a:gd name="T17" fmla="*/ 741 h 769"/>
              <a:gd name="T18" fmla="*/ 154 w 191"/>
              <a:gd name="T19" fmla="*/ 768 h 769"/>
              <a:gd name="T20" fmla="*/ 54 w 191"/>
              <a:gd name="T21" fmla="*/ 705 h 769"/>
              <a:gd name="T22" fmla="*/ 54 w 191"/>
              <a:gd name="T23" fmla="*/ 705 h 769"/>
              <a:gd name="T24" fmla="*/ 127 w 191"/>
              <a:gd name="T25" fmla="*/ 705 h 769"/>
              <a:gd name="T26" fmla="*/ 127 w 191"/>
              <a:gd name="T27" fmla="*/ 64 h 769"/>
              <a:gd name="T28" fmla="*/ 54 w 191"/>
              <a:gd name="T29" fmla="*/ 64 h 769"/>
              <a:gd name="T30" fmla="*/ 54 w 191"/>
              <a:gd name="T31" fmla="*/ 70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769">
                <a:moveTo>
                  <a:pt x="154" y="768"/>
                </a:moveTo>
                <a:lnTo>
                  <a:pt x="154" y="768"/>
                </a:lnTo>
                <a:cubicBezTo>
                  <a:pt x="27" y="768"/>
                  <a:pt x="27" y="768"/>
                  <a:pt x="27" y="768"/>
                </a:cubicBezTo>
                <a:cubicBezTo>
                  <a:pt x="9" y="768"/>
                  <a:pt x="0" y="750"/>
                  <a:pt x="0" y="7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90" y="9"/>
                  <a:pt x="190" y="28"/>
                </a:cubicBezTo>
                <a:cubicBezTo>
                  <a:pt x="190" y="741"/>
                  <a:pt x="190" y="741"/>
                  <a:pt x="190" y="741"/>
                </a:cubicBezTo>
                <a:cubicBezTo>
                  <a:pt x="190" y="750"/>
                  <a:pt x="172" y="768"/>
                  <a:pt x="154" y="768"/>
                </a:cubicBezTo>
                <a:close/>
                <a:moveTo>
                  <a:pt x="54" y="705"/>
                </a:moveTo>
                <a:lnTo>
                  <a:pt x="54" y="705"/>
                </a:lnTo>
                <a:cubicBezTo>
                  <a:pt x="127" y="705"/>
                  <a:pt x="127" y="705"/>
                  <a:pt x="127" y="70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54" y="64"/>
                  <a:pt x="54" y="64"/>
                  <a:pt x="54" y="64"/>
                </a:cubicBezTo>
                <a:lnTo>
                  <a:pt x="54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2">
            <a:extLst>
              <a:ext uri="{FF2B5EF4-FFF2-40B4-BE49-F238E27FC236}">
                <a16:creationId xmlns:a16="http://schemas.microsoft.com/office/drawing/2014/main" id="{5CCDD006-DC2B-444D-AC5A-6FE08A8A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086" y="9350700"/>
            <a:ext cx="361603" cy="1282831"/>
          </a:xfrm>
          <a:custGeom>
            <a:avLst/>
            <a:gdLst>
              <a:gd name="T0" fmla="*/ 334 w 371"/>
              <a:gd name="T1" fmla="*/ 1311 h 1312"/>
              <a:gd name="T2" fmla="*/ 334 w 371"/>
              <a:gd name="T3" fmla="*/ 1311 h 1312"/>
              <a:gd name="T4" fmla="*/ 27 w 371"/>
              <a:gd name="T5" fmla="*/ 1311 h 1312"/>
              <a:gd name="T6" fmla="*/ 0 w 371"/>
              <a:gd name="T7" fmla="*/ 1284 h 1312"/>
              <a:gd name="T8" fmla="*/ 0 w 371"/>
              <a:gd name="T9" fmla="*/ 37 h 1312"/>
              <a:gd name="T10" fmla="*/ 27 w 371"/>
              <a:gd name="T11" fmla="*/ 0 h 1312"/>
              <a:gd name="T12" fmla="*/ 334 w 371"/>
              <a:gd name="T13" fmla="*/ 0 h 1312"/>
              <a:gd name="T14" fmla="*/ 370 w 371"/>
              <a:gd name="T15" fmla="*/ 37 h 1312"/>
              <a:gd name="T16" fmla="*/ 370 w 371"/>
              <a:gd name="T17" fmla="*/ 1284 h 1312"/>
              <a:gd name="T18" fmla="*/ 334 w 371"/>
              <a:gd name="T19" fmla="*/ 1311 h 1312"/>
              <a:gd name="T20" fmla="*/ 63 w 371"/>
              <a:gd name="T21" fmla="*/ 1256 h 1312"/>
              <a:gd name="T22" fmla="*/ 63 w 371"/>
              <a:gd name="T23" fmla="*/ 1256 h 1312"/>
              <a:gd name="T24" fmla="*/ 307 w 371"/>
              <a:gd name="T25" fmla="*/ 1256 h 1312"/>
              <a:gd name="T26" fmla="*/ 307 w 371"/>
              <a:gd name="T27" fmla="*/ 64 h 1312"/>
              <a:gd name="T28" fmla="*/ 63 w 371"/>
              <a:gd name="T29" fmla="*/ 64 h 1312"/>
              <a:gd name="T30" fmla="*/ 63 w 371"/>
              <a:gd name="T31" fmla="*/ 1256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1312">
                <a:moveTo>
                  <a:pt x="334" y="1311"/>
                </a:moveTo>
                <a:lnTo>
                  <a:pt x="334" y="1311"/>
                </a:lnTo>
                <a:cubicBezTo>
                  <a:pt x="27" y="1311"/>
                  <a:pt x="27" y="1311"/>
                  <a:pt x="27" y="1311"/>
                </a:cubicBezTo>
                <a:cubicBezTo>
                  <a:pt x="9" y="1311"/>
                  <a:pt x="0" y="1302"/>
                  <a:pt x="0" y="12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2" y="0"/>
                  <a:pt x="370" y="19"/>
                  <a:pt x="370" y="37"/>
                </a:cubicBezTo>
                <a:cubicBezTo>
                  <a:pt x="370" y="1284"/>
                  <a:pt x="370" y="1284"/>
                  <a:pt x="370" y="1284"/>
                </a:cubicBezTo>
                <a:cubicBezTo>
                  <a:pt x="370" y="1302"/>
                  <a:pt x="352" y="1311"/>
                  <a:pt x="334" y="1311"/>
                </a:cubicBezTo>
                <a:close/>
                <a:moveTo>
                  <a:pt x="63" y="1256"/>
                </a:moveTo>
                <a:lnTo>
                  <a:pt x="63" y="1256"/>
                </a:lnTo>
                <a:cubicBezTo>
                  <a:pt x="307" y="1256"/>
                  <a:pt x="307" y="1256"/>
                  <a:pt x="307" y="1256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12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3">
            <a:extLst>
              <a:ext uri="{FF2B5EF4-FFF2-40B4-BE49-F238E27FC236}">
                <a16:creationId xmlns:a16="http://schemas.microsoft.com/office/drawing/2014/main" id="{251A3E4C-352B-5740-B467-947A15D0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266" y="9509979"/>
            <a:ext cx="210937" cy="210934"/>
          </a:xfrm>
          <a:custGeom>
            <a:avLst/>
            <a:gdLst>
              <a:gd name="T0" fmla="*/ 109 w 218"/>
              <a:gd name="T1" fmla="*/ 217 h 218"/>
              <a:gd name="T2" fmla="*/ 109 w 218"/>
              <a:gd name="T3" fmla="*/ 217 h 218"/>
              <a:gd name="T4" fmla="*/ 0 w 218"/>
              <a:gd name="T5" fmla="*/ 109 h 218"/>
              <a:gd name="T6" fmla="*/ 109 w 218"/>
              <a:gd name="T7" fmla="*/ 0 h 218"/>
              <a:gd name="T8" fmla="*/ 217 w 218"/>
              <a:gd name="T9" fmla="*/ 109 h 218"/>
              <a:gd name="T10" fmla="*/ 109 w 218"/>
              <a:gd name="T11" fmla="*/ 217 h 218"/>
              <a:gd name="T12" fmla="*/ 109 w 218"/>
              <a:gd name="T13" fmla="*/ 64 h 218"/>
              <a:gd name="T14" fmla="*/ 109 w 218"/>
              <a:gd name="T15" fmla="*/ 64 h 218"/>
              <a:gd name="T16" fmla="*/ 63 w 218"/>
              <a:gd name="T17" fmla="*/ 109 h 218"/>
              <a:gd name="T18" fmla="*/ 109 w 218"/>
              <a:gd name="T19" fmla="*/ 154 h 218"/>
              <a:gd name="T20" fmla="*/ 154 w 218"/>
              <a:gd name="T21" fmla="*/ 109 h 218"/>
              <a:gd name="T22" fmla="*/ 109 w 218"/>
              <a:gd name="T23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18">
                <a:moveTo>
                  <a:pt x="109" y="217"/>
                </a:moveTo>
                <a:lnTo>
                  <a:pt x="109" y="217"/>
                </a:lnTo>
                <a:cubicBezTo>
                  <a:pt x="55" y="217"/>
                  <a:pt x="0" y="163"/>
                  <a:pt x="0" y="109"/>
                </a:cubicBezTo>
                <a:cubicBezTo>
                  <a:pt x="0" y="45"/>
                  <a:pt x="55" y="0"/>
                  <a:pt x="109" y="0"/>
                </a:cubicBezTo>
                <a:cubicBezTo>
                  <a:pt x="172" y="0"/>
                  <a:pt x="217" y="45"/>
                  <a:pt x="217" y="109"/>
                </a:cubicBezTo>
                <a:cubicBezTo>
                  <a:pt x="217" y="163"/>
                  <a:pt x="172" y="217"/>
                  <a:pt x="109" y="217"/>
                </a:cubicBezTo>
                <a:close/>
                <a:moveTo>
                  <a:pt x="109" y="64"/>
                </a:moveTo>
                <a:lnTo>
                  <a:pt x="109" y="64"/>
                </a:lnTo>
                <a:cubicBezTo>
                  <a:pt x="81" y="64"/>
                  <a:pt x="63" y="82"/>
                  <a:pt x="63" y="109"/>
                </a:cubicBezTo>
                <a:cubicBezTo>
                  <a:pt x="63" y="136"/>
                  <a:pt x="81" y="154"/>
                  <a:pt x="109" y="154"/>
                </a:cubicBezTo>
                <a:cubicBezTo>
                  <a:pt x="136" y="154"/>
                  <a:pt x="154" y="136"/>
                  <a:pt x="154" y="109"/>
                </a:cubicBezTo>
                <a:cubicBezTo>
                  <a:pt x="154" y="82"/>
                  <a:pt x="136" y="64"/>
                  <a:pt x="109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4">
            <a:extLst>
              <a:ext uri="{FF2B5EF4-FFF2-40B4-BE49-F238E27FC236}">
                <a16:creationId xmlns:a16="http://schemas.microsoft.com/office/drawing/2014/main" id="{D9FE2247-D56F-5647-9CB5-E5072B0C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485" y="9798400"/>
            <a:ext cx="185108" cy="749035"/>
          </a:xfrm>
          <a:custGeom>
            <a:avLst/>
            <a:gdLst>
              <a:gd name="T0" fmla="*/ 163 w 191"/>
              <a:gd name="T1" fmla="*/ 768 h 769"/>
              <a:gd name="T2" fmla="*/ 163 w 191"/>
              <a:gd name="T3" fmla="*/ 768 h 769"/>
              <a:gd name="T4" fmla="*/ 27 w 191"/>
              <a:gd name="T5" fmla="*/ 768 h 769"/>
              <a:gd name="T6" fmla="*/ 0 w 191"/>
              <a:gd name="T7" fmla="*/ 741 h 769"/>
              <a:gd name="T8" fmla="*/ 0 w 191"/>
              <a:gd name="T9" fmla="*/ 28 h 769"/>
              <a:gd name="T10" fmla="*/ 27 w 191"/>
              <a:gd name="T11" fmla="*/ 0 h 769"/>
              <a:gd name="T12" fmla="*/ 163 w 191"/>
              <a:gd name="T13" fmla="*/ 0 h 769"/>
              <a:gd name="T14" fmla="*/ 190 w 191"/>
              <a:gd name="T15" fmla="*/ 28 h 769"/>
              <a:gd name="T16" fmla="*/ 190 w 191"/>
              <a:gd name="T17" fmla="*/ 741 h 769"/>
              <a:gd name="T18" fmla="*/ 163 w 191"/>
              <a:gd name="T19" fmla="*/ 768 h 769"/>
              <a:gd name="T20" fmla="*/ 54 w 191"/>
              <a:gd name="T21" fmla="*/ 705 h 769"/>
              <a:gd name="T22" fmla="*/ 54 w 191"/>
              <a:gd name="T23" fmla="*/ 705 h 769"/>
              <a:gd name="T24" fmla="*/ 127 w 191"/>
              <a:gd name="T25" fmla="*/ 705 h 769"/>
              <a:gd name="T26" fmla="*/ 127 w 191"/>
              <a:gd name="T27" fmla="*/ 64 h 769"/>
              <a:gd name="T28" fmla="*/ 54 w 191"/>
              <a:gd name="T29" fmla="*/ 64 h 769"/>
              <a:gd name="T30" fmla="*/ 54 w 191"/>
              <a:gd name="T31" fmla="*/ 70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769">
                <a:moveTo>
                  <a:pt x="163" y="768"/>
                </a:moveTo>
                <a:lnTo>
                  <a:pt x="163" y="768"/>
                </a:lnTo>
                <a:cubicBezTo>
                  <a:pt x="27" y="768"/>
                  <a:pt x="27" y="768"/>
                  <a:pt x="27" y="768"/>
                </a:cubicBezTo>
                <a:cubicBezTo>
                  <a:pt x="9" y="768"/>
                  <a:pt x="0" y="759"/>
                  <a:pt x="0" y="7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90" y="9"/>
                  <a:pt x="190" y="28"/>
                </a:cubicBezTo>
                <a:cubicBezTo>
                  <a:pt x="190" y="741"/>
                  <a:pt x="190" y="741"/>
                  <a:pt x="190" y="741"/>
                </a:cubicBezTo>
                <a:cubicBezTo>
                  <a:pt x="190" y="759"/>
                  <a:pt x="172" y="768"/>
                  <a:pt x="163" y="768"/>
                </a:cubicBezTo>
                <a:close/>
                <a:moveTo>
                  <a:pt x="54" y="705"/>
                </a:moveTo>
                <a:lnTo>
                  <a:pt x="54" y="705"/>
                </a:lnTo>
                <a:cubicBezTo>
                  <a:pt x="127" y="705"/>
                  <a:pt x="127" y="705"/>
                  <a:pt x="127" y="70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54" y="64"/>
                  <a:pt x="54" y="64"/>
                  <a:pt x="54" y="64"/>
                </a:cubicBezTo>
                <a:lnTo>
                  <a:pt x="54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5">
            <a:extLst>
              <a:ext uri="{FF2B5EF4-FFF2-40B4-BE49-F238E27FC236}">
                <a16:creationId xmlns:a16="http://schemas.microsoft.com/office/drawing/2014/main" id="{DE9B75E7-EF56-D84A-AC90-2679D1C0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641" y="9316262"/>
            <a:ext cx="714597" cy="1317269"/>
          </a:xfrm>
          <a:custGeom>
            <a:avLst/>
            <a:gdLst>
              <a:gd name="T0" fmla="*/ 407 w 733"/>
              <a:gd name="T1" fmla="*/ 1347 h 1348"/>
              <a:gd name="T2" fmla="*/ 407 w 733"/>
              <a:gd name="T3" fmla="*/ 1347 h 1348"/>
              <a:gd name="T4" fmla="*/ 380 w 733"/>
              <a:gd name="T5" fmla="*/ 1329 h 1348"/>
              <a:gd name="T6" fmla="*/ 0 w 733"/>
              <a:gd name="T7" fmla="*/ 136 h 1348"/>
              <a:gd name="T8" fmla="*/ 9 w 733"/>
              <a:gd name="T9" fmla="*/ 118 h 1348"/>
              <a:gd name="T10" fmla="*/ 27 w 733"/>
              <a:gd name="T11" fmla="*/ 100 h 1348"/>
              <a:gd name="T12" fmla="*/ 316 w 733"/>
              <a:gd name="T13" fmla="*/ 10 h 1348"/>
              <a:gd name="T14" fmla="*/ 353 w 733"/>
              <a:gd name="T15" fmla="*/ 28 h 1348"/>
              <a:gd name="T16" fmla="*/ 732 w 733"/>
              <a:gd name="T17" fmla="*/ 1220 h 1348"/>
              <a:gd name="T18" fmla="*/ 732 w 733"/>
              <a:gd name="T19" fmla="*/ 1238 h 1348"/>
              <a:gd name="T20" fmla="*/ 714 w 733"/>
              <a:gd name="T21" fmla="*/ 1256 h 1348"/>
              <a:gd name="T22" fmla="*/ 416 w 733"/>
              <a:gd name="T23" fmla="*/ 1347 h 1348"/>
              <a:gd name="T24" fmla="*/ 407 w 733"/>
              <a:gd name="T25" fmla="*/ 1347 h 1348"/>
              <a:gd name="T26" fmla="*/ 72 w 733"/>
              <a:gd name="T27" fmla="*/ 145 h 1348"/>
              <a:gd name="T28" fmla="*/ 72 w 733"/>
              <a:gd name="T29" fmla="*/ 145 h 1348"/>
              <a:gd name="T30" fmla="*/ 434 w 733"/>
              <a:gd name="T31" fmla="*/ 1283 h 1348"/>
              <a:gd name="T32" fmla="*/ 669 w 733"/>
              <a:gd name="T33" fmla="*/ 1211 h 1348"/>
              <a:gd name="T34" fmla="*/ 308 w 733"/>
              <a:gd name="T35" fmla="*/ 73 h 1348"/>
              <a:gd name="T36" fmla="*/ 72 w 733"/>
              <a:gd name="T37" fmla="*/ 145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3" h="1348">
                <a:moveTo>
                  <a:pt x="407" y="1347"/>
                </a:moveTo>
                <a:lnTo>
                  <a:pt x="407" y="1347"/>
                </a:lnTo>
                <a:cubicBezTo>
                  <a:pt x="398" y="1347"/>
                  <a:pt x="389" y="1338"/>
                  <a:pt x="380" y="132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27"/>
                  <a:pt x="0" y="127"/>
                  <a:pt x="9" y="118"/>
                </a:cubicBezTo>
                <a:cubicBezTo>
                  <a:pt x="9" y="109"/>
                  <a:pt x="18" y="100"/>
                  <a:pt x="27" y="100"/>
                </a:cubicBezTo>
                <a:cubicBezTo>
                  <a:pt x="316" y="10"/>
                  <a:pt x="316" y="10"/>
                  <a:pt x="316" y="10"/>
                </a:cubicBezTo>
                <a:cubicBezTo>
                  <a:pt x="334" y="0"/>
                  <a:pt x="353" y="10"/>
                  <a:pt x="353" y="28"/>
                </a:cubicBezTo>
                <a:cubicBezTo>
                  <a:pt x="732" y="1220"/>
                  <a:pt x="732" y="1220"/>
                  <a:pt x="732" y="1220"/>
                </a:cubicBezTo>
                <a:cubicBezTo>
                  <a:pt x="732" y="1229"/>
                  <a:pt x="732" y="1229"/>
                  <a:pt x="732" y="1238"/>
                </a:cubicBezTo>
                <a:cubicBezTo>
                  <a:pt x="732" y="1247"/>
                  <a:pt x="723" y="1256"/>
                  <a:pt x="714" y="1256"/>
                </a:cubicBezTo>
                <a:cubicBezTo>
                  <a:pt x="416" y="1347"/>
                  <a:pt x="416" y="1347"/>
                  <a:pt x="416" y="1347"/>
                </a:cubicBezTo>
                <a:cubicBezTo>
                  <a:pt x="416" y="1347"/>
                  <a:pt x="416" y="1347"/>
                  <a:pt x="407" y="1347"/>
                </a:cubicBezTo>
                <a:close/>
                <a:moveTo>
                  <a:pt x="72" y="145"/>
                </a:moveTo>
                <a:lnTo>
                  <a:pt x="72" y="145"/>
                </a:lnTo>
                <a:cubicBezTo>
                  <a:pt x="434" y="1283"/>
                  <a:pt x="434" y="1283"/>
                  <a:pt x="434" y="1283"/>
                </a:cubicBezTo>
                <a:cubicBezTo>
                  <a:pt x="669" y="1211"/>
                  <a:pt x="669" y="1211"/>
                  <a:pt x="669" y="1211"/>
                </a:cubicBezTo>
                <a:cubicBezTo>
                  <a:pt x="308" y="73"/>
                  <a:pt x="308" y="73"/>
                  <a:pt x="308" y="73"/>
                </a:cubicBezTo>
                <a:lnTo>
                  <a:pt x="72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6">
            <a:extLst>
              <a:ext uri="{FF2B5EF4-FFF2-40B4-BE49-F238E27FC236}">
                <a16:creationId xmlns:a16="http://schemas.microsoft.com/office/drawing/2014/main" id="{1713E724-439F-5F45-8EB3-23C74F52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79" y="9501370"/>
            <a:ext cx="232459" cy="219544"/>
          </a:xfrm>
          <a:custGeom>
            <a:avLst/>
            <a:gdLst>
              <a:gd name="T0" fmla="*/ 126 w 236"/>
              <a:gd name="T1" fmla="*/ 226 h 227"/>
              <a:gd name="T2" fmla="*/ 126 w 236"/>
              <a:gd name="T3" fmla="*/ 226 h 227"/>
              <a:gd name="T4" fmla="*/ 72 w 236"/>
              <a:gd name="T5" fmla="*/ 208 h 227"/>
              <a:gd name="T6" fmla="*/ 18 w 236"/>
              <a:gd name="T7" fmla="*/ 154 h 227"/>
              <a:gd name="T8" fmla="*/ 90 w 236"/>
              <a:gd name="T9" fmla="*/ 18 h 227"/>
              <a:gd name="T10" fmla="*/ 226 w 236"/>
              <a:gd name="T11" fmla="*/ 82 h 227"/>
              <a:gd name="T12" fmla="*/ 226 w 236"/>
              <a:gd name="T13" fmla="*/ 82 h 227"/>
              <a:gd name="T14" fmla="*/ 217 w 236"/>
              <a:gd name="T15" fmla="*/ 163 h 227"/>
              <a:gd name="T16" fmla="*/ 153 w 236"/>
              <a:gd name="T17" fmla="*/ 217 h 227"/>
              <a:gd name="T18" fmla="*/ 126 w 236"/>
              <a:gd name="T19" fmla="*/ 226 h 227"/>
              <a:gd name="T20" fmla="*/ 126 w 236"/>
              <a:gd name="T21" fmla="*/ 73 h 227"/>
              <a:gd name="T22" fmla="*/ 126 w 236"/>
              <a:gd name="T23" fmla="*/ 73 h 227"/>
              <a:gd name="T24" fmla="*/ 108 w 236"/>
              <a:gd name="T25" fmla="*/ 73 h 227"/>
              <a:gd name="T26" fmla="*/ 81 w 236"/>
              <a:gd name="T27" fmla="*/ 127 h 227"/>
              <a:gd name="T28" fmla="*/ 99 w 236"/>
              <a:gd name="T29" fmla="*/ 163 h 227"/>
              <a:gd name="T30" fmla="*/ 135 w 236"/>
              <a:gd name="T31" fmla="*/ 163 h 227"/>
              <a:gd name="T32" fmla="*/ 162 w 236"/>
              <a:gd name="T33" fmla="*/ 136 h 227"/>
              <a:gd name="T34" fmla="*/ 171 w 236"/>
              <a:gd name="T35" fmla="*/ 99 h 227"/>
              <a:gd name="T36" fmla="*/ 171 w 236"/>
              <a:gd name="T37" fmla="*/ 99 h 227"/>
              <a:gd name="T38" fmla="*/ 126 w 236"/>
              <a:gd name="T39" fmla="*/ 7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6" h="227">
                <a:moveTo>
                  <a:pt x="126" y="226"/>
                </a:moveTo>
                <a:lnTo>
                  <a:pt x="126" y="226"/>
                </a:lnTo>
                <a:cubicBezTo>
                  <a:pt x="108" y="226"/>
                  <a:pt x="90" y="217"/>
                  <a:pt x="72" y="208"/>
                </a:cubicBezTo>
                <a:cubicBezTo>
                  <a:pt x="45" y="199"/>
                  <a:pt x="27" y="181"/>
                  <a:pt x="18" y="154"/>
                </a:cubicBezTo>
                <a:cubicBezTo>
                  <a:pt x="0" y="91"/>
                  <a:pt x="36" y="36"/>
                  <a:pt x="90" y="18"/>
                </a:cubicBezTo>
                <a:cubicBezTo>
                  <a:pt x="144" y="0"/>
                  <a:pt x="207" y="27"/>
                  <a:pt x="226" y="82"/>
                </a:cubicBezTo>
                <a:lnTo>
                  <a:pt x="226" y="82"/>
                </a:lnTo>
                <a:cubicBezTo>
                  <a:pt x="235" y="109"/>
                  <a:pt x="235" y="145"/>
                  <a:pt x="217" y="163"/>
                </a:cubicBezTo>
                <a:cubicBezTo>
                  <a:pt x="207" y="190"/>
                  <a:pt x="181" y="208"/>
                  <a:pt x="153" y="217"/>
                </a:cubicBezTo>
                <a:cubicBezTo>
                  <a:pt x="144" y="226"/>
                  <a:pt x="135" y="226"/>
                  <a:pt x="126" y="226"/>
                </a:cubicBezTo>
                <a:close/>
                <a:moveTo>
                  <a:pt x="126" y="73"/>
                </a:moveTo>
                <a:lnTo>
                  <a:pt x="126" y="73"/>
                </a:lnTo>
                <a:cubicBezTo>
                  <a:pt x="117" y="73"/>
                  <a:pt x="117" y="73"/>
                  <a:pt x="108" y="73"/>
                </a:cubicBezTo>
                <a:cubicBezTo>
                  <a:pt x="81" y="82"/>
                  <a:pt x="72" y="109"/>
                  <a:pt x="81" y="127"/>
                </a:cubicBezTo>
                <a:cubicBezTo>
                  <a:pt x="81" y="145"/>
                  <a:pt x="90" y="154"/>
                  <a:pt x="99" y="163"/>
                </a:cubicBezTo>
                <a:cubicBezTo>
                  <a:pt x="117" y="163"/>
                  <a:pt x="126" y="163"/>
                  <a:pt x="135" y="163"/>
                </a:cubicBezTo>
                <a:cubicBezTo>
                  <a:pt x="153" y="154"/>
                  <a:pt x="162" y="154"/>
                  <a:pt x="162" y="136"/>
                </a:cubicBezTo>
                <a:cubicBezTo>
                  <a:pt x="171" y="127"/>
                  <a:pt x="171" y="118"/>
                  <a:pt x="171" y="99"/>
                </a:cubicBezTo>
                <a:lnTo>
                  <a:pt x="171" y="99"/>
                </a:lnTo>
                <a:cubicBezTo>
                  <a:pt x="162" y="82"/>
                  <a:pt x="144" y="73"/>
                  <a:pt x="126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7">
            <a:extLst>
              <a:ext uri="{FF2B5EF4-FFF2-40B4-BE49-F238E27FC236}">
                <a16:creationId xmlns:a16="http://schemas.microsoft.com/office/drawing/2014/main" id="{5F7CB974-A6F6-3E4D-8E6D-3C92FEE2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184" y="9763961"/>
            <a:ext cx="387432" cy="766255"/>
          </a:xfrm>
          <a:custGeom>
            <a:avLst/>
            <a:gdLst>
              <a:gd name="T0" fmla="*/ 244 w 399"/>
              <a:gd name="T1" fmla="*/ 786 h 787"/>
              <a:gd name="T2" fmla="*/ 244 w 399"/>
              <a:gd name="T3" fmla="*/ 786 h 787"/>
              <a:gd name="T4" fmla="*/ 217 w 399"/>
              <a:gd name="T5" fmla="*/ 759 h 787"/>
              <a:gd name="T6" fmla="*/ 0 w 399"/>
              <a:gd name="T7" fmla="*/ 81 h 787"/>
              <a:gd name="T8" fmla="*/ 0 w 399"/>
              <a:gd name="T9" fmla="*/ 64 h 787"/>
              <a:gd name="T10" fmla="*/ 18 w 399"/>
              <a:gd name="T11" fmla="*/ 45 h 787"/>
              <a:gd name="T12" fmla="*/ 145 w 399"/>
              <a:gd name="T13" fmla="*/ 9 h 787"/>
              <a:gd name="T14" fmla="*/ 181 w 399"/>
              <a:gd name="T15" fmla="*/ 27 h 787"/>
              <a:gd name="T16" fmla="*/ 398 w 399"/>
              <a:gd name="T17" fmla="*/ 705 h 787"/>
              <a:gd name="T18" fmla="*/ 398 w 399"/>
              <a:gd name="T19" fmla="*/ 723 h 787"/>
              <a:gd name="T20" fmla="*/ 380 w 399"/>
              <a:gd name="T21" fmla="*/ 741 h 787"/>
              <a:gd name="T22" fmla="*/ 253 w 399"/>
              <a:gd name="T23" fmla="*/ 777 h 787"/>
              <a:gd name="T24" fmla="*/ 244 w 399"/>
              <a:gd name="T25" fmla="*/ 786 h 787"/>
              <a:gd name="T26" fmla="*/ 63 w 399"/>
              <a:gd name="T27" fmla="*/ 100 h 787"/>
              <a:gd name="T28" fmla="*/ 63 w 399"/>
              <a:gd name="T29" fmla="*/ 100 h 787"/>
              <a:gd name="T30" fmla="*/ 262 w 399"/>
              <a:gd name="T31" fmla="*/ 714 h 787"/>
              <a:gd name="T32" fmla="*/ 335 w 399"/>
              <a:gd name="T33" fmla="*/ 696 h 787"/>
              <a:gd name="T34" fmla="*/ 136 w 399"/>
              <a:gd name="T35" fmla="*/ 72 h 787"/>
              <a:gd name="T36" fmla="*/ 63 w 399"/>
              <a:gd name="T37" fmla="*/ 10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9" h="787">
                <a:moveTo>
                  <a:pt x="244" y="786"/>
                </a:moveTo>
                <a:lnTo>
                  <a:pt x="244" y="786"/>
                </a:lnTo>
                <a:cubicBezTo>
                  <a:pt x="235" y="786"/>
                  <a:pt x="217" y="777"/>
                  <a:pt x="217" y="75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72"/>
                  <a:pt x="0" y="64"/>
                </a:cubicBezTo>
                <a:cubicBezTo>
                  <a:pt x="9" y="55"/>
                  <a:pt x="9" y="55"/>
                  <a:pt x="18" y="45"/>
                </a:cubicBezTo>
                <a:cubicBezTo>
                  <a:pt x="145" y="9"/>
                  <a:pt x="145" y="9"/>
                  <a:pt x="145" y="9"/>
                </a:cubicBezTo>
                <a:cubicBezTo>
                  <a:pt x="163" y="0"/>
                  <a:pt x="181" y="9"/>
                  <a:pt x="181" y="27"/>
                </a:cubicBezTo>
                <a:cubicBezTo>
                  <a:pt x="398" y="705"/>
                  <a:pt x="398" y="705"/>
                  <a:pt x="398" y="705"/>
                </a:cubicBezTo>
                <a:cubicBezTo>
                  <a:pt x="398" y="714"/>
                  <a:pt x="398" y="723"/>
                  <a:pt x="398" y="723"/>
                </a:cubicBezTo>
                <a:cubicBezTo>
                  <a:pt x="389" y="732"/>
                  <a:pt x="389" y="741"/>
                  <a:pt x="380" y="741"/>
                </a:cubicBezTo>
                <a:cubicBezTo>
                  <a:pt x="253" y="777"/>
                  <a:pt x="253" y="777"/>
                  <a:pt x="253" y="777"/>
                </a:cubicBezTo>
                <a:lnTo>
                  <a:pt x="244" y="786"/>
                </a:lnTo>
                <a:close/>
                <a:moveTo>
                  <a:pt x="63" y="100"/>
                </a:moveTo>
                <a:lnTo>
                  <a:pt x="63" y="100"/>
                </a:lnTo>
                <a:cubicBezTo>
                  <a:pt x="262" y="714"/>
                  <a:pt x="262" y="714"/>
                  <a:pt x="262" y="714"/>
                </a:cubicBezTo>
                <a:cubicBezTo>
                  <a:pt x="335" y="696"/>
                  <a:pt x="335" y="696"/>
                  <a:pt x="335" y="696"/>
                </a:cubicBezTo>
                <a:cubicBezTo>
                  <a:pt x="136" y="72"/>
                  <a:pt x="136" y="72"/>
                  <a:pt x="136" y="72"/>
                </a:cubicBezTo>
                <a:lnTo>
                  <a:pt x="63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232E52A3-1A64-C84E-88C6-C00908867408}"/>
              </a:ext>
            </a:extLst>
          </p:cNvPr>
          <p:cNvSpPr txBox="1"/>
          <p:nvPr/>
        </p:nvSpPr>
        <p:spPr>
          <a:xfrm>
            <a:off x="8298981" y="595038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562A1326-FBE9-B148-B699-780B544BEBA8}"/>
              </a:ext>
            </a:extLst>
          </p:cNvPr>
          <p:cNvSpPr txBox="1"/>
          <p:nvPr/>
        </p:nvSpPr>
        <p:spPr>
          <a:xfrm>
            <a:off x="2451398" y="211046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020DCB14-A69E-FA43-8C6E-ABE3BB7A6984}"/>
              </a:ext>
            </a:extLst>
          </p:cNvPr>
          <p:cNvSpPr txBox="1"/>
          <p:nvPr/>
        </p:nvSpPr>
        <p:spPr>
          <a:xfrm>
            <a:off x="14385680" y="38528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F58BC621-FDCD-A94F-B01A-C760E2449464}"/>
              </a:ext>
            </a:extLst>
          </p:cNvPr>
          <p:cNvSpPr/>
          <p:nvPr/>
        </p:nvSpPr>
        <p:spPr>
          <a:xfrm>
            <a:off x="14357111" y="454550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C259D167-FACD-4042-813B-60C77C2BC99A}"/>
              </a:ext>
            </a:extLst>
          </p:cNvPr>
          <p:cNvSpPr txBox="1"/>
          <p:nvPr/>
        </p:nvSpPr>
        <p:spPr>
          <a:xfrm>
            <a:off x="7702192" y="37897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4E3B727B-A0BC-714D-8958-1F5182BA023A}"/>
              </a:ext>
            </a:extLst>
          </p:cNvPr>
          <p:cNvSpPr/>
          <p:nvPr/>
        </p:nvSpPr>
        <p:spPr>
          <a:xfrm>
            <a:off x="5533785" y="448236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EFAD2C65-215B-9749-835A-59F4E485728A}"/>
              </a:ext>
            </a:extLst>
          </p:cNvPr>
          <p:cNvSpPr txBox="1"/>
          <p:nvPr/>
        </p:nvSpPr>
        <p:spPr>
          <a:xfrm>
            <a:off x="14952120" y="63466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07DDA009-CA21-0847-86CF-3C0A9048CEFF}"/>
              </a:ext>
            </a:extLst>
          </p:cNvPr>
          <p:cNvSpPr/>
          <p:nvPr/>
        </p:nvSpPr>
        <p:spPr>
          <a:xfrm>
            <a:off x="14923551" y="703932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68D9110D-2625-AC41-BCE3-1B9B162C35BD}"/>
              </a:ext>
            </a:extLst>
          </p:cNvPr>
          <p:cNvSpPr txBox="1"/>
          <p:nvPr/>
        </p:nvSpPr>
        <p:spPr>
          <a:xfrm>
            <a:off x="6954554" y="62835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9CF7F5D8-1369-C245-B447-71191107FA96}"/>
              </a:ext>
            </a:extLst>
          </p:cNvPr>
          <p:cNvSpPr/>
          <p:nvPr/>
        </p:nvSpPr>
        <p:spPr>
          <a:xfrm>
            <a:off x="4786147" y="697618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A3F5195E-E206-6144-9C0F-2942403CF874}"/>
              </a:ext>
            </a:extLst>
          </p:cNvPr>
          <p:cNvSpPr txBox="1"/>
          <p:nvPr/>
        </p:nvSpPr>
        <p:spPr>
          <a:xfrm>
            <a:off x="15577017" y="925613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FBAE1F3E-14BA-6843-A985-1402180D957F}"/>
              </a:ext>
            </a:extLst>
          </p:cNvPr>
          <p:cNvSpPr/>
          <p:nvPr/>
        </p:nvSpPr>
        <p:spPr>
          <a:xfrm>
            <a:off x="15548448" y="994878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5B050482-91FD-C74A-A902-ED02FD628F04}"/>
              </a:ext>
            </a:extLst>
          </p:cNvPr>
          <p:cNvSpPr txBox="1"/>
          <p:nvPr/>
        </p:nvSpPr>
        <p:spPr>
          <a:xfrm>
            <a:off x="6320158" y="91929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26947317-7FDC-8E44-902E-06B8BB37729A}"/>
              </a:ext>
            </a:extLst>
          </p:cNvPr>
          <p:cNvSpPr/>
          <p:nvPr/>
        </p:nvSpPr>
        <p:spPr>
          <a:xfrm>
            <a:off x="4151751" y="988563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Freeform 390">
            <a:extLst>
              <a:ext uri="{FF2B5EF4-FFF2-40B4-BE49-F238E27FC236}">
                <a16:creationId xmlns:a16="http://schemas.microsoft.com/office/drawing/2014/main" id="{1949D83E-A0A9-D549-B4DC-59876770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355" y="5775157"/>
            <a:ext cx="7194013" cy="6609323"/>
          </a:xfrm>
          <a:custGeom>
            <a:avLst/>
            <a:gdLst>
              <a:gd name="T0" fmla="*/ 3543 w 6783"/>
              <a:gd name="T1" fmla="*/ 6229 h 6230"/>
              <a:gd name="T2" fmla="*/ 3543 w 6783"/>
              <a:gd name="T3" fmla="*/ 6229 h 6230"/>
              <a:gd name="T4" fmla="*/ 1388 w 6783"/>
              <a:gd name="T5" fmla="*/ 6229 h 6230"/>
              <a:gd name="T6" fmla="*/ 1330 w 6783"/>
              <a:gd name="T7" fmla="*/ 6105 h 6230"/>
              <a:gd name="T8" fmla="*/ 2065 w 6783"/>
              <a:gd name="T9" fmla="*/ 4477 h 6230"/>
              <a:gd name="T10" fmla="*/ 1388 w 6783"/>
              <a:gd name="T11" fmla="*/ 2924 h 6230"/>
              <a:gd name="T12" fmla="*/ 24 w 6783"/>
              <a:gd name="T13" fmla="*/ 1850 h 6230"/>
              <a:gd name="T14" fmla="*/ 0 w 6783"/>
              <a:gd name="T15" fmla="*/ 1792 h 6230"/>
              <a:gd name="T16" fmla="*/ 0 w 6783"/>
              <a:gd name="T17" fmla="*/ 1180 h 6230"/>
              <a:gd name="T18" fmla="*/ 66 w 6783"/>
              <a:gd name="T19" fmla="*/ 1106 h 6230"/>
              <a:gd name="T20" fmla="*/ 165 w 6783"/>
              <a:gd name="T21" fmla="*/ 1106 h 6230"/>
              <a:gd name="T22" fmla="*/ 239 w 6783"/>
              <a:gd name="T23" fmla="*/ 1180 h 6230"/>
              <a:gd name="T24" fmla="*/ 239 w 6783"/>
              <a:gd name="T25" fmla="*/ 1585 h 6230"/>
              <a:gd name="T26" fmla="*/ 264 w 6783"/>
              <a:gd name="T27" fmla="*/ 1643 h 6230"/>
              <a:gd name="T28" fmla="*/ 942 w 6783"/>
              <a:gd name="T29" fmla="*/ 2246 h 6230"/>
              <a:gd name="T30" fmla="*/ 1066 w 6783"/>
              <a:gd name="T31" fmla="*/ 2197 h 6230"/>
              <a:gd name="T32" fmla="*/ 1066 w 6783"/>
              <a:gd name="T33" fmla="*/ 1288 h 6230"/>
              <a:gd name="T34" fmla="*/ 1140 w 6783"/>
              <a:gd name="T35" fmla="*/ 1222 h 6230"/>
              <a:gd name="T36" fmla="*/ 1280 w 6783"/>
              <a:gd name="T37" fmla="*/ 1222 h 6230"/>
              <a:gd name="T38" fmla="*/ 1346 w 6783"/>
              <a:gd name="T39" fmla="*/ 1288 h 6230"/>
              <a:gd name="T40" fmla="*/ 1346 w 6783"/>
              <a:gd name="T41" fmla="*/ 2288 h 6230"/>
              <a:gd name="T42" fmla="*/ 1379 w 6783"/>
              <a:gd name="T43" fmla="*/ 2346 h 6230"/>
              <a:gd name="T44" fmla="*/ 1710 w 6783"/>
              <a:gd name="T45" fmla="*/ 2585 h 6230"/>
              <a:gd name="T46" fmla="*/ 1801 w 6783"/>
              <a:gd name="T47" fmla="*/ 2577 h 6230"/>
              <a:gd name="T48" fmla="*/ 2297 w 6783"/>
              <a:gd name="T49" fmla="*/ 2065 h 6230"/>
              <a:gd name="T50" fmla="*/ 2313 w 6783"/>
              <a:gd name="T51" fmla="*/ 2023 h 6230"/>
              <a:gd name="T52" fmla="*/ 2404 w 6783"/>
              <a:gd name="T53" fmla="*/ 950 h 6230"/>
              <a:gd name="T54" fmla="*/ 2470 w 6783"/>
              <a:gd name="T55" fmla="*/ 884 h 6230"/>
              <a:gd name="T56" fmla="*/ 2577 w 6783"/>
              <a:gd name="T57" fmla="*/ 884 h 6230"/>
              <a:gd name="T58" fmla="*/ 2643 w 6783"/>
              <a:gd name="T59" fmla="*/ 942 h 6230"/>
              <a:gd name="T60" fmla="*/ 2800 w 6783"/>
              <a:gd name="T61" fmla="*/ 1850 h 6230"/>
              <a:gd name="T62" fmla="*/ 2824 w 6783"/>
              <a:gd name="T63" fmla="*/ 1891 h 6230"/>
              <a:gd name="T64" fmla="*/ 3130 w 6783"/>
              <a:gd name="T65" fmla="*/ 2180 h 6230"/>
              <a:gd name="T66" fmla="*/ 3229 w 6783"/>
              <a:gd name="T67" fmla="*/ 2180 h 6230"/>
              <a:gd name="T68" fmla="*/ 3593 w 6783"/>
              <a:gd name="T69" fmla="*/ 1808 h 6230"/>
              <a:gd name="T70" fmla="*/ 3609 w 6783"/>
              <a:gd name="T71" fmla="*/ 1759 h 6230"/>
              <a:gd name="T72" fmla="*/ 3700 w 6783"/>
              <a:gd name="T73" fmla="*/ 578 h 6230"/>
              <a:gd name="T74" fmla="*/ 3775 w 6783"/>
              <a:gd name="T75" fmla="*/ 512 h 6230"/>
              <a:gd name="T76" fmla="*/ 3775 w 6783"/>
              <a:gd name="T77" fmla="*/ 512 h 6230"/>
              <a:gd name="T78" fmla="*/ 3841 w 6783"/>
              <a:gd name="T79" fmla="*/ 578 h 6230"/>
              <a:gd name="T80" fmla="*/ 3890 w 6783"/>
              <a:gd name="T81" fmla="*/ 1660 h 6230"/>
              <a:gd name="T82" fmla="*/ 3964 w 6783"/>
              <a:gd name="T83" fmla="*/ 1726 h 6230"/>
              <a:gd name="T84" fmla="*/ 4576 w 6783"/>
              <a:gd name="T85" fmla="*/ 1726 h 6230"/>
              <a:gd name="T86" fmla="*/ 4626 w 6783"/>
              <a:gd name="T87" fmla="*/ 1701 h 6230"/>
              <a:gd name="T88" fmla="*/ 4716 w 6783"/>
              <a:gd name="T89" fmla="*/ 1619 h 6230"/>
              <a:gd name="T90" fmla="*/ 4733 w 6783"/>
              <a:gd name="T91" fmla="*/ 1569 h 6230"/>
              <a:gd name="T92" fmla="*/ 4824 w 6783"/>
              <a:gd name="T93" fmla="*/ 66 h 6230"/>
              <a:gd name="T94" fmla="*/ 4898 w 6783"/>
              <a:gd name="T95" fmla="*/ 0 h 6230"/>
              <a:gd name="T96" fmla="*/ 4948 w 6783"/>
              <a:gd name="T97" fmla="*/ 0 h 6230"/>
              <a:gd name="T98" fmla="*/ 5022 w 6783"/>
              <a:gd name="T99" fmla="*/ 66 h 6230"/>
              <a:gd name="T100" fmla="*/ 5080 w 6783"/>
              <a:gd name="T101" fmla="*/ 1412 h 6230"/>
              <a:gd name="T102" fmla="*/ 5204 w 6783"/>
              <a:gd name="T103" fmla="*/ 1461 h 6230"/>
              <a:gd name="T104" fmla="*/ 6609 w 6783"/>
              <a:gd name="T105" fmla="*/ 50 h 6230"/>
              <a:gd name="T106" fmla="*/ 6708 w 6783"/>
              <a:gd name="T107" fmla="*/ 58 h 6230"/>
              <a:gd name="T108" fmla="*/ 6757 w 6783"/>
              <a:gd name="T109" fmla="*/ 116 h 6230"/>
              <a:gd name="T110" fmla="*/ 6757 w 6783"/>
              <a:gd name="T111" fmla="*/ 207 h 6230"/>
              <a:gd name="T112" fmla="*/ 5113 w 6783"/>
              <a:gd name="T113" fmla="*/ 2048 h 6230"/>
              <a:gd name="T114" fmla="*/ 4849 w 6783"/>
              <a:gd name="T115" fmla="*/ 2164 h 6230"/>
              <a:gd name="T116" fmla="*/ 4394 w 6783"/>
              <a:gd name="T117" fmla="*/ 2164 h 6230"/>
              <a:gd name="T118" fmla="*/ 3783 w 6783"/>
              <a:gd name="T119" fmla="*/ 2395 h 6230"/>
              <a:gd name="T120" fmla="*/ 3081 w 6783"/>
              <a:gd name="T121" fmla="*/ 3651 h 6230"/>
              <a:gd name="T122" fmla="*/ 3601 w 6783"/>
              <a:gd name="T123" fmla="*/ 6113 h 6230"/>
              <a:gd name="T124" fmla="*/ 3543 w 6783"/>
              <a:gd name="T125" fmla="*/ 6229 h 6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783" h="6230">
                <a:moveTo>
                  <a:pt x="3543" y="6229"/>
                </a:moveTo>
                <a:lnTo>
                  <a:pt x="3543" y="6229"/>
                </a:lnTo>
                <a:cubicBezTo>
                  <a:pt x="1388" y="6229"/>
                  <a:pt x="1388" y="6229"/>
                  <a:pt x="1388" y="6229"/>
                </a:cubicBezTo>
                <a:cubicBezTo>
                  <a:pt x="1322" y="6229"/>
                  <a:pt x="1289" y="6154"/>
                  <a:pt x="1330" y="6105"/>
                </a:cubicBezTo>
                <a:cubicBezTo>
                  <a:pt x="1545" y="5890"/>
                  <a:pt x="1958" y="5353"/>
                  <a:pt x="2065" y="4477"/>
                </a:cubicBezTo>
                <a:cubicBezTo>
                  <a:pt x="2065" y="4477"/>
                  <a:pt x="2206" y="3511"/>
                  <a:pt x="1388" y="2924"/>
                </a:cubicBezTo>
                <a:cubicBezTo>
                  <a:pt x="24" y="1850"/>
                  <a:pt x="24" y="1850"/>
                  <a:pt x="24" y="1850"/>
                </a:cubicBezTo>
                <a:cubicBezTo>
                  <a:pt x="8" y="1841"/>
                  <a:pt x="0" y="1817"/>
                  <a:pt x="0" y="1792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0" y="1139"/>
                  <a:pt x="24" y="1106"/>
                  <a:pt x="66" y="1106"/>
                </a:cubicBezTo>
                <a:cubicBezTo>
                  <a:pt x="165" y="1106"/>
                  <a:pt x="165" y="1106"/>
                  <a:pt x="165" y="1106"/>
                </a:cubicBezTo>
                <a:cubicBezTo>
                  <a:pt x="206" y="1106"/>
                  <a:pt x="239" y="1139"/>
                  <a:pt x="239" y="1180"/>
                </a:cubicBezTo>
                <a:cubicBezTo>
                  <a:pt x="239" y="1585"/>
                  <a:pt x="239" y="1585"/>
                  <a:pt x="239" y="1585"/>
                </a:cubicBezTo>
                <a:cubicBezTo>
                  <a:pt x="239" y="1610"/>
                  <a:pt x="248" y="1627"/>
                  <a:pt x="264" y="1643"/>
                </a:cubicBezTo>
                <a:cubicBezTo>
                  <a:pt x="942" y="2246"/>
                  <a:pt x="942" y="2246"/>
                  <a:pt x="942" y="2246"/>
                </a:cubicBezTo>
                <a:cubicBezTo>
                  <a:pt x="991" y="2288"/>
                  <a:pt x="1066" y="2255"/>
                  <a:pt x="1066" y="2197"/>
                </a:cubicBezTo>
                <a:cubicBezTo>
                  <a:pt x="1066" y="1288"/>
                  <a:pt x="1066" y="1288"/>
                  <a:pt x="1066" y="1288"/>
                </a:cubicBezTo>
                <a:cubicBezTo>
                  <a:pt x="1066" y="1255"/>
                  <a:pt x="1099" y="1222"/>
                  <a:pt x="1140" y="1222"/>
                </a:cubicBezTo>
                <a:cubicBezTo>
                  <a:pt x="1280" y="1222"/>
                  <a:pt x="1280" y="1222"/>
                  <a:pt x="1280" y="1222"/>
                </a:cubicBezTo>
                <a:cubicBezTo>
                  <a:pt x="1313" y="1222"/>
                  <a:pt x="1346" y="1255"/>
                  <a:pt x="1346" y="1288"/>
                </a:cubicBezTo>
                <a:cubicBezTo>
                  <a:pt x="1346" y="2288"/>
                  <a:pt x="1346" y="2288"/>
                  <a:pt x="1346" y="2288"/>
                </a:cubicBezTo>
                <a:cubicBezTo>
                  <a:pt x="1346" y="2313"/>
                  <a:pt x="1363" y="2329"/>
                  <a:pt x="1379" y="2346"/>
                </a:cubicBezTo>
                <a:cubicBezTo>
                  <a:pt x="1710" y="2585"/>
                  <a:pt x="1710" y="2585"/>
                  <a:pt x="1710" y="2585"/>
                </a:cubicBezTo>
                <a:cubicBezTo>
                  <a:pt x="1735" y="2610"/>
                  <a:pt x="1776" y="2610"/>
                  <a:pt x="1801" y="2577"/>
                </a:cubicBezTo>
                <a:cubicBezTo>
                  <a:pt x="2297" y="2065"/>
                  <a:pt x="2297" y="2065"/>
                  <a:pt x="2297" y="2065"/>
                </a:cubicBezTo>
                <a:cubicBezTo>
                  <a:pt x="2305" y="2056"/>
                  <a:pt x="2313" y="2040"/>
                  <a:pt x="2313" y="2023"/>
                </a:cubicBezTo>
                <a:cubicBezTo>
                  <a:pt x="2404" y="950"/>
                  <a:pt x="2404" y="950"/>
                  <a:pt x="2404" y="950"/>
                </a:cubicBezTo>
                <a:cubicBezTo>
                  <a:pt x="2404" y="909"/>
                  <a:pt x="2437" y="884"/>
                  <a:pt x="2470" y="884"/>
                </a:cubicBezTo>
                <a:cubicBezTo>
                  <a:pt x="2577" y="884"/>
                  <a:pt x="2577" y="884"/>
                  <a:pt x="2577" y="884"/>
                </a:cubicBezTo>
                <a:cubicBezTo>
                  <a:pt x="2610" y="884"/>
                  <a:pt x="2643" y="909"/>
                  <a:pt x="2643" y="942"/>
                </a:cubicBezTo>
                <a:cubicBezTo>
                  <a:pt x="2800" y="1850"/>
                  <a:pt x="2800" y="1850"/>
                  <a:pt x="2800" y="1850"/>
                </a:cubicBezTo>
                <a:cubicBezTo>
                  <a:pt x="2800" y="1866"/>
                  <a:pt x="2808" y="1874"/>
                  <a:pt x="2824" y="1891"/>
                </a:cubicBezTo>
                <a:cubicBezTo>
                  <a:pt x="3130" y="2180"/>
                  <a:pt x="3130" y="2180"/>
                  <a:pt x="3130" y="2180"/>
                </a:cubicBezTo>
                <a:cubicBezTo>
                  <a:pt x="3155" y="2205"/>
                  <a:pt x="3205" y="2205"/>
                  <a:pt x="3229" y="2180"/>
                </a:cubicBezTo>
                <a:cubicBezTo>
                  <a:pt x="3593" y="1808"/>
                  <a:pt x="3593" y="1808"/>
                  <a:pt x="3593" y="1808"/>
                </a:cubicBezTo>
                <a:cubicBezTo>
                  <a:pt x="3601" y="1792"/>
                  <a:pt x="3609" y="1775"/>
                  <a:pt x="3609" y="1759"/>
                </a:cubicBezTo>
                <a:cubicBezTo>
                  <a:pt x="3700" y="578"/>
                  <a:pt x="3700" y="578"/>
                  <a:pt x="3700" y="578"/>
                </a:cubicBezTo>
                <a:cubicBezTo>
                  <a:pt x="3700" y="537"/>
                  <a:pt x="3733" y="512"/>
                  <a:pt x="3775" y="512"/>
                </a:cubicBezTo>
                <a:lnTo>
                  <a:pt x="3775" y="512"/>
                </a:lnTo>
                <a:cubicBezTo>
                  <a:pt x="3808" y="512"/>
                  <a:pt x="3841" y="537"/>
                  <a:pt x="3841" y="578"/>
                </a:cubicBezTo>
                <a:cubicBezTo>
                  <a:pt x="3890" y="1660"/>
                  <a:pt x="3890" y="1660"/>
                  <a:pt x="3890" y="1660"/>
                </a:cubicBezTo>
                <a:cubicBezTo>
                  <a:pt x="3890" y="1693"/>
                  <a:pt x="3923" y="1726"/>
                  <a:pt x="3964" y="1726"/>
                </a:cubicBezTo>
                <a:cubicBezTo>
                  <a:pt x="4576" y="1726"/>
                  <a:pt x="4576" y="1726"/>
                  <a:pt x="4576" y="1726"/>
                </a:cubicBezTo>
                <a:cubicBezTo>
                  <a:pt x="4593" y="1726"/>
                  <a:pt x="4617" y="1718"/>
                  <a:pt x="4626" y="1701"/>
                </a:cubicBezTo>
                <a:cubicBezTo>
                  <a:pt x="4716" y="1619"/>
                  <a:pt x="4716" y="1619"/>
                  <a:pt x="4716" y="1619"/>
                </a:cubicBezTo>
                <a:cubicBezTo>
                  <a:pt x="4725" y="1610"/>
                  <a:pt x="4733" y="1594"/>
                  <a:pt x="4733" y="1569"/>
                </a:cubicBezTo>
                <a:cubicBezTo>
                  <a:pt x="4824" y="66"/>
                  <a:pt x="4824" y="66"/>
                  <a:pt x="4824" y="66"/>
                </a:cubicBezTo>
                <a:cubicBezTo>
                  <a:pt x="4824" y="25"/>
                  <a:pt x="4857" y="0"/>
                  <a:pt x="4898" y="0"/>
                </a:cubicBezTo>
                <a:cubicBezTo>
                  <a:pt x="4948" y="0"/>
                  <a:pt x="4948" y="0"/>
                  <a:pt x="4948" y="0"/>
                </a:cubicBezTo>
                <a:cubicBezTo>
                  <a:pt x="4989" y="0"/>
                  <a:pt x="5014" y="25"/>
                  <a:pt x="5022" y="66"/>
                </a:cubicBezTo>
                <a:cubicBezTo>
                  <a:pt x="5080" y="1412"/>
                  <a:pt x="5080" y="1412"/>
                  <a:pt x="5080" y="1412"/>
                </a:cubicBezTo>
                <a:cubicBezTo>
                  <a:pt x="5088" y="1478"/>
                  <a:pt x="5163" y="1503"/>
                  <a:pt x="5204" y="1461"/>
                </a:cubicBezTo>
                <a:cubicBezTo>
                  <a:pt x="6609" y="50"/>
                  <a:pt x="6609" y="50"/>
                  <a:pt x="6609" y="50"/>
                </a:cubicBezTo>
                <a:cubicBezTo>
                  <a:pt x="6633" y="25"/>
                  <a:pt x="6683" y="25"/>
                  <a:pt x="6708" y="58"/>
                </a:cubicBezTo>
                <a:cubicBezTo>
                  <a:pt x="6757" y="116"/>
                  <a:pt x="6757" y="116"/>
                  <a:pt x="6757" y="116"/>
                </a:cubicBezTo>
                <a:cubicBezTo>
                  <a:pt x="6782" y="140"/>
                  <a:pt x="6782" y="182"/>
                  <a:pt x="6757" y="207"/>
                </a:cubicBezTo>
                <a:cubicBezTo>
                  <a:pt x="5113" y="2048"/>
                  <a:pt x="5113" y="2048"/>
                  <a:pt x="5113" y="2048"/>
                </a:cubicBezTo>
                <a:cubicBezTo>
                  <a:pt x="5047" y="2122"/>
                  <a:pt x="4948" y="2164"/>
                  <a:pt x="4849" y="2164"/>
                </a:cubicBezTo>
                <a:cubicBezTo>
                  <a:pt x="4394" y="2164"/>
                  <a:pt x="4394" y="2164"/>
                  <a:pt x="4394" y="2164"/>
                </a:cubicBezTo>
                <a:cubicBezTo>
                  <a:pt x="4171" y="2164"/>
                  <a:pt x="3956" y="2246"/>
                  <a:pt x="3783" y="2395"/>
                </a:cubicBezTo>
                <a:cubicBezTo>
                  <a:pt x="3502" y="2635"/>
                  <a:pt x="3130" y="3064"/>
                  <a:pt x="3081" y="3651"/>
                </a:cubicBezTo>
                <a:cubicBezTo>
                  <a:pt x="3081" y="3651"/>
                  <a:pt x="2882" y="5254"/>
                  <a:pt x="3601" y="6113"/>
                </a:cubicBezTo>
                <a:cubicBezTo>
                  <a:pt x="3634" y="6163"/>
                  <a:pt x="3601" y="6229"/>
                  <a:pt x="3543" y="6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91">
            <a:extLst>
              <a:ext uri="{FF2B5EF4-FFF2-40B4-BE49-F238E27FC236}">
                <a16:creationId xmlns:a16="http://schemas.microsoft.com/office/drawing/2014/main" id="{86A70F32-7948-CB4D-BCB2-E113F8DD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945" y="3347527"/>
            <a:ext cx="4916063" cy="3035707"/>
          </a:xfrm>
          <a:custGeom>
            <a:avLst/>
            <a:gdLst>
              <a:gd name="T0" fmla="*/ 3825 w 4636"/>
              <a:gd name="T1" fmla="*/ 595 h 2860"/>
              <a:gd name="T2" fmla="*/ 3825 w 4636"/>
              <a:gd name="T3" fmla="*/ 595 h 2860"/>
              <a:gd name="T4" fmla="*/ 2817 w 4636"/>
              <a:gd name="T5" fmla="*/ 0 h 2860"/>
              <a:gd name="T6" fmla="*/ 2214 w 4636"/>
              <a:gd name="T7" fmla="*/ 165 h 2860"/>
              <a:gd name="T8" fmla="*/ 1776 w 4636"/>
              <a:gd name="T9" fmla="*/ 75 h 2860"/>
              <a:gd name="T10" fmla="*/ 809 w 4636"/>
              <a:gd name="T11" fmla="*/ 595 h 2860"/>
              <a:gd name="T12" fmla="*/ 0 w 4636"/>
              <a:gd name="T13" fmla="*/ 1702 h 2860"/>
              <a:gd name="T14" fmla="*/ 1165 w 4636"/>
              <a:gd name="T15" fmla="*/ 2859 h 2860"/>
              <a:gd name="T16" fmla="*/ 1743 w 4636"/>
              <a:gd name="T17" fmla="*/ 2702 h 2860"/>
              <a:gd name="T18" fmla="*/ 2321 w 4636"/>
              <a:gd name="T19" fmla="*/ 2859 h 2860"/>
              <a:gd name="T20" fmla="*/ 2900 w 4636"/>
              <a:gd name="T21" fmla="*/ 2702 h 2860"/>
              <a:gd name="T22" fmla="*/ 3478 w 4636"/>
              <a:gd name="T23" fmla="*/ 2859 h 2860"/>
              <a:gd name="T24" fmla="*/ 4635 w 4636"/>
              <a:gd name="T25" fmla="*/ 1702 h 2860"/>
              <a:gd name="T26" fmla="*/ 3825 w 4636"/>
              <a:gd name="T27" fmla="*/ 595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36" h="2860">
                <a:moveTo>
                  <a:pt x="3825" y="595"/>
                </a:moveTo>
                <a:lnTo>
                  <a:pt x="3825" y="595"/>
                </a:lnTo>
                <a:cubicBezTo>
                  <a:pt x="3627" y="240"/>
                  <a:pt x="3247" y="0"/>
                  <a:pt x="2817" y="0"/>
                </a:cubicBezTo>
                <a:cubicBezTo>
                  <a:pt x="2594" y="0"/>
                  <a:pt x="2388" y="58"/>
                  <a:pt x="2214" y="165"/>
                </a:cubicBezTo>
                <a:cubicBezTo>
                  <a:pt x="2082" y="108"/>
                  <a:pt x="1933" y="75"/>
                  <a:pt x="1776" y="75"/>
                </a:cubicBezTo>
                <a:cubicBezTo>
                  <a:pt x="1371" y="75"/>
                  <a:pt x="1024" y="281"/>
                  <a:pt x="809" y="595"/>
                </a:cubicBezTo>
                <a:cubicBezTo>
                  <a:pt x="347" y="744"/>
                  <a:pt x="0" y="1182"/>
                  <a:pt x="0" y="1702"/>
                </a:cubicBezTo>
                <a:cubicBezTo>
                  <a:pt x="0" y="2339"/>
                  <a:pt x="520" y="2859"/>
                  <a:pt x="1165" y="2859"/>
                </a:cubicBezTo>
                <a:cubicBezTo>
                  <a:pt x="1371" y="2859"/>
                  <a:pt x="1570" y="2801"/>
                  <a:pt x="1743" y="2702"/>
                </a:cubicBezTo>
                <a:cubicBezTo>
                  <a:pt x="1908" y="2801"/>
                  <a:pt x="2106" y="2859"/>
                  <a:pt x="2321" y="2859"/>
                </a:cubicBezTo>
                <a:cubicBezTo>
                  <a:pt x="2528" y="2859"/>
                  <a:pt x="2726" y="2801"/>
                  <a:pt x="2900" y="2702"/>
                </a:cubicBezTo>
                <a:cubicBezTo>
                  <a:pt x="3065" y="2801"/>
                  <a:pt x="3263" y="2859"/>
                  <a:pt x="3478" y="2859"/>
                </a:cubicBezTo>
                <a:cubicBezTo>
                  <a:pt x="4114" y="2859"/>
                  <a:pt x="4635" y="2339"/>
                  <a:pt x="4635" y="1702"/>
                </a:cubicBezTo>
                <a:cubicBezTo>
                  <a:pt x="4635" y="1182"/>
                  <a:pt x="4296" y="744"/>
                  <a:pt x="3825" y="59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92">
            <a:extLst>
              <a:ext uri="{FF2B5EF4-FFF2-40B4-BE49-F238E27FC236}">
                <a16:creationId xmlns:a16="http://schemas.microsoft.com/office/drawing/2014/main" id="{8EA826F5-47B1-A84D-962D-0C0CF2EC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755" y="4390614"/>
            <a:ext cx="4906711" cy="3031028"/>
          </a:xfrm>
          <a:custGeom>
            <a:avLst/>
            <a:gdLst>
              <a:gd name="T0" fmla="*/ 3817 w 4628"/>
              <a:gd name="T1" fmla="*/ 594 h 2858"/>
              <a:gd name="T2" fmla="*/ 3817 w 4628"/>
              <a:gd name="T3" fmla="*/ 594 h 2858"/>
              <a:gd name="T4" fmla="*/ 2809 w 4628"/>
              <a:gd name="T5" fmla="*/ 0 h 2858"/>
              <a:gd name="T6" fmla="*/ 2206 w 4628"/>
              <a:gd name="T7" fmla="*/ 165 h 2858"/>
              <a:gd name="T8" fmla="*/ 1768 w 4628"/>
              <a:gd name="T9" fmla="*/ 82 h 2858"/>
              <a:gd name="T10" fmla="*/ 810 w 4628"/>
              <a:gd name="T11" fmla="*/ 594 h 2858"/>
              <a:gd name="T12" fmla="*/ 0 w 4628"/>
              <a:gd name="T13" fmla="*/ 1702 h 2858"/>
              <a:gd name="T14" fmla="*/ 1157 w 4628"/>
              <a:gd name="T15" fmla="*/ 2857 h 2858"/>
              <a:gd name="T16" fmla="*/ 1735 w 4628"/>
              <a:gd name="T17" fmla="*/ 2700 h 2858"/>
              <a:gd name="T18" fmla="*/ 2314 w 4628"/>
              <a:gd name="T19" fmla="*/ 2857 h 2858"/>
              <a:gd name="T20" fmla="*/ 2892 w 4628"/>
              <a:gd name="T21" fmla="*/ 2700 h 2858"/>
              <a:gd name="T22" fmla="*/ 3470 w 4628"/>
              <a:gd name="T23" fmla="*/ 2857 h 2858"/>
              <a:gd name="T24" fmla="*/ 4627 w 4628"/>
              <a:gd name="T25" fmla="*/ 1702 h 2858"/>
              <a:gd name="T26" fmla="*/ 3817 w 4628"/>
              <a:gd name="T27" fmla="*/ 594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8" h="2858">
                <a:moveTo>
                  <a:pt x="3817" y="594"/>
                </a:moveTo>
                <a:lnTo>
                  <a:pt x="3817" y="594"/>
                </a:lnTo>
                <a:cubicBezTo>
                  <a:pt x="3627" y="239"/>
                  <a:pt x="3247" y="0"/>
                  <a:pt x="2809" y="0"/>
                </a:cubicBezTo>
                <a:cubicBezTo>
                  <a:pt x="2586" y="0"/>
                  <a:pt x="2388" y="57"/>
                  <a:pt x="2206" y="165"/>
                </a:cubicBezTo>
                <a:cubicBezTo>
                  <a:pt x="2074" y="107"/>
                  <a:pt x="1925" y="82"/>
                  <a:pt x="1768" y="82"/>
                </a:cubicBezTo>
                <a:cubicBezTo>
                  <a:pt x="1372" y="82"/>
                  <a:pt x="1016" y="281"/>
                  <a:pt x="810" y="594"/>
                </a:cubicBezTo>
                <a:cubicBezTo>
                  <a:pt x="339" y="743"/>
                  <a:pt x="0" y="1181"/>
                  <a:pt x="0" y="1702"/>
                </a:cubicBezTo>
                <a:cubicBezTo>
                  <a:pt x="0" y="2337"/>
                  <a:pt x="512" y="2857"/>
                  <a:pt x="1157" y="2857"/>
                </a:cubicBezTo>
                <a:cubicBezTo>
                  <a:pt x="1363" y="2857"/>
                  <a:pt x="1562" y="2800"/>
                  <a:pt x="1735" y="2700"/>
                </a:cubicBezTo>
                <a:cubicBezTo>
                  <a:pt x="1900" y="2800"/>
                  <a:pt x="2099" y="2857"/>
                  <a:pt x="2314" y="2857"/>
                </a:cubicBezTo>
                <a:cubicBezTo>
                  <a:pt x="2520" y="2857"/>
                  <a:pt x="2718" y="2800"/>
                  <a:pt x="2892" y="2700"/>
                </a:cubicBezTo>
                <a:cubicBezTo>
                  <a:pt x="3057" y="2800"/>
                  <a:pt x="3255" y="2857"/>
                  <a:pt x="3470" y="2857"/>
                </a:cubicBezTo>
                <a:cubicBezTo>
                  <a:pt x="4106" y="2857"/>
                  <a:pt x="4627" y="2337"/>
                  <a:pt x="4627" y="1702"/>
                </a:cubicBezTo>
                <a:cubicBezTo>
                  <a:pt x="4627" y="1181"/>
                  <a:pt x="4288" y="743"/>
                  <a:pt x="3817" y="59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93">
            <a:extLst>
              <a:ext uri="{FF2B5EF4-FFF2-40B4-BE49-F238E27FC236}">
                <a16:creationId xmlns:a16="http://schemas.microsoft.com/office/drawing/2014/main" id="{1323396C-BB55-C244-82AA-2C9E707A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788" y="3941573"/>
            <a:ext cx="4906711" cy="3031028"/>
          </a:xfrm>
          <a:custGeom>
            <a:avLst/>
            <a:gdLst>
              <a:gd name="T0" fmla="*/ 3825 w 4627"/>
              <a:gd name="T1" fmla="*/ 595 h 2859"/>
              <a:gd name="T2" fmla="*/ 3825 w 4627"/>
              <a:gd name="T3" fmla="*/ 595 h 2859"/>
              <a:gd name="T4" fmla="*/ 2809 w 4627"/>
              <a:gd name="T5" fmla="*/ 0 h 2859"/>
              <a:gd name="T6" fmla="*/ 2214 w 4627"/>
              <a:gd name="T7" fmla="*/ 165 h 2859"/>
              <a:gd name="T8" fmla="*/ 1777 w 4627"/>
              <a:gd name="T9" fmla="*/ 83 h 2859"/>
              <a:gd name="T10" fmla="*/ 810 w 4627"/>
              <a:gd name="T11" fmla="*/ 595 h 2859"/>
              <a:gd name="T12" fmla="*/ 0 w 4627"/>
              <a:gd name="T13" fmla="*/ 1702 h 2859"/>
              <a:gd name="T14" fmla="*/ 1157 w 4627"/>
              <a:gd name="T15" fmla="*/ 2858 h 2859"/>
              <a:gd name="T16" fmla="*/ 1736 w 4627"/>
              <a:gd name="T17" fmla="*/ 2702 h 2859"/>
              <a:gd name="T18" fmla="*/ 2313 w 4627"/>
              <a:gd name="T19" fmla="*/ 2858 h 2859"/>
              <a:gd name="T20" fmla="*/ 2891 w 4627"/>
              <a:gd name="T21" fmla="*/ 2702 h 2859"/>
              <a:gd name="T22" fmla="*/ 3470 w 4627"/>
              <a:gd name="T23" fmla="*/ 2858 h 2859"/>
              <a:gd name="T24" fmla="*/ 4626 w 4627"/>
              <a:gd name="T25" fmla="*/ 1702 h 2859"/>
              <a:gd name="T26" fmla="*/ 3825 w 4627"/>
              <a:gd name="T27" fmla="*/ 595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7" h="2859">
                <a:moveTo>
                  <a:pt x="3825" y="595"/>
                </a:moveTo>
                <a:lnTo>
                  <a:pt x="3825" y="595"/>
                </a:lnTo>
                <a:cubicBezTo>
                  <a:pt x="3627" y="240"/>
                  <a:pt x="3246" y="0"/>
                  <a:pt x="2809" y="0"/>
                </a:cubicBezTo>
                <a:cubicBezTo>
                  <a:pt x="2594" y="0"/>
                  <a:pt x="2387" y="58"/>
                  <a:pt x="2214" y="165"/>
                </a:cubicBezTo>
                <a:cubicBezTo>
                  <a:pt x="2073" y="108"/>
                  <a:pt x="1925" y="83"/>
                  <a:pt x="1777" y="83"/>
                </a:cubicBezTo>
                <a:cubicBezTo>
                  <a:pt x="1372" y="83"/>
                  <a:pt x="1017" y="281"/>
                  <a:pt x="810" y="595"/>
                </a:cubicBezTo>
                <a:cubicBezTo>
                  <a:pt x="339" y="744"/>
                  <a:pt x="0" y="1182"/>
                  <a:pt x="0" y="1702"/>
                </a:cubicBezTo>
                <a:cubicBezTo>
                  <a:pt x="0" y="2338"/>
                  <a:pt x="521" y="2858"/>
                  <a:pt x="1157" y="2858"/>
                </a:cubicBezTo>
                <a:cubicBezTo>
                  <a:pt x="1372" y="2858"/>
                  <a:pt x="1562" y="2800"/>
                  <a:pt x="1736" y="2702"/>
                </a:cubicBezTo>
                <a:cubicBezTo>
                  <a:pt x="1908" y="2800"/>
                  <a:pt x="2106" y="2858"/>
                  <a:pt x="2313" y="2858"/>
                </a:cubicBezTo>
                <a:cubicBezTo>
                  <a:pt x="2528" y="2858"/>
                  <a:pt x="2726" y="2800"/>
                  <a:pt x="2891" y="2702"/>
                </a:cubicBezTo>
                <a:cubicBezTo>
                  <a:pt x="3065" y="2800"/>
                  <a:pt x="3263" y="2858"/>
                  <a:pt x="3470" y="2858"/>
                </a:cubicBezTo>
                <a:cubicBezTo>
                  <a:pt x="4114" y="2858"/>
                  <a:pt x="4626" y="2338"/>
                  <a:pt x="4626" y="1702"/>
                </a:cubicBezTo>
                <a:cubicBezTo>
                  <a:pt x="4626" y="1182"/>
                  <a:pt x="4288" y="744"/>
                  <a:pt x="3825" y="59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94">
            <a:extLst>
              <a:ext uri="{FF2B5EF4-FFF2-40B4-BE49-F238E27FC236}">
                <a16:creationId xmlns:a16="http://schemas.microsoft.com/office/drawing/2014/main" id="{16C94E2D-1367-154B-8250-928E0ECE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494" y="1719753"/>
            <a:ext cx="4916066" cy="3031028"/>
          </a:xfrm>
          <a:custGeom>
            <a:avLst/>
            <a:gdLst>
              <a:gd name="T0" fmla="*/ 3825 w 4635"/>
              <a:gd name="T1" fmla="*/ 594 h 2859"/>
              <a:gd name="T2" fmla="*/ 3825 w 4635"/>
              <a:gd name="T3" fmla="*/ 594 h 2859"/>
              <a:gd name="T4" fmla="*/ 2818 w 4635"/>
              <a:gd name="T5" fmla="*/ 0 h 2859"/>
              <a:gd name="T6" fmla="*/ 2215 w 4635"/>
              <a:gd name="T7" fmla="*/ 165 h 2859"/>
              <a:gd name="T8" fmla="*/ 1776 w 4635"/>
              <a:gd name="T9" fmla="*/ 82 h 2859"/>
              <a:gd name="T10" fmla="*/ 810 w 4635"/>
              <a:gd name="T11" fmla="*/ 594 h 2859"/>
              <a:gd name="T12" fmla="*/ 0 w 4635"/>
              <a:gd name="T13" fmla="*/ 1701 h 2859"/>
              <a:gd name="T14" fmla="*/ 1157 w 4635"/>
              <a:gd name="T15" fmla="*/ 2858 h 2859"/>
              <a:gd name="T16" fmla="*/ 1735 w 4635"/>
              <a:gd name="T17" fmla="*/ 2701 h 2859"/>
              <a:gd name="T18" fmla="*/ 2322 w 4635"/>
              <a:gd name="T19" fmla="*/ 2858 h 2859"/>
              <a:gd name="T20" fmla="*/ 2900 w 4635"/>
              <a:gd name="T21" fmla="*/ 2701 h 2859"/>
              <a:gd name="T22" fmla="*/ 3479 w 4635"/>
              <a:gd name="T23" fmla="*/ 2858 h 2859"/>
              <a:gd name="T24" fmla="*/ 4634 w 4635"/>
              <a:gd name="T25" fmla="*/ 1701 h 2859"/>
              <a:gd name="T26" fmla="*/ 3825 w 4635"/>
              <a:gd name="T27" fmla="*/ 594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35" h="2859">
                <a:moveTo>
                  <a:pt x="3825" y="594"/>
                </a:moveTo>
                <a:lnTo>
                  <a:pt x="3825" y="594"/>
                </a:lnTo>
                <a:cubicBezTo>
                  <a:pt x="3626" y="239"/>
                  <a:pt x="3247" y="0"/>
                  <a:pt x="2818" y="0"/>
                </a:cubicBezTo>
                <a:cubicBezTo>
                  <a:pt x="2594" y="0"/>
                  <a:pt x="2388" y="57"/>
                  <a:pt x="2215" y="165"/>
                </a:cubicBezTo>
                <a:cubicBezTo>
                  <a:pt x="2082" y="107"/>
                  <a:pt x="1934" y="82"/>
                  <a:pt x="1776" y="82"/>
                </a:cubicBezTo>
                <a:cubicBezTo>
                  <a:pt x="1372" y="82"/>
                  <a:pt x="1016" y="289"/>
                  <a:pt x="810" y="594"/>
                </a:cubicBezTo>
                <a:cubicBezTo>
                  <a:pt x="347" y="743"/>
                  <a:pt x="0" y="1181"/>
                  <a:pt x="0" y="1701"/>
                </a:cubicBezTo>
                <a:cubicBezTo>
                  <a:pt x="0" y="2338"/>
                  <a:pt x="521" y="2858"/>
                  <a:pt x="1157" y="2858"/>
                </a:cubicBezTo>
                <a:cubicBezTo>
                  <a:pt x="1372" y="2858"/>
                  <a:pt x="1570" y="2801"/>
                  <a:pt x="1735" y="2701"/>
                </a:cubicBezTo>
                <a:cubicBezTo>
                  <a:pt x="1909" y="2801"/>
                  <a:pt x="2107" y="2858"/>
                  <a:pt x="2322" y="2858"/>
                </a:cubicBezTo>
                <a:cubicBezTo>
                  <a:pt x="2528" y="2858"/>
                  <a:pt x="2727" y="2801"/>
                  <a:pt x="2900" y="2701"/>
                </a:cubicBezTo>
                <a:cubicBezTo>
                  <a:pt x="3065" y="2801"/>
                  <a:pt x="3264" y="2858"/>
                  <a:pt x="3479" y="2858"/>
                </a:cubicBezTo>
                <a:cubicBezTo>
                  <a:pt x="4114" y="2858"/>
                  <a:pt x="4634" y="2338"/>
                  <a:pt x="4634" y="1701"/>
                </a:cubicBezTo>
                <a:cubicBezTo>
                  <a:pt x="4634" y="1181"/>
                  <a:pt x="4296" y="743"/>
                  <a:pt x="3825" y="59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95">
            <a:extLst>
              <a:ext uri="{FF2B5EF4-FFF2-40B4-BE49-F238E27FC236}">
                <a16:creationId xmlns:a16="http://schemas.microsoft.com/office/drawing/2014/main" id="{758427A4-F5C4-4A43-9FB0-D5455E51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1237" y="1331521"/>
            <a:ext cx="4906711" cy="3035704"/>
          </a:xfrm>
          <a:custGeom>
            <a:avLst/>
            <a:gdLst>
              <a:gd name="T0" fmla="*/ 3825 w 4627"/>
              <a:gd name="T1" fmla="*/ 595 h 2860"/>
              <a:gd name="T2" fmla="*/ 3825 w 4627"/>
              <a:gd name="T3" fmla="*/ 595 h 2860"/>
              <a:gd name="T4" fmla="*/ 2808 w 4627"/>
              <a:gd name="T5" fmla="*/ 0 h 2860"/>
              <a:gd name="T6" fmla="*/ 2213 w 4627"/>
              <a:gd name="T7" fmla="*/ 165 h 2860"/>
              <a:gd name="T8" fmla="*/ 1776 w 4627"/>
              <a:gd name="T9" fmla="*/ 74 h 2860"/>
              <a:gd name="T10" fmla="*/ 809 w 4627"/>
              <a:gd name="T11" fmla="*/ 595 h 2860"/>
              <a:gd name="T12" fmla="*/ 0 w 4627"/>
              <a:gd name="T13" fmla="*/ 1694 h 2860"/>
              <a:gd name="T14" fmla="*/ 1156 w 4627"/>
              <a:gd name="T15" fmla="*/ 2859 h 2860"/>
              <a:gd name="T16" fmla="*/ 1734 w 4627"/>
              <a:gd name="T17" fmla="*/ 2702 h 2860"/>
              <a:gd name="T18" fmla="*/ 2313 w 4627"/>
              <a:gd name="T19" fmla="*/ 2859 h 2860"/>
              <a:gd name="T20" fmla="*/ 2891 w 4627"/>
              <a:gd name="T21" fmla="*/ 2702 h 2860"/>
              <a:gd name="T22" fmla="*/ 3469 w 4627"/>
              <a:gd name="T23" fmla="*/ 2859 h 2860"/>
              <a:gd name="T24" fmla="*/ 4626 w 4627"/>
              <a:gd name="T25" fmla="*/ 1694 h 2860"/>
              <a:gd name="T26" fmla="*/ 3825 w 4627"/>
              <a:gd name="T27" fmla="*/ 595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7" h="2860">
                <a:moveTo>
                  <a:pt x="3825" y="595"/>
                </a:moveTo>
                <a:lnTo>
                  <a:pt x="3825" y="595"/>
                </a:lnTo>
                <a:cubicBezTo>
                  <a:pt x="3626" y="240"/>
                  <a:pt x="3246" y="0"/>
                  <a:pt x="2808" y="0"/>
                </a:cubicBezTo>
                <a:cubicBezTo>
                  <a:pt x="2593" y="0"/>
                  <a:pt x="2387" y="58"/>
                  <a:pt x="2213" y="165"/>
                </a:cubicBezTo>
                <a:cubicBezTo>
                  <a:pt x="2073" y="107"/>
                  <a:pt x="1924" y="74"/>
                  <a:pt x="1776" y="74"/>
                </a:cubicBezTo>
                <a:cubicBezTo>
                  <a:pt x="1371" y="74"/>
                  <a:pt x="1015" y="281"/>
                  <a:pt x="809" y="595"/>
                </a:cubicBezTo>
                <a:cubicBezTo>
                  <a:pt x="339" y="744"/>
                  <a:pt x="0" y="1182"/>
                  <a:pt x="0" y="1694"/>
                </a:cubicBezTo>
                <a:cubicBezTo>
                  <a:pt x="0" y="2338"/>
                  <a:pt x="520" y="2859"/>
                  <a:pt x="1156" y="2859"/>
                </a:cubicBezTo>
                <a:cubicBezTo>
                  <a:pt x="1371" y="2859"/>
                  <a:pt x="1569" y="2801"/>
                  <a:pt x="1734" y="2702"/>
                </a:cubicBezTo>
                <a:cubicBezTo>
                  <a:pt x="1908" y="2801"/>
                  <a:pt x="2106" y="2859"/>
                  <a:pt x="2313" y="2859"/>
                </a:cubicBezTo>
                <a:cubicBezTo>
                  <a:pt x="2527" y="2859"/>
                  <a:pt x="2726" y="2801"/>
                  <a:pt x="2891" y="2702"/>
                </a:cubicBezTo>
                <a:cubicBezTo>
                  <a:pt x="3064" y="2801"/>
                  <a:pt x="3263" y="2859"/>
                  <a:pt x="3469" y="2859"/>
                </a:cubicBezTo>
                <a:cubicBezTo>
                  <a:pt x="4114" y="2859"/>
                  <a:pt x="4626" y="2338"/>
                  <a:pt x="4626" y="1694"/>
                </a:cubicBezTo>
                <a:cubicBezTo>
                  <a:pt x="4626" y="1182"/>
                  <a:pt x="4287" y="744"/>
                  <a:pt x="3825" y="59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96">
            <a:extLst>
              <a:ext uri="{FF2B5EF4-FFF2-40B4-BE49-F238E27FC236}">
                <a16:creationId xmlns:a16="http://schemas.microsoft.com/office/drawing/2014/main" id="{2864A36F-9DB2-9543-BA6D-E8F4B215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3" y="4853686"/>
            <a:ext cx="580011" cy="580011"/>
          </a:xfrm>
          <a:custGeom>
            <a:avLst/>
            <a:gdLst>
              <a:gd name="T0" fmla="*/ 272 w 546"/>
              <a:gd name="T1" fmla="*/ 546 h 547"/>
              <a:gd name="T2" fmla="*/ 272 w 546"/>
              <a:gd name="T3" fmla="*/ 546 h 547"/>
              <a:gd name="T4" fmla="*/ 82 w 546"/>
              <a:gd name="T5" fmla="*/ 472 h 547"/>
              <a:gd name="T6" fmla="*/ 0 w 546"/>
              <a:gd name="T7" fmla="*/ 273 h 547"/>
              <a:gd name="T8" fmla="*/ 82 w 546"/>
              <a:gd name="T9" fmla="*/ 83 h 547"/>
              <a:gd name="T10" fmla="*/ 272 w 546"/>
              <a:gd name="T11" fmla="*/ 0 h 547"/>
              <a:gd name="T12" fmla="*/ 471 w 546"/>
              <a:gd name="T13" fmla="*/ 83 h 547"/>
              <a:gd name="T14" fmla="*/ 545 w 546"/>
              <a:gd name="T15" fmla="*/ 273 h 547"/>
              <a:gd name="T16" fmla="*/ 471 w 546"/>
              <a:gd name="T17" fmla="*/ 472 h 547"/>
              <a:gd name="T18" fmla="*/ 272 w 546"/>
              <a:gd name="T19" fmla="*/ 546 h 547"/>
              <a:gd name="T20" fmla="*/ 272 w 546"/>
              <a:gd name="T21" fmla="*/ 33 h 547"/>
              <a:gd name="T22" fmla="*/ 272 w 546"/>
              <a:gd name="T23" fmla="*/ 33 h 547"/>
              <a:gd name="T24" fmla="*/ 33 w 546"/>
              <a:gd name="T25" fmla="*/ 273 h 547"/>
              <a:gd name="T26" fmla="*/ 272 w 546"/>
              <a:gd name="T27" fmla="*/ 513 h 547"/>
              <a:gd name="T28" fmla="*/ 512 w 546"/>
              <a:gd name="T29" fmla="*/ 273 h 547"/>
              <a:gd name="T30" fmla="*/ 272 w 546"/>
              <a:gd name="T31" fmla="*/ 33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" h="547">
                <a:moveTo>
                  <a:pt x="272" y="546"/>
                </a:moveTo>
                <a:lnTo>
                  <a:pt x="272" y="546"/>
                </a:lnTo>
                <a:cubicBezTo>
                  <a:pt x="198" y="546"/>
                  <a:pt x="132" y="521"/>
                  <a:pt x="82" y="472"/>
                </a:cubicBezTo>
                <a:cubicBezTo>
                  <a:pt x="33" y="414"/>
                  <a:pt x="0" y="348"/>
                  <a:pt x="0" y="273"/>
                </a:cubicBezTo>
                <a:cubicBezTo>
                  <a:pt x="0" y="199"/>
                  <a:pt x="33" y="133"/>
                  <a:pt x="82" y="83"/>
                </a:cubicBezTo>
                <a:cubicBezTo>
                  <a:pt x="132" y="25"/>
                  <a:pt x="198" y="0"/>
                  <a:pt x="272" y="0"/>
                </a:cubicBezTo>
                <a:cubicBezTo>
                  <a:pt x="347" y="0"/>
                  <a:pt x="413" y="25"/>
                  <a:pt x="471" y="83"/>
                </a:cubicBezTo>
                <a:cubicBezTo>
                  <a:pt x="520" y="133"/>
                  <a:pt x="545" y="199"/>
                  <a:pt x="545" y="273"/>
                </a:cubicBezTo>
                <a:cubicBezTo>
                  <a:pt x="545" y="348"/>
                  <a:pt x="520" y="414"/>
                  <a:pt x="471" y="472"/>
                </a:cubicBezTo>
                <a:cubicBezTo>
                  <a:pt x="413" y="521"/>
                  <a:pt x="347" y="546"/>
                  <a:pt x="272" y="546"/>
                </a:cubicBezTo>
                <a:close/>
                <a:moveTo>
                  <a:pt x="272" y="33"/>
                </a:moveTo>
                <a:lnTo>
                  <a:pt x="272" y="33"/>
                </a:lnTo>
                <a:cubicBezTo>
                  <a:pt x="140" y="33"/>
                  <a:pt x="33" y="141"/>
                  <a:pt x="33" y="273"/>
                </a:cubicBezTo>
                <a:cubicBezTo>
                  <a:pt x="33" y="405"/>
                  <a:pt x="140" y="513"/>
                  <a:pt x="272" y="513"/>
                </a:cubicBezTo>
                <a:cubicBezTo>
                  <a:pt x="405" y="513"/>
                  <a:pt x="512" y="405"/>
                  <a:pt x="512" y="273"/>
                </a:cubicBezTo>
                <a:cubicBezTo>
                  <a:pt x="512" y="141"/>
                  <a:pt x="405" y="33"/>
                  <a:pt x="272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97">
            <a:extLst>
              <a:ext uri="{FF2B5EF4-FFF2-40B4-BE49-F238E27FC236}">
                <a16:creationId xmlns:a16="http://schemas.microsoft.com/office/drawing/2014/main" id="{E4B36AF8-4766-5B40-B6B5-9F354732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84" y="4923850"/>
            <a:ext cx="449041" cy="449041"/>
          </a:xfrm>
          <a:custGeom>
            <a:avLst/>
            <a:gdLst>
              <a:gd name="T0" fmla="*/ 206 w 422"/>
              <a:gd name="T1" fmla="*/ 422 h 423"/>
              <a:gd name="T2" fmla="*/ 206 w 422"/>
              <a:gd name="T3" fmla="*/ 422 h 423"/>
              <a:gd name="T4" fmla="*/ 0 w 422"/>
              <a:gd name="T5" fmla="*/ 207 h 423"/>
              <a:gd name="T6" fmla="*/ 206 w 422"/>
              <a:gd name="T7" fmla="*/ 0 h 423"/>
              <a:gd name="T8" fmla="*/ 421 w 422"/>
              <a:gd name="T9" fmla="*/ 207 h 423"/>
              <a:gd name="T10" fmla="*/ 206 w 422"/>
              <a:gd name="T11" fmla="*/ 422 h 423"/>
              <a:gd name="T12" fmla="*/ 206 w 422"/>
              <a:gd name="T13" fmla="*/ 34 h 423"/>
              <a:gd name="T14" fmla="*/ 206 w 422"/>
              <a:gd name="T15" fmla="*/ 34 h 423"/>
              <a:gd name="T16" fmla="*/ 33 w 422"/>
              <a:gd name="T17" fmla="*/ 207 h 423"/>
              <a:gd name="T18" fmla="*/ 206 w 422"/>
              <a:gd name="T19" fmla="*/ 381 h 423"/>
              <a:gd name="T20" fmla="*/ 388 w 422"/>
              <a:gd name="T21" fmla="*/ 207 h 423"/>
              <a:gd name="T22" fmla="*/ 206 w 422"/>
              <a:gd name="T23" fmla="*/ 34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423">
                <a:moveTo>
                  <a:pt x="206" y="422"/>
                </a:moveTo>
                <a:lnTo>
                  <a:pt x="206" y="422"/>
                </a:lnTo>
                <a:cubicBezTo>
                  <a:pt x="91" y="422"/>
                  <a:pt x="0" y="323"/>
                  <a:pt x="0" y="207"/>
                </a:cubicBezTo>
                <a:cubicBezTo>
                  <a:pt x="0" y="91"/>
                  <a:pt x="91" y="0"/>
                  <a:pt x="206" y="0"/>
                </a:cubicBezTo>
                <a:cubicBezTo>
                  <a:pt x="322" y="0"/>
                  <a:pt x="421" y="91"/>
                  <a:pt x="421" y="207"/>
                </a:cubicBezTo>
                <a:cubicBezTo>
                  <a:pt x="421" y="323"/>
                  <a:pt x="322" y="422"/>
                  <a:pt x="206" y="422"/>
                </a:cubicBezTo>
                <a:close/>
                <a:moveTo>
                  <a:pt x="206" y="34"/>
                </a:moveTo>
                <a:lnTo>
                  <a:pt x="206" y="34"/>
                </a:lnTo>
                <a:cubicBezTo>
                  <a:pt x="115" y="34"/>
                  <a:pt x="33" y="108"/>
                  <a:pt x="33" y="207"/>
                </a:cubicBezTo>
                <a:cubicBezTo>
                  <a:pt x="33" y="306"/>
                  <a:pt x="115" y="381"/>
                  <a:pt x="206" y="381"/>
                </a:cubicBezTo>
                <a:cubicBezTo>
                  <a:pt x="306" y="381"/>
                  <a:pt x="388" y="306"/>
                  <a:pt x="388" y="207"/>
                </a:cubicBezTo>
                <a:cubicBezTo>
                  <a:pt x="388" y="108"/>
                  <a:pt x="306" y="34"/>
                  <a:pt x="206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98">
            <a:extLst>
              <a:ext uri="{FF2B5EF4-FFF2-40B4-BE49-F238E27FC236}">
                <a16:creationId xmlns:a16="http://schemas.microsoft.com/office/drawing/2014/main" id="{E414A2BA-E071-3447-9029-B1C976E2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664" y="5012721"/>
            <a:ext cx="177745" cy="261941"/>
          </a:xfrm>
          <a:custGeom>
            <a:avLst/>
            <a:gdLst>
              <a:gd name="T0" fmla="*/ 116 w 167"/>
              <a:gd name="T1" fmla="*/ 248 h 249"/>
              <a:gd name="T2" fmla="*/ 116 w 167"/>
              <a:gd name="T3" fmla="*/ 248 h 249"/>
              <a:gd name="T4" fmla="*/ 0 w 167"/>
              <a:gd name="T5" fmla="*/ 124 h 249"/>
              <a:gd name="T6" fmla="*/ 116 w 167"/>
              <a:gd name="T7" fmla="*/ 0 h 249"/>
              <a:gd name="T8" fmla="*/ 149 w 167"/>
              <a:gd name="T9" fmla="*/ 8 h 249"/>
              <a:gd name="T10" fmla="*/ 166 w 167"/>
              <a:gd name="T11" fmla="*/ 25 h 249"/>
              <a:gd name="T12" fmla="*/ 141 w 167"/>
              <a:gd name="T13" fmla="*/ 33 h 249"/>
              <a:gd name="T14" fmla="*/ 116 w 167"/>
              <a:gd name="T15" fmla="*/ 33 h 249"/>
              <a:gd name="T16" fmla="*/ 25 w 167"/>
              <a:gd name="T17" fmla="*/ 124 h 249"/>
              <a:gd name="T18" fmla="*/ 116 w 167"/>
              <a:gd name="T19" fmla="*/ 223 h 249"/>
              <a:gd name="T20" fmla="*/ 141 w 167"/>
              <a:gd name="T21" fmla="*/ 215 h 249"/>
              <a:gd name="T22" fmla="*/ 166 w 167"/>
              <a:gd name="T23" fmla="*/ 223 h 249"/>
              <a:gd name="T24" fmla="*/ 149 w 167"/>
              <a:gd name="T25" fmla="*/ 248 h 249"/>
              <a:gd name="T26" fmla="*/ 116 w 167"/>
              <a:gd name="T27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" h="249">
                <a:moveTo>
                  <a:pt x="116" y="248"/>
                </a:moveTo>
                <a:lnTo>
                  <a:pt x="116" y="248"/>
                </a:lnTo>
                <a:cubicBezTo>
                  <a:pt x="50" y="248"/>
                  <a:pt x="0" y="190"/>
                  <a:pt x="0" y="124"/>
                </a:cubicBezTo>
                <a:cubicBezTo>
                  <a:pt x="0" y="58"/>
                  <a:pt x="50" y="0"/>
                  <a:pt x="116" y="0"/>
                </a:cubicBezTo>
                <a:cubicBezTo>
                  <a:pt x="132" y="0"/>
                  <a:pt x="141" y="0"/>
                  <a:pt x="149" y="8"/>
                </a:cubicBezTo>
                <a:cubicBezTo>
                  <a:pt x="157" y="8"/>
                  <a:pt x="166" y="17"/>
                  <a:pt x="166" y="25"/>
                </a:cubicBezTo>
                <a:cubicBezTo>
                  <a:pt x="157" y="33"/>
                  <a:pt x="149" y="41"/>
                  <a:pt x="141" y="33"/>
                </a:cubicBezTo>
                <a:cubicBezTo>
                  <a:pt x="132" y="33"/>
                  <a:pt x="124" y="33"/>
                  <a:pt x="116" y="33"/>
                </a:cubicBezTo>
                <a:cubicBezTo>
                  <a:pt x="66" y="33"/>
                  <a:pt x="25" y="75"/>
                  <a:pt x="25" y="124"/>
                </a:cubicBezTo>
                <a:cubicBezTo>
                  <a:pt x="25" y="174"/>
                  <a:pt x="66" y="223"/>
                  <a:pt x="116" y="223"/>
                </a:cubicBezTo>
                <a:cubicBezTo>
                  <a:pt x="124" y="223"/>
                  <a:pt x="132" y="215"/>
                  <a:pt x="141" y="215"/>
                </a:cubicBezTo>
                <a:cubicBezTo>
                  <a:pt x="149" y="215"/>
                  <a:pt x="157" y="215"/>
                  <a:pt x="166" y="223"/>
                </a:cubicBezTo>
                <a:cubicBezTo>
                  <a:pt x="166" y="232"/>
                  <a:pt x="157" y="240"/>
                  <a:pt x="149" y="248"/>
                </a:cubicBezTo>
                <a:cubicBezTo>
                  <a:pt x="141" y="248"/>
                  <a:pt x="132" y="248"/>
                  <a:pt x="116" y="2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99">
            <a:extLst>
              <a:ext uri="{FF2B5EF4-FFF2-40B4-BE49-F238E27FC236}">
                <a16:creationId xmlns:a16="http://schemas.microsoft.com/office/drawing/2014/main" id="{67A5E522-F0DC-CD41-8689-0F9D96F4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858" y="5101596"/>
            <a:ext cx="149680" cy="37420"/>
          </a:xfrm>
          <a:custGeom>
            <a:avLst/>
            <a:gdLst>
              <a:gd name="T0" fmla="*/ 124 w 142"/>
              <a:gd name="T1" fmla="*/ 33 h 34"/>
              <a:gd name="T2" fmla="*/ 124 w 142"/>
              <a:gd name="T3" fmla="*/ 33 h 34"/>
              <a:gd name="T4" fmla="*/ 17 w 142"/>
              <a:gd name="T5" fmla="*/ 33 h 34"/>
              <a:gd name="T6" fmla="*/ 0 w 142"/>
              <a:gd name="T7" fmla="*/ 16 h 34"/>
              <a:gd name="T8" fmla="*/ 17 w 142"/>
              <a:gd name="T9" fmla="*/ 0 h 34"/>
              <a:gd name="T10" fmla="*/ 124 w 142"/>
              <a:gd name="T11" fmla="*/ 0 h 34"/>
              <a:gd name="T12" fmla="*/ 141 w 142"/>
              <a:gd name="T13" fmla="*/ 16 h 34"/>
              <a:gd name="T14" fmla="*/ 124 w 142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34">
                <a:moveTo>
                  <a:pt x="124" y="33"/>
                </a:moveTo>
                <a:lnTo>
                  <a:pt x="124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1" y="8"/>
                  <a:pt x="141" y="16"/>
                </a:cubicBezTo>
                <a:cubicBezTo>
                  <a:pt x="141" y="25"/>
                  <a:pt x="133" y="33"/>
                  <a:pt x="124" y="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00">
            <a:extLst>
              <a:ext uri="{FF2B5EF4-FFF2-40B4-BE49-F238E27FC236}">
                <a16:creationId xmlns:a16="http://schemas.microsoft.com/office/drawing/2014/main" id="{04313F69-4B8A-724E-9A09-C02E772A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858" y="5162402"/>
            <a:ext cx="149680" cy="28065"/>
          </a:xfrm>
          <a:custGeom>
            <a:avLst/>
            <a:gdLst>
              <a:gd name="T0" fmla="*/ 124 w 142"/>
              <a:gd name="T1" fmla="*/ 24 h 25"/>
              <a:gd name="T2" fmla="*/ 124 w 142"/>
              <a:gd name="T3" fmla="*/ 24 h 25"/>
              <a:gd name="T4" fmla="*/ 17 w 142"/>
              <a:gd name="T5" fmla="*/ 24 h 25"/>
              <a:gd name="T6" fmla="*/ 0 w 142"/>
              <a:gd name="T7" fmla="*/ 8 h 25"/>
              <a:gd name="T8" fmla="*/ 17 w 142"/>
              <a:gd name="T9" fmla="*/ 0 h 25"/>
              <a:gd name="T10" fmla="*/ 124 w 142"/>
              <a:gd name="T11" fmla="*/ 0 h 25"/>
              <a:gd name="T12" fmla="*/ 141 w 142"/>
              <a:gd name="T13" fmla="*/ 8 h 25"/>
              <a:gd name="T14" fmla="*/ 124 w 142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25">
                <a:moveTo>
                  <a:pt x="124" y="24"/>
                </a:moveTo>
                <a:lnTo>
                  <a:pt x="124" y="24"/>
                </a:lnTo>
                <a:cubicBezTo>
                  <a:pt x="17" y="24"/>
                  <a:pt x="17" y="24"/>
                  <a:pt x="17" y="24"/>
                </a:cubicBezTo>
                <a:cubicBezTo>
                  <a:pt x="9" y="24"/>
                  <a:pt x="0" y="16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1" y="0"/>
                  <a:pt x="141" y="8"/>
                </a:cubicBezTo>
                <a:cubicBezTo>
                  <a:pt x="141" y="16"/>
                  <a:pt x="133" y="24"/>
                  <a:pt x="124" y="2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01">
            <a:extLst>
              <a:ext uri="{FF2B5EF4-FFF2-40B4-BE49-F238E27FC236}">
                <a16:creationId xmlns:a16="http://schemas.microsoft.com/office/drawing/2014/main" id="{B0D2594F-BDD9-1B43-BE51-FED40AAE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3" y="7674227"/>
            <a:ext cx="580011" cy="589366"/>
          </a:xfrm>
          <a:custGeom>
            <a:avLst/>
            <a:gdLst>
              <a:gd name="T0" fmla="*/ 272 w 546"/>
              <a:gd name="T1" fmla="*/ 554 h 555"/>
              <a:gd name="T2" fmla="*/ 272 w 546"/>
              <a:gd name="T3" fmla="*/ 554 h 555"/>
              <a:gd name="T4" fmla="*/ 82 w 546"/>
              <a:gd name="T5" fmla="*/ 471 h 555"/>
              <a:gd name="T6" fmla="*/ 0 w 546"/>
              <a:gd name="T7" fmla="*/ 281 h 555"/>
              <a:gd name="T8" fmla="*/ 82 w 546"/>
              <a:gd name="T9" fmla="*/ 82 h 555"/>
              <a:gd name="T10" fmla="*/ 272 w 546"/>
              <a:gd name="T11" fmla="*/ 0 h 555"/>
              <a:gd name="T12" fmla="*/ 471 w 546"/>
              <a:gd name="T13" fmla="*/ 82 h 555"/>
              <a:gd name="T14" fmla="*/ 545 w 546"/>
              <a:gd name="T15" fmla="*/ 281 h 555"/>
              <a:gd name="T16" fmla="*/ 471 w 546"/>
              <a:gd name="T17" fmla="*/ 471 h 555"/>
              <a:gd name="T18" fmla="*/ 272 w 546"/>
              <a:gd name="T19" fmla="*/ 554 h 555"/>
              <a:gd name="T20" fmla="*/ 272 w 546"/>
              <a:gd name="T21" fmla="*/ 33 h 555"/>
              <a:gd name="T22" fmla="*/ 272 w 546"/>
              <a:gd name="T23" fmla="*/ 33 h 555"/>
              <a:gd name="T24" fmla="*/ 33 w 546"/>
              <a:gd name="T25" fmla="*/ 281 h 555"/>
              <a:gd name="T26" fmla="*/ 272 w 546"/>
              <a:gd name="T27" fmla="*/ 521 h 555"/>
              <a:gd name="T28" fmla="*/ 512 w 546"/>
              <a:gd name="T29" fmla="*/ 281 h 555"/>
              <a:gd name="T30" fmla="*/ 272 w 546"/>
              <a:gd name="T31" fmla="*/ 33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" h="555">
                <a:moveTo>
                  <a:pt x="272" y="554"/>
                </a:moveTo>
                <a:lnTo>
                  <a:pt x="272" y="554"/>
                </a:lnTo>
                <a:cubicBezTo>
                  <a:pt x="198" y="554"/>
                  <a:pt x="132" y="521"/>
                  <a:pt x="82" y="471"/>
                </a:cubicBezTo>
                <a:cubicBezTo>
                  <a:pt x="33" y="421"/>
                  <a:pt x="0" y="347"/>
                  <a:pt x="0" y="281"/>
                </a:cubicBezTo>
                <a:cubicBezTo>
                  <a:pt x="0" y="206"/>
                  <a:pt x="33" y="132"/>
                  <a:pt x="82" y="82"/>
                </a:cubicBezTo>
                <a:cubicBezTo>
                  <a:pt x="132" y="33"/>
                  <a:pt x="198" y="0"/>
                  <a:pt x="272" y="0"/>
                </a:cubicBezTo>
                <a:cubicBezTo>
                  <a:pt x="347" y="0"/>
                  <a:pt x="413" y="33"/>
                  <a:pt x="471" y="82"/>
                </a:cubicBezTo>
                <a:cubicBezTo>
                  <a:pt x="520" y="132"/>
                  <a:pt x="545" y="206"/>
                  <a:pt x="545" y="281"/>
                </a:cubicBezTo>
                <a:cubicBezTo>
                  <a:pt x="545" y="347"/>
                  <a:pt x="520" y="421"/>
                  <a:pt x="471" y="471"/>
                </a:cubicBezTo>
                <a:cubicBezTo>
                  <a:pt x="413" y="521"/>
                  <a:pt x="347" y="554"/>
                  <a:pt x="272" y="554"/>
                </a:cubicBezTo>
                <a:close/>
                <a:moveTo>
                  <a:pt x="272" y="33"/>
                </a:moveTo>
                <a:lnTo>
                  <a:pt x="272" y="33"/>
                </a:lnTo>
                <a:cubicBezTo>
                  <a:pt x="140" y="33"/>
                  <a:pt x="33" y="149"/>
                  <a:pt x="33" y="281"/>
                </a:cubicBezTo>
                <a:cubicBezTo>
                  <a:pt x="33" y="413"/>
                  <a:pt x="140" y="521"/>
                  <a:pt x="272" y="521"/>
                </a:cubicBezTo>
                <a:cubicBezTo>
                  <a:pt x="405" y="521"/>
                  <a:pt x="512" y="413"/>
                  <a:pt x="512" y="281"/>
                </a:cubicBezTo>
                <a:cubicBezTo>
                  <a:pt x="512" y="149"/>
                  <a:pt x="405" y="33"/>
                  <a:pt x="272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02">
            <a:extLst>
              <a:ext uri="{FF2B5EF4-FFF2-40B4-BE49-F238E27FC236}">
                <a16:creationId xmlns:a16="http://schemas.microsoft.com/office/drawing/2014/main" id="{C4ECF614-32B3-8942-9AE0-B4B8DEA0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84" y="7744388"/>
            <a:ext cx="449041" cy="449041"/>
          </a:xfrm>
          <a:custGeom>
            <a:avLst/>
            <a:gdLst>
              <a:gd name="T0" fmla="*/ 206 w 422"/>
              <a:gd name="T1" fmla="*/ 421 h 422"/>
              <a:gd name="T2" fmla="*/ 206 w 422"/>
              <a:gd name="T3" fmla="*/ 421 h 422"/>
              <a:gd name="T4" fmla="*/ 0 w 422"/>
              <a:gd name="T5" fmla="*/ 215 h 422"/>
              <a:gd name="T6" fmla="*/ 206 w 422"/>
              <a:gd name="T7" fmla="*/ 0 h 422"/>
              <a:gd name="T8" fmla="*/ 421 w 422"/>
              <a:gd name="T9" fmla="*/ 215 h 422"/>
              <a:gd name="T10" fmla="*/ 206 w 422"/>
              <a:gd name="T11" fmla="*/ 421 h 422"/>
              <a:gd name="T12" fmla="*/ 206 w 422"/>
              <a:gd name="T13" fmla="*/ 33 h 422"/>
              <a:gd name="T14" fmla="*/ 206 w 422"/>
              <a:gd name="T15" fmla="*/ 33 h 422"/>
              <a:gd name="T16" fmla="*/ 33 w 422"/>
              <a:gd name="T17" fmla="*/ 215 h 422"/>
              <a:gd name="T18" fmla="*/ 206 w 422"/>
              <a:gd name="T19" fmla="*/ 388 h 422"/>
              <a:gd name="T20" fmla="*/ 388 w 422"/>
              <a:gd name="T21" fmla="*/ 215 h 422"/>
              <a:gd name="T22" fmla="*/ 206 w 422"/>
              <a:gd name="T23" fmla="*/ 33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422">
                <a:moveTo>
                  <a:pt x="206" y="421"/>
                </a:moveTo>
                <a:lnTo>
                  <a:pt x="206" y="421"/>
                </a:lnTo>
                <a:cubicBezTo>
                  <a:pt x="91" y="421"/>
                  <a:pt x="0" y="331"/>
                  <a:pt x="0" y="215"/>
                </a:cubicBezTo>
                <a:cubicBezTo>
                  <a:pt x="0" y="99"/>
                  <a:pt x="91" y="0"/>
                  <a:pt x="206" y="0"/>
                </a:cubicBezTo>
                <a:cubicBezTo>
                  <a:pt x="322" y="0"/>
                  <a:pt x="421" y="99"/>
                  <a:pt x="421" y="215"/>
                </a:cubicBezTo>
                <a:cubicBezTo>
                  <a:pt x="421" y="331"/>
                  <a:pt x="322" y="421"/>
                  <a:pt x="206" y="421"/>
                </a:cubicBezTo>
                <a:close/>
                <a:moveTo>
                  <a:pt x="206" y="33"/>
                </a:moveTo>
                <a:lnTo>
                  <a:pt x="206" y="33"/>
                </a:lnTo>
                <a:cubicBezTo>
                  <a:pt x="115" y="33"/>
                  <a:pt x="33" y="116"/>
                  <a:pt x="33" y="215"/>
                </a:cubicBezTo>
                <a:cubicBezTo>
                  <a:pt x="33" y="306"/>
                  <a:pt x="115" y="388"/>
                  <a:pt x="206" y="388"/>
                </a:cubicBezTo>
                <a:cubicBezTo>
                  <a:pt x="306" y="388"/>
                  <a:pt x="388" y="306"/>
                  <a:pt x="388" y="215"/>
                </a:cubicBezTo>
                <a:cubicBezTo>
                  <a:pt x="388" y="116"/>
                  <a:pt x="306" y="33"/>
                  <a:pt x="206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03">
            <a:extLst>
              <a:ext uri="{FF2B5EF4-FFF2-40B4-BE49-F238E27FC236}">
                <a16:creationId xmlns:a16="http://schemas.microsoft.com/office/drawing/2014/main" id="{73649979-5EDA-E34C-ABE6-E9162499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244" y="7833262"/>
            <a:ext cx="219845" cy="271296"/>
          </a:xfrm>
          <a:custGeom>
            <a:avLst/>
            <a:gdLst>
              <a:gd name="T0" fmla="*/ 199 w 208"/>
              <a:gd name="T1" fmla="*/ 33 h 257"/>
              <a:gd name="T2" fmla="*/ 199 w 208"/>
              <a:gd name="T3" fmla="*/ 33 h 257"/>
              <a:gd name="T4" fmla="*/ 199 w 208"/>
              <a:gd name="T5" fmla="*/ 8 h 257"/>
              <a:gd name="T6" fmla="*/ 174 w 208"/>
              <a:gd name="T7" fmla="*/ 8 h 257"/>
              <a:gd name="T8" fmla="*/ 99 w 208"/>
              <a:gd name="T9" fmla="*/ 82 h 257"/>
              <a:gd name="T10" fmla="*/ 25 w 208"/>
              <a:gd name="T11" fmla="*/ 8 h 257"/>
              <a:gd name="T12" fmla="*/ 8 w 208"/>
              <a:gd name="T13" fmla="*/ 8 h 257"/>
              <a:gd name="T14" fmla="*/ 8 w 208"/>
              <a:gd name="T15" fmla="*/ 33 h 257"/>
              <a:gd name="T16" fmla="*/ 91 w 208"/>
              <a:gd name="T17" fmla="*/ 115 h 257"/>
              <a:gd name="T18" fmla="*/ 91 w 208"/>
              <a:gd name="T19" fmla="*/ 132 h 257"/>
              <a:gd name="T20" fmla="*/ 58 w 208"/>
              <a:gd name="T21" fmla="*/ 132 h 257"/>
              <a:gd name="T22" fmla="*/ 41 w 208"/>
              <a:gd name="T23" fmla="*/ 148 h 257"/>
              <a:gd name="T24" fmla="*/ 58 w 208"/>
              <a:gd name="T25" fmla="*/ 165 h 257"/>
              <a:gd name="T26" fmla="*/ 91 w 208"/>
              <a:gd name="T27" fmla="*/ 165 h 257"/>
              <a:gd name="T28" fmla="*/ 91 w 208"/>
              <a:gd name="T29" fmla="*/ 181 h 257"/>
              <a:gd name="T30" fmla="*/ 58 w 208"/>
              <a:gd name="T31" fmla="*/ 181 h 257"/>
              <a:gd name="T32" fmla="*/ 41 w 208"/>
              <a:gd name="T33" fmla="*/ 190 h 257"/>
              <a:gd name="T34" fmla="*/ 58 w 208"/>
              <a:gd name="T35" fmla="*/ 206 h 257"/>
              <a:gd name="T36" fmla="*/ 91 w 208"/>
              <a:gd name="T37" fmla="*/ 206 h 257"/>
              <a:gd name="T38" fmla="*/ 91 w 208"/>
              <a:gd name="T39" fmla="*/ 239 h 257"/>
              <a:gd name="T40" fmla="*/ 99 w 208"/>
              <a:gd name="T41" fmla="*/ 256 h 257"/>
              <a:gd name="T42" fmla="*/ 99 w 208"/>
              <a:gd name="T43" fmla="*/ 256 h 257"/>
              <a:gd name="T44" fmla="*/ 116 w 208"/>
              <a:gd name="T45" fmla="*/ 239 h 257"/>
              <a:gd name="T46" fmla="*/ 116 w 208"/>
              <a:gd name="T47" fmla="*/ 206 h 257"/>
              <a:gd name="T48" fmla="*/ 149 w 208"/>
              <a:gd name="T49" fmla="*/ 206 h 257"/>
              <a:gd name="T50" fmla="*/ 157 w 208"/>
              <a:gd name="T51" fmla="*/ 190 h 257"/>
              <a:gd name="T52" fmla="*/ 149 w 208"/>
              <a:gd name="T53" fmla="*/ 181 h 257"/>
              <a:gd name="T54" fmla="*/ 116 w 208"/>
              <a:gd name="T55" fmla="*/ 181 h 257"/>
              <a:gd name="T56" fmla="*/ 116 w 208"/>
              <a:gd name="T57" fmla="*/ 165 h 257"/>
              <a:gd name="T58" fmla="*/ 149 w 208"/>
              <a:gd name="T59" fmla="*/ 165 h 257"/>
              <a:gd name="T60" fmla="*/ 157 w 208"/>
              <a:gd name="T61" fmla="*/ 148 h 257"/>
              <a:gd name="T62" fmla="*/ 149 w 208"/>
              <a:gd name="T63" fmla="*/ 132 h 257"/>
              <a:gd name="T64" fmla="*/ 116 w 208"/>
              <a:gd name="T65" fmla="*/ 132 h 257"/>
              <a:gd name="T66" fmla="*/ 116 w 208"/>
              <a:gd name="T67" fmla="*/ 115 h 257"/>
              <a:gd name="T68" fmla="*/ 199 w 208"/>
              <a:gd name="T69" fmla="*/ 33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57">
                <a:moveTo>
                  <a:pt x="199" y="33"/>
                </a:moveTo>
                <a:lnTo>
                  <a:pt x="199" y="33"/>
                </a:lnTo>
                <a:cubicBezTo>
                  <a:pt x="207" y="24"/>
                  <a:pt x="207" y="16"/>
                  <a:pt x="199" y="8"/>
                </a:cubicBezTo>
                <a:cubicBezTo>
                  <a:pt x="190" y="8"/>
                  <a:pt x="182" y="8"/>
                  <a:pt x="174" y="8"/>
                </a:cubicBezTo>
                <a:cubicBezTo>
                  <a:pt x="99" y="82"/>
                  <a:pt x="99" y="82"/>
                  <a:pt x="99" y="82"/>
                </a:cubicBezTo>
                <a:cubicBezTo>
                  <a:pt x="25" y="8"/>
                  <a:pt x="25" y="8"/>
                  <a:pt x="25" y="8"/>
                </a:cubicBezTo>
                <a:cubicBezTo>
                  <a:pt x="17" y="0"/>
                  <a:pt x="8" y="0"/>
                  <a:pt x="8" y="8"/>
                </a:cubicBezTo>
                <a:cubicBezTo>
                  <a:pt x="0" y="16"/>
                  <a:pt x="0" y="24"/>
                  <a:pt x="8" y="33"/>
                </a:cubicBezTo>
                <a:cubicBezTo>
                  <a:pt x="91" y="115"/>
                  <a:pt x="91" y="115"/>
                  <a:pt x="91" y="115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58" y="132"/>
                  <a:pt x="58" y="132"/>
                  <a:pt x="58" y="132"/>
                </a:cubicBezTo>
                <a:cubicBezTo>
                  <a:pt x="50" y="132"/>
                  <a:pt x="41" y="140"/>
                  <a:pt x="41" y="148"/>
                </a:cubicBezTo>
                <a:cubicBezTo>
                  <a:pt x="41" y="157"/>
                  <a:pt x="50" y="165"/>
                  <a:pt x="58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81"/>
                  <a:pt x="91" y="181"/>
                  <a:pt x="91" y="181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50" y="181"/>
                  <a:pt x="41" y="181"/>
                  <a:pt x="41" y="190"/>
                </a:cubicBezTo>
                <a:cubicBezTo>
                  <a:pt x="41" y="206"/>
                  <a:pt x="50" y="206"/>
                  <a:pt x="58" y="206"/>
                </a:cubicBezTo>
                <a:cubicBezTo>
                  <a:pt x="91" y="206"/>
                  <a:pt x="91" y="206"/>
                  <a:pt x="91" y="206"/>
                </a:cubicBezTo>
                <a:cubicBezTo>
                  <a:pt x="91" y="239"/>
                  <a:pt x="91" y="239"/>
                  <a:pt x="91" y="239"/>
                </a:cubicBezTo>
                <a:cubicBezTo>
                  <a:pt x="91" y="248"/>
                  <a:pt x="91" y="256"/>
                  <a:pt x="99" y="256"/>
                </a:cubicBezTo>
                <a:lnTo>
                  <a:pt x="99" y="256"/>
                </a:lnTo>
                <a:cubicBezTo>
                  <a:pt x="108" y="256"/>
                  <a:pt x="116" y="248"/>
                  <a:pt x="116" y="239"/>
                </a:cubicBezTo>
                <a:cubicBezTo>
                  <a:pt x="116" y="206"/>
                  <a:pt x="116" y="206"/>
                  <a:pt x="116" y="206"/>
                </a:cubicBezTo>
                <a:cubicBezTo>
                  <a:pt x="149" y="206"/>
                  <a:pt x="149" y="206"/>
                  <a:pt x="149" y="206"/>
                </a:cubicBezTo>
                <a:cubicBezTo>
                  <a:pt x="157" y="206"/>
                  <a:pt x="157" y="206"/>
                  <a:pt x="157" y="190"/>
                </a:cubicBezTo>
                <a:cubicBezTo>
                  <a:pt x="157" y="181"/>
                  <a:pt x="157" y="181"/>
                  <a:pt x="149" y="181"/>
                </a:cubicBezTo>
                <a:cubicBezTo>
                  <a:pt x="116" y="181"/>
                  <a:pt x="116" y="181"/>
                  <a:pt x="116" y="181"/>
                </a:cubicBezTo>
                <a:cubicBezTo>
                  <a:pt x="116" y="165"/>
                  <a:pt x="116" y="165"/>
                  <a:pt x="116" y="165"/>
                </a:cubicBezTo>
                <a:cubicBezTo>
                  <a:pt x="149" y="165"/>
                  <a:pt x="149" y="165"/>
                  <a:pt x="149" y="165"/>
                </a:cubicBezTo>
                <a:cubicBezTo>
                  <a:pt x="157" y="165"/>
                  <a:pt x="157" y="157"/>
                  <a:pt x="157" y="148"/>
                </a:cubicBezTo>
                <a:cubicBezTo>
                  <a:pt x="157" y="140"/>
                  <a:pt x="157" y="132"/>
                  <a:pt x="149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6" y="115"/>
                  <a:pt x="116" y="115"/>
                  <a:pt x="116" y="115"/>
                </a:cubicBezTo>
                <a:lnTo>
                  <a:pt x="199" y="3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04">
            <a:extLst>
              <a:ext uri="{FF2B5EF4-FFF2-40B4-BE49-F238E27FC236}">
                <a16:creationId xmlns:a16="http://schemas.microsoft.com/office/drawing/2014/main" id="{0A18B8E5-8191-CA4A-9ADF-98086BF8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68" y="9376841"/>
            <a:ext cx="308716" cy="402266"/>
          </a:xfrm>
          <a:custGeom>
            <a:avLst/>
            <a:gdLst>
              <a:gd name="T0" fmla="*/ 272 w 290"/>
              <a:gd name="T1" fmla="*/ 380 h 381"/>
              <a:gd name="T2" fmla="*/ 272 w 290"/>
              <a:gd name="T3" fmla="*/ 380 h 381"/>
              <a:gd name="T4" fmla="*/ 82 w 290"/>
              <a:gd name="T5" fmla="*/ 297 h 381"/>
              <a:gd name="T6" fmla="*/ 0 w 290"/>
              <a:gd name="T7" fmla="*/ 107 h 381"/>
              <a:gd name="T8" fmla="*/ 16 w 290"/>
              <a:gd name="T9" fmla="*/ 8 h 381"/>
              <a:gd name="T10" fmla="*/ 41 w 290"/>
              <a:gd name="T11" fmla="*/ 0 h 381"/>
              <a:gd name="T12" fmla="*/ 49 w 290"/>
              <a:gd name="T13" fmla="*/ 25 h 381"/>
              <a:gd name="T14" fmla="*/ 33 w 290"/>
              <a:gd name="T15" fmla="*/ 107 h 381"/>
              <a:gd name="T16" fmla="*/ 107 w 290"/>
              <a:gd name="T17" fmla="*/ 273 h 381"/>
              <a:gd name="T18" fmla="*/ 272 w 290"/>
              <a:gd name="T19" fmla="*/ 347 h 381"/>
              <a:gd name="T20" fmla="*/ 289 w 290"/>
              <a:gd name="T21" fmla="*/ 363 h 381"/>
              <a:gd name="T22" fmla="*/ 272 w 290"/>
              <a:gd name="T23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381">
                <a:moveTo>
                  <a:pt x="272" y="380"/>
                </a:moveTo>
                <a:lnTo>
                  <a:pt x="272" y="380"/>
                </a:lnTo>
                <a:cubicBezTo>
                  <a:pt x="206" y="380"/>
                  <a:pt x="132" y="347"/>
                  <a:pt x="82" y="297"/>
                </a:cubicBezTo>
                <a:cubicBezTo>
                  <a:pt x="33" y="248"/>
                  <a:pt x="0" y="173"/>
                  <a:pt x="0" y="107"/>
                </a:cubicBezTo>
                <a:cubicBezTo>
                  <a:pt x="0" y="74"/>
                  <a:pt x="8" y="41"/>
                  <a:pt x="16" y="8"/>
                </a:cubicBezTo>
                <a:cubicBezTo>
                  <a:pt x="24" y="0"/>
                  <a:pt x="33" y="0"/>
                  <a:pt x="41" y="0"/>
                </a:cubicBezTo>
                <a:cubicBezTo>
                  <a:pt x="49" y="8"/>
                  <a:pt x="49" y="16"/>
                  <a:pt x="49" y="25"/>
                </a:cubicBezTo>
                <a:cubicBezTo>
                  <a:pt x="41" y="49"/>
                  <a:pt x="33" y="74"/>
                  <a:pt x="33" y="107"/>
                </a:cubicBezTo>
                <a:cubicBezTo>
                  <a:pt x="33" y="165"/>
                  <a:pt x="57" y="231"/>
                  <a:pt x="107" y="273"/>
                </a:cubicBezTo>
                <a:cubicBezTo>
                  <a:pt x="148" y="322"/>
                  <a:pt x="214" y="347"/>
                  <a:pt x="272" y="347"/>
                </a:cubicBezTo>
                <a:cubicBezTo>
                  <a:pt x="289" y="347"/>
                  <a:pt x="289" y="355"/>
                  <a:pt x="289" y="363"/>
                </a:cubicBezTo>
                <a:cubicBezTo>
                  <a:pt x="289" y="372"/>
                  <a:pt x="289" y="380"/>
                  <a:pt x="272" y="3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05">
            <a:extLst>
              <a:ext uri="{FF2B5EF4-FFF2-40B4-BE49-F238E27FC236}">
                <a16:creationId xmlns:a16="http://schemas.microsoft.com/office/drawing/2014/main" id="{AE148A66-9C6C-B340-A595-FDCF7D71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954" y="9189741"/>
            <a:ext cx="378880" cy="318071"/>
          </a:xfrm>
          <a:custGeom>
            <a:avLst/>
            <a:gdLst>
              <a:gd name="T0" fmla="*/ 339 w 356"/>
              <a:gd name="T1" fmla="*/ 298 h 299"/>
              <a:gd name="T2" fmla="*/ 339 w 356"/>
              <a:gd name="T3" fmla="*/ 298 h 299"/>
              <a:gd name="T4" fmla="*/ 322 w 356"/>
              <a:gd name="T5" fmla="*/ 281 h 299"/>
              <a:gd name="T6" fmla="*/ 248 w 356"/>
              <a:gd name="T7" fmla="*/ 108 h 299"/>
              <a:gd name="T8" fmla="*/ 74 w 356"/>
              <a:gd name="T9" fmla="*/ 33 h 299"/>
              <a:gd name="T10" fmla="*/ 24 w 356"/>
              <a:gd name="T11" fmla="*/ 42 h 299"/>
              <a:gd name="T12" fmla="*/ 0 w 356"/>
              <a:gd name="T13" fmla="*/ 33 h 299"/>
              <a:gd name="T14" fmla="*/ 16 w 356"/>
              <a:gd name="T15" fmla="*/ 8 h 299"/>
              <a:gd name="T16" fmla="*/ 74 w 356"/>
              <a:gd name="T17" fmla="*/ 0 h 299"/>
              <a:gd name="T18" fmla="*/ 272 w 356"/>
              <a:gd name="T19" fmla="*/ 83 h 299"/>
              <a:gd name="T20" fmla="*/ 355 w 356"/>
              <a:gd name="T21" fmla="*/ 281 h 299"/>
              <a:gd name="T22" fmla="*/ 339 w 356"/>
              <a:gd name="T23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6" h="299">
                <a:moveTo>
                  <a:pt x="339" y="298"/>
                </a:moveTo>
                <a:lnTo>
                  <a:pt x="339" y="298"/>
                </a:lnTo>
                <a:cubicBezTo>
                  <a:pt x="322" y="298"/>
                  <a:pt x="322" y="290"/>
                  <a:pt x="322" y="281"/>
                </a:cubicBezTo>
                <a:cubicBezTo>
                  <a:pt x="322" y="215"/>
                  <a:pt x="289" y="149"/>
                  <a:pt x="248" y="108"/>
                </a:cubicBezTo>
                <a:cubicBezTo>
                  <a:pt x="198" y="58"/>
                  <a:pt x="140" y="33"/>
                  <a:pt x="74" y="33"/>
                </a:cubicBezTo>
                <a:cubicBezTo>
                  <a:pt x="58" y="33"/>
                  <a:pt x="41" y="42"/>
                  <a:pt x="24" y="42"/>
                </a:cubicBezTo>
                <a:cubicBezTo>
                  <a:pt x="8" y="50"/>
                  <a:pt x="0" y="42"/>
                  <a:pt x="0" y="33"/>
                </a:cubicBezTo>
                <a:cubicBezTo>
                  <a:pt x="0" y="25"/>
                  <a:pt x="8" y="17"/>
                  <a:pt x="16" y="8"/>
                </a:cubicBezTo>
                <a:cubicBezTo>
                  <a:pt x="33" y="8"/>
                  <a:pt x="58" y="0"/>
                  <a:pt x="74" y="0"/>
                </a:cubicBezTo>
                <a:cubicBezTo>
                  <a:pt x="148" y="0"/>
                  <a:pt x="223" y="33"/>
                  <a:pt x="272" y="83"/>
                </a:cubicBezTo>
                <a:cubicBezTo>
                  <a:pt x="322" y="132"/>
                  <a:pt x="355" y="207"/>
                  <a:pt x="355" y="281"/>
                </a:cubicBezTo>
                <a:cubicBezTo>
                  <a:pt x="355" y="290"/>
                  <a:pt x="347" y="298"/>
                  <a:pt x="339" y="2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06">
            <a:extLst>
              <a:ext uri="{FF2B5EF4-FFF2-40B4-BE49-F238E27FC236}">
                <a16:creationId xmlns:a16="http://schemas.microsoft.com/office/drawing/2014/main" id="{72E3C7AE-0684-6541-812F-7BF0BEAE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3" y="9199096"/>
            <a:ext cx="182421" cy="187100"/>
          </a:xfrm>
          <a:custGeom>
            <a:avLst/>
            <a:gdLst>
              <a:gd name="T0" fmla="*/ 148 w 174"/>
              <a:gd name="T1" fmla="*/ 25 h 175"/>
              <a:gd name="T2" fmla="*/ 148 w 174"/>
              <a:gd name="T3" fmla="*/ 25 h 175"/>
              <a:gd name="T4" fmla="*/ 82 w 174"/>
              <a:gd name="T5" fmla="*/ 0 h 175"/>
              <a:gd name="T6" fmla="*/ 25 w 174"/>
              <a:gd name="T7" fmla="*/ 25 h 175"/>
              <a:gd name="T8" fmla="*/ 0 w 174"/>
              <a:gd name="T9" fmla="*/ 83 h 175"/>
              <a:gd name="T10" fmla="*/ 25 w 174"/>
              <a:gd name="T11" fmla="*/ 149 h 175"/>
              <a:gd name="T12" fmla="*/ 82 w 174"/>
              <a:gd name="T13" fmla="*/ 174 h 175"/>
              <a:gd name="T14" fmla="*/ 148 w 174"/>
              <a:gd name="T15" fmla="*/ 149 h 175"/>
              <a:gd name="T16" fmla="*/ 173 w 174"/>
              <a:gd name="T17" fmla="*/ 83 h 175"/>
              <a:gd name="T18" fmla="*/ 148 w 174"/>
              <a:gd name="T19" fmla="*/ 25 h 175"/>
              <a:gd name="T20" fmla="*/ 82 w 174"/>
              <a:gd name="T21" fmla="*/ 158 h 175"/>
              <a:gd name="T22" fmla="*/ 82 w 174"/>
              <a:gd name="T23" fmla="*/ 158 h 175"/>
              <a:gd name="T24" fmla="*/ 8 w 174"/>
              <a:gd name="T25" fmla="*/ 83 h 175"/>
              <a:gd name="T26" fmla="*/ 82 w 174"/>
              <a:gd name="T27" fmla="*/ 9 h 175"/>
              <a:gd name="T28" fmla="*/ 157 w 174"/>
              <a:gd name="T29" fmla="*/ 83 h 175"/>
              <a:gd name="T30" fmla="*/ 82 w 174"/>
              <a:gd name="T31" fmla="*/ 15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75">
                <a:moveTo>
                  <a:pt x="148" y="25"/>
                </a:moveTo>
                <a:lnTo>
                  <a:pt x="148" y="25"/>
                </a:lnTo>
                <a:cubicBezTo>
                  <a:pt x="132" y="9"/>
                  <a:pt x="107" y="0"/>
                  <a:pt x="82" y="0"/>
                </a:cubicBezTo>
                <a:cubicBezTo>
                  <a:pt x="66" y="0"/>
                  <a:pt x="41" y="9"/>
                  <a:pt x="25" y="25"/>
                </a:cubicBezTo>
                <a:cubicBezTo>
                  <a:pt x="8" y="42"/>
                  <a:pt x="0" y="67"/>
                  <a:pt x="0" y="83"/>
                </a:cubicBezTo>
                <a:cubicBezTo>
                  <a:pt x="0" y="108"/>
                  <a:pt x="8" y="133"/>
                  <a:pt x="25" y="149"/>
                </a:cubicBezTo>
                <a:cubicBezTo>
                  <a:pt x="41" y="166"/>
                  <a:pt x="66" y="174"/>
                  <a:pt x="82" y="174"/>
                </a:cubicBezTo>
                <a:cubicBezTo>
                  <a:pt x="107" y="174"/>
                  <a:pt x="132" y="166"/>
                  <a:pt x="148" y="149"/>
                </a:cubicBezTo>
                <a:cubicBezTo>
                  <a:pt x="165" y="133"/>
                  <a:pt x="173" y="108"/>
                  <a:pt x="173" y="83"/>
                </a:cubicBezTo>
                <a:cubicBezTo>
                  <a:pt x="173" y="67"/>
                  <a:pt x="165" y="42"/>
                  <a:pt x="148" y="25"/>
                </a:cubicBezTo>
                <a:close/>
                <a:moveTo>
                  <a:pt x="82" y="158"/>
                </a:moveTo>
                <a:lnTo>
                  <a:pt x="82" y="158"/>
                </a:lnTo>
                <a:cubicBezTo>
                  <a:pt x="41" y="158"/>
                  <a:pt x="8" y="124"/>
                  <a:pt x="8" y="83"/>
                </a:cubicBezTo>
                <a:cubicBezTo>
                  <a:pt x="8" y="42"/>
                  <a:pt x="41" y="9"/>
                  <a:pt x="82" y="9"/>
                </a:cubicBezTo>
                <a:cubicBezTo>
                  <a:pt x="124" y="9"/>
                  <a:pt x="157" y="42"/>
                  <a:pt x="157" y="83"/>
                </a:cubicBezTo>
                <a:cubicBezTo>
                  <a:pt x="157" y="124"/>
                  <a:pt x="124" y="158"/>
                  <a:pt x="82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07">
            <a:extLst>
              <a:ext uri="{FF2B5EF4-FFF2-40B4-BE49-F238E27FC236}">
                <a16:creationId xmlns:a16="http://schemas.microsoft.com/office/drawing/2014/main" id="{CD29A6F6-3A37-3F41-9C79-320BF593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88" y="9227161"/>
            <a:ext cx="130970" cy="130970"/>
          </a:xfrm>
          <a:custGeom>
            <a:avLst/>
            <a:gdLst>
              <a:gd name="T0" fmla="*/ 57 w 124"/>
              <a:gd name="T1" fmla="*/ 0 h 125"/>
              <a:gd name="T2" fmla="*/ 57 w 124"/>
              <a:gd name="T3" fmla="*/ 0 h 125"/>
              <a:gd name="T4" fmla="*/ 0 w 124"/>
              <a:gd name="T5" fmla="*/ 58 h 125"/>
              <a:gd name="T6" fmla="*/ 57 w 124"/>
              <a:gd name="T7" fmla="*/ 124 h 125"/>
              <a:gd name="T8" fmla="*/ 123 w 124"/>
              <a:gd name="T9" fmla="*/ 58 h 125"/>
              <a:gd name="T10" fmla="*/ 57 w 124"/>
              <a:gd name="T11" fmla="*/ 0 h 125"/>
              <a:gd name="T12" fmla="*/ 57 w 124"/>
              <a:gd name="T13" fmla="*/ 116 h 125"/>
              <a:gd name="T14" fmla="*/ 57 w 124"/>
              <a:gd name="T15" fmla="*/ 116 h 125"/>
              <a:gd name="T16" fmla="*/ 8 w 124"/>
              <a:gd name="T17" fmla="*/ 58 h 125"/>
              <a:gd name="T18" fmla="*/ 57 w 124"/>
              <a:gd name="T19" fmla="*/ 9 h 125"/>
              <a:gd name="T20" fmla="*/ 115 w 124"/>
              <a:gd name="T21" fmla="*/ 58 h 125"/>
              <a:gd name="T22" fmla="*/ 57 w 124"/>
              <a:gd name="T23" fmla="*/ 11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5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25"/>
                  <a:pt x="0" y="58"/>
                </a:cubicBezTo>
                <a:cubicBezTo>
                  <a:pt x="0" y="99"/>
                  <a:pt x="24" y="124"/>
                  <a:pt x="57" y="124"/>
                </a:cubicBezTo>
                <a:cubicBezTo>
                  <a:pt x="99" y="124"/>
                  <a:pt x="123" y="99"/>
                  <a:pt x="123" y="58"/>
                </a:cubicBezTo>
                <a:cubicBezTo>
                  <a:pt x="123" y="25"/>
                  <a:pt x="99" y="0"/>
                  <a:pt x="57" y="0"/>
                </a:cubicBezTo>
                <a:close/>
                <a:moveTo>
                  <a:pt x="57" y="116"/>
                </a:moveTo>
                <a:lnTo>
                  <a:pt x="57" y="116"/>
                </a:lnTo>
                <a:cubicBezTo>
                  <a:pt x="33" y="116"/>
                  <a:pt x="8" y="91"/>
                  <a:pt x="8" y="58"/>
                </a:cubicBezTo>
                <a:cubicBezTo>
                  <a:pt x="8" y="33"/>
                  <a:pt x="33" y="9"/>
                  <a:pt x="57" y="9"/>
                </a:cubicBezTo>
                <a:cubicBezTo>
                  <a:pt x="90" y="9"/>
                  <a:pt x="115" y="33"/>
                  <a:pt x="115" y="58"/>
                </a:cubicBezTo>
                <a:cubicBezTo>
                  <a:pt x="115" y="91"/>
                  <a:pt x="90" y="116"/>
                  <a:pt x="57" y="1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08">
            <a:extLst>
              <a:ext uri="{FF2B5EF4-FFF2-40B4-BE49-F238E27FC236}">
                <a16:creationId xmlns:a16="http://schemas.microsoft.com/office/drawing/2014/main" id="{703D09FA-32A9-B145-A7DE-A6E53082F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74" y="9255226"/>
            <a:ext cx="70164" cy="79516"/>
          </a:xfrm>
          <a:custGeom>
            <a:avLst/>
            <a:gdLst>
              <a:gd name="T0" fmla="*/ 66 w 67"/>
              <a:gd name="T1" fmla="*/ 0 h 75"/>
              <a:gd name="T2" fmla="*/ 66 w 67"/>
              <a:gd name="T3" fmla="*/ 0 h 75"/>
              <a:gd name="T4" fmla="*/ 50 w 67"/>
              <a:gd name="T5" fmla="*/ 0 h 75"/>
              <a:gd name="T6" fmla="*/ 17 w 67"/>
              <a:gd name="T7" fmla="*/ 25 h 75"/>
              <a:gd name="T8" fmla="*/ 0 w 67"/>
              <a:gd name="T9" fmla="*/ 25 h 75"/>
              <a:gd name="T10" fmla="*/ 0 w 67"/>
              <a:gd name="T11" fmla="*/ 25 h 75"/>
              <a:gd name="T12" fmla="*/ 0 w 67"/>
              <a:gd name="T13" fmla="*/ 33 h 75"/>
              <a:gd name="T14" fmla="*/ 17 w 67"/>
              <a:gd name="T15" fmla="*/ 33 h 75"/>
              <a:gd name="T16" fmla="*/ 17 w 67"/>
              <a:gd name="T17" fmla="*/ 33 h 75"/>
              <a:gd name="T18" fmla="*/ 17 w 67"/>
              <a:gd name="T19" fmla="*/ 41 h 75"/>
              <a:gd name="T20" fmla="*/ 0 w 67"/>
              <a:gd name="T21" fmla="*/ 41 h 75"/>
              <a:gd name="T22" fmla="*/ 0 w 67"/>
              <a:gd name="T23" fmla="*/ 41 h 75"/>
              <a:gd name="T24" fmla="*/ 0 w 67"/>
              <a:gd name="T25" fmla="*/ 50 h 75"/>
              <a:gd name="T26" fmla="*/ 17 w 67"/>
              <a:gd name="T27" fmla="*/ 50 h 75"/>
              <a:gd name="T28" fmla="*/ 50 w 67"/>
              <a:gd name="T29" fmla="*/ 74 h 75"/>
              <a:gd name="T30" fmla="*/ 66 w 67"/>
              <a:gd name="T31" fmla="*/ 74 h 75"/>
              <a:gd name="T32" fmla="*/ 66 w 67"/>
              <a:gd name="T33" fmla="*/ 66 h 75"/>
              <a:gd name="T34" fmla="*/ 58 w 67"/>
              <a:gd name="T35" fmla="*/ 66 h 75"/>
              <a:gd name="T36" fmla="*/ 50 w 67"/>
              <a:gd name="T37" fmla="*/ 66 h 75"/>
              <a:gd name="T38" fmla="*/ 25 w 67"/>
              <a:gd name="T39" fmla="*/ 50 h 75"/>
              <a:gd name="T40" fmla="*/ 33 w 67"/>
              <a:gd name="T41" fmla="*/ 50 h 75"/>
              <a:gd name="T42" fmla="*/ 42 w 67"/>
              <a:gd name="T43" fmla="*/ 41 h 75"/>
              <a:gd name="T44" fmla="*/ 33 w 67"/>
              <a:gd name="T45" fmla="*/ 41 h 75"/>
              <a:gd name="T46" fmla="*/ 25 w 67"/>
              <a:gd name="T47" fmla="*/ 41 h 75"/>
              <a:gd name="T48" fmla="*/ 25 w 67"/>
              <a:gd name="T49" fmla="*/ 33 h 75"/>
              <a:gd name="T50" fmla="*/ 25 w 67"/>
              <a:gd name="T51" fmla="*/ 33 h 75"/>
              <a:gd name="T52" fmla="*/ 33 w 67"/>
              <a:gd name="T53" fmla="*/ 33 h 75"/>
              <a:gd name="T54" fmla="*/ 42 w 67"/>
              <a:gd name="T55" fmla="*/ 25 h 75"/>
              <a:gd name="T56" fmla="*/ 33 w 67"/>
              <a:gd name="T57" fmla="*/ 25 h 75"/>
              <a:gd name="T58" fmla="*/ 25 w 67"/>
              <a:gd name="T59" fmla="*/ 25 h 75"/>
              <a:gd name="T60" fmla="*/ 50 w 67"/>
              <a:gd name="T61" fmla="*/ 8 h 75"/>
              <a:gd name="T62" fmla="*/ 58 w 67"/>
              <a:gd name="T63" fmla="*/ 8 h 75"/>
              <a:gd name="T64" fmla="*/ 66 w 67"/>
              <a:gd name="T65" fmla="*/ 8 h 75"/>
              <a:gd name="T66" fmla="*/ 66 w 67"/>
              <a:gd name="T6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" h="75">
                <a:moveTo>
                  <a:pt x="66" y="0"/>
                </a:moveTo>
                <a:lnTo>
                  <a:pt x="66" y="0"/>
                </a:lnTo>
                <a:cubicBezTo>
                  <a:pt x="58" y="0"/>
                  <a:pt x="58" y="0"/>
                  <a:pt x="50" y="0"/>
                </a:cubicBezTo>
                <a:cubicBezTo>
                  <a:pt x="33" y="0"/>
                  <a:pt x="25" y="8"/>
                  <a:pt x="17" y="25"/>
                </a:cubicBezTo>
                <a:cubicBezTo>
                  <a:pt x="0" y="25"/>
                  <a:pt x="0" y="25"/>
                  <a:pt x="0" y="25"/>
                </a:cubicBezTo>
                <a:lnTo>
                  <a:pt x="0" y="25"/>
                </a:lnTo>
                <a:cubicBezTo>
                  <a:pt x="0" y="33"/>
                  <a:pt x="0" y="33"/>
                  <a:pt x="0" y="33"/>
                </a:cubicBezTo>
                <a:cubicBezTo>
                  <a:pt x="17" y="33"/>
                  <a:pt x="17" y="33"/>
                  <a:pt x="17" y="33"/>
                </a:cubicBezTo>
                <a:lnTo>
                  <a:pt x="17" y="33"/>
                </a:lnTo>
                <a:cubicBezTo>
                  <a:pt x="17" y="41"/>
                  <a:pt x="17" y="41"/>
                  <a:pt x="17" y="41"/>
                </a:cubicBezTo>
                <a:cubicBezTo>
                  <a:pt x="0" y="41"/>
                  <a:pt x="0" y="41"/>
                  <a:pt x="0" y="41"/>
                </a:cubicBezTo>
                <a:lnTo>
                  <a:pt x="0" y="41"/>
                </a:lnTo>
                <a:cubicBezTo>
                  <a:pt x="0" y="50"/>
                  <a:pt x="0" y="50"/>
                  <a:pt x="0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25" y="66"/>
                  <a:pt x="33" y="74"/>
                  <a:pt x="50" y="74"/>
                </a:cubicBezTo>
                <a:cubicBezTo>
                  <a:pt x="58" y="74"/>
                  <a:pt x="58" y="74"/>
                  <a:pt x="66" y="74"/>
                </a:cubicBezTo>
                <a:lnTo>
                  <a:pt x="66" y="66"/>
                </a:lnTo>
                <a:cubicBezTo>
                  <a:pt x="66" y="66"/>
                  <a:pt x="66" y="66"/>
                  <a:pt x="58" y="66"/>
                </a:cubicBezTo>
                <a:cubicBezTo>
                  <a:pt x="58" y="66"/>
                  <a:pt x="58" y="66"/>
                  <a:pt x="50" y="66"/>
                </a:cubicBezTo>
                <a:cubicBezTo>
                  <a:pt x="42" y="66"/>
                  <a:pt x="33" y="58"/>
                  <a:pt x="25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42" y="50"/>
                  <a:pt x="42" y="50"/>
                  <a:pt x="42" y="41"/>
                </a:cubicBezTo>
                <a:cubicBezTo>
                  <a:pt x="42" y="41"/>
                  <a:pt x="42" y="41"/>
                  <a:pt x="33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5" y="41"/>
                  <a:pt x="25" y="33"/>
                </a:cubicBezTo>
                <a:lnTo>
                  <a:pt x="25" y="33"/>
                </a:lnTo>
                <a:cubicBezTo>
                  <a:pt x="33" y="33"/>
                  <a:pt x="33" y="33"/>
                  <a:pt x="33" y="33"/>
                </a:cubicBezTo>
                <a:cubicBezTo>
                  <a:pt x="42" y="33"/>
                  <a:pt x="42" y="33"/>
                  <a:pt x="42" y="25"/>
                </a:cubicBezTo>
                <a:cubicBezTo>
                  <a:pt x="42" y="25"/>
                  <a:pt x="42" y="25"/>
                  <a:pt x="33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33" y="17"/>
                  <a:pt x="42" y="8"/>
                  <a:pt x="50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0"/>
                  <a:pt x="66" y="0"/>
                  <a:pt x="6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09">
            <a:extLst>
              <a:ext uri="{FF2B5EF4-FFF2-40B4-BE49-F238E27FC236}">
                <a16:creationId xmlns:a16="http://schemas.microsoft.com/office/drawing/2014/main" id="{2E37CF81-9D4C-DA4E-9F52-F98AA558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894" y="9517167"/>
            <a:ext cx="271296" cy="280651"/>
          </a:xfrm>
          <a:custGeom>
            <a:avLst/>
            <a:gdLst>
              <a:gd name="T0" fmla="*/ 132 w 257"/>
              <a:gd name="T1" fmla="*/ 264 h 265"/>
              <a:gd name="T2" fmla="*/ 132 w 257"/>
              <a:gd name="T3" fmla="*/ 264 h 265"/>
              <a:gd name="T4" fmla="*/ 41 w 257"/>
              <a:gd name="T5" fmla="*/ 223 h 265"/>
              <a:gd name="T6" fmla="*/ 0 w 257"/>
              <a:gd name="T7" fmla="*/ 132 h 265"/>
              <a:gd name="T8" fmla="*/ 41 w 257"/>
              <a:gd name="T9" fmla="*/ 41 h 265"/>
              <a:gd name="T10" fmla="*/ 132 w 257"/>
              <a:gd name="T11" fmla="*/ 0 h 265"/>
              <a:gd name="T12" fmla="*/ 223 w 257"/>
              <a:gd name="T13" fmla="*/ 41 h 265"/>
              <a:gd name="T14" fmla="*/ 256 w 257"/>
              <a:gd name="T15" fmla="*/ 132 h 265"/>
              <a:gd name="T16" fmla="*/ 223 w 257"/>
              <a:gd name="T17" fmla="*/ 223 h 265"/>
              <a:gd name="T18" fmla="*/ 132 w 257"/>
              <a:gd name="T19" fmla="*/ 264 h 265"/>
              <a:gd name="T20" fmla="*/ 132 w 257"/>
              <a:gd name="T21" fmla="*/ 17 h 265"/>
              <a:gd name="T22" fmla="*/ 132 w 257"/>
              <a:gd name="T23" fmla="*/ 17 h 265"/>
              <a:gd name="T24" fmla="*/ 17 w 257"/>
              <a:gd name="T25" fmla="*/ 132 h 265"/>
              <a:gd name="T26" fmla="*/ 132 w 257"/>
              <a:gd name="T27" fmla="*/ 248 h 265"/>
              <a:gd name="T28" fmla="*/ 240 w 257"/>
              <a:gd name="T29" fmla="*/ 132 h 265"/>
              <a:gd name="T30" fmla="*/ 132 w 257"/>
              <a:gd name="T31" fmla="*/ 1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265">
                <a:moveTo>
                  <a:pt x="132" y="264"/>
                </a:moveTo>
                <a:lnTo>
                  <a:pt x="132" y="264"/>
                </a:lnTo>
                <a:cubicBezTo>
                  <a:pt x="99" y="264"/>
                  <a:pt x="66" y="248"/>
                  <a:pt x="41" y="223"/>
                </a:cubicBezTo>
                <a:cubicBezTo>
                  <a:pt x="17" y="198"/>
                  <a:pt x="0" y="165"/>
                  <a:pt x="0" y="132"/>
                </a:cubicBezTo>
                <a:cubicBezTo>
                  <a:pt x="0" y="99"/>
                  <a:pt x="17" y="66"/>
                  <a:pt x="41" y="41"/>
                </a:cubicBezTo>
                <a:cubicBezTo>
                  <a:pt x="66" y="17"/>
                  <a:pt x="99" y="0"/>
                  <a:pt x="132" y="0"/>
                </a:cubicBezTo>
                <a:cubicBezTo>
                  <a:pt x="165" y="0"/>
                  <a:pt x="199" y="17"/>
                  <a:pt x="223" y="41"/>
                </a:cubicBezTo>
                <a:cubicBezTo>
                  <a:pt x="248" y="66"/>
                  <a:pt x="256" y="99"/>
                  <a:pt x="256" y="132"/>
                </a:cubicBezTo>
                <a:cubicBezTo>
                  <a:pt x="256" y="165"/>
                  <a:pt x="248" y="198"/>
                  <a:pt x="223" y="223"/>
                </a:cubicBezTo>
                <a:cubicBezTo>
                  <a:pt x="199" y="248"/>
                  <a:pt x="165" y="264"/>
                  <a:pt x="132" y="264"/>
                </a:cubicBezTo>
                <a:close/>
                <a:moveTo>
                  <a:pt x="132" y="17"/>
                </a:moveTo>
                <a:lnTo>
                  <a:pt x="132" y="17"/>
                </a:lnTo>
                <a:cubicBezTo>
                  <a:pt x="66" y="17"/>
                  <a:pt x="17" y="66"/>
                  <a:pt x="17" y="132"/>
                </a:cubicBezTo>
                <a:cubicBezTo>
                  <a:pt x="17" y="190"/>
                  <a:pt x="66" y="248"/>
                  <a:pt x="132" y="248"/>
                </a:cubicBezTo>
                <a:cubicBezTo>
                  <a:pt x="190" y="248"/>
                  <a:pt x="240" y="190"/>
                  <a:pt x="240" y="132"/>
                </a:cubicBezTo>
                <a:cubicBezTo>
                  <a:pt x="240" y="66"/>
                  <a:pt x="190" y="17"/>
                  <a:pt x="132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10">
            <a:extLst>
              <a:ext uri="{FF2B5EF4-FFF2-40B4-BE49-F238E27FC236}">
                <a16:creationId xmlns:a16="http://schemas.microsoft.com/office/drawing/2014/main" id="{E30659A9-A03F-624D-9577-EF10A086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35" y="9549908"/>
            <a:ext cx="210490" cy="210490"/>
          </a:xfrm>
          <a:custGeom>
            <a:avLst/>
            <a:gdLst>
              <a:gd name="T0" fmla="*/ 99 w 200"/>
              <a:gd name="T1" fmla="*/ 198 h 199"/>
              <a:gd name="T2" fmla="*/ 99 w 200"/>
              <a:gd name="T3" fmla="*/ 198 h 199"/>
              <a:gd name="T4" fmla="*/ 0 w 200"/>
              <a:gd name="T5" fmla="*/ 99 h 199"/>
              <a:gd name="T6" fmla="*/ 99 w 200"/>
              <a:gd name="T7" fmla="*/ 0 h 199"/>
              <a:gd name="T8" fmla="*/ 199 w 200"/>
              <a:gd name="T9" fmla="*/ 99 h 199"/>
              <a:gd name="T10" fmla="*/ 99 w 200"/>
              <a:gd name="T11" fmla="*/ 198 h 199"/>
              <a:gd name="T12" fmla="*/ 99 w 200"/>
              <a:gd name="T13" fmla="*/ 17 h 199"/>
              <a:gd name="T14" fmla="*/ 99 w 200"/>
              <a:gd name="T15" fmla="*/ 17 h 199"/>
              <a:gd name="T16" fmla="*/ 17 w 200"/>
              <a:gd name="T17" fmla="*/ 99 h 199"/>
              <a:gd name="T18" fmla="*/ 99 w 200"/>
              <a:gd name="T19" fmla="*/ 182 h 199"/>
              <a:gd name="T20" fmla="*/ 182 w 200"/>
              <a:gd name="T21" fmla="*/ 99 h 199"/>
              <a:gd name="T22" fmla="*/ 99 w 200"/>
              <a:gd name="T23" fmla="*/ 1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9">
                <a:moveTo>
                  <a:pt x="99" y="198"/>
                </a:moveTo>
                <a:lnTo>
                  <a:pt x="99" y="198"/>
                </a:lnTo>
                <a:cubicBezTo>
                  <a:pt x="42" y="198"/>
                  <a:pt x="0" y="157"/>
                  <a:pt x="0" y="99"/>
                </a:cubicBezTo>
                <a:cubicBezTo>
                  <a:pt x="0" y="41"/>
                  <a:pt x="42" y="0"/>
                  <a:pt x="99" y="0"/>
                </a:cubicBezTo>
                <a:cubicBezTo>
                  <a:pt x="149" y="0"/>
                  <a:pt x="199" y="41"/>
                  <a:pt x="199" y="99"/>
                </a:cubicBezTo>
                <a:cubicBezTo>
                  <a:pt x="199" y="157"/>
                  <a:pt x="149" y="198"/>
                  <a:pt x="99" y="198"/>
                </a:cubicBezTo>
                <a:close/>
                <a:moveTo>
                  <a:pt x="99" y="17"/>
                </a:moveTo>
                <a:lnTo>
                  <a:pt x="99" y="17"/>
                </a:lnTo>
                <a:cubicBezTo>
                  <a:pt x="50" y="17"/>
                  <a:pt x="17" y="50"/>
                  <a:pt x="17" y="99"/>
                </a:cubicBezTo>
                <a:cubicBezTo>
                  <a:pt x="17" y="141"/>
                  <a:pt x="50" y="182"/>
                  <a:pt x="99" y="182"/>
                </a:cubicBezTo>
                <a:cubicBezTo>
                  <a:pt x="141" y="182"/>
                  <a:pt x="182" y="141"/>
                  <a:pt x="182" y="99"/>
                </a:cubicBezTo>
                <a:cubicBezTo>
                  <a:pt x="182" y="50"/>
                  <a:pt x="141" y="17"/>
                  <a:pt x="99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11">
            <a:extLst>
              <a:ext uri="{FF2B5EF4-FFF2-40B4-BE49-F238E27FC236}">
                <a16:creationId xmlns:a16="http://schemas.microsoft.com/office/drawing/2014/main" id="{7C79C6D5-2C8B-B643-84AA-9B355844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89" y="9596683"/>
            <a:ext cx="107581" cy="126294"/>
          </a:xfrm>
          <a:custGeom>
            <a:avLst/>
            <a:gdLst>
              <a:gd name="T0" fmla="*/ 91 w 100"/>
              <a:gd name="T1" fmla="*/ 9 h 117"/>
              <a:gd name="T2" fmla="*/ 91 w 100"/>
              <a:gd name="T3" fmla="*/ 9 h 117"/>
              <a:gd name="T4" fmla="*/ 91 w 100"/>
              <a:gd name="T5" fmla="*/ 0 h 117"/>
              <a:gd name="T6" fmla="*/ 82 w 100"/>
              <a:gd name="T7" fmla="*/ 0 h 117"/>
              <a:gd name="T8" fmla="*/ 49 w 100"/>
              <a:gd name="T9" fmla="*/ 34 h 117"/>
              <a:gd name="T10" fmla="*/ 8 w 100"/>
              <a:gd name="T11" fmla="*/ 0 h 117"/>
              <a:gd name="T12" fmla="*/ 0 w 100"/>
              <a:gd name="T13" fmla="*/ 0 h 117"/>
              <a:gd name="T14" fmla="*/ 0 w 100"/>
              <a:gd name="T15" fmla="*/ 9 h 117"/>
              <a:gd name="T16" fmla="*/ 41 w 100"/>
              <a:gd name="T17" fmla="*/ 50 h 117"/>
              <a:gd name="T18" fmla="*/ 41 w 100"/>
              <a:gd name="T19" fmla="*/ 58 h 117"/>
              <a:gd name="T20" fmla="*/ 25 w 100"/>
              <a:gd name="T21" fmla="*/ 58 h 117"/>
              <a:gd name="T22" fmla="*/ 16 w 100"/>
              <a:gd name="T23" fmla="*/ 67 h 117"/>
              <a:gd name="T24" fmla="*/ 25 w 100"/>
              <a:gd name="T25" fmla="*/ 75 h 117"/>
              <a:gd name="T26" fmla="*/ 41 w 100"/>
              <a:gd name="T27" fmla="*/ 75 h 117"/>
              <a:gd name="T28" fmla="*/ 41 w 100"/>
              <a:gd name="T29" fmla="*/ 83 h 117"/>
              <a:gd name="T30" fmla="*/ 25 w 100"/>
              <a:gd name="T31" fmla="*/ 83 h 117"/>
              <a:gd name="T32" fmla="*/ 16 w 100"/>
              <a:gd name="T33" fmla="*/ 91 h 117"/>
              <a:gd name="T34" fmla="*/ 25 w 100"/>
              <a:gd name="T35" fmla="*/ 91 h 117"/>
              <a:gd name="T36" fmla="*/ 41 w 100"/>
              <a:gd name="T37" fmla="*/ 91 h 117"/>
              <a:gd name="T38" fmla="*/ 41 w 100"/>
              <a:gd name="T39" fmla="*/ 108 h 117"/>
              <a:gd name="T40" fmla="*/ 49 w 100"/>
              <a:gd name="T41" fmla="*/ 116 h 117"/>
              <a:gd name="T42" fmla="*/ 49 w 100"/>
              <a:gd name="T43" fmla="*/ 116 h 117"/>
              <a:gd name="T44" fmla="*/ 58 w 100"/>
              <a:gd name="T45" fmla="*/ 108 h 117"/>
              <a:gd name="T46" fmla="*/ 58 w 100"/>
              <a:gd name="T47" fmla="*/ 91 h 117"/>
              <a:gd name="T48" fmla="*/ 66 w 100"/>
              <a:gd name="T49" fmla="*/ 91 h 117"/>
              <a:gd name="T50" fmla="*/ 74 w 100"/>
              <a:gd name="T51" fmla="*/ 91 h 117"/>
              <a:gd name="T52" fmla="*/ 66 w 100"/>
              <a:gd name="T53" fmla="*/ 83 h 117"/>
              <a:gd name="T54" fmla="*/ 58 w 100"/>
              <a:gd name="T55" fmla="*/ 83 h 117"/>
              <a:gd name="T56" fmla="*/ 58 w 100"/>
              <a:gd name="T57" fmla="*/ 75 h 117"/>
              <a:gd name="T58" fmla="*/ 66 w 100"/>
              <a:gd name="T59" fmla="*/ 75 h 117"/>
              <a:gd name="T60" fmla="*/ 74 w 100"/>
              <a:gd name="T61" fmla="*/ 67 h 117"/>
              <a:gd name="T62" fmla="*/ 66 w 100"/>
              <a:gd name="T63" fmla="*/ 58 h 117"/>
              <a:gd name="T64" fmla="*/ 58 w 100"/>
              <a:gd name="T65" fmla="*/ 58 h 117"/>
              <a:gd name="T66" fmla="*/ 58 w 100"/>
              <a:gd name="T67" fmla="*/ 50 h 117"/>
              <a:gd name="T68" fmla="*/ 91 w 100"/>
              <a:gd name="T69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0" h="117">
                <a:moveTo>
                  <a:pt x="91" y="9"/>
                </a:moveTo>
                <a:lnTo>
                  <a:pt x="91" y="9"/>
                </a:lnTo>
                <a:cubicBezTo>
                  <a:pt x="99" y="9"/>
                  <a:pt x="99" y="9"/>
                  <a:pt x="91" y="0"/>
                </a:cubicBezTo>
                <a:lnTo>
                  <a:pt x="82" y="0"/>
                </a:lnTo>
                <a:cubicBezTo>
                  <a:pt x="49" y="34"/>
                  <a:pt x="49" y="34"/>
                  <a:pt x="49" y="34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0" y="0"/>
                </a:cubicBezTo>
                <a:lnTo>
                  <a:pt x="0" y="9"/>
                </a:lnTo>
                <a:cubicBezTo>
                  <a:pt x="41" y="50"/>
                  <a:pt x="41" y="50"/>
                  <a:pt x="41" y="50"/>
                </a:cubicBezTo>
                <a:cubicBezTo>
                  <a:pt x="41" y="58"/>
                  <a:pt x="41" y="58"/>
                  <a:pt x="41" y="58"/>
                </a:cubicBezTo>
                <a:cubicBezTo>
                  <a:pt x="25" y="58"/>
                  <a:pt x="25" y="58"/>
                  <a:pt x="25" y="58"/>
                </a:cubicBezTo>
                <a:lnTo>
                  <a:pt x="16" y="67"/>
                </a:lnTo>
                <a:cubicBezTo>
                  <a:pt x="16" y="75"/>
                  <a:pt x="25" y="75"/>
                  <a:pt x="25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83"/>
                  <a:pt x="41" y="83"/>
                  <a:pt x="41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16" y="83"/>
                  <a:pt x="16" y="91"/>
                </a:cubicBezTo>
                <a:lnTo>
                  <a:pt x="25" y="91"/>
                </a:lnTo>
                <a:cubicBezTo>
                  <a:pt x="41" y="91"/>
                  <a:pt x="41" y="91"/>
                  <a:pt x="41" y="91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41" y="116"/>
                  <a:pt x="41" y="116"/>
                  <a:pt x="49" y="116"/>
                </a:cubicBezTo>
                <a:lnTo>
                  <a:pt x="49" y="116"/>
                </a:lnTo>
                <a:cubicBezTo>
                  <a:pt x="49" y="116"/>
                  <a:pt x="58" y="116"/>
                  <a:pt x="58" y="108"/>
                </a:cubicBezTo>
                <a:cubicBezTo>
                  <a:pt x="58" y="91"/>
                  <a:pt x="58" y="91"/>
                  <a:pt x="58" y="91"/>
                </a:cubicBezTo>
                <a:cubicBezTo>
                  <a:pt x="66" y="91"/>
                  <a:pt x="66" y="91"/>
                  <a:pt x="66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3"/>
                  <a:pt x="74" y="83"/>
                  <a:pt x="66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8" y="75"/>
                  <a:pt x="58" y="75"/>
                  <a:pt x="58" y="75"/>
                </a:cubicBezTo>
                <a:cubicBezTo>
                  <a:pt x="66" y="75"/>
                  <a:pt x="66" y="75"/>
                  <a:pt x="66" y="75"/>
                </a:cubicBezTo>
                <a:cubicBezTo>
                  <a:pt x="74" y="75"/>
                  <a:pt x="74" y="75"/>
                  <a:pt x="74" y="67"/>
                </a:cubicBezTo>
                <a:cubicBezTo>
                  <a:pt x="74" y="67"/>
                  <a:pt x="74" y="58"/>
                  <a:pt x="66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0"/>
                  <a:pt x="58" y="50"/>
                  <a:pt x="58" y="50"/>
                </a:cubicBezTo>
                <a:lnTo>
                  <a:pt x="91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2">
            <a:extLst>
              <a:ext uri="{FF2B5EF4-FFF2-40B4-BE49-F238E27FC236}">
                <a16:creationId xmlns:a16="http://schemas.microsoft.com/office/drawing/2014/main" id="{29DEE98B-32E7-F545-B31F-BE68942C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852" y="3782537"/>
            <a:ext cx="360167" cy="130970"/>
          </a:xfrm>
          <a:custGeom>
            <a:avLst/>
            <a:gdLst>
              <a:gd name="T0" fmla="*/ 165 w 339"/>
              <a:gd name="T1" fmla="*/ 124 h 125"/>
              <a:gd name="T2" fmla="*/ 165 w 339"/>
              <a:gd name="T3" fmla="*/ 124 h 125"/>
              <a:gd name="T4" fmla="*/ 58 w 339"/>
              <a:gd name="T5" fmla="*/ 116 h 125"/>
              <a:gd name="T6" fmla="*/ 16 w 339"/>
              <a:gd name="T7" fmla="*/ 108 h 125"/>
              <a:gd name="T8" fmla="*/ 0 w 339"/>
              <a:gd name="T9" fmla="*/ 83 h 125"/>
              <a:gd name="T10" fmla="*/ 0 w 339"/>
              <a:gd name="T11" fmla="*/ 17 h 125"/>
              <a:gd name="T12" fmla="*/ 16 w 339"/>
              <a:gd name="T13" fmla="*/ 0 h 125"/>
              <a:gd name="T14" fmla="*/ 16 w 339"/>
              <a:gd name="T15" fmla="*/ 0 h 125"/>
              <a:gd name="T16" fmla="*/ 33 w 339"/>
              <a:gd name="T17" fmla="*/ 17 h 125"/>
              <a:gd name="T18" fmla="*/ 66 w 339"/>
              <a:gd name="T19" fmla="*/ 25 h 125"/>
              <a:gd name="T20" fmla="*/ 157 w 339"/>
              <a:gd name="T21" fmla="*/ 34 h 125"/>
              <a:gd name="T22" fmla="*/ 182 w 339"/>
              <a:gd name="T23" fmla="*/ 34 h 125"/>
              <a:gd name="T24" fmla="*/ 272 w 339"/>
              <a:gd name="T25" fmla="*/ 25 h 125"/>
              <a:gd name="T26" fmla="*/ 305 w 339"/>
              <a:gd name="T27" fmla="*/ 17 h 125"/>
              <a:gd name="T28" fmla="*/ 322 w 339"/>
              <a:gd name="T29" fmla="*/ 0 h 125"/>
              <a:gd name="T30" fmla="*/ 322 w 339"/>
              <a:gd name="T31" fmla="*/ 0 h 125"/>
              <a:gd name="T32" fmla="*/ 338 w 339"/>
              <a:gd name="T33" fmla="*/ 17 h 125"/>
              <a:gd name="T34" fmla="*/ 338 w 339"/>
              <a:gd name="T35" fmla="*/ 17 h 125"/>
              <a:gd name="T36" fmla="*/ 338 w 339"/>
              <a:gd name="T37" fmla="*/ 17 h 125"/>
              <a:gd name="T38" fmla="*/ 338 w 339"/>
              <a:gd name="T39" fmla="*/ 17 h 125"/>
              <a:gd name="T40" fmla="*/ 338 w 339"/>
              <a:gd name="T41" fmla="*/ 83 h 125"/>
              <a:gd name="T42" fmla="*/ 281 w 339"/>
              <a:gd name="T43" fmla="*/ 116 h 125"/>
              <a:gd name="T44" fmla="*/ 165 w 339"/>
              <a:gd name="T45" fmla="*/ 124 h 125"/>
              <a:gd name="T46" fmla="*/ 33 w 339"/>
              <a:gd name="T47" fmla="*/ 75 h 125"/>
              <a:gd name="T48" fmla="*/ 33 w 339"/>
              <a:gd name="T49" fmla="*/ 75 h 125"/>
              <a:gd name="T50" fmla="*/ 74 w 339"/>
              <a:gd name="T51" fmla="*/ 91 h 125"/>
              <a:gd name="T52" fmla="*/ 165 w 339"/>
              <a:gd name="T53" fmla="*/ 100 h 125"/>
              <a:gd name="T54" fmla="*/ 264 w 339"/>
              <a:gd name="T55" fmla="*/ 91 h 125"/>
              <a:gd name="T56" fmla="*/ 305 w 339"/>
              <a:gd name="T57" fmla="*/ 75 h 125"/>
              <a:gd name="T58" fmla="*/ 305 w 339"/>
              <a:gd name="T59" fmla="*/ 50 h 125"/>
              <a:gd name="T60" fmla="*/ 289 w 339"/>
              <a:gd name="T61" fmla="*/ 50 h 125"/>
              <a:gd name="T62" fmla="*/ 182 w 339"/>
              <a:gd name="T63" fmla="*/ 67 h 125"/>
              <a:gd name="T64" fmla="*/ 157 w 339"/>
              <a:gd name="T65" fmla="*/ 67 h 125"/>
              <a:gd name="T66" fmla="*/ 49 w 339"/>
              <a:gd name="T67" fmla="*/ 50 h 125"/>
              <a:gd name="T68" fmla="*/ 33 w 339"/>
              <a:gd name="T69" fmla="*/ 50 h 125"/>
              <a:gd name="T70" fmla="*/ 33 w 339"/>
              <a:gd name="T71" fmla="*/ 75 h 125"/>
              <a:gd name="T72" fmla="*/ 305 w 339"/>
              <a:gd name="T73" fmla="*/ 83 h 125"/>
              <a:gd name="T74" fmla="*/ 305 w 339"/>
              <a:gd name="T75" fmla="*/ 83 h 125"/>
              <a:gd name="T76" fmla="*/ 33 w 339"/>
              <a:gd name="T77" fmla="*/ 17 h 125"/>
              <a:gd name="T78" fmla="*/ 33 w 339"/>
              <a:gd name="T79" fmla="*/ 1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25">
                <a:moveTo>
                  <a:pt x="165" y="124"/>
                </a:moveTo>
                <a:lnTo>
                  <a:pt x="165" y="124"/>
                </a:lnTo>
                <a:cubicBezTo>
                  <a:pt x="124" y="124"/>
                  <a:pt x="91" y="124"/>
                  <a:pt x="58" y="116"/>
                </a:cubicBezTo>
                <a:cubicBezTo>
                  <a:pt x="41" y="116"/>
                  <a:pt x="33" y="108"/>
                  <a:pt x="16" y="108"/>
                </a:cubicBezTo>
                <a:cubicBezTo>
                  <a:pt x="8" y="100"/>
                  <a:pt x="0" y="91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9"/>
                  <a:pt x="33" y="17"/>
                </a:cubicBezTo>
                <a:cubicBezTo>
                  <a:pt x="33" y="17"/>
                  <a:pt x="41" y="17"/>
                  <a:pt x="66" y="25"/>
                </a:cubicBezTo>
                <a:cubicBezTo>
                  <a:pt x="91" y="34"/>
                  <a:pt x="124" y="34"/>
                  <a:pt x="157" y="34"/>
                </a:cubicBezTo>
                <a:cubicBezTo>
                  <a:pt x="165" y="34"/>
                  <a:pt x="173" y="34"/>
                  <a:pt x="182" y="34"/>
                </a:cubicBezTo>
                <a:cubicBezTo>
                  <a:pt x="215" y="34"/>
                  <a:pt x="248" y="34"/>
                  <a:pt x="272" y="25"/>
                </a:cubicBezTo>
                <a:cubicBezTo>
                  <a:pt x="297" y="17"/>
                  <a:pt x="305" y="17"/>
                  <a:pt x="305" y="17"/>
                </a:cubicBezTo>
                <a:cubicBezTo>
                  <a:pt x="314" y="9"/>
                  <a:pt x="314" y="0"/>
                  <a:pt x="322" y="0"/>
                </a:cubicBezTo>
                <a:lnTo>
                  <a:pt x="322" y="0"/>
                </a:lnTo>
                <a:cubicBezTo>
                  <a:pt x="330" y="0"/>
                  <a:pt x="338" y="9"/>
                  <a:pt x="338" y="17"/>
                </a:cubicBezTo>
                <a:lnTo>
                  <a:pt x="338" y="17"/>
                </a:lnTo>
                <a:lnTo>
                  <a:pt x="338" y="17"/>
                </a:lnTo>
                <a:lnTo>
                  <a:pt x="338" y="17"/>
                </a:lnTo>
                <a:cubicBezTo>
                  <a:pt x="338" y="83"/>
                  <a:pt x="338" y="83"/>
                  <a:pt x="338" y="83"/>
                </a:cubicBezTo>
                <a:cubicBezTo>
                  <a:pt x="338" y="100"/>
                  <a:pt x="305" y="116"/>
                  <a:pt x="281" y="116"/>
                </a:cubicBezTo>
                <a:cubicBezTo>
                  <a:pt x="248" y="124"/>
                  <a:pt x="215" y="124"/>
                  <a:pt x="165" y="124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83"/>
                  <a:pt x="41" y="83"/>
                  <a:pt x="74" y="91"/>
                </a:cubicBezTo>
                <a:cubicBezTo>
                  <a:pt x="99" y="91"/>
                  <a:pt x="132" y="100"/>
                  <a:pt x="165" y="100"/>
                </a:cubicBezTo>
                <a:cubicBezTo>
                  <a:pt x="206" y="100"/>
                  <a:pt x="239" y="91"/>
                  <a:pt x="264" y="91"/>
                </a:cubicBezTo>
                <a:cubicBezTo>
                  <a:pt x="297" y="83"/>
                  <a:pt x="305" y="83"/>
                  <a:pt x="305" y="75"/>
                </a:cubicBezTo>
                <a:cubicBezTo>
                  <a:pt x="305" y="50"/>
                  <a:pt x="305" y="50"/>
                  <a:pt x="305" y="50"/>
                </a:cubicBezTo>
                <a:cubicBezTo>
                  <a:pt x="297" y="50"/>
                  <a:pt x="289" y="50"/>
                  <a:pt x="289" y="50"/>
                </a:cubicBezTo>
                <a:cubicBezTo>
                  <a:pt x="256" y="58"/>
                  <a:pt x="223" y="67"/>
                  <a:pt x="182" y="67"/>
                </a:cubicBezTo>
                <a:cubicBezTo>
                  <a:pt x="173" y="67"/>
                  <a:pt x="165" y="67"/>
                  <a:pt x="157" y="67"/>
                </a:cubicBezTo>
                <a:cubicBezTo>
                  <a:pt x="116" y="67"/>
                  <a:pt x="83" y="58"/>
                  <a:pt x="49" y="50"/>
                </a:cubicBezTo>
                <a:cubicBezTo>
                  <a:pt x="49" y="50"/>
                  <a:pt x="41" y="50"/>
                  <a:pt x="33" y="50"/>
                </a:cubicBezTo>
                <a:lnTo>
                  <a:pt x="33" y="75"/>
                </a:lnTo>
                <a:close/>
                <a:moveTo>
                  <a:pt x="305" y="83"/>
                </a:moveTo>
                <a:lnTo>
                  <a:pt x="305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3">
            <a:extLst>
              <a:ext uri="{FF2B5EF4-FFF2-40B4-BE49-F238E27FC236}">
                <a16:creationId xmlns:a16="http://schemas.microsoft.com/office/drawing/2014/main" id="{D5596A7D-721D-524D-9EEF-7DC2EF2E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852" y="3717052"/>
            <a:ext cx="360167" cy="140325"/>
          </a:xfrm>
          <a:custGeom>
            <a:avLst/>
            <a:gdLst>
              <a:gd name="T0" fmla="*/ 165 w 339"/>
              <a:gd name="T1" fmla="*/ 133 h 134"/>
              <a:gd name="T2" fmla="*/ 165 w 339"/>
              <a:gd name="T3" fmla="*/ 133 h 134"/>
              <a:gd name="T4" fmla="*/ 58 w 339"/>
              <a:gd name="T5" fmla="*/ 116 h 134"/>
              <a:gd name="T6" fmla="*/ 16 w 339"/>
              <a:gd name="T7" fmla="*/ 108 h 134"/>
              <a:gd name="T8" fmla="*/ 0 w 339"/>
              <a:gd name="T9" fmla="*/ 83 h 134"/>
              <a:gd name="T10" fmla="*/ 0 w 339"/>
              <a:gd name="T11" fmla="*/ 17 h 134"/>
              <a:gd name="T12" fmla="*/ 16 w 339"/>
              <a:gd name="T13" fmla="*/ 0 h 134"/>
              <a:gd name="T14" fmla="*/ 16 w 339"/>
              <a:gd name="T15" fmla="*/ 0 h 134"/>
              <a:gd name="T16" fmla="*/ 33 w 339"/>
              <a:gd name="T17" fmla="*/ 17 h 134"/>
              <a:gd name="T18" fmla="*/ 66 w 339"/>
              <a:gd name="T19" fmla="*/ 25 h 134"/>
              <a:gd name="T20" fmla="*/ 157 w 339"/>
              <a:gd name="T21" fmla="*/ 33 h 134"/>
              <a:gd name="T22" fmla="*/ 182 w 339"/>
              <a:gd name="T23" fmla="*/ 33 h 134"/>
              <a:gd name="T24" fmla="*/ 272 w 339"/>
              <a:gd name="T25" fmla="*/ 25 h 134"/>
              <a:gd name="T26" fmla="*/ 305 w 339"/>
              <a:gd name="T27" fmla="*/ 17 h 134"/>
              <a:gd name="T28" fmla="*/ 322 w 339"/>
              <a:gd name="T29" fmla="*/ 0 h 134"/>
              <a:gd name="T30" fmla="*/ 322 w 339"/>
              <a:gd name="T31" fmla="*/ 0 h 134"/>
              <a:gd name="T32" fmla="*/ 338 w 339"/>
              <a:gd name="T33" fmla="*/ 17 h 134"/>
              <a:gd name="T34" fmla="*/ 338 w 339"/>
              <a:gd name="T35" fmla="*/ 17 h 134"/>
              <a:gd name="T36" fmla="*/ 338 w 339"/>
              <a:gd name="T37" fmla="*/ 17 h 134"/>
              <a:gd name="T38" fmla="*/ 338 w 339"/>
              <a:gd name="T39" fmla="*/ 17 h 134"/>
              <a:gd name="T40" fmla="*/ 338 w 339"/>
              <a:gd name="T41" fmla="*/ 83 h 134"/>
              <a:gd name="T42" fmla="*/ 281 w 339"/>
              <a:gd name="T43" fmla="*/ 116 h 134"/>
              <a:gd name="T44" fmla="*/ 165 w 339"/>
              <a:gd name="T45" fmla="*/ 133 h 134"/>
              <a:gd name="T46" fmla="*/ 33 w 339"/>
              <a:gd name="T47" fmla="*/ 83 h 134"/>
              <a:gd name="T48" fmla="*/ 33 w 339"/>
              <a:gd name="T49" fmla="*/ 83 h 134"/>
              <a:gd name="T50" fmla="*/ 74 w 339"/>
              <a:gd name="T51" fmla="*/ 91 h 134"/>
              <a:gd name="T52" fmla="*/ 165 w 339"/>
              <a:gd name="T53" fmla="*/ 100 h 134"/>
              <a:gd name="T54" fmla="*/ 264 w 339"/>
              <a:gd name="T55" fmla="*/ 91 h 134"/>
              <a:gd name="T56" fmla="*/ 305 w 339"/>
              <a:gd name="T57" fmla="*/ 83 h 134"/>
              <a:gd name="T58" fmla="*/ 305 w 339"/>
              <a:gd name="T59" fmla="*/ 50 h 134"/>
              <a:gd name="T60" fmla="*/ 289 w 339"/>
              <a:gd name="T61" fmla="*/ 58 h 134"/>
              <a:gd name="T62" fmla="*/ 182 w 339"/>
              <a:gd name="T63" fmla="*/ 66 h 134"/>
              <a:gd name="T64" fmla="*/ 157 w 339"/>
              <a:gd name="T65" fmla="*/ 66 h 134"/>
              <a:gd name="T66" fmla="*/ 49 w 339"/>
              <a:gd name="T67" fmla="*/ 58 h 134"/>
              <a:gd name="T68" fmla="*/ 33 w 339"/>
              <a:gd name="T69" fmla="*/ 50 h 134"/>
              <a:gd name="T70" fmla="*/ 33 w 339"/>
              <a:gd name="T71" fmla="*/ 83 h 134"/>
              <a:gd name="T72" fmla="*/ 305 w 339"/>
              <a:gd name="T73" fmla="*/ 83 h 134"/>
              <a:gd name="T74" fmla="*/ 305 w 339"/>
              <a:gd name="T75" fmla="*/ 83 h 134"/>
              <a:gd name="T76" fmla="*/ 33 w 339"/>
              <a:gd name="T77" fmla="*/ 17 h 134"/>
              <a:gd name="T78" fmla="*/ 33 w 339"/>
              <a:gd name="T79" fmla="*/ 1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34">
                <a:moveTo>
                  <a:pt x="165" y="133"/>
                </a:moveTo>
                <a:lnTo>
                  <a:pt x="165" y="133"/>
                </a:lnTo>
                <a:cubicBezTo>
                  <a:pt x="124" y="133"/>
                  <a:pt x="91" y="124"/>
                  <a:pt x="58" y="116"/>
                </a:cubicBezTo>
                <a:cubicBezTo>
                  <a:pt x="41" y="116"/>
                  <a:pt x="33" y="116"/>
                  <a:pt x="16" y="108"/>
                </a:cubicBezTo>
                <a:cubicBezTo>
                  <a:pt x="8" y="100"/>
                  <a:pt x="0" y="91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9"/>
                  <a:pt x="33" y="17"/>
                </a:cubicBezTo>
                <a:cubicBezTo>
                  <a:pt x="33" y="17"/>
                  <a:pt x="41" y="25"/>
                  <a:pt x="66" y="25"/>
                </a:cubicBezTo>
                <a:cubicBezTo>
                  <a:pt x="91" y="33"/>
                  <a:pt x="124" y="33"/>
                  <a:pt x="157" y="33"/>
                </a:cubicBezTo>
                <a:cubicBezTo>
                  <a:pt x="165" y="33"/>
                  <a:pt x="173" y="33"/>
                  <a:pt x="182" y="33"/>
                </a:cubicBezTo>
                <a:cubicBezTo>
                  <a:pt x="215" y="33"/>
                  <a:pt x="248" y="33"/>
                  <a:pt x="272" y="25"/>
                </a:cubicBezTo>
                <a:cubicBezTo>
                  <a:pt x="297" y="25"/>
                  <a:pt x="305" y="17"/>
                  <a:pt x="305" y="17"/>
                </a:cubicBezTo>
                <a:cubicBezTo>
                  <a:pt x="314" y="9"/>
                  <a:pt x="314" y="0"/>
                  <a:pt x="322" y="0"/>
                </a:cubicBezTo>
                <a:lnTo>
                  <a:pt x="322" y="0"/>
                </a:lnTo>
                <a:cubicBezTo>
                  <a:pt x="330" y="0"/>
                  <a:pt x="338" y="9"/>
                  <a:pt x="338" y="17"/>
                </a:cubicBezTo>
                <a:lnTo>
                  <a:pt x="338" y="17"/>
                </a:lnTo>
                <a:lnTo>
                  <a:pt x="338" y="17"/>
                </a:lnTo>
                <a:lnTo>
                  <a:pt x="338" y="17"/>
                </a:lnTo>
                <a:cubicBezTo>
                  <a:pt x="338" y="83"/>
                  <a:pt x="338" y="83"/>
                  <a:pt x="338" y="83"/>
                </a:cubicBezTo>
                <a:cubicBezTo>
                  <a:pt x="338" y="108"/>
                  <a:pt x="305" y="116"/>
                  <a:pt x="281" y="116"/>
                </a:cubicBezTo>
                <a:cubicBezTo>
                  <a:pt x="248" y="124"/>
                  <a:pt x="215" y="133"/>
                  <a:pt x="165" y="133"/>
                </a:cubicBezTo>
                <a:close/>
                <a:moveTo>
                  <a:pt x="33" y="83"/>
                </a:moveTo>
                <a:lnTo>
                  <a:pt x="33" y="83"/>
                </a:lnTo>
                <a:cubicBezTo>
                  <a:pt x="33" y="83"/>
                  <a:pt x="41" y="83"/>
                  <a:pt x="74" y="91"/>
                </a:cubicBezTo>
                <a:cubicBezTo>
                  <a:pt x="99" y="100"/>
                  <a:pt x="132" y="100"/>
                  <a:pt x="165" y="100"/>
                </a:cubicBezTo>
                <a:cubicBezTo>
                  <a:pt x="206" y="100"/>
                  <a:pt x="239" y="100"/>
                  <a:pt x="264" y="91"/>
                </a:cubicBezTo>
                <a:cubicBezTo>
                  <a:pt x="297" y="83"/>
                  <a:pt x="305" y="83"/>
                  <a:pt x="305" y="83"/>
                </a:cubicBezTo>
                <a:cubicBezTo>
                  <a:pt x="305" y="50"/>
                  <a:pt x="305" y="50"/>
                  <a:pt x="305" y="50"/>
                </a:cubicBezTo>
                <a:cubicBezTo>
                  <a:pt x="297" y="50"/>
                  <a:pt x="289" y="50"/>
                  <a:pt x="289" y="58"/>
                </a:cubicBezTo>
                <a:cubicBezTo>
                  <a:pt x="256" y="58"/>
                  <a:pt x="223" y="66"/>
                  <a:pt x="182" y="66"/>
                </a:cubicBezTo>
                <a:cubicBezTo>
                  <a:pt x="173" y="66"/>
                  <a:pt x="165" y="66"/>
                  <a:pt x="157" y="66"/>
                </a:cubicBezTo>
                <a:cubicBezTo>
                  <a:pt x="116" y="66"/>
                  <a:pt x="83" y="58"/>
                  <a:pt x="49" y="58"/>
                </a:cubicBezTo>
                <a:cubicBezTo>
                  <a:pt x="49" y="50"/>
                  <a:pt x="41" y="50"/>
                  <a:pt x="33" y="50"/>
                </a:cubicBezTo>
                <a:lnTo>
                  <a:pt x="33" y="83"/>
                </a:lnTo>
                <a:close/>
                <a:moveTo>
                  <a:pt x="305" y="83"/>
                </a:moveTo>
                <a:lnTo>
                  <a:pt x="305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4">
            <a:extLst>
              <a:ext uri="{FF2B5EF4-FFF2-40B4-BE49-F238E27FC236}">
                <a16:creationId xmlns:a16="http://schemas.microsoft.com/office/drawing/2014/main" id="{53830214-387B-F24E-9BF9-247DCA1B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852" y="3618823"/>
            <a:ext cx="360167" cy="98229"/>
          </a:xfrm>
          <a:custGeom>
            <a:avLst/>
            <a:gdLst>
              <a:gd name="T0" fmla="*/ 165 w 339"/>
              <a:gd name="T1" fmla="*/ 91 h 92"/>
              <a:gd name="T2" fmla="*/ 165 w 339"/>
              <a:gd name="T3" fmla="*/ 91 h 92"/>
              <a:gd name="T4" fmla="*/ 157 w 339"/>
              <a:gd name="T5" fmla="*/ 91 h 92"/>
              <a:gd name="T6" fmla="*/ 49 w 339"/>
              <a:gd name="T7" fmla="*/ 83 h 92"/>
              <a:gd name="T8" fmla="*/ 0 w 339"/>
              <a:gd name="T9" fmla="*/ 42 h 92"/>
              <a:gd name="T10" fmla="*/ 58 w 339"/>
              <a:gd name="T11" fmla="*/ 9 h 92"/>
              <a:gd name="T12" fmla="*/ 165 w 339"/>
              <a:gd name="T13" fmla="*/ 0 h 92"/>
              <a:gd name="T14" fmla="*/ 281 w 339"/>
              <a:gd name="T15" fmla="*/ 9 h 92"/>
              <a:gd name="T16" fmla="*/ 314 w 339"/>
              <a:gd name="T17" fmla="*/ 17 h 92"/>
              <a:gd name="T18" fmla="*/ 338 w 339"/>
              <a:gd name="T19" fmla="*/ 42 h 92"/>
              <a:gd name="T20" fmla="*/ 289 w 339"/>
              <a:gd name="T21" fmla="*/ 83 h 92"/>
              <a:gd name="T22" fmla="*/ 182 w 339"/>
              <a:gd name="T23" fmla="*/ 91 h 92"/>
              <a:gd name="T24" fmla="*/ 165 w 339"/>
              <a:gd name="T25" fmla="*/ 91 h 92"/>
              <a:gd name="T26" fmla="*/ 33 w 339"/>
              <a:gd name="T27" fmla="*/ 42 h 92"/>
              <a:gd name="T28" fmla="*/ 33 w 339"/>
              <a:gd name="T29" fmla="*/ 42 h 92"/>
              <a:gd name="T30" fmla="*/ 66 w 339"/>
              <a:gd name="T31" fmla="*/ 58 h 92"/>
              <a:gd name="T32" fmla="*/ 157 w 339"/>
              <a:gd name="T33" fmla="*/ 58 h 92"/>
              <a:gd name="T34" fmla="*/ 182 w 339"/>
              <a:gd name="T35" fmla="*/ 58 h 92"/>
              <a:gd name="T36" fmla="*/ 272 w 339"/>
              <a:gd name="T37" fmla="*/ 58 h 92"/>
              <a:gd name="T38" fmla="*/ 305 w 339"/>
              <a:gd name="T39" fmla="*/ 42 h 92"/>
              <a:gd name="T40" fmla="*/ 264 w 339"/>
              <a:gd name="T41" fmla="*/ 33 h 92"/>
              <a:gd name="T42" fmla="*/ 165 w 339"/>
              <a:gd name="T43" fmla="*/ 25 h 92"/>
              <a:gd name="T44" fmla="*/ 74 w 339"/>
              <a:gd name="T45" fmla="*/ 33 h 92"/>
              <a:gd name="T46" fmla="*/ 33 w 339"/>
              <a:gd name="T47" fmla="*/ 42 h 92"/>
              <a:gd name="T48" fmla="*/ 305 w 339"/>
              <a:gd name="T49" fmla="*/ 50 h 92"/>
              <a:gd name="T50" fmla="*/ 305 w 339"/>
              <a:gd name="T51" fmla="*/ 5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9" h="92">
                <a:moveTo>
                  <a:pt x="165" y="91"/>
                </a:moveTo>
                <a:lnTo>
                  <a:pt x="165" y="91"/>
                </a:lnTo>
                <a:cubicBezTo>
                  <a:pt x="165" y="91"/>
                  <a:pt x="165" y="91"/>
                  <a:pt x="157" y="91"/>
                </a:cubicBezTo>
                <a:cubicBezTo>
                  <a:pt x="116" y="91"/>
                  <a:pt x="83" y="91"/>
                  <a:pt x="49" y="83"/>
                </a:cubicBezTo>
                <a:cubicBezTo>
                  <a:pt x="33" y="75"/>
                  <a:pt x="0" y="67"/>
                  <a:pt x="0" y="42"/>
                </a:cubicBezTo>
                <a:cubicBezTo>
                  <a:pt x="0" y="25"/>
                  <a:pt x="33" y="17"/>
                  <a:pt x="58" y="9"/>
                </a:cubicBezTo>
                <a:cubicBezTo>
                  <a:pt x="91" y="0"/>
                  <a:pt x="124" y="0"/>
                  <a:pt x="165" y="0"/>
                </a:cubicBezTo>
                <a:cubicBezTo>
                  <a:pt x="215" y="0"/>
                  <a:pt x="248" y="0"/>
                  <a:pt x="281" y="9"/>
                </a:cubicBezTo>
                <a:cubicBezTo>
                  <a:pt x="297" y="9"/>
                  <a:pt x="305" y="17"/>
                  <a:pt x="314" y="17"/>
                </a:cubicBezTo>
                <a:cubicBezTo>
                  <a:pt x="330" y="25"/>
                  <a:pt x="338" y="33"/>
                  <a:pt x="338" y="42"/>
                </a:cubicBezTo>
                <a:cubicBezTo>
                  <a:pt x="338" y="67"/>
                  <a:pt x="305" y="75"/>
                  <a:pt x="289" y="83"/>
                </a:cubicBezTo>
                <a:cubicBezTo>
                  <a:pt x="256" y="91"/>
                  <a:pt x="223" y="91"/>
                  <a:pt x="182" y="91"/>
                </a:cubicBezTo>
                <a:cubicBezTo>
                  <a:pt x="173" y="91"/>
                  <a:pt x="173" y="91"/>
                  <a:pt x="165" y="91"/>
                </a:cubicBezTo>
                <a:close/>
                <a:moveTo>
                  <a:pt x="33" y="42"/>
                </a:moveTo>
                <a:lnTo>
                  <a:pt x="33" y="42"/>
                </a:lnTo>
                <a:cubicBezTo>
                  <a:pt x="41" y="50"/>
                  <a:pt x="49" y="50"/>
                  <a:pt x="66" y="58"/>
                </a:cubicBezTo>
                <a:cubicBezTo>
                  <a:pt x="91" y="58"/>
                  <a:pt x="124" y="58"/>
                  <a:pt x="157" y="58"/>
                </a:cubicBezTo>
                <a:cubicBezTo>
                  <a:pt x="165" y="58"/>
                  <a:pt x="173" y="58"/>
                  <a:pt x="182" y="58"/>
                </a:cubicBezTo>
                <a:cubicBezTo>
                  <a:pt x="215" y="58"/>
                  <a:pt x="248" y="58"/>
                  <a:pt x="272" y="58"/>
                </a:cubicBezTo>
                <a:cubicBezTo>
                  <a:pt x="289" y="50"/>
                  <a:pt x="297" y="50"/>
                  <a:pt x="305" y="42"/>
                </a:cubicBezTo>
                <a:cubicBezTo>
                  <a:pt x="297" y="42"/>
                  <a:pt x="281" y="42"/>
                  <a:pt x="264" y="33"/>
                </a:cubicBezTo>
                <a:cubicBezTo>
                  <a:pt x="239" y="33"/>
                  <a:pt x="206" y="25"/>
                  <a:pt x="165" y="25"/>
                </a:cubicBezTo>
                <a:cubicBezTo>
                  <a:pt x="132" y="25"/>
                  <a:pt x="99" y="33"/>
                  <a:pt x="74" y="33"/>
                </a:cubicBezTo>
                <a:cubicBezTo>
                  <a:pt x="49" y="42"/>
                  <a:pt x="41" y="42"/>
                  <a:pt x="33" y="42"/>
                </a:cubicBezTo>
                <a:close/>
                <a:moveTo>
                  <a:pt x="305" y="50"/>
                </a:moveTo>
                <a:lnTo>
                  <a:pt x="305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5">
            <a:extLst>
              <a:ext uri="{FF2B5EF4-FFF2-40B4-BE49-F238E27FC236}">
                <a16:creationId xmlns:a16="http://schemas.microsoft.com/office/drawing/2014/main" id="{91D44B40-DC2A-E341-A11D-A9AB14A2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852" y="3651567"/>
            <a:ext cx="360167" cy="130970"/>
          </a:xfrm>
          <a:custGeom>
            <a:avLst/>
            <a:gdLst>
              <a:gd name="T0" fmla="*/ 165 w 339"/>
              <a:gd name="T1" fmla="*/ 124 h 125"/>
              <a:gd name="T2" fmla="*/ 165 w 339"/>
              <a:gd name="T3" fmla="*/ 124 h 125"/>
              <a:gd name="T4" fmla="*/ 58 w 339"/>
              <a:gd name="T5" fmla="*/ 116 h 125"/>
              <a:gd name="T6" fmla="*/ 16 w 339"/>
              <a:gd name="T7" fmla="*/ 100 h 125"/>
              <a:gd name="T8" fmla="*/ 0 w 339"/>
              <a:gd name="T9" fmla="*/ 75 h 125"/>
              <a:gd name="T10" fmla="*/ 0 w 339"/>
              <a:gd name="T11" fmla="*/ 9 h 125"/>
              <a:gd name="T12" fmla="*/ 16 w 339"/>
              <a:gd name="T13" fmla="*/ 0 h 125"/>
              <a:gd name="T14" fmla="*/ 16 w 339"/>
              <a:gd name="T15" fmla="*/ 0 h 125"/>
              <a:gd name="T16" fmla="*/ 33 w 339"/>
              <a:gd name="T17" fmla="*/ 9 h 125"/>
              <a:gd name="T18" fmla="*/ 66 w 339"/>
              <a:gd name="T19" fmla="*/ 25 h 125"/>
              <a:gd name="T20" fmla="*/ 157 w 339"/>
              <a:gd name="T21" fmla="*/ 25 h 125"/>
              <a:gd name="T22" fmla="*/ 182 w 339"/>
              <a:gd name="T23" fmla="*/ 25 h 125"/>
              <a:gd name="T24" fmla="*/ 272 w 339"/>
              <a:gd name="T25" fmla="*/ 25 h 125"/>
              <a:gd name="T26" fmla="*/ 305 w 339"/>
              <a:gd name="T27" fmla="*/ 9 h 125"/>
              <a:gd name="T28" fmla="*/ 322 w 339"/>
              <a:gd name="T29" fmla="*/ 0 h 125"/>
              <a:gd name="T30" fmla="*/ 322 w 339"/>
              <a:gd name="T31" fmla="*/ 0 h 125"/>
              <a:gd name="T32" fmla="*/ 338 w 339"/>
              <a:gd name="T33" fmla="*/ 9 h 125"/>
              <a:gd name="T34" fmla="*/ 338 w 339"/>
              <a:gd name="T35" fmla="*/ 9 h 125"/>
              <a:gd name="T36" fmla="*/ 338 w 339"/>
              <a:gd name="T37" fmla="*/ 9 h 125"/>
              <a:gd name="T38" fmla="*/ 338 w 339"/>
              <a:gd name="T39" fmla="*/ 9 h 125"/>
              <a:gd name="T40" fmla="*/ 338 w 339"/>
              <a:gd name="T41" fmla="*/ 75 h 125"/>
              <a:gd name="T42" fmla="*/ 281 w 339"/>
              <a:gd name="T43" fmla="*/ 116 h 125"/>
              <a:gd name="T44" fmla="*/ 165 w 339"/>
              <a:gd name="T45" fmla="*/ 124 h 125"/>
              <a:gd name="T46" fmla="*/ 33 w 339"/>
              <a:gd name="T47" fmla="*/ 75 h 125"/>
              <a:gd name="T48" fmla="*/ 33 w 339"/>
              <a:gd name="T49" fmla="*/ 75 h 125"/>
              <a:gd name="T50" fmla="*/ 74 w 339"/>
              <a:gd name="T51" fmla="*/ 83 h 125"/>
              <a:gd name="T52" fmla="*/ 165 w 339"/>
              <a:gd name="T53" fmla="*/ 91 h 125"/>
              <a:gd name="T54" fmla="*/ 264 w 339"/>
              <a:gd name="T55" fmla="*/ 83 h 125"/>
              <a:gd name="T56" fmla="*/ 305 w 339"/>
              <a:gd name="T57" fmla="*/ 75 h 125"/>
              <a:gd name="T58" fmla="*/ 305 w 339"/>
              <a:gd name="T59" fmla="*/ 42 h 125"/>
              <a:gd name="T60" fmla="*/ 289 w 339"/>
              <a:gd name="T61" fmla="*/ 50 h 125"/>
              <a:gd name="T62" fmla="*/ 182 w 339"/>
              <a:gd name="T63" fmla="*/ 58 h 125"/>
              <a:gd name="T64" fmla="*/ 157 w 339"/>
              <a:gd name="T65" fmla="*/ 58 h 125"/>
              <a:gd name="T66" fmla="*/ 49 w 339"/>
              <a:gd name="T67" fmla="*/ 50 h 125"/>
              <a:gd name="T68" fmla="*/ 33 w 339"/>
              <a:gd name="T69" fmla="*/ 42 h 125"/>
              <a:gd name="T70" fmla="*/ 33 w 339"/>
              <a:gd name="T71" fmla="*/ 75 h 125"/>
              <a:gd name="T72" fmla="*/ 305 w 339"/>
              <a:gd name="T73" fmla="*/ 75 h 125"/>
              <a:gd name="T74" fmla="*/ 305 w 339"/>
              <a:gd name="T75" fmla="*/ 75 h 125"/>
              <a:gd name="T76" fmla="*/ 33 w 339"/>
              <a:gd name="T77" fmla="*/ 9 h 125"/>
              <a:gd name="T78" fmla="*/ 33 w 339"/>
              <a:gd name="T79" fmla="*/ 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" h="125">
                <a:moveTo>
                  <a:pt x="165" y="124"/>
                </a:moveTo>
                <a:lnTo>
                  <a:pt x="165" y="124"/>
                </a:lnTo>
                <a:cubicBezTo>
                  <a:pt x="124" y="124"/>
                  <a:pt x="91" y="116"/>
                  <a:pt x="58" y="116"/>
                </a:cubicBezTo>
                <a:cubicBezTo>
                  <a:pt x="41" y="108"/>
                  <a:pt x="33" y="108"/>
                  <a:pt x="16" y="100"/>
                </a:cubicBezTo>
                <a:cubicBezTo>
                  <a:pt x="8" y="100"/>
                  <a:pt x="0" y="83"/>
                  <a:pt x="0" y="7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0"/>
                  <a:pt x="33" y="9"/>
                </a:cubicBezTo>
                <a:cubicBezTo>
                  <a:pt x="33" y="9"/>
                  <a:pt x="41" y="17"/>
                  <a:pt x="66" y="25"/>
                </a:cubicBezTo>
                <a:cubicBezTo>
                  <a:pt x="91" y="25"/>
                  <a:pt x="124" y="25"/>
                  <a:pt x="157" y="25"/>
                </a:cubicBezTo>
                <a:cubicBezTo>
                  <a:pt x="165" y="25"/>
                  <a:pt x="173" y="25"/>
                  <a:pt x="182" y="25"/>
                </a:cubicBezTo>
                <a:cubicBezTo>
                  <a:pt x="215" y="25"/>
                  <a:pt x="248" y="25"/>
                  <a:pt x="272" y="25"/>
                </a:cubicBezTo>
                <a:cubicBezTo>
                  <a:pt x="297" y="17"/>
                  <a:pt x="305" y="9"/>
                  <a:pt x="305" y="9"/>
                </a:cubicBezTo>
                <a:cubicBezTo>
                  <a:pt x="314" y="0"/>
                  <a:pt x="314" y="0"/>
                  <a:pt x="322" y="0"/>
                </a:cubicBezTo>
                <a:lnTo>
                  <a:pt x="322" y="0"/>
                </a:lnTo>
                <a:cubicBezTo>
                  <a:pt x="330" y="0"/>
                  <a:pt x="338" y="0"/>
                  <a:pt x="338" y="9"/>
                </a:cubicBez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cubicBezTo>
                  <a:pt x="338" y="75"/>
                  <a:pt x="338" y="75"/>
                  <a:pt x="338" y="75"/>
                </a:cubicBezTo>
                <a:cubicBezTo>
                  <a:pt x="338" y="100"/>
                  <a:pt x="305" y="108"/>
                  <a:pt x="281" y="116"/>
                </a:cubicBezTo>
                <a:cubicBezTo>
                  <a:pt x="248" y="116"/>
                  <a:pt x="215" y="124"/>
                  <a:pt x="165" y="124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1" y="83"/>
                  <a:pt x="74" y="83"/>
                </a:cubicBezTo>
                <a:cubicBezTo>
                  <a:pt x="99" y="91"/>
                  <a:pt x="132" y="91"/>
                  <a:pt x="165" y="91"/>
                </a:cubicBezTo>
                <a:cubicBezTo>
                  <a:pt x="206" y="91"/>
                  <a:pt x="239" y="91"/>
                  <a:pt x="264" y="83"/>
                </a:cubicBezTo>
                <a:cubicBezTo>
                  <a:pt x="297" y="83"/>
                  <a:pt x="305" y="75"/>
                  <a:pt x="305" y="75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97" y="42"/>
                  <a:pt x="289" y="50"/>
                  <a:pt x="289" y="50"/>
                </a:cubicBezTo>
                <a:cubicBezTo>
                  <a:pt x="256" y="58"/>
                  <a:pt x="223" y="58"/>
                  <a:pt x="182" y="58"/>
                </a:cubicBezTo>
                <a:cubicBezTo>
                  <a:pt x="173" y="58"/>
                  <a:pt x="165" y="58"/>
                  <a:pt x="157" y="58"/>
                </a:cubicBezTo>
                <a:cubicBezTo>
                  <a:pt x="116" y="58"/>
                  <a:pt x="83" y="58"/>
                  <a:pt x="49" y="50"/>
                </a:cubicBezTo>
                <a:cubicBezTo>
                  <a:pt x="49" y="50"/>
                  <a:pt x="41" y="42"/>
                  <a:pt x="33" y="42"/>
                </a:cubicBezTo>
                <a:lnTo>
                  <a:pt x="33" y="75"/>
                </a:lnTo>
                <a:close/>
                <a:moveTo>
                  <a:pt x="305" y="75"/>
                </a:moveTo>
                <a:lnTo>
                  <a:pt x="305" y="75"/>
                </a:lnTo>
                <a:close/>
                <a:moveTo>
                  <a:pt x="33" y="9"/>
                </a:moveTo>
                <a:lnTo>
                  <a:pt x="33" y="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6">
            <a:extLst>
              <a:ext uri="{FF2B5EF4-FFF2-40B4-BE49-F238E27FC236}">
                <a16:creationId xmlns:a16="http://schemas.microsoft.com/office/drawing/2014/main" id="{7653E332-54B2-B246-A483-EF3817BB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408" y="3441077"/>
            <a:ext cx="467751" cy="467751"/>
          </a:xfrm>
          <a:custGeom>
            <a:avLst/>
            <a:gdLst>
              <a:gd name="T0" fmla="*/ 215 w 439"/>
              <a:gd name="T1" fmla="*/ 438 h 439"/>
              <a:gd name="T2" fmla="*/ 215 w 439"/>
              <a:gd name="T3" fmla="*/ 438 h 439"/>
              <a:gd name="T4" fmla="*/ 58 w 439"/>
              <a:gd name="T5" fmla="*/ 372 h 439"/>
              <a:gd name="T6" fmla="*/ 0 w 439"/>
              <a:gd name="T7" fmla="*/ 215 h 439"/>
              <a:gd name="T8" fmla="*/ 58 w 439"/>
              <a:gd name="T9" fmla="*/ 66 h 439"/>
              <a:gd name="T10" fmla="*/ 215 w 439"/>
              <a:gd name="T11" fmla="*/ 0 h 439"/>
              <a:gd name="T12" fmla="*/ 372 w 439"/>
              <a:gd name="T13" fmla="*/ 66 h 439"/>
              <a:gd name="T14" fmla="*/ 438 w 439"/>
              <a:gd name="T15" fmla="*/ 215 h 439"/>
              <a:gd name="T16" fmla="*/ 372 w 439"/>
              <a:gd name="T17" fmla="*/ 372 h 439"/>
              <a:gd name="T18" fmla="*/ 215 w 439"/>
              <a:gd name="T19" fmla="*/ 438 h 439"/>
              <a:gd name="T20" fmla="*/ 215 w 439"/>
              <a:gd name="T21" fmla="*/ 25 h 439"/>
              <a:gd name="T22" fmla="*/ 215 w 439"/>
              <a:gd name="T23" fmla="*/ 25 h 439"/>
              <a:gd name="T24" fmla="*/ 25 w 439"/>
              <a:gd name="T25" fmla="*/ 215 h 439"/>
              <a:gd name="T26" fmla="*/ 215 w 439"/>
              <a:gd name="T27" fmla="*/ 405 h 439"/>
              <a:gd name="T28" fmla="*/ 405 w 439"/>
              <a:gd name="T29" fmla="*/ 215 h 439"/>
              <a:gd name="T30" fmla="*/ 215 w 439"/>
              <a:gd name="T31" fmla="*/ 25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9" h="439">
                <a:moveTo>
                  <a:pt x="215" y="438"/>
                </a:moveTo>
                <a:lnTo>
                  <a:pt x="215" y="438"/>
                </a:lnTo>
                <a:cubicBezTo>
                  <a:pt x="157" y="438"/>
                  <a:pt x="99" y="413"/>
                  <a:pt x="58" y="372"/>
                </a:cubicBezTo>
                <a:cubicBezTo>
                  <a:pt x="17" y="331"/>
                  <a:pt x="0" y="273"/>
                  <a:pt x="0" y="215"/>
                </a:cubicBezTo>
                <a:cubicBezTo>
                  <a:pt x="0" y="157"/>
                  <a:pt x="17" y="108"/>
                  <a:pt x="58" y="66"/>
                </a:cubicBezTo>
                <a:cubicBezTo>
                  <a:pt x="99" y="25"/>
                  <a:pt x="157" y="0"/>
                  <a:pt x="215" y="0"/>
                </a:cubicBezTo>
                <a:cubicBezTo>
                  <a:pt x="273" y="0"/>
                  <a:pt x="331" y="25"/>
                  <a:pt x="372" y="66"/>
                </a:cubicBezTo>
                <a:cubicBezTo>
                  <a:pt x="414" y="108"/>
                  <a:pt x="438" y="157"/>
                  <a:pt x="438" y="215"/>
                </a:cubicBezTo>
                <a:cubicBezTo>
                  <a:pt x="438" y="273"/>
                  <a:pt x="414" y="331"/>
                  <a:pt x="372" y="372"/>
                </a:cubicBezTo>
                <a:cubicBezTo>
                  <a:pt x="331" y="413"/>
                  <a:pt x="273" y="438"/>
                  <a:pt x="215" y="438"/>
                </a:cubicBezTo>
                <a:close/>
                <a:moveTo>
                  <a:pt x="215" y="25"/>
                </a:moveTo>
                <a:lnTo>
                  <a:pt x="215" y="25"/>
                </a:lnTo>
                <a:cubicBezTo>
                  <a:pt x="108" y="25"/>
                  <a:pt x="25" y="108"/>
                  <a:pt x="25" y="215"/>
                </a:cubicBezTo>
                <a:cubicBezTo>
                  <a:pt x="25" y="322"/>
                  <a:pt x="108" y="405"/>
                  <a:pt x="215" y="405"/>
                </a:cubicBezTo>
                <a:cubicBezTo>
                  <a:pt x="323" y="405"/>
                  <a:pt x="405" y="322"/>
                  <a:pt x="405" y="215"/>
                </a:cubicBezTo>
                <a:cubicBezTo>
                  <a:pt x="405" y="108"/>
                  <a:pt x="323" y="25"/>
                  <a:pt x="215" y="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7">
            <a:extLst>
              <a:ext uri="{FF2B5EF4-FFF2-40B4-BE49-F238E27FC236}">
                <a16:creationId xmlns:a16="http://schemas.microsoft.com/office/drawing/2014/main" id="{55871846-D54A-FD47-A7E2-C8FA5C7D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539" y="3497208"/>
            <a:ext cx="350812" cy="350815"/>
          </a:xfrm>
          <a:custGeom>
            <a:avLst/>
            <a:gdLst>
              <a:gd name="T0" fmla="*/ 165 w 332"/>
              <a:gd name="T1" fmla="*/ 330 h 331"/>
              <a:gd name="T2" fmla="*/ 165 w 332"/>
              <a:gd name="T3" fmla="*/ 330 h 331"/>
              <a:gd name="T4" fmla="*/ 0 w 332"/>
              <a:gd name="T5" fmla="*/ 165 h 331"/>
              <a:gd name="T6" fmla="*/ 165 w 332"/>
              <a:gd name="T7" fmla="*/ 0 h 331"/>
              <a:gd name="T8" fmla="*/ 331 w 332"/>
              <a:gd name="T9" fmla="*/ 165 h 331"/>
              <a:gd name="T10" fmla="*/ 165 w 332"/>
              <a:gd name="T11" fmla="*/ 330 h 331"/>
              <a:gd name="T12" fmla="*/ 165 w 332"/>
              <a:gd name="T13" fmla="*/ 24 h 331"/>
              <a:gd name="T14" fmla="*/ 165 w 332"/>
              <a:gd name="T15" fmla="*/ 24 h 331"/>
              <a:gd name="T16" fmla="*/ 25 w 332"/>
              <a:gd name="T17" fmla="*/ 165 h 331"/>
              <a:gd name="T18" fmla="*/ 165 w 332"/>
              <a:gd name="T19" fmla="*/ 306 h 331"/>
              <a:gd name="T20" fmla="*/ 306 w 332"/>
              <a:gd name="T21" fmla="*/ 165 h 331"/>
              <a:gd name="T22" fmla="*/ 165 w 332"/>
              <a:gd name="T23" fmla="*/ 2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2" h="331">
                <a:moveTo>
                  <a:pt x="165" y="330"/>
                </a:moveTo>
                <a:lnTo>
                  <a:pt x="165" y="330"/>
                </a:lnTo>
                <a:cubicBezTo>
                  <a:pt x="74" y="330"/>
                  <a:pt x="0" y="256"/>
                  <a:pt x="0" y="165"/>
                </a:cubicBezTo>
                <a:cubicBezTo>
                  <a:pt x="0" y="74"/>
                  <a:pt x="74" y="0"/>
                  <a:pt x="165" y="0"/>
                </a:cubicBezTo>
                <a:cubicBezTo>
                  <a:pt x="256" y="0"/>
                  <a:pt x="331" y="74"/>
                  <a:pt x="331" y="165"/>
                </a:cubicBezTo>
                <a:cubicBezTo>
                  <a:pt x="331" y="256"/>
                  <a:pt x="256" y="330"/>
                  <a:pt x="165" y="330"/>
                </a:cubicBezTo>
                <a:close/>
                <a:moveTo>
                  <a:pt x="165" y="24"/>
                </a:moveTo>
                <a:lnTo>
                  <a:pt x="165" y="24"/>
                </a:lnTo>
                <a:cubicBezTo>
                  <a:pt x="91" y="24"/>
                  <a:pt x="25" y="91"/>
                  <a:pt x="25" y="165"/>
                </a:cubicBezTo>
                <a:cubicBezTo>
                  <a:pt x="25" y="248"/>
                  <a:pt x="91" y="306"/>
                  <a:pt x="165" y="306"/>
                </a:cubicBezTo>
                <a:cubicBezTo>
                  <a:pt x="240" y="306"/>
                  <a:pt x="306" y="248"/>
                  <a:pt x="306" y="165"/>
                </a:cubicBezTo>
                <a:cubicBezTo>
                  <a:pt x="306" y="91"/>
                  <a:pt x="240" y="24"/>
                  <a:pt x="165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8">
            <a:extLst>
              <a:ext uri="{FF2B5EF4-FFF2-40B4-BE49-F238E27FC236}">
                <a16:creationId xmlns:a16="http://schemas.microsoft.com/office/drawing/2014/main" id="{9D8F650F-29B5-AB4A-BF66-927CD62F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154" y="3581403"/>
            <a:ext cx="107581" cy="177745"/>
          </a:xfrm>
          <a:custGeom>
            <a:avLst/>
            <a:gdLst>
              <a:gd name="T0" fmla="*/ 49 w 100"/>
              <a:gd name="T1" fmla="*/ 166 h 167"/>
              <a:gd name="T2" fmla="*/ 49 w 100"/>
              <a:gd name="T3" fmla="*/ 166 h 167"/>
              <a:gd name="T4" fmla="*/ 8 w 100"/>
              <a:gd name="T5" fmla="*/ 157 h 167"/>
              <a:gd name="T6" fmla="*/ 0 w 100"/>
              <a:gd name="T7" fmla="*/ 141 h 167"/>
              <a:gd name="T8" fmla="*/ 16 w 100"/>
              <a:gd name="T9" fmla="*/ 141 h 167"/>
              <a:gd name="T10" fmla="*/ 66 w 100"/>
              <a:gd name="T11" fmla="*/ 141 h 167"/>
              <a:gd name="T12" fmla="*/ 82 w 100"/>
              <a:gd name="T13" fmla="*/ 116 h 167"/>
              <a:gd name="T14" fmla="*/ 49 w 100"/>
              <a:gd name="T15" fmla="*/ 91 h 167"/>
              <a:gd name="T16" fmla="*/ 16 w 100"/>
              <a:gd name="T17" fmla="*/ 75 h 167"/>
              <a:gd name="T18" fmla="*/ 0 w 100"/>
              <a:gd name="T19" fmla="*/ 50 h 167"/>
              <a:gd name="T20" fmla="*/ 24 w 100"/>
              <a:gd name="T21" fmla="*/ 17 h 167"/>
              <a:gd name="T22" fmla="*/ 91 w 100"/>
              <a:gd name="T23" fmla="*/ 9 h 167"/>
              <a:gd name="T24" fmla="*/ 99 w 100"/>
              <a:gd name="T25" fmla="*/ 25 h 167"/>
              <a:gd name="T26" fmla="*/ 82 w 100"/>
              <a:gd name="T27" fmla="*/ 33 h 167"/>
              <a:gd name="T28" fmla="*/ 33 w 100"/>
              <a:gd name="T29" fmla="*/ 33 h 167"/>
              <a:gd name="T30" fmla="*/ 24 w 100"/>
              <a:gd name="T31" fmla="*/ 50 h 167"/>
              <a:gd name="T32" fmla="*/ 57 w 100"/>
              <a:gd name="T33" fmla="*/ 75 h 167"/>
              <a:gd name="T34" fmla="*/ 82 w 100"/>
              <a:gd name="T35" fmla="*/ 91 h 167"/>
              <a:gd name="T36" fmla="*/ 99 w 100"/>
              <a:gd name="T37" fmla="*/ 116 h 167"/>
              <a:gd name="T38" fmla="*/ 82 w 100"/>
              <a:gd name="T39" fmla="*/ 157 h 167"/>
              <a:gd name="T40" fmla="*/ 49 w 100"/>
              <a:gd name="T4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67">
                <a:moveTo>
                  <a:pt x="49" y="166"/>
                </a:moveTo>
                <a:lnTo>
                  <a:pt x="49" y="166"/>
                </a:lnTo>
                <a:cubicBezTo>
                  <a:pt x="33" y="166"/>
                  <a:pt x="24" y="157"/>
                  <a:pt x="8" y="157"/>
                </a:cubicBezTo>
                <a:cubicBezTo>
                  <a:pt x="0" y="157"/>
                  <a:pt x="0" y="149"/>
                  <a:pt x="0" y="141"/>
                </a:cubicBezTo>
                <a:cubicBezTo>
                  <a:pt x="8" y="141"/>
                  <a:pt x="8" y="133"/>
                  <a:pt x="16" y="141"/>
                </a:cubicBezTo>
                <a:cubicBezTo>
                  <a:pt x="33" y="149"/>
                  <a:pt x="57" y="149"/>
                  <a:pt x="66" y="141"/>
                </a:cubicBezTo>
                <a:cubicBezTo>
                  <a:pt x="74" y="133"/>
                  <a:pt x="82" y="124"/>
                  <a:pt x="82" y="116"/>
                </a:cubicBezTo>
                <a:cubicBezTo>
                  <a:pt x="82" y="108"/>
                  <a:pt x="57" y="100"/>
                  <a:pt x="49" y="91"/>
                </a:cubicBezTo>
                <a:cubicBezTo>
                  <a:pt x="33" y="91"/>
                  <a:pt x="24" y="83"/>
                  <a:pt x="16" y="75"/>
                </a:cubicBezTo>
                <a:cubicBezTo>
                  <a:pt x="8" y="66"/>
                  <a:pt x="0" y="58"/>
                  <a:pt x="0" y="50"/>
                </a:cubicBezTo>
                <a:cubicBezTo>
                  <a:pt x="0" y="33"/>
                  <a:pt x="8" y="25"/>
                  <a:pt x="24" y="17"/>
                </a:cubicBezTo>
                <a:cubicBezTo>
                  <a:pt x="41" y="0"/>
                  <a:pt x="66" y="0"/>
                  <a:pt x="91" y="9"/>
                </a:cubicBezTo>
                <a:cubicBezTo>
                  <a:pt x="99" y="17"/>
                  <a:pt x="99" y="17"/>
                  <a:pt x="99" y="25"/>
                </a:cubicBezTo>
                <a:cubicBezTo>
                  <a:pt x="99" y="33"/>
                  <a:pt x="91" y="33"/>
                  <a:pt x="82" y="33"/>
                </a:cubicBezTo>
                <a:cubicBezTo>
                  <a:pt x="66" y="25"/>
                  <a:pt x="41" y="25"/>
                  <a:pt x="33" y="33"/>
                </a:cubicBezTo>
                <a:cubicBezTo>
                  <a:pt x="24" y="33"/>
                  <a:pt x="24" y="42"/>
                  <a:pt x="24" y="50"/>
                </a:cubicBezTo>
                <a:cubicBezTo>
                  <a:pt x="24" y="58"/>
                  <a:pt x="41" y="66"/>
                  <a:pt x="57" y="75"/>
                </a:cubicBezTo>
                <a:cubicBezTo>
                  <a:pt x="66" y="83"/>
                  <a:pt x="74" y="83"/>
                  <a:pt x="82" y="91"/>
                </a:cubicBezTo>
                <a:cubicBezTo>
                  <a:pt x="91" y="100"/>
                  <a:pt x="99" y="108"/>
                  <a:pt x="99" y="116"/>
                </a:cubicBezTo>
                <a:cubicBezTo>
                  <a:pt x="99" y="133"/>
                  <a:pt x="91" y="149"/>
                  <a:pt x="82" y="157"/>
                </a:cubicBezTo>
                <a:cubicBezTo>
                  <a:pt x="74" y="157"/>
                  <a:pt x="57" y="166"/>
                  <a:pt x="49" y="16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9">
            <a:extLst>
              <a:ext uri="{FF2B5EF4-FFF2-40B4-BE49-F238E27FC236}">
                <a16:creationId xmlns:a16="http://schemas.microsoft.com/office/drawing/2014/main" id="{F5C1A235-E529-CE49-BB52-FC88D1BB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50" y="3548662"/>
            <a:ext cx="18710" cy="37420"/>
          </a:xfrm>
          <a:custGeom>
            <a:avLst/>
            <a:gdLst>
              <a:gd name="T0" fmla="*/ 8 w 17"/>
              <a:gd name="T1" fmla="*/ 33 h 34"/>
              <a:gd name="T2" fmla="*/ 8 w 17"/>
              <a:gd name="T3" fmla="*/ 33 h 34"/>
              <a:gd name="T4" fmla="*/ 0 w 17"/>
              <a:gd name="T5" fmla="*/ 25 h 34"/>
              <a:gd name="T6" fmla="*/ 0 w 17"/>
              <a:gd name="T7" fmla="*/ 9 h 34"/>
              <a:gd name="T8" fmla="*/ 8 w 17"/>
              <a:gd name="T9" fmla="*/ 0 h 34"/>
              <a:gd name="T10" fmla="*/ 16 w 17"/>
              <a:gd name="T11" fmla="*/ 9 h 34"/>
              <a:gd name="T12" fmla="*/ 16 w 17"/>
              <a:gd name="T13" fmla="*/ 25 h 34"/>
              <a:gd name="T14" fmla="*/ 8 w 17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33"/>
                  <a:pt x="8" y="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0">
            <a:extLst>
              <a:ext uri="{FF2B5EF4-FFF2-40B4-BE49-F238E27FC236}">
                <a16:creationId xmlns:a16="http://schemas.microsoft.com/office/drawing/2014/main" id="{615B3E9E-5DB6-564C-BACB-2F07A44F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50" y="3759148"/>
            <a:ext cx="18710" cy="46775"/>
          </a:xfrm>
          <a:custGeom>
            <a:avLst/>
            <a:gdLst>
              <a:gd name="T0" fmla="*/ 8 w 17"/>
              <a:gd name="T1" fmla="*/ 41 h 42"/>
              <a:gd name="T2" fmla="*/ 8 w 17"/>
              <a:gd name="T3" fmla="*/ 41 h 42"/>
              <a:gd name="T4" fmla="*/ 0 w 17"/>
              <a:gd name="T5" fmla="*/ 24 h 42"/>
              <a:gd name="T6" fmla="*/ 0 w 17"/>
              <a:gd name="T7" fmla="*/ 16 h 42"/>
              <a:gd name="T8" fmla="*/ 8 w 17"/>
              <a:gd name="T9" fmla="*/ 0 h 42"/>
              <a:gd name="T10" fmla="*/ 16 w 17"/>
              <a:gd name="T11" fmla="*/ 16 h 42"/>
              <a:gd name="T12" fmla="*/ 16 w 17"/>
              <a:gd name="T13" fmla="*/ 24 h 42"/>
              <a:gd name="T14" fmla="*/ 8 w 1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2">
                <a:moveTo>
                  <a:pt x="8" y="41"/>
                </a:moveTo>
                <a:lnTo>
                  <a:pt x="8" y="41"/>
                </a:lnTo>
                <a:cubicBezTo>
                  <a:pt x="0" y="41"/>
                  <a:pt x="0" y="33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8"/>
                  <a:pt x="16" y="16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3"/>
                  <a:pt x="16" y="41"/>
                  <a:pt x="8" y="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1">
            <a:extLst>
              <a:ext uri="{FF2B5EF4-FFF2-40B4-BE49-F238E27FC236}">
                <a16:creationId xmlns:a16="http://schemas.microsoft.com/office/drawing/2014/main" id="{B81E50FA-2819-4046-8E54-C1DE0F82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03" y="6518880"/>
            <a:ext cx="430331" cy="420976"/>
          </a:xfrm>
          <a:custGeom>
            <a:avLst/>
            <a:gdLst>
              <a:gd name="T0" fmla="*/ 364 w 406"/>
              <a:gd name="T1" fmla="*/ 116 h 397"/>
              <a:gd name="T2" fmla="*/ 289 w 406"/>
              <a:gd name="T3" fmla="*/ 116 h 397"/>
              <a:gd name="T4" fmla="*/ 256 w 406"/>
              <a:gd name="T5" fmla="*/ 149 h 397"/>
              <a:gd name="T6" fmla="*/ 223 w 406"/>
              <a:gd name="T7" fmla="*/ 257 h 397"/>
              <a:gd name="T8" fmla="*/ 198 w 406"/>
              <a:gd name="T9" fmla="*/ 257 h 397"/>
              <a:gd name="T10" fmla="*/ 190 w 406"/>
              <a:gd name="T11" fmla="*/ 281 h 397"/>
              <a:gd name="T12" fmla="*/ 198 w 406"/>
              <a:gd name="T13" fmla="*/ 290 h 397"/>
              <a:gd name="T14" fmla="*/ 124 w 406"/>
              <a:gd name="T15" fmla="*/ 363 h 397"/>
              <a:gd name="T16" fmla="*/ 108 w 406"/>
              <a:gd name="T17" fmla="*/ 346 h 397"/>
              <a:gd name="T18" fmla="*/ 91 w 406"/>
              <a:gd name="T19" fmla="*/ 338 h 397"/>
              <a:gd name="T20" fmla="*/ 83 w 406"/>
              <a:gd name="T21" fmla="*/ 322 h 397"/>
              <a:gd name="T22" fmla="*/ 74 w 406"/>
              <a:gd name="T23" fmla="*/ 313 h 397"/>
              <a:gd name="T24" fmla="*/ 50 w 406"/>
              <a:gd name="T25" fmla="*/ 330 h 397"/>
              <a:gd name="T26" fmla="*/ 58 w 406"/>
              <a:gd name="T27" fmla="*/ 355 h 397"/>
              <a:gd name="T28" fmla="*/ 33 w 406"/>
              <a:gd name="T29" fmla="*/ 346 h 397"/>
              <a:gd name="T30" fmla="*/ 8 w 406"/>
              <a:gd name="T31" fmla="*/ 355 h 397"/>
              <a:gd name="T32" fmla="*/ 116 w 406"/>
              <a:gd name="T33" fmla="*/ 396 h 397"/>
              <a:gd name="T34" fmla="*/ 124 w 406"/>
              <a:gd name="T35" fmla="*/ 396 h 397"/>
              <a:gd name="T36" fmla="*/ 132 w 406"/>
              <a:gd name="T37" fmla="*/ 396 h 397"/>
              <a:gd name="T38" fmla="*/ 314 w 406"/>
              <a:gd name="T39" fmla="*/ 330 h 397"/>
              <a:gd name="T40" fmla="*/ 322 w 406"/>
              <a:gd name="T41" fmla="*/ 322 h 397"/>
              <a:gd name="T42" fmla="*/ 322 w 406"/>
              <a:gd name="T43" fmla="*/ 322 h 397"/>
              <a:gd name="T44" fmla="*/ 372 w 406"/>
              <a:gd name="T45" fmla="*/ 0 h 397"/>
              <a:gd name="T46" fmla="*/ 356 w 406"/>
              <a:gd name="T47" fmla="*/ 33 h 397"/>
              <a:gd name="T48" fmla="*/ 372 w 406"/>
              <a:gd name="T49" fmla="*/ 108 h 397"/>
              <a:gd name="T50" fmla="*/ 190 w 406"/>
              <a:gd name="T51" fmla="*/ 346 h 397"/>
              <a:gd name="T52" fmla="*/ 232 w 406"/>
              <a:gd name="T53" fmla="*/ 298 h 397"/>
              <a:gd name="T54" fmla="*/ 273 w 406"/>
              <a:gd name="T55" fmla="*/ 313 h 397"/>
              <a:gd name="T56" fmla="*/ 198 w 406"/>
              <a:gd name="T57" fmla="*/ 355 h 397"/>
              <a:gd name="T58" fmla="*/ 298 w 406"/>
              <a:gd name="T59" fmla="*/ 290 h 397"/>
              <a:gd name="T60" fmla="*/ 256 w 406"/>
              <a:gd name="T61" fmla="*/ 273 h 397"/>
              <a:gd name="T62" fmla="*/ 289 w 406"/>
              <a:gd name="T63" fmla="*/ 149 h 397"/>
              <a:gd name="T64" fmla="*/ 364 w 406"/>
              <a:gd name="T65" fmla="*/ 149 h 397"/>
              <a:gd name="T66" fmla="*/ 306 w 406"/>
              <a:gd name="T67" fmla="*/ 29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6" h="397">
                <a:moveTo>
                  <a:pt x="364" y="116"/>
                </a:moveTo>
                <a:lnTo>
                  <a:pt x="364" y="116"/>
                </a:lnTo>
                <a:cubicBezTo>
                  <a:pt x="298" y="116"/>
                  <a:pt x="298" y="116"/>
                  <a:pt x="298" y="116"/>
                </a:cubicBezTo>
                <a:cubicBezTo>
                  <a:pt x="298" y="116"/>
                  <a:pt x="298" y="116"/>
                  <a:pt x="289" y="116"/>
                </a:cubicBezTo>
                <a:cubicBezTo>
                  <a:pt x="281" y="124"/>
                  <a:pt x="273" y="141"/>
                  <a:pt x="265" y="149"/>
                </a:cubicBezTo>
                <a:lnTo>
                  <a:pt x="256" y="149"/>
                </a:lnTo>
                <a:cubicBezTo>
                  <a:pt x="256" y="182"/>
                  <a:pt x="248" y="223"/>
                  <a:pt x="223" y="257"/>
                </a:cubicBezTo>
                <a:lnTo>
                  <a:pt x="223" y="257"/>
                </a:lnTo>
                <a:cubicBezTo>
                  <a:pt x="215" y="257"/>
                  <a:pt x="207" y="257"/>
                  <a:pt x="207" y="257"/>
                </a:cubicBezTo>
                <a:cubicBezTo>
                  <a:pt x="198" y="248"/>
                  <a:pt x="198" y="257"/>
                  <a:pt x="198" y="257"/>
                </a:cubicBezTo>
                <a:cubicBezTo>
                  <a:pt x="190" y="281"/>
                  <a:pt x="190" y="281"/>
                  <a:pt x="190" y="281"/>
                </a:cubicBezTo>
                <a:lnTo>
                  <a:pt x="190" y="281"/>
                </a:lnTo>
                <a:cubicBezTo>
                  <a:pt x="198" y="281"/>
                  <a:pt x="198" y="281"/>
                  <a:pt x="198" y="281"/>
                </a:cubicBezTo>
                <a:cubicBezTo>
                  <a:pt x="198" y="290"/>
                  <a:pt x="207" y="290"/>
                  <a:pt x="198" y="290"/>
                </a:cubicBezTo>
                <a:cubicBezTo>
                  <a:pt x="182" y="313"/>
                  <a:pt x="157" y="338"/>
                  <a:pt x="132" y="363"/>
                </a:cubicBezTo>
                <a:lnTo>
                  <a:pt x="124" y="363"/>
                </a:lnTo>
                <a:cubicBezTo>
                  <a:pt x="116" y="355"/>
                  <a:pt x="116" y="346"/>
                  <a:pt x="108" y="346"/>
                </a:cubicBezTo>
                <a:lnTo>
                  <a:pt x="108" y="346"/>
                </a:lnTo>
                <a:cubicBezTo>
                  <a:pt x="108" y="346"/>
                  <a:pt x="108" y="346"/>
                  <a:pt x="108" y="338"/>
                </a:cubicBezTo>
                <a:cubicBezTo>
                  <a:pt x="99" y="338"/>
                  <a:pt x="99" y="338"/>
                  <a:pt x="91" y="338"/>
                </a:cubicBezTo>
                <a:cubicBezTo>
                  <a:pt x="91" y="330"/>
                  <a:pt x="91" y="330"/>
                  <a:pt x="83" y="322"/>
                </a:cubicBezTo>
                <a:lnTo>
                  <a:pt x="83" y="322"/>
                </a:lnTo>
                <a:lnTo>
                  <a:pt x="83" y="313"/>
                </a:lnTo>
                <a:cubicBezTo>
                  <a:pt x="74" y="313"/>
                  <a:pt x="74" y="313"/>
                  <a:pt x="74" y="313"/>
                </a:cubicBezTo>
                <a:cubicBezTo>
                  <a:pt x="66" y="313"/>
                  <a:pt x="58" y="322"/>
                  <a:pt x="50" y="330"/>
                </a:cubicBezTo>
                <a:lnTo>
                  <a:pt x="50" y="330"/>
                </a:lnTo>
                <a:cubicBezTo>
                  <a:pt x="58" y="338"/>
                  <a:pt x="58" y="338"/>
                  <a:pt x="66" y="346"/>
                </a:cubicBezTo>
                <a:cubicBezTo>
                  <a:pt x="66" y="346"/>
                  <a:pt x="66" y="355"/>
                  <a:pt x="58" y="355"/>
                </a:cubicBezTo>
                <a:cubicBezTo>
                  <a:pt x="50" y="346"/>
                  <a:pt x="41" y="346"/>
                  <a:pt x="33" y="346"/>
                </a:cubicBezTo>
                <a:cubicBezTo>
                  <a:pt x="33" y="338"/>
                  <a:pt x="33" y="338"/>
                  <a:pt x="33" y="346"/>
                </a:cubicBezTo>
                <a:cubicBezTo>
                  <a:pt x="25" y="346"/>
                  <a:pt x="17" y="346"/>
                  <a:pt x="17" y="355"/>
                </a:cubicBezTo>
                <a:cubicBezTo>
                  <a:pt x="8" y="355"/>
                  <a:pt x="8" y="355"/>
                  <a:pt x="8" y="355"/>
                </a:cubicBezTo>
                <a:cubicBezTo>
                  <a:pt x="0" y="355"/>
                  <a:pt x="0" y="363"/>
                  <a:pt x="8" y="363"/>
                </a:cubicBezTo>
                <a:cubicBezTo>
                  <a:pt x="41" y="387"/>
                  <a:pt x="83" y="396"/>
                  <a:pt x="116" y="396"/>
                </a:cubicBezTo>
                <a:cubicBezTo>
                  <a:pt x="124" y="396"/>
                  <a:pt x="124" y="396"/>
                  <a:pt x="124" y="396"/>
                </a:cubicBezTo>
                <a:lnTo>
                  <a:pt x="124" y="396"/>
                </a:lnTo>
                <a:lnTo>
                  <a:pt x="124" y="396"/>
                </a:lnTo>
                <a:cubicBezTo>
                  <a:pt x="132" y="396"/>
                  <a:pt x="132" y="396"/>
                  <a:pt x="132" y="396"/>
                </a:cubicBezTo>
                <a:cubicBezTo>
                  <a:pt x="198" y="396"/>
                  <a:pt x="265" y="371"/>
                  <a:pt x="314" y="330"/>
                </a:cubicBezTo>
                <a:lnTo>
                  <a:pt x="314" y="330"/>
                </a:lnTo>
                <a:cubicBezTo>
                  <a:pt x="314" y="330"/>
                  <a:pt x="314" y="330"/>
                  <a:pt x="322" y="322"/>
                </a:cubicBezTo>
                <a:lnTo>
                  <a:pt x="322" y="322"/>
                </a:lnTo>
                <a:lnTo>
                  <a:pt x="322" y="322"/>
                </a:lnTo>
                <a:lnTo>
                  <a:pt x="322" y="322"/>
                </a:lnTo>
                <a:cubicBezTo>
                  <a:pt x="380" y="265"/>
                  <a:pt x="405" y="199"/>
                  <a:pt x="405" y="133"/>
                </a:cubicBezTo>
                <a:cubicBezTo>
                  <a:pt x="405" y="83"/>
                  <a:pt x="397" y="42"/>
                  <a:pt x="372" y="0"/>
                </a:cubicBezTo>
                <a:cubicBezTo>
                  <a:pt x="372" y="0"/>
                  <a:pt x="372" y="0"/>
                  <a:pt x="364" y="9"/>
                </a:cubicBezTo>
                <a:cubicBezTo>
                  <a:pt x="364" y="17"/>
                  <a:pt x="356" y="25"/>
                  <a:pt x="356" y="33"/>
                </a:cubicBezTo>
                <a:lnTo>
                  <a:pt x="356" y="33"/>
                </a:lnTo>
                <a:cubicBezTo>
                  <a:pt x="364" y="58"/>
                  <a:pt x="372" y="83"/>
                  <a:pt x="372" y="108"/>
                </a:cubicBezTo>
                <a:cubicBezTo>
                  <a:pt x="372" y="108"/>
                  <a:pt x="372" y="116"/>
                  <a:pt x="364" y="116"/>
                </a:cubicBezTo>
                <a:close/>
                <a:moveTo>
                  <a:pt x="190" y="346"/>
                </a:moveTo>
                <a:lnTo>
                  <a:pt x="190" y="346"/>
                </a:lnTo>
                <a:cubicBezTo>
                  <a:pt x="207" y="330"/>
                  <a:pt x="223" y="313"/>
                  <a:pt x="232" y="298"/>
                </a:cubicBezTo>
                <a:cubicBezTo>
                  <a:pt x="240" y="298"/>
                  <a:pt x="240" y="298"/>
                  <a:pt x="240" y="298"/>
                </a:cubicBezTo>
                <a:cubicBezTo>
                  <a:pt x="248" y="305"/>
                  <a:pt x="265" y="305"/>
                  <a:pt x="273" y="313"/>
                </a:cubicBezTo>
                <a:lnTo>
                  <a:pt x="273" y="322"/>
                </a:lnTo>
                <a:cubicBezTo>
                  <a:pt x="248" y="338"/>
                  <a:pt x="223" y="346"/>
                  <a:pt x="198" y="355"/>
                </a:cubicBezTo>
                <a:cubicBezTo>
                  <a:pt x="190" y="355"/>
                  <a:pt x="190" y="355"/>
                  <a:pt x="190" y="346"/>
                </a:cubicBezTo>
                <a:close/>
                <a:moveTo>
                  <a:pt x="298" y="290"/>
                </a:moveTo>
                <a:lnTo>
                  <a:pt x="298" y="290"/>
                </a:lnTo>
                <a:cubicBezTo>
                  <a:pt x="289" y="281"/>
                  <a:pt x="273" y="273"/>
                  <a:pt x="256" y="273"/>
                </a:cubicBezTo>
                <a:lnTo>
                  <a:pt x="256" y="265"/>
                </a:lnTo>
                <a:cubicBezTo>
                  <a:pt x="281" y="232"/>
                  <a:pt x="289" y="190"/>
                  <a:pt x="289" y="149"/>
                </a:cubicBezTo>
                <a:lnTo>
                  <a:pt x="298" y="149"/>
                </a:lnTo>
                <a:cubicBezTo>
                  <a:pt x="364" y="149"/>
                  <a:pt x="364" y="149"/>
                  <a:pt x="364" y="149"/>
                </a:cubicBezTo>
                <a:cubicBezTo>
                  <a:pt x="372" y="149"/>
                  <a:pt x="372" y="149"/>
                  <a:pt x="372" y="149"/>
                </a:cubicBezTo>
                <a:cubicBezTo>
                  <a:pt x="364" y="207"/>
                  <a:pt x="339" y="257"/>
                  <a:pt x="306" y="290"/>
                </a:cubicBezTo>
                <a:cubicBezTo>
                  <a:pt x="306" y="290"/>
                  <a:pt x="306" y="298"/>
                  <a:pt x="298" y="2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2">
            <a:extLst>
              <a:ext uri="{FF2B5EF4-FFF2-40B4-BE49-F238E27FC236}">
                <a16:creationId xmlns:a16="http://schemas.microsoft.com/office/drawing/2014/main" id="{E4E2BF10-19F0-D240-AE91-5879C30C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178" y="6369200"/>
            <a:ext cx="420976" cy="439686"/>
          </a:xfrm>
          <a:custGeom>
            <a:avLst/>
            <a:gdLst>
              <a:gd name="T0" fmla="*/ 58 w 398"/>
              <a:gd name="T1" fmla="*/ 380 h 414"/>
              <a:gd name="T2" fmla="*/ 33 w 398"/>
              <a:gd name="T3" fmla="*/ 289 h 414"/>
              <a:gd name="T4" fmla="*/ 58 w 398"/>
              <a:gd name="T5" fmla="*/ 281 h 414"/>
              <a:gd name="T6" fmla="*/ 74 w 398"/>
              <a:gd name="T7" fmla="*/ 256 h 414"/>
              <a:gd name="T8" fmla="*/ 33 w 398"/>
              <a:gd name="T9" fmla="*/ 256 h 414"/>
              <a:gd name="T10" fmla="*/ 91 w 398"/>
              <a:gd name="T11" fmla="*/ 107 h 414"/>
              <a:gd name="T12" fmla="*/ 140 w 398"/>
              <a:gd name="T13" fmla="*/ 124 h 414"/>
              <a:gd name="T14" fmla="*/ 116 w 398"/>
              <a:gd name="T15" fmla="*/ 215 h 414"/>
              <a:gd name="T16" fmla="*/ 116 w 398"/>
              <a:gd name="T17" fmla="*/ 223 h 414"/>
              <a:gd name="T18" fmla="*/ 149 w 398"/>
              <a:gd name="T19" fmla="*/ 206 h 414"/>
              <a:gd name="T20" fmla="*/ 182 w 398"/>
              <a:gd name="T21" fmla="*/ 140 h 414"/>
              <a:gd name="T22" fmla="*/ 248 w 398"/>
              <a:gd name="T23" fmla="*/ 149 h 414"/>
              <a:gd name="T24" fmla="*/ 264 w 398"/>
              <a:gd name="T25" fmla="*/ 124 h 414"/>
              <a:gd name="T26" fmla="*/ 206 w 398"/>
              <a:gd name="T27" fmla="*/ 115 h 414"/>
              <a:gd name="T28" fmla="*/ 273 w 398"/>
              <a:gd name="T29" fmla="*/ 33 h 414"/>
              <a:gd name="T30" fmla="*/ 322 w 398"/>
              <a:gd name="T31" fmla="*/ 82 h 414"/>
              <a:gd name="T32" fmla="*/ 347 w 398"/>
              <a:gd name="T33" fmla="*/ 66 h 414"/>
              <a:gd name="T34" fmla="*/ 339 w 398"/>
              <a:gd name="T35" fmla="*/ 49 h 414"/>
              <a:gd name="T36" fmla="*/ 364 w 398"/>
              <a:gd name="T37" fmla="*/ 58 h 414"/>
              <a:gd name="T38" fmla="*/ 397 w 398"/>
              <a:gd name="T39" fmla="*/ 41 h 414"/>
              <a:gd name="T40" fmla="*/ 281 w 398"/>
              <a:gd name="T41" fmla="*/ 0 h 414"/>
              <a:gd name="T42" fmla="*/ 273 w 398"/>
              <a:gd name="T43" fmla="*/ 0 h 414"/>
              <a:gd name="T44" fmla="*/ 264 w 398"/>
              <a:gd name="T45" fmla="*/ 0 h 414"/>
              <a:gd name="T46" fmla="*/ 91 w 398"/>
              <a:gd name="T47" fmla="*/ 66 h 414"/>
              <a:gd name="T48" fmla="*/ 83 w 398"/>
              <a:gd name="T49" fmla="*/ 74 h 414"/>
              <a:gd name="T50" fmla="*/ 74 w 398"/>
              <a:gd name="T51" fmla="*/ 74 h 414"/>
              <a:gd name="T52" fmla="*/ 33 w 398"/>
              <a:gd name="T53" fmla="*/ 405 h 414"/>
              <a:gd name="T54" fmla="*/ 50 w 398"/>
              <a:gd name="T55" fmla="*/ 397 h 414"/>
              <a:gd name="T56" fmla="*/ 206 w 398"/>
              <a:gd name="T57" fmla="*/ 49 h 414"/>
              <a:gd name="T58" fmla="*/ 165 w 398"/>
              <a:gd name="T59" fmla="*/ 99 h 414"/>
              <a:gd name="T60" fmla="*/ 132 w 398"/>
              <a:gd name="T61" fmla="*/ 82 h 414"/>
              <a:gd name="T62" fmla="*/ 206 w 398"/>
              <a:gd name="T63" fmla="*/ 4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8" h="414">
                <a:moveTo>
                  <a:pt x="58" y="380"/>
                </a:moveTo>
                <a:lnTo>
                  <a:pt x="58" y="380"/>
                </a:lnTo>
                <a:cubicBezTo>
                  <a:pt x="41" y="355"/>
                  <a:pt x="33" y="322"/>
                  <a:pt x="33" y="289"/>
                </a:cubicBezTo>
                <a:lnTo>
                  <a:pt x="33" y="289"/>
                </a:lnTo>
                <a:cubicBezTo>
                  <a:pt x="50" y="289"/>
                  <a:pt x="50" y="289"/>
                  <a:pt x="50" y="289"/>
                </a:cubicBezTo>
                <a:cubicBezTo>
                  <a:pt x="58" y="289"/>
                  <a:pt x="58" y="281"/>
                  <a:pt x="58" y="281"/>
                </a:cubicBezTo>
                <a:cubicBezTo>
                  <a:pt x="58" y="281"/>
                  <a:pt x="58" y="273"/>
                  <a:pt x="66" y="273"/>
                </a:cubicBezTo>
                <a:cubicBezTo>
                  <a:pt x="74" y="256"/>
                  <a:pt x="74" y="256"/>
                  <a:pt x="74" y="256"/>
                </a:cubicBezTo>
                <a:lnTo>
                  <a:pt x="74" y="256"/>
                </a:lnTo>
                <a:cubicBezTo>
                  <a:pt x="33" y="256"/>
                  <a:pt x="33" y="256"/>
                  <a:pt x="33" y="256"/>
                </a:cubicBezTo>
                <a:lnTo>
                  <a:pt x="33" y="248"/>
                </a:lnTo>
                <a:cubicBezTo>
                  <a:pt x="33" y="190"/>
                  <a:pt x="58" y="140"/>
                  <a:pt x="91" y="107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116" y="115"/>
                  <a:pt x="124" y="124"/>
                  <a:pt x="140" y="124"/>
                </a:cubicBezTo>
                <a:cubicBezTo>
                  <a:pt x="140" y="132"/>
                  <a:pt x="149" y="132"/>
                  <a:pt x="140" y="132"/>
                </a:cubicBezTo>
                <a:cubicBezTo>
                  <a:pt x="132" y="157"/>
                  <a:pt x="116" y="190"/>
                  <a:pt x="116" y="215"/>
                </a:cubicBezTo>
                <a:lnTo>
                  <a:pt x="116" y="223"/>
                </a:lnTo>
                <a:lnTo>
                  <a:pt x="116" y="223"/>
                </a:lnTo>
                <a:cubicBezTo>
                  <a:pt x="149" y="215"/>
                  <a:pt x="149" y="215"/>
                  <a:pt x="149" y="215"/>
                </a:cubicBezTo>
                <a:lnTo>
                  <a:pt x="149" y="206"/>
                </a:lnTo>
                <a:cubicBezTo>
                  <a:pt x="157" y="190"/>
                  <a:pt x="165" y="165"/>
                  <a:pt x="173" y="140"/>
                </a:cubicBezTo>
                <a:lnTo>
                  <a:pt x="182" y="140"/>
                </a:lnTo>
                <a:cubicBezTo>
                  <a:pt x="198" y="149"/>
                  <a:pt x="223" y="149"/>
                  <a:pt x="248" y="157"/>
                </a:cubicBezTo>
                <a:lnTo>
                  <a:pt x="248" y="149"/>
                </a:lnTo>
                <a:cubicBezTo>
                  <a:pt x="256" y="140"/>
                  <a:pt x="264" y="132"/>
                  <a:pt x="273" y="132"/>
                </a:cubicBezTo>
                <a:cubicBezTo>
                  <a:pt x="273" y="124"/>
                  <a:pt x="273" y="124"/>
                  <a:pt x="264" y="124"/>
                </a:cubicBezTo>
                <a:lnTo>
                  <a:pt x="264" y="124"/>
                </a:lnTo>
                <a:cubicBezTo>
                  <a:pt x="248" y="124"/>
                  <a:pt x="223" y="115"/>
                  <a:pt x="206" y="115"/>
                </a:cubicBezTo>
                <a:cubicBezTo>
                  <a:pt x="198" y="115"/>
                  <a:pt x="198" y="107"/>
                  <a:pt x="198" y="107"/>
                </a:cubicBezTo>
                <a:cubicBezTo>
                  <a:pt x="215" y="82"/>
                  <a:pt x="240" y="58"/>
                  <a:pt x="273" y="33"/>
                </a:cubicBezTo>
                <a:lnTo>
                  <a:pt x="273" y="33"/>
                </a:lnTo>
                <a:cubicBezTo>
                  <a:pt x="289" y="49"/>
                  <a:pt x="306" y="66"/>
                  <a:pt x="322" y="82"/>
                </a:cubicBezTo>
                <a:lnTo>
                  <a:pt x="322" y="82"/>
                </a:lnTo>
                <a:cubicBezTo>
                  <a:pt x="330" y="74"/>
                  <a:pt x="339" y="74"/>
                  <a:pt x="347" y="66"/>
                </a:cubicBezTo>
                <a:lnTo>
                  <a:pt x="347" y="66"/>
                </a:lnTo>
                <a:cubicBezTo>
                  <a:pt x="347" y="58"/>
                  <a:pt x="339" y="58"/>
                  <a:pt x="339" y="49"/>
                </a:cubicBezTo>
                <a:lnTo>
                  <a:pt x="339" y="41"/>
                </a:lnTo>
                <a:cubicBezTo>
                  <a:pt x="347" y="49"/>
                  <a:pt x="355" y="49"/>
                  <a:pt x="364" y="58"/>
                </a:cubicBezTo>
                <a:cubicBezTo>
                  <a:pt x="372" y="58"/>
                  <a:pt x="372" y="58"/>
                  <a:pt x="372" y="58"/>
                </a:cubicBezTo>
                <a:cubicBezTo>
                  <a:pt x="380" y="49"/>
                  <a:pt x="388" y="41"/>
                  <a:pt x="397" y="41"/>
                </a:cubicBezTo>
                <a:lnTo>
                  <a:pt x="397" y="33"/>
                </a:lnTo>
                <a:cubicBezTo>
                  <a:pt x="364" y="16"/>
                  <a:pt x="322" y="0"/>
                  <a:pt x="281" y="0"/>
                </a:cubicBezTo>
                <a:lnTo>
                  <a:pt x="281" y="0"/>
                </a:lnTo>
                <a:cubicBezTo>
                  <a:pt x="281" y="0"/>
                  <a:pt x="281" y="0"/>
                  <a:pt x="273" y="0"/>
                </a:cubicBezTo>
                <a:lnTo>
                  <a:pt x="273" y="0"/>
                </a:lnTo>
                <a:cubicBezTo>
                  <a:pt x="273" y="0"/>
                  <a:pt x="273" y="0"/>
                  <a:pt x="264" y="0"/>
                </a:cubicBezTo>
                <a:lnTo>
                  <a:pt x="264" y="0"/>
                </a:lnTo>
                <a:cubicBezTo>
                  <a:pt x="198" y="0"/>
                  <a:pt x="132" y="25"/>
                  <a:pt x="91" y="66"/>
                </a:cubicBezTo>
                <a:cubicBezTo>
                  <a:pt x="91" y="66"/>
                  <a:pt x="91" y="66"/>
                  <a:pt x="83" y="66"/>
                </a:cubicBezTo>
                <a:lnTo>
                  <a:pt x="83" y="74"/>
                </a:lnTo>
                <a:lnTo>
                  <a:pt x="83" y="74"/>
                </a:lnTo>
                <a:lnTo>
                  <a:pt x="74" y="74"/>
                </a:lnTo>
                <a:cubicBezTo>
                  <a:pt x="25" y="132"/>
                  <a:pt x="0" y="198"/>
                  <a:pt x="0" y="273"/>
                </a:cubicBezTo>
                <a:cubicBezTo>
                  <a:pt x="0" y="322"/>
                  <a:pt x="8" y="363"/>
                  <a:pt x="33" y="405"/>
                </a:cubicBezTo>
                <a:cubicBezTo>
                  <a:pt x="33" y="413"/>
                  <a:pt x="41" y="413"/>
                  <a:pt x="41" y="405"/>
                </a:cubicBezTo>
                <a:lnTo>
                  <a:pt x="50" y="397"/>
                </a:lnTo>
                <a:cubicBezTo>
                  <a:pt x="50" y="388"/>
                  <a:pt x="50" y="388"/>
                  <a:pt x="58" y="380"/>
                </a:cubicBezTo>
                <a:close/>
                <a:moveTo>
                  <a:pt x="206" y="49"/>
                </a:moveTo>
                <a:lnTo>
                  <a:pt x="206" y="49"/>
                </a:lnTo>
                <a:cubicBezTo>
                  <a:pt x="190" y="66"/>
                  <a:pt x="173" y="82"/>
                  <a:pt x="165" y="99"/>
                </a:cubicBezTo>
                <a:cubicBezTo>
                  <a:pt x="165" y="99"/>
                  <a:pt x="165" y="99"/>
                  <a:pt x="157" y="99"/>
                </a:cubicBezTo>
                <a:cubicBezTo>
                  <a:pt x="149" y="91"/>
                  <a:pt x="140" y="91"/>
                  <a:pt x="132" y="82"/>
                </a:cubicBezTo>
                <a:cubicBezTo>
                  <a:pt x="124" y="82"/>
                  <a:pt x="124" y="82"/>
                  <a:pt x="132" y="74"/>
                </a:cubicBezTo>
                <a:cubicBezTo>
                  <a:pt x="149" y="58"/>
                  <a:pt x="173" y="49"/>
                  <a:pt x="206" y="41"/>
                </a:cubicBezTo>
                <a:cubicBezTo>
                  <a:pt x="206" y="41"/>
                  <a:pt x="206" y="41"/>
                  <a:pt x="20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3">
            <a:extLst>
              <a:ext uri="{FF2B5EF4-FFF2-40B4-BE49-F238E27FC236}">
                <a16:creationId xmlns:a16="http://schemas.microsoft.com/office/drawing/2014/main" id="{58EDADE3-9DA4-E44E-BDE9-DDFCAF8C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598" y="6397265"/>
            <a:ext cx="519202" cy="500495"/>
          </a:xfrm>
          <a:custGeom>
            <a:avLst/>
            <a:gdLst>
              <a:gd name="T0" fmla="*/ 479 w 489"/>
              <a:gd name="T1" fmla="*/ 0 h 471"/>
              <a:gd name="T2" fmla="*/ 471 w 489"/>
              <a:gd name="T3" fmla="*/ 0 h 471"/>
              <a:gd name="T4" fmla="*/ 223 w 489"/>
              <a:gd name="T5" fmla="*/ 157 h 471"/>
              <a:gd name="T6" fmla="*/ 91 w 489"/>
              <a:gd name="T7" fmla="*/ 214 h 471"/>
              <a:gd name="T8" fmla="*/ 50 w 489"/>
              <a:gd name="T9" fmla="*/ 256 h 471"/>
              <a:gd name="T10" fmla="*/ 50 w 489"/>
              <a:gd name="T11" fmla="*/ 272 h 471"/>
              <a:gd name="T12" fmla="*/ 140 w 489"/>
              <a:gd name="T13" fmla="*/ 272 h 471"/>
              <a:gd name="T14" fmla="*/ 140 w 489"/>
              <a:gd name="T15" fmla="*/ 289 h 471"/>
              <a:gd name="T16" fmla="*/ 107 w 489"/>
              <a:gd name="T17" fmla="*/ 297 h 471"/>
              <a:gd name="T18" fmla="*/ 33 w 489"/>
              <a:gd name="T19" fmla="*/ 380 h 471"/>
              <a:gd name="T20" fmla="*/ 33 w 489"/>
              <a:gd name="T21" fmla="*/ 470 h 471"/>
              <a:gd name="T22" fmla="*/ 173 w 489"/>
              <a:gd name="T23" fmla="*/ 405 h 471"/>
              <a:gd name="T24" fmla="*/ 190 w 489"/>
              <a:gd name="T25" fmla="*/ 347 h 471"/>
              <a:gd name="T26" fmla="*/ 207 w 489"/>
              <a:gd name="T27" fmla="*/ 330 h 471"/>
              <a:gd name="T28" fmla="*/ 207 w 489"/>
              <a:gd name="T29" fmla="*/ 428 h 471"/>
              <a:gd name="T30" fmla="*/ 215 w 489"/>
              <a:gd name="T31" fmla="*/ 437 h 471"/>
              <a:gd name="T32" fmla="*/ 264 w 489"/>
              <a:gd name="T33" fmla="*/ 396 h 471"/>
              <a:gd name="T34" fmla="*/ 306 w 489"/>
              <a:gd name="T35" fmla="*/ 281 h 471"/>
              <a:gd name="T36" fmla="*/ 479 w 489"/>
              <a:gd name="T37" fmla="*/ 16 h 471"/>
              <a:gd name="T38" fmla="*/ 479 w 489"/>
              <a:gd name="T39" fmla="*/ 0 h 471"/>
              <a:gd name="T40" fmla="*/ 140 w 489"/>
              <a:gd name="T41" fmla="*/ 248 h 471"/>
              <a:gd name="T42" fmla="*/ 99 w 489"/>
              <a:gd name="T43" fmla="*/ 239 h 471"/>
              <a:gd name="T44" fmla="*/ 140 w 489"/>
              <a:gd name="T45" fmla="*/ 248 h 471"/>
              <a:gd name="T46" fmla="*/ 157 w 489"/>
              <a:gd name="T47" fmla="*/ 363 h 471"/>
              <a:gd name="T48" fmla="*/ 91 w 489"/>
              <a:gd name="T49" fmla="*/ 420 h 471"/>
              <a:gd name="T50" fmla="*/ 66 w 489"/>
              <a:gd name="T51" fmla="*/ 388 h 471"/>
              <a:gd name="T52" fmla="*/ 116 w 489"/>
              <a:gd name="T53" fmla="*/ 330 h 471"/>
              <a:gd name="T54" fmla="*/ 140 w 489"/>
              <a:gd name="T55" fmla="*/ 330 h 471"/>
              <a:gd name="T56" fmla="*/ 124 w 489"/>
              <a:gd name="T57" fmla="*/ 355 h 471"/>
              <a:gd name="T58" fmla="*/ 157 w 489"/>
              <a:gd name="T59" fmla="*/ 347 h 471"/>
              <a:gd name="T60" fmla="*/ 248 w 489"/>
              <a:gd name="T61" fmla="*/ 380 h 471"/>
              <a:gd name="T62" fmla="*/ 231 w 489"/>
              <a:gd name="T63" fmla="*/ 396 h 471"/>
              <a:gd name="T64" fmla="*/ 273 w 489"/>
              <a:gd name="T65" fmla="*/ 314 h 471"/>
              <a:gd name="T66" fmla="*/ 306 w 489"/>
              <a:gd name="T67" fmla="*/ 256 h 471"/>
              <a:gd name="T68" fmla="*/ 223 w 489"/>
              <a:gd name="T69" fmla="*/ 322 h 471"/>
              <a:gd name="T70" fmla="*/ 256 w 489"/>
              <a:gd name="T71" fmla="*/ 239 h 471"/>
              <a:gd name="T72" fmla="*/ 240 w 489"/>
              <a:gd name="T73" fmla="*/ 223 h 471"/>
              <a:gd name="T74" fmla="*/ 165 w 489"/>
              <a:gd name="T75" fmla="*/ 256 h 471"/>
              <a:gd name="T76" fmla="*/ 455 w 489"/>
              <a:gd name="T77" fmla="*/ 2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9" h="471">
                <a:moveTo>
                  <a:pt x="479" y="0"/>
                </a:moveTo>
                <a:lnTo>
                  <a:pt x="479" y="0"/>
                </a:lnTo>
                <a:lnTo>
                  <a:pt x="479" y="0"/>
                </a:lnTo>
                <a:lnTo>
                  <a:pt x="471" y="0"/>
                </a:lnTo>
                <a:cubicBezTo>
                  <a:pt x="446" y="8"/>
                  <a:pt x="446" y="8"/>
                  <a:pt x="446" y="8"/>
                </a:cubicBezTo>
                <a:cubicBezTo>
                  <a:pt x="355" y="33"/>
                  <a:pt x="281" y="82"/>
                  <a:pt x="223" y="157"/>
                </a:cubicBezTo>
                <a:cubicBezTo>
                  <a:pt x="198" y="181"/>
                  <a:pt x="198" y="181"/>
                  <a:pt x="198" y="181"/>
                </a:cubicBezTo>
                <a:cubicBezTo>
                  <a:pt x="91" y="214"/>
                  <a:pt x="91" y="214"/>
                  <a:pt x="91" y="214"/>
                </a:cubicBezTo>
                <a:lnTo>
                  <a:pt x="91" y="214"/>
                </a:lnTo>
                <a:cubicBezTo>
                  <a:pt x="50" y="256"/>
                  <a:pt x="50" y="256"/>
                  <a:pt x="50" y="256"/>
                </a:cubicBezTo>
                <a:cubicBezTo>
                  <a:pt x="41" y="264"/>
                  <a:pt x="41" y="264"/>
                  <a:pt x="41" y="272"/>
                </a:cubicBezTo>
                <a:lnTo>
                  <a:pt x="50" y="272"/>
                </a:lnTo>
                <a:cubicBezTo>
                  <a:pt x="50" y="281"/>
                  <a:pt x="50" y="281"/>
                  <a:pt x="58" y="281"/>
                </a:cubicBezTo>
                <a:cubicBezTo>
                  <a:pt x="140" y="272"/>
                  <a:pt x="140" y="272"/>
                  <a:pt x="140" y="272"/>
                </a:cubicBezTo>
                <a:cubicBezTo>
                  <a:pt x="149" y="281"/>
                  <a:pt x="149" y="281"/>
                  <a:pt x="149" y="281"/>
                </a:cubicBezTo>
                <a:cubicBezTo>
                  <a:pt x="140" y="289"/>
                  <a:pt x="140" y="289"/>
                  <a:pt x="140" y="289"/>
                </a:cubicBezTo>
                <a:cubicBezTo>
                  <a:pt x="140" y="289"/>
                  <a:pt x="140" y="289"/>
                  <a:pt x="140" y="297"/>
                </a:cubicBezTo>
                <a:cubicBezTo>
                  <a:pt x="132" y="297"/>
                  <a:pt x="116" y="297"/>
                  <a:pt x="107" y="297"/>
                </a:cubicBezTo>
                <a:cubicBezTo>
                  <a:pt x="99" y="297"/>
                  <a:pt x="91" y="305"/>
                  <a:pt x="83" y="314"/>
                </a:cubicBezTo>
                <a:cubicBezTo>
                  <a:pt x="74" y="322"/>
                  <a:pt x="50" y="355"/>
                  <a:pt x="33" y="380"/>
                </a:cubicBezTo>
                <a:cubicBezTo>
                  <a:pt x="8" y="428"/>
                  <a:pt x="0" y="453"/>
                  <a:pt x="17" y="470"/>
                </a:cubicBezTo>
                <a:cubicBezTo>
                  <a:pt x="25" y="470"/>
                  <a:pt x="25" y="470"/>
                  <a:pt x="33" y="470"/>
                </a:cubicBezTo>
                <a:cubicBezTo>
                  <a:pt x="50" y="470"/>
                  <a:pt x="74" y="461"/>
                  <a:pt x="99" y="453"/>
                </a:cubicBezTo>
                <a:cubicBezTo>
                  <a:pt x="132" y="428"/>
                  <a:pt x="157" y="413"/>
                  <a:pt x="173" y="405"/>
                </a:cubicBezTo>
                <a:cubicBezTo>
                  <a:pt x="173" y="396"/>
                  <a:pt x="182" y="388"/>
                  <a:pt x="182" y="380"/>
                </a:cubicBezTo>
                <a:cubicBezTo>
                  <a:pt x="190" y="363"/>
                  <a:pt x="190" y="355"/>
                  <a:pt x="190" y="347"/>
                </a:cubicBezTo>
                <a:cubicBezTo>
                  <a:pt x="190" y="347"/>
                  <a:pt x="190" y="338"/>
                  <a:pt x="198" y="338"/>
                </a:cubicBezTo>
                <a:cubicBezTo>
                  <a:pt x="207" y="330"/>
                  <a:pt x="207" y="330"/>
                  <a:pt x="207" y="330"/>
                </a:cubicBezTo>
                <a:cubicBezTo>
                  <a:pt x="215" y="347"/>
                  <a:pt x="215" y="347"/>
                  <a:pt x="215" y="347"/>
                </a:cubicBezTo>
                <a:cubicBezTo>
                  <a:pt x="207" y="428"/>
                  <a:pt x="207" y="428"/>
                  <a:pt x="207" y="428"/>
                </a:cubicBezTo>
                <a:lnTo>
                  <a:pt x="207" y="437"/>
                </a:lnTo>
                <a:cubicBezTo>
                  <a:pt x="207" y="437"/>
                  <a:pt x="207" y="437"/>
                  <a:pt x="215" y="437"/>
                </a:cubicBezTo>
                <a:lnTo>
                  <a:pt x="223" y="437"/>
                </a:lnTo>
                <a:cubicBezTo>
                  <a:pt x="264" y="396"/>
                  <a:pt x="264" y="396"/>
                  <a:pt x="264" y="396"/>
                </a:cubicBezTo>
                <a:cubicBezTo>
                  <a:pt x="264" y="396"/>
                  <a:pt x="264" y="396"/>
                  <a:pt x="264" y="388"/>
                </a:cubicBezTo>
                <a:cubicBezTo>
                  <a:pt x="306" y="281"/>
                  <a:pt x="306" y="281"/>
                  <a:pt x="306" y="281"/>
                </a:cubicBezTo>
                <a:cubicBezTo>
                  <a:pt x="322" y="272"/>
                  <a:pt x="322" y="272"/>
                  <a:pt x="322" y="272"/>
                </a:cubicBezTo>
                <a:cubicBezTo>
                  <a:pt x="397" y="206"/>
                  <a:pt x="455" y="124"/>
                  <a:pt x="479" y="16"/>
                </a:cubicBezTo>
                <a:cubicBezTo>
                  <a:pt x="488" y="8"/>
                  <a:pt x="488" y="8"/>
                  <a:pt x="488" y="8"/>
                </a:cubicBezTo>
                <a:cubicBezTo>
                  <a:pt x="488" y="8"/>
                  <a:pt x="488" y="0"/>
                  <a:pt x="479" y="0"/>
                </a:cubicBezTo>
                <a:close/>
                <a:moveTo>
                  <a:pt x="140" y="248"/>
                </a:moveTo>
                <a:lnTo>
                  <a:pt x="140" y="248"/>
                </a:lnTo>
                <a:cubicBezTo>
                  <a:pt x="91" y="248"/>
                  <a:pt x="91" y="248"/>
                  <a:pt x="91" y="248"/>
                </a:cubicBezTo>
                <a:cubicBezTo>
                  <a:pt x="99" y="239"/>
                  <a:pt x="99" y="239"/>
                  <a:pt x="99" y="239"/>
                </a:cubicBezTo>
                <a:cubicBezTo>
                  <a:pt x="165" y="214"/>
                  <a:pt x="165" y="214"/>
                  <a:pt x="165" y="214"/>
                </a:cubicBezTo>
                <a:lnTo>
                  <a:pt x="140" y="248"/>
                </a:lnTo>
                <a:close/>
                <a:moveTo>
                  <a:pt x="157" y="363"/>
                </a:moveTo>
                <a:lnTo>
                  <a:pt x="157" y="363"/>
                </a:lnTo>
                <a:cubicBezTo>
                  <a:pt x="157" y="372"/>
                  <a:pt x="149" y="372"/>
                  <a:pt x="149" y="380"/>
                </a:cubicBezTo>
                <a:cubicBezTo>
                  <a:pt x="140" y="388"/>
                  <a:pt x="116" y="405"/>
                  <a:pt x="91" y="420"/>
                </a:cubicBezTo>
                <a:cubicBezTo>
                  <a:pt x="66" y="437"/>
                  <a:pt x="50" y="437"/>
                  <a:pt x="41" y="437"/>
                </a:cubicBezTo>
                <a:cubicBezTo>
                  <a:pt x="41" y="437"/>
                  <a:pt x="50" y="420"/>
                  <a:pt x="66" y="388"/>
                </a:cubicBezTo>
                <a:cubicBezTo>
                  <a:pt x="83" y="363"/>
                  <a:pt x="99" y="347"/>
                  <a:pt x="107" y="338"/>
                </a:cubicBezTo>
                <a:cubicBezTo>
                  <a:pt x="107" y="330"/>
                  <a:pt x="116" y="330"/>
                  <a:pt x="116" y="330"/>
                </a:cubicBezTo>
                <a:cubicBezTo>
                  <a:pt x="124" y="330"/>
                  <a:pt x="124" y="330"/>
                  <a:pt x="124" y="330"/>
                </a:cubicBezTo>
                <a:cubicBezTo>
                  <a:pt x="132" y="330"/>
                  <a:pt x="132" y="330"/>
                  <a:pt x="140" y="330"/>
                </a:cubicBezTo>
                <a:cubicBezTo>
                  <a:pt x="124" y="338"/>
                  <a:pt x="124" y="338"/>
                  <a:pt x="124" y="338"/>
                </a:cubicBezTo>
                <a:cubicBezTo>
                  <a:pt x="124" y="347"/>
                  <a:pt x="124" y="347"/>
                  <a:pt x="124" y="355"/>
                </a:cubicBezTo>
                <a:cubicBezTo>
                  <a:pt x="132" y="363"/>
                  <a:pt x="140" y="363"/>
                  <a:pt x="140" y="355"/>
                </a:cubicBezTo>
                <a:cubicBezTo>
                  <a:pt x="157" y="347"/>
                  <a:pt x="157" y="347"/>
                  <a:pt x="157" y="347"/>
                </a:cubicBezTo>
                <a:cubicBezTo>
                  <a:pt x="157" y="355"/>
                  <a:pt x="157" y="363"/>
                  <a:pt x="157" y="363"/>
                </a:cubicBezTo>
                <a:close/>
                <a:moveTo>
                  <a:pt x="248" y="380"/>
                </a:moveTo>
                <a:lnTo>
                  <a:pt x="248" y="380"/>
                </a:lnTo>
                <a:cubicBezTo>
                  <a:pt x="231" y="396"/>
                  <a:pt x="231" y="396"/>
                  <a:pt x="231" y="396"/>
                </a:cubicBezTo>
                <a:cubicBezTo>
                  <a:pt x="240" y="338"/>
                  <a:pt x="240" y="338"/>
                  <a:pt x="240" y="338"/>
                </a:cubicBezTo>
                <a:cubicBezTo>
                  <a:pt x="273" y="314"/>
                  <a:pt x="273" y="314"/>
                  <a:pt x="273" y="314"/>
                </a:cubicBezTo>
                <a:lnTo>
                  <a:pt x="248" y="380"/>
                </a:lnTo>
                <a:close/>
                <a:moveTo>
                  <a:pt x="306" y="256"/>
                </a:moveTo>
                <a:lnTo>
                  <a:pt x="306" y="256"/>
                </a:lnTo>
                <a:cubicBezTo>
                  <a:pt x="223" y="322"/>
                  <a:pt x="223" y="322"/>
                  <a:pt x="223" y="322"/>
                </a:cubicBezTo>
                <a:cubicBezTo>
                  <a:pt x="198" y="297"/>
                  <a:pt x="198" y="297"/>
                  <a:pt x="198" y="297"/>
                </a:cubicBezTo>
                <a:cubicBezTo>
                  <a:pt x="256" y="239"/>
                  <a:pt x="256" y="239"/>
                  <a:pt x="256" y="239"/>
                </a:cubicBezTo>
                <a:cubicBezTo>
                  <a:pt x="256" y="239"/>
                  <a:pt x="256" y="231"/>
                  <a:pt x="256" y="223"/>
                </a:cubicBezTo>
                <a:cubicBezTo>
                  <a:pt x="248" y="223"/>
                  <a:pt x="240" y="223"/>
                  <a:pt x="240" y="223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65" y="256"/>
                  <a:pt x="165" y="256"/>
                  <a:pt x="165" y="256"/>
                </a:cubicBezTo>
                <a:cubicBezTo>
                  <a:pt x="240" y="165"/>
                  <a:pt x="240" y="165"/>
                  <a:pt x="240" y="165"/>
                </a:cubicBezTo>
                <a:cubicBezTo>
                  <a:pt x="289" y="107"/>
                  <a:pt x="364" y="57"/>
                  <a:pt x="455" y="24"/>
                </a:cubicBezTo>
                <a:cubicBezTo>
                  <a:pt x="430" y="115"/>
                  <a:pt x="372" y="198"/>
                  <a:pt x="306" y="2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4">
            <a:extLst>
              <a:ext uri="{FF2B5EF4-FFF2-40B4-BE49-F238E27FC236}">
                <a16:creationId xmlns:a16="http://schemas.microsoft.com/office/drawing/2014/main" id="{F12B456B-5733-494A-B88E-115C0970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410" y="6476784"/>
            <a:ext cx="79519" cy="88871"/>
          </a:xfrm>
          <a:custGeom>
            <a:avLst/>
            <a:gdLst>
              <a:gd name="T0" fmla="*/ 57 w 75"/>
              <a:gd name="T1" fmla="*/ 66 h 84"/>
              <a:gd name="T2" fmla="*/ 57 w 75"/>
              <a:gd name="T3" fmla="*/ 66 h 84"/>
              <a:gd name="T4" fmla="*/ 57 w 75"/>
              <a:gd name="T5" fmla="*/ 16 h 84"/>
              <a:gd name="T6" fmla="*/ 8 w 75"/>
              <a:gd name="T7" fmla="*/ 16 h 84"/>
              <a:gd name="T8" fmla="*/ 8 w 75"/>
              <a:gd name="T9" fmla="*/ 66 h 84"/>
              <a:gd name="T10" fmla="*/ 57 w 75"/>
              <a:gd name="T11" fmla="*/ 66 h 84"/>
              <a:gd name="T12" fmla="*/ 24 w 75"/>
              <a:gd name="T13" fmla="*/ 33 h 84"/>
              <a:gd name="T14" fmla="*/ 24 w 75"/>
              <a:gd name="T15" fmla="*/ 33 h 84"/>
              <a:gd name="T16" fmla="*/ 41 w 75"/>
              <a:gd name="T17" fmla="*/ 33 h 84"/>
              <a:gd name="T18" fmla="*/ 41 w 75"/>
              <a:gd name="T19" fmla="*/ 50 h 84"/>
              <a:gd name="T20" fmla="*/ 24 w 75"/>
              <a:gd name="T21" fmla="*/ 50 h 84"/>
              <a:gd name="T22" fmla="*/ 24 w 75"/>
              <a:gd name="T23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4">
                <a:moveTo>
                  <a:pt x="57" y="66"/>
                </a:moveTo>
                <a:lnTo>
                  <a:pt x="57" y="66"/>
                </a:lnTo>
                <a:cubicBezTo>
                  <a:pt x="74" y="50"/>
                  <a:pt x="74" y="33"/>
                  <a:pt x="57" y="16"/>
                </a:cubicBezTo>
                <a:cubicBezTo>
                  <a:pt x="49" y="0"/>
                  <a:pt x="24" y="0"/>
                  <a:pt x="8" y="16"/>
                </a:cubicBezTo>
                <a:cubicBezTo>
                  <a:pt x="0" y="33"/>
                  <a:pt x="0" y="50"/>
                  <a:pt x="8" y="66"/>
                </a:cubicBezTo>
                <a:cubicBezTo>
                  <a:pt x="24" y="83"/>
                  <a:pt x="49" y="83"/>
                  <a:pt x="57" y="66"/>
                </a:cubicBezTo>
                <a:close/>
                <a:moveTo>
                  <a:pt x="24" y="33"/>
                </a:moveTo>
                <a:lnTo>
                  <a:pt x="24" y="33"/>
                </a:lnTo>
                <a:cubicBezTo>
                  <a:pt x="33" y="25"/>
                  <a:pt x="41" y="25"/>
                  <a:pt x="41" y="33"/>
                </a:cubicBezTo>
                <a:cubicBezTo>
                  <a:pt x="49" y="41"/>
                  <a:pt x="49" y="41"/>
                  <a:pt x="41" y="50"/>
                </a:cubicBezTo>
                <a:cubicBezTo>
                  <a:pt x="41" y="50"/>
                  <a:pt x="33" y="50"/>
                  <a:pt x="24" y="50"/>
                </a:cubicBezTo>
                <a:cubicBezTo>
                  <a:pt x="24" y="41"/>
                  <a:pt x="24" y="41"/>
                  <a:pt x="24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5">
            <a:extLst>
              <a:ext uri="{FF2B5EF4-FFF2-40B4-BE49-F238E27FC236}">
                <a16:creationId xmlns:a16="http://schemas.microsoft.com/office/drawing/2014/main" id="{974544E0-6013-634B-A821-147B3925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657" y="2748806"/>
            <a:ext cx="1183409" cy="1192767"/>
          </a:xfrm>
          <a:custGeom>
            <a:avLst/>
            <a:gdLst>
              <a:gd name="T0" fmla="*/ 1115 w 1116"/>
              <a:gd name="T1" fmla="*/ 562 h 1125"/>
              <a:gd name="T2" fmla="*/ 1115 w 1116"/>
              <a:gd name="T3" fmla="*/ 562 h 1125"/>
              <a:gd name="T4" fmla="*/ 561 w 1116"/>
              <a:gd name="T5" fmla="*/ 1124 h 1125"/>
              <a:gd name="T6" fmla="*/ 0 w 1116"/>
              <a:gd name="T7" fmla="*/ 562 h 1125"/>
              <a:gd name="T8" fmla="*/ 561 w 1116"/>
              <a:gd name="T9" fmla="*/ 0 h 1125"/>
              <a:gd name="T10" fmla="*/ 1115 w 1116"/>
              <a:gd name="T11" fmla="*/ 562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25">
                <a:moveTo>
                  <a:pt x="1115" y="562"/>
                </a:moveTo>
                <a:lnTo>
                  <a:pt x="1115" y="562"/>
                </a:lnTo>
                <a:cubicBezTo>
                  <a:pt x="1115" y="876"/>
                  <a:pt x="867" y="1124"/>
                  <a:pt x="561" y="1124"/>
                </a:cubicBezTo>
                <a:cubicBezTo>
                  <a:pt x="247" y="1124"/>
                  <a:pt x="0" y="876"/>
                  <a:pt x="0" y="562"/>
                </a:cubicBezTo>
                <a:cubicBezTo>
                  <a:pt x="0" y="257"/>
                  <a:pt x="247" y="0"/>
                  <a:pt x="561" y="0"/>
                </a:cubicBezTo>
                <a:cubicBezTo>
                  <a:pt x="867" y="0"/>
                  <a:pt x="1115" y="257"/>
                  <a:pt x="1115" y="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7">
            <a:extLst>
              <a:ext uri="{FF2B5EF4-FFF2-40B4-BE49-F238E27FC236}">
                <a16:creationId xmlns:a16="http://schemas.microsoft.com/office/drawing/2014/main" id="{743BC9B1-DD26-C746-8C14-942713008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1" y="3319462"/>
            <a:ext cx="832597" cy="832597"/>
          </a:xfrm>
          <a:custGeom>
            <a:avLst/>
            <a:gdLst>
              <a:gd name="T0" fmla="*/ 785 w 786"/>
              <a:gd name="T1" fmla="*/ 396 h 785"/>
              <a:gd name="T2" fmla="*/ 785 w 786"/>
              <a:gd name="T3" fmla="*/ 396 h 785"/>
              <a:gd name="T4" fmla="*/ 397 w 786"/>
              <a:gd name="T5" fmla="*/ 784 h 785"/>
              <a:gd name="T6" fmla="*/ 0 w 786"/>
              <a:gd name="T7" fmla="*/ 396 h 785"/>
              <a:gd name="T8" fmla="*/ 397 w 786"/>
              <a:gd name="T9" fmla="*/ 0 h 785"/>
              <a:gd name="T10" fmla="*/ 785 w 786"/>
              <a:gd name="T11" fmla="*/ 396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6" h="785">
                <a:moveTo>
                  <a:pt x="785" y="396"/>
                </a:moveTo>
                <a:lnTo>
                  <a:pt x="785" y="396"/>
                </a:lnTo>
                <a:cubicBezTo>
                  <a:pt x="785" y="611"/>
                  <a:pt x="611" y="784"/>
                  <a:pt x="397" y="784"/>
                </a:cubicBezTo>
                <a:cubicBezTo>
                  <a:pt x="182" y="784"/>
                  <a:pt x="0" y="611"/>
                  <a:pt x="0" y="396"/>
                </a:cubicBezTo>
                <a:cubicBezTo>
                  <a:pt x="0" y="173"/>
                  <a:pt x="182" y="0"/>
                  <a:pt x="397" y="0"/>
                </a:cubicBezTo>
                <a:cubicBezTo>
                  <a:pt x="611" y="0"/>
                  <a:pt x="785" y="173"/>
                  <a:pt x="785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9">
            <a:extLst>
              <a:ext uri="{FF2B5EF4-FFF2-40B4-BE49-F238E27FC236}">
                <a16:creationId xmlns:a16="http://schemas.microsoft.com/office/drawing/2014/main" id="{4DC9C81B-C14B-A94A-80BD-E528EC60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211" y="2323154"/>
            <a:ext cx="1192764" cy="1192764"/>
          </a:xfrm>
          <a:custGeom>
            <a:avLst/>
            <a:gdLst>
              <a:gd name="T0" fmla="*/ 1123 w 1124"/>
              <a:gd name="T1" fmla="*/ 561 h 1124"/>
              <a:gd name="T2" fmla="*/ 1123 w 1124"/>
              <a:gd name="T3" fmla="*/ 561 h 1124"/>
              <a:gd name="T4" fmla="*/ 562 w 1124"/>
              <a:gd name="T5" fmla="*/ 1123 h 1124"/>
              <a:gd name="T6" fmla="*/ 0 w 1124"/>
              <a:gd name="T7" fmla="*/ 561 h 1124"/>
              <a:gd name="T8" fmla="*/ 562 w 1124"/>
              <a:gd name="T9" fmla="*/ 0 h 1124"/>
              <a:gd name="T10" fmla="*/ 1123 w 1124"/>
              <a:gd name="T11" fmla="*/ 56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4" h="1124">
                <a:moveTo>
                  <a:pt x="1123" y="561"/>
                </a:moveTo>
                <a:lnTo>
                  <a:pt x="1123" y="561"/>
                </a:lnTo>
                <a:cubicBezTo>
                  <a:pt x="1123" y="876"/>
                  <a:pt x="875" y="1123"/>
                  <a:pt x="562" y="1123"/>
                </a:cubicBezTo>
                <a:cubicBezTo>
                  <a:pt x="256" y="1123"/>
                  <a:pt x="0" y="876"/>
                  <a:pt x="0" y="561"/>
                </a:cubicBezTo>
                <a:cubicBezTo>
                  <a:pt x="0" y="256"/>
                  <a:pt x="256" y="0"/>
                  <a:pt x="562" y="0"/>
                </a:cubicBezTo>
                <a:cubicBezTo>
                  <a:pt x="875" y="0"/>
                  <a:pt x="1123" y="256"/>
                  <a:pt x="1123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1">
            <a:extLst>
              <a:ext uri="{FF2B5EF4-FFF2-40B4-BE49-F238E27FC236}">
                <a16:creationId xmlns:a16="http://schemas.microsoft.com/office/drawing/2014/main" id="{3BC5EE4C-E852-714B-8C3E-812C0371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1" y="4689974"/>
            <a:ext cx="832597" cy="841952"/>
          </a:xfrm>
          <a:custGeom>
            <a:avLst/>
            <a:gdLst>
              <a:gd name="T0" fmla="*/ 785 w 786"/>
              <a:gd name="T1" fmla="*/ 396 h 794"/>
              <a:gd name="T2" fmla="*/ 785 w 786"/>
              <a:gd name="T3" fmla="*/ 396 h 794"/>
              <a:gd name="T4" fmla="*/ 397 w 786"/>
              <a:gd name="T5" fmla="*/ 793 h 794"/>
              <a:gd name="T6" fmla="*/ 0 w 786"/>
              <a:gd name="T7" fmla="*/ 396 h 794"/>
              <a:gd name="T8" fmla="*/ 397 w 786"/>
              <a:gd name="T9" fmla="*/ 0 h 794"/>
              <a:gd name="T10" fmla="*/ 785 w 786"/>
              <a:gd name="T11" fmla="*/ 39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6" h="794">
                <a:moveTo>
                  <a:pt x="785" y="396"/>
                </a:moveTo>
                <a:lnTo>
                  <a:pt x="785" y="396"/>
                </a:lnTo>
                <a:cubicBezTo>
                  <a:pt x="785" y="611"/>
                  <a:pt x="611" y="793"/>
                  <a:pt x="397" y="793"/>
                </a:cubicBezTo>
                <a:cubicBezTo>
                  <a:pt x="182" y="793"/>
                  <a:pt x="0" y="611"/>
                  <a:pt x="0" y="396"/>
                </a:cubicBezTo>
                <a:cubicBezTo>
                  <a:pt x="0" y="181"/>
                  <a:pt x="182" y="0"/>
                  <a:pt x="397" y="0"/>
                </a:cubicBezTo>
                <a:cubicBezTo>
                  <a:pt x="611" y="0"/>
                  <a:pt x="785" y="181"/>
                  <a:pt x="785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3">
            <a:extLst>
              <a:ext uri="{FF2B5EF4-FFF2-40B4-BE49-F238E27FC236}">
                <a16:creationId xmlns:a16="http://schemas.microsoft.com/office/drawing/2014/main" id="{E9847DA7-B538-BF48-BE89-0BF51DCB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594" y="5485152"/>
            <a:ext cx="1192767" cy="1192764"/>
          </a:xfrm>
          <a:custGeom>
            <a:avLst/>
            <a:gdLst>
              <a:gd name="T0" fmla="*/ 1123 w 1124"/>
              <a:gd name="T1" fmla="*/ 562 h 1125"/>
              <a:gd name="T2" fmla="*/ 1123 w 1124"/>
              <a:gd name="T3" fmla="*/ 562 h 1125"/>
              <a:gd name="T4" fmla="*/ 562 w 1124"/>
              <a:gd name="T5" fmla="*/ 1124 h 1125"/>
              <a:gd name="T6" fmla="*/ 0 w 1124"/>
              <a:gd name="T7" fmla="*/ 562 h 1125"/>
              <a:gd name="T8" fmla="*/ 562 w 1124"/>
              <a:gd name="T9" fmla="*/ 0 h 1125"/>
              <a:gd name="T10" fmla="*/ 1123 w 1124"/>
              <a:gd name="T11" fmla="*/ 562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4" h="1125">
                <a:moveTo>
                  <a:pt x="1123" y="562"/>
                </a:moveTo>
                <a:lnTo>
                  <a:pt x="1123" y="562"/>
                </a:lnTo>
                <a:cubicBezTo>
                  <a:pt x="1123" y="868"/>
                  <a:pt x="875" y="1124"/>
                  <a:pt x="562" y="1124"/>
                </a:cubicBezTo>
                <a:cubicBezTo>
                  <a:pt x="256" y="1124"/>
                  <a:pt x="0" y="868"/>
                  <a:pt x="0" y="562"/>
                </a:cubicBezTo>
                <a:cubicBezTo>
                  <a:pt x="0" y="248"/>
                  <a:pt x="256" y="0"/>
                  <a:pt x="562" y="0"/>
                </a:cubicBezTo>
                <a:cubicBezTo>
                  <a:pt x="875" y="0"/>
                  <a:pt x="1123" y="248"/>
                  <a:pt x="1123" y="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5">
            <a:extLst>
              <a:ext uri="{FF2B5EF4-FFF2-40B4-BE49-F238E27FC236}">
                <a16:creationId xmlns:a16="http://schemas.microsoft.com/office/drawing/2014/main" id="{7E19C338-9F63-5940-BA51-C14101F4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1" y="6196133"/>
            <a:ext cx="832597" cy="841952"/>
          </a:xfrm>
          <a:custGeom>
            <a:avLst/>
            <a:gdLst>
              <a:gd name="T0" fmla="*/ 785 w 786"/>
              <a:gd name="T1" fmla="*/ 396 h 793"/>
              <a:gd name="T2" fmla="*/ 785 w 786"/>
              <a:gd name="T3" fmla="*/ 396 h 793"/>
              <a:gd name="T4" fmla="*/ 397 w 786"/>
              <a:gd name="T5" fmla="*/ 792 h 793"/>
              <a:gd name="T6" fmla="*/ 0 w 786"/>
              <a:gd name="T7" fmla="*/ 396 h 793"/>
              <a:gd name="T8" fmla="*/ 397 w 786"/>
              <a:gd name="T9" fmla="*/ 0 h 793"/>
              <a:gd name="T10" fmla="*/ 785 w 786"/>
              <a:gd name="T11" fmla="*/ 39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6" h="793">
                <a:moveTo>
                  <a:pt x="785" y="396"/>
                </a:moveTo>
                <a:lnTo>
                  <a:pt x="785" y="396"/>
                </a:lnTo>
                <a:cubicBezTo>
                  <a:pt x="785" y="610"/>
                  <a:pt x="611" y="792"/>
                  <a:pt x="397" y="792"/>
                </a:cubicBezTo>
                <a:cubicBezTo>
                  <a:pt x="182" y="792"/>
                  <a:pt x="0" y="610"/>
                  <a:pt x="0" y="396"/>
                </a:cubicBezTo>
                <a:cubicBezTo>
                  <a:pt x="0" y="181"/>
                  <a:pt x="182" y="0"/>
                  <a:pt x="397" y="0"/>
                </a:cubicBezTo>
                <a:cubicBezTo>
                  <a:pt x="611" y="0"/>
                  <a:pt x="785" y="181"/>
                  <a:pt x="785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7">
            <a:extLst>
              <a:ext uri="{FF2B5EF4-FFF2-40B4-BE49-F238E27FC236}">
                <a16:creationId xmlns:a16="http://schemas.microsoft.com/office/drawing/2014/main" id="{4473C278-DA83-3142-AE87-10259379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533" y="4933205"/>
            <a:ext cx="1183412" cy="1192764"/>
          </a:xfrm>
          <a:custGeom>
            <a:avLst/>
            <a:gdLst>
              <a:gd name="T0" fmla="*/ 1115 w 1116"/>
              <a:gd name="T1" fmla="*/ 562 h 1125"/>
              <a:gd name="T2" fmla="*/ 1115 w 1116"/>
              <a:gd name="T3" fmla="*/ 562 h 1125"/>
              <a:gd name="T4" fmla="*/ 561 w 1116"/>
              <a:gd name="T5" fmla="*/ 1124 h 1125"/>
              <a:gd name="T6" fmla="*/ 0 w 1116"/>
              <a:gd name="T7" fmla="*/ 562 h 1125"/>
              <a:gd name="T8" fmla="*/ 561 w 1116"/>
              <a:gd name="T9" fmla="*/ 0 h 1125"/>
              <a:gd name="T10" fmla="*/ 1115 w 1116"/>
              <a:gd name="T11" fmla="*/ 562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25">
                <a:moveTo>
                  <a:pt x="1115" y="562"/>
                </a:moveTo>
                <a:lnTo>
                  <a:pt x="1115" y="562"/>
                </a:lnTo>
                <a:cubicBezTo>
                  <a:pt x="1115" y="867"/>
                  <a:pt x="867" y="1124"/>
                  <a:pt x="561" y="1124"/>
                </a:cubicBezTo>
                <a:cubicBezTo>
                  <a:pt x="247" y="1124"/>
                  <a:pt x="0" y="867"/>
                  <a:pt x="0" y="562"/>
                </a:cubicBezTo>
                <a:cubicBezTo>
                  <a:pt x="0" y="256"/>
                  <a:pt x="247" y="0"/>
                  <a:pt x="561" y="0"/>
                </a:cubicBezTo>
                <a:cubicBezTo>
                  <a:pt x="867" y="0"/>
                  <a:pt x="1115" y="256"/>
                  <a:pt x="1115" y="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9">
            <a:extLst>
              <a:ext uri="{FF2B5EF4-FFF2-40B4-BE49-F238E27FC236}">
                <a16:creationId xmlns:a16="http://schemas.microsoft.com/office/drawing/2014/main" id="{61870DE4-BA22-5641-ACB4-6D47FF25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1" y="7552612"/>
            <a:ext cx="832597" cy="832597"/>
          </a:xfrm>
          <a:custGeom>
            <a:avLst/>
            <a:gdLst>
              <a:gd name="T0" fmla="*/ 785 w 786"/>
              <a:gd name="T1" fmla="*/ 397 h 786"/>
              <a:gd name="T2" fmla="*/ 785 w 786"/>
              <a:gd name="T3" fmla="*/ 397 h 786"/>
              <a:gd name="T4" fmla="*/ 397 w 786"/>
              <a:gd name="T5" fmla="*/ 785 h 786"/>
              <a:gd name="T6" fmla="*/ 0 w 786"/>
              <a:gd name="T7" fmla="*/ 397 h 786"/>
              <a:gd name="T8" fmla="*/ 397 w 786"/>
              <a:gd name="T9" fmla="*/ 0 h 786"/>
              <a:gd name="T10" fmla="*/ 785 w 786"/>
              <a:gd name="T11" fmla="*/ 397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6" h="786">
                <a:moveTo>
                  <a:pt x="785" y="397"/>
                </a:moveTo>
                <a:lnTo>
                  <a:pt x="785" y="397"/>
                </a:lnTo>
                <a:cubicBezTo>
                  <a:pt x="785" y="612"/>
                  <a:pt x="611" y="785"/>
                  <a:pt x="397" y="785"/>
                </a:cubicBezTo>
                <a:cubicBezTo>
                  <a:pt x="182" y="785"/>
                  <a:pt x="0" y="612"/>
                  <a:pt x="0" y="397"/>
                </a:cubicBezTo>
                <a:cubicBezTo>
                  <a:pt x="0" y="174"/>
                  <a:pt x="182" y="0"/>
                  <a:pt x="397" y="0"/>
                </a:cubicBezTo>
                <a:cubicBezTo>
                  <a:pt x="611" y="0"/>
                  <a:pt x="785" y="174"/>
                  <a:pt x="785" y="3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1">
            <a:extLst>
              <a:ext uri="{FF2B5EF4-FFF2-40B4-BE49-F238E27FC236}">
                <a16:creationId xmlns:a16="http://schemas.microsoft.com/office/drawing/2014/main" id="{CC8A7F5C-1D86-3C43-9974-1E516214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1476" y="4442065"/>
            <a:ext cx="1192764" cy="1192767"/>
          </a:xfrm>
          <a:custGeom>
            <a:avLst/>
            <a:gdLst>
              <a:gd name="T0" fmla="*/ 1124 w 1125"/>
              <a:gd name="T1" fmla="*/ 562 h 1125"/>
              <a:gd name="T2" fmla="*/ 1124 w 1125"/>
              <a:gd name="T3" fmla="*/ 562 h 1125"/>
              <a:gd name="T4" fmla="*/ 562 w 1125"/>
              <a:gd name="T5" fmla="*/ 1124 h 1125"/>
              <a:gd name="T6" fmla="*/ 0 w 1125"/>
              <a:gd name="T7" fmla="*/ 562 h 1125"/>
              <a:gd name="T8" fmla="*/ 562 w 1125"/>
              <a:gd name="T9" fmla="*/ 0 h 1125"/>
              <a:gd name="T10" fmla="*/ 1124 w 1125"/>
              <a:gd name="T11" fmla="*/ 562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5" h="1125">
                <a:moveTo>
                  <a:pt x="1124" y="562"/>
                </a:moveTo>
                <a:lnTo>
                  <a:pt x="1124" y="562"/>
                </a:lnTo>
                <a:cubicBezTo>
                  <a:pt x="1124" y="868"/>
                  <a:pt x="876" y="1124"/>
                  <a:pt x="562" y="1124"/>
                </a:cubicBezTo>
                <a:cubicBezTo>
                  <a:pt x="256" y="1124"/>
                  <a:pt x="0" y="868"/>
                  <a:pt x="0" y="562"/>
                </a:cubicBezTo>
                <a:cubicBezTo>
                  <a:pt x="0" y="248"/>
                  <a:pt x="256" y="0"/>
                  <a:pt x="562" y="0"/>
                </a:cubicBezTo>
                <a:cubicBezTo>
                  <a:pt x="876" y="0"/>
                  <a:pt x="1124" y="248"/>
                  <a:pt x="1124" y="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3">
            <a:extLst>
              <a:ext uri="{FF2B5EF4-FFF2-40B4-BE49-F238E27FC236}">
                <a16:creationId xmlns:a16="http://schemas.microsoft.com/office/drawing/2014/main" id="{DF3A7A6D-870E-B14A-8070-32D6CA8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1" y="9077481"/>
            <a:ext cx="832597" cy="832597"/>
          </a:xfrm>
          <a:custGeom>
            <a:avLst/>
            <a:gdLst>
              <a:gd name="T0" fmla="*/ 785 w 786"/>
              <a:gd name="T1" fmla="*/ 388 h 786"/>
              <a:gd name="T2" fmla="*/ 785 w 786"/>
              <a:gd name="T3" fmla="*/ 388 h 786"/>
              <a:gd name="T4" fmla="*/ 397 w 786"/>
              <a:gd name="T5" fmla="*/ 785 h 786"/>
              <a:gd name="T6" fmla="*/ 0 w 786"/>
              <a:gd name="T7" fmla="*/ 388 h 786"/>
              <a:gd name="T8" fmla="*/ 397 w 786"/>
              <a:gd name="T9" fmla="*/ 0 h 786"/>
              <a:gd name="T10" fmla="*/ 785 w 786"/>
              <a:gd name="T11" fmla="*/ 388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6" h="786">
                <a:moveTo>
                  <a:pt x="785" y="388"/>
                </a:moveTo>
                <a:lnTo>
                  <a:pt x="785" y="388"/>
                </a:lnTo>
                <a:cubicBezTo>
                  <a:pt x="785" y="611"/>
                  <a:pt x="611" y="785"/>
                  <a:pt x="397" y="785"/>
                </a:cubicBezTo>
                <a:cubicBezTo>
                  <a:pt x="182" y="785"/>
                  <a:pt x="0" y="611"/>
                  <a:pt x="0" y="388"/>
                </a:cubicBezTo>
                <a:cubicBezTo>
                  <a:pt x="0" y="173"/>
                  <a:pt x="182" y="0"/>
                  <a:pt x="397" y="0"/>
                </a:cubicBezTo>
                <a:cubicBezTo>
                  <a:pt x="611" y="0"/>
                  <a:pt x="785" y="173"/>
                  <a:pt x="785" y="3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CuadroTexto 545">
            <a:extLst>
              <a:ext uri="{FF2B5EF4-FFF2-40B4-BE49-F238E27FC236}">
                <a16:creationId xmlns:a16="http://schemas.microsoft.com/office/drawing/2014/main" id="{90C848CB-975D-3548-8AD1-F8401CA58940}"/>
              </a:ext>
            </a:extLst>
          </p:cNvPr>
          <p:cNvSpPr txBox="1"/>
          <p:nvPr/>
        </p:nvSpPr>
        <p:spPr>
          <a:xfrm>
            <a:off x="1886826" y="3302733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E521C699-EFEF-D844-93F3-4B926D4B55AB}"/>
              </a:ext>
            </a:extLst>
          </p:cNvPr>
          <p:cNvSpPr txBox="1"/>
          <p:nvPr/>
        </p:nvSpPr>
        <p:spPr>
          <a:xfrm>
            <a:off x="1894847" y="4682353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60D6F4E5-D6A2-3540-9E1E-AA5118E39B03}"/>
              </a:ext>
            </a:extLst>
          </p:cNvPr>
          <p:cNvSpPr txBox="1"/>
          <p:nvPr/>
        </p:nvSpPr>
        <p:spPr>
          <a:xfrm>
            <a:off x="1897034" y="6192132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C74FC901-E30F-5A41-B44D-ADF560FA33C5}"/>
              </a:ext>
            </a:extLst>
          </p:cNvPr>
          <p:cNvSpPr txBox="1"/>
          <p:nvPr/>
        </p:nvSpPr>
        <p:spPr>
          <a:xfrm>
            <a:off x="1893770" y="7544881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52" name="CuadroTexto 551">
            <a:extLst>
              <a:ext uri="{FF2B5EF4-FFF2-40B4-BE49-F238E27FC236}">
                <a16:creationId xmlns:a16="http://schemas.microsoft.com/office/drawing/2014/main" id="{E5E4003C-87AD-3045-868C-F70DBA31F928}"/>
              </a:ext>
            </a:extLst>
          </p:cNvPr>
          <p:cNvSpPr txBox="1"/>
          <p:nvPr/>
        </p:nvSpPr>
        <p:spPr>
          <a:xfrm>
            <a:off x="1897034" y="9062982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B87870A1-5CE3-1E4C-9BDC-66912B4A8239}"/>
              </a:ext>
            </a:extLst>
          </p:cNvPr>
          <p:cNvSpPr txBox="1"/>
          <p:nvPr/>
        </p:nvSpPr>
        <p:spPr>
          <a:xfrm>
            <a:off x="10410976" y="283334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54" name="CuadroTexto 553">
            <a:extLst>
              <a:ext uri="{FF2B5EF4-FFF2-40B4-BE49-F238E27FC236}">
                <a16:creationId xmlns:a16="http://schemas.microsoft.com/office/drawing/2014/main" id="{2FC592E3-DD4D-3C45-ACDD-D712DF13D417}"/>
              </a:ext>
            </a:extLst>
          </p:cNvPr>
          <p:cNvSpPr txBox="1"/>
          <p:nvPr/>
        </p:nvSpPr>
        <p:spPr>
          <a:xfrm>
            <a:off x="13964944" y="241881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78FB1221-9800-7E45-9855-01248826CC9F}"/>
              </a:ext>
            </a:extLst>
          </p:cNvPr>
          <p:cNvSpPr txBox="1"/>
          <p:nvPr/>
        </p:nvSpPr>
        <p:spPr>
          <a:xfrm>
            <a:off x="8941840" y="559512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24E8290F-53A5-914D-8533-BD9B6D4CC510}"/>
              </a:ext>
            </a:extLst>
          </p:cNvPr>
          <p:cNvSpPr txBox="1"/>
          <p:nvPr/>
        </p:nvSpPr>
        <p:spPr>
          <a:xfrm>
            <a:off x="12367792" y="5052584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D85A8F0A-5B90-8C42-9A30-A30D95297EEA}"/>
              </a:ext>
            </a:extLst>
          </p:cNvPr>
          <p:cNvSpPr txBox="1"/>
          <p:nvPr/>
        </p:nvSpPr>
        <p:spPr>
          <a:xfrm>
            <a:off x="15940048" y="4583192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60" name="CuadroTexto 395">
            <a:extLst>
              <a:ext uri="{FF2B5EF4-FFF2-40B4-BE49-F238E27FC236}">
                <a16:creationId xmlns:a16="http://schemas.microsoft.com/office/drawing/2014/main" id="{D42A802D-CDDC-D442-A2DC-2753B41E98CC}"/>
              </a:ext>
            </a:extLst>
          </p:cNvPr>
          <p:cNvSpPr txBox="1"/>
          <p:nvPr/>
        </p:nvSpPr>
        <p:spPr>
          <a:xfrm>
            <a:off x="3904319" y="317722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1" name="Rectangle 40">
            <a:extLst>
              <a:ext uri="{FF2B5EF4-FFF2-40B4-BE49-F238E27FC236}">
                <a16:creationId xmlns:a16="http://schemas.microsoft.com/office/drawing/2014/main" id="{7AD25CDE-8BCC-3B40-92EF-EFE59DC628E3}"/>
              </a:ext>
            </a:extLst>
          </p:cNvPr>
          <p:cNvSpPr/>
          <p:nvPr/>
        </p:nvSpPr>
        <p:spPr>
          <a:xfrm>
            <a:off x="3883669" y="358640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3" name="CuadroTexto 395">
            <a:extLst>
              <a:ext uri="{FF2B5EF4-FFF2-40B4-BE49-F238E27FC236}">
                <a16:creationId xmlns:a16="http://schemas.microsoft.com/office/drawing/2014/main" id="{EE69E3CC-2EE2-7547-A871-0956D3DAD641}"/>
              </a:ext>
            </a:extLst>
          </p:cNvPr>
          <p:cNvSpPr txBox="1"/>
          <p:nvPr/>
        </p:nvSpPr>
        <p:spPr>
          <a:xfrm>
            <a:off x="3930057" y="458983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4" name="Rectangle 40">
            <a:extLst>
              <a:ext uri="{FF2B5EF4-FFF2-40B4-BE49-F238E27FC236}">
                <a16:creationId xmlns:a16="http://schemas.microsoft.com/office/drawing/2014/main" id="{725475A9-2F9D-1443-A87B-711F3F23E677}"/>
              </a:ext>
            </a:extLst>
          </p:cNvPr>
          <p:cNvSpPr/>
          <p:nvPr/>
        </p:nvSpPr>
        <p:spPr>
          <a:xfrm>
            <a:off x="3909407" y="499901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6" name="CuadroTexto 395">
            <a:extLst>
              <a:ext uri="{FF2B5EF4-FFF2-40B4-BE49-F238E27FC236}">
                <a16:creationId xmlns:a16="http://schemas.microsoft.com/office/drawing/2014/main" id="{AD05DA65-1112-CB4F-84F6-770646F57C9D}"/>
              </a:ext>
            </a:extLst>
          </p:cNvPr>
          <p:cNvSpPr txBox="1"/>
          <p:nvPr/>
        </p:nvSpPr>
        <p:spPr>
          <a:xfrm>
            <a:off x="3918207" y="608898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7" name="Rectangle 40">
            <a:extLst>
              <a:ext uri="{FF2B5EF4-FFF2-40B4-BE49-F238E27FC236}">
                <a16:creationId xmlns:a16="http://schemas.microsoft.com/office/drawing/2014/main" id="{56CAACF8-20F0-F849-B687-6505371D979A}"/>
              </a:ext>
            </a:extLst>
          </p:cNvPr>
          <p:cNvSpPr/>
          <p:nvPr/>
        </p:nvSpPr>
        <p:spPr>
          <a:xfrm>
            <a:off x="3897557" y="6498157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9" name="CuadroTexto 395">
            <a:extLst>
              <a:ext uri="{FF2B5EF4-FFF2-40B4-BE49-F238E27FC236}">
                <a16:creationId xmlns:a16="http://schemas.microsoft.com/office/drawing/2014/main" id="{298B096B-2DCF-2D4C-9909-232C36FDE814}"/>
              </a:ext>
            </a:extLst>
          </p:cNvPr>
          <p:cNvSpPr txBox="1"/>
          <p:nvPr/>
        </p:nvSpPr>
        <p:spPr>
          <a:xfrm>
            <a:off x="3924969" y="741037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70" name="Rectangle 40">
            <a:extLst>
              <a:ext uri="{FF2B5EF4-FFF2-40B4-BE49-F238E27FC236}">
                <a16:creationId xmlns:a16="http://schemas.microsoft.com/office/drawing/2014/main" id="{72A2C070-02A9-914C-A72E-550C3C9924B1}"/>
              </a:ext>
            </a:extLst>
          </p:cNvPr>
          <p:cNvSpPr/>
          <p:nvPr/>
        </p:nvSpPr>
        <p:spPr>
          <a:xfrm>
            <a:off x="3904319" y="7819553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2" name="CuadroTexto 395">
            <a:extLst>
              <a:ext uri="{FF2B5EF4-FFF2-40B4-BE49-F238E27FC236}">
                <a16:creationId xmlns:a16="http://schemas.microsoft.com/office/drawing/2014/main" id="{62A3BE0E-C143-E04E-87B6-4C0B078CC5AB}"/>
              </a:ext>
            </a:extLst>
          </p:cNvPr>
          <p:cNvSpPr txBox="1"/>
          <p:nvPr/>
        </p:nvSpPr>
        <p:spPr>
          <a:xfrm>
            <a:off x="3935923" y="891994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73" name="Rectangle 40">
            <a:extLst>
              <a:ext uri="{FF2B5EF4-FFF2-40B4-BE49-F238E27FC236}">
                <a16:creationId xmlns:a16="http://schemas.microsoft.com/office/drawing/2014/main" id="{CF4B2E48-993D-E049-8324-15FEFFEDB8C6}"/>
              </a:ext>
            </a:extLst>
          </p:cNvPr>
          <p:cNvSpPr/>
          <p:nvPr/>
        </p:nvSpPr>
        <p:spPr>
          <a:xfrm>
            <a:off x="3915273" y="9329125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B8D467-A7B6-8E43-A469-7050AD36177E}"/>
              </a:ext>
            </a:extLst>
          </p:cNvPr>
          <p:cNvGrpSpPr/>
          <p:nvPr/>
        </p:nvGrpSpPr>
        <p:grpSpPr>
          <a:xfrm>
            <a:off x="16829910" y="7834125"/>
            <a:ext cx="6278338" cy="4615420"/>
            <a:chOff x="2232443" y="5083740"/>
            <a:chExt cx="6278338" cy="4615420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657A16CC-F469-794B-A83E-2DA7A4625524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9B15CFF5-AFE1-5E43-BCBF-24C44735BF0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475">
            <a:extLst>
              <a:ext uri="{FF2B5EF4-FFF2-40B4-BE49-F238E27FC236}">
                <a16:creationId xmlns:a16="http://schemas.microsoft.com/office/drawing/2014/main" id="{7A4A17CD-5831-6B45-A7C1-4F832495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692" y="3443838"/>
            <a:ext cx="853540" cy="8953888"/>
          </a:xfrm>
          <a:custGeom>
            <a:avLst/>
            <a:gdLst>
              <a:gd name="T0" fmla="*/ 908 w 909"/>
              <a:gd name="T1" fmla="*/ 9528 h 9529"/>
              <a:gd name="T2" fmla="*/ 0 w 909"/>
              <a:gd name="T3" fmla="*/ 9528 h 9529"/>
              <a:gd name="T4" fmla="*/ 394 w 909"/>
              <a:gd name="T5" fmla="*/ 0 h 9529"/>
              <a:gd name="T6" fmla="*/ 574 w 909"/>
              <a:gd name="T7" fmla="*/ 0 h 9529"/>
              <a:gd name="T8" fmla="*/ 908 w 909"/>
              <a:gd name="T9" fmla="*/ 9528 h 9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9529">
                <a:moveTo>
                  <a:pt x="908" y="9528"/>
                </a:moveTo>
                <a:lnTo>
                  <a:pt x="0" y="9528"/>
                </a:lnTo>
                <a:lnTo>
                  <a:pt x="394" y="0"/>
                </a:lnTo>
                <a:lnTo>
                  <a:pt x="574" y="0"/>
                </a:lnTo>
                <a:lnTo>
                  <a:pt x="908" y="95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476">
            <a:extLst>
              <a:ext uri="{FF2B5EF4-FFF2-40B4-BE49-F238E27FC236}">
                <a16:creationId xmlns:a16="http://schemas.microsoft.com/office/drawing/2014/main" id="{4576F3A3-A809-AF46-8A54-DF81331B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448" y="8316476"/>
            <a:ext cx="1334175" cy="1222304"/>
          </a:xfrm>
          <a:custGeom>
            <a:avLst/>
            <a:gdLst>
              <a:gd name="T0" fmla="*/ 479 w 1422"/>
              <a:gd name="T1" fmla="*/ 0 h 1302"/>
              <a:gd name="T2" fmla="*/ 0 w 1422"/>
              <a:gd name="T3" fmla="*/ 839 h 1302"/>
              <a:gd name="T4" fmla="*/ 1421 w 1422"/>
              <a:gd name="T5" fmla="*/ 1301 h 1302"/>
              <a:gd name="T6" fmla="*/ 479 w 1422"/>
              <a:gd name="T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302">
                <a:moveTo>
                  <a:pt x="479" y="0"/>
                </a:moveTo>
                <a:lnTo>
                  <a:pt x="0" y="839"/>
                </a:lnTo>
                <a:lnTo>
                  <a:pt x="1421" y="1301"/>
                </a:lnTo>
                <a:lnTo>
                  <a:pt x="47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477">
            <a:extLst>
              <a:ext uri="{FF2B5EF4-FFF2-40B4-BE49-F238E27FC236}">
                <a16:creationId xmlns:a16="http://schemas.microsoft.com/office/drawing/2014/main" id="{688208FC-CE6E-CB42-9699-3536C543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623" y="9538780"/>
            <a:ext cx="886688" cy="1367322"/>
          </a:xfrm>
          <a:custGeom>
            <a:avLst/>
            <a:gdLst>
              <a:gd name="T0" fmla="*/ 0 w 943"/>
              <a:gd name="T1" fmla="*/ 1456 h 1457"/>
              <a:gd name="T2" fmla="*/ 839 w 943"/>
              <a:gd name="T3" fmla="*/ 1456 h 1457"/>
              <a:gd name="T4" fmla="*/ 942 w 943"/>
              <a:gd name="T5" fmla="*/ 1293 h 1457"/>
              <a:gd name="T6" fmla="*/ 0 w 943"/>
              <a:gd name="T7" fmla="*/ 0 h 1457"/>
              <a:gd name="T8" fmla="*/ 0 w 943"/>
              <a:gd name="T9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57">
                <a:moveTo>
                  <a:pt x="0" y="1456"/>
                </a:moveTo>
                <a:lnTo>
                  <a:pt x="839" y="1456"/>
                </a:lnTo>
                <a:lnTo>
                  <a:pt x="942" y="1293"/>
                </a:lnTo>
                <a:lnTo>
                  <a:pt x="0" y="0"/>
                </a:lnTo>
                <a:lnTo>
                  <a:pt x="0" y="14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478">
            <a:extLst>
              <a:ext uri="{FF2B5EF4-FFF2-40B4-BE49-F238E27FC236}">
                <a16:creationId xmlns:a16="http://schemas.microsoft.com/office/drawing/2014/main" id="{4999E098-970B-8541-8D39-E724EF92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448" y="9538780"/>
            <a:ext cx="1334175" cy="1214015"/>
          </a:xfrm>
          <a:custGeom>
            <a:avLst/>
            <a:gdLst>
              <a:gd name="T0" fmla="*/ 0 w 1422"/>
              <a:gd name="T1" fmla="*/ 463 h 1294"/>
              <a:gd name="T2" fmla="*/ 479 w 1422"/>
              <a:gd name="T3" fmla="*/ 1293 h 1294"/>
              <a:gd name="T4" fmla="*/ 1421 w 1422"/>
              <a:gd name="T5" fmla="*/ 0 h 1294"/>
              <a:gd name="T6" fmla="*/ 0 w 1422"/>
              <a:gd name="T7" fmla="*/ 46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294">
                <a:moveTo>
                  <a:pt x="0" y="463"/>
                </a:moveTo>
                <a:lnTo>
                  <a:pt x="479" y="1293"/>
                </a:lnTo>
                <a:lnTo>
                  <a:pt x="1421" y="0"/>
                </a:lnTo>
                <a:lnTo>
                  <a:pt x="0" y="46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479">
            <a:extLst>
              <a:ext uri="{FF2B5EF4-FFF2-40B4-BE49-F238E27FC236}">
                <a16:creationId xmlns:a16="http://schemas.microsoft.com/office/drawing/2014/main" id="{D365E9DF-5427-874B-B092-F13910F8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700" y="9103722"/>
            <a:ext cx="1586923" cy="870114"/>
          </a:xfrm>
          <a:custGeom>
            <a:avLst/>
            <a:gdLst>
              <a:gd name="T0" fmla="*/ 266 w 1688"/>
              <a:gd name="T1" fmla="*/ 0 h 926"/>
              <a:gd name="T2" fmla="*/ 0 w 1688"/>
              <a:gd name="T3" fmla="*/ 462 h 926"/>
              <a:gd name="T4" fmla="*/ 266 w 1688"/>
              <a:gd name="T5" fmla="*/ 925 h 926"/>
              <a:gd name="T6" fmla="*/ 1687 w 1688"/>
              <a:gd name="T7" fmla="*/ 462 h 926"/>
              <a:gd name="T8" fmla="*/ 266 w 1688"/>
              <a:gd name="T9" fmla="*/ 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926">
                <a:moveTo>
                  <a:pt x="266" y="0"/>
                </a:moveTo>
                <a:lnTo>
                  <a:pt x="0" y="462"/>
                </a:lnTo>
                <a:lnTo>
                  <a:pt x="266" y="925"/>
                </a:lnTo>
                <a:lnTo>
                  <a:pt x="1687" y="462"/>
                </a:lnTo>
                <a:lnTo>
                  <a:pt x="26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480">
            <a:extLst>
              <a:ext uri="{FF2B5EF4-FFF2-40B4-BE49-F238E27FC236}">
                <a16:creationId xmlns:a16="http://schemas.microsoft.com/office/drawing/2014/main" id="{A7532669-45A0-434E-A819-0AE82A3CA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935" y="9538780"/>
            <a:ext cx="886688" cy="1367322"/>
          </a:xfrm>
          <a:custGeom>
            <a:avLst/>
            <a:gdLst>
              <a:gd name="T0" fmla="*/ 0 w 943"/>
              <a:gd name="T1" fmla="*/ 1293 h 1457"/>
              <a:gd name="T2" fmla="*/ 94 w 943"/>
              <a:gd name="T3" fmla="*/ 1456 h 1457"/>
              <a:gd name="T4" fmla="*/ 942 w 943"/>
              <a:gd name="T5" fmla="*/ 1456 h 1457"/>
              <a:gd name="T6" fmla="*/ 942 w 943"/>
              <a:gd name="T7" fmla="*/ 0 h 1457"/>
              <a:gd name="T8" fmla="*/ 0 w 943"/>
              <a:gd name="T9" fmla="*/ 129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57">
                <a:moveTo>
                  <a:pt x="0" y="1293"/>
                </a:moveTo>
                <a:lnTo>
                  <a:pt x="94" y="1456"/>
                </a:lnTo>
                <a:lnTo>
                  <a:pt x="942" y="1456"/>
                </a:lnTo>
                <a:lnTo>
                  <a:pt x="942" y="0"/>
                </a:lnTo>
                <a:lnTo>
                  <a:pt x="0" y="129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481">
            <a:extLst>
              <a:ext uri="{FF2B5EF4-FFF2-40B4-BE49-F238E27FC236}">
                <a16:creationId xmlns:a16="http://schemas.microsoft.com/office/drawing/2014/main" id="{B22100CF-242B-0349-B03B-1C3C45F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623" y="9538780"/>
            <a:ext cx="1334175" cy="1214015"/>
          </a:xfrm>
          <a:custGeom>
            <a:avLst/>
            <a:gdLst>
              <a:gd name="T0" fmla="*/ 942 w 1422"/>
              <a:gd name="T1" fmla="*/ 1293 h 1294"/>
              <a:gd name="T2" fmla="*/ 1421 w 1422"/>
              <a:gd name="T3" fmla="*/ 463 h 1294"/>
              <a:gd name="T4" fmla="*/ 0 w 1422"/>
              <a:gd name="T5" fmla="*/ 0 h 1294"/>
              <a:gd name="T6" fmla="*/ 942 w 1422"/>
              <a:gd name="T7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294">
                <a:moveTo>
                  <a:pt x="942" y="1293"/>
                </a:moveTo>
                <a:lnTo>
                  <a:pt x="1421" y="463"/>
                </a:lnTo>
                <a:lnTo>
                  <a:pt x="0" y="0"/>
                </a:lnTo>
                <a:lnTo>
                  <a:pt x="942" y="12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482">
            <a:extLst>
              <a:ext uri="{FF2B5EF4-FFF2-40B4-BE49-F238E27FC236}">
                <a16:creationId xmlns:a16="http://schemas.microsoft.com/office/drawing/2014/main" id="{E1CD74ED-A2BB-6745-B561-71E766726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623" y="8163171"/>
            <a:ext cx="886688" cy="1375609"/>
          </a:xfrm>
          <a:custGeom>
            <a:avLst/>
            <a:gdLst>
              <a:gd name="T0" fmla="*/ 942 w 943"/>
              <a:gd name="T1" fmla="*/ 163 h 1465"/>
              <a:gd name="T2" fmla="*/ 839 w 943"/>
              <a:gd name="T3" fmla="*/ 0 h 1465"/>
              <a:gd name="T4" fmla="*/ 0 w 943"/>
              <a:gd name="T5" fmla="*/ 0 h 1465"/>
              <a:gd name="T6" fmla="*/ 0 w 943"/>
              <a:gd name="T7" fmla="*/ 1464 h 1465"/>
              <a:gd name="T8" fmla="*/ 942 w 943"/>
              <a:gd name="T9" fmla="*/ 163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65">
                <a:moveTo>
                  <a:pt x="942" y="163"/>
                </a:moveTo>
                <a:lnTo>
                  <a:pt x="839" y="0"/>
                </a:lnTo>
                <a:lnTo>
                  <a:pt x="0" y="0"/>
                </a:lnTo>
                <a:lnTo>
                  <a:pt x="0" y="1464"/>
                </a:lnTo>
                <a:lnTo>
                  <a:pt x="942" y="1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483">
            <a:extLst>
              <a:ext uri="{FF2B5EF4-FFF2-40B4-BE49-F238E27FC236}">
                <a16:creationId xmlns:a16="http://schemas.microsoft.com/office/drawing/2014/main" id="{BA89E4C7-AC69-0E41-8930-817EE9CE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935" y="8163171"/>
            <a:ext cx="886688" cy="1375609"/>
          </a:xfrm>
          <a:custGeom>
            <a:avLst/>
            <a:gdLst>
              <a:gd name="T0" fmla="*/ 0 w 943"/>
              <a:gd name="T1" fmla="*/ 163 h 1465"/>
              <a:gd name="T2" fmla="*/ 942 w 943"/>
              <a:gd name="T3" fmla="*/ 1464 h 1465"/>
              <a:gd name="T4" fmla="*/ 942 w 943"/>
              <a:gd name="T5" fmla="*/ 0 h 1465"/>
              <a:gd name="T6" fmla="*/ 94 w 943"/>
              <a:gd name="T7" fmla="*/ 0 h 1465"/>
              <a:gd name="T8" fmla="*/ 0 w 943"/>
              <a:gd name="T9" fmla="*/ 163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65">
                <a:moveTo>
                  <a:pt x="0" y="163"/>
                </a:moveTo>
                <a:lnTo>
                  <a:pt x="942" y="1464"/>
                </a:lnTo>
                <a:lnTo>
                  <a:pt x="942" y="0"/>
                </a:lnTo>
                <a:lnTo>
                  <a:pt x="94" y="0"/>
                </a:lnTo>
                <a:lnTo>
                  <a:pt x="0" y="16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484">
            <a:extLst>
              <a:ext uri="{FF2B5EF4-FFF2-40B4-BE49-F238E27FC236}">
                <a16:creationId xmlns:a16="http://schemas.microsoft.com/office/drawing/2014/main" id="{C656DC7E-9A21-5E43-ACD2-9B48C387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623" y="8316476"/>
            <a:ext cx="1334175" cy="1222304"/>
          </a:xfrm>
          <a:custGeom>
            <a:avLst/>
            <a:gdLst>
              <a:gd name="T0" fmla="*/ 1421 w 1422"/>
              <a:gd name="T1" fmla="*/ 839 h 1302"/>
              <a:gd name="T2" fmla="*/ 942 w 1422"/>
              <a:gd name="T3" fmla="*/ 0 h 1302"/>
              <a:gd name="T4" fmla="*/ 0 w 1422"/>
              <a:gd name="T5" fmla="*/ 1301 h 1302"/>
              <a:gd name="T6" fmla="*/ 1421 w 1422"/>
              <a:gd name="T7" fmla="*/ 839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302">
                <a:moveTo>
                  <a:pt x="1421" y="839"/>
                </a:moveTo>
                <a:lnTo>
                  <a:pt x="942" y="0"/>
                </a:lnTo>
                <a:lnTo>
                  <a:pt x="0" y="1301"/>
                </a:lnTo>
                <a:lnTo>
                  <a:pt x="1421" y="8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485">
            <a:extLst>
              <a:ext uri="{FF2B5EF4-FFF2-40B4-BE49-F238E27FC236}">
                <a16:creationId xmlns:a16="http://schemas.microsoft.com/office/drawing/2014/main" id="{E0BD44E1-FC0A-E048-A1FD-DEA7E499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623" y="9103722"/>
            <a:ext cx="1586921" cy="870114"/>
          </a:xfrm>
          <a:custGeom>
            <a:avLst/>
            <a:gdLst>
              <a:gd name="T0" fmla="*/ 1421 w 1688"/>
              <a:gd name="T1" fmla="*/ 925 h 926"/>
              <a:gd name="T2" fmla="*/ 1687 w 1688"/>
              <a:gd name="T3" fmla="*/ 462 h 926"/>
              <a:gd name="T4" fmla="*/ 1421 w 1688"/>
              <a:gd name="T5" fmla="*/ 0 h 926"/>
              <a:gd name="T6" fmla="*/ 0 w 1688"/>
              <a:gd name="T7" fmla="*/ 462 h 926"/>
              <a:gd name="T8" fmla="*/ 1421 w 1688"/>
              <a:gd name="T9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926">
                <a:moveTo>
                  <a:pt x="1421" y="925"/>
                </a:moveTo>
                <a:lnTo>
                  <a:pt x="1687" y="462"/>
                </a:lnTo>
                <a:lnTo>
                  <a:pt x="1421" y="0"/>
                </a:lnTo>
                <a:lnTo>
                  <a:pt x="0" y="462"/>
                </a:lnTo>
                <a:lnTo>
                  <a:pt x="1421" y="9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486">
            <a:extLst>
              <a:ext uri="{FF2B5EF4-FFF2-40B4-BE49-F238E27FC236}">
                <a16:creationId xmlns:a16="http://schemas.microsoft.com/office/drawing/2014/main" id="{328FC067-3833-6F4D-8BF6-BE2E4A9A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448" y="8382770"/>
            <a:ext cx="2672492" cy="2312017"/>
          </a:xfrm>
          <a:custGeom>
            <a:avLst/>
            <a:gdLst>
              <a:gd name="T0" fmla="*/ 2620 w 2843"/>
              <a:gd name="T1" fmla="*/ 840 h 2459"/>
              <a:gd name="T2" fmla="*/ 2209 w 2843"/>
              <a:gd name="T3" fmla="*/ 137 h 2459"/>
              <a:gd name="T4" fmla="*/ 2132 w 2843"/>
              <a:gd name="T5" fmla="*/ 0 h 2459"/>
              <a:gd name="T6" fmla="*/ 1421 w 2843"/>
              <a:gd name="T7" fmla="*/ 0 h 2459"/>
              <a:gd name="T8" fmla="*/ 710 w 2843"/>
              <a:gd name="T9" fmla="*/ 0 h 2459"/>
              <a:gd name="T10" fmla="*/ 625 w 2843"/>
              <a:gd name="T11" fmla="*/ 137 h 2459"/>
              <a:gd name="T12" fmla="*/ 222 w 2843"/>
              <a:gd name="T13" fmla="*/ 840 h 2459"/>
              <a:gd name="T14" fmla="*/ 0 w 2843"/>
              <a:gd name="T15" fmla="*/ 1233 h 2459"/>
              <a:gd name="T16" fmla="*/ 222 w 2843"/>
              <a:gd name="T17" fmla="*/ 1618 h 2459"/>
              <a:gd name="T18" fmla="*/ 625 w 2843"/>
              <a:gd name="T19" fmla="*/ 2321 h 2459"/>
              <a:gd name="T20" fmla="*/ 710 w 2843"/>
              <a:gd name="T21" fmla="*/ 2458 h 2459"/>
              <a:gd name="T22" fmla="*/ 1421 w 2843"/>
              <a:gd name="T23" fmla="*/ 2458 h 2459"/>
              <a:gd name="T24" fmla="*/ 2132 w 2843"/>
              <a:gd name="T25" fmla="*/ 2458 h 2459"/>
              <a:gd name="T26" fmla="*/ 2209 w 2843"/>
              <a:gd name="T27" fmla="*/ 2321 h 2459"/>
              <a:gd name="T28" fmla="*/ 2620 w 2843"/>
              <a:gd name="T29" fmla="*/ 1618 h 2459"/>
              <a:gd name="T30" fmla="*/ 2842 w 2843"/>
              <a:gd name="T31" fmla="*/ 1233 h 2459"/>
              <a:gd name="T32" fmla="*/ 2620 w 2843"/>
              <a:gd name="T33" fmla="*/ 840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43" h="2459">
                <a:moveTo>
                  <a:pt x="2620" y="840"/>
                </a:moveTo>
                <a:lnTo>
                  <a:pt x="2209" y="137"/>
                </a:lnTo>
                <a:lnTo>
                  <a:pt x="2132" y="0"/>
                </a:lnTo>
                <a:lnTo>
                  <a:pt x="1421" y="0"/>
                </a:lnTo>
                <a:lnTo>
                  <a:pt x="710" y="0"/>
                </a:lnTo>
                <a:lnTo>
                  <a:pt x="625" y="137"/>
                </a:lnTo>
                <a:lnTo>
                  <a:pt x="222" y="840"/>
                </a:lnTo>
                <a:lnTo>
                  <a:pt x="0" y="1233"/>
                </a:lnTo>
                <a:lnTo>
                  <a:pt x="222" y="1618"/>
                </a:lnTo>
                <a:lnTo>
                  <a:pt x="625" y="2321"/>
                </a:lnTo>
                <a:lnTo>
                  <a:pt x="710" y="2458"/>
                </a:lnTo>
                <a:lnTo>
                  <a:pt x="1421" y="2458"/>
                </a:lnTo>
                <a:lnTo>
                  <a:pt x="2132" y="2458"/>
                </a:lnTo>
                <a:lnTo>
                  <a:pt x="2209" y="2321"/>
                </a:lnTo>
                <a:lnTo>
                  <a:pt x="2620" y="1618"/>
                </a:lnTo>
                <a:lnTo>
                  <a:pt x="2842" y="1233"/>
                </a:lnTo>
                <a:lnTo>
                  <a:pt x="2620" y="8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487">
            <a:extLst>
              <a:ext uri="{FF2B5EF4-FFF2-40B4-BE49-F238E27FC236}">
                <a16:creationId xmlns:a16="http://schemas.microsoft.com/office/drawing/2014/main" id="{D6D4D550-340D-DB4F-A6F7-8EE85A41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697" y="5552830"/>
            <a:ext cx="1135292" cy="1023418"/>
          </a:xfrm>
          <a:custGeom>
            <a:avLst/>
            <a:gdLst>
              <a:gd name="T0" fmla="*/ 411 w 1208"/>
              <a:gd name="T1" fmla="*/ 0 h 1088"/>
              <a:gd name="T2" fmla="*/ 0 w 1208"/>
              <a:gd name="T3" fmla="*/ 702 h 1088"/>
              <a:gd name="T4" fmla="*/ 1207 w 1208"/>
              <a:gd name="T5" fmla="*/ 1087 h 1088"/>
              <a:gd name="T6" fmla="*/ 411 w 1208"/>
              <a:gd name="T7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8" h="1088">
                <a:moveTo>
                  <a:pt x="411" y="0"/>
                </a:moveTo>
                <a:lnTo>
                  <a:pt x="0" y="702"/>
                </a:lnTo>
                <a:lnTo>
                  <a:pt x="1207" y="1087"/>
                </a:lnTo>
                <a:lnTo>
                  <a:pt x="41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488">
            <a:extLst>
              <a:ext uri="{FF2B5EF4-FFF2-40B4-BE49-F238E27FC236}">
                <a16:creationId xmlns:a16="http://schemas.microsoft.com/office/drawing/2014/main" id="{9F327364-F42F-BA4D-A009-C126871D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844" y="6572106"/>
            <a:ext cx="749957" cy="1164294"/>
          </a:xfrm>
          <a:custGeom>
            <a:avLst/>
            <a:gdLst>
              <a:gd name="T0" fmla="*/ 0 w 797"/>
              <a:gd name="T1" fmla="*/ 1240 h 1241"/>
              <a:gd name="T2" fmla="*/ 711 w 797"/>
              <a:gd name="T3" fmla="*/ 1240 h 1241"/>
              <a:gd name="T4" fmla="*/ 796 w 797"/>
              <a:gd name="T5" fmla="*/ 1095 h 1241"/>
              <a:gd name="T6" fmla="*/ 0 w 797"/>
              <a:gd name="T7" fmla="*/ 0 h 1241"/>
              <a:gd name="T8" fmla="*/ 0 w 797"/>
              <a:gd name="T9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41">
                <a:moveTo>
                  <a:pt x="0" y="1240"/>
                </a:moveTo>
                <a:lnTo>
                  <a:pt x="711" y="1240"/>
                </a:lnTo>
                <a:lnTo>
                  <a:pt x="796" y="1095"/>
                </a:lnTo>
                <a:lnTo>
                  <a:pt x="0" y="0"/>
                </a:lnTo>
                <a:lnTo>
                  <a:pt x="0" y="124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489">
            <a:extLst>
              <a:ext uri="{FF2B5EF4-FFF2-40B4-BE49-F238E27FC236}">
                <a16:creationId xmlns:a16="http://schemas.microsoft.com/office/drawing/2014/main" id="{DF95B16C-0CCE-6E42-BA97-23079FCF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697" y="6572106"/>
            <a:ext cx="1135292" cy="1031705"/>
          </a:xfrm>
          <a:custGeom>
            <a:avLst/>
            <a:gdLst>
              <a:gd name="T0" fmla="*/ 0 w 1208"/>
              <a:gd name="T1" fmla="*/ 393 h 1096"/>
              <a:gd name="T2" fmla="*/ 411 w 1208"/>
              <a:gd name="T3" fmla="*/ 1095 h 1096"/>
              <a:gd name="T4" fmla="*/ 1207 w 1208"/>
              <a:gd name="T5" fmla="*/ 0 h 1096"/>
              <a:gd name="T6" fmla="*/ 0 w 1208"/>
              <a:gd name="T7" fmla="*/ 393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8" h="1096">
                <a:moveTo>
                  <a:pt x="0" y="393"/>
                </a:moveTo>
                <a:lnTo>
                  <a:pt x="411" y="1095"/>
                </a:lnTo>
                <a:lnTo>
                  <a:pt x="1207" y="0"/>
                </a:lnTo>
                <a:lnTo>
                  <a:pt x="0" y="39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490">
            <a:extLst>
              <a:ext uri="{FF2B5EF4-FFF2-40B4-BE49-F238E27FC236}">
                <a16:creationId xmlns:a16="http://schemas.microsoft.com/office/drawing/2014/main" id="{B6C9D021-4E91-0C46-982C-EEFF06FA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4382" y="6211629"/>
            <a:ext cx="1346606" cy="733383"/>
          </a:xfrm>
          <a:custGeom>
            <a:avLst/>
            <a:gdLst>
              <a:gd name="T0" fmla="*/ 223 w 1431"/>
              <a:gd name="T1" fmla="*/ 0 h 779"/>
              <a:gd name="T2" fmla="*/ 0 w 1431"/>
              <a:gd name="T3" fmla="*/ 385 h 779"/>
              <a:gd name="T4" fmla="*/ 223 w 1431"/>
              <a:gd name="T5" fmla="*/ 778 h 779"/>
              <a:gd name="T6" fmla="*/ 1430 w 1431"/>
              <a:gd name="T7" fmla="*/ 385 h 779"/>
              <a:gd name="T8" fmla="*/ 223 w 1431"/>
              <a:gd name="T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1" h="779">
                <a:moveTo>
                  <a:pt x="223" y="0"/>
                </a:moveTo>
                <a:lnTo>
                  <a:pt x="0" y="385"/>
                </a:lnTo>
                <a:lnTo>
                  <a:pt x="223" y="778"/>
                </a:lnTo>
                <a:lnTo>
                  <a:pt x="1430" y="385"/>
                </a:lnTo>
                <a:lnTo>
                  <a:pt x="22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491">
            <a:extLst>
              <a:ext uri="{FF2B5EF4-FFF2-40B4-BE49-F238E27FC236}">
                <a16:creationId xmlns:a16="http://schemas.microsoft.com/office/drawing/2014/main" id="{6E1515C0-5B06-A741-9285-B5F5A2FFD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032" y="6572106"/>
            <a:ext cx="749957" cy="1164294"/>
          </a:xfrm>
          <a:custGeom>
            <a:avLst/>
            <a:gdLst>
              <a:gd name="T0" fmla="*/ 0 w 797"/>
              <a:gd name="T1" fmla="*/ 1095 h 1241"/>
              <a:gd name="T2" fmla="*/ 77 w 797"/>
              <a:gd name="T3" fmla="*/ 1240 h 1241"/>
              <a:gd name="T4" fmla="*/ 796 w 797"/>
              <a:gd name="T5" fmla="*/ 1240 h 1241"/>
              <a:gd name="T6" fmla="*/ 796 w 797"/>
              <a:gd name="T7" fmla="*/ 0 h 1241"/>
              <a:gd name="T8" fmla="*/ 0 w 797"/>
              <a:gd name="T9" fmla="*/ 1095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41">
                <a:moveTo>
                  <a:pt x="0" y="1095"/>
                </a:moveTo>
                <a:lnTo>
                  <a:pt x="77" y="1240"/>
                </a:lnTo>
                <a:lnTo>
                  <a:pt x="796" y="1240"/>
                </a:lnTo>
                <a:lnTo>
                  <a:pt x="796" y="0"/>
                </a:lnTo>
                <a:lnTo>
                  <a:pt x="0" y="109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492">
            <a:extLst>
              <a:ext uri="{FF2B5EF4-FFF2-40B4-BE49-F238E27FC236}">
                <a16:creationId xmlns:a16="http://schemas.microsoft.com/office/drawing/2014/main" id="{95FDAE88-DE2E-0446-ACE4-864676308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844" y="6572106"/>
            <a:ext cx="1127005" cy="1031705"/>
          </a:xfrm>
          <a:custGeom>
            <a:avLst/>
            <a:gdLst>
              <a:gd name="T0" fmla="*/ 796 w 1200"/>
              <a:gd name="T1" fmla="*/ 1095 h 1096"/>
              <a:gd name="T2" fmla="*/ 1199 w 1200"/>
              <a:gd name="T3" fmla="*/ 393 h 1096"/>
              <a:gd name="T4" fmla="*/ 0 w 1200"/>
              <a:gd name="T5" fmla="*/ 0 h 1096"/>
              <a:gd name="T6" fmla="*/ 796 w 1200"/>
              <a:gd name="T7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1096">
                <a:moveTo>
                  <a:pt x="796" y="1095"/>
                </a:moveTo>
                <a:lnTo>
                  <a:pt x="1199" y="393"/>
                </a:lnTo>
                <a:lnTo>
                  <a:pt x="0" y="0"/>
                </a:lnTo>
                <a:lnTo>
                  <a:pt x="796" y="109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493">
            <a:extLst>
              <a:ext uri="{FF2B5EF4-FFF2-40B4-BE49-F238E27FC236}">
                <a16:creationId xmlns:a16="http://schemas.microsoft.com/office/drawing/2014/main" id="{59BC6A41-D621-CB4D-B43F-A1BC013C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844" y="5411954"/>
            <a:ext cx="749957" cy="1160152"/>
          </a:xfrm>
          <a:custGeom>
            <a:avLst/>
            <a:gdLst>
              <a:gd name="T0" fmla="*/ 796 w 797"/>
              <a:gd name="T1" fmla="*/ 146 h 1234"/>
              <a:gd name="T2" fmla="*/ 711 w 797"/>
              <a:gd name="T3" fmla="*/ 0 h 1234"/>
              <a:gd name="T4" fmla="*/ 0 w 797"/>
              <a:gd name="T5" fmla="*/ 0 h 1234"/>
              <a:gd name="T6" fmla="*/ 0 w 797"/>
              <a:gd name="T7" fmla="*/ 1233 h 1234"/>
              <a:gd name="T8" fmla="*/ 796 w 797"/>
              <a:gd name="T9" fmla="*/ 14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34">
                <a:moveTo>
                  <a:pt x="796" y="146"/>
                </a:moveTo>
                <a:lnTo>
                  <a:pt x="711" y="0"/>
                </a:lnTo>
                <a:lnTo>
                  <a:pt x="0" y="0"/>
                </a:lnTo>
                <a:lnTo>
                  <a:pt x="0" y="1233"/>
                </a:lnTo>
                <a:lnTo>
                  <a:pt x="796" y="1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494">
            <a:extLst>
              <a:ext uri="{FF2B5EF4-FFF2-40B4-BE49-F238E27FC236}">
                <a16:creationId xmlns:a16="http://schemas.microsoft.com/office/drawing/2014/main" id="{AE8E66C0-8A8C-374E-B6C3-911213DB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032" y="5411954"/>
            <a:ext cx="749957" cy="1160152"/>
          </a:xfrm>
          <a:custGeom>
            <a:avLst/>
            <a:gdLst>
              <a:gd name="T0" fmla="*/ 0 w 797"/>
              <a:gd name="T1" fmla="*/ 146 h 1234"/>
              <a:gd name="T2" fmla="*/ 796 w 797"/>
              <a:gd name="T3" fmla="*/ 1233 h 1234"/>
              <a:gd name="T4" fmla="*/ 796 w 797"/>
              <a:gd name="T5" fmla="*/ 0 h 1234"/>
              <a:gd name="T6" fmla="*/ 77 w 797"/>
              <a:gd name="T7" fmla="*/ 0 h 1234"/>
              <a:gd name="T8" fmla="*/ 0 w 797"/>
              <a:gd name="T9" fmla="*/ 14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34">
                <a:moveTo>
                  <a:pt x="0" y="146"/>
                </a:moveTo>
                <a:lnTo>
                  <a:pt x="796" y="1233"/>
                </a:lnTo>
                <a:lnTo>
                  <a:pt x="796" y="0"/>
                </a:lnTo>
                <a:lnTo>
                  <a:pt x="77" y="0"/>
                </a:lnTo>
                <a:lnTo>
                  <a:pt x="0" y="14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495">
            <a:extLst>
              <a:ext uri="{FF2B5EF4-FFF2-40B4-BE49-F238E27FC236}">
                <a16:creationId xmlns:a16="http://schemas.microsoft.com/office/drawing/2014/main" id="{50157D58-446F-0441-8C23-ECA28062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844" y="5552830"/>
            <a:ext cx="1127005" cy="1023418"/>
          </a:xfrm>
          <a:custGeom>
            <a:avLst/>
            <a:gdLst>
              <a:gd name="T0" fmla="*/ 1199 w 1200"/>
              <a:gd name="T1" fmla="*/ 702 h 1088"/>
              <a:gd name="T2" fmla="*/ 796 w 1200"/>
              <a:gd name="T3" fmla="*/ 0 h 1088"/>
              <a:gd name="T4" fmla="*/ 0 w 1200"/>
              <a:gd name="T5" fmla="*/ 1087 h 1088"/>
              <a:gd name="T6" fmla="*/ 1199 w 1200"/>
              <a:gd name="T7" fmla="*/ 702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1088">
                <a:moveTo>
                  <a:pt x="1199" y="702"/>
                </a:moveTo>
                <a:lnTo>
                  <a:pt x="796" y="0"/>
                </a:lnTo>
                <a:lnTo>
                  <a:pt x="0" y="1087"/>
                </a:lnTo>
                <a:lnTo>
                  <a:pt x="1199" y="70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496">
            <a:extLst>
              <a:ext uri="{FF2B5EF4-FFF2-40B4-BE49-F238E27FC236}">
                <a16:creationId xmlns:a16="http://schemas.microsoft.com/office/drawing/2014/main" id="{AF3D7B2F-6FE6-FC4D-8432-736D058D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844" y="6211629"/>
            <a:ext cx="1334175" cy="733383"/>
          </a:xfrm>
          <a:custGeom>
            <a:avLst/>
            <a:gdLst>
              <a:gd name="T0" fmla="*/ 1199 w 1422"/>
              <a:gd name="T1" fmla="*/ 778 h 779"/>
              <a:gd name="T2" fmla="*/ 1421 w 1422"/>
              <a:gd name="T3" fmla="*/ 385 h 779"/>
              <a:gd name="T4" fmla="*/ 1199 w 1422"/>
              <a:gd name="T5" fmla="*/ 0 h 779"/>
              <a:gd name="T6" fmla="*/ 0 w 1422"/>
              <a:gd name="T7" fmla="*/ 385 h 779"/>
              <a:gd name="T8" fmla="*/ 1199 w 1422"/>
              <a:gd name="T9" fmla="*/ 77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2" h="779">
                <a:moveTo>
                  <a:pt x="1199" y="778"/>
                </a:moveTo>
                <a:lnTo>
                  <a:pt x="1421" y="385"/>
                </a:lnTo>
                <a:lnTo>
                  <a:pt x="1199" y="0"/>
                </a:lnTo>
                <a:lnTo>
                  <a:pt x="0" y="385"/>
                </a:lnTo>
                <a:lnTo>
                  <a:pt x="1199" y="7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497">
            <a:extLst>
              <a:ext uri="{FF2B5EF4-FFF2-40B4-BE49-F238E27FC236}">
                <a16:creationId xmlns:a16="http://schemas.microsoft.com/office/drawing/2014/main" id="{B20AFC31-3DFC-1549-A478-22549402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697" y="5598406"/>
            <a:ext cx="2262296" cy="1955685"/>
          </a:xfrm>
          <a:custGeom>
            <a:avLst/>
            <a:gdLst>
              <a:gd name="T0" fmla="*/ 2217 w 2407"/>
              <a:gd name="T1" fmla="*/ 711 h 2080"/>
              <a:gd name="T2" fmla="*/ 1875 w 2407"/>
              <a:gd name="T3" fmla="*/ 120 h 2080"/>
              <a:gd name="T4" fmla="*/ 1807 w 2407"/>
              <a:gd name="T5" fmla="*/ 0 h 2080"/>
              <a:gd name="T6" fmla="*/ 1207 w 2407"/>
              <a:gd name="T7" fmla="*/ 0 h 2080"/>
              <a:gd name="T8" fmla="*/ 599 w 2407"/>
              <a:gd name="T9" fmla="*/ 0 h 2080"/>
              <a:gd name="T10" fmla="*/ 531 w 2407"/>
              <a:gd name="T11" fmla="*/ 120 h 2080"/>
              <a:gd name="T12" fmla="*/ 188 w 2407"/>
              <a:gd name="T13" fmla="*/ 711 h 2080"/>
              <a:gd name="T14" fmla="*/ 0 w 2407"/>
              <a:gd name="T15" fmla="*/ 1036 h 2080"/>
              <a:gd name="T16" fmla="*/ 188 w 2407"/>
              <a:gd name="T17" fmla="*/ 1369 h 2080"/>
              <a:gd name="T18" fmla="*/ 531 w 2407"/>
              <a:gd name="T19" fmla="*/ 1960 h 2080"/>
              <a:gd name="T20" fmla="*/ 599 w 2407"/>
              <a:gd name="T21" fmla="*/ 2079 h 2080"/>
              <a:gd name="T22" fmla="*/ 1207 w 2407"/>
              <a:gd name="T23" fmla="*/ 2079 h 2080"/>
              <a:gd name="T24" fmla="*/ 1807 w 2407"/>
              <a:gd name="T25" fmla="*/ 2079 h 2080"/>
              <a:gd name="T26" fmla="*/ 1875 w 2407"/>
              <a:gd name="T27" fmla="*/ 1960 h 2080"/>
              <a:gd name="T28" fmla="*/ 2217 w 2407"/>
              <a:gd name="T29" fmla="*/ 1369 h 2080"/>
              <a:gd name="T30" fmla="*/ 2406 w 2407"/>
              <a:gd name="T31" fmla="*/ 1036 h 2080"/>
              <a:gd name="T32" fmla="*/ 2217 w 2407"/>
              <a:gd name="T33" fmla="*/ 711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07" h="2080">
                <a:moveTo>
                  <a:pt x="2217" y="711"/>
                </a:moveTo>
                <a:lnTo>
                  <a:pt x="1875" y="120"/>
                </a:lnTo>
                <a:lnTo>
                  <a:pt x="1807" y="0"/>
                </a:lnTo>
                <a:lnTo>
                  <a:pt x="1207" y="0"/>
                </a:lnTo>
                <a:lnTo>
                  <a:pt x="599" y="0"/>
                </a:lnTo>
                <a:lnTo>
                  <a:pt x="531" y="120"/>
                </a:lnTo>
                <a:lnTo>
                  <a:pt x="188" y="711"/>
                </a:lnTo>
                <a:lnTo>
                  <a:pt x="0" y="1036"/>
                </a:lnTo>
                <a:lnTo>
                  <a:pt x="188" y="1369"/>
                </a:lnTo>
                <a:lnTo>
                  <a:pt x="531" y="1960"/>
                </a:lnTo>
                <a:lnTo>
                  <a:pt x="599" y="2079"/>
                </a:lnTo>
                <a:lnTo>
                  <a:pt x="1207" y="2079"/>
                </a:lnTo>
                <a:lnTo>
                  <a:pt x="1807" y="2079"/>
                </a:lnTo>
                <a:lnTo>
                  <a:pt x="1875" y="1960"/>
                </a:lnTo>
                <a:lnTo>
                  <a:pt x="2217" y="1369"/>
                </a:lnTo>
                <a:lnTo>
                  <a:pt x="2406" y="1036"/>
                </a:lnTo>
                <a:lnTo>
                  <a:pt x="2217" y="7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498">
            <a:extLst>
              <a:ext uri="{FF2B5EF4-FFF2-40B4-BE49-F238E27FC236}">
                <a16:creationId xmlns:a16="http://schemas.microsoft.com/office/drawing/2014/main" id="{59AF6A28-A24C-0A40-83EC-3C021AA4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522" y="3186947"/>
            <a:ext cx="845254" cy="774817"/>
          </a:xfrm>
          <a:custGeom>
            <a:avLst/>
            <a:gdLst>
              <a:gd name="T0" fmla="*/ 299 w 900"/>
              <a:gd name="T1" fmla="*/ 0 h 823"/>
              <a:gd name="T2" fmla="*/ 0 w 900"/>
              <a:gd name="T3" fmla="*/ 530 h 823"/>
              <a:gd name="T4" fmla="*/ 899 w 900"/>
              <a:gd name="T5" fmla="*/ 822 h 823"/>
              <a:gd name="T6" fmla="*/ 299 w 900"/>
              <a:gd name="T7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3">
                <a:moveTo>
                  <a:pt x="299" y="0"/>
                </a:moveTo>
                <a:lnTo>
                  <a:pt x="0" y="530"/>
                </a:lnTo>
                <a:lnTo>
                  <a:pt x="899" y="822"/>
                </a:lnTo>
                <a:lnTo>
                  <a:pt x="299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499">
            <a:extLst>
              <a:ext uri="{FF2B5EF4-FFF2-40B4-BE49-F238E27FC236}">
                <a16:creationId xmlns:a16="http://schemas.microsoft.com/office/drawing/2014/main" id="{CE89EBCB-1719-FB4C-A7DB-F3CD08B3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76" y="3957619"/>
            <a:ext cx="563502" cy="870114"/>
          </a:xfrm>
          <a:custGeom>
            <a:avLst/>
            <a:gdLst>
              <a:gd name="T0" fmla="*/ 0 w 600"/>
              <a:gd name="T1" fmla="*/ 924 h 925"/>
              <a:gd name="T2" fmla="*/ 531 w 600"/>
              <a:gd name="T3" fmla="*/ 924 h 925"/>
              <a:gd name="T4" fmla="*/ 599 w 600"/>
              <a:gd name="T5" fmla="*/ 821 h 925"/>
              <a:gd name="T6" fmla="*/ 0 w 600"/>
              <a:gd name="T7" fmla="*/ 0 h 925"/>
              <a:gd name="T8" fmla="*/ 0 w 600"/>
              <a:gd name="T9" fmla="*/ 924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925">
                <a:moveTo>
                  <a:pt x="0" y="924"/>
                </a:moveTo>
                <a:lnTo>
                  <a:pt x="531" y="924"/>
                </a:lnTo>
                <a:lnTo>
                  <a:pt x="599" y="821"/>
                </a:lnTo>
                <a:lnTo>
                  <a:pt x="0" y="0"/>
                </a:lnTo>
                <a:lnTo>
                  <a:pt x="0" y="92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00">
            <a:extLst>
              <a:ext uri="{FF2B5EF4-FFF2-40B4-BE49-F238E27FC236}">
                <a16:creationId xmlns:a16="http://schemas.microsoft.com/office/drawing/2014/main" id="{3516A235-1455-1244-B7BC-A0F73CDC0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522" y="3957619"/>
            <a:ext cx="845254" cy="770672"/>
          </a:xfrm>
          <a:custGeom>
            <a:avLst/>
            <a:gdLst>
              <a:gd name="T0" fmla="*/ 0 w 900"/>
              <a:gd name="T1" fmla="*/ 290 h 822"/>
              <a:gd name="T2" fmla="*/ 299 w 900"/>
              <a:gd name="T3" fmla="*/ 821 h 822"/>
              <a:gd name="T4" fmla="*/ 899 w 900"/>
              <a:gd name="T5" fmla="*/ 0 h 822"/>
              <a:gd name="T6" fmla="*/ 0 w 900"/>
              <a:gd name="T7" fmla="*/ 29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2">
                <a:moveTo>
                  <a:pt x="0" y="290"/>
                </a:moveTo>
                <a:lnTo>
                  <a:pt x="299" y="821"/>
                </a:lnTo>
                <a:lnTo>
                  <a:pt x="899" y="0"/>
                </a:lnTo>
                <a:lnTo>
                  <a:pt x="0" y="29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01">
            <a:extLst>
              <a:ext uri="{FF2B5EF4-FFF2-40B4-BE49-F238E27FC236}">
                <a16:creationId xmlns:a16="http://schemas.microsoft.com/office/drawing/2014/main" id="{647304C8-45FF-3141-8AE6-67F54803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931" y="3684155"/>
            <a:ext cx="1006845" cy="546929"/>
          </a:xfrm>
          <a:custGeom>
            <a:avLst/>
            <a:gdLst>
              <a:gd name="T0" fmla="*/ 172 w 1072"/>
              <a:gd name="T1" fmla="*/ 0 h 583"/>
              <a:gd name="T2" fmla="*/ 0 w 1072"/>
              <a:gd name="T3" fmla="*/ 292 h 583"/>
              <a:gd name="T4" fmla="*/ 172 w 1072"/>
              <a:gd name="T5" fmla="*/ 582 h 583"/>
              <a:gd name="T6" fmla="*/ 1071 w 1072"/>
              <a:gd name="T7" fmla="*/ 292 h 583"/>
              <a:gd name="T8" fmla="*/ 172 w 1072"/>
              <a:gd name="T9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583">
                <a:moveTo>
                  <a:pt x="172" y="0"/>
                </a:moveTo>
                <a:lnTo>
                  <a:pt x="0" y="292"/>
                </a:lnTo>
                <a:lnTo>
                  <a:pt x="172" y="582"/>
                </a:lnTo>
                <a:lnTo>
                  <a:pt x="1071" y="292"/>
                </a:lnTo>
                <a:lnTo>
                  <a:pt x="172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02">
            <a:extLst>
              <a:ext uri="{FF2B5EF4-FFF2-40B4-BE49-F238E27FC236}">
                <a16:creationId xmlns:a16="http://schemas.microsoft.com/office/drawing/2014/main" id="{2DEBDF0D-0FA9-3741-8742-2A6239B2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273" y="3957619"/>
            <a:ext cx="563502" cy="870114"/>
          </a:xfrm>
          <a:custGeom>
            <a:avLst/>
            <a:gdLst>
              <a:gd name="T0" fmla="*/ 0 w 601"/>
              <a:gd name="T1" fmla="*/ 821 h 925"/>
              <a:gd name="T2" fmla="*/ 60 w 601"/>
              <a:gd name="T3" fmla="*/ 924 h 925"/>
              <a:gd name="T4" fmla="*/ 600 w 601"/>
              <a:gd name="T5" fmla="*/ 924 h 925"/>
              <a:gd name="T6" fmla="*/ 600 w 601"/>
              <a:gd name="T7" fmla="*/ 0 h 925"/>
              <a:gd name="T8" fmla="*/ 0 w 601"/>
              <a:gd name="T9" fmla="*/ 821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25">
                <a:moveTo>
                  <a:pt x="0" y="821"/>
                </a:moveTo>
                <a:lnTo>
                  <a:pt x="60" y="924"/>
                </a:lnTo>
                <a:lnTo>
                  <a:pt x="600" y="924"/>
                </a:lnTo>
                <a:lnTo>
                  <a:pt x="600" y="0"/>
                </a:lnTo>
                <a:lnTo>
                  <a:pt x="0" y="82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03">
            <a:extLst>
              <a:ext uri="{FF2B5EF4-FFF2-40B4-BE49-F238E27FC236}">
                <a16:creationId xmlns:a16="http://schemas.microsoft.com/office/drawing/2014/main" id="{C1D8E1AE-5704-7E49-A233-37BC85EB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76" y="3957619"/>
            <a:ext cx="845254" cy="770672"/>
          </a:xfrm>
          <a:custGeom>
            <a:avLst/>
            <a:gdLst>
              <a:gd name="T0" fmla="*/ 599 w 900"/>
              <a:gd name="T1" fmla="*/ 821 h 822"/>
              <a:gd name="T2" fmla="*/ 899 w 900"/>
              <a:gd name="T3" fmla="*/ 290 h 822"/>
              <a:gd name="T4" fmla="*/ 0 w 900"/>
              <a:gd name="T5" fmla="*/ 0 h 822"/>
              <a:gd name="T6" fmla="*/ 599 w 900"/>
              <a:gd name="T7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2">
                <a:moveTo>
                  <a:pt x="599" y="821"/>
                </a:moveTo>
                <a:lnTo>
                  <a:pt x="899" y="290"/>
                </a:lnTo>
                <a:lnTo>
                  <a:pt x="0" y="0"/>
                </a:lnTo>
                <a:lnTo>
                  <a:pt x="599" y="82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04">
            <a:extLst>
              <a:ext uri="{FF2B5EF4-FFF2-40B4-BE49-F238E27FC236}">
                <a16:creationId xmlns:a16="http://schemas.microsoft.com/office/drawing/2014/main" id="{B8155583-3D9B-C844-9F45-AC8FE561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76" y="3087505"/>
            <a:ext cx="563502" cy="870114"/>
          </a:xfrm>
          <a:custGeom>
            <a:avLst/>
            <a:gdLst>
              <a:gd name="T0" fmla="*/ 599 w 600"/>
              <a:gd name="T1" fmla="*/ 103 h 926"/>
              <a:gd name="T2" fmla="*/ 531 w 600"/>
              <a:gd name="T3" fmla="*/ 0 h 926"/>
              <a:gd name="T4" fmla="*/ 0 w 600"/>
              <a:gd name="T5" fmla="*/ 0 h 926"/>
              <a:gd name="T6" fmla="*/ 0 w 600"/>
              <a:gd name="T7" fmla="*/ 925 h 926"/>
              <a:gd name="T8" fmla="*/ 599 w 600"/>
              <a:gd name="T9" fmla="*/ 103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926">
                <a:moveTo>
                  <a:pt x="599" y="103"/>
                </a:moveTo>
                <a:lnTo>
                  <a:pt x="531" y="0"/>
                </a:lnTo>
                <a:lnTo>
                  <a:pt x="0" y="0"/>
                </a:lnTo>
                <a:lnTo>
                  <a:pt x="0" y="925"/>
                </a:lnTo>
                <a:lnTo>
                  <a:pt x="599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05">
            <a:extLst>
              <a:ext uri="{FF2B5EF4-FFF2-40B4-BE49-F238E27FC236}">
                <a16:creationId xmlns:a16="http://schemas.microsoft.com/office/drawing/2014/main" id="{D4E20C50-3B8D-B648-B525-A09BB132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273" y="3087505"/>
            <a:ext cx="563502" cy="870114"/>
          </a:xfrm>
          <a:custGeom>
            <a:avLst/>
            <a:gdLst>
              <a:gd name="T0" fmla="*/ 0 w 601"/>
              <a:gd name="T1" fmla="*/ 103 h 926"/>
              <a:gd name="T2" fmla="*/ 600 w 601"/>
              <a:gd name="T3" fmla="*/ 925 h 926"/>
              <a:gd name="T4" fmla="*/ 600 w 601"/>
              <a:gd name="T5" fmla="*/ 0 h 926"/>
              <a:gd name="T6" fmla="*/ 60 w 601"/>
              <a:gd name="T7" fmla="*/ 0 h 926"/>
              <a:gd name="T8" fmla="*/ 0 w 601"/>
              <a:gd name="T9" fmla="*/ 103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26">
                <a:moveTo>
                  <a:pt x="0" y="103"/>
                </a:moveTo>
                <a:lnTo>
                  <a:pt x="600" y="925"/>
                </a:lnTo>
                <a:lnTo>
                  <a:pt x="600" y="0"/>
                </a:lnTo>
                <a:lnTo>
                  <a:pt x="60" y="0"/>
                </a:lnTo>
                <a:lnTo>
                  <a:pt x="0" y="10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06">
            <a:extLst>
              <a:ext uri="{FF2B5EF4-FFF2-40B4-BE49-F238E27FC236}">
                <a16:creationId xmlns:a16="http://schemas.microsoft.com/office/drawing/2014/main" id="{F615F0E6-5F8F-9144-981D-85B9BCC6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76" y="3186947"/>
            <a:ext cx="845254" cy="774817"/>
          </a:xfrm>
          <a:custGeom>
            <a:avLst/>
            <a:gdLst>
              <a:gd name="T0" fmla="*/ 899 w 900"/>
              <a:gd name="T1" fmla="*/ 530 h 823"/>
              <a:gd name="T2" fmla="*/ 599 w 900"/>
              <a:gd name="T3" fmla="*/ 0 h 823"/>
              <a:gd name="T4" fmla="*/ 0 w 900"/>
              <a:gd name="T5" fmla="*/ 822 h 823"/>
              <a:gd name="T6" fmla="*/ 899 w 900"/>
              <a:gd name="T7" fmla="*/ 53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3">
                <a:moveTo>
                  <a:pt x="899" y="530"/>
                </a:moveTo>
                <a:lnTo>
                  <a:pt x="599" y="0"/>
                </a:lnTo>
                <a:lnTo>
                  <a:pt x="0" y="822"/>
                </a:lnTo>
                <a:lnTo>
                  <a:pt x="899" y="53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07">
            <a:extLst>
              <a:ext uri="{FF2B5EF4-FFF2-40B4-BE49-F238E27FC236}">
                <a16:creationId xmlns:a16="http://schemas.microsoft.com/office/drawing/2014/main" id="{F7602454-FEDE-C147-A114-0C49871E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776" y="3684155"/>
            <a:ext cx="1006847" cy="546929"/>
          </a:xfrm>
          <a:custGeom>
            <a:avLst/>
            <a:gdLst>
              <a:gd name="T0" fmla="*/ 899 w 1071"/>
              <a:gd name="T1" fmla="*/ 582 h 583"/>
              <a:gd name="T2" fmla="*/ 1070 w 1071"/>
              <a:gd name="T3" fmla="*/ 292 h 583"/>
              <a:gd name="T4" fmla="*/ 899 w 1071"/>
              <a:gd name="T5" fmla="*/ 0 h 583"/>
              <a:gd name="T6" fmla="*/ 0 w 1071"/>
              <a:gd name="T7" fmla="*/ 292 h 583"/>
              <a:gd name="T8" fmla="*/ 899 w 1071"/>
              <a:gd name="T9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1" h="583">
                <a:moveTo>
                  <a:pt x="899" y="582"/>
                </a:moveTo>
                <a:lnTo>
                  <a:pt x="1070" y="292"/>
                </a:lnTo>
                <a:lnTo>
                  <a:pt x="899" y="0"/>
                </a:lnTo>
                <a:lnTo>
                  <a:pt x="0" y="292"/>
                </a:lnTo>
                <a:lnTo>
                  <a:pt x="899" y="58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08">
            <a:extLst>
              <a:ext uri="{FF2B5EF4-FFF2-40B4-BE49-F238E27FC236}">
                <a16:creationId xmlns:a16="http://schemas.microsoft.com/office/drawing/2014/main" id="{8A5D2E01-DDF2-DD40-A869-FA5C9DB5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522" y="3224239"/>
            <a:ext cx="1690507" cy="1466764"/>
          </a:xfrm>
          <a:custGeom>
            <a:avLst/>
            <a:gdLst>
              <a:gd name="T0" fmla="*/ 1652 w 1799"/>
              <a:gd name="T1" fmla="*/ 531 h 1559"/>
              <a:gd name="T2" fmla="*/ 1404 w 1799"/>
              <a:gd name="T3" fmla="*/ 86 h 1559"/>
              <a:gd name="T4" fmla="*/ 1353 w 1799"/>
              <a:gd name="T5" fmla="*/ 0 h 1559"/>
              <a:gd name="T6" fmla="*/ 899 w 1799"/>
              <a:gd name="T7" fmla="*/ 0 h 1559"/>
              <a:gd name="T8" fmla="*/ 445 w 1799"/>
              <a:gd name="T9" fmla="*/ 0 h 1559"/>
              <a:gd name="T10" fmla="*/ 394 w 1799"/>
              <a:gd name="T11" fmla="*/ 86 h 1559"/>
              <a:gd name="T12" fmla="*/ 137 w 1799"/>
              <a:gd name="T13" fmla="*/ 531 h 1559"/>
              <a:gd name="T14" fmla="*/ 0 w 1799"/>
              <a:gd name="T15" fmla="*/ 780 h 1559"/>
              <a:gd name="T16" fmla="*/ 137 w 1799"/>
              <a:gd name="T17" fmla="*/ 1028 h 1559"/>
              <a:gd name="T18" fmla="*/ 394 w 1799"/>
              <a:gd name="T19" fmla="*/ 1464 h 1559"/>
              <a:gd name="T20" fmla="*/ 445 w 1799"/>
              <a:gd name="T21" fmla="*/ 1558 h 1559"/>
              <a:gd name="T22" fmla="*/ 899 w 1799"/>
              <a:gd name="T23" fmla="*/ 1558 h 1559"/>
              <a:gd name="T24" fmla="*/ 1353 w 1799"/>
              <a:gd name="T25" fmla="*/ 1558 h 1559"/>
              <a:gd name="T26" fmla="*/ 1404 w 1799"/>
              <a:gd name="T27" fmla="*/ 1464 h 1559"/>
              <a:gd name="T28" fmla="*/ 1652 w 1799"/>
              <a:gd name="T29" fmla="*/ 1028 h 1559"/>
              <a:gd name="T30" fmla="*/ 1798 w 1799"/>
              <a:gd name="T31" fmla="*/ 780 h 1559"/>
              <a:gd name="T32" fmla="*/ 1652 w 1799"/>
              <a:gd name="T33" fmla="*/ 531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99" h="1559">
                <a:moveTo>
                  <a:pt x="1652" y="531"/>
                </a:moveTo>
                <a:lnTo>
                  <a:pt x="1404" y="86"/>
                </a:lnTo>
                <a:lnTo>
                  <a:pt x="1353" y="0"/>
                </a:lnTo>
                <a:lnTo>
                  <a:pt x="899" y="0"/>
                </a:lnTo>
                <a:lnTo>
                  <a:pt x="445" y="0"/>
                </a:lnTo>
                <a:lnTo>
                  <a:pt x="394" y="86"/>
                </a:lnTo>
                <a:lnTo>
                  <a:pt x="137" y="531"/>
                </a:lnTo>
                <a:lnTo>
                  <a:pt x="0" y="780"/>
                </a:lnTo>
                <a:lnTo>
                  <a:pt x="137" y="1028"/>
                </a:lnTo>
                <a:lnTo>
                  <a:pt x="394" y="1464"/>
                </a:lnTo>
                <a:lnTo>
                  <a:pt x="445" y="1558"/>
                </a:lnTo>
                <a:lnTo>
                  <a:pt x="899" y="1558"/>
                </a:lnTo>
                <a:lnTo>
                  <a:pt x="1353" y="1558"/>
                </a:lnTo>
                <a:lnTo>
                  <a:pt x="1404" y="1464"/>
                </a:lnTo>
                <a:lnTo>
                  <a:pt x="1652" y="1028"/>
                </a:lnTo>
                <a:lnTo>
                  <a:pt x="1798" y="780"/>
                </a:lnTo>
                <a:lnTo>
                  <a:pt x="1652" y="5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09">
            <a:extLst>
              <a:ext uri="{FF2B5EF4-FFF2-40B4-BE49-F238E27FC236}">
                <a16:creationId xmlns:a16="http://schemas.microsoft.com/office/drawing/2014/main" id="{228512F9-1151-9548-9EE6-AE16B8B2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893" y="3186947"/>
            <a:ext cx="845254" cy="774817"/>
          </a:xfrm>
          <a:custGeom>
            <a:avLst/>
            <a:gdLst>
              <a:gd name="T0" fmla="*/ 299 w 900"/>
              <a:gd name="T1" fmla="*/ 0 h 823"/>
              <a:gd name="T2" fmla="*/ 0 w 900"/>
              <a:gd name="T3" fmla="*/ 530 h 823"/>
              <a:gd name="T4" fmla="*/ 899 w 900"/>
              <a:gd name="T5" fmla="*/ 822 h 823"/>
              <a:gd name="T6" fmla="*/ 299 w 900"/>
              <a:gd name="T7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3">
                <a:moveTo>
                  <a:pt x="299" y="0"/>
                </a:moveTo>
                <a:lnTo>
                  <a:pt x="0" y="530"/>
                </a:lnTo>
                <a:lnTo>
                  <a:pt x="899" y="822"/>
                </a:lnTo>
                <a:lnTo>
                  <a:pt x="29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10">
            <a:extLst>
              <a:ext uri="{FF2B5EF4-FFF2-40B4-BE49-F238E27FC236}">
                <a16:creationId xmlns:a16="http://schemas.microsoft.com/office/drawing/2014/main" id="{B157A92D-F5D9-9C4C-862C-AC57B256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05" y="3957619"/>
            <a:ext cx="555216" cy="870114"/>
          </a:xfrm>
          <a:custGeom>
            <a:avLst/>
            <a:gdLst>
              <a:gd name="T0" fmla="*/ 0 w 591"/>
              <a:gd name="T1" fmla="*/ 924 h 925"/>
              <a:gd name="T2" fmla="*/ 530 w 591"/>
              <a:gd name="T3" fmla="*/ 924 h 925"/>
              <a:gd name="T4" fmla="*/ 590 w 591"/>
              <a:gd name="T5" fmla="*/ 821 h 925"/>
              <a:gd name="T6" fmla="*/ 0 w 591"/>
              <a:gd name="T7" fmla="*/ 0 h 925"/>
              <a:gd name="T8" fmla="*/ 0 w 591"/>
              <a:gd name="T9" fmla="*/ 924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" h="925">
                <a:moveTo>
                  <a:pt x="0" y="924"/>
                </a:moveTo>
                <a:lnTo>
                  <a:pt x="530" y="924"/>
                </a:lnTo>
                <a:lnTo>
                  <a:pt x="590" y="821"/>
                </a:lnTo>
                <a:lnTo>
                  <a:pt x="0" y="0"/>
                </a:lnTo>
                <a:lnTo>
                  <a:pt x="0" y="92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11">
            <a:extLst>
              <a:ext uri="{FF2B5EF4-FFF2-40B4-BE49-F238E27FC236}">
                <a16:creationId xmlns:a16="http://schemas.microsoft.com/office/drawing/2014/main" id="{93076930-15D3-1F4C-A69B-FC2B9C30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893" y="3957619"/>
            <a:ext cx="845254" cy="770672"/>
          </a:xfrm>
          <a:custGeom>
            <a:avLst/>
            <a:gdLst>
              <a:gd name="T0" fmla="*/ 0 w 900"/>
              <a:gd name="T1" fmla="*/ 290 h 822"/>
              <a:gd name="T2" fmla="*/ 299 w 900"/>
              <a:gd name="T3" fmla="*/ 821 h 822"/>
              <a:gd name="T4" fmla="*/ 899 w 900"/>
              <a:gd name="T5" fmla="*/ 0 h 822"/>
              <a:gd name="T6" fmla="*/ 0 w 900"/>
              <a:gd name="T7" fmla="*/ 29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2">
                <a:moveTo>
                  <a:pt x="0" y="290"/>
                </a:moveTo>
                <a:lnTo>
                  <a:pt x="299" y="821"/>
                </a:lnTo>
                <a:lnTo>
                  <a:pt x="899" y="0"/>
                </a:lnTo>
                <a:lnTo>
                  <a:pt x="0" y="29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12">
            <a:extLst>
              <a:ext uri="{FF2B5EF4-FFF2-40B4-BE49-F238E27FC236}">
                <a16:creationId xmlns:a16="http://schemas.microsoft.com/office/drawing/2014/main" id="{51DF88EC-60BC-8940-96F7-B8370F86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3684155"/>
            <a:ext cx="1006845" cy="546929"/>
          </a:xfrm>
          <a:custGeom>
            <a:avLst/>
            <a:gdLst>
              <a:gd name="T0" fmla="*/ 172 w 1072"/>
              <a:gd name="T1" fmla="*/ 0 h 583"/>
              <a:gd name="T2" fmla="*/ 0 w 1072"/>
              <a:gd name="T3" fmla="*/ 292 h 583"/>
              <a:gd name="T4" fmla="*/ 172 w 1072"/>
              <a:gd name="T5" fmla="*/ 582 h 583"/>
              <a:gd name="T6" fmla="*/ 1071 w 1072"/>
              <a:gd name="T7" fmla="*/ 292 h 583"/>
              <a:gd name="T8" fmla="*/ 172 w 1072"/>
              <a:gd name="T9" fmla="*/ 0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583">
                <a:moveTo>
                  <a:pt x="172" y="0"/>
                </a:moveTo>
                <a:lnTo>
                  <a:pt x="0" y="292"/>
                </a:lnTo>
                <a:lnTo>
                  <a:pt x="172" y="582"/>
                </a:lnTo>
                <a:lnTo>
                  <a:pt x="1071" y="292"/>
                </a:lnTo>
                <a:lnTo>
                  <a:pt x="172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13">
            <a:extLst>
              <a:ext uri="{FF2B5EF4-FFF2-40B4-BE49-F238E27FC236}">
                <a16:creationId xmlns:a16="http://schemas.microsoft.com/office/drawing/2014/main" id="{AC3B0F9D-CEF8-7D4B-9901-D251371E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502" y="3957619"/>
            <a:ext cx="563502" cy="870114"/>
          </a:xfrm>
          <a:custGeom>
            <a:avLst/>
            <a:gdLst>
              <a:gd name="T0" fmla="*/ 0 w 601"/>
              <a:gd name="T1" fmla="*/ 821 h 925"/>
              <a:gd name="T2" fmla="*/ 60 w 601"/>
              <a:gd name="T3" fmla="*/ 924 h 925"/>
              <a:gd name="T4" fmla="*/ 600 w 601"/>
              <a:gd name="T5" fmla="*/ 924 h 925"/>
              <a:gd name="T6" fmla="*/ 600 w 601"/>
              <a:gd name="T7" fmla="*/ 0 h 925"/>
              <a:gd name="T8" fmla="*/ 0 w 601"/>
              <a:gd name="T9" fmla="*/ 821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25">
                <a:moveTo>
                  <a:pt x="0" y="821"/>
                </a:moveTo>
                <a:lnTo>
                  <a:pt x="60" y="924"/>
                </a:lnTo>
                <a:lnTo>
                  <a:pt x="600" y="924"/>
                </a:lnTo>
                <a:lnTo>
                  <a:pt x="600" y="0"/>
                </a:lnTo>
                <a:lnTo>
                  <a:pt x="0" y="8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14">
            <a:extLst>
              <a:ext uri="{FF2B5EF4-FFF2-40B4-BE49-F238E27FC236}">
                <a16:creationId xmlns:a16="http://schemas.microsoft.com/office/drawing/2014/main" id="{07442AC6-CC4A-5741-9E62-D3C80F544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05" y="3957619"/>
            <a:ext cx="845254" cy="770672"/>
          </a:xfrm>
          <a:custGeom>
            <a:avLst/>
            <a:gdLst>
              <a:gd name="T0" fmla="*/ 590 w 899"/>
              <a:gd name="T1" fmla="*/ 821 h 822"/>
              <a:gd name="T2" fmla="*/ 898 w 899"/>
              <a:gd name="T3" fmla="*/ 290 h 822"/>
              <a:gd name="T4" fmla="*/ 0 w 899"/>
              <a:gd name="T5" fmla="*/ 0 h 822"/>
              <a:gd name="T6" fmla="*/ 590 w 899"/>
              <a:gd name="T7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9" h="822">
                <a:moveTo>
                  <a:pt x="590" y="821"/>
                </a:moveTo>
                <a:lnTo>
                  <a:pt x="898" y="290"/>
                </a:lnTo>
                <a:lnTo>
                  <a:pt x="0" y="0"/>
                </a:lnTo>
                <a:lnTo>
                  <a:pt x="590" y="82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15">
            <a:extLst>
              <a:ext uri="{FF2B5EF4-FFF2-40B4-BE49-F238E27FC236}">
                <a16:creationId xmlns:a16="http://schemas.microsoft.com/office/drawing/2014/main" id="{1BAD245F-0D36-DC45-AF74-98887DB0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05" y="3087505"/>
            <a:ext cx="555216" cy="870114"/>
          </a:xfrm>
          <a:custGeom>
            <a:avLst/>
            <a:gdLst>
              <a:gd name="T0" fmla="*/ 590 w 591"/>
              <a:gd name="T1" fmla="*/ 103 h 926"/>
              <a:gd name="T2" fmla="*/ 530 w 591"/>
              <a:gd name="T3" fmla="*/ 0 h 926"/>
              <a:gd name="T4" fmla="*/ 0 w 591"/>
              <a:gd name="T5" fmla="*/ 0 h 926"/>
              <a:gd name="T6" fmla="*/ 0 w 591"/>
              <a:gd name="T7" fmla="*/ 925 h 926"/>
              <a:gd name="T8" fmla="*/ 590 w 591"/>
              <a:gd name="T9" fmla="*/ 103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" h="926">
                <a:moveTo>
                  <a:pt x="590" y="103"/>
                </a:moveTo>
                <a:lnTo>
                  <a:pt x="530" y="0"/>
                </a:lnTo>
                <a:lnTo>
                  <a:pt x="0" y="0"/>
                </a:lnTo>
                <a:lnTo>
                  <a:pt x="0" y="925"/>
                </a:lnTo>
                <a:lnTo>
                  <a:pt x="590" y="10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16">
            <a:extLst>
              <a:ext uri="{FF2B5EF4-FFF2-40B4-BE49-F238E27FC236}">
                <a16:creationId xmlns:a16="http://schemas.microsoft.com/office/drawing/2014/main" id="{C68BC802-53DF-154A-9E67-B921B16B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502" y="3087505"/>
            <a:ext cx="563502" cy="870114"/>
          </a:xfrm>
          <a:custGeom>
            <a:avLst/>
            <a:gdLst>
              <a:gd name="T0" fmla="*/ 0 w 601"/>
              <a:gd name="T1" fmla="*/ 103 h 926"/>
              <a:gd name="T2" fmla="*/ 600 w 601"/>
              <a:gd name="T3" fmla="*/ 925 h 926"/>
              <a:gd name="T4" fmla="*/ 600 w 601"/>
              <a:gd name="T5" fmla="*/ 0 h 926"/>
              <a:gd name="T6" fmla="*/ 60 w 601"/>
              <a:gd name="T7" fmla="*/ 0 h 926"/>
              <a:gd name="T8" fmla="*/ 0 w 601"/>
              <a:gd name="T9" fmla="*/ 103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26">
                <a:moveTo>
                  <a:pt x="0" y="103"/>
                </a:moveTo>
                <a:lnTo>
                  <a:pt x="600" y="925"/>
                </a:lnTo>
                <a:lnTo>
                  <a:pt x="600" y="0"/>
                </a:lnTo>
                <a:lnTo>
                  <a:pt x="60" y="0"/>
                </a:lnTo>
                <a:lnTo>
                  <a:pt x="0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17">
            <a:extLst>
              <a:ext uri="{FF2B5EF4-FFF2-40B4-BE49-F238E27FC236}">
                <a16:creationId xmlns:a16="http://schemas.microsoft.com/office/drawing/2014/main" id="{A76AC714-A6B2-F14A-A6CB-FD10D032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05" y="3186947"/>
            <a:ext cx="845254" cy="774817"/>
          </a:xfrm>
          <a:custGeom>
            <a:avLst/>
            <a:gdLst>
              <a:gd name="T0" fmla="*/ 898 w 899"/>
              <a:gd name="T1" fmla="*/ 530 h 823"/>
              <a:gd name="T2" fmla="*/ 590 w 899"/>
              <a:gd name="T3" fmla="*/ 0 h 823"/>
              <a:gd name="T4" fmla="*/ 0 w 899"/>
              <a:gd name="T5" fmla="*/ 822 h 823"/>
              <a:gd name="T6" fmla="*/ 898 w 899"/>
              <a:gd name="T7" fmla="*/ 53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9" h="823">
                <a:moveTo>
                  <a:pt x="898" y="530"/>
                </a:moveTo>
                <a:lnTo>
                  <a:pt x="590" y="0"/>
                </a:lnTo>
                <a:lnTo>
                  <a:pt x="0" y="822"/>
                </a:lnTo>
                <a:lnTo>
                  <a:pt x="898" y="53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18">
            <a:extLst>
              <a:ext uri="{FF2B5EF4-FFF2-40B4-BE49-F238E27FC236}">
                <a16:creationId xmlns:a16="http://schemas.microsoft.com/office/drawing/2014/main" id="{89963D48-EBEC-994E-9348-570EAC8B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05" y="3684155"/>
            <a:ext cx="1006845" cy="546929"/>
          </a:xfrm>
          <a:custGeom>
            <a:avLst/>
            <a:gdLst>
              <a:gd name="T0" fmla="*/ 898 w 1071"/>
              <a:gd name="T1" fmla="*/ 582 h 583"/>
              <a:gd name="T2" fmla="*/ 1070 w 1071"/>
              <a:gd name="T3" fmla="*/ 292 h 583"/>
              <a:gd name="T4" fmla="*/ 898 w 1071"/>
              <a:gd name="T5" fmla="*/ 0 h 583"/>
              <a:gd name="T6" fmla="*/ 0 w 1071"/>
              <a:gd name="T7" fmla="*/ 292 h 583"/>
              <a:gd name="T8" fmla="*/ 898 w 1071"/>
              <a:gd name="T9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1" h="583">
                <a:moveTo>
                  <a:pt x="898" y="582"/>
                </a:moveTo>
                <a:lnTo>
                  <a:pt x="1070" y="292"/>
                </a:lnTo>
                <a:lnTo>
                  <a:pt x="898" y="0"/>
                </a:lnTo>
                <a:lnTo>
                  <a:pt x="0" y="292"/>
                </a:lnTo>
                <a:lnTo>
                  <a:pt x="898" y="582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19">
            <a:extLst>
              <a:ext uri="{FF2B5EF4-FFF2-40B4-BE49-F238E27FC236}">
                <a16:creationId xmlns:a16="http://schemas.microsoft.com/office/drawing/2014/main" id="{5FE25EE0-3540-D947-A9E7-0924FC73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893" y="3224239"/>
            <a:ext cx="1690507" cy="1466764"/>
          </a:xfrm>
          <a:custGeom>
            <a:avLst/>
            <a:gdLst>
              <a:gd name="T0" fmla="*/ 1652 w 1798"/>
              <a:gd name="T1" fmla="*/ 531 h 1559"/>
              <a:gd name="T2" fmla="*/ 1395 w 1798"/>
              <a:gd name="T3" fmla="*/ 86 h 1559"/>
              <a:gd name="T4" fmla="*/ 1344 w 1798"/>
              <a:gd name="T5" fmla="*/ 0 h 1559"/>
              <a:gd name="T6" fmla="*/ 899 w 1798"/>
              <a:gd name="T7" fmla="*/ 0 h 1559"/>
              <a:gd name="T8" fmla="*/ 445 w 1798"/>
              <a:gd name="T9" fmla="*/ 0 h 1559"/>
              <a:gd name="T10" fmla="*/ 393 w 1798"/>
              <a:gd name="T11" fmla="*/ 86 h 1559"/>
              <a:gd name="T12" fmla="*/ 137 w 1798"/>
              <a:gd name="T13" fmla="*/ 531 h 1559"/>
              <a:gd name="T14" fmla="*/ 0 w 1798"/>
              <a:gd name="T15" fmla="*/ 780 h 1559"/>
              <a:gd name="T16" fmla="*/ 137 w 1798"/>
              <a:gd name="T17" fmla="*/ 1028 h 1559"/>
              <a:gd name="T18" fmla="*/ 393 w 1798"/>
              <a:gd name="T19" fmla="*/ 1464 h 1559"/>
              <a:gd name="T20" fmla="*/ 445 w 1798"/>
              <a:gd name="T21" fmla="*/ 1558 h 1559"/>
              <a:gd name="T22" fmla="*/ 899 w 1798"/>
              <a:gd name="T23" fmla="*/ 1558 h 1559"/>
              <a:gd name="T24" fmla="*/ 1344 w 1798"/>
              <a:gd name="T25" fmla="*/ 1558 h 1559"/>
              <a:gd name="T26" fmla="*/ 1395 w 1798"/>
              <a:gd name="T27" fmla="*/ 1464 h 1559"/>
              <a:gd name="T28" fmla="*/ 1652 w 1798"/>
              <a:gd name="T29" fmla="*/ 1028 h 1559"/>
              <a:gd name="T30" fmla="*/ 1797 w 1798"/>
              <a:gd name="T31" fmla="*/ 780 h 1559"/>
              <a:gd name="T32" fmla="*/ 1652 w 1798"/>
              <a:gd name="T33" fmla="*/ 531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98" h="1559">
                <a:moveTo>
                  <a:pt x="1652" y="531"/>
                </a:moveTo>
                <a:lnTo>
                  <a:pt x="1395" y="86"/>
                </a:lnTo>
                <a:lnTo>
                  <a:pt x="1344" y="0"/>
                </a:lnTo>
                <a:lnTo>
                  <a:pt x="899" y="0"/>
                </a:lnTo>
                <a:lnTo>
                  <a:pt x="445" y="0"/>
                </a:lnTo>
                <a:lnTo>
                  <a:pt x="393" y="86"/>
                </a:lnTo>
                <a:lnTo>
                  <a:pt x="137" y="531"/>
                </a:lnTo>
                <a:lnTo>
                  <a:pt x="0" y="780"/>
                </a:lnTo>
                <a:lnTo>
                  <a:pt x="137" y="1028"/>
                </a:lnTo>
                <a:lnTo>
                  <a:pt x="393" y="1464"/>
                </a:lnTo>
                <a:lnTo>
                  <a:pt x="445" y="1558"/>
                </a:lnTo>
                <a:lnTo>
                  <a:pt x="899" y="1558"/>
                </a:lnTo>
                <a:lnTo>
                  <a:pt x="1344" y="1558"/>
                </a:lnTo>
                <a:lnTo>
                  <a:pt x="1395" y="1464"/>
                </a:lnTo>
                <a:lnTo>
                  <a:pt x="1652" y="1028"/>
                </a:lnTo>
                <a:lnTo>
                  <a:pt x="1797" y="780"/>
                </a:lnTo>
                <a:lnTo>
                  <a:pt x="1652" y="5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20">
            <a:extLst>
              <a:ext uri="{FF2B5EF4-FFF2-40B4-BE49-F238E27FC236}">
                <a16:creationId xmlns:a16="http://schemas.microsoft.com/office/drawing/2014/main" id="{058E8FFB-C877-CD4C-AE93-CEE621DE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781" y="1421859"/>
            <a:ext cx="853540" cy="774817"/>
          </a:xfrm>
          <a:custGeom>
            <a:avLst/>
            <a:gdLst>
              <a:gd name="T0" fmla="*/ 308 w 909"/>
              <a:gd name="T1" fmla="*/ 0 h 823"/>
              <a:gd name="T2" fmla="*/ 0 w 909"/>
              <a:gd name="T3" fmla="*/ 523 h 823"/>
              <a:gd name="T4" fmla="*/ 908 w 909"/>
              <a:gd name="T5" fmla="*/ 822 h 823"/>
              <a:gd name="T6" fmla="*/ 308 w 909"/>
              <a:gd name="T7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9" h="823">
                <a:moveTo>
                  <a:pt x="308" y="0"/>
                </a:moveTo>
                <a:lnTo>
                  <a:pt x="0" y="523"/>
                </a:lnTo>
                <a:lnTo>
                  <a:pt x="908" y="822"/>
                </a:lnTo>
                <a:lnTo>
                  <a:pt x="30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21">
            <a:extLst>
              <a:ext uri="{FF2B5EF4-FFF2-40B4-BE49-F238E27FC236}">
                <a16:creationId xmlns:a16="http://schemas.microsoft.com/office/drawing/2014/main" id="{5CA966E7-393E-3543-8403-4D341ECD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322" y="2196676"/>
            <a:ext cx="555216" cy="870114"/>
          </a:xfrm>
          <a:custGeom>
            <a:avLst/>
            <a:gdLst>
              <a:gd name="T0" fmla="*/ 0 w 592"/>
              <a:gd name="T1" fmla="*/ 925 h 926"/>
              <a:gd name="T2" fmla="*/ 531 w 592"/>
              <a:gd name="T3" fmla="*/ 925 h 926"/>
              <a:gd name="T4" fmla="*/ 591 w 592"/>
              <a:gd name="T5" fmla="*/ 814 h 926"/>
              <a:gd name="T6" fmla="*/ 0 w 592"/>
              <a:gd name="T7" fmla="*/ 0 h 926"/>
              <a:gd name="T8" fmla="*/ 0 w 592"/>
              <a:gd name="T9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926">
                <a:moveTo>
                  <a:pt x="0" y="925"/>
                </a:moveTo>
                <a:lnTo>
                  <a:pt x="531" y="925"/>
                </a:lnTo>
                <a:lnTo>
                  <a:pt x="591" y="814"/>
                </a:lnTo>
                <a:lnTo>
                  <a:pt x="0" y="0"/>
                </a:lnTo>
                <a:lnTo>
                  <a:pt x="0" y="92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22">
            <a:extLst>
              <a:ext uri="{FF2B5EF4-FFF2-40B4-BE49-F238E27FC236}">
                <a16:creationId xmlns:a16="http://schemas.microsoft.com/office/drawing/2014/main" id="{BA1BBD48-A73D-F04E-A0FE-30C4E63E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781" y="2196676"/>
            <a:ext cx="853540" cy="766528"/>
          </a:xfrm>
          <a:custGeom>
            <a:avLst/>
            <a:gdLst>
              <a:gd name="T0" fmla="*/ 0 w 909"/>
              <a:gd name="T1" fmla="*/ 291 h 815"/>
              <a:gd name="T2" fmla="*/ 308 w 909"/>
              <a:gd name="T3" fmla="*/ 814 h 815"/>
              <a:gd name="T4" fmla="*/ 908 w 909"/>
              <a:gd name="T5" fmla="*/ 0 h 815"/>
              <a:gd name="T6" fmla="*/ 0 w 909"/>
              <a:gd name="T7" fmla="*/ 291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9" h="815">
                <a:moveTo>
                  <a:pt x="0" y="291"/>
                </a:moveTo>
                <a:lnTo>
                  <a:pt x="308" y="814"/>
                </a:lnTo>
                <a:lnTo>
                  <a:pt x="908" y="0"/>
                </a:lnTo>
                <a:lnTo>
                  <a:pt x="0" y="29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23">
            <a:extLst>
              <a:ext uri="{FF2B5EF4-FFF2-40B4-BE49-F238E27FC236}">
                <a16:creationId xmlns:a16="http://schemas.microsoft.com/office/drawing/2014/main" id="{44BDA345-B73E-714F-ABBE-F0493D3E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3477" y="1914925"/>
            <a:ext cx="1006845" cy="555216"/>
          </a:xfrm>
          <a:custGeom>
            <a:avLst/>
            <a:gdLst>
              <a:gd name="T0" fmla="*/ 163 w 1072"/>
              <a:gd name="T1" fmla="*/ 0 h 591"/>
              <a:gd name="T2" fmla="*/ 0 w 1072"/>
              <a:gd name="T3" fmla="*/ 299 h 591"/>
              <a:gd name="T4" fmla="*/ 163 w 1072"/>
              <a:gd name="T5" fmla="*/ 590 h 591"/>
              <a:gd name="T6" fmla="*/ 1071 w 1072"/>
              <a:gd name="T7" fmla="*/ 299 h 591"/>
              <a:gd name="T8" fmla="*/ 163 w 1072"/>
              <a:gd name="T9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591">
                <a:moveTo>
                  <a:pt x="163" y="0"/>
                </a:moveTo>
                <a:lnTo>
                  <a:pt x="0" y="299"/>
                </a:lnTo>
                <a:lnTo>
                  <a:pt x="163" y="590"/>
                </a:lnTo>
                <a:lnTo>
                  <a:pt x="1071" y="299"/>
                </a:lnTo>
                <a:lnTo>
                  <a:pt x="16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24">
            <a:extLst>
              <a:ext uri="{FF2B5EF4-FFF2-40B4-BE49-F238E27FC236}">
                <a16:creationId xmlns:a16="http://schemas.microsoft.com/office/drawing/2014/main" id="{01F9F018-5D30-014F-8188-3056FBBE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819" y="2196676"/>
            <a:ext cx="563502" cy="870114"/>
          </a:xfrm>
          <a:custGeom>
            <a:avLst/>
            <a:gdLst>
              <a:gd name="T0" fmla="*/ 0 w 601"/>
              <a:gd name="T1" fmla="*/ 814 h 926"/>
              <a:gd name="T2" fmla="*/ 60 w 601"/>
              <a:gd name="T3" fmla="*/ 925 h 926"/>
              <a:gd name="T4" fmla="*/ 600 w 601"/>
              <a:gd name="T5" fmla="*/ 925 h 926"/>
              <a:gd name="T6" fmla="*/ 600 w 601"/>
              <a:gd name="T7" fmla="*/ 0 h 926"/>
              <a:gd name="T8" fmla="*/ 0 w 601"/>
              <a:gd name="T9" fmla="*/ 814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26">
                <a:moveTo>
                  <a:pt x="0" y="814"/>
                </a:moveTo>
                <a:lnTo>
                  <a:pt x="60" y="925"/>
                </a:lnTo>
                <a:lnTo>
                  <a:pt x="600" y="925"/>
                </a:lnTo>
                <a:lnTo>
                  <a:pt x="600" y="0"/>
                </a:lnTo>
                <a:lnTo>
                  <a:pt x="0" y="81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25">
            <a:extLst>
              <a:ext uri="{FF2B5EF4-FFF2-40B4-BE49-F238E27FC236}">
                <a16:creationId xmlns:a16="http://schemas.microsoft.com/office/drawing/2014/main" id="{E4C98D99-6114-634E-9474-A0CD9A10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322" y="2196676"/>
            <a:ext cx="845254" cy="766528"/>
          </a:xfrm>
          <a:custGeom>
            <a:avLst/>
            <a:gdLst>
              <a:gd name="T0" fmla="*/ 591 w 900"/>
              <a:gd name="T1" fmla="*/ 814 h 815"/>
              <a:gd name="T2" fmla="*/ 899 w 900"/>
              <a:gd name="T3" fmla="*/ 291 h 815"/>
              <a:gd name="T4" fmla="*/ 0 w 900"/>
              <a:gd name="T5" fmla="*/ 0 h 815"/>
              <a:gd name="T6" fmla="*/ 591 w 900"/>
              <a:gd name="T7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15">
                <a:moveTo>
                  <a:pt x="591" y="814"/>
                </a:moveTo>
                <a:lnTo>
                  <a:pt x="899" y="291"/>
                </a:lnTo>
                <a:lnTo>
                  <a:pt x="0" y="0"/>
                </a:lnTo>
                <a:lnTo>
                  <a:pt x="591" y="814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26">
            <a:extLst>
              <a:ext uri="{FF2B5EF4-FFF2-40B4-BE49-F238E27FC236}">
                <a16:creationId xmlns:a16="http://schemas.microsoft.com/office/drawing/2014/main" id="{2D272162-F4BC-DC45-A2F6-3910B20E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322" y="1318275"/>
            <a:ext cx="555216" cy="878401"/>
          </a:xfrm>
          <a:custGeom>
            <a:avLst/>
            <a:gdLst>
              <a:gd name="T0" fmla="*/ 591 w 592"/>
              <a:gd name="T1" fmla="*/ 111 h 934"/>
              <a:gd name="T2" fmla="*/ 531 w 592"/>
              <a:gd name="T3" fmla="*/ 0 h 934"/>
              <a:gd name="T4" fmla="*/ 0 w 592"/>
              <a:gd name="T5" fmla="*/ 0 h 934"/>
              <a:gd name="T6" fmla="*/ 0 w 592"/>
              <a:gd name="T7" fmla="*/ 933 h 934"/>
              <a:gd name="T8" fmla="*/ 591 w 592"/>
              <a:gd name="T9" fmla="*/ 111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2" h="934">
                <a:moveTo>
                  <a:pt x="591" y="111"/>
                </a:moveTo>
                <a:lnTo>
                  <a:pt x="531" y="0"/>
                </a:lnTo>
                <a:lnTo>
                  <a:pt x="0" y="0"/>
                </a:lnTo>
                <a:lnTo>
                  <a:pt x="0" y="933"/>
                </a:lnTo>
                <a:lnTo>
                  <a:pt x="591" y="111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27">
            <a:extLst>
              <a:ext uri="{FF2B5EF4-FFF2-40B4-BE49-F238E27FC236}">
                <a16:creationId xmlns:a16="http://schemas.microsoft.com/office/drawing/2014/main" id="{475B0AB7-2A4E-1647-8E93-83F7F6F5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819" y="1318275"/>
            <a:ext cx="563502" cy="878401"/>
          </a:xfrm>
          <a:custGeom>
            <a:avLst/>
            <a:gdLst>
              <a:gd name="T0" fmla="*/ 0 w 601"/>
              <a:gd name="T1" fmla="*/ 111 h 934"/>
              <a:gd name="T2" fmla="*/ 600 w 601"/>
              <a:gd name="T3" fmla="*/ 933 h 934"/>
              <a:gd name="T4" fmla="*/ 600 w 601"/>
              <a:gd name="T5" fmla="*/ 0 h 934"/>
              <a:gd name="T6" fmla="*/ 60 w 601"/>
              <a:gd name="T7" fmla="*/ 0 h 934"/>
              <a:gd name="T8" fmla="*/ 0 w 601"/>
              <a:gd name="T9" fmla="*/ 111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934">
                <a:moveTo>
                  <a:pt x="0" y="111"/>
                </a:moveTo>
                <a:lnTo>
                  <a:pt x="600" y="933"/>
                </a:lnTo>
                <a:lnTo>
                  <a:pt x="600" y="0"/>
                </a:lnTo>
                <a:lnTo>
                  <a:pt x="60" y="0"/>
                </a:lnTo>
                <a:lnTo>
                  <a:pt x="0" y="11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28">
            <a:extLst>
              <a:ext uri="{FF2B5EF4-FFF2-40B4-BE49-F238E27FC236}">
                <a16:creationId xmlns:a16="http://schemas.microsoft.com/office/drawing/2014/main" id="{20DC3409-DB08-8241-949D-47079646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322" y="1421859"/>
            <a:ext cx="845254" cy="774817"/>
          </a:xfrm>
          <a:custGeom>
            <a:avLst/>
            <a:gdLst>
              <a:gd name="T0" fmla="*/ 899 w 900"/>
              <a:gd name="T1" fmla="*/ 523 h 823"/>
              <a:gd name="T2" fmla="*/ 591 w 900"/>
              <a:gd name="T3" fmla="*/ 0 h 823"/>
              <a:gd name="T4" fmla="*/ 0 w 900"/>
              <a:gd name="T5" fmla="*/ 822 h 823"/>
              <a:gd name="T6" fmla="*/ 899 w 900"/>
              <a:gd name="T7" fmla="*/ 52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0" h="823">
                <a:moveTo>
                  <a:pt x="899" y="523"/>
                </a:moveTo>
                <a:lnTo>
                  <a:pt x="591" y="0"/>
                </a:lnTo>
                <a:lnTo>
                  <a:pt x="0" y="822"/>
                </a:lnTo>
                <a:lnTo>
                  <a:pt x="899" y="523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29">
            <a:extLst>
              <a:ext uri="{FF2B5EF4-FFF2-40B4-BE49-F238E27FC236}">
                <a16:creationId xmlns:a16="http://schemas.microsoft.com/office/drawing/2014/main" id="{DA06E21A-9CDB-744E-9A24-DB02345B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322" y="1914925"/>
            <a:ext cx="998561" cy="555216"/>
          </a:xfrm>
          <a:custGeom>
            <a:avLst/>
            <a:gdLst>
              <a:gd name="T0" fmla="*/ 899 w 1063"/>
              <a:gd name="T1" fmla="*/ 590 h 591"/>
              <a:gd name="T2" fmla="*/ 1062 w 1063"/>
              <a:gd name="T3" fmla="*/ 299 h 591"/>
              <a:gd name="T4" fmla="*/ 899 w 1063"/>
              <a:gd name="T5" fmla="*/ 0 h 591"/>
              <a:gd name="T6" fmla="*/ 0 w 1063"/>
              <a:gd name="T7" fmla="*/ 299 h 591"/>
              <a:gd name="T8" fmla="*/ 899 w 1063"/>
              <a:gd name="T9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3" h="591">
                <a:moveTo>
                  <a:pt x="899" y="590"/>
                </a:moveTo>
                <a:lnTo>
                  <a:pt x="1062" y="299"/>
                </a:lnTo>
                <a:lnTo>
                  <a:pt x="899" y="0"/>
                </a:lnTo>
                <a:lnTo>
                  <a:pt x="0" y="299"/>
                </a:lnTo>
                <a:lnTo>
                  <a:pt x="899" y="590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30">
            <a:extLst>
              <a:ext uri="{FF2B5EF4-FFF2-40B4-BE49-F238E27FC236}">
                <a16:creationId xmlns:a16="http://schemas.microsoft.com/office/drawing/2014/main" id="{1FEB23EF-EA9C-9D41-B953-ADC45C5C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781" y="1455006"/>
            <a:ext cx="1698794" cy="1475050"/>
          </a:xfrm>
          <a:custGeom>
            <a:avLst/>
            <a:gdLst>
              <a:gd name="T0" fmla="*/ 1661 w 1808"/>
              <a:gd name="T1" fmla="*/ 539 h 1568"/>
              <a:gd name="T2" fmla="*/ 1404 w 1808"/>
              <a:gd name="T3" fmla="*/ 94 h 1568"/>
              <a:gd name="T4" fmla="*/ 1353 w 1808"/>
              <a:gd name="T5" fmla="*/ 0 h 1568"/>
              <a:gd name="T6" fmla="*/ 908 w 1808"/>
              <a:gd name="T7" fmla="*/ 0 h 1568"/>
              <a:gd name="T8" fmla="*/ 454 w 1808"/>
              <a:gd name="T9" fmla="*/ 0 h 1568"/>
              <a:gd name="T10" fmla="*/ 403 w 1808"/>
              <a:gd name="T11" fmla="*/ 94 h 1568"/>
              <a:gd name="T12" fmla="*/ 146 w 1808"/>
              <a:gd name="T13" fmla="*/ 539 h 1568"/>
              <a:gd name="T14" fmla="*/ 0 w 1808"/>
              <a:gd name="T15" fmla="*/ 787 h 1568"/>
              <a:gd name="T16" fmla="*/ 146 w 1808"/>
              <a:gd name="T17" fmla="*/ 1027 h 1568"/>
              <a:gd name="T18" fmla="*/ 403 w 1808"/>
              <a:gd name="T19" fmla="*/ 1472 h 1568"/>
              <a:gd name="T20" fmla="*/ 454 w 1808"/>
              <a:gd name="T21" fmla="*/ 1567 h 1568"/>
              <a:gd name="T22" fmla="*/ 908 w 1808"/>
              <a:gd name="T23" fmla="*/ 1567 h 1568"/>
              <a:gd name="T24" fmla="*/ 1353 w 1808"/>
              <a:gd name="T25" fmla="*/ 1567 h 1568"/>
              <a:gd name="T26" fmla="*/ 1404 w 1808"/>
              <a:gd name="T27" fmla="*/ 1472 h 1568"/>
              <a:gd name="T28" fmla="*/ 1661 w 1808"/>
              <a:gd name="T29" fmla="*/ 1027 h 1568"/>
              <a:gd name="T30" fmla="*/ 1807 w 1808"/>
              <a:gd name="T31" fmla="*/ 787 h 1568"/>
              <a:gd name="T32" fmla="*/ 1661 w 1808"/>
              <a:gd name="T33" fmla="*/ 539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8" h="1568">
                <a:moveTo>
                  <a:pt x="1661" y="539"/>
                </a:moveTo>
                <a:lnTo>
                  <a:pt x="1404" y="94"/>
                </a:lnTo>
                <a:lnTo>
                  <a:pt x="1353" y="0"/>
                </a:lnTo>
                <a:lnTo>
                  <a:pt x="908" y="0"/>
                </a:lnTo>
                <a:lnTo>
                  <a:pt x="454" y="0"/>
                </a:lnTo>
                <a:lnTo>
                  <a:pt x="403" y="94"/>
                </a:lnTo>
                <a:lnTo>
                  <a:pt x="146" y="539"/>
                </a:lnTo>
                <a:lnTo>
                  <a:pt x="0" y="787"/>
                </a:lnTo>
                <a:lnTo>
                  <a:pt x="146" y="1027"/>
                </a:lnTo>
                <a:lnTo>
                  <a:pt x="403" y="1472"/>
                </a:lnTo>
                <a:lnTo>
                  <a:pt x="454" y="1567"/>
                </a:lnTo>
                <a:lnTo>
                  <a:pt x="908" y="1567"/>
                </a:lnTo>
                <a:lnTo>
                  <a:pt x="1353" y="1567"/>
                </a:lnTo>
                <a:lnTo>
                  <a:pt x="1404" y="1472"/>
                </a:lnTo>
                <a:lnTo>
                  <a:pt x="1661" y="1027"/>
                </a:lnTo>
                <a:lnTo>
                  <a:pt x="1807" y="787"/>
                </a:lnTo>
                <a:lnTo>
                  <a:pt x="1661" y="5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31">
            <a:extLst>
              <a:ext uri="{FF2B5EF4-FFF2-40B4-BE49-F238E27FC236}">
                <a16:creationId xmlns:a16="http://schemas.microsoft.com/office/drawing/2014/main" id="{688ADC6D-2A60-0548-9F75-7D226305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226" y="5552830"/>
            <a:ext cx="1127005" cy="1023418"/>
          </a:xfrm>
          <a:custGeom>
            <a:avLst/>
            <a:gdLst>
              <a:gd name="T0" fmla="*/ 401 w 1199"/>
              <a:gd name="T1" fmla="*/ 0 h 1088"/>
              <a:gd name="T2" fmla="*/ 0 w 1199"/>
              <a:gd name="T3" fmla="*/ 702 h 1088"/>
              <a:gd name="T4" fmla="*/ 1198 w 1199"/>
              <a:gd name="T5" fmla="*/ 1087 h 1088"/>
              <a:gd name="T6" fmla="*/ 401 w 1199"/>
              <a:gd name="T7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9" h="1088">
                <a:moveTo>
                  <a:pt x="401" y="0"/>
                </a:moveTo>
                <a:lnTo>
                  <a:pt x="0" y="702"/>
                </a:lnTo>
                <a:lnTo>
                  <a:pt x="1198" y="1087"/>
                </a:lnTo>
                <a:lnTo>
                  <a:pt x="40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32">
            <a:extLst>
              <a:ext uri="{FF2B5EF4-FFF2-40B4-BE49-F238E27FC236}">
                <a16:creationId xmlns:a16="http://schemas.microsoft.com/office/drawing/2014/main" id="{2ABF4FC0-FEB9-5247-8F5F-774F9D57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231" y="6572106"/>
            <a:ext cx="749954" cy="1164294"/>
          </a:xfrm>
          <a:custGeom>
            <a:avLst/>
            <a:gdLst>
              <a:gd name="T0" fmla="*/ 0 w 797"/>
              <a:gd name="T1" fmla="*/ 1240 h 1241"/>
              <a:gd name="T2" fmla="*/ 710 w 797"/>
              <a:gd name="T3" fmla="*/ 1240 h 1241"/>
              <a:gd name="T4" fmla="*/ 796 w 797"/>
              <a:gd name="T5" fmla="*/ 1095 h 1241"/>
              <a:gd name="T6" fmla="*/ 0 w 797"/>
              <a:gd name="T7" fmla="*/ 0 h 1241"/>
              <a:gd name="T8" fmla="*/ 0 w 797"/>
              <a:gd name="T9" fmla="*/ 124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41">
                <a:moveTo>
                  <a:pt x="0" y="1240"/>
                </a:moveTo>
                <a:lnTo>
                  <a:pt x="710" y="1240"/>
                </a:lnTo>
                <a:lnTo>
                  <a:pt x="796" y="1095"/>
                </a:lnTo>
                <a:lnTo>
                  <a:pt x="0" y="0"/>
                </a:lnTo>
                <a:lnTo>
                  <a:pt x="0" y="12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33">
            <a:extLst>
              <a:ext uri="{FF2B5EF4-FFF2-40B4-BE49-F238E27FC236}">
                <a16:creationId xmlns:a16="http://schemas.microsoft.com/office/drawing/2014/main" id="{F2385E95-CD49-F849-BC1F-01261FA1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226" y="6572106"/>
            <a:ext cx="1127005" cy="1031705"/>
          </a:xfrm>
          <a:custGeom>
            <a:avLst/>
            <a:gdLst>
              <a:gd name="T0" fmla="*/ 0 w 1199"/>
              <a:gd name="T1" fmla="*/ 393 h 1096"/>
              <a:gd name="T2" fmla="*/ 401 w 1199"/>
              <a:gd name="T3" fmla="*/ 1095 h 1096"/>
              <a:gd name="T4" fmla="*/ 1198 w 1199"/>
              <a:gd name="T5" fmla="*/ 0 h 1096"/>
              <a:gd name="T6" fmla="*/ 0 w 1199"/>
              <a:gd name="T7" fmla="*/ 393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9" h="1096">
                <a:moveTo>
                  <a:pt x="0" y="393"/>
                </a:moveTo>
                <a:lnTo>
                  <a:pt x="401" y="1095"/>
                </a:lnTo>
                <a:lnTo>
                  <a:pt x="1198" y="0"/>
                </a:lnTo>
                <a:lnTo>
                  <a:pt x="0" y="3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34">
            <a:extLst>
              <a:ext uri="{FF2B5EF4-FFF2-40B4-BE49-F238E27FC236}">
                <a16:creationId xmlns:a16="http://schemas.microsoft.com/office/drawing/2014/main" id="{AFFEE893-3D11-D94D-A4E4-9EB09F65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769" y="6211629"/>
            <a:ext cx="1342462" cy="733383"/>
          </a:xfrm>
          <a:custGeom>
            <a:avLst/>
            <a:gdLst>
              <a:gd name="T0" fmla="*/ 231 w 1430"/>
              <a:gd name="T1" fmla="*/ 0 h 779"/>
              <a:gd name="T2" fmla="*/ 0 w 1430"/>
              <a:gd name="T3" fmla="*/ 385 h 779"/>
              <a:gd name="T4" fmla="*/ 231 w 1430"/>
              <a:gd name="T5" fmla="*/ 778 h 779"/>
              <a:gd name="T6" fmla="*/ 1429 w 1430"/>
              <a:gd name="T7" fmla="*/ 385 h 779"/>
              <a:gd name="T8" fmla="*/ 231 w 1430"/>
              <a:gd name="T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779">
                <a:moveTo>
                  <a:pt x="231" y="0"/>
                </a:moveTo>
                <a:lnTo>
                  <a:pt x="0" y="385"/>
                </a:lnTo>
                <a:lnTo>
                  <a:pt x="231" y="778"/>
                </a:lnTo>
                <a:lnTo>
                  <a:pt x="1429" y="385"/>
                </a:lnTo>
                <a:lnTo>
                  <a:pt x="23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35">
            <a:extLst>
              <a:ext uri="{FF2B5EF4-FFF2-40B4-BE49-F238E27FC236}">
                <a16:creationId xmlns:a16="http://schemas.microsoft.com/office/drawing/2014/main" id="{A870B56D-9CB1-7D4B-9CD9-720FBC55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274" y="6572106"/>
            <a:ext cx="749957" cy="1164294"/>
          </a:xfrm>
          <a:custGeom>
            <a:avLst/>
            <a:gdLst>
              <a:gd name="T0" fmla="*/ 0 w 798"/>
              <a:gd name="T1" fmla="*/ 1095 h 1241"/>
              <a:gd name="T2" fmla="*/ 86 w 798"/>
              <a:gd name="T3" fmla="*/ 1240 h 1241"/>
              <a:gd name="T4" fmla="*/ 797 w 798"/>
              <a:gd name="T5" fmla="*/ 1240 h 1241"/>
              <a:gd name="T6" fmla="*/ 797 w 798"/>
              <a:gd name="T7" fmla="*/ 0 h 1241"/>
              <a:gd name="T8" fmla="*/ 0 w 798"/>
              <a:gd name="T9" fmla="*/ 1095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" h="1241">
                <a:moveTo>
                  <a:pt x="0" y="1095"/>
                </a:moveTo>
                <a:lnTo>
                  <a:pt x="86" y="1240"/>
                </a:lnTo>
                <a:lnTo>
                  <a:pt x="797" y="1240"/>
                </a:lnTo>
                <a:lnTo>
                  <a:pt x="797" y="0"/>
                </a:lnTo>
                <a:lnTo>
                  <a:pt x="0" y="10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36">
            <a:extLst>
              <a:ext uri="{FF2B5EF4-FFF2-40B4-BE49-F238E27FC236}">
                <a16:creationId xmlns:a16="http://schemas.microsoft.com/office/drawing/2014/main" id="{A83A139F-6788-E441-B1DC-AF8AB023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231" y="6572106"/>
            <a:ext cx="1127005" cy="1031705"/>
          </a:xfrm>
          <a:custGeom>
            <a:avLst/>
            <a:gdLst>
              <a:gd name="T0" fmla="*/ 796 w 1199"/>
              <a:gd name="T1" fmla="*/ 1095 h 1096"/>
              <a:gd name="T2" fmla="*/ 1198 w 1199"/>
              <a:gd name="T3" fmla="*/ 393 h 1096"/>
              <a:gd name="T4" fmla="*/ 0 w 1199"/>
              <a:gd name="T5" fmla="*/ 0 h 1096"/>
              <a:gd name="T6" fmla="*/ 796 w 1199"/>
              <a:gd name="T7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9" h="1096">
                <a:moveTo>
                  <a:pt x="796" y="1095"/>
                </a:moveTo>
                <a:lnTo>
                  <a:pt x="1198" y="393"/>
                </a:lnTo>
                <a:lnTo>
                  <a:pt x="0" y="0"/>
                </a:lnTo>
                <a:lnTo>
                  <a:pt x="796" y="109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37">
            <a:extLst>
              <a:ext uri="{FF2B5EF4-FFF2-40B4-BE49-F238E27FC236}">
                <a16:creationId xmlns:a16="http://schemas.microsoft.com/office/drawing/2014/main" id="{F520A106-87C5-E44F-846D-005553BF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231" y="5411954"/>
            <a:ext cx="749954" cy="1160152"/>
          </a:xfrm>
          <a:custGeom>
            <a:avLst/>
            <a:gdLst>
              <a:gd name="T0" fmla="*/ 796 w 797"/>
              <a:gd name="T1" fmla="*/ 146 h 1234"/>
              <a:gd name="T2" fmla="*/ 710 w 797"/>
              <a:gd name="T3" fmla="*/ 0 h 1234"/>
              <a:gd name="T4" fmla="*/ 0 w 797"/>
              <a:gd name="T5" fmla="*/ 0 h 1234"/>
              <a:gd name="T6" fmla="*/ 0 w 797"/>
              <a:gd name="T7" fmla="*/ 1233 h 1234"/>
              <a:gd name="T8" fmla="*/ 796 w 797"/>
              <a:gd name="T9" fmla="*/ 14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7" h="1234">
                <a:moveTo>
                  <a:pt x="796" y="146"/>
                </a:moveTo>
                <a:lnTo>
                  <a:pt x="710" y="0"/>
                </a:lnTo>
                <a:lnTo>
                  <a:pt x="0" y="0"/>
                </a:lnTo>
                <a:lnTo>
                  <a:pt x="0" y="1233"/>
                </a:lnTo>
                <a:lnTo>
                  <a:pt x="796" y="14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38">
            <a:extLst>
              <a:ext uri="{FF2B5EF4-FFF2-40B4-BE49-F238E27FC236}">
                <a16:creationId xmlns:a16="http://schemas.microsoft.com/office/drawing/2014/main" id="{08B013EB-AD0B-B34D-A206-FB40D7CA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274" y="5411954"/>
            <a:ext cx="749957" cy="1160152"/>
          </a:xfrm>
          <a:custGeom>
            <a:avLst/>
            <a:gdLst>
              <a:gd name="T0" fmla="*/ 0 w 798"/>
              <a:gd name="T1" fmla="*/ 146 h 1234"/>
              <a:gd name="T2" fmla="*/ 797 w 798"/>
              <a:gd name="T3" fmla="*/ 1233 h 1234"/>
              <a:gd name="T4" fmla="*/ 797 w 798"/>
              <a:gd name="T5" fmla="*/ 0 h 1234"/>
              <a:gd name="T6" fmla="*/ 86 w 798"/>
              <a:gd name="T7" fmla="*/ 0 h 1234"/>
              <a:gd name="T8" fmla="*/ 0 w 798"/>
              <a:gd name="T9" fmla="*/ 146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" h="1234">
                <a:moveTo>
                  <a:pt x="0" y="146"/>
                </a:moveTo>
                <a:lnTo>
                  <a:pt x="797" y="1233"/>
                </a:lnTo>
                <a:lnTo>
                  <a:pt x="797" y="0"/>
                </a:lnTo>
                <a:lnTo>
                  <a:pt x="86" y="0"/>
                </a:lnTo>
                <a:lnTo>
                  <a:pt x="0" y="1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39">
            <a:extLst>
              <a:ext uri="{FF2B5EF4-FFF2-40B4-BE49-F238E27FC236}">
                <a16:creationId xmlns:a16="http://schemas.microsoft.com/office/drawing/2014/main" id="{A86AA366-4DED-CC4E-ACCE-B41E0F30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231" y="5552830"/>
            <a:ext cx="1127005" cy="1023418"/>
          </a:xfrm>
          <a:custGeom>
            <a:avLst/>
            <a:gdLst>
              <a:gd name="T0" fmla="*/ 1198 w 1199"/>
              <a:gd name="T1" fmla="*/ 702 h 1088"/>
              <a:gd name="T2" fmla="*/ 796 w 1199"/>
              <a:gd name="T3" fmla="*/ 0 h 1088"/>
              <a:gd name="T4" fmla="*/ 0 w 1199"/>
              <a:gd name="T5" fmla="*/ 1087 h 1088"/>
              <a:gd name="T6" fmla="*/ 1198 w 1199"/>
              <a:gd name="T7" fmla="*/ 702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99" h="1088">
                <a:moveTo>
                  <a:pt x="1198" y="702"/>
                </a:moveTo>
                <a:lnTo>
                  <a:pt x="796" y="0"/>
                </a:lnTo>
                <a:lnTo>
                  <a:pt x="0" y="1087"/>
                </a:lnTo>
                <a:lnTo>
                  <a:pt x="1198" y="70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40">
            <a:extLst>
              <a:ext uri="{FF2B5EF4-FFF2-40B4-BE49-F238E27FC236}">
                <a16:creationId xmlns:a16="http://schemas.microsoft.com/office/drawing/2014/main" id="{CEE76AD3-14D4-1347-A879-1C06E3B7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231" y="6211629"/>
            <a:ext cx="1342462" cy="733383"/>
          </a:xfrm>
          <a:custGeom>
            <a:avLst/>
            <a:gdLst>
              <a:gd name="T0" fmla="*/ 1198 w 1430"/>
              <a:gd name="T1" fmla="*/ 778 h 779"/>
              <a:gd name="T2" fmla="*/ 1429 w 1430"/>
              <a:gd name="T3" fmla="*/ 385 h 779"/>
              <a:gd name="T4" fmla="*/ 1198 w 1430"/>
              <a:gd name="T5" fmla="*/ 0 h 779"/>
              <a:gd name="T6" fmla="*/ 0 w 1430"/>
              <a:gd name="T7" fmla="*/ 385 h 779"/>
              <a:gd name="T8" fmla="*/ 1198 w 1430"/>
              <a:gd name="T9" fmla="*/ 77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779">
                <a:moveTo>
                  <a:pt x="1198" y="778"/>
                </a:moveTo>
                <a:lnTo>
                  <a:pt x="1429" y="385"/>
                </a:lnTo>
                <a:lnTo>
                  <a:pt x="1198" y="0"/>
                </a:lnTo>
                <a:lnTo>
                  <a:pt x="0" y="385"/>
                </a:lnTo>
                <a:lnTo>
                  <a:pt x="1198" y="77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41">
            <a:extLst>
              <a:ext uri="{FF2B5EF4-FFF2-40B4-BE49-F238E27FC236}">
                <a16:creationId xmlns:a16="http://schemas.microsoft.com/office/drawing/2014/main" id="{9A0F0372-AC9F-A64B-B1D7-376BA9DA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226" y="5598406"/>
            <a:ext cx="2254009" cy="1955685"/>
          </a:xfrm>
          <a:custGeom>
            <a:avLst/>
            <a:gdLst>
              <a:gd name="T0" fmla="*/ 2208 w 2397"/>
              <a:gd name="T1" fmla="*/ 711 h 2080"/>
              <a:gd name="T2" fmla="*/ 1865 w 2397"/>
              <a:gd name="T3" fmla="*/ 120 h 2080"/>
              <a:gd name="T4" fmla="*/ 1797 w 2397"/>
              <a:gd name="T5" fmla="*/ 0 h 2080"/>
              <a:gd name="T6" fmla="*/ 1198 w 2397"/>
              <a:gd name="T7" fmla="*/ 0 h 2080"/>
              <a:gd name="T8" fmla="*/ 598 w 2397"/>
              <a:gd name="T9" fmla="*/ 0 h 2080"/>
              <a:gd name="T10" fmla="*/ 530 w 2397"/>
              <a:gd name="T11" fmla="*/ 120 h 2080"/>
              <a:gd name="T12" fmla="*/ 188 w 2397"/>
              <a:gd name="T13" fmla="*/ 711 h 2080"/>
              <a:gd name="T14" fmla="*/ 0 w 2397"/>
              <a:gd name="T15" fmla="*/ 1036 h 2080"/>
              <a:gd name="T16" fmla="*/ 188 w 2397"/>
              <a:gd name="T17" fmla="*/ 1369 h 2080"/>
              <a:gd name="T18" fmla="*/ 530 w 2397"/>
              <a:gd name="T19" fmla="*/ 1960 h 2080"/>
              <a:gd name="T20" fmla="*/ 598 w 2397"/>
              <a:gd name="T21" fmla="*/ 2079 h 2080"/>
              <a:gd name="T22" fmla="*/ 1198 w 2397"/>
              <a:gd name="T23" fmla="*/ 2079 h 2080"/>
              <a:gd name="T24" fmla="*/ 1797 w 2397"/>
              <a:gd name="T25" fmla="*/ 2079 h 2080"/>
              <a:gd name="T26" fmla="*/ 1865 w 2397"/>
              <a:gd name="T27" fmla="*/ 1960 h 2080"/>
              <a:gd name="T28" fmla="*/ 2208 w 2397"/>
              <a:gd name="T29" fmla="*/ 1369 h 2080"/>
              <a:gd name="T30" fmla="*/ 2396 w 2397"/>
              <a:gd name="T31" fmla="*/ 1036 h 2080"/>
              <a:gd name="T32" fmla="*/ 2208 w 2397"/>
              <a:gd name="T33" fmla="*/ 711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97" h="2080">
                <a:moveTo>
                  <a:pt x="2208" y="711"/>
                </a:moveTo>
                <a:lnTo>
                  <a:pt x="1865" y="120"/>
                </a:lnTo>
                <a:lnTo>
                  <a:pt x="1797" y="0"/>
                </a:lnTo>
                <a:lnTo>
                  <a:pt x="1198" y="0"/>
                </a:lnTo>
                <a:lnTo>
                  <a:pt x="598" y="0"/>
                </a:lnTo>
                <a:lnTo>
                  <a:pt x="530" y="120"/>
                </a:lnTo>
                <a:lnTo>
                  <a:pt x="188" y="711"/>
                </a:lnTo>
                <a:lnTo>
                  <a:pt x="0" y="1036"/>
                </a:lnTo>
                <a:lnTo>
                  <a:pt x="188" y="1369"/>
                </a:lnTo>
                <a:lnTo>
                  <a:pt x="530" y="1960"/>
                </a:lnTo>
                <a:lnTo>
                  <a:pt x="598" y="2079"/>
                </a:lnTo>
                <a:lnTo>
                  <a:pt x="1198" y="2079"/>
                </a:lnTo>
                <a:lnTo>
                  <a:pt x="1797" y="2079"/>
                </a:lnTo>
                <a:lnTo>
                  <a:pt x="1865" y="1960"/>
                </a:lnTo>
                <a:lnTo>
                  <a:pt x="2208" y="1369"/>
                </a:lnTo>
                <a:lnTo>
                  <a:pt x="2396" y="1036"/>
                </a:lnTo>
                <a:lnTo>
                  <a:pt x="2208" y="7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42">
            <a:extLst>
              <a:ext uri="{FF2B5EF4-FFF2-40B4-BE49-F238E27FC236}">
                <a16:creationId xmlns:a16="http://schemas.microsoft.com/office/drawing/2014/main" id="{1395DBCB-3C1C-1944-AF19-94DB2A95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127" y="8316476"/>
            <a:ext cx="1334175" cy="1222304"/>
          </a:xfrm>
          <a:custGeom>
            <a:avLst/>
            <a:gdLst>
              <a:gd name="T0" fmla="*/ 479 w 1421"/>
              <a:gd name="T1" fmla="*/ 0 h 1302"/>
              <a:gd name="T2" fmla="*/ 0 w 1421"/>
              <a:gd name="T3" fmla="*/ 839 h 1302"/>
              <a:gd name="T4" fmla="*/ 1420 w 1421"/>
              <a:gd name="T5" fmla="*/ 1301 h 1302"/>
              <a:gd name="T6" fmla="*/ 479 w 1421"/>
              <a:gd name="T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1" h="1302">
                <a:moveTo>
                  <a:pt x="479" y="0"/>
                </a:moveTo>
                <a:lnTo>
                  <a:pt x="0" y="839"/>
                </a:lnTo>
                <a:lnTo>
                  <a:pt x="1420" y="1301"/>
                </a:lnTo>
                <a:lnTo>
                  <a:pt x="47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43">
            <a:extLst>
              <a:ext uri="{FF2B5EF4-FFF2-40B4-BE49-F238E27FC236}">
                <a16:creationId xmlns:a16="http://schemas.microsoft.com/office/drawing/2014/main" id="{D22F810A-C816-DF4B-B09E-81A7A99B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9538780"/>
            <a:ext cx="886688" cy="1367322"/>
          </a:xfrm>
          <a:custGeom>
            <a:avLst/>
            <a:gdLst>
              <a:gd name="T0" fmla="*/ 0 w 943"/>
              <a:gd name="T1" fmla="*/ 1456 h 1457"/>
              <a:gd name="T2" fmla="*/ 839 w 943"/>
              <a:gd name="T3" fmla="*/ 1456 h 1457"/>
              <a:gd name="T4" fmla="*/ 942 w 943"/>
              <a:gd name="T5" fmla="*/ 1293 h 1457"/>
              <a:gd name="T6" fmla="*/ 0 w 943"/>
              <a:gd name="T7" fmla="*/ 0 h 1457"/>
              <a:gd name="T8" fmla="*/ 0 w 943"/>
              <a:gd name="T9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57">
                <a:moveTo>
                  <a:pt x="0" y="1456"/>
                </a:moveTo>
                <a:lnTo>
                  <a:pt x="839" y="1456"/>
                </a:lnTo>
                <a:lnTo>
                  <a:pt x="942" y="1293"/>
                </a:lnTo>
                <a:lnTo>
                  <a:pt x="0" y="0"/>
                </a:lnTo>
                <a:lnTo>
                  <a:pt x="0" y="14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44">
            <a:extLst>
              <a:ext uri="{FF2B5EF4-FFF2-40B4-BE49-F238E27FC236}">
                <a16:creationId xmlns:a16="http://schemas.microsoft.com/office/drawing/2014/main" id="{0A31F481-A6D1-6B4F-902B-5DD051713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127" y="9538780"/>
            <a:ext cx="1334175" cy="1214015"/>
          </a:xfrm>
          <a:custGeom>
            <a:avLst/>
            <a:gdLst>
              <a:gd name="T0" fmla="*/ 0 w 1421"/>
              <a:gd name="T1" fmla="*/ 463 h 1294"/>
              <a:gd name="T2" fmla="*/ 479 w 1421"/>
              <a:gd name="T3" fmla="*/ 1293 h 1294"/>
              <a:gd name="T4" fmla="*/ 1420 w 1421"/>
              <a:gd name="T5" fmla="*/ 0 h 1294"/>
              <a:gd name="T6" fmla="*/ 0 w 1421"/>
              <a:gd name="T7" fmla="*/ 46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1" h="1294">
                <a:moveTo>
                  <a:pt x="0" y="463"/>
                </a:moveTo>
                <a:lnTo>
                  <a:pt x="479" y="1293"/>
                </a:lnTo>
                <a:lnTo>
                  <a:pt x="1420" y="0"/>
                </a:lnTo>
                <a:lnTo>
                  <a:pt x="0" y="4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45">
            <a:extLst>
              <a:ext uri="{FF2B5EF4-FFF2-40B4-BE49-F238E27FC236}">
                <a16:creationId xmlns:a16="http://schemas.microsoft.com/office/drawing/2014/main" id="{467DD924-7C8B-5D48-B3C7-756FDDBC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379" y="9103722"/>
            <a:ext cx="1582779" cy="870114"/>
          </a:xfrm>
          <a:custGeom>
            <a:avLst/>
            <a:gdLst>
              <a:gd name="T0" fmla="*/ 265 w 1686"/>
              <a:gd name="T1" fmla="*/ 0 h 926"/>
              <a:gd name="T2" fmla="*/ 0 w 1686"/>
              <a:gd name="T3" fmla="*/ 462 h 926"/>
              <a:gd name="T4" fmla="*/ 265 w 1686"/>
              <a:gd name="T5" fmla="*/ 925 h 926"/>
              <a:gd name="T6" fmla="*/ 1685 w 1686"/>
              <a:gd name="T7" fmla="*/ 462 h 926"/>
              <a:gd name="T8" fmla="*/ 265 w 1686"/>
              <a:gd name="T9" fmla="*/ 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6" h="926">
                <a:moveTo>
                  <a:pt x="265" y="0"/>
                </a:moveTo>
                <a:lnTo>
                  <a:pt x="0" y="462"/>
                </a:lnTo>
                <a:lnTo>
                  <a:pt x="265" y="925"/>
                </a:lnTo>
                <a:lnTo>
                  <a:pt x="1685" y="462"/>
                </a:lnTo>
                <a:lnTo>
                  <a:pt x="26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46">
            <a:extLst>
              <a:ext uri="{FF2B5EF4-FFF2-40B4-BE49-F238E27FC236}">
                <a16:creationId xmlns:a16="http://schemas.microsoft.com/office/drawing/2014/main" id="{CF10DC05-5823-2F40-9736-3418F170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615" y="9538780"/>
            <a:ext cx="886688" cy="1367322"/>
          </a:xfrm>
          <a:custGeom>
            <a:avLst/>
            <a:gdLst>
              <a:gd name="T0" fmla="*/ 0 w 942"/>
              <a:gd name="T1" fmla="*/ 1293 h 1457"/>
              <a:gd name="T2" fmla="*/ 95 w 942"/>
              <a:gd name="T3" fmla="*/ 1456 h 1457"/>
              <a:gd name="T4" fmla="*/ 941 w 942"/>
              <a:gd name="T5" fmla="*/ 1456 h 1457"/>
              <a:gd name="T6" fmla="*/ 941 w 942"/>
              <a:gd name="T7" fmla="*/ 0 h 1457"/>
              <a:gd name="T8" fmla="*/ 0 w 942"/>
              <a:gd name="T9" fmla="*/ 129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2" h="1457">
                <a:moveTo>
                  <a:pt x="0" y="1293"/>
                </a:moveTo>
                <a:lnTo>
                  <a:pt x="95" y="1456"/>
                </a:lnTo>
                <a:lnTo>
                  <a:pt x="941" y="1456"/>
                </a:lnTo>
                <a:lnTo>
                  <a:pt x="941" y="0"/>
                </a:lnTo>
                <a:lnTo>
                  <a:pt x="0" y="12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47">
            <a:extLst>
              <a:ext uri="{FF2B5EF4-FFF2-40B4-BE49-F238E27FC236}">
                <a16:creationId xmlns:a16="http://schemas.microsoft.com/office/drawing/2014/main" id="{1975ED28-2BF2-3E4D-ADBA-0ED172D5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9538780"/>
            <a:ext cx="1334175" cy="1214015"/>
          </a:xfrm>
          <a:custGeom>
            <a:avLst/>
            <a:gdLst>
              <a:gd name="T0" fmla="*/ 942 w 1422"/>
              <a:gd name="T1" fmla="*/ 1293 h 1294"/>
              <a:gd name="T2" fmla="*/ 1421 w 1422"/>
              <a:gd name="T3" fmla="*/ 463 h 1294"/>
              <a:gd name="T4" fmla="*/ 0 w 1422"/>
              <a:gd name="T5" fmla="*/ 0 h 1294"/>
              <a:gd name="T6" fmla="*/ 942 w 1422"/>
              <a:gd name="T7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294">
                <a:moveTo>
                  <a:pt x="942" y="1293"/>
                </a:moveTo>
                <a:lnTo>
                  <a:pt x="1421" y="463"/>
                </a:lnTo>
                <a:lnTo>
                  <a:pt x="0" y="0"/>
                </a:lnTo>
                <a:lnTo>
                  <a:pt x="942" y="12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48">
            <a:extLst>
              <a:ext uri="{FF2B5EF4-FFF2-40B4-BE49-F238E27FC236}">
                <a16:creationId xmlns:a16="http://schemas.microsoft.com/office/drawing/2014/main" id="{C1A705DB-9493-8848-8442-FD6CCACE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8163171"/>
            <a:ext cx="886688" cy="1375609"/>
          </a:xfrm>
          <a:custGeom>
            <a:avLst/>
            <a:gdLst>
              <a:gd name="T0" fmla="*/ 942 w 943"/>
              <a:gd name="T1" fmla="*/ 163 h 1465"/>
              <a:gd name="T2" fmla="*/ 839 w 943"/>
              <a:gd name="T3" fmla="*/ 0 h 1465"/>
              <a:gd name="T4" fmla="*/ 0 w 943"/>
              <a:gd name="T5" fmla="*/ 0 h 1465"/>
              <a:gd name="T6" fmla="*/ 0 w 943"/>
              <a:gd name="T7" fmla="*/ 1464 h 1465"/>
              <a:gd name="T8" fmla="*/ 942 w 943"/>
              <a:gd name="T9" fmla="*/ 163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1465">
                <a:moveTo>
                  <a:pt x="942" y="163"/>
                </a:moveTo>
                <a:lnTo>
                  <a:pt x="839" y="0"/>
                </a:lnTo>
                <a:lnTo>
                  <a:pt x="0" y="0"/>
                </a:lnTo>
                <a:lnTo>
                  <a:pt x="0" y="1464"/>
                </a:lnTo>
                <a:lnTo>
                  <a:pt x="942" y="16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49">
            <a:extLst>
              <a:ext uri="{FF2B5EF4-FFF2-40B4-BE49-F238E27FC236}">
                <a16:creationId xmlns:a16="http://schemas.microsoft.com/office/drawing/2014/main" id="{538912DD-6C32-174D-9362-BF2FEA4E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615" y="8163171"/>
            <a:ext cx="886688" cy="1375609"/>
          </a:xfrm>
          <a:custGeom>
            <a:avLst/>
            <a:gdLst>
              <a:gd name="T0" fmla="*/ 0 w 942"/>
              <a:gd name="T1" fmla="*/ 163 h 1465"/>
              <a:gd name="T2" fmla="*/ 941 w 942"/>
              <a:gd name="T3" fmla="*/ 1464 h 1465"/>
              <a:gd name="T4" fmla="*/ 941 w 942"/>
              <a:gd name="T5" fmla="*/ 0 h 1465"/>
              <a:gd name="T6" fmla="*/ 95 w 942"/>
              <a:gd name="T7" fmla="*/ 0 h 1465"/>
              <a:gd name="T8" fmla="*/ 0 w 942"/>
              <a:gd name="T9" fmla="*/ 163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2" h="1465">
                <a:moveTo>
                  <a:pt x="0" y="163"/>
                </a:moveTo>
                <a:lnTo>
                  <a:pt x="941" y="1464"/>
                </a:lnTo>
                <a:lnTo>
                  <a:pt x="941" y="0"/>
                </a:lnTo>
                <a:lnTo>
                  <a:pt x="95" y="0"/>
                </a:lnTo>
                <a:lnTo>
                  <a:pt x="0" y="1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50">
            <a:extLst>
              <a:ext uri="{FF2B5EF4-FFF2-40B4-BE49-F238E27FC236}">
                <a16:creationId xmlns:a16="http://schemas.microsoft.com/office/drawing/2014/main" id="{1D718561-E981-1444-A52E-65694E20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8316476"/>
            <a:ext cx="1334175" cy="1222304"/>
          </a:xfrm>
          <a:custGeom>
            <a:avLst/>
            <a:gdLst>
              <a:gd name="T0" fmla="*/ 1421 w 1422"/>
              <a:gd name="T1" fmla="*/ 839 h 1302"/>
              <a:gd name="T2" fmla="*/ 942 w 1422"/>
              <a:gd name="T3" fmla="*/ 0 h 1302"/>
              <a:gd name="T4" fmla="*/ 0 w 1422"/>
              <a:gd name="T5" fmla="*/ 1301 h 1302"/>
              <a:gd name="T6" fmla="*/ 1421 w 1422"/>
              <a:gd name="T7" fmla="*/ 839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1302">
                <a:moveTo>
                  <a:pt x="1421" y="839"/>
                </a:moveTo>
                <a:lnTo>
                  <a:pt x="942" y="0"/>
                </a:lnTo>
                <a:lnTo>
                  <a:pt x="0" y="1301"/>
                </a:lnTo>
                <a:lnTo>
                  <a:pt x="1421" y="83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51">
            <a:extLst>
              <a:ext uri="{FF2B5EF4-FFF2-40B4-BE49-F238E27FC236}">
                <a16:creationId xmlns:a16="http://schemas.microsoft.com/office/drawing/2014/main" id="{43E6B731-04C2-F647-93E4-363596BC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9103722"/>
            <a:ext cx="1586921" cy="870114"/>
          </a:xfrm>
          <a:custGeom>
            <a:avLst/>
            <a:gdLst>
              <a:gd name="T0" fmla="*/ 1421 w 1688"/>
              <a:gd name="T1" fmla="*/ 925 h 926"/>
              <a:gd name="T2" fmla="*/ 1687 w 1688"/>
              <a:gd name="T3" fmla="*/ 462 h 926"/>
              <a:gd name="T4" fmla="*/ 1421 w 1688"/>
              <a:gd name="T5" fmla="*/ 0 h 926"/>
              <a:gd name="T6" fmla="*/ 0 w 1688"/>
              <a:gd name="T7" fmla="*/ 462 h 926"/>
              <a:gd name="T8" fmla="*/ 1421 w 1688"/>
              <a:gd name="T9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926">
                <a:moveTo>
                  <a:pt x="1421" y="925"/>
                </a:moveTo>
                <a:lnTo>
                  <a:pt x="1687" y="462"/>
                </a:lnTo>
                <a:lnTo>
                  <a:pt x="1421" y="0"/>
                </a:lnTo>
                <a:lnTo>
                  <a:pt x="0" y="462"/>
                </a:lnTo>
                <a:lnTo>
                  <a:pt x="1421" y="9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52">
            <a:extLst>
              <a:ext uri="{FF2B5EF4-FFF2-40B4-BE49-F238E27FC236}">
                <a16:creationId xmlns:a16="http://schemas.microsoft.com/office/drawing/2014/main" id="{E3B4067D-C1C9-634F-9DC6-4BB34606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127" y="8382770"/>
            <a:ext cx="2668349" cy="2312017"/>
          </a:xfrm>
          <a:custGeom>
            <a:avLst/>
            <a:gdLst>
              <a:gd name="T0" fmla="*/ 2619 w 2842"/>
              <a:gd name="T1" fmla="*/ 840 h 2459"/>
              <a:gd name="T2" fmla="*/ 2208 w 2842"/>
              <a:gd name="T3" fmla="*/ 137 h 2459"/>
              <a:gd name="T4" fmla="*/ 2131 w 2842"/>
              <a:gd name="T5" fmla="*/ 0 h 2459"/>
              <a:gd name="T6" fmla="*/ 1420 w 2842"/>
              <a:gd name="T7" fmla="*/ 0 h 2459"/>
              <a:gd name="T8" fmla="*/ 711 w 2842"/>
              <a:gd name="T9" fmla="*/ 0 h 2459"/>
              <a:gd name="T10" fmla="*/ 625 w 2842"/>
              <a:gd name="T11" fmla="*/ 137 h 2459"/>
              <a:gd name="T12" fmla="*/ 223 w 2842"/>
              <a:gd name="T13" fmla="*/ 840 h 2459"/>
              <a:gd name="T14" fmla="*/ 0 w 2842"/>
              <a:gd name="T15" fmla="*/ 1233 h 2459"/>
              <a:gd name="T16" fmla="*/ 223 w 2842"/>
              <a:gd name="T17" fmla="*/ 1618 h 2459"/>
              <a:gd name="T18" fmla="*/ 625 w 2842"/>
              <a:gd name="T19" fmla="*/ 2321 h 2459"/>
              <a:gd name="T20" fmla="*/ 711 w 2842"/>
              <a:gd name="T21" fmla="*/ 2458 h 2459"/>
              <a:gd name="T22" fmla="*/ 1420 w 2842"/>
              <a:gd name="T23" fmla="*/ 2458 h 2459"/>
              <a:gd name="T24" fmla="*/ 2131 w 2842"/>
              <a:gd name="T25" fmla="*/ 2458 h 2459"/>
              <a:gd name="T26" fmla="*/ 2208 w 2842"/>
              <a:gd name="T27" fmla="*/ 2321 h 2459"/>
              <a:gd name="T28" fmla="*/ 2619 w 2842"/>
              <a:gd name="T29" fmla="*/ 1618 h 2459"/>
              <a:gd name="T30" fmla="*/ 2841 w 2842"/>
              <a:gd name="T31" fmla="*/ 1233 h 2459"/>
              <a:gd name="T32" fmla="*/ 2619 w 2842"/>
              <a:gd name="T33" fmla="*/ 840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42" h="2459">
                <a:moveTo>
                  <a:pt x="2619" y="840"/>
                </a:moveTo>
                <a:lnTo>
                  <a:pt x="2208" y="137"/>
                </a:lnTo>
                <a:lnTo>
                  <a:pt x="2131" y="0"/>
                </a:lnTo>
                <a:lnTo>
                  <a:pt x="1420" y="0"/>
                </a:lnTo>
                <a:lnTo>
                  <a:pt x="711" y="0"/>
                </a:lnTo>
                <a:lnTo>
                  <a:pt x="625" y="137"/>
                </a:lnTo>
                <a:lnTo>
                  <a:pt x="223" y="840"/>
                </a:lnTo>
                <a:lnTo>
                  <a:pt x="0" y="1233"/>
                </a:lnTo>
                <a:lnTo>
                  <a:pt x="223" y="1618"/>
                </a:lnTo>
                <a:lnTo>
                  <a:pt x="625" y="2321"/>
                </a:lnTo>
                <a:lnTo>
                  <a:pt x="711" y="2458"/>
                </a:lnTo>
                <a:lnTo>
                  <a:pt x="1420" y="2458"/>
                </a:lnTo>
                <a:lnTo>
                  <a:pt x="2131" y="2458"/>
                </a:lnTo>
                <a:lnTo>
                  <a:pt x="2208" y="2321"/>
                </a:lnTo>
                <a:lnTo>
                  <a:pt x="2619" y="1618"/>
                </a:lnTo>
                <a:lnTo>
                  <a:pt x="2841" y="1233"/>
                </a:lnTo>
                <a:lnTo>
                  <a:pt x="2619" y="8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53">
            <a:extLst>
              <a:ext uri="{FF2B5EF4-FFF2-40B4-BE49-F238E27FC236}">
                <a16:creationId xmlns:a16="http://schemas.microsoft.com/office/drawing/2014/main" id="{FEFAB752-424D-DF4E-8081-91DD17432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997" y="1769904"/>
            <a:ext cx="58008" cy="845254"/>
          </a:xfrm>
          <a:custGeom>
            <a:avLst/>
            <a:gdLst>
              <a:gd name="T0" fmla="*/ 34 w 61"/>
              <a:gd name="T1" fmla="*/ 899 h 900"/>
              <a:gd name="T2" fmla="*/ 34 w 61"/>
              <a:gd name="T3" fmla="*/ 899 h 900"/>
              <a:gd name="T4" fmla="*/ 0 w 61"/>
              <a:gd name="T5" fmla="*/ 873 h 900"/>
              <a:gd name="T6" fmla="*/ 0 w 61"/>
              <a:gd name="T7" fmla="*/ 25 h 900"/>
              <a:gd name="T8" fmla="*/ 34 w 61"/>
              <a:gd name="T9" fmla="*/ 0 h 900"/>
              <a:gd name="T10" fmla="*/ 60 w 61"/>
              <a:gd name="T11" fmla="*/ 25 h 900"/>
              <a:gd name="T12" fmla="*/ 60 w 61"/>
              <a:gd name="T13" fmla="*/ 873 h 900"/>
              <a:gd name="T14" fmla="*/ 34 w 61"/>
              <a:gd name="T15" fmla="*/ 89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900">
                <a:moveTo>
                  <a:pt x="34" y="899"/>
                </a:moveTo>
                <a:lnTo>
                  <a:pt x="34" y="899"/>
                </a:lnTo>
                <a:cubicBezTo>
                  <a:pt x="17" y="899"/>
                  <a:pt x="0" y="890"/>
                  <a:pt x="0" y="87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43" y="0"/>
                  <a:pt x="60" y="8"/>
                  <a:pt x="60" y="25"/>
                </a:cubicBezTo>
                <a:cubicBezTo>
                  <a:pt x="60" y="873"/>
                  <a:pt x="60" y="873"/>
                  <a:pt x="60" y="873"/>
                </a:cubicBezTo>
                <a:cubicBezTo>
                  <a:pt x="60" y="890"/>
                  <a:pt x="43" y="899"/>
                  <a:pt x="34" y="8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54">
            <a:extLst>
              <a:ext uri="{FF2B5EF4-FFF2-40B4-BE49-F238E27FC236}">
                <a16:creationId xmlns:a16="http://schemas.microsoft.com/office/drawing/2014/main" id="{F6D1A326-3301-1741-B5E5-993FA4B2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997" y="1972932"/>
            <a:ext cx="401911" cy="178165"/>
          </a:xfrm>
          <a:custGeom>
            <a:avLst/>
            <a:gdLst>
              <a:gd name="T0" fmla="*/ 402 w 429"/>
              <a:gd name="T1" fmla="*/ 188 h 189"/>
              <a:gd name="T2" fmla="*/ 402 w 429"/>
              <a:gd name="T3" fmla="*/ 188 h 189"/>
              <a:gd name="T4" fmla="*/ 34 w 429"/>
              <a:gd name="T5" fmla="*/ 188 h 189"/>
              <a:gd name="T6" fmla="*/ 0 w 429"/>
              <a:gd name="T7" fmla="*/ 162 h 189"/>
              <a:gd name="T8" fmla="*/ 0 w 429"/>
              <a:gd name="T9" fmla="*/ 25 h 189"/>
              <a:gd name="T10" fmla="*/ 34 w 429"/>
              <a:gd name="T11" fmla="*/ 0 h 189"/>
              <a:gd name="T12" fmla="*/ 402 w 429"/>
              <a:gd name="T13" fmla="*/ 0 h 189"/>
              <a:gd name="T14" fmla="*/ 428 w 429"/>
              <a:gd name="T15" fmla="*/ 25 h 189"/>
              <a:gd name="T16" fmla="*/ 428 w 429"/>
              <a:gd name="T17" fmla="*/ 162 h 189"/>
              <a:gd name="T18" fmla="*/ 402 w 429"/>
              <a:gd name="T19" fmla="*/ 188 h 189"/>
              <a:gd name="T20" fmla="*/ 60 w 429"/>
              <a:gd name="T21" fmla="*/ 137 h 189"/>
              <a:gd name="T22" fmla="*/ 60 w 429"/>
              <a:gd name="T23" fmla="*/ 137 h 189"/>
              <a:gd name="T24" fmla="*/ 377 w 429"/>
              <a:gd name="T25" fmla="*/ 137 h 189"/>
              <a:gd name="T26" fmla="*/ 377 w 429"/>
              <a:gd name="T27" fmla="*/ 51 h 189"/>
              <a:gd name="T28" fmla="*/ 60 w 429"/>
              <a:gd name="T29" fmla="*/ 51 h 189"/>
              <a:gd name="T30" fmla="*/ 60 w 429"/>
              <a:gd name="T31" fmla="*/ 13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9" h="189">
                <a:moveTo>
                  <a:pt x="402" y="188"/>
                </a:moveTo>
                <a:lnTo>
                  <a:pt x="402" y="188"/>
                </a:lnTo>
                <a:cubicBezTo>
                  <a:pt x="34" y="188"/>
                  <a:pt x="34" y="188"/>
                  <a:pt x="34" y="188"/>
                </a:cubicBezTo>
                <a:cubicBezTo>
                  <a:pt x="17" y="188"/>
                  <a:pt x="0" y="179"/>
                  <a:pt x="0" y="1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20" y="0"/>
                  <a:pt x="428" y="8"/>
                  <a:pt x="428" y="25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428" y="179"/>
                  <a:pt x="420" y="188"/>
                  <a:pt x="402" y="188"/>
                </a:cubicBezTo>
                <a:close/>
                <a:moveTo>
                  <a:pt x="60" y="137"/>
                </a:moveTo>
                <a:lnTo>
                  <a:pt x="60" y="137"/>
                </a:lnTo>
                <a:cubicBezTo>
                  <a:pt x="377" y="137"/>
                  <a:pt x="377" y="137"/>
                  <a:pt x="377" y="137"/>
                </a:cubicBezTo>
                <a:cubicBezTo>
                  <a:pt x="377" y="51"/>
                  <a:pt x="377" y="51"/>
                  <a:pt x="377" y="51"/>
                </a:cubicBezTo>
                <a:cubicBezTo>
                  <a:pt x="60" y="51"/>
                  <a:pt x="60" y="51"/>
                  <a:pt x="60" y="51"/>
                </a:cubicBezTo>
                <a:lnTo>
                  <a:pt x="60" y="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55">
            <a:extLst>
              <a:ext uri="{FF2B5EF4-FFF2-40B4-BE49-F238E27FC236}">
                <a16:creationId xmlns:a16="http://schemas.microsoft.com/office/drawing/2014/main" id="{8E607970-C073-C742-8717-D8A77F76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997" y="2101376"/>
            <a:ext cx="588363" cy="186454"/>
          </a:xfrm>
          <a:custGeom>
            <a:avLst/>
            <a:gdLst>
              <a:gd name="T0" fmla="*/ 599 w 626"/>
              <a:gd name="T1" fmla="*/ 197 h 198"/>
              <a:gd name="T2" fmla="*/ 599 w 626"/>
              <a:gd name="T3" fmla="*/ 197 h 198"/>
              <a:gd name="T4" fmla="*/ 34 w 626"/>
              <a:gd name="T5" fmla="*/ 197 h 198"/>
              <a:gd name="T6" fmla="*/ 0 w 626"/>
              <a:gd name="T7" fmla="*/ 171 h 198"/>
              <a:gd name="T8" fmla="*/ 0 w 626"/>
              <a:gd name="T9" fmla="*/ 25 h 198"/>
              <a:gd name="T10" fmla="*/ 34 w 626"/>
              <a:gd name="T11" fmla="*/ 0 h 198"/>
              <a:gd name="T12" fmla="*/ 599 w 626"/>
              <a:gd name="T13" fmla="*/ 0 h 198"/>
              <a:gd name="T14" fmla="*/ 625 w 626"/>
              <a:gd name="T15" fmla="*/ 25 h 198"/>
              <a:gd name="T16" fmla="*/ 625 w 626"/>
              <a:gd name="T17" fmla="*/ 171 h 198"/>
              <a:gd name="T18" fmla="*/ 599 w 626"/>
              <a:gd name="T19" fmla="*/ 197 h 198"/>
              <a:gd name="T20" fmla="*/ 60 w 626"/>
              <a:gd name="T21" fmla="*/ 137 h 198"/>
              <a:gd name="T22" fmla="*/ 60 w 626"/>
              <a:gd name="T23" fmla="*/ 137 h 198"/>
              <a:gd name="T24" fmla="*/ 565 w 626"/>
              <a:gd name="T25" fmla="*/ 137 h 198"/>
              <a:gd name="T26" fmla="*/ 565 w 626"/>
              <a:gd name="T27" fmla="*/ 51 h 198"/>
              <a:gd name="T28" fmla="*/ 60 w 626"/>
              <a:gd name="T29" fmla="*/ 51 h 198"/>
              <a:gd name="T30" fmla="*/ 60 w 626"/>
              <a:gd name="T31" fmla="*/ 13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6" h="198">
                <a:moveTo>
                  <a:pt x="599" y="197"/>
                </a:moveTo>
                <a:lnTo>
                  <a:pt x="599" y="197"/>
                </a:lnTo>
                <a:cubicBezTo>
                  <a:pt x="34" y="197"/>
                  <a:pt x="34" y="197"/>
                  <a:pt x="34" y="197"/>
                </a:cubicBezTo>
                <a:cubicBezTo>
                  <a:pt x="17" y="197"/>
                  <a:pt x="0" y="179"/>
                  <a:pt x="0" y="1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599" y="0"/>
                  <a:pt x="599" y="0"/>
                  <a:pt x="599" y="0"/>
                </a:cubicBezTo>
                <a:cubicBezTo>
                  <a:pt x="608" y="0"/>
                  <a:pt x="625" y="8"/>
                  <a:pt x="625" y="25"/>
                </a:cubicBezTo>
                <a:cubicBezTo>
                  <a:pt x="625" y="171"/>
                  <a:pt x="625" y="171"/>
                  <a:pt x="625" y="171"/>
                </a:cubicBezTo>
                <a:cubicBezTo>
                  <a:pt x="625" y="179"/>
                  <a:pt x="608" y="197"/>
                  <a:pt x="599" y="197"/>
                </a:cubicBezTo>
                <a:close/>
                <a:moveTo>
                  <a:pt x="60" y="137"/>
                </a:moveTo>
                <a:lnTo>
                  <a:pt x="60" y="137"/>
                </a:lnTo>
                <a:cubicBezTo>
                  <a:pt x="565" y="137"/>
                  <a:pt x="565" y="137"/>
                  <a:pt x="565" y="137"/>
                </a:cubicBezTo>
                <a:cubicBezTo>
                  <a:pt x="565" y="51"/>
                  <a:pt x="565" y="51"/>
                  <a:pt x="565" y="51"/>
                </a:cubicBezTo>
                <a:cubicBezTo>
                  <a:pt x="60" y="51"/>
                  <a:pt x="60" y="51"/>
                  <a:pt x="60" y="51"/>
                </a:cubicBezTo>
                <a:lnTo>
                  <a:pt x="60" y="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56">
            <a:extLst>
              <a:ext uri="{FF2B5EF4-FFF2-40B4-BE49-F238E27FC236}">
                <a16:creationId xmlns:a16="http://schemas.microsoft.com/office/drawing/2014/main" id="{CC805781-03FD-5A4E-BB4D-DA960979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1997" y="2229823"/>
            <a:ext cx="526213" cy="186452"/>
          </a:xfrm>
          <a:custGeom>
            <a:avLst/>
            <a:gdLst>
              <a:gd name="T0" fmla="*/ 531 w 558"/>
              <a:gd name="T1" fmla="*/ 196 h 197"/>
              <a:gd name="T2" fmla="*/ 531 w 558"/>
              <a:gd name="T3" fmla="*/ 196 h 197"/>
              <a:gd name="T4" fmla="*/ 34 w 558"/>
              <a:gd name="T5" fmla="*/ 196 h 197"/>
              <a:gd name="T6" fmla="*/ 0 w 558"/>
              <a:gd name="T7" fmla="*/ 171 h 197"/>
              <a:gd name="T8" fmla="*/ 0 w 558"/>
              <a:gd name="T9" fmla="*/ 34 h 197"/>
              <a:gd name="T10" fmla="*/ 34 w 558"/>
              <a:gd name="T11" fmla="*/ 0 h 197"/>
              <a:gd name="T12" fmla="*/ 531 w 558"/>
              <a:gd name="T13" fmla="*/ 0 h 197"/>
              <a:gd name="T14" fmla="*/ 557 w 558"/>
              <a:gd name="T15" fmla="*/ 34 h 197"/>
              <a:gd name="T16" fmla="*/ 557 w 558"/>
              <a:gd name="T17" fmla="*/ 171 h 197"/>
              <a:gd name="T18" fmla="*/ 531 w 558"/>
              <a:gd name="T19" fmla="*/ 196 h 197"/>
              <a:gd name="T20" fmla="*/ 60 w 558"/>
              <a:gd name="T21" fmla="*/ 145 h 197"/>
              <a:gd name="T22" fmla="*/ 60 w 558"/>
              <a:gd name="T23" fmla="*/ 145 h 197"/>
              <a:gd name="T24" fmla="*/ 505 w 558"/>
              <a:gd name="T25" fmla="*/ 145 h 197"/>
              <a:gd name="T26" fmla="*/ 505 w 558"/>
              <a:gd name="T27" fmla="*/ 60 h 197"/>
              <a:gd name="T28" fmla="*/ 60 w 558"/>
              <a:gd name="T29" fmla="*/ 60 h 197"/>
              <a:gd name="T30" fmla="*/ 60 w 558"/>
              <a:gd name="T31" fmla="*/ 14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8" h="197">
                <a:moveTo>
                  <a:pt x="531" y="196"/>
                </a:moveTo>
                <a:lnTo>
                  <a:pt x="531" y="196"/>
                </a:lnTo>
                <a:cubicBezTo>
                  <a:pt x="34" y="196"/>
                  <a:pt x="34" y="196"/>
                  <a:pt x="34" y="196"/>
                </a:cubicBezTo>
                <a:cubicBezTo>
                  <a:pt x="17" y="196"/>
                  <a:pt x="0" y="188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48" y="0"/>
                  <a:pt x="557" y="17"/>
                  <a:pt x="557" y="34"/>
                </a:cubicBezTo>
                <a:cubicBezTo>
                  <a:pt x="557" y="171"/>
                  <a:pt x="557" y="171"/>
                  <a:pt x="557" y="171"/>
                </a:cubicBezTo>
                <a:cubicBezTo>
                  <a:pt x="557" y="188"/>
                  <a:pt x="548" y="196"/>
                  <a:pt x="531" y="196"/>
                </a:cubicBezTo>
                <a:close/>
                <a:moveTo>
                  <a:pt x="60" y="145"/>
                </a:moveTo>
                <a:lnTo>
                  <a:pt x="60" y="145"/>
                </a:lnTo>
                <a:cubicBezTo>
                  <a:pt x="505" y="145"/>
                  <a:pt x="505" y="145"/>
                  <a:pt x="505" y="145"/>
                </a:cubicBezTo>
                <a:cubicBezTo>
                  <a:pt x="505" y="60"/>
                  <a:pt x="505" y="60"/>
                  <a:pt x="505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57">
            <a:extLst>
              <a:ext uri="{FF2B5EF4-FFF2-40B4-BE49-F238E27FC236}">
                <a16:creationId xmlns:a16="http://schemas.microsoft.com/office/drawing/2014/main" id="{15E2FC21-3A35-214C-B96A-EE2F2770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471" y="3539137"/>
            <a:ext cx="306612" cy="256891"/>
          </a:xfrm>
          <a:custGeom>
            <a:avLst/>
            <a:gdLst>
              <a:gd name="T0" fmla="*/ 300 w 326"/>
              <a:gd name="T1" fmla="*/ 274 h 275"/>
              <a:gd name="T2" fmla="*/ 300 w 326"/>
              <a:gd name="T3" fmla="*/ 274 h 275"/>
              <a:gd name="T4" fmla="*/ 17 w 326"/>
              <a:gd name="T5" fmla="*/ 274 h 275"/>
              <a:gd name="T6" fmla="*/ 0 w 326"/>
              <a:gd name="T7" fmla="*/ 257 h 275"/>
              <a:gd name="T8" fmla="*/ 0 w 326"/>
              <a:gd name="T9" fmla="*/ 240 h 275"/>
              <a:gd name="T10" fmla="*/ 146 w 326"/>
              <a:gd name="T11" fmla="*/ 9 h 275"/>
              <a:gd name="T12" fmla="*/ 163 w 326"/>
              <a:gd name="T13" fmla="*/ 0 h 275"/>
              <a:gd name="T14" fmla="*/ 180 w 326"/>
              <a:gd name="T15" fmla="*/ 9 h 275"/>
              <a:gd name="T16" fmla="*/ 317 w 326"/>
              <a:gd name="T17" fmla="*/ 240 h 275"/>
              <a:gd name="T18" fmla="*/ 325 w 326"/>
              <a:gd name="T19" fmla="*/ 257 h 275"/>
              <a:gd name="T20" fmla="*/ 300 w 326"/>
              <a:gd name="T21" fmla="*/ 274 h 275"/>
              <a:gd name="T22" fmla="*/ 60 w 326"/>
              <a:gd name="T23" fmla="*/ 231 h 275"/>
              <a:gd name="T24" fmla="*/ 60 w 326"/>
              <a:gd name="T25" fmla="*/ 231 h 275"/>
              <a:gd name="T26" fmla="*/ 266 w 326"/>
              <a:gd name="T27" fmla="*/ 231 h 275"/>
              <a:gd name="T28" fmla="*/ 163 w 326"/>
              <a:gd name="T29" fmla="*/ 60 h 275"/>
              <a:gd name="T30" fmla="*/ 60 w 326"/>
              <a:gd name="T31" fmla="*/ 23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" h="275">
                <a:moveTo>
                  <a:pt x="300" y="274"/>
                </a:moveTo>
                <a:lnTo>
                  <a:pt x="300" y="274"/>
                </a:lnTo>
                <a:cubicBezTo>
                  <a:pt x="17" y="274"/>
                  <a:pt x="17" y="274"/>
                  <a:pt x="17" y="274"/>
                </a:cubicBezTo>
                <a:cubicBezTo>
                  <a:pt x="9" y="274"/>
                  <a:pt x="9" y="266"/>
                  <a:pt x="0" y="257"/>
                </a:cubicBezTo>
                <a:cubicBezTo>
                  <a:pt x="0" y="257"/>
                  <a:pt x="0" y="249"/>
                  <a:pt x="0" y="24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6" y="0"/>
                  <a:pt x="154" y="0"/>
                  <a:pt x="163" y="0"/>
                </a:cubicBezTo>
                <a:cubicBezTo>
                  <a:pt x="171" y="0"/>
                  <a:pt x="171" y="0"/>
                  <a:pt x="180" y="9"/>
                </a:cubicBezTo>
                <a:cubicBezTo>
                  <a:pt x="317" y="240"/>
                  <a:pt x="317" y="240"/>
                  <a:pt x="317" y="240"/>
                </a:cubicBezTo>
                <a:cubicBezTo>
                  <a:pt x="325" y="249"/>
                  <a:pt x="325" y="257"/>
                  <a:pt x="325" y="257"/>
                </a:cubicBezTo>
                <a:cubicBezTo>
                  <a:pt x="317" y="266"/>
                  <a:pt x="308" y="274"/>
                  <a:pt x="300" y="274"/>
                </a:cubicBezTo>
                <a:close/>
                <a:moveTo>
                  <a:pt x="60" y="231"/>
                </a:moveTo>
                <a:lnTo>
                  <a:pt x="60" y="231"/>
                </a:lnTo>
                <a:cubicBezTo>
                  <a:pt x="266" y="231"/>
                  <a:pt x="266" y="231"/>
                  <a:pt x="266" y="231"/>
                </a:cubicBezTo>
                <a:cubicBezTo>
                  <a:pt x="163" y="60"/>
                  <a:pt x="163" y="60"/>
                  <a:pt x="163" y="60"/>
                </a:cubicBezTo>
                <a:lnTo>
                  <a:pt x="60" y="2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58">
            <a:extLst>
              <a:ext uri="{FF2B5EF4-FFF2-40B4-BE49-F238E27FC236}">
                <a16:creationId xmlns:a16="http://schemas.microsoft.com/office/drawing/2014/main" id="{B29AC5A2-797C-7545-BC5F-59DF89A0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738" y="3829175"/>
            <a:ext cx="580076" cy="256891"/>
          </a:xfrm>
          <a:custGeom>
            <a:avLst/>
            <a:gdLst>
              <a:gd name="T0" fmla="*/ 590 w 617"/>
              <a:gd name="T1" fmla="*/ 273 h 274"/>
              <a:gd name="T2" fmla="*/ 590 w 617"/>
              <a:gd name="T3" fmla="*/ 273 h 274"/>
              <a:gd name="T4" fmla="*/ 25 w 617"/>
              <a:gd name="T5" fmla="*/ 273 h 274"/>
              <a:gd name="T6" fmla="*/ 0 w 617"/>
              <a:gd name="T7" fmla="*/ 256 h 274"/>
              <a:gd name="T8" fmla="*/ 8 w 617"/>
              <a:gd name="T9" fmla="*/ 239 h 274"/>
              <a:gd name="T10" fmla="*/ 145 w 617"/>
              <a:gd name="T11" fmla="*/ 8 h 274"/>
              <a:gd name="T12" fmla="*/ 162 w 617"/>
              <a:gd name="T13" fmla="*/ 0 h 274"/>
              <a:gd name="T14" fmla="*/ 445 w 617"/>
              <a:gd name="T15" fmla="*/ 0 h 274"/>
              <a:gd name="T16" fmla="*/ 462 w 617"/>
              <a:gd name="T17" fmla="*/ 8 h 274"/>
              <a:gd name="T18" fmla="*/ 607 w 617"/>
              <a:gd name="T19" fmla="*/ 239 h 274"/>
              <a:gd name="T20" fmla="*/ 607 w 617"/>
              <a:gd name="T21" fmla="*/ 256 h 274"/>
              <a:gd name="T22" fmla="*/ 590 w 617"/>
              <a:gd name="T23" fmla="*/ 273 h 274"/>
              <a:gd name="T24" fmla="*/ 59 w 617"/>
              <a:gd name="T25" fmla="*/ 230 h 274"/>
              <a:gd name="T26" fmla="*/ 59 w 617"/>
              <a:gd name="T27" fmla="*/ 230 h 274"/>
              <a:gd name="T28" fmla="*/ 556 w 617"/>
              <a:gd name="T29" fmla="*/ 230 h 274"/>
              <a:gd name="T30" fmla="*/ 436 w 617"/>
              <a:gd name="T31" fmla="*/ 42 h 274"/>
              <a:gd name="T32" fmla="*/ 179 w 617"/>
              <a:gd name="T33" fmla="*/ 42 h 274"/>
              <a:gd name="T34" fmla="*/ 59 w 617"/>
              <a:gd name="T35" fmla="*/ 23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7" h="274">
                <a:moveTo>
                  <a:pt x="590" y="273"/>
                </a:moveTo>
                <a:lnTo>
                  <a:pt x="590" y="273"/>
                </a:lnTo>
                <a:cubicBezTo>
                  <a:pt x="25" y="273"/>
                  <a:pt x="25" y="273"/>
                  <a:pt x="25" y="273"/>
                </a:cubicBezTo>
                <a:cubicBezTo>
                  <a:pt x="17" y="273"/>
                  <a:pt x="8" y="265"/>
                  <a:pt x="0" y="256"/>
                </a:cubicBezTo>
                <a:cubicBezTo>
                  <a:pt x="0" y="256"/>
                  <a:pt x="0" y="248"/>
                  <a:pt x="8" y="239"/>
                </a:cubicBezTo>
                <a:cubicBezTo>
                  <a:pt x="145" y="8"/>
                  <a:pt x="145" y="8"/>
                  <a:pt x="145" y="8"/>
                </a:cubicBezTo>
                <a:cubicBezTo>
                  <a:pt x="154" y="0"/>
                  <a:pt x="154" y="0"/>
                  <a:pt x="162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53" y="0"/>
                  <a:pt x="462" y="0"/>
                  <a:pt x="462" y="8"/>
                </a:cubicBezTo>
                <a:cubicBezTo>
                  <a:pt x="607" y="239"/>
                  <a:pt x="607" y="239"/>
                  <a:pt x="607" y="239"/>
                </a:cubicBezTo>
                <a:cubicBezTo>
                  <a:pt x="616" y="248"/>
                  <a:pt x="616" y="256"/>
                  <a:pt x="607" y="256"/>
                </a:cubicBezTo>
                <a:cubicBezTo>
                  <a:pt x="607" y="265"/>
                  <a:pt x="599" y="273"/>
                  <a:pt x="590" y="273"/>
                </a:cubicBezTo>
                <a:close/>
                <a:moveTo>
                  <a:pt x="59" y="230"/>
                </a:moveTo>
                <a:lnTo>
                  <a:pt x="59" y="230"/>
                </a:lnTo>
                <a:cubicBezTo>
                  <a:pt x="556" y="230"/>
                  <a:pt x="556" y="230"/>
                  <a:pt x="556" y="230"/>
                </a:cubicBezTo>
                <a:cubicBezTo>
                  <a:pt x="436" y="42"/>
                  <a:pt x="436" y="42"/>
                  <a:pt x="436" y="42"/>
                </a:cubicBezTo>
                <a:cubicBezTo>
                  <a:pt x="179" y="42"/>
                  <a:pt x="179" y="42"/>
                  <a:pt x="179" y="42"/>
                </a:cubicBezTo>
                <a:lnTo>
                  <a:pt x="59" y="2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59">
            <a:extLst>
              <a:ext uri="{FF2B5EF4-FFF2-40B4-BE49-F238E27FC236}">
                <a16:creationId xmlns:a16="http://schemas.microsoft.com/office/drawing/2014/main" id="{C5A66FDF-D307-2045-9AA7-38008337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293" y="4119213"/>
            <a:ext cx="836967" cy="256891"/>
          </a:xfrm>
          <a:custGeom>
            <a:avLst/>
            <a:gdLst>
              <a:gd name="T0" fmla="*/ 864 w 891"/>
              <a:gd name="T1" fmla="*/ 274 h 275"/>
              <a:gd name="T2" fmla="*/ 864 w 891"/>
              <a:gd name="T3" fmla="*/ 274 h 275"/>
              <a:gd name="T4" fmla="*/ 864 w 891"/>
              <a:gd name="T5" fmla="*/ 274 h 275"/>
              <a:gd name="T6" fmla="*/ 17 w 891"/>
              <a:gd name="T7" fmla="*/ 265 h 275"/>
              <a:gd name="T8" fmla="*/ 0 w 891"/>
              <a:gd name="T9" fmla="*/ 256 h 275"/>
              <a:gd name="T10" fmla="*/ 0 w 891"/>
              <a:gd name="T11" fmla="*/ 239 h 275"/>
              <a:gd name="T12" fmla="*/ 145 w 891"/>
              <a:gd name="T13" fmla="*/ 8 h 275"/>
              <a:gd name="T14" fmla="*/ 162 w 891"/>
              <a:gd name="T15" fmla="*/ 0 h 275"/>
              <a:gd name="T16" fmla="*/ 727 w 891"/>
              <a:gd name="T17" fmla="*/ 0 h 275"/>
              <a:gd name="T18" fmla="*/ 744 w 891"/>
              <a:gd name="T19" fmla="*/ 8 h 275"/>
              <a:gd name="T20" fmla="*/ 881 w 891"/>
              <a:gd name="T21" fmla="*/ 239 h 275"/>
              <a:gd name="T22" fmla="*/ 890 w 891"/>
              <a:gd name="T23" fmla="*/ 256 h 275"/>
              <a:gd name="T24" fmla="*/ 864 w 891"/>
              <a:gd name="T25" fmla="*/ 274 h 275"/>
              <a:gd name="T26" fmla="*/ 59 w 891"/>
              <a:gd name="T27" fmla="*/ 231 h 275"/>
              <a:gd name="T28" fmla="*/ 59 w 891"/>
              <a:gd name="T29" fmla="*/ 231 h 275"/>
              <a:gd name="T30" fmla="*/ 830 w 891"/>
              <a:gd name="T31" fmla="*/ 231 h 275"/>
              <a:gd name="T32" fmla="*/ 710 w 891"/>
              <a:gd name="T33" fmla="*/ 42 h 275"/>
              <a:gd name="T34" fmla="*/ 171 w 891"/>
              <a:gd name="T35" fmla="*/ 42 h 275"/>
              <a:gd name="T36" fmla="*/ 59 w 891"/>
              <a:gd name="T37" fmla="*/ 23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1" h="275">
                <a:moveTo>
                  <a:pt x="864" y="274"/>
                </a:moveTo>
                <a:lnTo>
                  <a:pt x="864" y="274"/>
                </a:lnTo>
                <a:lnTo>
                  <a:pt x="864" y="274"/>
                </a:lnTo>
                <a:cubicBezTo>
                  <a:pt x="17" y="265"/>
                  <a:pt x="17" y="265"/>
                  <a:pt x="17" y="265"/>
                </a:cubicBezTo>
                <a:cubicBezTo>
                  <a:pt x="17" y="265"/>
                  <a:pt x="8" y="265"/>
                  <a:pt x="0" y="256"/>
                </a:cubicBezTo>
                <a:cubicBezTo>
                  <a:pt x="0" y="248"/>
                  <a:pt x="0" y="239"/>
                  <a:pt x="0" y="239"/>
                </a:cubicBezTo>
                <a:cubicBezTo>
                  <a:pt x="145" y="8"/>
                  <a:pt x="145" y="8"/>
                  <a:pt x="145" y="8"/>
                </a:cubicBezTo>
                <a:cubicBezTo>
                  <a:pt x="145" y="0"/>
                  <a:pt x="154" y="0"/>
                  <a:pt x="162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36" y="0"/>
                  <a:pt x="736" y="0"/>
                  <a:pt x="744" y="8"/>
                </a:cubicBezTo>
                <a:cubicBezTo>
                  <a:pt x="881" y="239"/>
                  <a:pt x="881" y="239"/>
                  <a:pt x="881" y="239"/>
                </a:cubicBezTo>
                <a:cubicBezTo>
                  <a:pt x="890" y="248"/>
                  <a:pt x="890" y="256"/>
                  <a:pt x="890" y="256"/>
                </a:cubicBezTo>
                <a:cubicBezTo>
                  <a:pt x="881" y="265"/>
                  <a:pt x="873" y="274"/>
                  <a:pt x="864" y="274"/>
                </a:cubicBezTo>
                <a:close/>
                <a:moveTo>
                  <a:pt x="59" y="231"/>
                </a:moveTo>
                <a:lnTo>
                  <a:pt x="59" y="231"/>
                </a:lnTo>
                <a:cubicBezTo>
                  <a:pt x="830" y="231"/>
                  <a:pt x="830" y="231"/>
                  <a:pt x="830" y="231"/>
                </a:cubicBezTo>
                <a:cubicBezTo>
                  <a:pt x="710" y="42"/>
                  <a:pt x="710" y="42"/>
                  <a:pt x="710" y="42"/>
                </a:cubicBezTo>
                <a:cubicBezTo>
                  <a:pt x="171" y="42"/>
                  <a:pt x="171" y="42"/>
                  <a:pt x="171" y="42"/>
                </a:cubicBezTo>
                <a:lnTo>
                  <a:pt x="59" y="2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60">
            <a:extLst>
              <a:ext uri="{FF2B5EF4-FFF2-40B4-BE49-F238E27FC236}">
                <a16:creationId xmlns:a16="http://schemas.microsoft.com/office/drawing/2014/main" id="{5C7DECBE-8A7D-8346-997E-3BEBD52A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233" y="3530850"/>
            <a:ext cx="845254" cy="853540"/>
          </a:xfrm>
          <a:custGeom>
            <a:avLst/>
            <a:gdLst>
              <a:gd name="T0" fmla="*/ 26 w 900"/>
              <a:gd name="T1" fmla="*/ 907 h 908"/>
              <a:gd name="T2" fmla="*/ 26 w 900"/>
              <a:gd name="T3" fmla="*/ 907 h 908"/>
              <a:gd name="T4" fmla="*/ 0 w 900"/>
              <a:gd name="T5" fmla="*/ 890 h 908"/>
              <a:gd name="T6" fmla="*/ 8 w 900"/>
              <a:gd name="T7" fmla="*/ 856 h 908"/>
              <a:gd name="T8" fmla="*/ 145 w 900"/>
              <a:gd name="T9" fmla="*/ 719 h 908"/>
              <a:gd name="T10" fmla="*/ 154 w 900"/>
              <a:gd name="T11" fmla="*/ 719 h 908"/>
              <a:gd name="T12" fmla="*/ 300 w 900"/>
              <a:gd name="T13" fmla="*/ 650 h 908"/>
              <a:gd name="T14" fmla="*/ 325 w 900"/>
              <a:gd name="T15" fmla="*/ 650 h 908"/>
              <a:gd name="T16" fmla="*/ 445 w 900"/>
              <a:gd name="T17" fmla="*/ 710 h 908"/>
              <a:gd name="T18" fmla="*/ 574 w 900"/>
              <a:gd name="T19" fmla="*/ 573 h 908"/>
              <a:gd name="T20" fmla="*/ 582 w 900"/>
              <a:gd name="T21" fmla="*/ 573 h 908"/>
              <a:gd name="T22" fmla="*/ 719 w 900"/>
              <a:gd name="T23" fmla="*/ 505 h 908"/>
              <a:gd name="T24" fmla="*/ 848 w 900"/>
              <a:gd name="T25" fmla="*/ 436 h 908"/>
              <a:gd name="T26" fmla="*/ 848 w 900"/>
              <a:gd name="T27" fmla="*/ 25 h 908"/>
              <a:gd name="T28" fmla="*/ 873 w 900"/>
              <a:gd name="T29" fmla="*/ 0 h 908"/>
              <a:gd name="T30" fmla="*/ 899 w 900"/>
              <a:gd name="T31" fmla="*/ 25 h 908"/>
              <a:gd name="T32" fmla="*/ 899 w 900"/>
              <a:gd name="T33" fmla="*/ 454 h 908"/>
              <a:gd name="T34" fmla="*/ 899 w 900"/>
              <a:gd name="T35" fmla="*/ 454 h 908"/>
              <a:gd name="T36" fmla="*/ 899 w 900"/>
              <a:gd name="T37" fmla="*/ 873 h 908"/>
              <a:gd name="T38" fmla="*/ 873 w 900"/>
              <a:gd name="T39" fmla="*/ 907 h 908"/>
              <a:gd name="T40" fmla="*/ 26 w 900"/>
              <a:gd name="T41" fmla="*/ 907 h 908"/>
              <a:gd name="T42" fmla="*/ 180 w 900"/>
              <a:gd name="T43" fmla="*/ 762 h 908"/>
              <a:gd name="T44" fmla="*/ 180 w 900"/>
              <a:gd name="T45" fmla="*/ 762 h 908"/>
              <a:gd name="T46" fmla="*/ 94 w 900"/>
              <a:gd name="T47" fmla="*/ 847 h 908"/>
              <a:gd name="T48" fmla="*/ 848 w 900"/>
              <a:gd name="T49" fmla="*/ 847 h 908"/>
              <a:gd name="T50" fmla="*/ 848 w 900"/>
              <a:gd name="T51" fmla="*/ 496 h 908"/>
              <a:gd name="T52" fmla="*/ 745 w 900"/>
              <a:gd name="T53" fmla="*/ 547 h 908"/>
              <a:gd name="T54" fmla="*/ 745 w 900"/>
              <a:gd name="T55" fmla="*/ 547 h 908"/>
              <a:gd name="T56" fmla="*/ 608 w 900"/>
              <a:gd name="T57" fmla="*/ 616 h 908"/>
              <a:gd name="T58" fmla="*/ 471 w 900"/>
              <a:gd name="T59" fmla="*/ 762 h 908"/>
              <a:gd name="T60" fmla="*/ 437 w 900"/>
              <a:gd name="T61" fmla="*/ 762 h 908"/>
              <a:gd name="T62" fmla="*/ 308 w 900"/>
              <a:gd name="T63" fmla="*/ 702 h 908"/>
              <a:gd name="T64" fmla="*/ 180 w 900"/>
              <a:gd name="T65" fmla="*/ 762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0" h="908">
                <a:moveTo>
                  <a:pt x="26" y="907"/>
                </a:moveTo>
                <a:lnTo>
                  <a:pt x="26" y="907"/>
                </a:lnTo>
                <a:cubicBezTo>
                  <a:pt x="17" y="907"/>
                  <a:pt x="8" y="899"/>
                  <a:pt x="0" y="890"/>
                </a:cubicBezTo>
                <a:cubicBezTo>
                  <a:pt x="0" y="873"/>
                  <a:pt x="0" y="864"/>
                  <a:pt x="8" y="856"/>
                </a:cubicBezTo>
                <a:cubicBezTo>
                  <a:pt x="145" y="719"/>
                  <a:pt x="145" y="719"/>
                  <a:pt x="145" y="719"/>
                </a:cubicBezTo>
                <a:lnTo>
                  <a:pt x="154" y="719"/>
                </a:lnTo>
                <a:cubicBezTo>
                  <a:pt x="300" y="650"/>
                  <a:pt x="300" y="650"/>
                  <a:pt x="300" y="650"/>
                </a:cubicBezTo>
                <a:cubicBezTo>
                  <a:pt x="308" y="642"/>
                  <a:pt x="317" y="642"/>
                  <a:pt x="325" y="650"/>
                </a:cubicBezTo>
                <a:cubicBezTo>
                  <a:pt x="445" y="710"/>
                  <a:pt x="445" y="710"/>
                  <a:pt x="445" y="710"/>
                </a:cubicBezTo>
                <a:cubicBezTo>
                  <a:pt x="574" y="573"/>
                  <a:pt x="574" y="573"/>
                  <a:pt x="574" y="573"/>
                </a:cubicBezTo>
                <a:cubicBezTo>
                  <a:pt x="582" y="573"/>
                  <a:pt x="582" y="573"/>
                  <a:pt x="582" y="573"/>
                </a:cubicBezTo>
                <a:cubicBezTo>
                  <a:pt x="719" y="505"/>
                  <a:pt x="719" y="505"/>
                  <a:pt x="719" y="505"/>
                </a:cubicBezTo>
                <a:cubicBezTo>
                  <a:pt x="848" y="436"/>
                  <a:pt x="848" y="436"/>
                  <a:pt x="848" y="436"/>
                </a:cubicBezTo>
                <a:cubicBezTo>
                  <a:pt x="848" y="25"/>
                  <a:pt x="848" y="25"/>
                  <a:pt x="848" y="25"/>
                </a:cubicBezTo>
                <a:cubicBezTo>
                  <a:pt x="848" y="17"/>
                  <a:pt x="856" y="0"/>
                  <a:pt x="873" y="0"/>
                </a:cubicBezTo>
                <a:cubicBezTo>
                  <a:pt x="890" y="0"/>
                  <a:pt x="899" y="17"/>
                  <a:pt x="899" y="25"/>
                </a:cubicBezTo>
                <a:cubicBezTo>
                  <a:pt x="899" y="454"/>
                  <a:pt x="899" y="454"/>
                  <a:pt x="899" y="454"/>
                </a:cubicBezTo>
                <a:lnTo>
                  <a:pt x="899" y="454"/>
                </a:lnTo>
                <a:cubicBezTo>
                  <a:pt x="899" y="873"/>
                  <a:pt x="899" y="873"/>
                  <a:pt x="899" y="873"/>
                </a:cubicBezTo>
                <a:cubicBezTo>
                  <a:pt x="899" y="890"/>
                  <a:pt x="890" y="907"/>
                  <a:pt x="873" y="907"/>
                </a:cubicBezTo>
                <a:lnTo>
                  <a:pt x="26" y="907"/>
                </a:lnTo>
                <a:close/>
                <a:moveTo>
                  <a:pt x="180" y="762"/>
                </a:moveTo>
                <a:lnTo>
                  <a:pt x="180" y="762"/>
                </a:lnTo>
                <a:cubicBezTo>
                  <a:pt x="94" y="847"/>
                  <a:pt x="94" y="847"/>
                  <a:pt x="94" y="847"/>
                </a:cubicBezTo>
                <a:cubicBezTo>
                  <a:pt x="848" y="847"/>
                  <a:pt x="848" y="847"/>
                  <a:pt x="848" y="847"/>
                </a:cubicBezTo>
                <a:cubicBezTo>
                  <a:pt x="848" y="496"/>
                  <a:pt x="848" y="496"/>
                  <a:pt x="848" y="496"/>
                </a:cubicBezTo>
                <a:cubicBezTo>
                  <a:pt x="745" y="547"/>
                  <a:pt x="745" y="547"/>
                  <a:pt x="745" y="547"/>
                </a:cubicBezTo>
                <a:lnTo>
                  <a:pt x="745" y="547"/>
                </a:lnTo>
                <a:cubicBezTo>
                  <a:pt x="608" y="616"/>
                  <a:pt x="608" y="616"/>
                  <a:pt x="608" y="616"/>
                </a:cubicBezTo>
                <a:cubicBezTo>
                  <a:pt x="471" y="762"/>
                  <a:pt x="471" y="762"/>
                  <a:pt x="471" y="762"/>
                </a:cubicBezTo>
                <a:cubicBezTo>
                  <a:pt x="462" y="770"/>
                  <a:pt x="454" y="770"/>
                  <a:pt x="437" y="762"/>
                </a:cubicBezTo>
                <a:cubicBezTo>
                  <a:pt x="308" y="702"/>
                  <a:pt x="308" y="702"/>
                  <a:pt x="308" y="702"/>
                </a:cubicBezTo>
                <a:lnTo>
                  <a:pt x="180" y="7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61">
            <a:extLst>
              <a:ext uri="{FF2B5EF4-FFF2-40B4-BE49-F238E27FC236}">
                <a16:creationId xmlns:a16="http://schemas.microsoft.com/office/drawing/2014/main" id="{0DF877B8-CA05-F54E-B954-D4B7A826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822" y="3709015"/>
            <a:ext cx="725096" cy="546929"/>
          </a:xfrm>
          <a:custGeom>
            <a:avLst/>
            <a:gdLst>
              <a:gd name="T0" fmla="*/ 26 w 771"/>
              <a:gd name="T1" fmla="*/ 582 h 583"/>
              <a:gd name="T2" fmla="*/ 26 w 771"/>
              <a:gd name="T3" fmla="*/ 582 h 583"/>
              <a:gd name="T4" fmla="*/ 8 w 771"/>
              <a:gd name="T5" fmla="*/ 574 h 583"/>
              <a:gd name="T6" fmla="*/ 8 w 771"/>
              <a:gd name="T7" fmla="*/ 539 h 583"/>
              <a:gd name="T8" fmla="*/ 154 w 771"/>
              <a:gd name="T9" fmla="*/ 325 h 583"/>
              <a:gd name="T10" fmla="*/ 154 w 771"/>
              <a:gd name="T11" fmla="*/ 317 h 583"/>
              <a:gd name="T12" fmla="*/ 291 w 771"/>
              <a:gd name="T13" fmla="*/ 146 h 583"/>
              <a:gd name="T14" fmla="*/ 308 w 771"/>
              <a:gd name="T15" fmla="*/ 137 h 583"/>
              <a:gd name="T16" fmla="*/ 488 w 771"/>
              <a:gd name="T17" fmla="*/ 103 h 583"/>
              <a:gd name="T18" fmla="*/ 582 w 771"/>
              <a:gd name="T19" fmla="*/ 9 h 583"/>
              <a:gd name="T20" fmla="*/ 599 w 771"/>
              <a:gd name="T21" fmla="*/ 0 h 583"/>
              <a:gd name="T22" fmla="*/ 736 w 771"/>
              <a:gd name="T23" fmla="*/ 0 h 583"/>
              <a:gd name="T24" fmla="*/ 762 w 771"/>
              <a:gd name="T25" fmla="*/ 26 h 583"/>
              <a:gd name="T26" fmla="*/ 736 w 771"/>
              <a:gd name="T27" fmla="*/ 51 h 583"/>
              <a:gd name="T28" fmla="*/ 608 w 771"/>
              <a:gd name="T29" fmla="*/ 51 h 583"/>
              <a:gd name="T30" fmla="*/ 522 w 771"/>
              <a:gd name="T31" fmla="*/ 146 h 583"/>
              <a:gd name="T32" fmla="*/ 505 w 771"/>
              <a:gd name="T33" fmla="*/ 154 h 583"/>
              <a:gd name="T34" fmla="*/ 334 w 771"/>
              <a:gd name="T35" fmla="*/ 188 h 583"/>
              <a:gd name="T36" fmla="*/ 197 w 771"/>
              <a:gd name="T37" fmla="*/ 351 h 583"/>
              <a:gd name="T38" fmla="*/ 137 w 771"/>
              <a:gd name="T39" fmla="*/ 437 h 583"/>
              <a:gd name="T40" fmla="*/ 205 w 771"/>
              <a:gd name="T41" fmla="*/ 385 h 583"/>
              <a:gd name="T42" fmla="*/ 291 w 771"/>
              <a:gd name="T43" fmla="*/ 283 h 583"/>
              <a:gd name="T44" fmla="*/ 308 w 771"/>
              <a:gd name="T45" fmla="*/ 274 h 583"/>
              <a:gd name="T46" fmla="*/ 514 w 771"/>
              <a:gd name="T47" fmla="*/ 240 h 583"/>
              <a:gd name="T48" fmla="*/ 514 w 771"/>
              <a:gd name="T49" fmla="*/ 240 h 583"/>
              <a:gd name="T50" fmla="*/ 590 w 771"/>
              <a:gd name="T51" fmla="*/ 240 h 583"/>
              <a:gd name="T52" fmla="*/ 719 w 771"/>
              <a:gd name="T53" fmla="*/ 103 h 583"/>
              <a:gd name="T54" fmla="*/ 753 w 771"/>
              <a:gd name="T55" fmla="*/ 103 h 583"/>
              <a:gd name="T56" fmla="*/ 762 w 771"/>
              <a:gd name="T57" fmla="*/ 146 h 583"/>
              <a:gd name="T58" fmla="*/ 625 w 771"/>
              <a:gd name="T59" fmla="*/ 283 h 583"/>
              <a:gd name="T60" fmla="*/ 599 w 771"/>
              <a:gd name="T61" fmla="*/ 291 h 583"/>
              <a:gd name="T62" fmla="*/ 514 w 771"/>
              <a:gd name="T63" fmla="*/ 291 h 583"/>
              <a:gd name="T64" fmla="*/ 334 w 771"/>
              <a:gd name="T65" fmla="*/ 325 h 583"/>
              <a:gd name="T66" fmla="*/ 248 w 771"/>
              <a:gd name="T67" fmla="*/ 419 h 583"/>
              <a:gd name="T68" fmla="*/ 240 w 771"/>
              <a:gd name="T69" fmla="*/ 428 h 583"/>
              <a:gd name="T70" fmla="*/ 43 w 771"/>
              <a:gd name="T71" fmla="*/ 574 h 583"/>
              <a:gd name="T72" fmla="*/ 26 w 771"/>
              <a:gd name="T73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1" h="583">
                <a:moveTo>
                  <a:pt x="26" y="582"/>
                </a:moveTo>
                <a:lnTo>
                  <a:pt x="26" y="582"/>
                </a:lnTo>
                <a:cubicBezTo>
                  <a:pt x="17" y="582"/>
                  <a:pt x="17" y="574"/>
                  <a:pt x="8" y="574"/>
                </a:cubicBezTo>
                <a:cubicBezTo>
                  <a:pt x="0" y="565"/>
                  <a:pt x="0" y="548"/>
                  <a:pt x="8" y="539"/>
                </a:cubicBezTo>
                <a:cubicBezTo>
                  <a:pt x="154" y="325"/>
                  <a:pt x="154" y="325"/>
                  <a:pt x="154" y="325"/>
                </a:cubicBezTo>
                <a:cubicBezTo>
                  <a:pt x="154" y="325"/>
                  <a:pt x="154" y="325"/>
                  <a:pt x="154" y="317"/>
                </a:cubicBezTo>
                <a:cubicBezTo>
                  <a:pt x="291" y="146"/>
                  <a:pt x="291" y="146"/>
                  <a:pt x="291" y="146"/>
                </a:cubicBezTo>
                <a:cubicBezTo>
                  <a:pt x="300" y="137"/>
                  <a:pt x="300" y="137"/>
                  <a:pt x="308" y="137"/>
                </a:cubicBezTo>
                <a:cubicBezTo>
                  <a:pt x="488" y="103"/>
                  <a:pt x="488" y="103"/>
                  <a:pt x="488" y="103"/>
                </a:cubicBezTo>
                <a:cubicBezTo>
                  <a:pt x="582" y="9"/>
                  <a:pt x="582" y="9"/>
                  <a:pt x="582" y="9"/>
                </a:cubicBezTo>
                <a:cubicBezTo>
                  <a:pt x="582" y="0"/>
                  <a:pt x="590" y="0"/>
                  <a:pt x="599" y="0"/>
                </a:cubicBezTo>
                <a:cubicBezTo>
                  <a:pt x="736" y="0"/>
                  <a:pt x="736" y="0"/>
                  <a:pt x="736" y="0"/>
                </a:cubicBezTo>
                <a:cubicBezTo>
                  <a:pt x="753" y="0"/>
                  <a:pt x="762" y="9"/>
                  <a:pt x="762" y="26"/>
                </a:cubicBezTo>
                <a:cubicBezTo>
                  <a:pt x="762" y="43"/>
                  <a:pt x="753" y="51"/>
                  <a:pt x="736" y="51"/>
                </a:cubicBezTo>
                <a:cubicBezTo>
                  <a:pt x="608" y="51"/>
                  <a:pt x="608" y="51"/>
                  <a:pt x="608" y="51"/>
                </a:cubicBezTo>
                <a:cubicBezTo>
                  <a:pt x="522" y="146"/>
                  <a:pt x="522" y="146"/>
                  <a:pt x="522" y="146"/>
                </a:cubicBezTo>
                <a:cubicBezTo>
                  <a:pt x="522" y="146"/>
                  <a:pt x="514" y="154"/>
                  <a:pt x="505" y="154"/>
                </a:cubicBezTo>
                <a:cubicBezTo>
                  <a:pt x="334" y="188"/>
                  <a:pt x="334" y="188"/>
                  <a:pt x="334" y="188"/>
                </a:cubicBezTo>
                <a:cubicBezTo>
                  <a:pt x="197" y="351"/>
                  <a:pt x="197" y="351"/>
                  <a:pt x="197" y="351"/>
                </a:cubicBezTo>
                <a:cubicBezTo>
                  <a:pt x="137" y="437"/>
                  <a:pt x="137" y="437"/>
                  <a:pt x="137" y="437"/>
                </a:cubicBezTo>
                <a:cubicBezTo>
                  <a:pt x="205" y="385"/>
                  <a:pt x="205" y="385"/>
                  <a:pt x="205" y="385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300" y="274"/>
                  <a:pt x="300" y="274"/>
                  <a:pt x="308" y="274"/>
                </a:cubicBezTo>
                <a:cubicBezTo>
                  <a:pt x="514" y="240"/>
                  <a:pt x="514" y="240"/>
                  <a:pt x="514" y="240"/>
                </a:cubicBezTo>
                <a:lnTo>
                  <a:pt x="514" y="240"/>
                </a:lnTo>
                <a:cubicBezTo>
                  <a:pt x="590" y="240"/>
                  <a:pt x="590" y="240"/>
                  <a:pt x="590" y="240"/>
                </a:cubicBezTo>
                <a:cubicBezTo>
                  <a:pt x="719" y="103"/>
                  <a:pt x="719" y="103"/>
                  <a:pt x="719" y="103"/>
                </a:cubicBezTo>
                <a:cubicBezTo>
                  <a:pt x="727" y="94"/>
                  <a:pt x="745" y="94"/>
                  <a:pt x="753" y="103"/>
                </a:cubicBezTo>
                <a:cubicBezTo>
                  <a:pt x="770" y="111"/>
                  <a:pt x="770" y="129"/>
                  <a:pt x="762" y="146"/>
                </a:cubicBezTo>
                <a:cubicBezTo>
                  <a:pt x="625" y="283"/>
                  <a:pt x="625" y="283"/>
                  <a:pt x="625" y="283"/>
                </a:cubicBezTo>
                <a:cubicBezTo>
                  <a:pt x="616" y="291"/>
                  <a:pt x="608" y="291"/>
                  <a:pt x="599" y="291"/>
                </a:cubicBezTo>
                <a:cubicBezTo>
                  <a:pt x="514" y="291"/>
                  <a:pt x="514" y="291"/>
                  <a:pt x="514" y="291"/>
                </a:cubicBezTo>
                <a:cubicBezTo>
                  <a:pt x="334" y="325"/>
                  <a:pt x="334" y="325"/>
                  <a:pt x="334" y="325"/>
                </a:cubicBezTo>
                <a:cubicBezTo>
                  <a:pt x="248" y="419"/>
                  <a:pt x="248" y="419"/>
                  <a:pt x="248" y="419"/>
                </a:cubicBezTo>
                <a:cubicBezTo>
                  <a:pt x="248" y="428"/>
                  <a:pt x="248" y="428"/>
                  <a:pt x="240" y="428"/>
                </a:cubicBezTo>
                <a:cubicBezTo>
                  <a:pt x="43" y="574"/>
                  <a:pt x="43" y="574"/>
                  <a:pt x="43" y="574"/>
                </a:cubicBezTo>
                <a:cubicBezTo>
                  <a:pt x="43" y="574"/>
                  <a:pt x="34" y="582"/>
                  <a:pt x="26" y="5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62">
            <a:extLst>
              <a:ext uri="{FF2B5EF4-FFF2-40B4-BE49-F238E27FC236}">
                <a16:creationId xmlns:a16="http://schemas.microsoft.com/office/drawing/2014/main" id="{FDE927B8-77D0-8B43-93FB-AABDACB6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923" y="6203342"/>
            <a:ext cx="981987" cy="186454"/>
          </a:xfrm>
          <a:custGeom>
            <a:avLst/>
            <a:gdLst>
              <a:gd name="T0" fmla="*/ 942 w 1046"/>
              <a:gd name="T1" fmla="*/ 197 h 198"/>
              <a:gd name="T2" fmla="*/ 942 w 1046"/>
              <a:gd name="T3" fmla="*/ 197 h 198"/>
              <a:gd name="T4" fmla="*/ 805 w 1046"/>
              <a:gd name="T5" fmla="*/ 197 h 198"/>
              <a:gd name="T6" fmla="*/ 779 w 1046"/>
              <a:gd name="T7" fmla="*/ 163 h 198"/>
              <a:gd name="T8" fmla="*/ 805 w 1046"/>
              <a:gd name="T9" fmla="*/ 137 h 198"/>
              <a:gd name="T10" fmla="*/ 942 w 1046"/>
              <a:gd name="T11" fmla="*/ 137 h 198"/>
              <a:gd name="T12" fmla="*/ 985 w 1046"/>
              <a:gd name="T13" fmla="*/ 94 h 198"/>
              <a:gd name="T14" fmla="*/ 942 w 1046"/>
              <a:gd name="T15" fmla="*/ 52 h 198"/>
              <a:gd name="T16" fmla="*/ 94 w 1046"/>
              <a:gd name="T17" fmla="*/ 52 h 198"/>
              <a:gd name="T18" fmla="*/ 51 w 1046"/>
              <a:gd name="T19" fmla="*/ 94 h 198"/>
              <a:gd name="T20" fmla="*/ 94 w 1046"/>
              <a:gd name="T21" fmla="*/ 137 h 198"/>
              <a:gd name="T22" fmla="*/ 223 w 1046"/>
              <a:gd name="T23" fmla="*/ 137 h 198"/>
              <a:gd name="T24" fmla="*/ 257 w 1046"/>
              <a:gd name="T25" fmla="*/ 163 h 198"/>
              <a:gd name="T26" fmla="*/ 223 w 1046"/>
              <a:gd name="T27" fmla="*/ 197 h 198"/>
              <a:gd name="T28" fmla="*/ 94 w 1046"/>
              <a:gd name="T29" fmla="*/ 197 h 198"/>
              <a:gd name="T30" fmla="*/ 0 w 1046"/>
              <a:gd name="T31" fmla="*/ 94 h 198"/>
              <a:gd name="T32" fmla="*/ 94 w 1046"/>
              <a:gd name="T33" fmla="*/ 0 h 198"/>
              <a:gd name="T34" fmla="*/ 942 w 1046"/>
              <a:gd name="T35" fmla="*/ 0 h 198"/>
              <a:gd name="T36" fmla="*/ 1045 w 1046"/>
              <a:gd name="T37" fmla="*/ 94 h 198"/>
              <a:gd name="T38" fmla="*/ 942 w 1046"/>
              <a:gd name="T3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6" h="198">
                <a:moveTo>
                  <a:pt x="942" y="197"/>
                </a:moveTo>
                <a:lnTo>
                  <a:pt x="942" y="197"/>
                </a:lnTo>
                <a:cubicBezTo>
                  <a:pt x="805" y="197"/>
                  <a:pt x="805" y="197"/>
                  <a:pt x="805" y="197"/>
                </a:cubicBezTo>
                <a:cubicBezTo>
                  <a:pt x="796" y="197"/>
                  <a:pt x="779" y="180"/>
                  <a:pt x="779" y="163"/>
                </a:cubicBezTo>
                <a:cubicBezTo>
                  <a:pt x="779" y="154"/>
                  <a:pt x="796" y="137"/>
                  <a:pt x="805" y="137"/>
                </a:cubicBezTo>
                <a:cubicBezTo>
                  <a:pt x="942" y="137"/>
                  <a:pt x="942" y="137"/>
                  <a:pt x="942" y="137"/>
                </a:cubicBezTo>
                <a:cubicBezTo>
                  <a:pt x="968" y="137"/>
                  <a:pt x="985" y="120"/>
                  <a:pt x="985" y="94"/>
                </a:cubicBezTo>
                <a:cubicBezTo>
                  <a:pt x="985" y="69"/>
                  <a:pt x="968" y="52"/>
                  <a:pt x="942" y="52"/>
                </a:cubicBezTo>
                <a:cubicBezTo>
                  <a:pt x="94" y="52"/>
                  <a:pt x="94" y="52"/>
                  <a:pt x="94" y="52"/>
                </a:cubicBezTo>
                <a:cubicBezTo>
                  <a:pt x="69" y="52"/>
                  <a:pt x="51" y="69"/>
                  <a:pt x="51" y="94"/>
                </a:cubicBezTo>
                <a:cubicBezTo>
                  <a:pt x="51" y="120"/>
                  <a:pt x="69" y="137"/>
                  <a:pt x="94" y="137"/>
                </a:cubicBezTo>
                <a:cubicBezTo>
                  <a:pt x="223" y="137"/>
                  <a:pt x="223" y="137"/>
                  <a:pt x="223" y="137"/>
                </a:cubicBezTo>
                <a:cubicBezTo>
                  <a:pt x="240" y="137"/>
                  <a:pt x="257" y="154"/>
                  <a:pt x="257" y="163"/>
                </a:cubicBezTo>
                <a:cubicBezTo>
                  <a:pt x="257" y="180"/>
                  <a:pt x="240" y="197"/>
                  <a:pt x="223" y="197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43" y="197"/>
                  <a:pt x="0" y="146"/>
                  <a:pt x="0" y="94"/>
                </a:cubicBezTo>
                <a:cubicBezTo>
                  <a:pt x="0" y="43"/>
                  <a:pt x="43" y="0"/>
                  <a:pt x="94" y="0"/>
                </a:cubicBezTo>
                <a:cubicBezTo>
                  <a:pt x="942" y="0"/>
                  <a:pt x="942" y="0"/>
                  <a:pt x="942" y="0"/>
                </a:cubicBezTo>
                <a:cubicBezTo>
                  <a:pt x="1002" y="0"/>
                  <a:pt x="1045" y="43"/>
                  <a:pt x="1045" y="94"/>
                </a:cubicBezTo>
                <a:cubicBezTo>
                  <a:pt x="1045" y="146"/>
                  <a:pt x="1002" y="197"/>
                  <a:pt x="942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63">
            <a:extLst>
              <a:ext uri="{FF2B5EF4-FFF2-40B4-BE49-F238E27FC236}">
                <a16:creationId xmlns:a16="http://schemas.microsoft.com/office/drawing/2014/main" id="{7EC1288F-E0D6-B749-B30C-48E6746A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2664" y="6273781"/>
            <a:ext cx="588363" cy="675373"/>
          </a:xfrm>
          <a:custGeom>
            <a:avLst/>
            <a:gdLst>
              <a:gd name="T0" fmla="*/ 582 w 626"/>
              <a:gd name="T1" fmla="*/ 718 h 719"/>
              <a:gd name="T2" fmla="*/ 582 w 626"/>
              <a:gd name="T3" fmla="*/ 718 h 719"/>
              <a:gd name="T4" fmla="*/ 42 w 626"/>
              <a:gd name="T5" fmla="*/ 718 h 719"/>
              <a:gd name="T6" fmla="*/ 0 w 626"/>
              <a:gd name="T7" fmla="*/ 675 h 719"/>
              <a:gd name="T8" fmla="*/ 0 w 626"/>
              <a:gd name="T9" fmla="*/ 26 h 719"/>
              <a:gd name="T10" fmla="*/ 25 w 626"/>
              <a:gd name="T11" fmla="*/ 0 h 719"/>
              <a:gd name="T12" fmla="*/ 59 w 626"/>
              <a:gd name="T13" fmla="*/ 26 h 719"/>
              <a:gd name="T14" fmla="*/ 59 w 626"/>
              <a:gd name="T15" fmla="*/ 667 h 719"/>
              <a:gd name="T16" fmla="*/ 573 w 626"/>
              <a:gd name="T17" fmla="*/ 667 h 719"/>
              <a:gd name="T18" fmla="*/ 573 w 626"/>
              <a:gd name="T19" fmla="*/ 26 h 719"/>
              <a:gd name="T20" fmla="*/ 599 w 626"/>
              <a:gd name="T21" fmla="*/ 0 h 719"/>
              <a:gd name="T22" fmla="*/ 625 w 626"/>
              <a:gd name="T23" fmla="*/ 26 h 719"/>
              <a:gd name="T24" fmla="*/ 625 w 626"/>
              <a:gd name="T25" fmla="*/ 675 h 719"/>
              <a:gd name="T26" fmla="*/ 582 w 626"/>
              <a:gd name="T27" fmla="*/ 71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6" h="719">
                <a:moveTo>
                  <a:pt x="582" y="718"/>
                </a:moveTo>
                <a:lnTo>
                  <a:pt x="582" y="718"/>
                </a:lnTo>
                <a:cubicBezTo>
                  <a:pt x="42" y="718"/>
                  <a:pt x="42" y="718"/>
                  <a:pt x="42" y="718"/>
                </a:cubicBezTo>
                <a:cubicBezTo>
                  <a:pt x="17" y="718"/>
                  <a:pt x="0" y="701"/>
                  <a:pt x="0" y="67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667"/>
                  <a:pt x="59" y="667"/>
                  <a:pt x="59" y="667"/>
                </a:cubicBezTo>
                <a:cubicBezTo>
                  <a:pt x="573" y="667"/>
                  <a:pt x="573" y="667"/>
                  <a:pt x="573" y="667"/>
                </a:cubicBezTo>
                <a:cubicBezTo>
                  <a:pt x="573" y="26"/>
                  <a:pt x="573" y="26"/>
                  <a:pt x="573" y="26"/>
                </a:cubicBezTo>
                <a:cubicBezTo>
                  <a:pt x="573" y="9"/>
                  <a:pt x="582" y="0"/>
                  <a:pt x="599" y="0"/>
                </a:cubicBezTo>
                <a:cubicBezTo>
                  <a:pt x="616" y="0"/>
                  <a:pt x="625" y="9"/>
                  <a:pt x="625" y="26"/>
                </a:cubicBezTo>
                <a:cubicBezTo>
                  <a:pt x="625" y="675"/>
                  <a:pt x="625" y="675"/>
                  <a:pt x="625" y="675"/>
                </a:cubicBezTo>
                <a:cubicBezTo>
                  <a:pt x="625" y="701"/>
                  <a:pt x="607" y="718"/>
                  <a:pt x="582" y="7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64">
            <a:extLst>
              <a:ext uri="{FF2B5EF4-FFF2-40B4-BE49-F238E27FC236}">
                <a16:creationId xmlns:a16="http://schemas.microsoft.com/office/drawing/2014/main" id="{9484E3C1-6F9B-6948-B6C7-1848ECAB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6687" y="6273781"/>
            <a:ext cx="232030" cy="236172"/>
          </a:xfrm>
          <a:custGeom>
            <a:avLst/>
            <a:gdLst>
              <a:gd name="T0" fmla="*/ 128 w 249"/>
              <a:gd name="T1" fmla="*/ 52 h 250"/>
              <a:gd name="T2" fmla="*/ 128 w 249"/>
              <a:gd name="T3" fmla="*/ 52 h 250"/>
              <a:gd name="T4" fmla="*/ 197 w 249"/>
              <a:gd name="T5" fmla="*/ 129 h 250"/>
              <a:gd name="T6" fmla="*/ 128 w 249"/>
              <a:gd name="T7" fmla="*/ 197 h 250"/>
              <a:gd name="T8" fmla="*/ 51 w 249"/>
              <a:gd name="T9" fmla="*/ 129 h 250"/>
              <a:gd name="T10" fmla="*/ 128 w 249"/>
              <a:gd name="T11" fmla="*/ 52 h 250"/>
              <a:gd name="T12" fmla="*/ 128 w 249"/>
              <a:gd name="T13" fmla="*/ 0 h 250"/>
              <a:gd name="T14" fmla="*/ 128 w 249"/>
              <a:gd name="T15" fmla="*/ 0 h 250"/>
              <a:gd name="T16" fmla="*/ 0 w 249"/>
              <a:gd name="T17" fmla="*/ 129 h 250"/>
              <a:gd name="T18" fmla="*/ 128 w 249"/>
              <a:gd name="T19" fmla="*/ 249 h 250"/>
              <a:gd name="T20" fmla="*/ 248 w 249"/>
              <a:gd name="T21" fmla="*/ 129 h 250"/>
              <a:gd name="T22" fmla="*/ 128 w 249"/>
              <a:gd name="T23" fmla="*/ 0 h 250"/>
              <a:gd name="T24" fmla="*/ 128 w 249"/>
              <a:gd name="T25" fmla="*/ 52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9" h="250">
                <a:moveTo>
                  <a:pt x="128" y="52"/>
                </a:moveTo>
                <a:lnTo>
                  <a:pt x="128" y="52"/>
                </a:lnTo>
                <a:cubicBezTo>
                  <a:pt x="163" y="52"/>
                  <a:pt x="197" y="86"/>
                  <a:pt x="197" y="129"/>
                </a:cubicBezTo>
                <a:cubicBezTo>
                  <a:pt x="197" y="163"/>
                  <a:pt x="163" y="197"/>
                  <a:pt x="128" y="197"/>
                </a:cubicBezTo>
                <a:cubicBezTo>
                  <a:pt x="86" y="197"/>
                  <a:pt x="51" y="163"/>
                  <a:pt x="51" y="129"/>
                </a:cubicBezTo>
                <a:cubicBezTo>
                  <a:pt x="51" y="86"/>
                  <a:pt x="86" y="52"/>
                  <a:pt x="128" y="52"/>
                </a:cubicBezTo>
                <a:lnTo>
                  <a:pt x="128" y="0"/>
                </a:lnTo>
                <a:lnTo>
                  <a:pt x="128" y="0"/>
                </a:lnTo>
                <a:cubicBezTo>
                  <a:pt x="60" y="0"/>
                  <a:pt x="0" y="60"/>
                  <a:pt x="0" y="129"/>
                </a:cubicBezTo>
                <a:cubicBezTo>
                  <a:pt x="0" y="197"/>
                  <a:pt x="60" y="249"/>
                  <a:pt x="128" y="249"/>
                </a:cubicBezTo>
                <a:cubicBezTo>
                  <a:pt x="197" y="249"/>
                  <a:pt x="248" y="197"/>
                  <a:pt x="248" y="129"/>
                </a:cubicBezTo>
                <a:cubicBezTo>
                  <a:pt x="248" y="60"/>
                  <a:pt x="197" y="0"/>
                  <a:pt x="128" y="0"/>
                </a:cubicBezTo>
                <a:lnTo>
                  <a:pt x="128" y="5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65">
            <a:extLst>
              <a:ext uri="{FF2B5EF4-FFF2-40B4-BE49-F238E27FC236}">
                <a16:creationId xmlns:a16="http://schemas.microsoft.com/office/drawing/2014/main" id="{915E3BB6-AE05-B046-BE5D-0E639F43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7961" y="6273781"/>
            <a:ext cx="393624" cy="571789"/>
          </a:xfrm>
          <a:custGeom>
            <a:avLst/>
            <a:gdLst>
              <a:gd name="T0" fmla="*/ 334 w 421"/>
              <a:gd name="T1" fmla="*/ 608 h 609"/>
              <a:gd name="T2" fmla="*/ 334 w 421"/>
              <a:gd name="T3" fmla="*/ 608 h 609"/>
              <a:gd name="T4" fmla="*/ 86 w 421"/>
              <a:gd name="T5" fmla="*/ 608 h 609"/>
              <a:gd name="T6" fmla="*/ 60 w 421"/>
              <a:gd name="T7" fmla="*/ 582 h 609"/>
              <a:gd name="T8" fmla="*/ 35 w 421"/>
              <a:gd name="T9" fmla="*/ 557 h 609"/>
              <a:gd name="T10" fmla="*/ 0 w 421"/>
              <a:gd name="T11" fmla="*/ 531 h 609"/>
              <a:gd name="T12" fmla="*/ 0 w 421"/>
              <a:gd name="T13" fmla="*/ 26 h 609"/>
              <a:gd name="T14" fmla="*/ 35 w 421"/>
              <a:gd name="T15" fmla="*/ 0 h 609"/>
              <a:gd name="T16" fmla="*/ 60 w 421"/>
              <a:gd name="T17" fmla="*/ 26 h 609"/>
              <a:gd name="T18" fmla="*/ 60 w 421"/>
              <a:gd name="T19" fmla="*/ 505 h 609"/>
              <a:gd name="T20" fmla="*/ 112 w 421"/>
              <a:gd name="T21" fmla="*/ 557 h 609"/>
              <a:gd name="T22" fmla="*/ 309 w 421"/>
              <a:gd name="T23" fmla="*/ 557 h 609"/>
              <a:gd name="T24" fmla="*/ 360 w 421"/>
              <a:gd name="T25" fmla="*/ 505 h 609"/>
              <a:gd name="T26" fmla="*/ 360 w 421"/>
              <a:gd name="T27" fmla="*/ 26 h 609"/>
              <a:gd name="T28" fmla="*/ 394 w 421"/>
              <a:gd name="T29" fmla="*/ 0 h 609"/>
              <a:gd name="T30" fmla="*/ 420 w 421"/>
              <a:gd name="T31" fmla="*/ 26 h 609"/>
              <a:gd name="T32" fmla="*/ 420 w 421"/>
              <a:gd name="T33" fmla="*/ 531 h 609"/>
              <a:gd name="T34" fmla="*/ 394 w 421"/>
              <a:gd name="T35" fmla="*/ 557 h 609"/>
              <a:gd name="T36" fmla="*/ 360 w 421"/>
              <a:gd name="T37" fmla="*/ 582 h 609"/>
              <a:gd name="T38" fmla="*/ 334 w 421"/>
              <a:gd name="T39" fmla="*/ 608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1" h="609">
                <a:moveTo>
                  <a:pt x="334" y="608"/>
                </a:moveTo>
                <a:lnTo>
                  <a:pt x="334" y="608"/>
                </a:lnTo>
                <a:cubicBezTo>
                  <a:pt x="86" y="608"/>
                  <a:pt x="86" y="608"/>
                  <a:pt x="86" y="608"/>
                </a:cubicBezTo>
                <a:cubicBezTo>
                  <a:pt x="69" y="608"/>
                  <a:pt x="60" y="599"/>
                  <a:pt x="60" y="582"/>
                </a:cubicBezTo>
                <a:cubicBezTo>
                  <a:pt x="60" y="565"/>
                  <a:pt x="43" y="557"/>
                  <a:pt x="35" y="557"/>
                </a:cubicBezTo>
                <a:cubicBezTo>
                  <a:pt x="17" y="557"/>
                  <a:pt x="0" y="539"/>
                  <a:pt x="0" y="5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5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505"/>
                  <a:pt x="60" y="505"/>
                  <a:pt x="60" y="505"/>
                </a:cubicBezTo>
                <a:cubicBezTo>
                  <a:pt x="86" y="514"/>
                  <a:pt x="103" y="531"/>
                  <a:pt x="112" y="557"/>
                </a:cubicBezTo>
                <a:cubicBezTo>
                  <a:pt x="309" y="557"/>
                  <a:pt x="309" y="557"/>
                  <a:pt x="309" y="557"/>
                </a:cubicBezTo>
                <a:cubicBezTo>
                  <a:pt x="317" y="531"/>
                  <a:pt x="343" y="514"/>
                  <a:pt x="360" y="505"/>
                </a:cubicBezTo>
                <a:cubicBezTo>
                  <a:pt x="360" y="26"/>
                  <a:pt x="360" y="26"/>
                  <a:pt x="360" y="26"/>
                </a:cubicBezTo>
                <a:cubicBezTo>
                  <a:pt x="360" y="9"/>
                  <a:pt x="377" y="0"/>
                  <a:pt x="394" y="0"/>
                </a:cubicBezTo>
                <a:cubicBezTo>
                  <a:pt x="403" y="0"/>
                  <a:pt x="420" y="9"/>
                  <a:pt x="420" y="26"/>
                </a:cubicBezTo>
                <a:cubicBezTo>
                  <a:pt x="420" y="531"/>
                  <a:pt x="420" y="531"/>
                  <a:pt x="420" y="531"/>
                </a:cubicBezTo>
                <a:cubicBezTo>
                  <a:pt x="420" y="539"/>
                  <a:pt x="403" y="557"/>
                  <a:pt x="394" y="557"/>
                </a:cubicBezTo>
                <a:cubicBezTo>
                  <a:pt x="377" y="557"/>
                  <a:pt x="360" y="565"/>
                  <a:pt x="360" y="582"/>
                </a:cubicBezTo>
                <a:cubicBezTo>
                  <a:pt x="360" y="599"/>
                  <a:pt x="351" y="608"/>
                  <a:pt x="334" y="6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66">
            <a:extLst>
              <a:ext uri="{FF2B5EF4-FFF2-40B4-BE49-F238E27FC236}">
                <a16:creationId xmlns:a16="http://schemas.microsoft.com/office/drawing/2014/main" id="{CC832B8A-45F5-BE48-B2D2-D4AF8B77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0056" y="6025177"/>
            <a:ext cx="783104" cy="778959"/>
          </a:xfrm>
          <a:custGeom>
            <a:avLst/>
            <a:gdLst>
              <a:gd name="T0" fmla="*/ 214 w 832"/>
              <a:gd name="T1" fmla="*/ 830 h 831"/>
              <a:gd name="T2" fmla="*/ 214 w 832"/>
              <a:gd name="T3" fmla="*/ 830 h 831"/>
              <a:gd name="T4" fmla="*/ 189 w 832"/>
              <a:gd name="T5" fmla="*/ 822 h 831"/>
              <a:gd name="T6" fmla="*/ 9 w 832"/>
              <a:gd name="T7" fmla="*/ 642 h 831"/>
              <a:gd name="T8" fmla="*/ 9 w 832"/>
              <a:gd name="T9" fmla="*/ 608 h 831"/>
              <a:gd name="T10" fmla="*/ 206 w 832"/>
              <a:gd name="T11" fmla="*/ 377 h 831"/>
              <a:gd name="T12" fmla="*/ 745 w 832"/>
              <a:gd name="T13" fmla="*/ 17 h 831"/>
              <a:gd name="T14" fmla="*/ 797 w 832"/>
              <a:gd name="T15" fmla="*/ 8 h 831"/>
              <a:gd name="T16" fmla="*/ 822 w 832"/>
              <a:gd name="T17" fmla="*/ 8 h 831"/>
              <a:gd name="T18" fmla="*/ 831 w 832"/>
              <a:gd name="T19" fmla="*/ 34 h 831"/>
              <a:gd name="T20" fmla="*/ 822 w 832"/>
              <a:gd name="T21" fmla="*/ 51 h 831"/>
              <a:gd name="T22" fmla="*/ 437 w 832"/>
              <a:gd name="T23" fmla="*/ 659 h 831"/>
              <a:gd name="T24" fmla="*/ 437 w 832"/>
              <a:gd name="T25" fmla="*/ 659 h 831"/>
              <a:gd name="T26" fmla="*/ 231 w 832"/>
              <a:gd name="T27" fmla="*/ 830 h 831"/>
              <a:gd name="T28" fmla="*/ 214 w 832"/>
              <a:gd name="T29" fmla="*/ 830 h 831"/>
              <a:gd name="T30" fmla="*/ 69 w 832"/>
              <a:gd name="T31" fmla="*/ 616 h 831"/>
              <a:gd name="T32" fmla="*/ 69 w 832"/>
              <a:gd name="T33" fmla="*/ 616 h 831"/>
              <a:gd name="T34" fmla="*/ 214 w 832"/>
              <a:gd name="T35" fmla="*/ 770 h 831"/>
              <a:gd name="T36" fmla="*/ 403 w 832"/>
              <a:gd name="T37" fmla="*/ 616 h 831"/>
              <a:gd name="T38" fmla="*/ 762 w 832"/>
              <a:gd name="T39" fmla="*/ 77 h 831"/>
              <a:gd name="T40" fmla="*/ 249 w 832"/>
              <a:gd name="T41" fmla="*/ 411 h 831"/>
              <a:gd name="T42" fmla="*/ 69 w 832"/>
              <a:gd name="T43" fmla="*/ 616 h 831"/>
              <a:gd name="T44" fmla="*/ 420 w 832"/>
              <a:gd name="T45" fmla="*/ 633 h 831"/>
              <a:gd name="T46" fmla="*/ 420 w 832"/>
              <a:gd name="T47" fmla="*/ 633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32" h="831">
                <a:moveTo>
                  <a:pt x="214" y="830"/>
                </a:moveTo>
                <a:lnTo>
                  <a:pt x="214" y="830"/>
                </a:lnTo>
                <a:cubicBezTo>
                  <a:pt x="206" y="830"/>
                  <a:pt x="197" y="830"/>
                  <a:pt x="189" y="822"/>
                </a:cubicBezTo>
                <a:cubicBezTo>
                  <a:pt x="9" y="642"/>
                  <a:pt x="9" y="642"/>
                  <a:pt x="9" y="642"/>
                </a:cubicBezTo>
                <a:cubicBezTo>
                  <a:pt x="0" y="633"/>
                  <a:pt x="0" y="616"/>
                  <a:pt x="9" y="608"/>
                </a:cubicBezTo>
                <a:cubicBezTo>
                  <a:pt x="206" y="377"/>
                  <a:pt x="206" y="377"/>
                  <a:pt x="206" y="377"/>
                </a:cubicBezTo>
                <a:cubicBezTo>
                  <a:pt x="343" y="214"/>
                  <a:pt x="523" y="94"/>
                  <a:pt x="745" y="17"/>
                </a:cubicBezTo>
                <a:cubicBezTo>
                  <a:pt x="797" y="8"/>
                  <a:pt x="797" y="8"/>
                  <a:pt x="797" y="8"/>
                </a:cubicBezTo>
                <a:cubicBezTo>
                  <a:pt x="805" y="0"/>
                  <a:pt x="814" y="0"/>
                  <a:pt x="822" y="8"/>
                </a:cubicBezTo>
                <a:cubicBezTo>
                  <a:pt x="831" y="17"/>
                  <a:pt x="831" y="26"/>
                  <a:pt x="831" y="34"/>
                </a:cubicBezTo>
                <a:cubicBezTo>
                  <a:pt x="822" y="51"/>
                  <a:pt x="822" y="51"/>
                  <a:pt x="822" y="51"/>
                </a:cubicBezTo>
                <a:cubicBezTo>
                  <a:pt x="754" y="300"/>
                  <a:pt x="625" y="496"/>
                  <a:pt x="437" y="659"/>
                </a:cubicBezTo>
                <a:lnTo>
                  <a:pt x="437" y="659"/>
                </a:lnTo>
                <a:cubicBezTo>
                  <a:pt x="231" y="830"/>
                  <a:pt x="231" y="830"/>
                  <a:pt x="231" y="830"/>
                </a:cubicBezTo>
                <a:cubicBezTo>
                  <a:pt x="223" y="830"/>
                  <a:pt x="214" y="830"/>
                  <a:pt x="214" y="830"/>
                </a:cubicBezTo>
                <a:close/>
                <a:moveTo>
                  <a:pt x="69" y="616"/>
                </a:moveTo>
                <a:lnTo>
                  <a:pt x="69" y="616"/>
                </a:lnTo>
                <a:cubicBezTo>
                  <a:pt x="214" y="770"/>
                  <a:pt x="214" y="770"/>
                  <a:pt x="214" y="770"/>
                </a:cubicBezTo>
                <a:cubicBezTo>
                  <a:pt x="403" y="616"/>
                  <a:pt x="403" y="616"/>
                  <a:pt x="403" y="616"/>
                </a:cubicBezTo>
                <a:cubicBezTo>
                  <a:pt x="574" y="471"/>
                  <a:pt x="694" y="291"/>
                  <a:pt x="762" y="77"/>
                </a:cubicBezTo>
                <a:cubicBezTo>
                  <a:pt x="548" y="145"/>
                  <a:pt x="377" y="257"/>
                  <a:pt x="249" y="411"/>
                </a:cubicBezTo>
                <a:lnTo>
                  <a:pt x="69" y="616"/>
                </a:lnTo>
                <a:close/>
                <a:moveTo>
                  <a:pt x="420" y="633"/>
                </a:moveTo>
                <a:lnTo>
                  <a:pt x="420" y="6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67">
            <a:extLst>
              <a:ext uri="{FF2B5EF4-FFF2-40B4-BE49-F238E27FC236}">
                <a16:creationId xmlns:a16="http://schemas.microsoft.com/office/drawing/2014/main" id="{07798579-3E44-C44E-984D-B4F312FD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650" y="6621827"/>
            <a:ext cx="223744" cy="393622"/>
          </a:xfrm>
          <a:custGeom>
            <a:avLst/>
            <a:gdLst>
              <a:gd name="T0" fmla="*/ 25 w 240"/>
              <a:gd name="T1" fmla="*/ 419 h 420"/>
              <a:gd name="T2" fmla="*/ 25 w 240"/>
              <a:gd name="T3" fmla="*/ 419 h 420"/>
              <a:gd name="T4" fmla="*/ 8 w 240"/>
              <a:gd name="T5" fmla="*/ 419 h 420"/>
              <a:gd name="T6" fmla="*/ 0 w 240"/>
              <a:gd name="T7" fmla="*/ 393 h 420"/>
              <a:gd name="T8" fmla="*/ 25 w 240"/>
              <a:gd name="T9" fmla="*/ 163 h 420"/>
              <a:gd name="T10" fmla="*/ 51 w 240"/>
              <a:gd name="T11" fmla="*/ 137 h 420"/>
              <a:gd name="T12" fmla="*/ 77 w 240"/>
              <a:gd name="T13" fmla="*/ 163 h 420"/>
              <a:gd name="T14" fmla="*/ 59 w 240"/>
              <a:gd name="T15" fmla="*/ 316 h 420"/>
              <a:gd name="T16" fmla="*/ 94 w 240"/>
              <a:gd name="T17" fmla="*/ 282 h 420"/>
              <a:gd name="T18" fmla="*/ 179 w 240"/>
              <a:gd name="T19" fmla="*/ 26 h 420"/>
              <a:gd name="T20" fmla="*/ 214 w 240"/>
              <a:gd name="T21" fmla="*/ 9 h 420"/>
              <a:gd name="T22" fmla="*/ 231 w 240"/>
              <a:gd name="T23" fmla="*/ 43 h 420"/>
              <a:gd name="T24" fmla="*/ 145 w 240"/>
              <a:gd name="T25" fmla="*/ 307 h 420"/>
              <a:gd name="T26" fmla="*/ 137 w 240"/>
              <a:gd name="T27" fmla="*/ 316 h 420"/>
              <a:gd name="T28" fmla="*/ 42 w 240"/>
              <a:gd name="T29" fmla="*/ 410 h 420"/>
              <a:gd name="T30" fmla="*/ 25 w 240"/>
              <a:gd name="T31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420">
                <a:moveTo>
                  <a:pt x="25" y="419"/>
                </a:moveTo>
                <a:lnTo>
                  <a:pt x="25" y="419"/>
                </a:lnTo>
                <a:cubicBezTo>
                  <a:pt x="17" y="419"/>
                  <a:pt x="17" y="419"/>
                  <a:pt x="8" y="419"/>
                </a:cubicBezTo>
                <a:cubicBezTo>
                  <a:pt x="0" y="410"/>
                  <a:pt x="0" y="402"/>
                  <a:pt x="0" y="393"/>
                </a:cubicBezTo>
                <a:cubicBezTo>
                  <a:pt x="25" y="163"/>
                  <a:pt x="25" y="163"/>
                  <a:pt x="25" y="163"/>
                </a:cubicBezTo>
                <a:cubicBezTo>
                  <a:pt x="25" y="146"/>
                  <a:pt x="42" y="137"/>
                  <a:pt x="51" y="137"/>
                </a:cubicBezTo>
                <a:cubicBezTo>
                  <a:pt x="68" y="137"/>
                  <a:pt x="77" y="154"/>
                  <a:pt x="77" y="163"/>
                </a:cubicBezTo>
                <a:cubicBezTo>
                  <a:pt x="59" y="316"/>
                  <a:pt x="59" y="316"/>
                  <a:pt x="59" y="316"/>
                </a:cubicBezTo>
                <a:cubicBezTo>
                  <a:pt x="94" y="282"/>
                  <a:pt x="94" y="282"/>
                  <a:pt x="94" y="282"/>
                </a:cubicBezTo>
                <a:cubicBezTo>
                  <a:pt x="179" y="26"/>
                  <a:pt x="179" y="26"/>
                  <a:pt x="179" y="26"/>
                </a:cubicBezTo>
                <a:cubicBezTo>
                  <a:pt x="188" y="9"/>
                  <a:pt x="205" y="0"/>
                  <a:pt x="214" y="9"/>
                </a:cubicBezTo>
                <a:cubicBezTo>
                  <a:pt x="231" y="9"/>
                  <a:pt x="239" y="26"/>
                  <a:pt x="231" y="43"/>
                </a:cubicBezTo>
                <a:cubicBezTo>
                  <a:pt x="145" y="307"/>
                  <a:pt x="145" y="307"/>
                  <a:pt x="145" y="307"/>
                </a:cubicBezTo>
                <a:cubicBezTo>
                  <a:pt x="145" y="307"/>
                  <a:pt x="145" y="316"/>
                  <a:pt x="137" y="316"/>
                </a:cubicBezTo>
                <a:cubicBezTo>
                  <a:pt x="42" y="410"/>
                  <a:pt x="42" y="410"/>
                  <a:pt x="42" y="410"/>
                </a:cubicBezTo>
                <a:cubicBezTo>
                  <a:pt x="42" y="419"/>
                  <a:pt x="34" y="419"/>
                  <a:pt x="25" y="41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68">
            <a:extLst>
              <a:ext uri="{FF2B5EF4-FFF2-40B4-BE49-F238E27FC236}">
                <a16:creationId xmlns:a16="http://schemas.microsoft.com/office/drawing/2014/main" id="{EDCC1461-8A14-6445-BD85-29E3F1F65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173" y="6435372"/>
            <a:ext cx="385337" cy="215457"/>
          </a:xfrm>
          <a:custGeom>
            <a:avLst/>
            <a:gdLst>
              <a:gd name="T0" fmla="*/ 26 w 412"/>
              <a:gd name="T1" fmla="*/ 230 h 231"/>
              <a:gd name="T2" fmla="*/ 26 w 412"/>
              <a:gd name="T3" fmla="*/ 230 h 231"/>
              <a:gd name="T4" fmla="*/ 0 w 412"/>
              <a:gd name="T5" fmla="*/ 222 h 231"/>
              <a:gd name="T6" fmla="*/ 9 w 412"/>
              <a:gd name="T7" fmla="*/ 188 h 231"/>
              <a:gd name="T8" fmla="*/ 103 w 412"/>
              <a:gd name="T9" fmla="*/ 94 h 231"/>
              <a:gd name="T10" fmla="*/ 112 w 412"/>
              <a:gd name="T11" fmla="*/ 85 h 231"/>
              <a:gd name="T12" fmla="*/ 368 w 412"/>
              <a:gd name="T13" fmla="*/ 0 h 231"/>
              <a:gd name="T14" fmla="*/ 403 w 412"/>
              <a:gd name="T15" fmla="*/ 17 h 231"/>
              <a:gd name="T16" fmla="*/ 386 w 412"/>
              <a:gd name="T17" fmla="*/ 51 h 231"/>
              <a:gd name="T18" fmla="*/ 137 w 412"/>
              <a:gd name="T19" fmla="*/ 137 h 231"/>
              <a:gd name="T20" fmla="*/ 103 w 412"/>
              <a:gd name="T21" fmla="*/ 171 h 231"/>
              <a:gd name="T22" fmla="*/ 240 w 412"/>
              <a:gd name="T23" fmla="*/ 154 h 231"/>
              <a:gd name="T24" fmla="*/ 274 w 412"/>
              <a:gd name="T25" fmla="*/ 179 h 231"/>
              <a:gd name="T26" fmla="*/ 249 w 412"/>
              <a:gd name="T27" fmla="*/ 205 h 231"/>
              <a:gd name="T28" fmla="*/ 26 w 412"/>
              <a:gd name="T29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2" h="231">
                <a:moveTo>
                  <a:pt x="26" y="230"/>
                </a:moveTo>
                <a:lnTo>
                  <a:pt x="26" y="230"/>
                </a:lnTo>
                <a:cubicBezTo>
                  <a:pt x="17" y="230"/>
                  <a:pt x="9" y="230"/>
                  <a:pt x="0" y="222"/>
                </a:cubicBezTo>
                <a:cubicBezTo>
                  <a:pt x="0" y="205"/>
                  <a:pt x="0" y="196"/>
                  <a:pt x="9" y="188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85"/>
                  <a:pt x="112" y="85"/>
                  <a:pt x="112" y="85"/>
                </a:cubicBezTo>
                <a:cubicBezTo>
                  <a:pt x="368" y="0"/>
                  <a:pt x="368" y="0"/>
                  <a:pt x="368" y="0"/>
                </a:cubicBezTo>
                <a:cubicBezTo>
                  <a:pt x="386" y="0"/>
                  <a:pt x="403" y="8"/>
                  <a:pt x="403" y="17"/>
                </a:cubicBezTo>
                <a:cubicBezTo>
                  <a:pt x="411" y="34"/>
                  <a:pt x="403" y="51"/>
                  <a:pt x="386" y="51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03" y="171"/>
                  <a:pt x="103" y="171"/>
                  <a:pt x="103" y="171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257" y="154"/>
                  <a:pt x="266" y="162"/>
                  <a:pt x="274" y="179"/>
                </a:cubicBezTo>
                <a:cubicBezTo>
                  <a:pt x="274" y="196"/>
                  <a:pt x="257" y="205"/>
                  <a:pt x="249" y="205"/>
                </a:cubicBezTo>
                <a:cubicBezTo>
                  <a:pt x="26" y="230"/>
                  <a:pt x="26" y="230"/>
                  <a:pt x="26" y="2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69">
            <a:extLst>
              <a:ext uri="{FF2B5EF4-FFF2-40B4-BE49-F238E27FC236}">
                <a16:creationId xmlns:a16="http://schemas.microsoft.com/office/drawing/2014/main" id="{83E3CC3E-E07C-C144-8C8C-3F1E54BF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343" y="6630114"/>
            <a:ext cx="178167" cy="169878"/>
          </a:xfrm>
          <a:custGeom>
            <a:avLst/>
            <a:gdLst>
              <a:gd name="T0" fmla="*/ 120 w 189"/>
              <a:gd name="T1" fmla="*/ 180 h 181"/>
              <a:gd name="T2" fmla="*/ 120 w 189"/>
              <a:gd name="T3" fmla="*/ 180 h 181"/>
              <a:gd name="T4" fmla="*/ 94 w 189"/>
              <a:gd name="T5" fmla="*/ 171 h 181"/>
              <a:gd name="T6" fmla="*/ 8 w 189"/>
              <a:gd name="T7" fmla="*/ 85 h 181"/>
              <a:gd name="T8" fmla="*/ 8 w 189"/>
              <a:gd name="T9" fmla="*/ 51 h 181"/>
              <a:gd name="T10" fmla="*/ 51 w 189"/>
              <a:gd name="T11" fmla="*/ 9 h 181"/>
              <a:gd name="T12" fmla="*/ 85 w 189"/>
              <a:gd name="T13" fmla="*/ 9 h 181"/>
              <a:gd name="T14" fmla="*/ 180 w 189"/>
              <a:gd name="T15" fmla="*/ 94 h 181"/>
              <a:gd name="T16" fmla="*/ 180 w 189"/>
              <a:gd name="T17" fmla="*/ 137 h 181"/>
              <a:gd name="T18" fmla="*/ 137 w 189"/>
              <a:gd name="T19" fmla="*/ 171 h 181"/>
              <a:gd name="T20" fmla="*/ 120 w 189"/>
              <a:gd name="T21" fmla="*/ 180 h 181"/>
              <a:gd name="T22" fmla="*/ 68 w 189"/>
              <a:gd name="T23" fmla="*/ 69 h 181"/>
              <a:gd name="T24" fmla="*/ 68 w 189"/>
              <a:gd name="T25" fmla="*/ 69 h 181"/>
              <a:gd name="T26" fmla="*/ 120 w 189"/>
              <a:gd name="T27" fmla="*/ 120 h 181"/>
              <a:gd name="T28" fmla="*/ 120 w 189"/>
              <a:gd name="T29" fmla="*/ 120 h 181"/>
              <a:gd name="T30" fmla="*/ 68 w 189"/>
              <a:gd name="T31" fmla="*/ 6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181">
                <a:moveTo>
                  <a:pt x="120" y="180"/>
                </a:moveTo>
                <a:lnTo>
                  <a:pt x="120" y="180"/>
                </a:lnTo>
                <a:cubicBezTo>
                  <a:pt x="111" y="180"/>
                  <a:pt x="103" y="180"/>
                  <a:pt x="94" y="171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77"/>
                  <a:pt x="0" y="60"/>
                  <a:pt x="8" y="51"/>
                </a:cubicBezTo>
                <a:cubicBezTo>
                  <a:pt x="51" y="9"/>
                  <a:pt x="51" y="9"/>
                  <a:pt x="51" y="9"/>
                </a:cubicBezTo>
                <a:cubicBezTo>
                  <a:pt x="60" y="0"/>
                  <a:pt x="77" y="0"/>
                  <a:pt x="85" y="9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88" y="111"/>
                  <a:pt x="188" y="128"/>
                  <a:pt x="180" y="137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28" y="180"/>
                  <a:pt x="120" y="180"/>
                  <a:pt x="120" y="180"/>
                </a:cubicBezTo>
                <a:close/>
                <a:moveTo>
                  <a:pt x="68" y="69"/>
                </a:moveTo>
                <a:lnTo>
                  <a:pt x="68" y="69"/>
                </a:lnTo>
                <a:cubicBezTo>
                  <a:pt x="120" y="120"/>
                  <a:pt x="120" y="120"/>
                  <a:pt x="120" y="120"/>
                </a:cubicBezTo>
                <a:lnTo>
                  <a:pt x="120" y="120"/>
                </a:lnTo>
                <a:cubicBezTo>
                  <a:pt x="68" y="69"/>
                  <a:pt x="68" y="69"/>
                  <a:pt x="68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70">
            <a:extLst>
              <a:ext uri="{FF2B5EF4-FFF2-40B4-BE49-F238E27FC236}">
                <a16:creationId xmlns:a16="http://schemas.microsoft.com/office/drawing/2014/main" id="{0BE47E44-5BA7-4342-8022-98CB597C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114" y="6211629"/>
            <a:ext cx="169878" cy="161594"/>
          </a:xfrm>
          <a:custGeom>
            <a:avLst/>
            <a:gdLst>
              <a:gd name="T0" fmla="*/ 94 w 180"/>
              <a:gd name="T1" fmla="*/ 171 h 172"/>
              <a:gd name="T2" fmla="*/ 94 w 180"/>
              <a:gd name="T3" fmla="*/ 171 h 172"/>
              <a:gd name="T4" fmla="*/ 34 w 180"/>
              <a:gd name="T5" fmla="*/ 145 h 172"/>
              <a:gd name="T6" fmla="*/ 34 w 180"/>
              <a:gd name="T7" fmla="*/ 25 h 172"/>
              <a:gd name="T8" fmla="*/ 145 w 180"/>
              <a:gd name="T9" fmla="*/ 25 h 172"/>
              <a:gd name="T10" fmla="*/ 145 w 180"/>
              <a:gd name="T11" fmla="*/ 145 h 172"/>
              <a:gd name="T12" fmla="*/ 145 w 180"/>
              <a:gd name="T13" fmla="*/ 145 h 172"/>
              <a:gd name="T14" fmla="*/ 145 w 180"/>
              <a:gd name="T15" fmla="*/ 145 h 172"/>
              <a:gd name="T16" fmla="*/ 94 w 180"/>
              <a:gd name="T17" fmla="*/ 171 h 172"/>
              <a:gd name="T18" fmla="*/ 94 w 180"/>
              <a:gd name="T19" fmla="*/ 60 h 172"/>
              <a:gd name="T20" fmla="*/ 94 w 180"/>
              <a:gd name="T21" fmla="*/ 60 h 172"/>
              <a:gd name="T22" fmla="*/ 68 w 180"/>
              <a:gd name="T23" fmla="*/ 68 h 172"/>
              <a:gd name="T24" fmla="*/ 68 w 180"/>
              <a:gd name="T25" fmla="*/ 103 h 172"/>
              <a:gd name="T26" fmla="*/ 94 w 180"/>
              <a:gd name="T27" fmla="*/ 111 h 172"/>
              <a:gd name="T28" fmla="*/ 111 w 180"/>
              <a:gd name="T29" fmla="*/ 103 h 172"/>
              <a:gd name="T30" fmla="*/ 111 w 180"/>
              <a:gd name="T31" fmla="*/ 103 h 172"/>
              <a:gd name="T32" fmla="*/ 111 w 180"/>
              <a:gd name="T33" fmla="*/ 68 h 172"/>
              <a:gd name="T34" fmla="*/ 94 w 180"/>
              <a:gd name="T35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172">
                <a:moveTo>
                  <a:pt x="94" y="171"/>
                </a:moveTo>
                <a:lnTo>
                  <a:pt x="94" y="171"/>
                </a:lnTo>
                <a:cubicBezTo>
                  <a:pt x="68" y="171"/>
                  <a:pt x="51" y="162"/>
                  <a:pt x="34" y="145"/>
                </a:cubicBezTo>
                <a:cubicBezTo>
                  <a:pt x="0" y="111"/>
                  <a:pt x="0" y="60"/>
                  <a:pt x="34" y="25"/>
                </a:cubicBezTo>
                <a:cubicBezTo>
                  <a:pt x="68" y="0"/>
                  <a:pt x="120" y="0"/>
                  <a:pt x="145" y="25"/>
                </a:cubicBezTo>
                <a:cubicBezTo>
                  <a:pt x="179" y="60"/>
                  <a:pt x="179" y="111"/>
                  <a:pt x="145" y="145"/>
                </a:cubicBezTo>
                <a:lnTo>
                  <a:pt x="145" y="145"/>
                </a:lnTo>
                <a:lnTo>
                  <a:pt x="145" y="145"/>
                </a:lnTo>
                <a:cubicBezTo>
                  <a:pt x="137" y="162"/>
                  <a:pt x="111" y="171"/>
                  <a:pt x="94" y="171"/>
                </a:cubicBezTo>
                <a:close/>
                <a:moveTo>
                  <a:pt x="94" y="60"/>
                </a:moveTo>
                <a:lnTo>
                  <a:pt x="94" y="60"/>
                </a:lnTo>
                <a:cubicBezTo>
                  <a:pt x="85" y="60"/>
                  <a:pt x="77" y="60"/>
                  <a:pt x="68" y="68"/>
                </a:cubicBezTo>
                <a:cubicBezTo>
                  <a:pt x="60" y="77"/>
                  <a:pt x="60" y="94"/>
                  <a:pt x="68" y="103"/>
                </a:cubicBezTo>
                <a:cubicBezTo>
                  <a:pt x="77" y="111"/>
                  <a:pt x="85" y="111"/>
                  <a:pt x="94" y="111"/>
                </a:cubicBezTo>
                <a:cubicBezTo>
                  <a:pt x="94" y="111"/>
                  <a:pt x="102" y="111"/>
                  <a:pt x="111" y="103"/>
                </a:cubicBezTo>
                <a:lnTo>
                  <a:pt x="111" y="103"/>
                </a:lnTo>
                <a:cubicBezTo>
                  <a:pt x="120" y="94"/>
                  <a:pt x="120" y="77"/>
                  <a:pt x="111" y="68"/>
                </a:cubicBezTo>
                <a:cubicBezTo>
                  <a:pt x="102" y="60"/>
                  <a:pt x="94" y="60"/>
                  <a:pt x="94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71">
            <a:extLst>
              <a:ext uri="{FF2B5EF4-FFF2-40B4-BE49-F238E27FC236}">
                <a16:creationId xmlns:a16="http://schemas.microsoft.com/office/drawing/2014/main" id="{CEFF825B-9909-FE45-A545-20E341B2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9340" y="6530672"/>
            <a:ext cx="306612" cy="306612"/>
          </a:xfrm>
          <a:custGeom>
            <a:avLst/>
            <a:gdLst>
              <a:gd name="T0" fmla="*/ 25 w 326"/>
              <a:gd name="T1" fmla="*/ 325 h 326"/>
              <a:gd name="T2" fmla="*/ 25 w 326"/>
              <a:gd name="T3" fmla="*/ 325 h 326"/>
              <a:gd name="T4" fmla="*/ 8 w 326"/>
              <a:gd name="T5" fmla="*/ 317 h 326"/>
              <a:gd name="T6" fmla="*/ 8 w 326"/>
              <a:gd name="T7" fmla="*/ 274 h 326"/>
              <a:gd name="T8" fmla="*/ 274 w 326"/>
              <a:gd name="T9" fmla="*/ 9 h 326"/>
              <a:gd name="T10" fmla="*/ 316 w 326"/>
              <a:gd name="T11" fmla="*/ 9 h 326"/>
              <a:gd name="T12" fmla="*/ 316 w 326"/>
              <a:gd name="T13" fmla="*/ 52 h 326"/>
              <a:gd name="T14" fmla="*/ 42 w 326"/>
              <a:gd name="T15" fmla="*/ 317 h 326"/>
              <a:gd name="T16" fmla="*/ 25 w 326"/>
              <a:gd name="T17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26">
                <a:moveTo>
                  <a:pt x="25" y="325"/>
                </a:moveTo>
                <a:lnTo>
                  <a:pt x="25" y="325"/>
                </a:lnTo>
                <a:cubicBezTo>
                  <a:pt x="17" y="325"/>
                  <a:pt x="17" y="317"/>
                  <a:pt x="8" y="317"/>
                </a:cubicBezTo>
                <a:cubicBezTo>
                  <a:pt x="0" y="300"/>
                  <a:pt x="0" y="283"/>
                  <a:pt x="8" y="274"/>
                </a:cubicBezTo>
                <a:cubicBezTo>
                  <a:pt x="274" y="9"/>
                  <a:pt x="274" y="9"/>
                  <a:pt x="274" y="9"/>
                </a:cubicBezTo>
                <a:cubicBezTo>
                  <a:pt x="282" y="0"/>
                  <a:pt x="299" y="0"/>
                  <a:pt x="316" y="9"/>
                </a:cubicBezTo>
                <a:cubicBezTo>
                  <a:pt x="325" y="17"/>
                  <a:pt x="325" y="35"/>
                  <a:pt x="316" y="52"/>
                </a:cubicBezTo>
                <a:cubicBezTo>
                  <a:pt x="42" y="317"/>
                  <a:pt x="42" y="317"/>
                  <a:pt x="42" y="317"/>
                </a:cubicBezTo>
                <a:cubicBezTo>
                  <a:pt x="42" y="317"/>
                  <a:pt x="34" y="325"/>
                  <a:pt x="25" y="3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72">
            <a:extLst>
              <a:ext uri="{FF2B5EF4-FFF2-40B4-BE49-F238E27FC236}">
                <a16:creationId xmlns:a16="http://schemas.microsoft.com/office/drawing/2014/main" id="{206E2427-71BF-BE40-B859-21E1C959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302" y="6725410"/>
            <a:ext cx="136731" cy="136733"/>
          </a:xfrm>
          <a:custGeom>
            <a:avLst/>
            <a:gdLst>
              <a:gd name="T0" fmla="*/ 26 w 147"/>
              <a:gd name="T1" fmla="*/ 144 h 145"/>
              <a:gd name="T2" fmla="*/ 26 w 147"/>
              <a:gd name="T3" fmla="*/ 144 h 145"/>
              <a:gd name="T4" fmla="*/ 9 w 147"/>
              <a:gd name="T5" fmla="*/ 135 h 145"/>
              <a:gd name="T6" fmla="*/ 9 w 147"/>
              <a:gd name="T7" fmla="*/ 94 h 145"/>
              <a:gd name="T8" fmla="*/ 103 w 147"/>
              <a:gd name="T9" fmla="*/ 8 h 145"/>
              <a:gd name="T10" fmla="*/ 137 w 147"/>
              <a:gd name="T11" fmla="*/ 8 h 145"/>
              <a:gd name="T12" fmla="*/ 137 w 147"/>
              <a:gd name="T13" fmla="*/ 51 h 145"/>
              <a:gd name="T14" fmla="*/ 52 w 147"/>
              <a:gd name="T15" fmla="*/ 135 h 145"/>
              <a:gd name="T16" fmla="*/ 26 w 147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5">
                <a:moveTo>
                  <a:pt x="26" y="144"/>
                </a:moveTo>
                <a:lnTo>
                  <a:pt x="26" y="144"/>
                </a:lnTo>
                <a:cubicBezTo>
                  <a:pt x="17" y="144"/>
                  <a:pt x="17" y="135"/>
                  <a:pt x="9" y="135"/>
                </a:cubicBezTo>
                <a:cubicBezTo>
                  <a:pt x="0" y="128"/>
                  <a:pt x="0" y="102"/>
                  <a:pt x="9" y="94"/>
                </a:cubicBezTo>
                <a:cubicBezTo>
                  <a:pt x="103" y="8"/>
                  <a:pt x="103" y="8"/>
                  <a:pt x="103" y="8"/>
                </a:cubicBezTo>
                <a:cubicBezTo>
                  <a:pt x="112" y="0"/>
                  <a:pt x="129" y="0"/>
                  <a:pt x="137" y="8"/>
                </a:cubicBezTo>
                <a:cubicBezTo>
                  <a:pt x="146" y="17"/>
                  <a:pt x="146" y="34"/>
                  <a:pt x="137" y="51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3" y="135"/>
                  <a:pt x="35" y="144"/>
                  <a:pt x="2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73">
            <a:extLst>
              <a:ext uri="{FF2B5EF4-FFF2-40B4-BE49-F238E27FC236}">
                <a16:creationId xmlns:a16="http://schemas.microsoft.com/office/drawing/2014/main" id="{8FBB47D1-04C5-5043-B01A-FD49194D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3165" y="6878717"/>
            <a:ext cx="194741" cy="186452"/>
          </a:xfrm>
          <a:custGeom>
            <a:avLst/>
            <a:gdLst>
              <a:gd name="T0" fmla="*/ 34 w 207"/>
              <a:gd name="T1" fmla="*/ 197 h 198"/>
              <a:gd name="T2" fmla="*/ 34 w 207"/>
              <a:gd name="T3" fmla="*/ 197 h 198"/>
              <a:gd name="T4" fmla="*/ 17 w 207"/>
              <a:gd name="T5" fmla="*/ 189 h 198"/>
              <a:gd name="T6" fmla="*/ 17 w 207"/>
              <a:gd name="T7" fmla="*/ 146 h 198"/>
              <a:gd name="T8" fmla="*/ 154 w 207"/>
              <a:gd name="T9" fmla="*/ 9 h 198"/>
              <a:gd name="T10" fmla="*/ 197 w 207"/>
              <a:gd name="T11" fmla="*/ 9 h 198"/>
              <a:gd name="T12" fmla="*/ 197 w 207"/>
              <a:gd name="T13" fmla="*/ 52 h 198"/>
              <a:gd name="T14" fmla="*/ 52 w 207"/>
              <a:gd name="T15" fmla="*/ 189 h 198"/>
              <a:gd name="T16" fmla="*/ 34 w 207"/>
              <a:gd name="T17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" h="198">
                <a:moveTo>
                  <a:pt x="34" y="197"/>
                </a:moveTo>
                <a:lnTo>
                  <a:pt x="34" y="197"/>
                </a:lnTo>
                <a:cubicBezTo>
                  <a:pt x="26" y="197"/>
                  <a:pt x="17" y="189"/>
                  <a:pt x="17" y="189"/>
                </a:cubicBezTo>
                <a:cubicBezTo>
                  <a:pt x="0" y="180"/>
                  <a:pt x="0" y="163"/>
                  <a:pt x="17" y="146"/>
                </a:cubicBezTo>
                <a:cubicBezTo>
                  <a:pt x="154" y="9"/>
                  <a:pt x="154" y="9"/>
                  <a:pt x="154" y="9"/>
                </a:cubicBezTo>
                <a:cubicBezTo>
                  <a:pt x="172" y="0"/>
                  <a:pt x="189" y="0"/>
                  <a:pt x="197" y="9"/>
                </a:cubicBezTo>
                <a:cubicBezTo>
                  <a:pt x="206" y="17"/>
                  <a:pt x="206" y="34"/>
                  <a:pt x="197" y="52"/>
                </a:cubicBezTo>
                <a:cubicBezTo>
                  <a:pt x="52" y="189"/>
                  <a:pt x="52" y="189"/>
                  <a:pt x="52" y="189"/>
                </a:cubicBezTo>
                <a:cubicBezTo>
                  <a:pt x="43" y="197"/>
                  <a:pt x="43" y="197"/>
                  <a:pt x="34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74">
            <a:extLst>
              <a:ext uri="{FF2B5EF4-FFF2-40B4-BE49-F238E27FC236}">
                <a16:creationId xmlns:a16="http://schemas.microsoft.com/office/drawing/2014/main" id="{FD0DA8DB-3AAF-0146-AE2F-566BFDFA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480" y="6990588"/>
            <a:ext cx="136731" cy="128447"/>
          </a:xfrm>
          <a:custGeom>
            <a:avLst/>
            <a:gdLst>
              <a:gd name="T0" fmla="*/ 26 w 146"/>
              <a:gd name="T1" fmla="*/ 137 h 138"/>
              <a:gd name="T2" fmla="*/ 26 w 146"/>
              <a:gd name="T3" fmla="*/ 137 h 138"/>
              <a:gd name="T4" fmla="*/ 8 w 146"/>
              <a:gd name="T5" fmla="*/ 137 h 138"/>
              <a:gd name="T6" fmla="*/ 8 w 146"/>
              <a:gd name="T7" fmla="*/ 94 h 138"/>
              <a:gd name="T8" fmla="*/ 94 w 146"/>
              <a:gd name="T9" fmla="*/ 9 h 138"/>
              <a:gd name="T10" fmla="*/ 137 w 146"/>
              <a:gd name="T11" fmla="*/ 9 h 138"/>
              <a:gd name="T12" fmla="*/ 137 w 146"/>
              <a:gd name="T13" fmla="*/ 51 h 138"/>
              <a:gd name="T14" fmla="*/ 51 w 146"/>
              <a:gd name="T15" fmla="*/ 137 h 138"/>
              <a:gd name="T16" fmla="*/ 26 w 146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38">
                <a:moveTo>
                  <a:pt x="26" y="137"/>
                </a:moveTo>
                <a:lnTo>
                  <a:pt x="26" y="137"/>
                </a:lnTo>
                <a:cubicBezTo>
                  <a:pt x="26" y="137"/>
                  <a:pt x="17" y="137"/>
                  <a:pt x="8" y="137"/>
                </a:cubicBezTo>
                <a:cubicBezTo>
                  <a:pt x="0" y="120"/>
                  <a:pt x="0" y="103"/>
                  <a:pt x="8" y="94"/>
                </a:cubicBezTo>
                <a:cubicBezTo>
                  <a:pt x="94" y="9"/>
                  <a:pt x="94" y="9"/>
                  <a:pt x="94" y="9"/>
                </a:cubicBezTo>
                <a:cubicBezTo>
                  <a:pt x="111" y="0"/>
                  <a:pt x="128" y="0"/>
                  <a:pt x="137" y="9"/>
                </a:cubicBezTo>
                <a:cubicBezTo>
                  <a:pt x="145" y="17"/>
                  <a:pt x="145" y="34"/>
                  <a:pt x="137" y="51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43" y="137"/>
                  <a:pt x="34" y="137"/>
                  <a:pt x="26" y="1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75">
            <a:extLst>
              <a:ext uri="{FF2B5EF4-FFF2-40B4-BE49-F238E27FC236}">
                <a16:creationId xmlns:a16="http://schemas.microsoft.com/office/drawing/2014/main" id="{7F4A6268-1CA8-A946-91B3-69DF09B4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561" y="8975278"/>
            <a:ext cx="385337" cy="957124"/>
          </a:xfrm>
          <a:custGeom>
            <a:avLst/>
            <a:gdLst>
              <a:gd name="T0" fmla="*/ 334 w 412"/>
              <a:gd name="T1" fmla="*/ 1019 h 1020"/>
              <a:gd name="T2" fmla="*/ 334 w 412"/>
              <a:gd name="T3" fmla="*/ 1019 h 1020"/>
              <a:gd name="T4" fmla="*/ 68 w 412"/>
              <a:gd name="T5" fmla="*/ 1019 h 1020"/>
              <a:gd name="T6" fmla="*/ 43 w 412"/>
              <a:gd name="T7" fmla="*/ 993 h 1020"/>
              <a:gd name="T8" fmla="*/ 17 w 412"/>
              <a:gd name="T9" fmla="*/ 693 h 1020"/>
              <a:gd name="T10" fmla="*/ 154 w 412"/>
              <a:gd name="T11" fmla="*/ 60 h 1020"/>
              <a:gd name="T12" fmla="*/ 180 w 412"/>
              <a:gd name="T13" fmla="*/ 17 h 1020"/>
              <a:gd name="T14" fmla="*/ 205 w 412"/>
              <a:gd name="T15" fmla="*/ 0 h 1020"/>
              <a:gd name="T16" fmla="*/ 222 w 412"/>
              <a:gd name="T17" fmla="*/ 17 h 1020"/>
              <a:gd name="T18" fmla="*/ 231 w 412"/>
              <a:gd name="T19" fmla="*/ 26 h 1020"/>
              <a:gd name="T20" fmla="*/ 385 w 412"/>
              <a:gd name="T21" fmla="*/ 728 h 1020"/>
              <a:gd name="T22" fmla="*/ 359 w 412"/>
              <a:gd name="T23" fmla="*/ 993 h 1020"/>
              <a:gd name="T24" fmla="*/ 334 w 412"/>
              <a:gd name="T25" fmla="*/ 1019 h 1020"/>
              <a:gd name="T26" fmla="*/ 94 w 412"/>
              <a:gd name="T27" fmla="*/ 967 h 1020"/>
              <a:gd name="T28" fmla="*/ 94 w 412"/>
              <a:gd name="T29" fmla="*/ 967 h 1020"/>
              <a:gd name="T30" fmla="*/ 308 w 412"/>
              <a:gd name="T31" fmla="*/ 967 h 1020"/>
              <a:gd name="T32" fmla="*/ 334 w 412"/>
              <a:gd name="T33" fmla="*/ 728 h 1020"/>
              <a:gd name="T34" fmla="*/ 359 w 412"/>
              <a:gd name="T35" fmla="*/ 728 h 1020"/>
              <a:gd name="T36" fmla="*/ 334 w 412"/>
              <a:gd name="T37" fmla="*/ 728 h 1020"/>
              <a:gd name="T38" fmla="*/ 205 w 412"/>
              <a:gd name="T39" fmla="*/ 86 h 1020"/>
              <a:gd name="T40" fmla="*/ 77 w 412"/>
              <a:gd name="T41" fmla="*/ 693 h 1020"/>
              <a:gd name="T42" fmla="*/ 94 w 412"/>
              <a:gd name="T43" fmla="*/ 967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1020">
                <a:moveTo>
                  <a:pt x="334" y="1019"/>
                </a:moveTo>
                <a:lnTo>
                  <a:pt x="334" y="1019"/>
                </a:lnTo>
                <a:cubicBezTo>
                  <a:pt x="68" y="1019"/>
                  <a:pt x="68" y="1019"/>
                  <a:pt x="68" y="1019"/>
                </a:cubicBezTo>
                <a:cubicBezTo>
                  <a:pt x="60" y="1019"/>
                  <a:pt x="43" y="1010"/>
                  <a:pt x="43" y="993"/>
                </a:cubicBezTo>
                <a:cubicBezTo>
                  <a:pt x="17" y="693"/>
                  <a:pt x="17" y="693"/>
                  <a:pt x="17" y="693"/>
                </a:cubicBezTo>
                <a:cubicBezTo>
                  <a:pt x="0" y="488"/>
                  <a:pt x="51" y="274"/>
                  <a:pt x="154" y="60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0" y="9"/>
                  <a:pt x="188" y="0"/>
                  <a:pt x="205" y="0"/>
                </a:cubicBezTo>
                <a:cubicBezTo>
                  <a:pt x="214" y="0"/>
                  <a:pt x="222" y="9"/>
                  <a:pt x="222" y="17"/>
                </a:cubicBezTo>
                <a:cubicBezTo>
                  <a:pt x="231" y="26"/>
                  <a:pt x="231" y="26"/>
                  <a:pt x="231" y="26"/>
                </a:cubicBezTo>
                <a:cubicBezTo>
                  <a:pt x="359" y="248"/>
                  <a:pt x="411" y="488"/>
                  <a:pt x="385" y="728"/>
                </a:cubicBezTo>
                <a:cubicBezTo>
                  <a:pt x="359" y="993"/>
                  <a:pt x="359" y="993"/>
                  <a:pt x="359" y="993"/>
                </a:cubicBezTo>
                <a:cubicBezTo>
                  <a:pt x="359" y="1010"/>
                  <a:pt x="342" y="1019"/>
                  <a:pt x="334" y="1019"/>
                </a:cubicBezTo>
                <a:close/>
                <a:moveTo>
                  <a:pt x="94" y="967"/>
                </a:moveTo>
                <a:lnTo>
                  <a:pt x="94" y="967"/>
                </a:lnTo>
                <a:cubicBezTo>
                  <a:pt x="308" y="967"/>
                  <a:pt x="308" y="967"/>
                  <a:pt x="308" y="967"/>
                </a:cubicBezTo>
                <a:cubicBezTo>
                  <a:pt x="334" y="728"/>
                  <a:pt x="334" y="728"/>
                  <a:pt x="334" y="728"/>
                </a:cubicBezTo>
                <a:cubicBezTo>
                  <a:pt x="359" y="728"/>
                  <a:pt x="359" y="728"/>
                  <a:pt x="359" y="728"/>
                </a:cubicBezTo>
                <a:cubicBezTo>
                  <a:pt x="334" y="728"/>
                  <a:pt x="334" y="728"/>
                  <a:pt x="334" y="728"/>
                </a:cubicBezTo>
                <a:cubicBezTo>
                  <a:pt x="351" y="505"/>
                  <a:pt x="308" y="291"/>
                  <a:pt x="205" y="86"/>
                </a:cubicBezTo>
                <a:cubicBezTo>
                  <a:pt x="103" y="291"/>
                  <a:pt x="60" y="488"/>
                  <a:pt x="77" y="693"/>
                </a:cubicBezTo>
                <a:lnTo>
                  <a:pt x="94" y="9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76">
            <a:extLst>
              <a:ext uri="{FF2B5EF4-FFF2-40B4-BE49-F238E27FC236}">
                <a16:creationId xmlns:a16="http://schemas.microsoft.com/office/drawing/2014/main" id="{02CE4E2F-4584-3C4D-8876-80CFEF6E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312" y="9675511"/>
            <a:ext cx="194741" cy="418485"/>
          </a:xfrm>
          <a:custGeom>
            <a:avLst/>
            <a:gdLst>
              <a:gd name="T0" fmla="*/ 180 w 207"/>
              <a:gd name="T1" fmla="*/ 445 h 446"/>
              <a:gd name="T2" fmla="*/ 180 w 207"/>
              <a:gd name="T3" fmla="*/ 445 h 446"/>
              <a:gd name="T4" fmla="*/ 155 w 207"/>
              <a:gd name="T5" fmla="*/ 436 h 446"/>
              <a:gd name="T6" fmla="*/ 9 w 207"/>
              <a:gd name="T7" fmla="*/ 248 h 446"/>
              <a:gd name="T8" fmla="*/ 18 w 207"/>
              <a:gd name="T9" fmla="*/ 214 h 446"/>
              <a:gd name="T10" fmla="*/ 52 w 207"/>
              <a:gd name="T11" fmla="*/ 214 h 446"/>
              <a:gd name="T12" fmla="*/ 155 w 207"/>
              <a:gd name="T13" fmla="*/ 342 h 446"/>
              <a:gd name="T14" fmla="*/ 155 w 207"/>
              <a:gd name="T15" fmla="*/ 291 h 446"/>
              <a:gd name="T16" fmla="*/ 26 w 207"/>
              <a:gd name="T17" fmla="*/ 43 h 446"/>
              <a:gd name="T18" fmla="*/ 43 w 207"/>
              <a:gd name="T19" fmla="*/ 8 h 446"/>
              <a:gd name="T20" fmla="*/ 78 w 207"/>
              <a:gd name="T21" fmla="*/ 17 h 446"/>
              <a:gd name="T22" fmla="*/ 206 w 207"/>
              <a:gd name="T23" fmla="*/ 274 h 446"/>
              <a:gd name="T24" fmla="*/ 206 w 207"/>
              <a:gd name="T25" fmla="*/ 282 h 446"/>
              <a:gd name="T26" fmla="*/ 206 w 207"/>
              <a:gd name="T27" fmla="*/ 419 h 446"/>
              <a:gd name="T28" fmla="*/ 189 w 207"/>
              <a:gd name="T29" fmla="*/ 445 h 446"/>
              <a:gd name="T30" fmla="*/ 180 w 207"/>
              <a:gd name="T31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446">
                <a:moveTo>
                  <a:pt x="180" y="445"/>
                </a:moveTo>
                <a:lnTo>
                  <a:pt x="180" y="445"/>
                </a:lnTo>
                <a:cubicBezTo>
                  <a:pt x="172" y="445"/>
                  <a:pt x="163" y="445"/>
                  <a:pt x="155" y="436"/>
                </a:cubicBezTo>
                <a:cubicBezTo>
                  <a:pt x="9" y="248"/>
                  <a:pt x="9" y="248"/>
                  <a:pt x="9" y="248"/>
                </a:cubicBezTo>
                <a:cubicBezTo>
                  <a:pt x="0" y="239"/>
                  <a:pt x="9" y="222"/>
                  <a:pt x="18" y="214"/>
                </a:cubicBezTo>
                <a:cubicBezTo>
                  <a:pt x="26" y="205"/>
                  <a:pt x="43" y="205"/>
                  <a:pt x="52" y="214"/>
                </a:cubicBezTo>
                <a:cubicBezTo>
                  <a:pt x="155" y="342"/>
                  <a:pt x="155" y="342"/>
                  <a:pt x="155" y="342"/>
                </a:cubicBezTo>
                <a:cubicBezTo>
                  <a:pt x="155" y="291"/>
                  <a:pt x="155" y="291"/>
                  <a:pt x="155" y="291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34"/>
                  <a:pt x="26" y="17"/>
                  <a:pt x="43" y="8"/>
                </a:cubicBezTo>
                <a:cubicBezTo>
                  <a:pt x="52" y="0"/>
                  <a:pt x="69" y="8"/>
                  <a:pt x="78" y="17"/>
                </a:cubicBezTo>
                <a:cubicBezTo>
                  <a:pt x="206" y="274"/>
                  <a:pt x="206" y="274"/>
                  <a:pt x="206" y="274"/>
                </a:cubicBezTo>
                <a:cubicBezTo>
                  <a:pt x="206" y="274"/>
                  <a:pt x="206" y="274"/>
                  <a:pt x="206" y="282"/>
                </a:cubicBezTo>
                <a:cubicBezTo>
                  <a:pt x="206" y="419"/>
                  <a:pt x="206" y="419"/>
                  <a:pt x="206" y="419"/>
                </a:cubicBezTo>
                <a:cubicBezTo>
                  <a:pt x="206" y="428"/>
                  <a:pt x="197" y="445"/>
                  <a:pt x="189" y="445"/>
                </a:cubicBezTo>
                <a:lnTo>
                  <a:pt x="180" y="4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77">
            <a:extLst>
              <a:ext uri="{FF2B5EF4-FFF2-40B4-BE49-F238E27FC236}">
                <a16:creationId xmlns:a16="http://schemas.microsoft.com/office/drawing/2014/main" id="{1FC02A02-1B8D-3B48-A16D-28A25251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7551" y="9683798"/>
            <a:ext cx="186452" cy="410198"/>
          </a:xfrm>
          <a:custGeom>
            <a:avLst/>
            <a:gdLst>
              <a:gd name="T0" fmla="*/ 25 w 198"/>
              <a:gd name="T1" fmla="*/ 437 h 438"/>
              <a:gd name="T2" fmla="*/ 25 w 198"/>
              <a:gd name="T3" fmla="*/ 437 h 438"/>
              <a:gd name="T4" fmla="*/ 17 w 198"/>
              <a:gd name="T5" fmla="*/ 437 h 438"/>
              <a:gd name="T6" fmla="*/ 0 w 198"/>
              <a:gd name="T7" fmla="*/ 411 h 438"/>
              <a:gd name="T8" fmla="*/ 0 w 198"/>
              <a:gd name="T9" fmla="*/ 274 h 438"/>
              <a:gd name="T10" fmla="*/ 8 w 198"/>
              <a:gd name="T11" fmla="*/ 266 h 438"/>
              <a:gd name="T12" fmla="*/ 128 w 198"/>
              <a:gd name="T13" fmla="*/ 26 h 438"/>
              <a:gd name="T14" fmla="*/ 162 w 198"/>
              <a:gd name="T15" fmla="*/ 9 h 438"/>
              <a:gd name="T16" fmla="*/ 171 w 198"/>
              <a:gd name="T17" fmla="*/ 52 h 438"/>
              <a:gd name="T18" fmla="*/ 60 w 198"/>
              <a:gd name="T19" fmla="*/ 283 h 438"/>
              <a:gd name="T20" fmla="*/ 60 w 198"/>
              <a:gd name="T21" fmla="*/ 334 h 438"/>
              <a:gd name="T22" fmla="*/ 145 w 198"/>
              <a:gd name="T23" fmla="*/ 223 h 438"/>
              <a:gd name="T24" fmla="*/ 179 w 198"/>
              <a:gd name="T25" fmla="*/ 214 h 438"/>
              <a:gd name="T26" fmla="*/ 188 w 198"/>
              <a:gd name="T27" fmla="*/ 257 h 438"/>
              <a:gd name="T28" fmla="*/ 51 w 198"/>
              <a:gd name="T29" fmla="*/ 428 h 438"/>
              <a:gd name="T30" fmla="*/ 25 w 198"/>
              <a:gd name="T31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438">
                <a:moveTo>
                  <a:pt x="25" y="437"/>
                </a:moveTo>
                <a:lnTo>
                  <a:pt x="25" y="437"/>
                </a:lnTo>
                <a:cubicBezTo>
                  <a:pt x="25" y="437"/>
                  <a:pt x="25" y="437"/>
                  <a:pt x="17" y="437"/>
                </a:cubicBezTo>
                <a:cubicBezTo>
                  <a:pt x="8" y="437"/>
                  <a:pt x="0" y="420"/>
                  <a:pt x="0" y="411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66"/>
                  <a:pt x="0" y="266"/>
                  <a:pt x="8" y="26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9"/>
                  <a:pt x="145" y="0"/>
                  <a:pt x="162" y="9"/>
                </a:cubicBezTo>
                <a:cubicBezTo>
                  <a:pt x="179" y="17"/>
                  <a:pt x="179" y="35"/>
                  <a:pt x="171" y="52"/>
                </a:cubicBezTo>
                <a:cubicBezTo>
                  <a:pt x="60" y="283"/>
                  <a:pt x="60" y="283"/>
                  <a:pt x="60" y="283"/>
                </a:cubicBezTo>
                <a:cubicBezTo>
                  <a:pt x="60" y="334"/>
                  <a:pt x="60" y="334"/>
                  <a:pt x="60" y="334"/>
                </a:cubicBezTo>
                <a:cubicBezTo>
                  <a:pt x="145" y="223"/>
                  <a:pt x="145" y="223"/>
                  <a:pt x="145" y="223"/>
                </a:cubicBezTo>
                <a:cubicBezTo>
                  <a:pt x="154" y="214"/>
                  <a:pt x="171" y="206"/>
                  <a:pt x="179" y="214"/>
                </a:cubicBezTo>
                <a:cubicBezTo>
                  <a:pt x="197" y="231"/>
                  <a:pt x="197" y="249"/>
                  <a:pt x="188" y="257"/>
                </a:cubicBezTo>
                <a:cubicBezTo>
                  <a:pt x="51" y="428"/>
                  <a:pt x="51" y="428"/>
                  <a:pt x="51" y="428"/>
                </a:cubicBezTo>
                <a:cubicBezTo>
                  <a:pt x="42" y="437"/>
                  <a:pt x="34" y="437"/>
                  <a:pt x="25" y="4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78">
            <a:extLst>
              <a:ext uri="{FF2B5EF4-FFF2-40B4-BE49-F238E27FC236}">
                <a16:creationId xmlns:a16="http://schemas.microsoft.com/office/drawing/2014/main" id="{88790EF4-50DF-E24F-9AF8-5C821B5F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147" y="9886826"/>
            <a:ext cx="169878" cy="107728"/>
          </a:xfrm>
          <a:custGeom>
            <a:avLst/>
            <a:gdLst>
              <a:gd name="T0" fmla="*/ 154 w 181"/>
              <a:gd name="T1" fmla="*/ 112 h 113"/>
              <a:gd name="T2" fmla="*/ 154 w 181"/>
              <a:gd name="T3" fmla="*/ 112 h 113"/>
              <a:gd name="T4" fmla="*/ 34 w 181"/>
              <a:gd name="T5" fmla="*/ 112 h 113"/>
              <a:gd name="T6" fmla="*/ 0 w 181"/>
              <a:gd name="T7" fmla="*/ 86 h 113"/>
              <a:gd name="T8" fmla="*/ 0 w 181"/>
              <a:gd name="T9" fmla="*/ 26 h 113"/>
              <a:gd name="T10" fmla="*/ 34 w 181"/>
              <a:gd name="T11" fmla="*/ 0 h 113"/>
              <a:gd name="T12" fmla="*/ 154 w 181"/>
              <a:gd name="T13" fmla="*/ 0 h 113"/>
              <a:gd name="T14" fmla="*/ 180 w 181"/>
              <a:gd name="T15" fmla="*/ 26 h 113"/>
              <a:gd name="T16" fmla="*/ 180 w 181"/>
              <a:gd name="T17" fmla="*/ 86 h 113"/>
              <a:gd name="T18" fmla="*/ 154 w 181"/>
              <a:gd name="T19" fmla="*/ 112 h 113"/>
              <a:gd name="T20" fmla="*/ 60 w 181"/>
              <a:gd name="T21" fmla="*/ 52 h 113"/>
              <a:gd name="T22" fmla="*/ 60 w 181"/>
              <a:gd name="T23" fmla="*/ 52 h 113"/>
              <a:gd name="T24" fmla="*/ 129 w 181"/>
              <a:gd name="T25" fmla="*/ 52 h 113"/>
              <a:gd name="T26" fmla="*/ 129 w 181"/>
              <a:gd name="T27" fmla="*/ 52 h 113"/>
              <a:gd name="T28" fmla="*/ 60 w 181"/>
              <a:gd name="T29" fmla="*/ 5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13">
                <a:moveTo>
                  <a:pt x="154" y="112"/>
                </a:moveTo>
                <a:lnTo>
                  <a:pt x="154" y="112"/>
                </a:lnTo>
                <a:cubicBezTo>
                  <a:pt x="34" y="112"/>
                  <a:pt x="34" y="112"/>
                  <a:pt x="34" y="112"/>
                </a:cubicBezTo>
                <a:cubicBezTo>
                  <a:pt x="17" y="112"/>
                  <a:pt x="0" y="95"/>
                  <a:pt x="0" y="8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1" y="0"/>
                  <a:pt x="180" y="9"/>
                  <a:pt x="180" y="26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180" y="95"/>
                  <a:pt x="171" y="112"/>
                  <a:pt x="154" y="112"/>
                </a:cubicBezTo>
                <a:close/>
                <a:moveTo>
                  <a:pt x="60" y="52"/>
                </a:moveTo>
                <a:lnTo>
                  <a:pt x="60" y="52"/>
                </a:lnTo>
                <a:cubicBezTo>
                  <a:pt x="129" y="52"/>
                  <a:pt x="129" y="52"/>
                  <a:pt x="129" y="52"/>
                </a:cubicBezTo>
                <a:lnTo>
                  <a:pt x="129" y="52"/>
                </a:lnTo>
                <a:cubicBezTo>
                  <a:pt x="60" y="52"/>
                  <a:pt x="60" y="52"/>
                  <a:pt x="60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79">
            <a:extLst>
              <a:ext uri="{FF2B5EF4-FFF2-40B4-BE49-F238E27FC236}">
                <a16:creationId xmlns:a16="http://schemas.microsoft.com/office/drawing/2014/main" id="{7D070CC6-516B-AC48-9886-CA71E78E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434" y="9257029"/>
            <a:ext cx="153304" cy="161591"/>
          </a:xfrm>
          <a:custGeom>
            <a:avLst/>
            <a:gdLst>
              <a:gd name="T0" fmla="*/ 85 w 163"/>
              <a:gd name="T1" fmla="*/ 171 h 172"/>
              <a:gd name="T2" fmla="*/ 85 w 163"/>
              <a:gd name="T3" fmla="*/ 171 h 172"/>
              <a:gd name="T4" fmla="*/ 0 w 163"/>
              <a:gd name="T5" fmla="*/ 85 h 172"/>
              <a:gd name="T6" fmla="*/ 85 w 163"/>
              <a:gd name="T7" fmla="*/ 0 h 172"/>
              <a:gd name="T8" fmla="*/ 162 w 163"/>
              <a:gd name="T9" fmla="*/ 85 h 172"/>
              <a:gd name="T10" fmla="*/ 85 w 163"/>
              <a:gd name="T11" fmla="*/ 171 h 172"/>
              <a:gd name="T12" fmla="*/ 85 w 163"/>
              <a:gd name="T13" fmla="*/ 60 h 172"/>
              <a:gd name="T14" fmla="*/ 85 w 163"/>
              <a:gd name="T15" fmla="*/ 60 h 172"/>
              <a:gd name="T16" fmla="*/ 60 w 163"/>
              <a:gd name="T17" fmla="*/ 85 h 172"/>
              <a:gd name="T18" fmla="*/ 85 w 163"/>
              <a:gd name="T19" fmla="*/ 111 h 172"/>
              <a:gd name="T20" fmla="*/ 111 w 163"/>
              <a:gd name="T21" fmla="*/ 85 h 172"/>
              <a:gd name="T22" fmla="*/ 85 w 163"/>
              <a:gd name="T2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72">
                <a:moveTo>
                  <a:pt x="85" y="171"/>
                </a:moveTo>
                <a:lnTo>
                  <a:pt x="85" y="171"/>
                </a:lnTo>
                <a:cubicBezTo>
                  <a:pt x="43" y="171"/>
                  <a:pt x="0" y="128"/>
                  <a:pt x="0" y="85"/>
                </a:cubicBezTo>
                <a:cubicBezTo>
                  <a:pt x="0" y="43"/>
                  <a:pt x="43" y="0"/>
                  <a:pt x="85" y="0"/>
                </a:cubicBezTo>
                <a:cubicBezTo>
                  <a:pt x="128" y="0"/>
                  <a:pt x="162" y="43"/>
                  <a:pt x="162" y="85"/>
                </a:cubicBezTo>
                <a:cubicBezTo>
                  <a:pt x="162" y="128"/>
                  <a:pt x="128" y="171"/>
                  <a:pt x="85" y="171"/>
                </a:cubicBezTo>
                <a:close/>
                <a:moveTo>
                  <a:pt x="85" y="60"/>
                </a:moveTo>
                <a:lnTo>
                  <a:pt x="85" y="60"/>
                </a:lnTo>
                <a:cubicBezTo>
                  <a:pt x="68" y="60"/>
                  <a:pt x="60" y="68"/>
                  <a:pt x="60" y="85"/>
                </a:cubicBezTo>
                <a:cubicBezTo>
                  <a:pt x="60" y="102"/>
                  <a:pt x="68" y="111"/>
                  <a:pt x="85" y="111"/>
                </a:cubicBezTo>
                <a:cubicBezTo>
                  <a:pt x="102" y="111"/>
                  <a:pt x="111" y="102"/>
                  <a:pt x="111" y="85"/>
                </a:cubicBezTo>
                <a:cubicBezTo>
                  <a:pt x="111" y="68"/>
                  <a:pt x="102" y="60"/>
                  <a:pt x="85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80">
            <a:extLst>
              <a:ext uri="{FF2B5EF4-FFF2-40B4-BE49-F238E27FC236}">
                <a16:creationId xmlns:a16="http://schemas.microsoft.com/office/drawing/2014/main" id="{4B81E032-F827-6F41-82DD-EC271A02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442" y="9692085"/>
            <a:ext cx="49721" cy="401911"/>
          </a:xfrm>
          <a:custGeom>
            <a:avLst/>
            <a:gdLst>
              <a:gd name="T0" fmla="*/ 25 w 52"/>
              <a:gd name="T1" fmla="*/ 428 h 429"/>
              <a:gd name="T2" fmla="*/ 25 w 52"/>
              <a:gd name="T3" fmla="*/ 428 h 429"/>
              <a:gd name="T4" fmla="*/ 0 w 52"/>
              <a:gd name="T5" fmla="*/ 402 h 429"/>
              <a:gd name="T6" fmla="*/ 0 w 52"/>
              <a:gd name="T7" fmla="*/ 26 h 429"/>
              <a:gd name="T8" fmla="*/ 25 w 52"/>
              <a:gd name="T9" fmla="*/ 0 h 429"/>
              <a:gd name="T10" fmla="*/ 51 w 52"/>
              <a:gd name="T11" fmla="*/ 26 h 429"/>
              <a:gd name="T12" fmla="*/ 51 w 52"/>
              <a:gd name="T13" fmla="*/ 402 h 429"/>
              <a:gd name="T14" fmla="*/ 25 w 52"/>
              <a:gd name="T1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29">
                <a:moveTo>
                  <a:pt x="25" y="428"/>
                </a:moveTo>
                <a:lnTo>
                  <a:pt x="25" y="428"/>
                </a:lnTo>
                <a:cubicBezTo>
                  <a:pt x="8" y="428"/>
                  <a:pt x="0" y="419"/>
                  <a:pt x="0" y="40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6"/>
                </a:cubicBezTo>
                <a:cubicBezTo>
                  <a:pt x="51" y="402"/>
                  <a:pt x="51" y="402"/>
                  <a:pt x="51" y="402"/>
                </a:cubicBezTo>
                <a:cubicBezTo>
                  <a:pt x="51" y="419"/>
                  <a:pt x="42" y="428"/>
                  <a:pt x="25" y="4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81">
            <a:extLst>
              <a:ext uri="{FF2B5EF4-FFF2-40B4-BE49-F238E27FC236}">
                <a16:creationId xmlns:a16="http://schemas.microsoft.com/office/drawing/2014/main" id="{52B3018D-85C7-D547-A1BF-38E20C16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353" y="9041572"/>
            <a:ext cx="248604" cy="990271"/>
          </a:xfrm>
          <a:custGeom>
            <a:avLst/>
            <a:gdLst>
              <a:gd name="T0" fmla="*/ 231 w 266"/>
              <a:gd name="T1" fmla="*/ 1052 h 1053"/>
              <a:gd name="T2" fmla="*/ 231 w 266"/>
              <a:gd name="T3" fmla="*/ 1052 h 1053"/>
              <a:gd name="T4" fmla="*/ 214 w 266"/>
              <a:gd name="T5" fmla="*/ 1044 h 1053"/>
              <a:gd name="T6" fmla="*/ 0 w 266"/>
              <a:gd name="T7" fmla="*/ 539 h 1053"/>
              <a:gd name="T8" fmla="*/ 94 w 266"/>
              <a:gd name="T9" fmla="*/ 179 h 1053"/>
              <a:gd name="T10" fmla="*/ 214 w 266"/>
              <a:gd name="T11" fmla="*/ 8 h 1053"/>
              <a:gd name="T12" fmla="*/ 257 w 266"/>
              <a:gd name="T13" fmla="*/ 8 h 1053"/>
              <a:gd name="T14" fmla="*/ 257 w 266"/>
              <a:gd name="T15" fmla="*/ 51 h 1053"/>
              <a:gd name="T16" fmla="*/ 146 w 266"/>
              <a:gd name="T17" fmla="*/ 205 h 1053"/>
              <a:gd name="T18" fmla="*/ 60 w 266"/>
              <a:gd name="T19" fmla="*/ 539 h 1053"/>
              <a:gd name="T20" fmla="*/ 257 w 266"/>
              <a:gd name="T21" fmla="*/ 1010 h 1053"/>
              <a:gd name="T22" fmla="*/ 257 w 266"/>
              <a:gd name="T23" fmla="*/ 1044 h 1053"/>
              <a:gd name="T24" fmla="*/ 231 w 266"/>
              <a:gd name="T25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1053">
                <a:moveTo>
                  <a:pt x="231" y="1052"/>
                </a:moveTo>
                <a:lnTo>
                  <a:pt x="231" y="1052"/>
                </a:lnTo>
                <a:cubicBezTo>
                  <a:pt x="231" y="1052"/>
                  <a:pt x="223" y="1052"/>
                  <a:pt x="214" y="1044"/>
                </a:cubicBezTo>
                <a:cubicBezTo>
                  <a:pt x="154" y="984"/>
                  <a:pt x="9" y="804"/>
                  <a:pt x="0" y="539"/>
                </a:cubicBezTo>
                <a:cubicBezTo>
                  <a:pt x="0" y="419"/>
                  <a:pt x="34" y="291"/>
                  <a:pt x="94" y="179"/>
                </a:cubicBezTo>
                <a:cubicBezTo>
                  <a:pt x="128" y="111"/>
                  <a:pt x="171" y="51"/>
                  <a:pt x="214" y="8"/>
                </a:cubicBezTo>
                <a:cubicBezTo>
                  <a:pt x="223" y="0"/>
                  <a:pt x="240" y="0"/>
                  <a:pt x="257" y="8"/>
                </a:cubicBezTo>
                <a:cubicBezTo>
                  <a:pt x="265" y="17"/>
                  <a:pt x="265" y="34"/>
                  <a:pt x="257" y="51"/>
                </a:cubicBezTo>
                <a:cubicBezTo>
                  <a:pt x="214" y="94"/>
                  <a:pt x="171" y="145"/>
                  <a:pt x="146" y="205"/>
                </a:cubicBezTo>
                <a:cubicBezTo>
                  <a:pt x="86" y="308"/>
                  <a:pt x="51" y="427"/>
                  <a:pt x="60" y="539"/>
                </a:cubicBezTo>
                <a:cubicBezTo>
                  <a:pt x="60" y="787"/>
                  <a:pt x="197" y="950"/>
                  <a:pt x="257" y="1010"/>
                </a:cubicBezTo>
                <a:cubicBezTo>
                  <a:pt x="265" y="1018"/>
                  <a:pt x="265" y="1035"/>
                  <a:pt x="257" y="1044"/>
                </a:cubicBezTo>
                <a:cubicBezTo>
                  <a:pt x="248" y="1052"/>
                  <a:pt x="240" y="1052"/>
                  <a:pt x="231" y="10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82">
            <a:extLst>
              <a:ext uri="{FF2B5EF4-FFF2-40B4-BE49-F238E27FC236}">
                <a16:creationId xmlns:a16="http://schemas.microsoft.com/office/drawing/2014/main" id="{45132380-7064-0047-A40E-EF7BC1ED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8502" y="9041572"/>
            <a:ext cx="252746" cy="990271"/>
          </a:xfrm>
          <a:custGeom>
            <a:avLst/>
            <a:gdLst>
              <a:gd name="T0" fmla="*/ 26 w 267"/>
              <a:gd name="T1" fmla="*/ 1052 h 1053"/>
              <a:gd name="T2" fmla="*/ 26 w 267"/>
              <a:gd name="T3" fmla="*/ 1052 h 1053"/>
              <a:gd name="T4" fmla="*/ 9 w 267"/>
              <a:gd name="T5" fmla="*/ 1044 h 1053"/>
              <a:gd name="T6" fmla="*/ 9 w 267"/>
              <a:gd name="T7" fmla="*/ 1010 h 1053"/>
              <a:gd name="T8" fmla="*/ 120 w 267"/>
              <a:gd name="T9" fmla="*/ 856 h 1053"/>
              <a:gd name="T10" fmla="*/ 206 w 267"/>
              <a:gd name="T11" fmla="*/ 513 h 1053"/>
              <a:gd name="T12" fmla="*/ 9 w 267"/>
              <a:gd name="T13" fmla="*/ 51 h 1053"/>
              <a:gd name="T14" fmla="*/ 9 w 267"/>
              <a:gd name="T15" fmla="*/ 8 h 1053"/>
              <a:gd name="T16" fmla="*/ 52 w 267"/>
              <a:gd name="T17" fmla="*/ 8 h 1053"/>
              <a:gd name="T18" fmla="*/ 257 w 267"/>
              <a:gd name="T19" fmla="*/ 513 h 1053"/>
              <a:gd name="T20" fmla="*/ 172 w 267"/>
              <a:gd name="T21" fmla="*/ 881 h 1053"/>
              <a:gd name="T22" fmla="*/ 52 w 267"/>
              <a:gd name="T23" fmla="*/ 1044 h 1053"/>
              <a:gd name="T24" fmla="*/ 26 w 267"/>
              <a:gd name="T25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" h="1053">
                <a:moveTo>
                  <a:pt x="26" y="1052"/>
                </a:moveTo>
                <a:lnTo>
                  <a:pt x="26" y="1052"/>
                </a:lnTo>
                <a:cubicBezTo>
                  <a:pt x="26" y="1052"/>
                  <a:pt x="17" y="1052"/>
                  <a:pt x="9" y="1044"/>
                </a:cubicBezTo>
                <a:cubicBezTo>
                  <a:pt x="0" y="1035"/>
                  <a:pt x="0" y="1018"/>
                  <a:pt x="9" y="1010"/>
                </a:cubicBezTo>
                <a:cubicBezTo>
                  <a:pt x="52" y="967"/>
                  <a:pt x="94" y="915"/>
                  <a:pt x="120" y="856"/>
                </a:cubicBezTo>
                <a:cubicBezTo>
                  <a:pt x="180" y="744"/>
                  <a:pt x="206" y="633"/>
                  <a:pt x="206" y="513"/>
                </a:cubicBezTo>
                <a:cubicBezTo>
                  <a:pt x="197" y="274"/>
                  <a:pt x="69" y="102"/>
                  <a:pt x="9" y="51"/>
                </a:cubicBezTo>
                <a:cubicBezTo>
                  <a:pt x="0" y="34"/>
                  <a:pt x="0" y="17"/>
                  <a:pt x="9" y="8"/>
                </a:cubicBezTo>
                <a:cubicBezTo>
                  <a:pt x="17" y="0"/>
                  <a:pt x="35" y="0"/>
                  <a:pt x="52" y="8"/>
                </a:cubicBezTo>
                <a:cubicBezTo>
                  <a:pt x="112" y="77"/>
                  <a:pt x="257" y="248"/>
                  <a:pt x="257" y="513"/>
                </a:cubicBezTo>
                <a:cubicBezTo>
                  <a:pt x="266" y="641"/>
                  <a:pt x="231" y="761"/>
                  <a:pt x="172" y="881"/>
                </a:cubicBezTo>
                <a:cubicBezTo>
                  <a:pt x="137" y="941"/>
                  <a:pt x="94" y="1001"/>
                  <a:pt x="52" y="1044"/>
                </a:cubicBezTo>
                <a:cubicBezTo>
                  <a:pt x="43" y="1052"/>
                  <a:pt x="35" y="1052"/>
                  <a:pt x="26" y="10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83">
            <a:extLst>
              <a:ext uri="{FF2B5EF4-FFF2-40B4-BE49-F238E27FC236}">
                <a16:creationId xmlns:a16="http://schemas.microsoft.com/office/drawing/2014/main" id="{77AAE602-504D-4942-9A35-41C29B08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415" y="9306750"/>
            <a:ext cx="998558" cy="886688"/>
          </a:xfrm>
          <a:custGeom>
            <a:avLst/>
            <a:gdLst>
              <a:gd name="T0" fmla="*/ 531 w 1063"/>
              <a:gd name="T1" fmla="*/ 942 h 943"/>
              <a:gd name="T2" fmla="*/ 531 w 1063"/>
              <a:gd name="T3" fmla="*/ 942 h 943"/>
              <a:gd name="T4" fmla="*/ 154 w 1063"/>
              <a:gd name="T5" fmla="*/ 788 h 943"/>
              <a:gd name="T6" fmla="*/ 0 w 1063"/>
              <a:gd name="T7" fmla="*/ 411 h 943"/>
              <a:gd name="T8" fmla="*/ 43 w 1063"/>
              <a:gd name="T9" fmla="*/ 188 h 943"/>
              <a:gd name="T10" fmla="*/ 171 w 1063"/>
              <a:gd name="T11" fmla="*/ 17 h 943"/>
              <a:gd name="T12" fmla="*/ 214 w 1063"/>
              <a:gd name="T13" fmla="*/ 17 h 943"/>
              <a:gd name="T14" fmla="*/ 206 w 1063"/>
              <a:gd name="T15" fmla="*/ 60 h 943"/>
              <a:gd name="T16" fmla="*/ 94 w 1063"/>
              <a:gd name="T17" fmla="*/ 214 h 943"/>
              <a:gd name="T18" fmla="*/ 52 w 1063"/>
              <a:gd name="T19" fmla="*/ 411 h 943"/>
              <a:gd name="T20" fmla="*/ 189 w 1063"/>
              <a:gd name="T21" fmla="*/ 745 h 943"/>
              <a:gd name="T22" fmla="*/ 531 w 1063"/>
              <a:gd name="T23" fmla="*/ 890 h 943"/>
              <a:gd name="T24" fmla="*/ 865 w 1063"/>
              <a:gd name="T25" fmla="*/ 745 h 943"/>
              <a:gd name="T26" fmla="*/ 1010 w 1063"/>
              <a:gd name="T27" fmla="*/ 411 h 943"/>
              <a:gd name="T28" fmla="*/ 848 w 1063"/>
              <a:gd name="T29" fmla="*/ 51 h 943"/>
              <a:gd name="T30" fmla="*/ 839 w 1063"/>
              <a:gd name="T31" fmla="*/ 9 h 943"/>
              <a:gd name="T32" fmla="*/ 882 w 1063"/>
              <a:gd name="T33" fmla="*/ 9 h 943"/>
              <a:gd name="T34" fmla="*/ 1062 w 1063"/>
              <a:gd name="T35" fmla="*/ 411 h 943"/>
              <a:gd name="T36" fmla="*/ 908 w 1063"/>
              <a:gd name="T37" fmla="*/ 788 h 943"/>
              <a:gd name="T38" fmla="*/ 531 w 1063"/>
              <a:gd name="T39" fmla="*/ 94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3" h="943">
                <a:moveTo>
                  <a:pt x="531" y="942"/>
                </a:moveTo>
                <a:lnTo>
                  <a:pt x="531" y="942"/>
                </a:lnTo>
                <a:cubicBezTo>
                  <a:pt x="386" y="942"/>
                  <a:pt x="257" y="890"/>
                  <a:pt x="154" y="788"/>
                </a:cubicBezTo>
                <a:cubicBezTo>
                  <a:pt x="52" y="685"/>
                  <a:pt x="0" y="556"/>
                  <a:pt x="0" y="411"/>
                </a:cubicBezTo>
                <a:cubicBezTo>
                  <a:pt x="0" y="334"/>
                  <a:pt x="9" y="257"/>
                  <a:pt x="43" y="188"/>
                </a:cubicBezTo>
                <a:cubicBezTo>
                  <a:pt x="77" y="120"/>
                  <a:pt x="120" y="69"/>
                  <a:pt x="171" y="17"/>
                </a:cubicBezTo>
                <a:cubicBezTo>
                  <a:pt x="180" y="9"/>
                  <a:pt x="197" y="9"/>
                  <a:pt x="214" y="17"/>
                </a:cubicBezTo>
                <a:cubicBezTo>
                  <a:pt x="223" y="26"/>
                  <a:pt x="223" y="43"/>
                  <a:pt x="206" y="60"/>
                </a:cubicBezTo>
                <a:cubicBezTo>
                  <a:pt x="163" y="103"/>
                  <a:pt x="120" y="154"/>
                  <a:pt x="94" y="214"/>
                </a:cubicBezTo>
                <a:cubicBezTo>
                  <a:pt x="69" y="274"/>
                  <a:pt x="52" y="342"/>
                  <a:pt x="52" y="411"/>
                </a:cubicBezTo>
                <a:cubicBezTo>
                  <a:pt x="52" y="539"/>
                  <a:pt x="103" y="659"/>
                  <a:pt x="189" y="745"/>
                </a:cubicBezTo>
                <a:cubicBezTo>
                  <a:pt x="283" y="839"/>
                  <a:pt x="403" y="890"/>
                  <a:pt x="531" y="890"/>
                </a:cubicBezTo>
                <a:cubicBezTo>
                  <a:pt x="660" y="890"/>
                  <a:pt x="779" y="839"/>
                  <a:pt x="865" y="745"/>
                </a:cubicBezTo>
                <a:cubicBezTo>
                  <a:pt x="959" y="659"/>
                  <a:pt x="1010" y="539"/>
                  <a:pt x="1010" y="411"/>
                </a:cubicBezTo>
                <a:cubicBezTo>
                  <a:pt x="1010" y="274"/>
                  <a:pt x="950" y="145"/>
                  <a:pt x="848" y="51"/>
                </a:cubicBezTo>
                <a:cubicBezTo>
                  <a:pt x="831" y="43"/>
                  <a:pt x="831" y="26"/>
                  <a:pt x="839" y="9"/>
                </a:cubicBezTo>
                <a:cubicBezTo>
                  <a:pt x="848" y="0"/>
                  <a:pt x="865" y="0"/>
                  <a:pt x="882" y="9"/>
                </a:cubicBezTo>
                <a:cubicBezTo>
                  <a:pt x="993" y="111"/>
                  <a:pt x="1062" y="257"/>
                  <a:pt x="1062" y="411"/>
                </a:cubicBezTo>
                <a:cubicBezTo>
                  <a:pt x="1062" y="556"/>
                  <a:pt x="1010" y="685"/>
                  <a:pt x="908" y="788"/>
                </a:cubicBezTo>
                <a:cubicBezTo>
                  <a:pt x="805" y="890"/>
                  <a:pt x="668" y="942"/>
                  <a:pt x="531" y="9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84">
            <a:extLst>
              <a:ext uri="{FF2B5EF4-FFF2-40B4-BE49-F238E27FC236}">
                <a16:creationId xmlns:a16="http://schemas.microsoft.com/office/drawing/2014/main" id="{7F950B82-DAAA-4D4A-B27B-48E380A5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593" y="9924115"/>
            <a:ext cx="459916" cy="211315"/>
          </a:xfrm>
          <a:custGeom>
            <a:avLst/>
            <a:gdLst>
              <a:gd name="T0" fmla="*/ 454 w 489"/>
              <a:gd name="T1" fmla="*/ 223 h 224"/>
              <a:gd name="T2" fmla="*/ 454 w 489"/>
              <a:gd name="T3" fmla="*/ 223 h 224"/>
              <a:gd name="T4" fmla="*/ 445 w 489"/>
              <a:gd name="T5" fmla="*/ 214 h 224"/>
              <a:gd name="T6" fmla="*/ 428 w 489"/>
              <a:gd name="T7" fmla="*/ 180 h 224"/>
              <a:gd name="T8" fmla="*/ 411 w 489"/>
              <a:gd name="T9" fmla="*/ 120 h 224"/>
              <a:gd name="T10" fmla="*/ 351 w 489"/>
              <a:gd name="T11" fmla="*/ 86 h 224"/>
              <a:gd name="T12" fmla="*/ 334 w 489"/>
              <a:gd name="T13" fmla="*/ 86 h 224"/>
              <a:gd name="T14" fmla="*/ 308 w 489"/>
              <a:gd name="T15" fmla="*/ 77 h 224"/>
              <a:gd name="T16" fmla="*/ 257 w 489"/>
              <a:gd name="T17" fmla="*/ 52 h 224"/>
              <a:gd name="T18" fmla="*/ 197 w 489"/>
              <a:gd name="T19" fmla="*/ 111 h 224"/>
              <a:gd name="T20" fmla="*/ 180 w 489"/>
              <a:gd name="T21" fmla="*/ 129 h 224"/>
              <a:gd name="T22" fmla="*/ 154 w 489"/>
              <a:gd name="T23" fmla="*/ 129 h 224"/>
              <a:gd name="T24" fmla="*/ 128 w 489"/>
              <a:gd name="T25" fmla="*/ 129 h 224"/>
              <a:gd name="T26" fmla="*/ 128 w 489"/>
              <a:gd name="T27" fmla="*/ 129 h 224"/>
              <a:gd name="T28" fmla="*/ 68 w 489"/>
              <a:gd name="T29" fmla="*/ 146 h 224"/>
              <a:gd name="T30" fmla="*/ 51 w 489"/>
              <a:gd name="T31" fmla="*/ 180 h 224"/>
              <a:gd name="T32" fmla="*/ 25 w 489"/>
              <a:gd name="T33" fmla="*/ 214 h 224"/>
              <a:gd name="T34" fmla="*/ 25 w 489"/>
              <a:gd name="T35" fmla="*/ 214 h 224"/>
              <a:gd name="T36" fmla="*/ 0 w 489"/>
              <a:gd name="T37" fmla="*/ 180 h 224"/>
              <a:gd name="T38" fmla="*/ 25 w 489"/>
              <a:gd name="T39" fmla="*/ 111 h 224"/>
              <a:gd name="T40" fmla="*/ 128 w 489"/>
              <a:gd name="T41" fmla="*/ 69 h 224"/>
              <a:gd name="T42" fmla="*/ 128 w 489"/>
              <a:gd name="T43" fmla="*/ 69 h 224"/>
              <a:gd name="T44" fmla="*/ 145 w 489"/>
              <a:gd name="T45" fmla="*/ 69 h 224"/>
              <a:gd name="T46" fmla="*/ 257 w 489"/>
              <a:gd name="T47" fmla="*/ 0 h 224"/>
              <a:gd name="T48" fmla="*/ 342 w 489"/>
              <a:gd name="T49" fmla="*/ 34 h 224"/>
              <a:gd name="T50" fmla="*/ 351 w 489"/>
              <a:gd name="T51" fmla="*/ 34 h 224"/>
              <a:gd name="T52" fmla="*/ 462 w 489"/>
              <a:gd name="T53" fmla="*/ 86 h 224"/>
              <a:gd name="T54" fmla="*/ 479 w 489"/>
              <a:gd name="T55" fmla="*/ 197 h 224"/>
              <a:gd name="T56" fmla="*/ 454 w 489"/>
              <a:gd name="T57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9" h="224">
                <a:moveTo>
                  <a:pt x="454" y="223"/>
                </a:moveTo>
                <a:lnTo>
                  <a:pt x="454" y="223"/>
                </a:lnTo>
                <a:cubicBezTo>
                  <a:pt x="445" y="223"/>
                  <a:pt x="445" y="223"/>
                  <a:pt x="445" y="214"/>
                </a:cubicBezTo>
                <a:cubicBezTo>
                  <a:pt x="428" y="214"/>
                  <a:pt x="419" y="197"/>
                  <a:pt x="428" y="180"/>
                </a:cubicBezTo>
                <a:cubicBezTo>
                  <a:pt x="428" y="163"/>
                  <a:pt x="428" y="137"/>
                  <a:pt x="411" y="120"/>
                </a:cubicBezTo>
                <a:cubicBezTo>
                  <a:pt x="402" y="103"/>
                  <a:pt x="377" y="86"/>
                  <a:pt x="351" y="86"/>
                </a:cubicBezTo>
                <a:cubicBezTo>
                  <a:pt x="342" y="86"/>
                  <a:pt x="342" y="86"/>
                  <a:pt x="334" y="86"/>
                </a:cubicBezTo>
                <a:cubicBezTo>
                  <a:pt x="325" y="94"/>
                  <a:pt x="317" y="86"/>
                  <a:pt x="308" y="77"/>
                </a:cubicBezTo>
                <a:cubicBezTo>
                  <a:pt x="299" y="60"/>
                  <a:pt x="282" y="52"/>
                  <a:pt x="257" y="52"/>
                </a:cubicBezTo>
                <a:cubicBezTo>
                  <a:pt x="222" y="52"/>
                  <a:pt x="197" y="77"/>
                  <a:pt x="197" y="111"/>
                </a:cubicBezTo>
                <a:cubicBezTo>
                  <a:pt x="197" y="120"/>
                  <a:pt x="188" y="120"/>
                  <a:pt x="180" y="129"/>
                </a:cubicBezTo>
                <a:cubicBezTo>
                  <a:pt x="171" y="129"/>
                  <a:pt x="162" y="137"/>
                  <a:pt x="154" y="129"/>
                </a:cubicBezTo>
                <a:cubicBezTo>
                  <a:pt x="145" y="129"/>
                  <a:pt x="137" y="129"/>
                  <a:pt x="128" y="129"/>
                </a:cubicBezTo>
                <a:lnTo>
                  <a:pt x="128" y="129"/>
                </a:lnTo>
                <a:cubicBezTo>
                  <a:pt x="103" y="129"/>
                  <a:pt x="77" y="129"/>
                  <a:pt x="68" y="146"/>
                </a:cubicBezTo>
                <a:cubicBezTo>
                  <a:pt x="60" y="154"/>
                  <a:pt x="51" y="171"/>
                  <a:pt x="51" y="180"/>
                </a:cubicBezTo>
                <a:cubicBezTo>
                  <a:pt x="51" y="197"/>
                  <a:pt x="43" y="214"/>
                  <a:pt x="25" y="214"/>
                </a:cubicBezTo>
                <a:lnTo>
                  <a:pt x="25" y="214"/>
                </a:lnTo>
                <a:cubicBezTo>
                  <a:pt x="8" y="214"/>
                  <a:pt x="0" y="197"/>
                  <a:pt x="0" y="180"/>
                </a:cubicBezTo>
                <a:cubicBezTo>
                  <a:pt x="0" y="154"/>
                  <a:pt x="8" y="129"/>
                  <a:pt x="25" y="111"/>
                </a:cubicBezTo>
                <a:cubicBezTo>
                  <a:pt x="43" y="86"/>
                  <a:pt x="77" y="69"/>
                  <a:pt x="128" y="69"/>
                </a:cubicBezTo>
                <a:lnTo>
                  <a:pt x="128" y="69"/>
                </a:lnTo>
                <a:cubicBezTo>
                  <a:pt x="137" y="69"/>
                  <a:pt x="145" y="69"/>
                  <a:pt x="145" y="69"/>
                </a:cubicBezTo>
                <a:cubicBezTo>
                  <a:pt x="162" y="26"/>
                  <a:pt x="205" y="0"/>
                  <a:pt x="257" y="0"/>
                </a:cubicBezTo>
                <a:cubicBezTo>
                  <a:pt x="291" y="0"/>
                  <a:pt x="325" y="9"/>
                  <a:pt x="342" y="34"/>
                </a:cubicBezTo>
                <a:lnTo>
                  <a:pt x="351" y="34"/>
                </a:lnTo>
                <a:cubicBezTo>
                  <a:pt x="394" y="34"/>
                  <a:pt x="436" y="52"/>
                  <a:pt x="462" y="86"/>
                </a:cubicBezTo>
                <a:cubicBezTo>
                  <a:pt x="479" y="120"/>
                  <a:pt x="488" y="163"/>
                  <a:pt x="479" y="197"/>
                </a:cubicBezTo>
                <a:cubicBezTo>
                  <a:pt x="470" y="214"/>
                  <a:pt x="462" y="223"/>
                  <a:pt x="454" y="22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585">
            <a:extLst>
              <a:ext uri="{FF2B5EF4-FFF2-40B4-BE49-F238E27FC236}">
                <a16:creationId xmlns:a16="http://schemas.microsoft.com/office/drawing/2014/main" id="{208F5344-E5A6-5F44-ABAE-ABC4E111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166" y="10064991"/>
            <a:ext cx="4142" cy="41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586">
            <a:extLst>
              <a:ext uri="{FF2B5EF4-FFF2-40B4-BE49-F238E27FC236}">
                <a16:creationId xmlns:a16="http://schemas.microsoft.com/office/drawing/2014/main" id="{38604DCE-EAC2-F74B-A564-8C9AECF5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166" y="10064991"/>
            <a:ext cx="4142" cy="41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587">
            <a:extLst>
              <a:ext uri="{FF2B5EF4-FFF2-40B4-BE49-F238E27FC236}">
                <a16:creationId xmlns:a16="http://schemas.microsoft.com/office/drawing/2014/main" id="{90214D2F-B184-314E-AB44-B7E6C6BD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991" y="9795671"/>
            <a:ext cx="393624" cy="219599"/>
          </a:xfrm>
          <a:custGeom>
            <a:avLst/>
            <a:gdLst>
              <a:gd name="T0" fmla="*/ 385 w 420"/>
              <a:gd name="T1" fmla="*/ 231 h 232"/>
              <a:gd name="T2" fmla="*/ 385 w 420"/>
              <a:gd name="T3" fmla="*/ 231 h 232"/>
              <a:gd name="T4" fmla="*/ 359 w 420"/>
              <a:gd name="T5" fmla="*/ 214 h 232"/>
              <a:gd name="T6" fmla="*/ 299 w 420"/>
              <a:gd name="T7" fmla="*/ 163 h 232"/>
              <a:gd name="T8" fmla="*/ 274 w 420"/>
              <a:gd name="T9" fmla="*/ 163 h 232"/>
              <a:gd name="T10" fmla="*/ 248 w 420"/>
              <a:gd name="T11" fmla="*/ 154 h 232"/>
              <a:gd name="T12" fmla="*/ 239 w 420"/>
              <a:gd name="T13" fmla="*/ 129 h 232"/>
              <a:gd name="T14" fmla="*/ 197 w 420"/>
              <a:gd name="T15" fmla="*/ 60 h 232"/>
              <a:gd name="T16" fmla="*/ 137 w 420"/>
              <a:gd name="T17" fmla="*/ 69 h 232"/>
              <a:gd name="T18" fmla="*/ 102 w 420"/>
              <a:gd name="T19" fmla="*/ 77 h 232"/>
              <a:gd name="T20" fmla="*/ 94 w 420"/>
              <a:gd name="T21" fmla="*/ 69 h 232"/>
              <a:gd name="T22" fmla="*/ 42 w 420"/>
              <a:gd name="T23" fmla="*/ 77 h 232"/>
              <a:gd name="T24" fmla="*/ 8 w 420"/>
              <a:gd name="T25" fmla="*/ 60 h 232"/>
              <a:gd name="T26" fmla="*/ 17 w 420"/>
              <a:gd name="T27" fmla="*/ 26 h 232"/>
              <a:gd name="T28" fmla="*/ 111 w 420"/>
              <a:gd name="T29" fmla="*/ 17 h 232"/>
              <a:gd name="T30" fmla="*/ 111 w 420"/>
              <a:gd name="T31" fmla="*/ 17 h 232"/>
              <a:gd name="T32" fmla="*/ 205 w 420"/>
              <a:gd name="T33" fmla="*/ 9 h 232"/>
              <a:gd name="T34" fmla="*/ 291 w 420"/>
              <a:gd name="T35" fmla="*/ 103 h 232"/>
              <a:gd name="T36" fmla="*/ 308 w 420"/>
              <a:gd name="T37" fmla="*/ 111 h 232"/>
              <a:gd name="T38" fmla="*/ 411 w 420"/>
              <a:gd name="T39" fmla="*/ 197 h 232"/>
              <a:gd name="T40" fmla="*/ 393 w 420"/>
              <a:gd name="T41" fmla="*/ 231 h 232"/>
              <a:gd name="T42" fmla="*/ 385 w 420"/>
              <a:gd name="T43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0" h="232">
                <a:moveTo>
                  <a:pt x="385" y="231"/>
                </a:moveTo>
                <a:lnTo>
                  <a:pt x="385" y="231"/>
                </a:lnTo>
                <a:cubicBezTo>
                  <a:pt x="376" y="231"/>
                  <a:pt x="359" y="223"/>
                  <a:pt x="359" y="214"/>
                </a:cubicBezTo>
                <a:cubicBezTo>
                  <a:pt x="351" y="189"/>
                  <a:pt x="334" y="171"/>
                  <a:pt x="299" y="163"/>
                </a:cubicBezTo>
                <a:cubicBezTo>
                  <a:pt x="291" y="163"/>
                  <a:pt x="282" y="163"/>
                  <a:pt x="274" y="163"/>
                </a:cubicBezTo>
                <a:cubicBezTo>
                  <a:pt x="265" y="163"/>
                  <a:pt x="256" y="163"/>
                  <a:pt x="248" y="154"/>
                </a:cubicBezTo>
                <a:cubicBezTo>
                  <a:pt x="239" y="146"/>
                  <a:pt x="239" y="137"/>
                  <a:pt x="239" y="129"/>
                </a:cubicBezTo>
                <a:cubicBezTo>
                  <a:pt x="239" y="94"/>
                  <a:pt x="222" y="69"/>
                  <a:pt x="197" y="60"/>
                </a:cubicBezTo>
                <a:cubicBezTo>
                  <a:pt x="171" y="52"/>
                  <a:pt x="154" y="60"/>
                  <a:pt x="137" y="69"/>
                </a:cubicBezTo>
                <a:cubicBezTo>
                  <a:pt x="128" y="77"/>
                  <a:pt x="119" y="77"/>
                  <a:pt x="102" y="77"/>
                </a:cubicBezTo>
                <a:cubicBezTo>
                  <a:pt x="102" y="77"/>
                  <a:pt x="102" y="77"/>
                  <a:pt x="94" y="69"/>
                </a:cubicBezTo>
                <a:cubicBezTo>
                  <a:pt x="77" y="69"/>
                  <a:pt x="60" y="69"/>
                  <a:pt x="42" y="77"/>
                </a:cubicBezTo>
                <a:cubicBezTo>
                  <a:pt x="25" y="86"/>
                  <a:pt x="8" y="77"/>
                  <a:pt x="8" y="60"/>
                </a:cubicBezTo>
                <a:cubicBezTo>
                  <a:pt x="0" y="52"/>
                  <a:pt x="0" y="34"/>
                  <a:pt x="17" y="26"/>
                </a:cubicBezTo>
                <a:cubicBezTo>
                  <a:pt x="42" y="17"/>
                  <a:pt x="77" y="9"/>
                  <a:pt x="111" y="17"/>
                </a:cubicBezTo>
                <a:lnTo>
                  <a:pt x="111" y="17"/>
                </a:lnTo>
                <a:cubicBezTo>
                  <a:pt x="145" y="0"/>
                  <a:pt x="171" y="0"/>
                  <a:pt x="205" y="9"/>
                </a:cubicBezTo>
                <a:cubicBezTo>
                  <a:pt x="256" y="17"/>
                  <a:pt x="291" y="60"/>
                  <a:pt x="291" y="103"/>
                </a:cubicBezTo>
                <a:cubicBezTo>
                  <a:pt x="299" y="103"/>
                  <a:pt x="308" y="111"/>
                  <a:pt x="308" y="111"/>
                </a:cubicBezTo>
                <a:cubicBezTo>
                  <a:pt x="385" y="129"/>
                  <a:pt x="411" y="180"/>
                  <a:pt x="411" y="197"/>
                </a:cubicBezTo>
                <a:cubicBezTo>
                  <a:pt x="419" y="214"/>
                  <a:pt x="411" y="231"/>
                  <a:pt x="393" y="231"/>
                </a:cubicBezTo>
                <a:lnTo>
                  <a:pt x="385" y="2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588">
            <a:extLst>
              <a:ext uri="{FF2B5EF4-FFF2-40B4-BE49-F238E27FC236}">
                <a16:creationId xmlns:a16="http://schemas.microsoft.com/office/drawing/2014/main" id="{15034845-82AD-ED41-998E-E79EECDA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80" y="9812245"/>
            <a:ext cx="343903" cy="203025"/>
          </a:xfrm>
          <a:custGeom>
            <a:avLst/>
            <a:gdLst>
              <a:gd name="T0" fmla="*/ 25 w 368"/>
              <a:gd name="T1" fmla="*/ 214 h 215"/>
              <a:gd name="T2" fmla="*/ 25 w 368"/>
              <a:gd name="T3" fmla="*/ 214 h 215"/>
              <a:gd name="T4" fmla="*/ 25 w 368"/>
              <a:gd name="T5" fmla="*/ 214 h 215"/>
              <a:gd name="T6" fmla="*/ 0 w 368"/>
              <a:gd name="T7" fmla="*/ 180 h 215"/>
              <a:gd name="T8" fmla="*/ 93 w 368"/>
              <a:gd name="T9" fmla="*/ 94 h 215"/>
              <a:gd name="T10" fmla="*/ 102 w 368"/>
              <a:gd name="T11" fmla="*/ 94 h 215"/>
              <a:gd name="T12" fmla="*/ 179 w 368"/>
              <a:gd name="T13" fmla="*/ 9 h 215"/>
              <a:gd name="T14" fmla="*/ 265 w 368"/>
              <a:gd name="T15" fmla="*/ 17 h 215"/>
              <a:gd name="T16" fmla="*/ 265 w 368"/>
              <a:gd name="T17" fmla="*/ 17 h 215"/>
              <a:gd name="T18" fmla="*/ 350 w 368"/>
              <a:gd name="T19" fmla="*/ 26 h 215"/>
              <a:gd name="T20" fmla="*/ 367 w 368"/>
              <a:gd name="T21" fmla="*/ 60 h 215"/>
              <a:gd name="T22" fmla="*/ 325 w 368"/>
              <a:gd name="T23" fmla="*/ 69 h 215"/>
              <a:gd name="T24" fmla="*/ 282 w 368"/>
              <a:gd name="T25" fmla="*/ 69 h 215"/>
              <a:gd name="T26" fmla="*/ 274 w 368"/>
              <a:gd name="T27" fmla="*/ 69 h 215"/>
              <a:gd name="T28" fmla="*/ 239 w 368"/>
              <a:gd name="T29" fmla="*/ 69 h 215"/>
              <a:gd name="T30" fmla="*/ 196 w 368"/>
              <a:gd name="T31" fmla="*/ 60 h 215"/>
              <a:gd name="T32" fmla="*/ 162 w 368"/>
              <a:gd name="T33" fmla="*/ 112 h 215"/>
              <a:gd name="T34" fmla="*/ 153 w 368"/>
              <a:gd name="T35" fmla="*/ 137 h 215"/>
              <a:gd name="T36" fmla="*/ 128 w 368"/>
              <a:gd name="T37" fmla="*/ 146 h 215"/>
              <a:gd name="T38" fmla="*/ 111 w 368"/>
              <a:gd name="T39" fmla="*/ 146 h 215"/>
              <a:gd name="T40" fmla="*/ 59 w 368"/>
              <a:gd name="T41" fmla="*/ 189 h 215"/>
              <a:gd name="T42" fmla="*/ 25 w 368"/>
              <a:gd name="T43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15">
                <a:moveTo>
                  <a:pt x="25" y="214"/>
                </a:moveTo>
                <a:lnTo>
                  <a:pt x="25" y="214"/>
                </a:lnTo>
                <a:lnTo>
                  <a:pt x="25" y="214"/>
                </a:lnTo>
                <a:cubicBezTo>
                  <a:pt x="8" y="206"/>
                  <a:pt x="0" y="189"/>
                  <a:pt x="0" y="180"/>
                </a:cubicBezTo>
                <a:cubicBezTo>
                  <a:pt x="8" y="154"/>
                  <a:pt x="25" y="112"/>
                  <a:pt x="93" y="94"/>
                </a:cubicBezTo>
                <a:lnTo>
                  <a:pt x="102" y="94"/>
                </a:lnTo>
                <a:cubicBezTo>
                  <a:pt x="111" y="52"/>
                  <a:pt x="145" y="17"/>
                  <a:pt x="179" y="9"/>
                </a:cubicBezTo>
                <a:cubicBezTo>
                  <a:pt x="213" y="0"/>
                  <a:pt x="239" y="0"/>
                  <a:pt x="265" y="17"/>
                </a:cubicBezTo>
                <a:lnTo>
                  <a:pt x="265" y="17"/>
                </a:lnTo>
                <a:cubicBezTo>
                  <a:pt x="299" y="9"/>
                  <a:pt x="325" y="9"/>
                  <a:pt x="350" y="26"/>
                </a:cubicBezTo>
                <a:cubicBezTo>
                  <a:pt x="367" y="26"/>
                  <a:pt x="367" y="43"/>
                  <a:pt x="367" y="60"/>
                </a:cubicBezTo>
                <a:cubicBezTo>
                  <a:pt x="359" y="77"/>
                  <a:pt x="342" y="77"/>
                  <a:pt x="325" y="69"/>
                </a:cubicBezTo>
                <a:cubicBezTo>
                  <a:pt x="316" y="69"/>
                  <a:pt x="299" y="69"/>
                  <a:pt x="282" y="69"/>
                </a:cubicBezTo>
                <a:lnTo>
                  <a:pt x="274" y="69"/>
                </a:lnTo>
                <a:cubicBezTo>
                  <a:pt x="265" y="77"/>
                  <a:pt x="248" y="77"/>
                  <a:pt x="239" y="69"/>
                </a:cubicBezTo>
                <a:cubicBezTo>
                  <a:pt x="230" y="60"/>
                  <a:pt x="213" y="52"/>
                  <a:pt x="196" y="60"/>
                </a:cubicBezTo>
                <a:cubicBezTo>
                  <a:pt x="171" y="69"/>
                  <a:pt x="153" y="86"/>
                  <a:pt x="162" y="112"/>
                </a:cubicBezTo>
                <a:cubicBezTo>
                  <a:pt x="162" y="129"/>
                  <a:pt x="153" y="137"/>
                  <a:pt x="153" y="137"/>
                </a:cubicBezTo>
                <a:cubicBezTo>
                  <a:pt x="145" y="146"/>
                  <a:pt x="137" y="146"/>
                  <a:pt x="128" y="146"/>
                </a:cubicBezTo>
                <a:cubicBezTo>
                  <a:pt x="119" y="146"/>
                  <a:pt x="111" y="146"/>
                  <a:pt x="111" y="146"/>
                </a:cubicBezTo>
                <a:cubicBezTo>
                  <a:pt x="77" y="154"/>
                  <a:pt x="59" y="172"/>
                  <a:pt x="59" y="189"/>
                </a:cubicBezTo>
                <a:cubicBezTo>
                  <a:pt x="51" y="206"/>
                  <a:pt x="42" y="214"/>
                  <a:pt x="25" y="21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589">
            <a:extLst>
              <a:ext uri="{FF2B5EF4-FFF2-40B4-BE49-F238E27FC236}">
                <a16:creationId xmlns:a16="http://schemas.microsoft.com/office/drawing/2014/main" id="{974FC5F1-DDD1-5A47-B141-5268DA39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6323" y="9530493"/>
            <a:ext cx="194741" cy="348046"/>
          </a:xfrm>
          <a:custGeom>
            <a:avLst/>
            <a:gdLst>
              <a:gd name="T0" fmla="*/ 103 w 207"/>
              <a:gd name="T1" fmla="*/ 368 h 369"/>
              <a:gd name="T2" fmla="*/ 103 w 207"/>
              <a:gd name="T3" fmla="*/ 368 h 369"/>
              <a:gd name="T4" fmla="*/ 26 w 207"/>
              <a:gd name="T5" fmla="*/ 239 h 369"/>
              <a:gd name="T6" fmla="*/ 0 w 207"/>
              <a:gd name="T7" fmla="*/ 102 h 369"/>
              <a:gd name="T8" fmla="*/ 9 w 207"/>
              <a:gd name="T9" fmla="*/ 60 h 369"/>
              <a:gd name="T10" fmla="*/ 103 w 207"/>
              <a:gd name="T11" fmla="*/ 0 h 369"/>
              <a:gd name="T12" fmla="*/ 197 w 207"/>
              <a:gd name="T13" fmla="*/ 60 h 369"/>
              <a:gd name="T14" fmla="*/ 206 w 207"/>
              <a:gd name="T15" fmla="*/ 102 h 369"/>
              <a:gd name="T16" fmla="*/ 189 w 207"/>
              <a:gd name="T17" fmla="*/ 239 h 369"/>
              <a:gd name="T18" fmla="*/ 103 w 207"/>
              <a:gd name="T19" fmla="*/ 368 h 369"/>
              <a:gd name="T20" fmla="*/ 112 w 207"/>
              <a:gd name="T21" fmla="*/ 308 h 369"/>
              <a:gd name="T22" fmla="*/ 112 w 207"/>
              <a:gd name="T23" fmla="*/ 308 h 369"/>
              <a:gd name="T24" fmla="*/ 103 w 207"/>
              <a:gd name="T25" fmla="*/ 51 h 369"/>
              <a:gd name="T26" fmla="*/ 103 w 207"/>
              <a:gd name="T27" fmla="*/ 51 h 369"/>
              <a:gd name="T28" fmla="*/ 60 w 207"/>
              <a:gd name="T29" fmla="*/ 77 h 369"/>
              <a:gd name="T30" fmla="*/ 52 w 207"/>
              <a:gd name="T31" fmla="*/ 102 h 369"/>
              <a:gd name="T32" fmla="*/ 77 w 207"/>
              <a:gd name="T33" fmla="*/ 214 h 369"/>
              <a:gd name="T34" fmla="*/ 103 w 207"/>
              <a:gd name="T35" fmla="*/ 299 h 369"/>
              <a:gd name="T36" fmla="*/ 137 w 207"/>
              <a:gd name="T37" fmla="*/ 214 h 369"/>
              <a:gd name="T38" fmla="*/ 154 w 207"/>
              <a:gd name="T39" fmla="*/ 102 h 369"/>
              <a:gd name="T40" fmla="*/ 146 w 207"/>
              <a:gd name="T41" fmla="*/ 85 h 369"/>
              <a:gd name="T42" fmla="*/ 103 w 207"/>
              <a:gd name="T43" fmla="*/ 51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7" h="369">
                <a:moveTo>
                  <a:pt x="103" y="368"/>
                </a:moveTo>
                <a:lnTo>
                  <a:pt x="103" y="368"/>
                </a:lnTo>
                <a:cubicBezTo>
                  <a:pt x="69" y="368"/>
                  <a:pt x="43" y="325"/>
                  <a:pt x="26" y="239"/>
                </a:cubicBezTo>
                <a:cubicBezTo>
                  <a:pt x="9" y="188"/>
                  <a:pt x="0" y="128"/>
                  <a:pt x="0" y="102"/>
                </a:cubicBezTo>
                <a:cubicBezTo>
                  <a:pt x="0" y="85"/>
                  <a:pt x="0" y="68"/>
                  <a:pt x="9" y="60"/>
                </a:cubicBezTo>
                <a:cubicBezTo>
                  <a:pt x="26" y="17"/>
                  <a:pt x="69" y="0"/>
                  <a:pt x="103" y="0"/>
                </a:cubicBezTo>
                <a:cubicBezTo>
                  <a:pt x="146" y="0"/>
                  <a:pt x="180" y="25"/>
                  <a:pt x="197" y="60"/>
                </a:cubicBezTo>
                <a:cubicBezTo>
                  <a:pt x="206" y="68"/>
                  <a:pt x="206" y="85"/>
                  <a:pt x="206" y="102"/>
                </a:cubicBezTo>
                <a:cubicBezTo>
                  <a:pt x="206" y="128"/>
                  <a:pt x="197" y="188"/>
                  <a:pt x="189" y="239"/>
                </a:cubicBezTo>
                <a:cubicBezTo>
                  <a:pt x="163" y="325"/>
                  <a:pt x="137" y="368"/>
                  <a:pt x="103" y="368"/>
                </a:cubicBezTo>
                <a:close/>
                <a:moveTo>
                  <a:pt x="112" y="308"/>
                </a:moveTo>
                <a:lnTo>
                  <a:pt x="112" y="308"/>
                </a:lnTo>
                <a:close/>
                <a:moveTo>
                  <a:pt x="103" y="51"/>
                </a:moveTo>
                <a:lnTo>
                  <a:pt x="103" y="51"/>
                </a:lnTo>
                <a:cubicBezTo>
                  <a:pt x="86" y="51"/>
                  <a:pt x="69" y="60"/>
                  <a:pt x="60" y="77"/>
                </a:cubicBezTo>
                <a:cubicBezTo>
                  <a:pt x="60" y="85"/>
                  <a:pt x="52" y="94"/>
                  <a:pt x="52" y="102"/>
                </a:cubicBezTo>
                <a:cubicBezTo>
                  <a:pt x="52" y="119"/>
                  <a:pt x="60" y="171"/>
                  <a:pt x="77" y="214"/>
                </a:cubicBezTo>
                <a:cubicBezTo>
                  <a:pt x="86" y="265"/>
                  <a:pt x="95" y="291"/>
                  <a:pt x="103" y="299"/>
                </a:cubicBezTo>
                <a:cubicBezTo>
                  <a:pt x="112" y="291"/>
                  <a:pt x="120" y="265"/>
                  <a:pt x="137" y="214"/>
                </a:cubicBezTo>
                <a:cubicBezTo>
                  <a:pt x="146" y="162"/>
                  <a:pt x="154" y="119"/>
                  <a:pt x="154" y="102"/>
                </a:cubicBezTo>
                <a:cubicBezTo>
                  <a:pt x="154" y="94"/>
                  <a:pt x="154" y="85"/>
                  <a:pt x="146" y="85"/>
                </a:cubicBezTo>
                <a:cubicBezTo>
                  <a:pt x="137" y="60"/>
                  <a:pt x="120" y="51"/>
                  <a:pt x="10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590">
            <a:extLst>
              <a:ext uri="{FF2B5EF4-FFF2-40B4-BE49-F238E27FC236}">
                <a16:creationId xmlns:a16="http://schemas.microsoft.com/office/drawing/2014/main" id="{4EE4AB33-1A6A-9441-923E-453252B9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463" y="8879978"/>
            <a:ext cx="248604" cy="629797"/>
          </a:xfrm>
          <a:custGeom>
            <a:avLst/>
            <a:gdLst>
              <a:gd name="T0" fmla="*/ 214 w 266"/>
              <a:gd name="T1" fmla="*/ 668 h 669"/>
              <a:gd name="T2" fmla="*/ 214 w 266"/>
              <a:gd name="T3" fmla="*/ 668 h 669"/>
              <a:gd name="T4" fmla="*/ 42 w 266"/>
              <a:gd name="T5" fmla="*/ 668 h 669"/>
              <a:gd name="T6" fmla="*/ 25 w 266"/>
              <a:gd name="T7" fmla="*/ 651 h 669"/>
              <a:gd name="T8" fmla="*/ 8 w 266"/>
              <a:gd name="T9" fmla="*/ 454 h 669"/>
              <a:gd name="T10" fmla="*/ 94 w 266"/>
              <a:gd name="T11" fmla="*/ 43 h 669"/>
              <a:gd name="T12" fmla="*/ 111 w 266"/>
              <a:gd name="T13" fmla="*/ 9 h 669"/>
              <a:gd name="T14" fmla="*/ 128 w 266"/>
              <a:gd name="T15" fmla="*/ 0 h 669"/>
              <a:gd name="T16" fmla="*/ 145 w 266"/>
              <a:gd name="T17" fmla="*/ 9 h 669"/>
              <a:gd name="T18" fmla="*/ 145 w 266"/>
              <a:gd name="T19" fmla="*/ 17 h 669"/>
              <a:gd name="T20" fmla="*/ 248 w 266"/>
              <a:gd name="T21" fmla="*/ 480 h 669"/>
              <a:gd name="T22" fmla="*/ 231 w 266"/>
              <a:gd name="T23" fmla="*/ 651 h 669"/>
              <a:gd name="T24" fmla="*/ 214 w 266"/>
              <a:gd name="T25" fmla="*/ 668 h 669"/>
              <a:gd name="T26" fmla="*/ 60 w 266"/>
              <a:gd name="T27" fmla="*/ 634 h 669"/>
              <a:gd name="T28" fmla="*/ 60 w 266"/>
              <a:gd name="T29" fmla="*/ 634 h 669"/>
              <a:gd name="T30" fmla="*/ 197 w 266"/>
              <a:gd name="T31" fmla="*/ 634 h 669"/>
              <a:gd name="T32" fmla="*/ 214 w 266"/>
              <a:gd name="T33" fmla="*/ 471 h 669"/>
              <a:gd name="T34" fmla="*/ 231 w 266"/>
              <a:gd name="T35" fmla="*/ 480 h 669"/>
              <a:gd name="T36" fmla="*/ 214 w 266"/>
              <a:gd name="T37" fmla="*/ 471 h 669"/>
              <a:gd name="T38" fmla="*/ 128 w 266"/>
              <a:gd name="T39" fmla="*/ 60 h 669"/>
              <a:gd name="T40" fmla="*/ 42 w 266"/>
              <a:gd name="T41" fmla="*/ 454 h 669"/>
              <a:gd name="T42" fmla="*/ 60 w 266"/>
              <a:gd name="T43" fmla="*/ 63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6" h="669">
                <a:moveTo>
                  <a:pt x="214" y="668"/>
                </a:moveTo>
                <a:lnTo>
                  <a:pt x="214" y="668"/>
                </a:lnTo>
                <a:cubicBezTo>
                  <a:pt x="42" y="668"/>
                  <a:pt x="42" y="668"/>
                  <a:pt x="42" y="668"/>
                </a:cubicBezTo>
                <a:cubicBezTo>
                  <a:pt x="34" y="668"/>
                  <a:pt x="25" y="659"/>
                  <a:pt x="25" y="651"/>
                </a:cubicBezTo>
                <a:cubicBezTo>
                  <a:pt x="8" y="454"/>
                  <a:pt x="8" y="454"/>
                  <a:pt x="8" y="454"/>
                </a:cubicBezTo>
                <a:cubicBezTo>
                  <a:pt x="0" y="317"/>
                  <a:pt x="25" y="180"/>
                  <a:pt x="94" y="43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9"/>
                  <a:pt x="120" y="0"/>
                  <a:pt x="128" y="0"/>
                </a:cubicBezTo>
                <a:cubicBezTo>
                  <a:pt x="137" y="0"/>
                  <a:pt x="137" y="9"/>
                  <a:pt x="145" y="9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231" y="163"/>
                  <a:pt x="265" y="317"/>
                  <a:pt x="248" y="480"/>
                </a:cubicBezTo>
                <a:cubicBezTo>
                  <a:pt x="231" y="651"/>
                  <a:pt x="231" y="651"/>
                  <a:pt x="231" y="651"/>
                </a:cubicBezTo>
                <a:cubicBezTo>
                  <a:pt x="231" y="659"/>
                  <a:pt x="222" y="668"/>
                  <a:pt x="214" y="668"/>
                </a:cubicBezTo>
                <a:close/>
                <a:moveTo>
                  <a:pt x="60" y="634"/>
                </a:moveTo>
                <a:lnTo>
                  <a:pt x="60" y="634"/>
                </a:lnTo>
                <a:cubicBezTo>
                  <a:pt x="197" y="634"/>
                  <a:pt x="197" y="634"/>
                  <a:pt x="197" y="634"/>
                </a:cubicBezTo>
                <a:cubicBezTo>
                  <a:pt x="214" y="471"/>
                  <a:pt x="214" y="471"/>
                  <a:pt x="214" y="471"/>
                </a:cubicBezTo>
                <a:cubicBezTo>
                  <a:pt x="231" y="480"/>
                  <a:pt x="231" y="480"/>
                  <a:pt x="231" y="480"/>
                </a:cubicBezTo>
                <a:cubicBezTo>
                  <a:pt x="214" y="471"/>
                  <a:pt x="214" y="471"/>
                  <a:pt x="214" y="471"/>
                </a:cubicBezTo>
                <a:cubicBezTo>
                  <a:pt x="222" y="334"/>
                  <a:pt x="197" y="189"/>
                  <a:pt x="128" y="60"/>
                </a:cubicBezTo>
                <a:cubicBezTo>
                  <a:pt x="60" y="189"/>
                  <a:pt x="34" y="326"/>
                  <a:pt x="42" y="454"/>
                </a:cubicBezTo>
                <a:lnTo>
                  <a:pt x="60" y="6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591">
            <a:extLst>
              <a:ext uri="{FF2B5EF4-FFF2-40B4-BE49-F238E27FC236}">
                <a16:creationId xmlns:a16="http://schemas.microsoft.com/office/drawing/2014/main" id="{B8A7DBCC-A846-2346-A860-9059F0F0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917" y="9339897"/>
            <a:ext cx="120157" cy="273464"/>
          </a:xfrm>
          <a:custGeom>
            <a:avLst/>
            <a:gdLst>
              <a:gd name="T0" fmla="*/ 111 w 129"/>
              <a:gd name="T1" fmla="*/ 291 h 292"/>
              <a:gd name="T2" fmla="*/ 111 w 129"/>
              <a:gd name="T3" fmla="*/ 291 h 292"/>
              <a:gd name="T4" fmla="*/ 94 w 129"/>
              <a:gd name="T5" fmla="*/ 283 h 292"/>
              <a:gd name="T6" fmla="*/ 0 w 129"/>
              <a:gd name="T7" fmla="*/ 163 h 292"/>
              <a:gd name="T8" fmla="*/ 8 w 129"/>
              <a:gd name="T9" fmla="*/ 137 h 292"/>
              <a:gd name="T10" fmla="*/ 34 w 129"/>
              <a:gd name="T11" fmla="*/ 146 h 292"/>
              <a:gd name="T12" fmla="*/ 94 w 129"/>
              <a:gd name="T13" fmla="*/ 223 h 292"/>
              <a:gd name="T14" fmla="*/ 94 w 129"/>
              <a:gd name="T15" fmla="*/ 188 h 292"/>
              <a:gd name="T16" fmla="*/ 17 w 129"/>
              <a:gd name="T17" fmla="*/ 35 h 292"/>
              <a:gd name="T18" fmla="*/ 25 w 129"/>
              <a:gd name="T19" fmla="*/ 9 h 292"/>
              <a:gd name="T20" fmla="*/ 42 w 129"/>
              <a:gd name="T21" fmla="*/ 17 h 292"/>
              <a:gd name="T22" fmla="*/ 128 w 129"/>
              <a:gd name="T23" fmla="*/ 180 h 292"/>
              <a:gd name="T24" fmla="*/ 128 w 129"/>
              <a:gd name="T25" fmla="*/ 188 h 292"/>
              <a:gd name="T26" fmla="*/ 128 w 129"/>
              <a:gd name="T27" fmla="*/ 274 h 292"/>
              <a:gd name="T28" fmla="*/ 119 w 129"/>
              <a:gd name="T29" fmla="*/ 291 h 292"/>
              <a:gd name="T30" fmla="*/ 111 w 129"/>
              <a:gd name="T31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292">
                <a:moveTo>
                  <a:pt x="111" y="291"/>
                </a:moveTo>
                <a:lnTo>
                  <a:pt x="111" y="291"/>
                </a:lnTo>
                <a:cubicBezTo>
                  <a:pt x="102" y="291"/>
                  <a:pt x="102" y="291"/>
                  <a:pt x="94" y="28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4"/>
                  <a:pt x="0" y="146"/>
                  <a:pt x="8" y="137"/>
                </a:cubicBezTo>
                <a:cubicBezTo>
                  <a:pt x="17" y="137"/>
                  <a:pt x="25" y="137"/>
                  <a:pt x="34" y="14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26"/>
                  <a:pt x="8" y="9"/>
                  <a:pt x="25" y="9"/>
                </a:cubicBezTo>
                <a:cubicBezTo>
                  <a:pt x="34" y="0"/>
                  <a:pt x="42" y="9"/>
                  <a:pt x="42" y="17"/>
                </a:cubicBezTo>
                <a:cubicBezTo>
                  <a:pt x="128" y="180"/>
                  <a:pt x="128" y="180"/>
                  <a:pt x="128" y="180"/>
                </a:cubicBezTo>
                <a:cubicBezTo>
                  <a:pt x="128" y="180"/>
                  <a:pt x="128" y="180"/>
                  <a:pt x="128" y="188"/>
                </a:cubicBezTo>
                <a:cubicBezTo>
                  <a:pt x="128" y="274"/>
                  <a:pt x="128" y="274"/>
                  <a:pt x="128" y="274"/>
                </a:cubicBezTo>
                <a:cubicBezTo>
                  <a:pt x="128" y="283"/>
                  <a:pt x="128" y="291"/>
                  <a:pt x="119" y="291"/>
                </a:cubicBezTo>
                <a:lnTo>
                  <a:pt x="111" y="29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592">
            <a:extLst>
              <a:ext uri="{FF2B5EF4-FFF2-40B4-BE49-F238E27FC236}">
                <a16:creationId xmlns:a16="http://schemas.microsoft.com/office/drawing/2014/main" id="{64C1A297-D627-9645-A990-8348D92C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169" y="9348184"/>
            <a:ext cx="120160" cy="265178"/>
          </a:xfrm>
          <a:custGeom>
            <a:avLst/>
            <a:gdLst>
              <a:gd name="T0" fmla="*/ 26 w 130"/>
              <a:gd name="T1" fmla="*/ 282 h 283"/>
              <a:gd name="T2" fmla="*/ 26 w 130"/>
              <a:gd name="T3" fmla="*/ 282 h 283"/>
              <a:gd name="T4" fmla="*/ 17 w 130"/>
              <a:gd name="T5" fmla="*/ 282 h 283"/>
              <a:gd name="T6" fmla="*/ 0 w 130"/>
              <a:gd name="T7" fmla="*/ 265 h 283"/>
              <a:gd name="T8" fmla="*/ 0 w 130"/>
              <a:gd name="T9" fmla="*/ 179 h 283"/>
              <a:gd name="T10" fmla="*/ 9 w 130"/>
              <a:gd name="T11" fmla="*/ 171 h 283"/>
              <a:gd name="T12" fmla="*/ 86 w 130"/>
              <a:gd name="T13" fmla="*/ 8 h 283"/>
              <a:gd name="T14" fmla="*/ 111 w 130"/>
              <a:gd name="T15" fmla="*/ 0 h 283"/>
              <a:gd name="T16" fmla="*/ 120 w 130"/>
              <a:gd name="T17" fmla="*/ 26 h 283"/>
              <a:gd name="T18" fmla="*/ 43 w 130"/>
              <a:gd name="T19" fmla="*/ 179 h 283"/>
              <a:gd name="T20" fmla="*/ 43 w 130"/>
              <a:gd name="T21" fmla="*/ 214 h 283"/>
              <a:gd name="T22" fmla="*/ 94 w 130"/>
              <a:gd name="T23" fmla="*/ 145 h 283"/>
              <a:gd name="T24" fmla="*/ 120 w 130"/>
              <a:gd name="T25" fmla="*/ 137 h 283"/>
              <a:gd name="T26" fmla="*/ 129 w 130"/>
              <a:gd name="T27" fmla="*/ 162 h 283"/>
              <a:gd name="T28" fmla="*/ 34 w 130"/>
              <a:gd name="T29" fmla="*/ 274 h 283"/>
              <a:gd name="T30" fmla="*/ 26 w 130"/>
              <a:gd name="T31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283">
                <a:moveTo>
                  <a:pt x="26" y="282"/>
                </a:moveTo>
                <a:lnTo>
                  <a:pt x="26" y="282"/>
                </a:lnTo>
                <a:cubicBezTo>
                  <a:pt x="17" y="282"/>
                  <a:pt x="17" y="282"/>
                  <a:pt x="17" y="282"/>
                </a:cubicBezTo>
                <a:cubicBezTo>
                  <a:pt x="9" y="282"/>
                  <a:pt x="0" y="274"/>
                  <a:pt x="0" y="265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71"/>
                  <a:pt x="0" y="171"/>
                  <a:pt x="9" y="171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0"/>
                  <a:pt x="103" y="0"/>
                  <a:pt x="111" y="0"/>
                </a:cubicBezTo>
                <a:cubicBezTo>
                  <a:pt x="120" y="8"/>
                  <a:pt x="120" y="17"/>
                  <a:pt x="120" y="26"/>
                </a:cubicBezTo>
                <a:cubicBezTo>
                  <a:pt x="43" y="179"/>
                  <a:pt x="43" y="179"/>
                  <a:pt x="43" y="179"/>
                </a:cubicBezTo>
                <a:cubicBezTo>
                  <a:pt x="43" y="214"/>
                  <a:pt x="43" y="214"/>
                  <a:pt x="43" y="214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103" y="137"/>
                  <a:pt x="111" y="137"/>
                  <a:pt x="120" y="137"/>
                </a:cubicBezTo>
                <a:cubicBezTo>
                  <a:pt x="129" y="145"/>
                  <a:pt x="129" y="154"/>
                  <a:pt x="129" y="162"/>
                </a:cubicBezTo>
                <a:cubicBezTo>
                  <a:pt x="34" y="274"/>
                  <a:pt x="34" y="274"/>
                  <a:pt x="34" y="274"/>
                </a:cubicBezTo>
                <a:cubicBezTo>
                  <a:pt x="34" y="282"/>
                  <a:pt x="26" y="282"/>
                  <a:pt x="26" y="2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593">
            <a:extLst>
              <a:ext uri="{FF2B5EF4-FFF2-40B4-BE49-F238E27FC236}">
                <a16:creationId xmlns:a16="http://schemas.microsoft.com/office/drawing/2014/main" id="{C83EF2BF-B641-F843-B2CA-64E2F76D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3615" y="9476628"/>
            <a:ext cx="111870" cy="74581"/>
          </a:xfrm>
          <a:custGeom>
            <a:avLst/>
            <a:gdLst>
              <a:gd name="T0" fmla="*/ 103 w 121"/>
              <a:gd name="T1" fmla="*/ 77 h 78"/>
              <a:gd name="T2" fmla="*/ 103 w 121"/>
              <a:gd name="T3" fmla="*/ 77 h 78"/>
              <a:gd name="T4" fmla="*/ 17 w 121"/>
              <a:gd name="T5" fmla="*/ 77 h 78"/>
              <a:gd name="T6" fmla="*/ 0 w 121"/>
              <a:gd name="T7" fmla="*/ 51 h 78"/>
              <a:gd name="T8" fmla="*/ 0 w 121"/>
              <a:gd name="T9" fmla="*/ 17 h 78"/>
              <a:gd name="T10" fmla="*/ 17 w 121"/>
              <a:gd name="T11" fmla="*/ 0 h 78"/>
              <a:gd name="T12" fmla="*/ 103 w 121"/>
              <a:gd name="T13" fmla="*/ 0 h 78"/>
              <a:gd name="T14" fmla="*/ 120 w 121"/>
              <a:gd name="T15" fmla="*/ 17 h 78"/>
              <a:gd name="T16" fmla="*/ 120 w 121"/>
              <a:gd name="T17" fmla="*/ 51 h 78"/>
              <a:gd name="T18" fmla="*/ 103 w 121"/>
              <a:gd name="T19" fmla="*/ 77 h 78"/>
              <a:gd name="T20" fmla="*/ 43 w 121"/>
              <a:gd name="T21" fmla="*/ 34 h 78"/>
              <a:gd name="T22" fmla="*/ 43 w 121"/>
              <a:gd name="T23" fmla="*/ 34 h 78"/>
              <a:gd name="T24" fmla="*/ 86 w 121"/>
              <a:gd name="T25" fmla="*/ 34 h 78"/>
              <a:gd name="T26" fmla="*/ 86 w 121"/>
              <a:gd name="T27" fmla="*/ 34 h 78"/>
              <a:gd name="T28" fmla="*/ 43 w 121"/>
              <a:gd name="T29" fmla="*/ 3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" h="78">
                <a:moveTo>
                  <a:pt x="103" y="77"/>
                </a:moveTo>
                <a:lnTo>
                  <a:pt x="103" y="77"/>
                </a:lnTo>
                <a:cubicBezTo>
                  <a:pt x="17" y="77"/>
                  <a:pt x="17" y="77"/>
                  <a:pt x="17" y="77"/>
                </a:cubicBezTo>
                <a:cubicBezTo>
                  <a:pt x="9" y="77"/>
                  <a:pt x="0" y="68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0" y="8"/>
                  <a:pt x="120" y="17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0" y="68"/>
                  <a:pt x="111" y="77"/>
                  <a:pt x="103" y="77"/>
                </a:cubicBezTo>
                <a:close/>
                <a:moveTo>
                  <a:pt x="43" y="34"/>
                </a:moveTo>
                <a:lnTo>
                  <a:pt x="43" y="34"/>
                </a:lnTo>
                <a:cubicBezTo>
                  <a:pt x="86" y="34"/>
                  <a:pt x="86" y="34"/>
                  <a:pt x="86" y="34"/>
                </a:cubicBezTo>
                <a:lnTo>
                  <a:pt x="86" y="34"/>
                </a:lnTo>
                <a:cubicBezTo>
                  <a:pt x="43" y="34"/>
                  <a:pt x="43" y="34"/>
                  <a:pt x="43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594">
            <a:extLst>
              <a:ext uri="{FF2B5EF4-FFF2-40B4-BE49-F238E27FC236}">
                <a16:creationId xmlns:a16="http://schemas.microsoft.com/office/drawing/2014/main" id="{81AAB0B8-B468-2D47-9E1C-37B40F7CF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902" y="9066433"/>
            <a:ext cx="95297" cy="107728"/>
          </a:xfrm>
          <a:custGeom>
            <a:avLst/>
            <a:gdLst>
              <a:gd name="T0" fmla="*/ 51 w 103"/>
              <a:gd name="T1" fmla="*/ 112 h 113"/>
              <a:gd name="T2" fmla="*/ 51 w 103"/>
              <a:gd name="T3" fmla="*/ 112 h 113"/>
              <a:gd name="T4" fmla="*/ 0 w 103"/>
              <a:gd name="T5" fmla="*/ 52 h 113"/>
              <a:gd name="T6" fmla="*/ 51 w 103"/>
              <a:gd name="T7" fmla="*/ 0 h 113"/>
              <a:gd name="T8" fmla="*/ 102 w 103"/>
              <a:gd name="T9" fmla="*/ 52 h 113"/>
              <a:gd name="T10" fmla="*/ 51 w 103"/>
              <a:gd name="T11" fmla="*/ 112 h 113"/>
              <a:gd name="T12" fmla="*/ 51 w 103"/>
              <a:gd name="T13" fmla="*/ 34 h 113"/>
              <a:gd name="T14" fmla="*/ 51 w 103"/>
              <a:gd name="T15" fmla="*/ 34 h 113"/>
              <a:gd name="T16" fmla="*/ 34 w 103"/>
              <a:gd name="T17" fmla="*/ 52 h 113"/>
              <a:gd name="T18" fmla="*/ 51 w 103"/>
              <a:gd name="T19" fmla="*/ 77 h 113"/>
              <a:gd name="T20" fmla="*/ 68 w 103"/>
              <a:gd name="T21" fmla="*/ 52 h 113"/>
              <a:gd name="T22" fmla="*/ 51 w 103"/>
              <a:gd name="T23" fmla="*/ 3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13">
                <a:moveTo>
                  <a:pt x="51" y="112"/>
                </a:moveTo>
                <a:lnTo>
                  <a:pt x="51" y="112"/>
                </a:lnTo>
                <a:cubicBezTo>
                  <a:pt x="25" y="112"/>
                  <a:pt x="0" y="86"/>
                  <a:pt x="0" y="52"/>
                </a:cubicBezTo>
                <a:cubicBezTo>
                  <a:pt x="0" y="26"/>
                  <a:pt x="25" y="0"/>
                  <a:pt x="51" y="0"/>
                </a:cubicBezTo>
                <a:cubicBezTo>
                  <a:pt x="85" y="0"/>
                  <a:pt x="102" y="26"/>
                  <a:pt x="102" y="52"/>
                </a:cubicBezTo>
                <a:cubicBezTo>
                  <a:pt x="102" y="86"/>
                  <a:pt x="85" y="112"/>
                  <a:pt x="51" y="112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3" y="34"/>
                  <a:pt x="34" y="43"/>
                  <a:pt x="34" y="52"/>
                </a:cubicBezTo>
                <a:cubicBezTo>
                  <a:pt x="34" y="69"/>
                  <a:pt x="43" y="77"/>
                  <a:pt x="51" y="77"/>
                </a:cubicBezTo>
                <a:cubicBezTo>
                  <a:pt x="60" y="77"/>
                  <a:pt x="68" y="69"/>
                  <a:pt x="68" y="52"/>
                </a:cubicBezTo>
                <a:cubicBezTo>
                  <a:pt x="68" y="43"/>
                  <a:pt x="60" y="34"/>
                  <a:pt x="51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595">
            <a:extLst>
              <a:ext uri="{FF2B5EF4-FFF2-40B4-BE49-F238E27FC236}">
                <a16:creationId xmlns:a16="http://schemas.microsoft.com/office/drawing/2014/main" id="{FE8194B8-71A9-D945-81A8-5C5DC812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049" y="9348184"/>
            <a:ext cx="33147" cy="265178"/>
          </a:xfrm>
          <a:custGeom>
            <a:avLst/>
            <a:gdLst>
              <a:gd name="T0" fmla="*/ 17 w 35"/>
              <a:gd name="T1" fmla="*/ 282 h 283"/>
              <a:gd name="T2" fmla="*/ 17 w 35"/>
              <a:gd name="T3" fmla="*/ 282 h 283"/>
              <a:gd name="T4" fmla="*/ 0 w 35"/>
              <a:gd name="T5" fmla="*/ 265 h 283"/>
              <a:gd name="T6" fmla="*/ 0 w 35"/>
              <a:gd name="T7" fmla="*/ 17 h 283"/>
              <a:gd name="T8" fmla="*/ 17 w 35"/>
              <a:gd name="T9" fmla="*/ 0 h 283"/>
              <a:gd name="T10" fmla="*/ 34 w 35"/>
              <a:gd name="T11" fmla="*/ 17 h 283"/>
              <a:gd name="T12" fmla="*/ 34 w 35"/>
              <a:gd name="T13" fmla="*/ 265 h 283"/>
              <a:gd name="T14" fmla="*/ 17 w 35"/>
              <a:gd name="T15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83">
                <a:moveTo>
                  <a:pt x="17" y="282"/>
                </a:moveTo>
                <a:lnTo>
                  <a:pt x="17" y="282"/>
                </a:lnTo>
                <a:cubicBezTo>
                  <a:pt x="9" y="282"/>
                  <a:pt x="0" y="274"/>
                  <a:pt x="0" y="26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265"/>
                  <a:pt x="34" y="265"/>
                  <a:pt x="34" y="265"/>
                </a:cubicBezTo>
                <a:cubicBezTo>
                  <a:pt x="34" y="274"/>
                  <a:pt x="26" y="282"/>
                  <a:pt x="17" y="2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CuadroTexto 395">
            <a:extLst>
              <a:ext uri="{FF2B5EF4-FFF2-40B4-BE49-F238E27FC236}">
                <a16:creationId xmlns:a16="http://schemas.microsoft.com/office/drawing/2014/main" id="{5F28C646-8B34-7A42-9C8A-AFD62A769D55}"/>
              </a:ext>
            </a:extLst>
          </p:cNvPr>
          <p:cNvSpPr txBox="1"/>
          <p:nvPr/>
        </p:nvSpPr>
        <p:spPr>
          <a:xfrm>
            <a:off x="15830115" y="151832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15" name="Rectangle 40">
            <a:extLst>
              <a:ext uri="{FF2B5EF4-FFF2-40B4-BE49-F238E27FC236}">
                <a16:creationId xmlns:a16="http://schemas.microsoft.com/office/drawing/2014/main" id="{27E188CF-8CE3-0747-B896-8AF38CE60E4A}"/>
              </a:ext>
            </a:extLst>
          </p:cNvPr>
          <p:cNvSpPr/>
          <p:nvPr/>
        </p:nvSpPr>
        <p:spPr>
          <a:xfrm>
            <a:off x="15809465" y="2055096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7" name="CuadroTexto 395">
            <a:extLst>
              <a:ext uri="{FF2B5EF4-FFF2-40B4-BE49-F238E27FC236}">
                <a16:creationId xmlns:a16="http://schemas.microsoft.com/office/drawing/2014/main" id="{A0C0245A-A97E-704B-B396-56E3D8AEB72F}"/>
              </a:ext>
            </a:extLst>
          </p:cNvPr>
          <p:cNvSpPr txBox="1"/>
          <p:nvPr/>
        </p:nvSpPr>
        <p:spPr>
          <a:xfrm>
            <a:off x="17811315" y="325656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18" name="Rectangle 40">
            <a:extLst>
              <a:ext uri="{FF2B5EF4-FFF2-40B4-BE49-F238E27FC236}">
                <a16:creationId xmlns:a16="http://schemas.microsoft.com/office/drawing/2014/main" id="{6BB4BEFF-F3C7-9547-B48B-CA093617D163}"/>
              </a:ext>
            </a:extLst>
          </p:cNvPr>
          <p:cNvSpPr/>
          <p:nvPr/>
        </p:nvSpPr>
        <p:spPr>
          <a:xfrm>
            <a:off x="17790665" y="3793336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0" name="CuadroTexto 395">
            <a:extLst>
              <a:ext uri="{FF2B5EF4-FFF2-40B4-BE49-F238E27FC236}">
                <a16:creationId xmlns:a16="http://schemas.microsoft.com/office/drawing/2014/main" id="{28477B6C-D117-634C-882F-F3169D5FEA97}"/>
              </a:ext>
            </a:extLst>
          </p:cNvPr>
          <p:cNvSpPr txBox="1"/>
          <p:nvPr/>
        </p:nvSpPr>
        <p:spPr>
          <a:xfrm>
            <a:off x="18497115" y="587934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1" name="Rectangle 40">
            <a:extLst>
              <a:ext uri="{FF2B5EF4-FFF2-40B4-BE49-F238E27FC236}">
                <a16:creationId xmlns:a16="http://schemas.microsoft.com/office/drawing/2014/main" id="{F20FC523-0EA0-9744-810E-32211E0939CE}"/>
              </a:ext>
            </a:extLst>
          </p:cNvPr>
          <p:cNvSpPr/>
          <p:nvPr/>
        </p:nvSpPr>
        <p:spPr>
          <a:xfrm>
            <a:off x="18476465" y="6416107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3" name="CuadroTexto 395">
            <a:extLst>
              <a:ext uri="{FF2B5EF4-FFF2-40B4-BE49-F238E27FC236}">
                <a16:creationId xmlns:a16="http://schemas.microsoft.com/office/drawing/2014/main" id="{973B1BEF-D7EE-764B-A844-BC51A3CA74E9}"/>
              </a:ext>
            </a:extLst>
          </p:cNvPr>
          <p:cNvSpPr txBox="1"/>
          <p:nvPr/>
        </p:nvSpPr>
        <p:spPr>
          <a:xfrm>
            <a:off x="19055915" y="887501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24" name="Rectangle 40">
            <a:extLst>
              <a:ext uri="{FF2B5EF4-FFF2-40B4-BE49-F238E27FC236}">
                <a16:creationId xmlns:a16="http://schemas.microsoft.com/office/drawing/2014/main" id="{7AB49DFB-81D7-4840-B41F-0766D1EE2F1E}"/>
              </a:ext>
            </a:extLst>
          </p:cNvPr>
          <p:cNvSpPr/>
          <p:nvPr/>
        </p:nvSpPr>
        <p:spPr>
          <a:xfrm>
            <a:off x="19035265" y="9411786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6" name="CuadroTexto 395">
            <a:extLst>
              <a:ext uri="{FF2B5EF4-FFF2-40B4-BE49-F238E27FC236}">
                <a16:creationId xmlns:a16="http://schemas.microsoft.com/office/drawing/2014/main" id="{AB0B2A89-F2A6-0E45-9A1B-BF0152B27892}"/>
              </a:ext>
            </a:extLst>
          </p:cNvPr>
          <p:cNvSpPr txBox="1"/>
          <p:nvPr/>
        </p:nvSpPr>
        <p:spPr>
          <a:xfrm>
            <a:off x="9593948" y="329338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27" name="Rectangle 40">
            <a:extLst>
              <a:ext uri="{FF2B5EF4-FFF2-40B4-BE49-F238E27FC236}">
                <a16:creationId xmlns:a16="http://schemas.microsoft.com/office/drawing/2014/main" id="{04EC6C07-3DEB-B449-B076-E75A3FC30AC9}"/>
              </a:ext>
            </a:extLst>
          </p:cNvPr>
          <p:cNvSpPr/>
          <p:nvPr/>
        </p:nvSpPr>
        <p:spPr>
          <a:xfrm>
            <a:off x="9036586" y="3830154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9" name="CuadroTexto 395">
            <a:extLst>
              <a:ext uri="{FF2B5EF4-FFF2-40B4-BE49-F238E27FC236}">
                <a16:creationId xmlns:a16="http://schemas.microsoft.com/office/drawing/2014/main" id="{D9C96ACA-AEC9-574A-8DCD-17C6B95E3F12}"/>
              </a:ext>
            </a:extLst>
          </p:cNvPr>
          <p:cNvSpPr txBox="1"/>
          <p:nvPr/>
        </p:nvSpPr>
        <p:spPr>
          <a:xfrm>
            <a:off x="9111214" y="590724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30" name="Rectangle 40">
            <a:extLst>
              <a:ext uri="{FF2B5EF4-FFF2-40B4-BE49-F238E27FC236}">
                <a16:creationId xmlns:a16="http://schemas.microsoft.com/office/drawing/2014/main" id="{40AAD2CA-ABA9-8443-B752-BA98E6BAC9B1}"/>
              </a:ext>
            </a:extLst>
          </p:cNvPr>
          <p:cNvSpPr/>
          <p:nvPr/>
        </p:nvSpPr>
        <p:spPr>
          <a:xfrm>
            <a:off x="8553852" y="6444016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32" name="CuadroTexto 395">
            <a:extLst>
              <a:ext uri="{FF2B5EF4-FFF2-40B4-BE49-F238E27FC236}">
                <a16:creationId xmlns:a16="http://schemas.microsoft.com/office/drawing/2014/main" id="{8AC66907-C812-FA48-9EF5-AB88063EAFED}"/>
              </a:ext>
            </a:extLst>
          </p:cNvPr>
          <p:cNvSpPr txBox="1"/>
          <p:nvPr/>
        </p:nvSpPr>
        <p:spPr>
          <a:xfrm>
            <a:off x="8474731" y="880390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33" name="Rectangle 40">
            <a:extLst>
              <a:ext uri="{FF2B5EF4-FFF2-40B4-BE49-F238E27FC236}">
                <a16:creationId xmlns:a16="http://schemas.microsoft.com/office/drawing/2014/main" id="{BF882D8C-227E-8C4C-9BAC-9362F209FB0A}"/>
              </a:ext>
            </a:extLst>
          </p:cNvPr>
          <p:cNvSpPr/>
          <p:nvPr/>
        </p:nvSpPr>
        <p:spPr>
          <a:xfrm>
            <a:off x="7917369" y="9340674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F0FDED-ACBC-874A-8D55-A1785EC5C1E3}"/>
              </a:ext>
            </a:extLst>
          </p:cNvPr>
          <p:cNvGrpSpPr/>
          <p:nvPr/>
        </p:nvGrpSpPr>
        <p:grpSpPr>
          <a:xfrm>
            <a:off x="1429925" y="1318275"/>
            <a:ext cx="6278338" cy="4615420"/>
            <a:chOff x="2232443" y="5083740"/>
            <a:chExt cx="6278338" cy="4615420"/>
          </a:xfrm>
        </p:grpSpPr>
        <p:sp>
          <p:nvSpPr>
            <p:cNvPr id="147" name="CuadroTexto 598">
              <a:extLst>
                <a:ext uri="{FF2B5EF4-FFF2-40B4-BE49-F238E27FC236}">
                  <a16:creationId xmlns:a16="http://schemas.microsoft.com/office/drawing/2014/main" id="{7B70D9A5-645A-F64E-AD69-0FD00C922639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148" name="CuadroTexto 599">
              <a:extLst>
                <a:ext uri="{FF2B5EF4-FFF2-40B4-BE49-F238E27FC236}">
                  <a16:creationId xmlns:a16="http://schemas.microsoft.com/office/drawing/2014/main" id="{A8211932-25BF-1A4C-AB44-54C09A2A15E3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1">
            <a:extLst>
              <a:ext uri="{FF2B5EF4-FFF2-40B4-BE49-F238E27FC236}">
                <a16:creationId xmlns:a16="http://schemas.microsoft.com/office/drawing/2014/main" id="{16AB2594-DFEC-9148-8080-6638E965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188" y="2752413"/>
            <a:ext cx="2312942" cy="2644662"/>
          </a:xfrm>
          <a:custGeom>
            <a:avLst/>
            <a:gdLst>
              <a:gd name="T0" fmla="*/ 2235 w 2245"/>
              <a:gd name="T1" fmla="*/ 1850 h 2566"/>
              <a:gd name="T2" fmla="*/ 2235 w 2245"/>
              <a:gd name="T3" fmla="*/ 1850 h 2566"/>
              <a:gd name="T4" fmla="*/ 2217 w 2245"/>
              <a:gd name="T5" fmla="*/ 687 h 2566"/>
              <a:gd name="T6" fmla="*/ 1365 w 2245"/>
              <a:gd name="T7" fmla="*/ 219 h 2566"/>
              <a:gd name="T8" fmla="*/ 367 w 2245"/>
              <a:gd name="T9" fmla="*/ 824 h 2566"/>
              <a:gd name="T10" fmla="*/ 385 w 2245"/>
              <a:gd name="T11" fmla="*/ 1795 h 2566"/>
              <a:gd name="T12" fmla="*/ 1412 w 2245"/>
              <a:gd name="T13" fmla="*/ 2354 h 2566"/>
              <a:gd name="T14" fmla="*/ 2235 w 2245"/>
              <a:gd name="T15" fmla="*/ 1850 h 2566"/>
              <a:gd name="T16" fmla="*/ 2217 w 2245"/>
              <a:gd name="T17" fmla="*/ 687 h 2566"/>
              <a:gd name="T18" fmla="*/ 1365 w 2245"/>
              <a:gd name="T19" fmla="*/ 219 h 2566"/>
              <a:gd name="T20" fmla="*/ 367 w 2245"/>
              <a:gd name="T21" fmla="*/ 824 h 2566"/>
              <a:gd name="T22" fmla="*/ 385 w 2245"/>
              <a:gd name="T23" fmla="*/ 1795 h 2566"/>
              <a:gd name="T24" fmla="*/ 1412 w 2245"/>
              <a:gd name="T25" fmla="*/ 2354 h 2566"/>
              <a:gd name="T26" fmla="*/ 2235 w 2245"/>
              <a:gd name="T27" fmla="*/ 1850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45" h="2566">
                <a:moveTo>
                  <a:pt x="2235" y="1850"/>
                </a:moveTo>
                <a:lnTo>
                  <a:pt x="2235" y="1850"/>
                </a:lnTo>
                <a:cubicBezTo>
                  <a:pt x="2217" y="687"/>
                  <a:pt x="2217" y="687"/>
                  <a:pt x="2217" y="687"/>
                </a:cubicBezTo>
                <a:cubicBezTo>
                  <a:pt x="2207" y="256"/>
                  <a:pt x="1732" y="0"/>
                  <a:pt x="1365" y="219"/>
                </a:cubicBezTo>
                <a:cubicBezTo>
                  <a:pt x="367" y="824"/>
                  <a:pt x="367" y="824"/>
                  <a:pt x="367" y="824"/>
                </a:cubicBezTo>
                <a:cubicBezTo>
                  <a:pt x="0" y="1053"/>
                  <a:pt x="9" y="1585"/>
                  <a:pt x="385" y="1795"/>
                </a:cubicBezTo>
                <a:cubicBezTo>
                  <a:pt x="1412" y="2354"/>
                  <a:pt x="1412" y="2354"/>
                  <a:pt x="1412" y="2354"/>
                </a:cubicBezTo>
                <a:cubicBezTo>
                  <a:pt x="1787" y="2565"/>
                  <a:pt x="2244" y="2281"/>
                  <a:pt x="2235" y="1850"/>
                </a:cubicBezTo>
                <a:cubicBezTo>
                  <a:pt x="2217" y="687"/>
                  <a:pt x="2217" y="687"/>
                  <a:pt x="2217" y="687"/>
                </a:cubicBezTo>
                <a:cubicBezTo>
                  <a:pt x="2207" y="256"/>
                  <a:pt x="1732" y="0"/>
                  <a:pt x="1365" y="219"/>
                </a:cubicBezTo>
                <a:cubicBezTo>
                  <a:pt x="367" y="824"/>
                  <a:pt x="367" y="824"/>
                  <a:pt x="367" y="824"/>
                </a:cubicBezTo>
                <a:cubicBezTo>
                  <a:pt x="0" y="1053"/>
                  <a:pt x="9" y="1585"/>
                  <a:pt x="385" y="1795"/>
                </a:cubicBezTo>
                <a:cubicBezTo>
                  <a:pt x="1412" y="2354"/>
                  <a:pt x="1412" y="2354"/>
                  <a:pt x="1412" y="2354"/>
                </a:cubicBezTo>
                <a:cubicBezTo>
                  <a:pt x="1787" y="2565"/>
                  <a:pt x="2244" y="2281"/>
                  <a:pt x="2235" y="1850"/>
                </a:cubicBezTo>
              </a:path>
            </a:pathLst>
          </a:custGeom>
          <a:solidFill>
            <a:srgbClr val="7DC4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">
            <a:extLst>
              <a:ext uri="{FF2B5EF4-FFF2-40B4-BE49-F238E27FC236}">
                <a16:creationId xmlns:a16="http://schemas.microsoft.com/office/drawing/2014/main" id="{0142AD38-763B-B94B-8139-DE3E3FAE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780" y="2120783"/>
            <a:ext cx="2467444" cy="2617397"/>
          </a:xfrm>
          <a:custGeom>
            <a:avLst/>
            <a:gdLst>
              <a:gd name="T0" fmla="*/ 1906 w 2393"/>
              <a:gd name="T1" fmla="*/ 577 h 2539"/>
              <a:gd name="T2" fmla="*/ 1906 w 2393"/>
              <a:gd name="T3" fmla="*/ 577 h 2539"/>
              <a:gd name="T4" fmla="*/ 816 w 2393"/>
              <a:gd name="T5" fmla="*/ 156 h 2539"/>
              <a:gd name="T6" fmla="*/ 64 w 2393"/>
              <a:gd name="T7" fmla="*/ 760 h 2539"/>
              <a:gd name="T8" fmla="*/ 247 w 2393"/>
              <a:gd name="T9" fmla="*/ 1915 h 2539"/>
              <a:gd name="T10" fmla="*/ 1146 w 2393"/>
              <a:gd name="T11" fmla="*/ 2263 h 2539"/>
              <a:gd name="T12" fmla="*/ 2053 w 2393"/>
              <a:gd name="T13" fmla="*/ 1530 h 2539"/>
              <a:gd name="T14" fmla="*/ 1906 w 2393"/>
              <a:gd name="T15" fmla="*/ 577 h 2539"/>
              <a:gd name="T16" fmla="*/ 816 w 2393"/>
              <a:gd name="T17" fmla="*/ 156 h 2539"/>
              <a:gd name="T18" fmla="*/ 64 w 2393"/>
              <a:gd name="T19" fmla="*/ 760 h 2539"/>
              <a:gd name="T20" fmla="*/ 247 w 2393"/>
              <a:gd name="T21" fmla="*/ 1915 h 2539"/>
              <a:gd name="T22" fmla="*/ 1146 w 2393"/>
              <a:gd name="T23" fmla="*/ 2263 h 2539"/>
              <a:gd name="T24" fmla="*/ 2053 w 2393"/>
              <a:gd name="T25" fmla="*/ 1530 h 2539"/>
              <a:gd name="T26" fmla="*/ 1906 w 2393"/>
              <a:gd name="T27" fmla="*/ 577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93" h="2539">
                <a:moveTo>
                  <a:pt x="1906" y="577"/>
                </a:moveTo>
                <a:lnTo>
                  <a:pt x="1906" y="577"/>
                </a:lnTo>
                <a:cubicBezTo>
                  <a:pt x="816" y="156"/>
                  <a:pt x="816" y="156"/>
                  <a:pt x="816" y="156"/>
                </a:cubicBezTo>
                <a:cubicBezTo>
                  <a:pt x="413" y="0"/>
                  <a:pt x="0" y="339"/>
                  <a:pt x="64" y="760"/>
                </a:cubicBezTo>
                <a:cubicBezTo>
                  <a:pt x="247" y="1915"/>
                  <a:pt x="247" y="1915"/>
                  <a:pt x="247" y="1915"/>
                </a:cubicBezTo>
                <a:cubicBezTo>
                  <a:pt x="312" y="2345"/>
                  <a:pt x="806" y="2538"/>
                  <a:pt x="1146" y="2263"/>
                </a:cubicBezTo>
                <a:cubicBezTo>
                  <a:pt x="2053" y="1530"/>
                  <a:pt x="2053" y="1530"/>
                  <a:pt x="2053" y="1530"/>
                </a:cubicBezTo>
                <a:cubicBezTo>
                  <a:pt x="2392" y="1264"/>
                  <a:pt x="2309" y="733"/>
                  <a:pt x="1906" y="577"/>
                </a:cubicBezTo>
                <a:cubicBezTo>
                  <a:pt x="816" y="156"/>
                  <a:pt x="816" y="156"/>
                  <a:pt x="816" y="156"/>
                </a:cubicBezTo>
                <a:cubicBezTo>
                  <a:pt x="413" y="0"/>
                  <a:pt x="0" y="339"/>
                  <a:pt x="64" y="760"/>
                </a:cubicBezTo>
                <a:cubicBezTo>
                  <a:pt x="247" y="1915"/>
                  <a:pt x="247" y="1915"/>
                  <a:pt x="247" y="1915"/>
                </a:cubicBezTo>
                <a:cubicBezTo>
                  <a:pt x="312" y="2345"/>
                  <a:pt x="806" y="2538"/>
                  <a:pt x="1146" y="2263"/>
                </a:cubicBezTo>
                <a:cubicBezTo>
                  <a:pt x="2053" y="1530"/>
                  <a:pt x="2053" y="1530"/>
                  <a:pt x="2053" y="1530"/>
                </a:cubicBezTo>
                <a:cubicBezTo>
                  <a:pt x="2392" y="1264"/>
                  <a:pt x="2309" y="733"/>
                  <a:pt x="1906" y="577"/>
                </a:cubicBezTo>
              </a:path>
            </a:pathLst>
          </a:custGeom>
          <a:solidFill>
            <a:srgbClr val="7DC4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">
            <a:extLst>
              <a:ext uri="{FF2B5EF4-FFF2-40B4-BE49-F238E27FC236}">
                <a16:creationId xmlns:a16="http://schemas.microsoft.com/office/drawing/2014/main" id="{5CF8AC1A-8366-9D43-93CC-4395763D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136" y="4592770"/>
            <a:ext cx="2467441" cy="2608309"/>
          </a:xfrm>
          <a:custGeom>
            <a:avLst/>
            <a:gdLst>
              <a:gd name="T0" fmla="*/ 1906 w 2393"/>
              <a:gd name="T1" fmla="*/ 578 h 2529"/>
              <a:gd name="T2" fmla="*/ 1906 w 2393"/>
              <a:gd name="T3" fmla="*/ 578 h 2529"/>
              <a:gd name="T4" fmla="*/ 816 w 2393"/>
              <a:gd name="T5" fmla="*/ 147 h 2529"/>
              <a:gd name="T6" fmla="*/ 65 w 2393"/>
              <a:gd name="T7" fmla="*/ 761 h 2529"/>
              <a:gd name="T8" fmla="*/ 248 w 2393"/>
              <a:gd name="T9" fmla="*/ 1915 h 2529"/>
              <a:gd name="T10" fmla="*/ 1146 w 2393"/>
              <a:gd name="T11" fmla="*/ 2262 h 2529"/>
              <a:gd name="T12" fmla="*/ 2053 w 2393"/>
              <a:gd name="T13" fmla="*/ 1530 h 2529"/>
              <a:gd name="T14" fmla="*/ 1906 w 2393"/>
              <a:gd name="T15" fmla="*/ 578 h 2529"/>
              <a:gd name="T16" fmla="*/ 816 w 2393"/>
              <a:gd name="T17" fmla="*/ 147 h 2529"/>
              <a:gd name="T18" fmla="*/ 65 w 2393"/>
              <a:gd name="T19" fmla="*/ 761 h 2529"/>
              <a:gd name="T20" fmla="*/ 248 w 2393"/>
              <a:gd name="T21" fmla="*/ 1915 h 2529"/>
              <a:gd name="T22" fmla="*/ 1146 w 2393"/>
              <a:gd name="T23" fmla="*/ 2262 h 2529"/>
              <a:gd name="T24" fmla="*/ 2053 w 2393"/>
              <a:gd name="T25" fmla="*/ 1530 h 2529"/>
              <a:gd name="T26" fmla="*/ 1906 w 2393"/>
              <a:gd name="T27" fmla="*/ 578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93" h="2529">
                <a:moveTo>
                  <a:pt x="1906" y="578"/>
                </a:moveTo>
                <a:lnTo>
                  <a:pt x="1906" y="578"/>
                </a:lnTo>
                <a:cubicBezTo>
                  <a:pt x="816" y="147"/>
                  <a:pt x="816" y="147"/>
                  <a:pt x="816" y="147"/>
                </a:cubicBezTo>
                <a:cubicBezTo>
                  <a:pt x="413" y="0"/>
                  <a:pt x="0" y="330"/>
                  <a:pt x="65" y="761"/>
                </a:cubicBezTo>
                <a:cubicBezTo>
                  <a:pt x="248" y="1915"/>
                  <a:pt x="248" y="1915"/>
                  <a:pt x="248" y="1915"/>
                </a:cubicBezTo>
                <a:cubicBezTo>
                  <a:pt x="312" y="2336"/>
                  <a:pt x="816" y="2528"/>
                  <a:pt x="1146" y="2262"/>
                </a:cubicBezTo>
                <a:cubicBezTo>
                  <a:pt x="2053" y="1530"/>
                  <a:pt x="2053" y="1530"/>
                  <a:pt x="2053" y="1530"/>
                </a:cubicBezTo>
                <a:cubicBezTo>
                  <a:pt x="2392" y="1255"/>
                  <a:pt x="2309" y="724"/>
                  <a:pt x="1906" y="578"/>
                </a:cubicBezTo>
                <a:cubicBezTo>
                  <a:pt x="816" y="147"/>
                  <a:pt x="816" y="147"/>
                  <a:pt x="816" y="147"/>
                </a:cubicBezTo>
                <a:cubicBezTo>
                  <a:pt x="413" y="0"/>
                  <a:pt x="0" y="330"/>
                  <a:pt x="65" y="761"/>
                </a:cubicBezTo>
                <a:cubicBezTo>
                  <a:pt x="248" y="1915"/>
                  <a:pt x="248" y="1915"/>
                  <a:pt x="248" y="1915"/>
                </a:cubicBezTo>
                <a:cubicBezTo>
                  <a:pt x="312" y="2336"/>
                  <a:pt x="816" y="2528"/>
                  <a:pt x="1146" y="2262"/>
                </a:cubicBezTo>
                <a:cubicBezTo>
                  <a:pt x="2053" y="1530"/>
                  <a:pt x="2053" y="1530"/>
                  <a:pt x="2053" y="1530"/>
                </a:cubicBezTo>
                <a:cubicBezTo>
                  <a:pt x="2392" y="1255"/>
                  <a:pt x="2309" y="724"/>
                  <a:pt x="1906" y="578"/>
                </a:cubicBezTo>
              </a:path>
            </a:pathLst>
          </a:custGeom>
          <a:solidFill>
            <a:srgbClr val="7DC4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2">
            <a:extLst>
              <a:ext uri="{FF2B5EF4-FFF2-40B4-BE49-F238E27FC236}">
                <a16:creationId xmlns:a16="http://schemas.microsoft.com/office/drawing/2014/main" id="{FEC4E22F-B2A7-9746-9B61-E12D6DA7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978" y="6110497"/>
            <a:ext cx="1426845" cy="6488964"/>
          </a:xfrm>
          <a:custGeom>
            <a:avLst/>
            <a:gdLst>
              <a:gd name="T0" fmla="*/ 1384 w 1385"/>
              <a:gd name="T1" fmla="*/ 6294 h 6295"/>
              <a:gd name="T2" fmla="*/ 0 w 1385"/>
              <a:gd name="T3" fmla="*/ 6294 h 6295"/>
              <a:gd name="T4" fmla="*/ 605 w 1385"/>
              <a:gd name="T5" fmla="*/ 0 h 6295"/>
              <a:gd name="T6" fmla="*/ 871 w 1385"/>
              <a:gd name="T7" fmla="*/ 0 h 6295"/>
              <a:gd name="T8" fmla="*/ 1384 w 1385"/>
              <a:gd name="T9" fmla="*/ 6294 h 6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6295">
                <a:moveTo>
                  <a:pt x="1384" y="6294"/>
                </a:moveTo>
                <a:lnTo>
                  <a:pt x="0" y="6294"/>
                </a:lnTo>
                <a:lnTo>
                  <a:pt x="605" y="0"/>
                </a:lnTo>
                <a:lnTo>
                  <a:pt x="871" y="0"/>
                </a:lnTo>
                <a:lnTo>
                  <a:pt x="1384" y="6294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3">
            <a:extLst>
              <a:ext uri="{FF2B5EF4-FFF2-40B4-BE49-F238E27FC236}">
                <a16:creationId xmlns:a16="http://schemas.microsoft.com/office/drawing/2014/main" id="{506F1086-E973-A04F-B29F-603E0546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726" y="5987807"/>
            <a:ext cx="3180865" cy="2312942"/>
          </a:xfrm>
          <a:custGeom>
            <a:avLst/>
            <a:gdLst>
              <a:gd name="T0" fmla="*/ 311 w 3089"/>
              <a:gd name="T1" fmla="*/ 2244 h 2245"/>
              <a:gd name="T2" fmla="*/ 0 w 3089"/>
              <a:gd name="T3" fmla="*/ 1795 h 2245"/>
              <a:gd name="T4" fmla="*/ 3023 w 3089"/>
              <a:gd name="T5" fmla="*/ 0 h 2245"/>
              <a:gd name="T6" fmla="*/ 3088 w 3089"/>
              <a:gd name="T7" fmla="*/ 83 h 2245"/>
              <a:gd name="T8" fmla="*/ 311 w 3089"/>
              <a:gd name="T9" fmla="*/ 2244 h 2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9" h="2245">
                <a:moveTo>
                  <a:pt x="311" y="2244"/>
                </a:moveTo>
                <a:lnTo>
                  <a:pt x="0" y="1795"/>
                </a:lnTo>
                <a:lnTo>
                  <a:pt x="3023" y="0"/>
                </a:lnTo>
                <a:lnTo>
                  <a:pt x="3088" y="83"/>
                </a:lnTo>
                <a:lnTo>
                  <a:pt x="311" y="2244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4">
            <a:extLst>
              <a:ext uri="{FF2B5EF4-FFF2-40B4-BE49-F238E27FC236}">
                <a16:creationId xmlns:a16="http://schemas.microsoft.com/office/drawing/2014/main" id="{7235D2A8-6968-ED4D-9188-89950F02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433" y="6537641"/>
            <a:ext cx="1776742" cy="295367"/>
          </a:xfrm>
          <a:custGeom>
            <a:avLst/>
            <a:gdLst>
              <a:gd name="T0" fmla="*/ 0 w 1723"/>
              <a:gd name="T1" fmla="*/ 284 h 285"/>
              <a:gd name="T2" fmla="*/ 0 w 1723"/>
              <a:gd name="T3" fmla="*/ 0 h 285"/>
              <a:gd name="T4" fmla="*/ 1722 w 1723"/>
              <a:gd name="T5" fmla="*/ 137 h 285"/>
              <a:gd name="T6" fmla="*/ 1722 w 1723"/>
              <a:gd name="T7" fmla="*/ 192 h 285"/>
              <a:gd name="T8" fmla="*/ 0 w 1723"/>
              <a:gd name="T9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3" h="285">
                <a:moveTo>
                  <a:pt x="0" y="284"/>
                </a:moveTo>
                <a:lnTo>
                  <a:pt x="0" y="0"/>
                </a:lnTo>
                <a:lnTo>
                  <a:pt x="1722" y="137"/>
                </a:lnTo>
                <a:lnTo>
                  <a:pt x="1722" y="192"/>
                </a:lnTo>
                <a:lnTo>
                  <a:pt x="0" y="284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5">
            <a:extLst>
              <a:ext uri="{FF2B5EF4-FFF2-40B4-BE49-F238E27FC236}">
                <a16:creationId xmlns:a16="http://schemas.microsoft.com/office/drawing/2014/main" id="{F217394A-FBB2-3144-ADFF-E3A6963B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036" y="7632769"/>
            <a:ext cx="1776739" cy="295365"/>
          </a:xfrm>
          <a:custGeom>
            <a:avLst/>
            <a:gdLst>
              <a:gd name="T0" fmla="*/ 1723 w 1724"/>
              <a:gd name="T1" fmla="*/ 284 h 285"/>
              <a:gd name="T2" fmla="*/ 1723 w 1724"/>
              <a:gd name="T3" fmla="*/ 0 h 285"/>
              <a:gd name="T4" fmla="*/ 0 w 1724"/>
              <a:gd name="T5" fmla="*/ 129 h 285"/>
              <a:gd name="T6" fmla="*/ 0 w 1724"/>
              <a:gd name="T7" fmla="*/ 184 h 285"/>
              <a:gd name="T8" fmla="*/ 1723 w 1724"/>
              <a:gd name="T9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" h="285">
                <a:moveTo>
                  <a:pt x="1723" y="284"/>
                </a:moveTo>
                <a:lnTo>
                  <a:pt x="1723" y="0"/>
                </a:lnTo>
                <a:lnTo>
                  <a:pt x="0" y="129"/>
                </a:lnTo>
                <a:lnTo>
                  <a:pt x="0" y="184"/>
                </a:lnTo>
                <a:lnTo>
                  <a:pt x="1723" y="284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6">
            <a:extLst>
              <a:ext uri="{FF2B5EF4-FFF2-40B4-BE49-F238E27FC236}">
                <a16:creationId xmlns:a16="http://schemas.microsoft.com/office/drawing/2014/main" id="{39AFF225-3037-8F45-A9C8-4855BC13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886" y="6846640"/>
            <a:ext cx="2803704" cy="2058475"/>
          </a:xfrm>
          <a:custGeom>
            <a:avLst/>
            <a:gdLst>
              <a:gd name="T0" fmla="*/ 2410 w 2723"/>
              <a:gd name="T1" fmla="*/ 1997 h 1998"/>
              <a:gd name="T2" fmla="*/ 2722 w 2723"/>
              <a:gd name="T3" fmla="*/ 1557 h 1998"/>
              <a:gd name="T4" fmla="*/ 64 w 2723"/>
              <a:gd name="T5" fmla="*/ 0 h 1998"/>
              <a:gd name="T6" fmla="*/ 0 w 2723"/>
              <a:gd name="T7" fmla="*/ 82 h 1998"/>
              <a:gd name="T8" fmla="*/ 2410 w 2723"/>
              <a:gd name="T9" fmla="*/ 1997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3" h="1998">
                <a:moveTo>
                  <a:pt x="2410" y="1997"/>
                </a:moveTo>
                <a:lnTo>
                  <a:pt x="2722" y="1557"/>
                </a:lnTo>
                <a:lnTo>
                  <a:pt x="64" y="0"/>
                </a:lnTo>
                <a:lnTo>
                  <a:pt x="0" y="82"/>
                </a:lnTo>
                <a:lnTo>
                  <a:pt x="2410" y="1997"/>
                </a:lnTo>
              </a:path>
            </a:pathLst>
          </a:custGeom>
          <a:solidFill>
            <a:srgbClr val="7D0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7">
            <a:extLst>
              <a:ext uri="{FF2B5EF4-FFF2-40B4-BE49-F238E27FC236}">
                <a16:creationId xmlns:a16="http://schemas.microsoft.com/office/drawing/2014/main" id="{EE3F296B-7123-364B-9DE0-B108AFF6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759" y="3942966"/>
            <a:ext cx="3757966" cy="3644362"/>
          </a:xfrm>
          <a:custGeom>
            <a:avLst/>
            <a:gdLst>
              <a:gd name="T0" fmla="*/ 1539 w 3647"/>
              <a:gd name="T1" fmla="*/ 467 h 3537"/>
              <a:gd name="T2" fmla="*/ 1539 w 3647"/>
              <a:gd name="T3" fmla="*/ 467 h 3537"/>
              <a:gd name="T4" fmla="*/ 412 w 3647"/>
              <a:gd name="T5" fmla="*/ 1741 h 3537"/>
              <a:gd name="T6" fmla="*/ 852 w 3647"/>
              <a:gd name="T7" fmla="*/ 3068 h 3537"/>
              <a:gd name="T8" fmla="*/ 2519 w 3647"/>
              <a:gd name="T9" fmla="*/ 3417 h 3537"/>
              <a:gd name="T10" fmla="*/ 3453 w 3647"/>
              <a:gd name="T11" fmla="*/ 2364 h 3537"/>
              <a:gd name="T12" fmla="*/ 2913 w 3647"/>
              <a:gd name="T13" fmla="*/ 751 h 3537"/>
              <a:gd name="T14" fmla="*/ 1539 w 3647"/>
              <a:gd name="T15" fmla="*/ 467 h 3537"/>
              <a:gd name="T16" fmla="*/ 412 w 3647"/>
              <a:gd name="T17" fmla="*/ 1741 h 3537"/>
              <a:gd name="T18" fmla="*/ 852 w 3647"/>
              <a:gd name="T19" fmla="*/ 3068 h 3537"/>
              <a:gd name="T20" fmla="*/ 2519 w 3647"/>
              <a:gd name="T21" fmla="*/ 3417 h 3537"/>
              <a:gd name="T22" fmla="*/ 3453 w 3647"/>
              <a:gd name="T23" fmla="*/ 2364 h 3537"/>
              <a:gd name="T24" fmla="*/ 2913 w 3647"/>
              <a:gd name="T25" fmla="*/ 751 h 3537"/>
              <a:gd name="T26" fmla="*/ 1539 w 3647"/>
              <a:gd name="T27" fmla="*/ 46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47" h="3537">
                <a:moveTo>
                  <a:pt x="1539" y="467"/>
                </a:moveTo>
                <a:lnTo>
                  <a:pt x="1539" y="467"/>
                </a:lnTo>
                <a:cubicBezTo>
                  <a:pt x="412" y="1741"/>
                  <a:pt x="412" y="1741"/>
                  <a:pt x="412" y="1741"/>
                </a:cubicBezTo>
                <a:cubicBezTo>
                  <a:pt x="0" y="2208"/>
                  <a:pt x="248" y="2949"/>
                  <a:pt x="852" y="3068"/>
                </a:cubicBezTo>
                <a:cubicBezTo>
                  <a:pt x="2519" y="3417"/>
                  <a:pt x="2519" y="3417"/>
                  <a:pt x="2519" y="3417"/>
                </a:cubicBezTo>
                <a:cubicBezTo>
                  <a:pt x="3133" y="3536"/>
                  <a:pt x="3646" y="2958"/>
                  <a:pt x="3453" y="2364"/>
                </a:cubicBezTo>
                <a:cubicBezTo>
                  <a:pt x="2913" y="751"/>
                  <a:pt x="2913" y="751"/>
                  <a:pt x="2913" y="751"/>
                </a:cubicBezTo>
                <a:cubicBezTo>
                  <a:pt x="2720" y="156"/>
                  <a:pt x="1951" y="0"/>
                  <a:pt x="1539" y="467"/>
                </a:cubicBezTo>
                <a:cubicBezTo>
                  <a:pt x="412" y="1741"/>
                  <a:pt x="412" y="1741"/>
                  <a:pt x="412" y="1741"/>
                </a:cubicBezTo>
                <a:cubicBezTo>
                  <a:pt x="0" y="2208"/>
                  <a:pt x="248" y="2949"/>
                  <a:pt x="852" y="3068"/>
                </a:cubicBezTo>
                <a:cubicBezTo>
                  <a:pt x="2519" y="3417"/>
                  <a:pt x="2519" y="3417"/>
                  <a:pt x="2519" y="3417"/>
                </a:cubicBezTo>
                <a:cubicBezTo>
                  <a:pt x="3133" y="3536"/>
                  <a:pt x="3646" y="2958"/>
                  <a:pt x="3453" y="2364"/>
                </a:cubicBezTo>
                <a:cubicBezTo>
                  <a:pt x="2913" y="751"/>
                  <a:pt x="2913" y="751"/>
                  <a:pt x="2913" y="751"/>
                </a:cubicBezTo>
                <a:cubicBezTo>
                  <a:pt x="2720" y="156"/>
                  <a:pt x="1951" y="0"/>
                  <a:pt x="1539" y="467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8">
            <a:extLst>
              <a:ext uri="{FF2B5EF4-FFF2-40B4-BE49-F238E27FC236}">
                <a16:creationId xmlns:a16="http://schemas.microsoft.com/office/drawing/2014/main" id="{465D1A05-A3D2-E947-AB24-9BE486EA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169" y="5406164"/>
            <a:ext cx="3767051" cy="3644362"/>
          </a:xfrm>
          <a:custGeom>
            <a:avLst/>
            <a:gdLst>
              <a:gd name="T0" fmla="*/ 1548 w 3657"/>
              <a:gd name="T1" fmla="*/ 467 h 3537"/>
              <a:gd name="T2" fmla="*/ 1548 w 3657"/>
              <a:gd name="T3" fmla="*/ 467 h 3537"/>
              <a:gd name="T4" fmla="*/ 422 w 3657"/>
              <a:gd name="T5" fmla="*/ 1740 h 3537"/>
              <a:gd name="T6" fmla="*/ 861 w 3657"/>
              <a:gd name="T7" fmla="*/ 3068 h 3537"/>
              <a:gd name="T8" fmla="*/ 2529 w 3657"/>
              <a:gd name="T9" fmla="*/ 3407 h 3537"/>
              <a:gd name="T10" fmla="*/ 3464 w 3657"/>
              <a:gd name="T11" fmla="*/ 2363 h 3537"/>
              <a:gd name="T12" fmla="*/ 2923 w 3657"/>
              <a:gd name="T13" fmla="*/ 752 h 3537"/>
              <a:gd name="T14" fmla="*/ 1548 w 3657"/>
              <a:gd name="T15" fmla="*/ 467 h 3537"/>
              <a:gd name="T16" fmla="*/ 422 w 3657"/>
              <a:gd name="T17" fmla="*/ 1740 h 3537"/>
              <a:gd name="T18" fmla="*/ 861 w 3657"/>
              <a:gd name="T19" fmla="*/ 3068 h 3537"/>
              <a:gd name="T20" fmla="*/ 2529 w 3657"/>
              <a:gd name="T21" fmla="*/ 3407 h 3537"/>
              <a:gd name="T22" fmla="*/ 3464 w 3657"/>
              <a:gd name="T23" fmla="*/ 2363 h 3537"/>
              <a:gd name="T24" fmla="*/ 2923 w 3657"/>
              <a:gd name="T25" fmla="*/ 752 h 3537"/>
              <a:gd name="T26" fmla="*/ 1548 w 3657"/>
              <a:gd name="T27" fmla="*/ 46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57" h="3537">
                <a:moveTo>
                  <a:pt x="1548" y="467"/>
                </a:moveTo>
                <a:lnTo>
                  <a:pt x="1548" y="467"/>
                </a:lnTo>
                <a:cubicBezTo>
                  <a:pt x="422" y="1740"/>
                  <a:pt x="422" y="1740"/>
                  <a:pt x="422" y="1740"/>
                </a:cubicBezTo>
                <a:cubicBezTo>
                  <a:pt x="0" y="2207"/>
                  <a:pt x="247" y="2940"/>
                  <a:pt x="861" y="3068"/>
                </a:cubicBezTo>
                <a:cubicBezTo>
                  <a:pt x="2529" y="3407"/>
                  <a:pt x="2529" y="3407"/>
                  <a:pt x="2529" y="3407"/>
                </a:cubicBezTo>
                <a:cubicBezTo>
                  <a:pt x="3143" y="3536"/>
                  <a:pt x="3656" y="2949"/>
                  <a:pt x="3464" y="2363"/>
                </a:cubicBezTo>
                <a:cubicBezTo>
                  <a:pt x="2923" y="752"/>
                  <a:pt x="2923" y="752"/>
                  <a:pt x="2923" y="752"/>
                </a:cubicBezTo>
                <a:cubicBezTo>
                  <a:pt x="2721" y="156"/>
                  <a:pt x="1961" y="0"/>
                  <a:pt x="1548" y="467"/>
                </a:cubicBezTo>
                <a:cubicBezTo>
                  <a:pt x="422" y="1740"/>
                  <a:pt x="422" y="1740"/>
                  <a:pt x="422" y="1740"/>
                </a:cubicBezTo>
                <a:cubicBezTo>
                  <a:pt x="0" y="2207"/>
                  <a:pt x="247" y="2940"/>
                  <a:pt x="861" y="3068"/>
                </a:cubicBezTo>
                <a:cubicBezTo>
                  <a:pt x="2529" y="3407"/>
                  <a:pt x="2529" y="3407"/>
                  <a:pt x="2529" y="3407"/>
                </a:cubicBezTo>
                <a:cubicBezTo>
                  <a:pt x="3143" y="3536"/>
                  <a:pt x="3656" y="2949"/>
                  <a:pt x="3464" y="2363"/>
                </a:cubicBezTo>
                <a:cubicBezTo>
                  <a:pt x="2923" y="752"/>
                  <a:pt x="2923" y="752"/>
                  <a:pt x="2923" y="752"/>
                </a:cubicBezTo>
                <a:cubicBezTo>
                  <a:pt x="2721" y="156"/>
                  <a:pt x="1961" y="0"/>
                  <a:pt x="1548" y="467"/>
                </a:cubicBezTo>
              </a:path>
            </a:pathLst>
          </a:custGeom>
          <a:solidFill>
            <a:srgbClr val="BADF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9">
            <a:extLst>
              <a:ext uri="{FF2B5EF4-FFF2-40B4-BE49-F238E27FC236}">
                <a16:creationId xmlns:a16="http://schemas.microsoft.com/office/drawing/2014/main" id="{27E1DFC4-4279-7748-A4BF-E4E434C9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335" y="2779678"/>
            <a:ext cx="4080595" cy="4562269"/>
          </a:xfrm>
          <a:custGeom>
            <a:avLst/>
            <a:gdLst>
              <a:gd name="T0" fmla="*/ 1650 w 3960"/>
              <a:gd name="T1" fmla="*/ 4021 h 4426"/>
              <a:gd name="T2" fmla="*/ 1650 w 3960"/>
              <a:gd name="T3" fmla="*/ 4021 h 4426"/>
              <a:gd name="T4" fmla="*/ 3336 w 3960"/>
              <a:gd name="T5" fmla="*/ 2914 h 4426"/>
              <a:gd name="T6" fmla="*/ 3244 w 3960"/>
              <a:gd name="T7" fmla="*/ 1246 h 4426"/>
              <a:gd name="T8" fmla="*/ 1439 w 3960"/>
              <a:gd name="T9" fmla="*/ 339 h 4426"/>
              <a:gd name="T10" fmla="*/ 46 w 3960"/>
              <a:gd name="T11" fmla="*/ 1255 h 4426"/>
              <a:gd name="T12" fmla="*/ 156 w 3960"/>
              <a:gd name="T13" fmla="*/ 3271 h 4426"/>
              <a:gd name="T14" fmla="*/ 1650 w 3960"/>
              <a:gd name="T15" fmla="*/ 4021 h 4426"/>
              <a:gd name="T16" fmla="*/ 3336 w 3960"/>
              <a:gd name="T17" fmla="*/ 2914 h 4426"/>
              <a:gd name="T18" fmla="*/ 3244 w 3960"/>
              <a:gd name="T19" fmla="*/ 1246 h 4426"/>
              <a:gd name="T20" fmla="*/ 1439 w 3960"/>
              <a:gd name="T21" fmla="*/ 339 h 4426"/>
              <a:gd name="T22" fmla="*/ 46 w 3960"/>
              <a:gd name="T23" fmla="*/ 1255 h 4426"/>
              <a:gd name="T24" fmla="*/ 156 w 3960"/>
              <a:gd name="T25" fmla="*/ 3271 h 4426"/>
              <a:gd name="T26" fmla="*/ 1650 w 3960"/>
              <a:gd name="T27" fmla="*/ 4021 h 4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60" h="4426">
                <a:moveTo>
                  <a:pt x="1650" y="4021"/>
                </a:moveTo>
                <a:lnTo>
                  <a:pt x="1650" y="4021"/>
                </a:lnTo>
                <a:cubicBezTo>
                  <a:pt x="3336" y="2914"/>
                  <a:pt x="3336" y="2914"/>
                  <a:pt x="3336" y="2914"/>
                </a:cubicBezTo>
                <a:cubicBezTo>
                  <a:pt x="3959" y="2510"/>
                  <a:pt x="3904" y="1585"/>
                  <a:pt x="3244" y="1246"/>
                </a:cubicBezTo>
                <a:cubicBezTo>
                  <a:pt x="1439" y="339"/>
                  <a:pt x="1439" y="339"/>
                  <a:pt x="1439" y="339"/>
                </a:cubicBezTo>
                <a:cubicBezTo>
                  <a:pt x="779" y="0"/>
                  <a:pt x="0" y="513"/>
                  <a:pt x="46" y="1255"/>
                </a:cubicBezTo>
                <a:cubicBezTo>
                  <a:pt x="156" y="3271"/>
                  <a:pt x="156" y="3271"/>
                  <a:pt x="156" y="3271"/>
                </a:cubicBezTo>
                <a:cubicBezTo>
                  <a:pt x="202" y="4012"/>
                  <a:pt x="1027" y="4425"/>
                  <a:pt x="1650" y="4021"/>
                </a:cubicBezTo>
                <a:cubicBezTo>
                  <a:pt x="3336" y="2914"/>
                  <a:pt x="3336" y="2914"/>
                  <a:pt x="3336" y="2914"/>
                </a:cubicBezTo>
                <a:cubicBezTo>
                  <a:pt x="3959" y="2510"/>
                  <a:pt x="3904" y="1585"/>
                  <a:pt x="3244" y="1246"/>
                </a:cubicBezTo>
                <a:cubicBezTo>
                  <a:pt x="1439" y="339"/>
                  <a:pt x="1439" y="339"/>
                  <a:pt x="1439" y="339"/>
                </a:cubicBezTo>
                <a:cubicBezTo>
                  <a:pt x="779" y="0"/>
                  <a:pt x="0" y="513"/>
                  <a:pt x="46" y="1255"/>
                </a:cubicBezTo>
                <a:cubicBezTo>
                  <a:pt x="156" y="3271"/>
                  <a:pt x="156" y="3271"/>
                  <a:pt x="156" y="3271"/>
                </a:cubicBezTo>
                <a:cubicBezTo>
                  <a:pt x="202" y="4012"/>
                  <a:pt x="1027" y="4425"/>
                  <a:pt x="1650" y="4021"/>
                </a:cubicBezTo>
              </a:path>
            </a:pathLst>
          </a:custGeom>
          <a:solidFill>
            <a:srgbClr val="87AA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50">
            <a:extLst>
              <a:ext uri="{FF2B5EF4-FFF2-40B4-BE49-F238E27FC236}">
                <a16:creationId xmlns:a16="http://schemas.microsoft.com/office/drawing/2014/main" id="{DF62309A-6F08-4E4F-95DA-5BBACD40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029" y="2061711"/>
            <a:ext cx="4807650" cy="4466842"/>
          </a:xfrm>
          <a:custGeom>
            <a:avLst/>
            <a:gdLst>
              <a:gd name="T0" fmla="*/ 1768 w 4665"/>
              <a:gd name="T1" fmla="*/ 632 h 4334"/>
              <a:gd name="T2" fmla="*/ 1768 w 4665"/>
              <a:gd name="T3" fmla="*/ 632 h 4334"/>
              <a:gd name="T4" fmla="*/ 467 w 4665"/>
              <a:gd name="T5" fmla="*/ 2345 h 4334"/>
              <a:gd name="T6" fmla="*/ 1164 w 4665"/>
              <a:gd name="T7" fmla="*/ 3976 h 4334"/>
              <a:gd name="T8" fmla="*/ 3289 w 4665"/>
              <a:gd name="T9" fmla="*/ 4242 h 4334"/>
              <a:gd name="T10" fmla="*/ 4361 w 4665"/>
              <a:gd name="T11" fmla="*/ 2831 h 4334"/>
              <a:gd name="T12" fmla="*/ 3527 w 4665"/>
              <a:gd name="T13" fmla="*/ 852 h 4334"/>
              <a:gd name="T14" fmla="*/ 1768 w 4665"/>
              <a:gd name="T15" fmla="*/ 632 h 4334"/>
              <a:gd name="T16" fmla="*/ 467 w 4665"/>
              <a:gd name="T17" fmla="*/ 2345 h 4334"/>
              <a:gd name="T18" fmla="*/ 1164 w 4665"/>
              <a:gd name="T19" fmla="*/ 3976 h 4334"/>
              <a:gd name="T20" fmla="*/ 3289 w 4665"/>
              <a:gd name="T21" fmla="*/ 4242 h 4334"/>
              <a:gd name="T22" fmla="*/ 4361 w 4665"/>
              <a:gd name="T23" fmla="*/ 2831 h 4334"/>
              <a:gd name="T24" fmla="*/ 3527 w 4665"/>
              <a:gd name="T25" fmla="*/ 852 h 4334"/>
              <a:gd name="T26" fmla="*/ 1768 w 4665"/>
              <a:gd name="T27" fmla="*/ 632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65" h="4334">
                <a:moveTo>
                  <a:pt x="1768" y="632"/>
                </a:moveTo>
                <a:lnTo>
                  <a:pt x="1768" y="632"/>
                </a:lnTo>
                <a:cubicBezTo>
                  <a:pt x="467" y="2345"/>
                  <a:pt x="467" y="2345"/>
                  <a:pt x="467" y="2345"/>
                </a:cubicBezTo>
                <a:cubicBezTo>
                  <a:pt x="0" y="2968"/>
                  <a:pt x="375" y="3875"/>
                  <a:pt x="1164" y="3976"/>
                </a:cubicBezTo>
                <a:cubicBezTo>
                  <a:pt x="3289" y="4242"/>
                  <a:pt x="3289" y="4242"/>
                  <a:pt x="3289" y="4242"/>
                </a:cubicBezTo>
                <a:cubicBezTo>
                  <a:pt x="4068" y="4333"/>
                  <a:pt x="4664" y="3555"/>
                  <a:pt x="4361" y="2831"/>
                </a:cubicBezTo>
                <a:cubicBezTo>
                  <a:pt x="3527" y="852"/>
                  <a:pt x="3527" y="852"/>
                  <a:pt x="3527" y="852"/>
                </a:cubicBezTo>
                <a:cubicBezTo>
                  <a:pt x="3216" y="128"/>
                  <a:pt x="2245" y="0"/>
                  <a:pt x="1768" y="632"/>
                </a:cubicBezTo>
                <a:cubicBezTo>
                  <a:pt x="467" y="2345"/>
                  <a:pt x="467" y="2345"/>
                  <a:pt x="467" y="2345"/>
                </a:cubicBezTo>
                <a:cubicBezTo>
                  <a:pt x="0" y="2968"/>
                  <a:pt x="375" y="3875"/>
                  <a:pt x="1164" y="3976"/>
                </a:cubicBezTo>
                <a:cubicBezTo>
                  <a:pt x="3289" y="4242"/>
                  <a:pt x="3289" y="4242"/>
                  <a:pt x="3289" y="4242"/>
                </a:cubicBezTo>
                <a:cubicBezTo>
                  <a:pt x="4068" y="4333"/>
                  <a:pt x="4664" y="3555"/>
                  <a:pt x="4361" y="2831"/>
                </a:cubicBezTo>
                <a:cubicBezTo>
                  <a:pt x="3527" y="852"/>
                  <a:pt x="3527" y="852"/>
                  <a:pt x="3527" y="852"/>
                </a:cubicBezTo>
                <a:cubicBezTo>
                  <a:pt x="3216" y="128"/>
                  <a:pt x="2245" y="0"/>
                  <a:pt x="1768" y="632"/>
                </a:cubicBezTo>
              </a:path>
            </a:pathLst>
          </a:custGeom>
          <a:solidFill>
            <a:srgbClr val="BADF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52">
            <a:extLst>
              <a:ext uri="{FF2B5EF4-FFF2-40B4-BE49-F238E27FC236}">
                <a16:creationId xmlns:a16="http://schemas.microsoft.com/office/drawing/2014/main" id="{529367E9-BFB9-224E-9D5E-18203FB1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929" y="3743026"/>
            <a:ext cx="899730" cy="604363"/>
          </a:xfrm>
          <a:custGeom>
            <a:avLst/>
            <a:gdLst>
              <a:gd name="T0" fmla="*/ 623 w 871"/>
              <a:gd name="T1" fmla="*/ 586 h 587"/>
              <a:gd name="T2" fmla="*/ 623 w 871"/>
              <a:gd name="T3" fmla="*/ 586 h 587"/>
              <a:gd name="T4" fmla="*/ 614 w 871"/>
              <a:gd name="T5" fmla="*/ 586 h 587"/>
              <a:gd name="T6" fmla="*/ 605 w 871"/>
              <a:gd name="T7" fmla="*/ 568 h 587"/>
              <a:gd name="T8" fmla="*/ 513 w 871"/>
              <a:gd name="T9" fmla="*/ 348 h 587"/>
              <a:gd name="T10" fmla="*/ 293 w 871"/>
              <a:gd name="T11" fmla="*/ 256 h 587"/>
              <a:gd name="T12" fmla="*/ 137 w 871"/>
              <a:gd name="T13" fmla="*/ 302 h 587"/>
              <a:gd name="T14" fmla="*/ 128 w 871"/>
              <a:gd name="T15" fmla="*/ 302 h 587"/>
              <a:gd name="T16" fmla="*/ 110 w 871"/>
              <a:gd name="T17" fmla="*/ 293 h 587"/>
              <a:gd name="T18" fmla="*/ 0 w 871"/>
              <a:gd name="T19" fmla="*/ 100 h 587"/>
              <a:gd name="T20" fmla="*/ 0 w 871"/>
              <a:gd name="T21" fmla="*/ 91 h 587"/>
              <a:gd name="T22" fmla="*/ 9 w 871"/>
              <a:gd name="T23" fmla="*/ 73 h 587"/>
              <a:gd name="T24" fmla="*/ 275 w 871"/>
              <a:gd name="T25" fmla="*/ 0 h 587"/>
              <a:gd name="T26" fmla="*/ 275 w 871"/>
              <a:gd name="T27" fmla="*/ 0 h 587"/>
              <a:gd name="T28" fmla="*/ 284 w 871"/>
              <a:gd name="T29" fmla="*/ 0 h 587"/>
              <a:gd name="T30" fmla="*/ 284 w 871"/>
              <a:gd name="T31" fmla="*/ 0 h 587"/>
              <a:gd name="T32" fmla="*/ 293 w 871"/>
              <a:gd name="T33" fmla="*/ 0 h 587"/>
              <a:gd name="T34" fmla="*/ 696 w 871"/>
              <a:gd name="T35" fmla="*/ 165 h 587"/>
              <a:gd name="T36" fmla="*/ 824 w 871"/>
              <a:gd name="T37" fmla="*/ 348 h 587"/>
              <a:gd name="T38" fmla="*/ 870 w 871"/>
              <a:gd name="T39" fmla="*/ 568 h 587"/>
              <a:gd name="T40" fmla="*/ 861 w 871"/>
              <a:gd name="T41" fmla="*/ 586 h 587"/>
              <a:gd name="T42" fmla="*/ 843 w 871"/>
              <a:gd name="T43" fmla="*/ 586 h 587"/>
              <a:gd name="T44" fmla="*/ 623 w 871"/>
              <a:gd name="T45" fmla="*/ 586 h 587"/>
              <a:gd name="T46" fmla="*/ 293 w 871"/>
              <a:gd name="T47" fmla="*/ 219 h 587"/>
              <a:gd name="T48" fmla="*/ 293 w 871"/>
              <a:gd name="T49" fmla="*/ 219 h 587"/>
              <a:gd name="T50" fmla="*/ 541 w 871"/>
              <a:gd name="T51" fmla="*/ 320 h 587"/>
              <a:gd name="T52" fmla="*/ 641 w 871"/>
              <a:gd name="T53" fmla="*/ 549 h 587"/>
              <a:gd name="T54" fmla="*/ 824 w 871"/>
              <a:gd name="T55" fmla="*/ 549 h 587"/>
              <a:gd name="T56" fmla="*/ 669 w 871"/>
              <a:gd name="T57" fmla="*/ 192 h 587"/>
              <a:gd name="T58" fmla="*/ 293 w 871"/>
              <a:gd name="T59" fmla="*/ 36 h 587"/>
              <a:gd name="T60" fmla="*/ 284 w 871"/>
              <a:gd name="T61" fmla="*/ 36 h 587"/>
              <a:gd name="T62" fmla="*/ 284 w 871"/>
              <a:gd name="T63" fmla="*/ 36 h 587"/>
              <a:gd name="T64" fmla="*/ 275 w 871"/>
              <a:gd name="T65" fmla="*/ 36 h 587"/>
              <a:gd name="T66" fmla="*/ 275 w 871"/>
              <a:gd name="T67" fmla="*/ 36 h 587"/>
              <a:gd name="T68" fmla="*/ 46 w 871"/>
              <a:gd name="T69" fmla="*/ 100 h 587"/>
              <a:gd name="T70" fmla="*/ 137 w 871"/>
              <a:gd name="T71" fmla="*/ 256 h 587"/>
              <a:gd name="T72" fmla="*/ 293 w 871"/>
              <a:gd name="T73" fmla="*/ 219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1" h="587">
                <a:moveTo>
                  <a:pt x="623" y="586"/>
                </a:moveTo>
                <a:lnTo>
                  <a:pt x="623" y="586"/>
                </a:lnTo>
                <a:lnTo>
                  <a:pt x="614" y="586"/>
                </a:lnTo>
                <a:cubicBezTo>
                  <a:pt x="605" y="577"/>
                  <a:pt x="605" y="577"/>
                  <a:pt x="605" y="568"/>
                </a:cubicBezTo>
                <a:cubicBezTo>
                  <a:pt x="605" y="485"/>
                  <a:pt x="568" y="412"/>
                  <a:pt x="513" y="348"/>
                </a:cubicBezTo>
                <a:cubicBezTo>
                  <a:pt x="458" y="293"/>
                  <a:pt x="376" y="256"/>
                  <a:pt x="293" y="256"/>
                </a:cubicBezTo>
                <a:cubicBezTo>
                  <a:pt x="238" y="256"/>
                  <a:pt x="192" y="275"/>
                  <a:pt x="137" y="302"/>
                </a:cubicBezTo>
                <a:lnTo>
                  <a:pt x="128" y="302"/>
                </a:lnTo>
                <a:cubicBezTo>
                  <a:pt x="119" y="302"/>
                  <a:pt x="119" y="302"/>
                  <a:pt x="110" y="293"/>
                </a:cubicBezTo>
                <a:cubicBezTo>
                  <a:pt x="0" y="100"/>
                  <a:pt x="0" y="100"/>
                  <a:pt x="0" y="100"/>
                </a:cubicBezTo>
                <a:lnTo>
                  <a:pt x="0" y="91"/>
                </a:lnTo>
                <a:cubicBezTo>
                  <a:pt x="0" y="82"/>
                  <a:pt x="9" y="73"/>
                  <a:pt x="9" y="73"/>
                </a:cubicBezTo>
                <a:cubicBezTo>
                  <a:pt x="91" y="27"/>
                  <a:pt x="183" y="0"/>
                  <a:pt x="275" y="0"/>
                </a:cubicBezTo>
                <a:lnTo>
                  <a:pt x="27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93" y="0"/>
                  <a:pt x="293" y="0"/>
                  <a:pt x="293" y="0"/>
                </a:cubicBezTo>
                <a:cubicBezTo>
                  <a:pt x="449" y="0"/>
                  <a:pt x="586" y="55"/>
                  <a:pt x="696" y="165"/>
                </a:cubicBezTo>
                <a:cubicBezTo>
                  <a:pt x="751" y="219"/>
                  <a:pt x="788" y="275"/>
                  <a:pt x="824" y="348"/>
                </a:cubicBezTo>
                <a:cubicBezTo>
                  <a:pt x="852" y="412"/>
                  <a:pt x="870" y="494"/>
                  <a:pt x="870" y="568"/>
                </a:cubicBezTo>
                <a:cubicBezTo>
                  <a:pt x="870" y="568"/>
                  <a:pt x="861" y="577"/>
                  <a:pt x="861" y="586"/>
                </a:cubicBezTo>
                <a:cubicBezTo>
                  <a:pt x="861" y="586"/>
                  <a:pt x="852" y="586"/>
                  <a:pt x="843" y="586"/>
                </a:cubicBezTo>
                <a:cubicBezTo>
                  <a:pt x="623" y="586"/>
                  <a:pt x="623" y="586"/>
                  <a:pt x="623" y="586"/>
                </a:cubicBezTo>
                <a:close/>
                <a:moveTo>
                  <a:pt x="293" y="219"/>
                </a:moveTo>
                <a:lnTo>
                  <a:pt x="293" y="219"/>
                </a:lnTo>
                <a:cubicBezTo>
                  <a:pt x="385" y="219"/>
                  <a:pt x="476" y="256"/>
                  <a:pt x="541" y="320"/>
                </a:cubicBezTo>
                <a:cubicBezTo>
                  <a:pt x="605" y="385"/>
                  <a:pt x="641" y="458"/>
                  <a:pt x="641" y="549"/>
                </a:cubicBezTo>
                <a:cubicBezTo>
                  <a:pt x="824" y="549"/>
                  <a:pt x="824" y="549"/>
                  <a:pt x="824" y="549"/>
                </a:cubicBezTo>
                <a:cubicBezTo>
                  <a:pt x="815" y="412"/>
                  <a:pt x="761" y="293"/>
                  <a:pt x="669" y="192"/>
                </a:cubicBezTo>
                <a:cubicBezTo>
                  <a:pt x="568" y="91"/>
                  <a:pt x="440" y="36"/>
                  <a:pt x="293" y="36"/>
                </a:cubicBezTo>
                <a:cubicBezTo>
                  <a:pt x="293" y="36"/>
                  <a:pt x="293" y="36"/>
                  <a:pt x="284" y="36"/>
                </a:cubicBezTo>
                <a:lnTo>
                  <a:pt x="284" y="36"/>
                </a:lnTo>
                <a:cubicBezTo>
                  <a:pt x="284" y="36"/>
                  <a:pt x="284" y="36"/>
                  <a:pt x="275" y="36"/>
                </a:cubicBezTo>
                <a:lnTo>
                  <a:pt x="275" y="36"/>
                </a:lnTo>
                <a:cubicBezTo>
                  <a:pt x="201" y="46"/>
                  <a:pt x="119" y="64"/>
                  <a:pt x="46" y="100"/>
                </a:cubicBezTo>
                <a:cubicBezTo>
                  <a:pt x="137" y="256"/>
                  <a:pt x="137" y="256"/>
                  <a:pt x="137" y="256"/>
                </a:cubicBezTo>
                <a:cubicBezTo>
                  <a:pt x="183" y="229"/>
                  <a:pt x="238" y="219"/>
                  <a:pt x="293" y="2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3">
            <a:extLst>
              <a:ext uri="{FF2B5EF4-FFF2-40B4-BE49-F238E27FC236}">
                <a16:creationId xmlns:a16="http://schemas.microsoft.com/office/drawing/2014/main" id="{4EDFF28B-AE76-8948-A372-6688DD20F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929" y="4383741"/>
            <a:ext cx="899730" cy="604366"/>
          </a:xfrm>
          <a:custGeom>
            <a:avLst/>
            <a:gdLst>
              <a:gd name="T0" fmla="*/ 293 w 871"/>
              <a:gd name="T1" fmla="*/ 586 h 587"/>
              <a:gd name="T2" fmla="*/ 293 w 871"/>
              <a:gd name="T3" fmla="*/ 586 h 587"/>
              <a:gd name="T4" fmla="*/ 229 w 871"/>
              <a:gd name="T5" fmla="*/ 586 h 587"/>
              <a:gd name="T6" fmla="*/ 9 w 871"/>
              <a:gd name="T7" fmla="*/ 513 h 587"/>
              <a:gd name="T8" fmla="*/ 0 w 871"/>
              <a:gd name="T9" fmla="*/ 504 h 587"/>
              <a:gd name="T10" fmla="*/ 0 w 871"/>
              <a:gd name="T11" fmla="*/ 485 h 587"/>
              <a:gd name="T12" fmla="*/ 110 w 871"/>
              <a:gd name="T13" fmla="*/ 293 h 587"/>
              <a:gd name="T14" fmla="*/ 128 w 871"/>
              <a:gd name="T15" fmla="*/ 284 h 587"/>
              <a:gd name="T16" fmla="*/ 147 w 871"/>
              <a:gd name="T17" fmla="*/ 284 h 587"/>
              <a:gd name="T18" fmla="*/ 293 w 871"/>
              <a:gd name="T19" fmla="*/ 329 h 587"/>
              <a:gd name="T20" fmla="*/ 605 w 871"/>
              <a:gd name="T21" fmla="*/ 18 h 587"/>
              <a:gd name="T22" fmla="*/ 623 w 871"/>
              <a:gd name="T23" fmla="*/ 0 h 587"/>
              <a:gd name="T24" fmla="*/ 843 w 871"/>
              <a:gd name="T25" fmla="*/ 0 h 587"/>
              <a:gd name="T26" fmla="*/ 870 w 871"/>
              <a:gd name="T27" fmla="*/ 18 h 587"/>
              <a:gd name="T28" fmla="*/ 870 w 871"/>
              <a:gd name="T29" fmla="*/ 36 h 587"/>
              <a:gd name="T30" fmla="*/ 870 w 871"/>
              <a:gd name="T31" fmla="*/ 36 h 587"/>
              <a:gd name="T32" fmla="*/ 870 w 871"/>
              <a:gd name="T33" fmla="*/ 46 h 587"/>
              <a:gd name="T34" fmla="*/ 870 w 871"/>
              <a:gd name="T35" fmla="*/ 46 h 587"/>
              <a:gd name="T36" fmla="*/ 870 w 871"/>
              <a:gd name="T37" fmla="*/ 46 h 587"/>
              <a:gd name="T38" fmla="*/ 788 w 871"/>
              <a:gd name="T39" fmla="*/ 302 h 587"/>
              <a:gd name="T40" fmla="*/ 641 w 871"/>
              <a:gd name="T41" fmla="*/ 476 h 587"/>
              <a:gd name="T42" fmla="*/ 449 w 871"/>
              <a:gd name="T43" fmla="*/ 568 h 587"/>
              <a:gd name="T44" fmla="*/ 293 w 871"/>
              <a:gd name="T45" fmla="*/ 586 h 587"/>
              <a:gd name="T46" fmla="*/ 55 w 871"/>
              <a:gd name="T47" fmla="*/ 485 h 587"/>
              <a:gd name="T48" fmla="*/ 55 w 871"/>
              <a:gd name="T49" fmla="*/ 485 h 587"/>
              <a:gd name="T50" fmla="*/ 431 w 871"/>
              <a:gd name="T51" fmla="*/ 531 h 587"/>
              <a:gd name="T52" fmla="*/ 751 w 871"/>
              <a:gd name="T53" fmla="*/ 284 h 587"/>
              <a:gd name="T54" fmla="*/ 824 w 871"/>
              <a:gd name="T55" fmla="*/ 46 h 587"/>
              <a:gd name="T56" fmla="*/ 824 w 871"/>
              <a:gd name="T57" fmla="*/ 46 h 587"/>
              <a:gd name="T58" fmla="*/ 824 w 871"/>
              <a:gd name="T59" fmla="*/ 46 h 587"/>
              <a:gd name="T60" fmla="*/ 824 w 871"/>
              <a:gd name="T61" fmla="*/ 36 h 587"/>
              <a:gd name="T62" fmla="*/ 651 w 871"/>
              <a:gd name="T63" fmla="*/ 36 h 587"/>
              <a:gd name="T64" fmla="*/ 293 w 871"/>
              <a:gd name="T65" fmla="*/ 366 h 587"/>
              <a:gd name="T66" fmla="*/ 137 w 871"/>
              <a:gd name="T67" fmla="*/ 339 h 587"/>
              <a:gd name="T68" fmla="*/ 55 w 871"/>
              <a:gd name="T69" fmla="*/ 485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1" h="587">
                <a:moveTo>
                  <a:pt x="293" y="586"/>
                </a:moveTo>
                <a:lnTo>
                  <a:pt x="293" y="586"/>
                </a:lnTo>
                <a:cubicBezTo>
                  <a:pt x="275" y="586"/>
                  <a:pt x="247" y="586"/>
                  <a:pt x="229" y="586"/>
                </a:cubicBezTo>
                <a:cubicBezTo>
                  <a:pt x="147" y="577"/>
                  <a:pt x="82" y="549"/>
                  <a:pt x="9" y="513"/>
                </a:cubicBezTo>
                <a:lnTo>
                  <a:pt x="0" y="504"/>
                </a:lnTo>
                <a:cubicBezTo>
                  <a:pt x="0" y="494"/>
                  <a:pt x="0" y="494"/>
                  <a:pt x="0" y="485"/>
                </a:cubicBezTo>
                <a:cubicBezTo>
                  <a:pt x="110" y="293"/>
                  <a:pt x="110" y="293"/>
                  <a:pt x="110" y="293"/>
                </a:cubicBezTo>
                <a:cubicBezTo>
                  <a:pt x="119" y="293"/>
                  <a:pt x="119" y="284"/>
                  <a:pt x="128" y="284"/>
                </a:cubicBezTo>
                <a:cubicBezTo>
                  <a:pt x="128" y="284"/>
                  <a:pt x="137" y="284"/>
                  <a:pt x="147" y="284"/>
                </a:cubicBezTo>
                <a:cubicBezTo>
                  <a:pt x="192" y="311"/>
                  <a:pt x="238" y="329"/>
                  <a:pt x="293" y="329"/>
                </a:cubicBezTo>
                <a:cubicBezTo>
                  <a:pt x="467" y="329"/>
                  <a:pt x="605" y="192"/>
                  <a:pt x="605" y="18"/>
                </a:cubicBezTo>
                <a:cubicBezTo>
                  <a:pt x="605" y="9"/>
                  <a:pt x="614" y="0"/>
                  <a:pt x="623" y="0"/>
                </a:cubicBezTo>
                <a:cubicBezTo>
                  <a:pt x="843" y="0"/>
                  <a:pt x="843" y="0"/>
                  <a:pt x="843" y="0"/>
                </a:cubicBezTo>
                <a:cubicBezTo>
                  <a:pt x="861" y="0"/>
                  <a:pt x="870" y="9"/>
                  <a:pt x="870" y="18"/>
                </a:cubicBezTo>
                <a:cubicBezTo>
                  <a:pt x="870" y="27"/>
                  <a:pt x="870" y="27"/>
                  <a:pt x="870" y="36"/>
                </a:cubicBezTo>
                <a:lnTo>
                  <a:pt x="870" y="36"/>
                </a:lnTo>
                <a:lnTo>
                  <a:pt x="870" y="46"/>
                </a:lnTo>
                <a:lnTo>
                  <a:pt x="870" y="46"/>
                </a:lnTo>
                <a:lnTo>
                  <a:pt x="870" y="46"/>
                </a:lnTo>
                <a:cubicBezTo>
                  <a:pt x="861" y="137"/>
                  <a:pt x="834" y="229"/>
                  <a:pt x="788" y="302"/>
                </a:cubicBezTo>
                <a:cubicBezTo>
                  <a:pt x="751" y="366"/>
                  <a:pt x="705" y="430"/>
                  <a:pt x="641" y="476"/>
                </a:cubicBezTo>
                <a:cubicBezTo>
                  <a:pt x="586" y="522"/>
                  <a:pt x="513" y="549"/>
                  <a:pt x="449" y="568"/>
                </a:cubicBezTo>
                <a:cubicBezTo>
                  <a:pt x="394" y="586"/>
                  <a:pt x="348" y="586"/>
                  <a:pt x="293" y="586"/>
                </a:cubicBezTo>
                <a:close/>
                <a:moveTo>
                  <a:pt x="55" y="485"/>
                </a:moveTo>
                <a:lnTo>
                  <a:pt x="55" y="485"/>
                </a:lnTo>
                <a:cubicBezTo>
                  <a:pt x="174" y="549"/>
                  <a:pt x="302" y="568"/>
                  <a:pt x="431" y="531"/>
                </a:cubicBezTo>
                <a:cubicBezTo>
                  <a:pt x="568" y="494"/>
                  <a:pt x="687" y="403"/>
                  <a:pt x="751" y="284"/>
                </a:cubicBezTo>
                <a:cubicBezTo>
                  <a:pt x="797" y="210"/>
                  <a:pt x="824" y="128"/>
                  <a:pt x="824" y="46"/>
                </a:cubicBezTo>
                <a:lnTo>
                  <a:pt x="824" y="46"/>
                </a:lnTo>
                <a:lnTo>
                  <a:pt x="824" y="46"/>
                </a:lnTo>
                <a:cubicBezTo>
                  <a:pt x="824" y="46"/>
                  <a:pt x="824" y="46"/>
                  <a:pt x="824" y="36"/>
                </a:cubicBezTo>
                <a:cubicBezTo>
                  <a:pt x="651" y="36"/>
                  <a:pt x="651" y="36"/>
                  <a:pt x="651" y="36"/>
                </a:cubicBezTo>
                <a:cubicBezTo>
                  <a:pt x="632" y="229"/>
                  <a:pt x="486" y="366"/>
                  <a:pt x="293" y="366"/>
                </a:cubicBezTo>
                <a:cubicBezTo>
                  <a:pt x="238" y="366"/>
                  <a:pt x="192" y="357"/>
                  <a:pt x="137" y="339"/>
                </a:cubicBezTo>
                <a:lnTo>
                  <a:pt x="55" y="4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4">
            <a:extLst>
              <a:ext uri="{FF2B5EF4-FFF2-40B4-BE49-F238E27FC236}">
                <a16:creationId xmlns:a16="http://schemas.microsoft.com/office/drawing/2014/main" id="{FB5B5F39-C417-F349-83F9-4339A4EB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191" y="7282872"/>
            <a:ext cx="945171" cy="604366"/>
          </a:xfrm>
          <a:custGeom>
            <a:avLst/>
            <a:gdLst>
              <a:gd name="T0" fmla="*/ 879 w 917"/>
              <a:gd name="T1" fmla="*/ 587 h 588"/>
              <a:gd name="T2" fmla="*/ 879 w 917"/>
              <a:gd name="T3" fmla="*/ 587 h 588"/>
              <a:gd name="T4" fmla="*/ 36 w 917"/>
              <a:gd name="T5" fmla="*/ 587 h 588"/>
              <a:gd name="T6" fmla="*/ 0 w 917"/>
              <a:gd name="T7" fmla="*/ 550 h 588"/>
              <a:gd name="T8" fmla="*/ 0 w 917"/>
              <a:gd name="T9" fmla="*/ 37 h 588"/>
              <a:gd name="T10" fmla="*/ 36 w 917"/>
              <a:gd name="T11" fmla="*/ 0 h 588"/>
              <a:gd name="T12" fmla="*/ 458 w 917"/>
              <a:gd name="T13" fmla="*/ 0 h 588"/>
              <a:gd name="T14" fmla="*/ 879 w 917"/>
              <a:gd name="T15" fmla="*/ 0 h 588"/>
              <a:gd name="T16" fmla="*/ 916 w 917"/>
              <a:gd name="T17" fmla="*/ 37 h 588"/>
              <a:gd name="T18" fmla="*/ 916 w 917"/>
              <a:gd name="T19" fmla="*/ 550 h 588"/>
              <a:gd name="T20" fmla="*/ 879 w 917"/>
              <a:gd name="T21" fmla="*/ 587 h 588"/>
              <a:gd name="T22" fmla="*/ 36 w 917"/>
              <a:gd name="T23" fmla="*/ 550 h 588"/>
              <a:gd name="T24" fmla="*/ 36 w 917"/>
              <a:gd name="T25" fmla="*/ 550 h 588"/>
              <a:gd name="T26" fmla="*/ 870 w 917"/>
              <a:gd name="T27" fmla="*/ 550 h 588"/>
              <a:gd name="T28" fmla="*/ 870 w 917"/>
              <a:gd name="T29" fmla="*/ 46 h 588"/>
              <a:gd name="T30" fmla="*/ 458 w 917"/>
              <a:gd name="T31" fmla="*/ 46 h 588"/>
              <a:gd name="T32" fmla="*/ 36 w 917"/>
              <a:gd name="T33" fmla="*/ 46 h 588"/>
              <a:gd name="T34" fmla="*/ 36 w 917"/>
              <a:gd name="T35" fmla="*/ 55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7" h="588">
                <a:moveTo>
                  <a:pt x="879" y="587"/>
                </a:moveTo>
                <a:lnTo>
                  <a:pt x="879" y="587"/>
                </a:lnTo>
                <a:cubicBezTo>
                  <a:pt x="36" y="587"/>
                  <a:pt x="36" y="587"/>
                  <a:pt x="36" y="587"/>
                </a:cubicBezTo>
                <a:cubicBezTo>
                  <a:pt x="9" y="587"/>
                  <a:pt x="0" y="568"/>
                  <a:pt x="0" y="55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898" y="0"/>
                  <a:pt x="916" y="19"/>
                  <a:pt x="916" y="37"/>
                </a:cubicBezTo>
                <a:cubicBezTo>
                  <a:pt x="916" y="550"/>
                  <a:pt x="916" y="550"/>
                  <a:pt x="916" y="550"/>
                </a:cubicBezTo>
                <a:cubicBezTo>
                  <a:pt x="916" y="568"/>
                  <a:pt x="898" y="587"/>
                  <a:pt x="879" y="587"/>
                </a:cubicBezTo>
                <a:close/>
                <a:moveTo>
                  <a:pt x="36" y="550"/>
                </a:moveTo>
                <a:lnTo>
                  <a:pt x="36" y="550"/>
                </a:lnTo>
                <a:cubicBezTo>
                  <a:pt x="870" y="550"/>
                  <a:pt x="870" y="550"/>
                  <a:pt x="870" y="550"/>
                </a:cubicBezTo>
                <a:cubicBezTo>
                  <a:pt x="870" y="46"/>
                  <a:pt x="870" y="46"/>
                  <a:pt x="870" y="46"/>
                </a:cubicBezTo>
                <a:cubicBezTo>
                  <a:pt x="458" y="46"/>
                  <a:pt x="458" y="46"/>
                  <a:pt x="458" y="46"/>
                </a:cubicBezTo>
                <a:cubicBezTo>
                  <a:pt x="36" y="46"/>
                  <a:pt x="36" y="46"/>
                  <a:pt x="36" y="46"/>
                </a:cubicBezTo>
                <a:lnTo>
                  <a:pt x="36" y="5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5">
            <a:extLst>
              <a:ext uri="{FF2B5EF4-FFF2-40B4-BE49-F238E27FC236}">
                <a16:creationId xmlns:a16="http://schemas.microsoft.com/office/drawing/2014/main" id="{9C3093E9-949B-9041-A35C-721DC37A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484" y="7142007"/>
            <a:ext cx="463497" cy="190852"/>
          </a:xfrm>
          <a:custGeom>
            <a:avLst/>
            <a:gdLst>
              <a:gd name="T0" fmla="*/ 27 w 450"/>
              <a:gd name="T1" fmla="*/ 183 h 184"/>
              <a:gd name="T2" fmla="*/ 27 w 450"/>
              <a:gd name="T3" fmla="*/ 183 h 184"/>
              <a:gd name="T4" fmla="*/ 9 w 450"/>
              <a:gd name="T5" fmla="*/ 174 h 184"/>
              <a:gd name="T6" fmla="*/ 0 w 450"/>
              <a:gd name="T7" fmla="*/ 146 h 184"/>
              <a:gd name="T8" fmla="*/ 92 w 450"/>
              <a:gd name="T9" fmla="*/ 46 h 184"/>
              <a:gd name="T10" fmla="*/ 229 w 450"/>
              <a:gd name="T11" fmla="*/ 0 h 184"/>
              <a:gd name="T12" fmla="*/ 367 w 450"/>
              <a:gd name="T13" fmla="*/ 46 h 184"/>
              <a:gd name="T14" fmla="*/ 449 w 450"/>
              <a:gd name="T15" fmla="*/ 146 h 184"/>
              <a:gd name="T16" fmla="*/ 449 w 450"/>
              <a:gd name="T17" fmla="*/ 174 h 184"/>
              <a:gd name="T18" fmla="*/ 431 w 450"/>
              <a:gd name="T19" fmla="*/ 183 h 184"/>
              <a:gd name="T20" fmla="*/ 27 w 450"/>
              <a:gd name="T21" fmla="*/ 183 h 184"/>
              <a:gd name="T22" fmla="*/ 229 w 450"/>
              <a:gd name="T23" fmla="*/ 46 h 184"/>
              <a:gd name="T24" fmla="*/ 229 w 450"/>
              <a:gd name="T25" fmla="*/ 46 h 184"/>
              <a:gd name="T26" fmla="*/ 110 w 450"/>
              <a:gd name="T27" fmla="*/ 83 h 184"/>
              <a:gd name="T28" fmla="*/ 55 w 450"/>
              <a:gd name="T29" fmla="*/ 137 h 184"/>
              <a:gd name="T30" fmla="*/ 394 w 450"/>
              <a:gd name="T31" fmla="*/ 137 h 184"/>
              <a:gd name="T32" fmla="*/ 339 w 450"/>
              <a:gd name="T33" fmla="*/ 83 h 184"/>
              <a:gd name="T34" fmla="*/ 229 w 450"/>
              <a:gd name="T35" fmla="*/ 4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0" h="184">
                <a:moveTo>
                  <a:pt x="27" y="183"/>
                </a:moveTo>
                <a:lnTo>
                  <a:pt x="27" y="183"/>
                </a:lnTo>
                <a:cubicBezTo>
                  <a:pt x="18" y="183"/>
                  <a:pt x="9" y="174"/>
                  <a:pt x="9" y="174"/>
                </a:cubicBezTo>
                <a:cubicBezTo>
                  <a:pt x="0" y="165"/>
                  <a:pt x="0" y="156"/>
                  <a:pt x="0" y="146"/>
                </a:cubicBezTo>
                <a:cubicBezTo>
                  <a:pt x="18" y="110"/>
                  <a:pt x="55" y="73"/>
                  <a:pt x="92" y="46"/>
                </a:cubicBezTo>
                <a:cubicBezTo>
                  <a:pt x="128" y="18"/>
                  <a:pt x="174" y="0"/>
                  <a:pt x="229" y="0"/>
                </a:cubicBezTo>
                <a:cubicBezTo>
                  <a:pt x="275" y="0"/>
                  <a:pt x="321" y="18"/>
                  <a:pt x="367" y="46"/>
                </a:cubicBezTo>
                <a:cubicBezTo>
                  <a:pt x="403" y="73"/>
                  <a:pt x="431" y="110"/>
                  <a:pt x="449" y="146"/>
                </a:cubicBezTo>
                <a:cubicBezTo>
                  <a:pt x="449" y="156"/>
                  <a:pt x="449" y="165"/>
                  <a:pt x="449" y="174"/>
                </a:cubicBezTo>
                <a:cubicBezTo>
                  <a:pt x="440" y="174"/>
                  <a:pt x="440" y="183"/>
                  <a:pt x="431" y="183"/>
                </a:cubicBezTo>
                <a:lnTo>
                  <a:pt x="27" y="183"/>
                </a:lnTo>
                <a:close/>
                <a:moveTo>
                  <a:pt x="229" y="46"/>
                </a:moveTo>
                <a:lnTo>
                  <a:pt x="229" y="46"/>
                </a:lnTo>
                <a:cubicBezTo>
                  <a:pt x="183" y="46"/>
                  <a:pt x="147" y="55"/>
                  <a:pt x="110" y="83"/>
                </a:cubicBezTo>
                <a:cubicBezTo>
                  <a:pt x="92" y="92"/>
                  <a:pt x="73" y="110"/>
                  <a:pt x="55" y="137"/>
                </a:cubicBezTo>
                <a:cubicBezTo>
                  <a:pt x="394" y="137"/>
                  <a:pt x="394" y="137"/>
                  <a:pt x="394" y="137"/>
                </a:cubicBezTo>
                <a:cubicBezTo>
                  <a:pt x="385" y="110"/>
                  <a:pt x="367" y="92"/>
                  <a:pt x="339" y="83"/>
                </a:cubicBezTo>
                <a:cubicBezTo>
                  <a:pt x="302" y="55"/>
                  <a:pt x="266" y="46"/>
                  <a:pt x="22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6">
            <a:extLst>
              <a:ext uri="{FF2B5EF4-FFF2-40B4-BE49-F238E27FC236}">
                <a16:creationId xmlns:a16="http://schemas.microsoft.com/office/drawing/2014/main" id="{DE9E9366-7F32-6F4F-99CD-F9CB8425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572" y="7360123"/>
            <a:ext cx="454409" cy="454409"/>
          </a:xfrm>
          <a:custGeom>
            <a:avLst/>
            <a:gdLst>
              <a:gd name="T0" fmla="*/ 220 w 441"/>
              <a:gd name="T1" fmla="*/ 439 h 440"/>
              <a:gd name="T2" fmla="*/ 220 w 441"/>
              <a:gd name="T3" fmla="*/ 439 h 440"/>
              <a:gd name="T4" fmla="*/ 64 w 441"/>
              <a:gd name="T5" fmla="*/ 375 h 440"/>
              <a:gd name="T6" fmla="*/ 0 w 441"/>
              <a:gd name="T7" fmla="*/ 220 h 440"/>
              <a:gd name="T8" fmla="*/ 64 w 441"/>
              <a:gd name="T9" fmla="*/ 64 h 440"/>
              <a:gd name="T10" fmla="*/ 220 w 441"/>
              <a:gd name="T11" fmla="*/ 0 h 440"/>
              <a:gd name="T12" fmla="*/ 376 w 441"/>
              <a:gd name="T13" fmla="*/ 64 h 440"/>
              <a:gd name="T14" fmla="*/ 440 w 441"/>
              <a:gd name="T15" fmla="*/ 220 h 440"/>
              <a:gd name="T16" fmla="*/ 376 w 441"/>
              <a:gd name="T17" fmla="*/ 375 h 440"/>
              <a:gd name="T18" fmla="*/ 220 w 441"/>
              <a:gd name="T19" fmla="*/ 439 h 440"/>
              <a:gd name="T20" fmla="*/ 220 w 441"/>
              <a:gd name="T21" fmla="*/ 27 h 440"/>
              <a:gd name="T22" fmla="*/ 220 w 441"/>
              <a:gd name="T23" fmla="*/ 27 h 440"/>
              <a:gd name="T24" fmla="*/ 28 w 441"/>
              <a:gd name="T25" fmla="*/ 220 h 440"/>
              <a:gd name="T26" fmla="*/ 220 w 441"/>
              <a:gd name="T27" fmla="*/ 412 h 440"/>
              <a:gd name="T28" fmla="*/ 412 w 441"/>
              <a:gd name="T29" fmla="*/ 220 h 440"/>
              <a:gd name="T30" fmla="*/ 220 w 441"/>
              <a:gd name="T31" fmla="*/ 27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1" h="440">
                <a:moveTo>
                  <a:pt x="220" y="439"/>
                </a:moveTo>
                <a:lnTo>
                  <a:pt x="220" y="439"/>
                </a:lnTo>
                <a:cubicBezTo>
                  <a:pt x="165" y="439"/>
                  <a:pt x="110" y="412"/>
                  <a:pt x="64" y="375"/>
                </a:cubicBezTo>
                <a:cubicBezTo>
                  <a:pt x="28" y="330"/>
                  <a:pt x="0" y="275"/>
                  <a:pt x="0" y="220"/>
                </a:cubicBezTo>
                <a:cubicBezTo>
                  <a:pt x="0" y="155"/>
                  <a:pt x="28" y="101"/>
                  <a:pt x="64" y="64"/>
                </a:cubicBezTo>
                <a:cubicBezTo>
                  <a:pt x="110" y="18"/>
                  <a:pt x="165" y="0"/>
                  <a:pt x="220" y="0"/>
                </a:cubicBezTo>
                <a:cubicBezTo>
                  <a:pt x="275" y="0"/>
                  <a:pt x="330" y="18"/>
                  <a:pt x="376" y="64"/>
                </a:cubicBezTo>
                <a:cubicBezTo>
                  <a:pt x="412" y="101"/>
                  <a:pt x="440" y="155"/>
                  <a:pt x="440" y="220"/>
                </a:cubicBezTo>
                <a:cubicBezTo>
                  <a:pt x="440" y="275"/>
                  <a:pt x="412" y="330"/>
                  <a:pt x="376" y="375"/>
                </a:cubicBezTo>
                <a:cubicBezTo>
                  <a:pt x="330" y="412"/>
                  <a:pt x="275" y="439"/>
                  <a:pt x="220" y="439"/>
                </a:cubicBezTo>
                <a:close/>
                <a:moveTo>
                  <a:pt x="220" y="27"/>
                </a:moveTo>
                <a:lnTo>
                  <a:pt x="220" y="27"/>
                </a:lnTo>
                <a:cubicBezTo>
                  <a:pt x="110" y="27"/>
                  <a:pt x="28" y="110"/>
                  <a:pt x="28" y="220"/>
                </a:cubicBezTo>
                <a:cubicBezTo>
                  <a:pt x="28" y="320"/>
                  <a:pt x="110" y="412"/>
                  <a:pt x="220" y="412"/>
                </a:cubicBezTo>
                <a:cubicBezTo>
                  <a:pt x="321" y="412"/>
                  <a:pt x="412" y="320"/>
                  <a:pt x="412" y="220"/>
                </a:cubicBezTo>
                <a:cubicBezTo>
                  <a:pt x="412" y="110"/>
                  <a:pt x="321" y="27"/>
                  <a:pt x="220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7">
            <a:extLst>
              <a:ext uri="{FF2B5EF4-FFF2-40B4-BE49-F238E27FC236}">
                <a16:creationId xmlns:a16="http://schemas.microsoft.com/office/drawing/2014/main" id="{8FBCA4D4-579B-5547-88D7-C017A5CC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643" y="7414653"/>
            <a:ext cx="340808" cy="340806"/>
          </a:xfrm>
          <a:custGeom>
            <a:avLst/>
            <a:gdLst>
              <a:gd name="T0" fmla="*/ 165 w 331"/>
              <a:gd name="T1" fmla="*/ 330 h 331"/>
              <a:gd name="T2" fmla="*/ 165 w 331"/>
              <a:gd name="T3" fmla="*/ 330 h 331"/>
              <a:gd name="T4" fmla="*/ 0 w 331"/>
              <a:gd name="T5" fmla="*/ 165 h 331"/>
              <a:gd name="T6" fmla="*/ 165 w 331"/>
              <a:gd name="T7" fmla="*/ 0 h 331"/>
              <a:gd name="T8" fmla="*/ 330 w 331"/>
              <a:gd name="T9" fmla="*/ 165 h 331"/>
              <a:gd name="T10" fmla="*/ 165 w 331"/>
              <a:gd name="T11" fmla="*/ 330 h 331"/>
              <a:gd name="T12" fmla="*/ 165 w 331"/>
              <a:gd name="T13" fmla="*/ 27 h 331"/>
              <a:gd name="T14" fmla="*/ 165 w 331"/>
              <a:gd name="T15" fmla="*/ 27 h 331"/>
              <a:gd name="T16" fmla="*/ 28 w 331"/>
              <a:gd name="T17" fmla="*/ 165 h 331"/>
              <a:gd name="T18" fmla="*/ 165 w 331"/>
              <a:gd name="T19" fmla="*/ 302 h 331"/>
              <a:gd name="T20" fmla="*/ 303 w 331"/>
              <a:gd name="T21" fmla="*/ 165 h 331"/>
              <a:gd name="T22" fmla="*/ 165 w 331"/>
              <a:gd name="T23" fmla="*/ 2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331">
                <a:moveTo>
                  <a:pt x="165" y="330"/>
                </a:moveTo>
                <a:lnTo>
                  <a:pt x="165" y="330"/>
                </a:lnTo>
                <a:cubicBezTo>
                  <a:pt x="73" y="330"/>
                  <a:pt x="0" y="256"/>
                  <a:pt x="0" y="165"/>
                </a:cubicBezTo>
                <a:cubicBezTo>
                  <a:pt x="0" y="73"/>
                  <a:pt x="73" y="0"/>
                  <a:pt x="165" y="0"/>
                </a:cubicBezTo>
                <a:cubicBezTo>
                  <a:pt x="257" y="0"/>
                  <a:pt x="330" y="73"/>
                  <a:pt x="330" y="165"/>
                </a:cubicBezTo>
                <a:cubicBezTo>
                  <a:pt x="330" y="256"/>
                  <a:pt x="257" y="330"/>
                  <a:pt x="165" y="330"/>
                </a:cubicBezTo>
                <a:close/>
                <a:moveTo>
                  <a:pt x="165" y="27"/>
                </a:moveTo>
                <a:lnTo>
                  <a:pt x="165" y="27"/>
                </a:lnTo>
                <a:cubicBezTo>
                  <a:pt x="83" y="27"/>
                  <a:pt x="28" y="82"/>
                  <a:pt x="28" y="165"/>
                </a:cubicBezTo>
                <a:cubicBezTo>
                  <a:pt x="28" y="238"/>
                  <a:pt x="83" y="302"/>
                  <a:pt x="165" y="302"/>
                </a:cubicBezTo>
                <a:cubicBezTo>
                  <a:pt x="238" y="302"/>
                  <a:pt x="303" y="238"/>
                  <a:pt x="303" y="165"/>
                </a:cubicBezTo>
                <a:cubicBezTo>
                  <a:pt x="303" y="82"/>
                  <a:pt x="238" y="27"/>
                  <a:pt x="16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8">
            <a:extLst>
              <a:ext uri="{FF2B5EF4-FFF2-40B4-BE49-F238E27FC236}">
                <a16:creationId xmlns:a16="http://schemas.microsoft.com/office/drawing/2014/main" id="{DCC309AF-5078-3C45-A7AA-CB6F84A0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7" y="7500989"/>
            <a:ext cx="104513" cy="172676"/>
          </a:xfrm>
          <a:custGeom>
            <a:avLst/>
            <a:gdLst>
              <a:gd name="T0" fmla="*/ 46 w 102"/>
              <a:gd name="T1" fmla="*/ 165 h 166"/>
              <a:gd name="T2" fmla="*/ 46 w 102"/>
              <a:gd name="T3" fmla="*/ 165 h 166"/>
              <a:gd name="T4" fmla="*/ 9 w 102"/>
              <a:gd name="T5" fmla="*/ 156 h 166"/>
              <a:gd name="T6" fmla="*/ 9 w 102"/>
              <a:gd name="T7" fmla="*/ 138 h 166"/>
              <a:gd name="T8" fmla="*/ 18 w 102"/>
              <a:gd name="T9" fmla="*/ 138 h 166"/>
              <a:gd name="T10" fmla="*/ 73 w 102"/>
              <a:gd name="T11" fmla="*/ 138 h 166"/>
              <a:gd name="T12" fmla="*/ 83 w 102"/>
              <a:gd name="T13" fmla="*/ 119 h 166"/>
              <a:gd name="T14" fmla="*/ 46 w 102"/>
              <a:gd name="T15" fmla="*/ 92 h 166"/>
              <a:gd name="T16" fmla="*/ 18 w 102"/>
              <a:gd name="T17" fmla="*/ 73 h 166"/>
              <a:gd name="T18" fmla="*/ 9 w 102"/>
              <a:gd name="T19" fmla="*/ 46 h 166"/>
              <a:gd name="T20" fmla="*/ 28 w 102"/>
              <a:gd name="T21" fmla="*/ 9 h 166"/>
              <a:gd name="T22" fmla="*/ 101 w 102"/>
              <a:gd name="T23" fmla="*/ 9 h 166"/>
              <a:gd name="T24" fmla="*/ 101 w 102"/>
              <a:gd name="T25" fmla="*/ 18 h 166"/>
              <a:gd name="T26" fmla="*/ 92 w 102"/>
              <a:gd name="T27" fmla="*/ 28 h 166"/>
              <a:gd name="T28" fmla="*/ 37 w 102"/>
              <a:gd name="T29" fmla="*/ 28 h 166"/>
              <a:gd name="T30" fmla="*/ 28 w 102"/>
              <a:gd name="T31" fmla="*/ 46 h 166"/>
              <a:gd name="T32" fmla="*/ 55 w 102"/>
              <a:gd name="T33" fmla="*/ 73 h 166"/>
              <a:gd name="T34" fmla="*/ 92 w 102"/>
              <a:gd name="T35" fmla="*/ 92 h 166"/>
              <a:gd name="T36" fmla="*/ 101 w 102"/>
              <a:gd name="T37" fmla="*/ 119 h 166"/>
              <a:gd name="T38" fmla="*/ 83 w 102"/>
              <a:gd name="T39" fmla="*/ 156 h 166"/>
              <a:gd name="T40" fmla="*/ 46 w 102"/>
              <a:gd name="T4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66">
                <a:moveTo>
                  <a:pt x="46" y="165"/>
                </a:moveTo>
                <a:lnTo>
                  <a:pt x="46" y="165"/>
                </a:lnTo>
                <a:cubicBezTo>
                  <a:pt x="37" y="165"/>
                  <a:pt x="28" y="156"/>
                  <a:pt x="9" y="156"/>
                </a:cubicBezTo>
                <a:cubicBezTo>
                  <a:pt x="9" y="147"/>
                  <a:pt x="0" y="147"/>
                  <a:pt x="9" y="138"/>
                </a:cubicBezTo>
                <a:cubicBezTo>
                  <a:pt x="9" y="138"/>
                  <a:pt x="18" y="128"/>
                  <a:pt x="18" y="138"/>
                </a:cubicBezTo>
                <a:cubicBezTo>
                  <a:pt x="37" y="138"/>
                  <a:pt x="64" y="147"/>
                  <a:pt x="73" y="138"/>
                </a:cubicBezTo>
                <a:cubicBezTo>
                  <a:pt x="83" y="128"/>
                  <a:pt x="83" y="119"/>
                  <a:pt x="83" y="119"/>
                </a:cubicBezTo>
                <a:cubicBezTo>
                  <a:pt x="83" y="110"/>
                  <a:pt x="64" y="101"/>
                  <a:pt x="46" y="92"/>
                </a:cubicBezTo>
                <a:cubicBezTo>
                  <a:pt x="37" y="83"/>
                  <a:pt x="28" y="83"/>
                  <a:pt x="18" y="73"/>
                </a:cubicBezTo>
                <a:cubicBezTo>
                  <a:pt x="9" y="64"/>
                  <a:pt x="9" y="55"/>
                  <a:pt x="9" y="46"/>
                </a:cubicBezTo>
                <a:cubicBezTo>
                  <a:pt x="9" y="28"/>
                  <a:pt x="9" y="18"/>
                  <a:pt x="28" y="9"/>
                </a:cubicBezTo>
                <a:cubicBezTo>
                  <a:pt x="46" y="0"/>
                  <a:pt x="73" y="0"/>
                  <a:pt x="101" y="9"/>
                </a:cubicBezTo>
                <a:lnTo>
                  <a:pt x="101" y="18"/>
                </a:lnTo>
                <a:cubicBezTo>
                  <a:pt x="101" y="28"/>
                  <a:pt x="92" y="28"/>
                  <a:pt x="92" y="28"/>
                </a:cubicBezTo>
                <a:cubicBezTo>
                  <a:pt x="73" y="18"/>
                  <a:pt x="46" y="18"/>
                  <a:pt x="37" y="28"/>
                </a:cubicBezTo>
                <a:cubicBezTo>
                  <a:pt x="28" y="28"/>
                  <a:pt x="28" y="37"/>
                  <a:pt x="28" y="46"/>
                </a:cubicBezTo>
                <a:cubicBezTo>
                  <a:pt x="28" y="55"/>
                  <a:pt x="46" y="64"/>
                  <a:pt x="55" y="73"/>
                </a:cubicBezTo>
                <a:cubicBezTo>
                  <a:pt x="64" y="73"/>
                  <a:pt x="83" y="83"/>
                  <a:pt x="92" y="92"/>
                </a:cubicBezTo>
                <a:cubicBezTo>
                  <a:pt x="101" y="92"/>
                  <a:pt x="101" y="101"/>
                  <a:pt x="101" y="119"/>
                </a:cubicBezTo>
                <a:cubicBezTo>
                  <a:pt x="101" y="128"/>
                  <a:pt x="101" y="147"/>
                  <a:pt x="83" y="156"/>
                </a:cubicBezTo>
                <a:cubicBezTo>
                  <a:pt x="73" y="156"/>
                  <a:pt x="64" y="165"/>
                  <a:pt x="46" y="1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9">
            <a:extLst>
              <a:ext uri="{FF2B5EF4-FFF2-40B4-BE49-F238E27FC236}">
                <a16:creationId xmlns:a16="http://schemas.microsoft.com/office/drawing/2014/main" id="{E180B791-1FA8-E347-9BE1-77E727A6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688" y="7460094"/>
            <a:ext cx="18176" cy="27265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60">
            <a:extLst>
              <a:ext uri="{FF2B5EF4-FFF2-40B4-BE49-F238E27FC236}">
                <a16:creationId xmlns:a16="http://schemas.microsoft.com/office/drawing/2014/main" id="{37EF8550-2A11-4C42-92E8-CC781FBB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688" y="7669122"/>
            <a:ext cx="18176" cy="40895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8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8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28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28"/>
                  <a:pt x="18" y="28"/>
                  <a:pt x="18" y="28"/>
                </a:cubicBezTo>
                <a:lnTo>
                  <a:pt x="9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1">
            <a:extLst>
              <a:ext uri="{FF2B5EF4-FFF2-40B4-BE49-F238E27FC236}">
                <a16:creationId xmlns:a16="http://schemas.microsoft.com/office/drawing/2014/main" id="{AA458E12-F37D-5844-9BEF-F493D933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456" y="5715162"/>
            <a:ext cx="954259" cy="604363"/>
          </a:xfrm>
          <a:custGeom>
            <a:avLst/>
            <a:gdLst>
              <a:gd name="T0" fmla="*/ 879 w 925"/>
              <a:gd name="T1" fmla="*/ 586 h 587"/>
              <a:gd name="T2" fmla="*/ 879 w 925"/>
              <a:gd name="T3" fmla="*/ 586 h 587"/>
              <a:gd name="T4" fmla="*/ 37 w 925"/>
              <a:gd name="T5" fmla="*/ 586 h 587"/>
              <a:gd name="T6" fmla="*/ 0 w 925"/>
              <a:gd name="T7" fmla="*/ 549 h 587"/>
              <a:gd name="T8" fmla="*/ 0 w 925"/>
              <a:gd name="T9" fmla="*/ 36 h 587"/>
              <a:gd name="T10" fmla="*/ 37 w 925"/>
              <a:gd name="T11" fmla="*/ 0 h 587"/>
              <a:gd name="T12" fmla="*/ 164 w 925"/>
              <a:gd name="T13" fmla="*/ 0 h 587"/>
              <a:gd name="T14" fmla="*/ 191 w 925"/>
              <a:gd name="T15" fmla="*/ 18 h 587"/>
              <a:gd name="T16" fmla="*/ 164 w 925"/>
              <a:gd name="T17" fmla="*/ 45 h 587"/>
              <a:gd name="T18" fmla="*/ 46 w 925"/>
              <a:gd name="T19" fmla="*/ 45 h 587"/>
              <a:gd name="T20" fmla="*/ 46 w 925"/>
              <a:gd name="T21" fmla="*/ 540 h 587"/>
              <a:gd name="T22" fmla="*/ 879 w 925"/>
              <a:gd name="T23" fmla="*/ 540 h 587"/>
              <a:gd name="T24" fmla="*/ 879 w 925"/>
              <a:gd name="T25" fmla="*/ 45 h 587"/>
              <a:gd name="T26" fmla="*/ 750 w 925"/>
              <a:gd name="T27" fmla="*/ 45 h 587"/>
              <a:gd name="T28" fmla="*/ 732 w 925"/>
              <a:gd name="T29" fmla="*/ 18 h 587"/>
              <a:gd name="T30" fmla="*/ 750 w 925"/>
              <a:gd name="T31" fmla="*/ 0 h 587"/>
              <a:gd name="T32" fmla="*/ 879 w 925"/>
              <a:gd name="T33" fmla="*/ 0 h 587"/>
              <a:gd name="T34" fmla="*/ 924 w 925"/>
              <a:gd name="T35" fmla="*/ 36 h 587"/>
              <a:gd name="T36" fmla="*/ 924 w 925"/>
              <a:gd name="T37" fmla="*/ 549 h 587"/>
              <a:gd name="T38" fmla="*/ 879 w 925"/>
              <a:gd name="T39" fmla="*/ 586 h 587"/>
              <a:gd name="T40" fmla="*/ 879 w 925"/>
              <a:gd name="T41" fmla="*/ 45 h 587"/>
              <a:gd name="T42" fmla="*/ 879 w 925"/>
              <a:gd name="T43" fmla="*/ 45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25" h="587">
                <a:moveTo>
                  <a:pt x="879" y="586"/>
                </a:moveTo>
                <a:lnTo>
                  <a:pt x="879" y="586"/>
                </a:lnTo>
                <a:cubicBezTo>
                  <a:pt x="37" y="586"/>
                  <a:pt x="37" y="586"/>
                  <a:pt x="37" y="586"/>
                </a:cubicBezTo>
                <a:cubicBezTo>
                  <a:pt x="18" y="586"/>
                  <a:pt x="0" y="568"/>
                  <a:pt x="0" y="54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2" y="0"/>
                  <a:pt x="191" y="9"/>
                  <a:pt x="191" y="18"/>
                </a:cubicBezTo>
                <a:cubicBezTo>
                  <a:pt x="191" y="36"/>
                  <a:pt x="182" y="45"/>
                  <a:pt x="164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540"/>
                  <a:pt x="46" y="540"/>
                  <a:pt x="46" y="540"/>
                </a:cubicBezTo>
                <a:cubicBezTo>
                  <a:pt x="879" y="540"/>
                  <a:pt x="879" y="540"/>
                  <a:pt x="879" y="540"/>
                </a:cubicBezTo>
                <a:cubicBezTo>
                  <a:pt x="879" y="45"/>
                  <a:pt x="879" y="45"/>
                  <a:pt x="879" y="45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741" y="45"/>
                  <a:pt x="732" y="36"/>
                  <a:pt x="732" y="18"/>
                </a:cubicBezTo>
                <a:cubicBezTo>
                  <a:pt x="732" y="9"/>
                  <a:pt x="741" y="0"/>
                  <a:pt x="750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906" y="0"/>
                  <a:pt x="924" y="18"/>
                  <a:pt x="924" y="36"/>
                </a:cubicBezTo>
                <a:cubicBezTo>
                  <a:pt x="924" y="549"/>
                  <a:pt x="924" y="549"/>
                  <a:pt x="924" y="549"/>
                </a:cubicBezTo>
                <a:cubicBezTo>
                  <a:pt x="924" y="568"/>
                  <a:pt x="906" y="586"/>
                  <a:pt x="879" y="586"/>
                </a:cubicBezTo>
                <a:close/>
                <a:moveTo>
                  <a:pt x="879" y="45"/>
                </a:moveTo>
                <a:lnTo>
                  <a:pt x="87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2">
            <a:extLst>
              <a:ext uri="{FF2B5EF4-FFF2-40B4-BE49-F238E27FC236}">
                <a16:creationId xmlns:a16="http://schemas.microsoft.com/office/drawing/2014/main" id="{5F413626-F1EE-6243-A50E-68048C6E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23" y="5724250"/>
            <a:ext cx="499850" cy="272646"/>
          </a:xfrm>
          <a:custGeom>
            <a:avLst/>
            <a:gdLst>
              <a:gd name="T0" fmla="*/ 18 w 486"/>
              <a:gd name="T1" fmla="*/ 265 h 266"/>
              <a:gd name="T2" fmla="*/ 18 w 486"/>
              <a:gd name="T3" fmla="*/ 265 h 266"/>
              <a:gd name="T4" fmla="*/ 0 w 486"/>
              <a:gd name="T5" fmla="*/ 256 h 266"/>
              <a:gd name="T6" fmla="*/ 9 w 486"/>
              <a:gd name="T7" fmla="*/ 229 h 266"/>
              <a:gd name="T8" fmla="*/ 449 w 486"/>
              <a:gd name="T9" fmla="*/ 0 h 266"/>
              <a:gd name="T10" fmla="*/ 476 w 486"/>
              <a:gd name="T11" fmla="*/ 9 h 266"/>
              <a:gd name="T12" fmla="*/ 467 w 486"/>
              <a:gd name="T13" fmla="*/ 45 h 266"/>
              <a:gd name="T14" fmla="*/ 27 w 486"/>
              <a:gd name="T15" fmla="*/ 265 h 266"/>
              <a:gd name="T16" fmla="*/ 18 w 486"/>
              <a:gd name="T17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266">
                <a:moveTo>
                  <a:pt x="18" y="265"/>
                </a:moveTo>
                <a:lnTo>
                  <a:pt x="18" y="265"/>
                </a:lnTo>
                <a:cubicBezTo>
                  <a:pt x="9" y="265"/>
                  <a:pt x="9" y="265"/>
                  <a:pt x="0" y="256"/>
                </a:cubicBezTo>
                <a:cubicBezTo>
                  <a:pt x="0" y="247"/>
                  <a:pt x="0" y="229"/>
                  <a:pt x="9" y="229"/>
                </a:cubicBezTo>
                <a:cubicBezTo>
                  <a:pt x="449" y="0"/>
                  <a:pt x="449" y="0"/>
                  <a:pt x="449" y="0"/>
                </a:cubicBezTo>
                <a:cubicBezTo>
                  <a:pt x="458" y="0"/>
                  <a:pt x="476" y="0"/>
                  <a:pt x="476" y="9"/>
                </a:cubicBezTo>
                <a:cubicBezTo>
                  <a:pt x="485" y="27"/>
                  <a:pt x="476" y="36"/>
                  <a:pt x="467" y="45"/>
                </a:cubicBezTo>
                <a:cubicBezTo>
                  <a:pt x="27" y="265"/>
                  <a:pt x="27" y="265"/>
                  <a:pt x="27" y="265"/>
                </a:cubicBezTo>
                <a:cubicBezTo>
                  <a:pt x="27" y="265"/>
                  <a:pt x="27" y="265"/>
                  <a:pt x="18" y="2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3">
            <a:extLst>
              <a:ext uri="{FF2B5EF4-FFF2-40B4-BE49-F238E27FC236}">
                <a16:creationId xmlns:a16="http://schemas.microsoft.com/office/drawing/2014/main" id="{C1C2663D-5C62-2D42-887F-A8422A51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456" y="5724250"/>
            <a:ext cx="499850" cy="272646"/>
          </a:xfrm>
          <a:custGeom>
            <a:avLst/>
            <a:gdLst>
              <a:gd name="T0" fmla="*/ 457 w 486"/>
              <a:gd name="T1" fmla="*/ 265 h 266"/>
              <a:gd name="T2" fmla="*/ 457 w 486"/>
              <a:gd name="T3" fmla="*/ 265 h 266"/>
              <a:gd name="T4" fmla="*/ 448 w 486"/>
              <a:gd name="T5" fmla="*/ 265 h 266"/>
              <a:gd name="T6" fmla="*/ 18 w 486"/>
              <a:gd name="T7" fmla="*/ 45 h 266"/>
              <a:gd name="T8" fmla="*/ 9 w 486"/>
              <a:gd name="T9" fmla="*/ 9 h 266"/>
              <a:gd name="T10" fmla="*/ 37 w 486"/>
              <a:gd name="T11" fmla="*/ 0 h 266"/>
              <a:gd name="T12" fmla="*/ 466 w 486"/>
              <a:gd name="T13" fmla="*/ 229 h 266"/>
              <a:gd name="T14" fmla="*/ 475 w 486"/>
              <a:gd name="T15" fmla="*/ 256 h 266"/>
              <a:gd name="T16" fmla="*/ 457 w 486"/>
              <a:gd name="T17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266">
                <a:moveTo>
                  <a:pt x="457" y="265"/>
                </a:moveTo>
                <a:lnTo>
                  <a:pt x="457" y="265"/>
                </a:lnTo>
                <a:cubicBezTo>
                  <a:pt x="457" y="265"/>
                  <a:pt x="457" y="265"/>
                  <a:pt x="448" y="265"/>
                </a:cubicBezTo>
                <a:cubicBezTo>
                  <a:pt x="18" y="45"/>
                  <a:pt x="18" y="45"/>
                  <a:pt x="18" y="45"/>
                </a:cubicBezTo>
                <a:cubicBezTo>
                  <a:pt x="0" y="36"/>
                  <a:pt x="0" y="27"/>
                  <a:pt x="9" y="9"/>
                </a:cubicBezTo>
                <a:cubicBezTo>
                  <a:pt x="9" y="0"/>
                  <a:pt x="18" y="0"/>
                  <a:pt x="37" y="0"/>
                </a:cubicBezTo>
                <a:cubicBezTo>
                  <a:pt x="466" y="229"/>
                  <a:pt x="466" y="229"/>
                  <a:pt x="466" y="229"/>
                </a:cubicBezTo>
                <a:cubicBezTo>
                  <a:pt x="475" y="229"/>
                  <a:pt x="485" y="247"/>
                  <a:pt x="475" y="256"/>
                </a:cubicBezTo>
                <a:cubicBezTo>
                  <a:pt x="475" y="265"/>
                  <a:pt x="466" y="265"/>
                  <a:pt x="457" y="2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4">
            <a:extLst>
              <a:ext uri="{FF2B5EF4-FFF2-40B4-BE49-F238E27FC236}">
                <a16:creationId xmlns:a16="http://schemas.microsoft.com/office/drawing/2014/main" id="{15FEE3CF-F7AF-4246-B84B-DDEEB777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822" y="5969631"/>
            <a:ext cx="340806" cy="340806"/>
          </a:xfrm>
          <a:custGeom>
            <a:avLst/>
            <a:gdLst>
              <a:gd name="T0" fmla="*/ 312 w 331"/>
              <a:gd name="T1" fmla="*/ 330 h 331"/>
              <a:gd name="T2" fmla="*/ 312 w 331"/>
              <a:gd name="T3" fmla="*/ 330 h 331"/>
              <a:gd name="T4" fmla="*/ 294 w 331"/>
              <a:gd name="T5" fmla="*/ 330 h 331"/>
              <a:gd name="T6" fmla="*/ 10 w 331"/>
              <a:gd name="T7" fmla="*/ 36 h 331"/>
              <a:gd name="T8" fmla="*/ 10 w 331"/>
              <a:gd name="T9" fmla="*/ 9 h 331"/>
              <a:gd name="T10" fmla="*/ 37 w 331"/>
              <a:gd name="T11" fmla="*/ 9 h 331"/>
              <a:gd name="T12" fmla="*/ 321 w 331"/>
              <a:gd name="T13" fmla="*/ 293 h 331"/>
              <a:gd name="T14" fmla="*/ 321 w 331"/>
              <a:gd name="T15" fmla="*/ 330 h 331"/>
              <a:gd name="T16" fmla="*/ 312 w 331"/>
              <a:gd name="T17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12" y="330"/>
                </a:moveTo>
                <a:lnTo>
                  <a:pt x="312" y="330"/>
                </a:lnTo>
                <a:cubicBezTo>
                  <a:pt x="303" y="330"/>
                  <a:pt x="294" y="330"/>
                  <a:pt x="294" y="330"/>
                </a:cubicBezTo>
                <a:cubicBezTo>
                  <a:pt x="10" y="36"/>
                  <a:pt x="10" y="36"/>
                  <a:pt x="10" y="36"/>
                </a:cubicBezTo>
                <a:cubicBezTo>
                  <a:pt x="0" y="27"/>
                  <a:pt x="0" y="18"/>
                  <a:pt x="10" y="9"/>
                </a:cubicBezTo>
                <a:cubicBezTo>
                  <a:pt x="19" y="0"/>
                  <a:pt x="28" y="0"/>
                  <a:pt x="37" y="9"/>
                </a:cubicBezTo>
                <a:cubicBezTo>
                  <a:pt x="321" y="293"/>
                  <a:pt x="321" y="293"/>
                  <a:pt x="321" y="293"/>
                </a:cubicBezTo>
                <a:cubicBezTo>
                  <a:pt x="330" y="302"/>
                  <a:pt x="330" y="321"/>
                  <a:pt x="321" y="330"/>
                </a:cubicBezTo>
                <a:lnTo>
                  <a:pt x="312" y="3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5">
            <a:extLst>
              <a:ext uri="{FF2B5EF4-FFF2-40B4-BE49-F238E27FC236}">
                <a16:creationId xmlns:a16="http://schemas.microsoft.com/office/drawing/2014/main" id="{F2E0C299-E957-4946-9A9F-DED2FF9A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545" y="5969631"/>
            <a:ext cx="340808" cy="331717"/>
          </a:xfrm>
          <a:custGeom>
            <a:avLst/>
            <a:gdLst>
              <a:gd name="T0" fmla="*/ 28 w 330"/>
              <a:gd name="T1" fmla="*/ 321 h 322"/>
              <a:gd name="T2" fmla="*/ 28 w 330"/>
              <a:gd name="T3" fmla="*/ 321 h 322"/>
              <a:gd name="T4" fmla="*/ 9 w 330"/>
              <a:gd name="T5" fmla="*/ 321 h 322"/>
              <a:gd name="T6" fmla="*/ 9 w 330"/>
              <a:gd name="T7" fmla="*/ 284 h 322"/>
              <a:gd name="T8" fmla="*/ 292 w 330"/>
              <a:gd name="T9" fmla="*/ 9 h 322"/>
              <a:gd name="T10" fmla="*/ 320 w 330"/>
              <a:gd name="T11" fmla="*/ 9 h 322"/>
              <a:gd name="T12" fmla="*/ 320 w 330"/>
              <a:gd name="T13" fmla="*/ 36 h 322"/>
              <a:gd name="T14" fmla="*/ 46 w 330"/>
              <a:gd name="T15" fmla="*/ 321 h 322"/>
              <a:gd name="T16" fmla="*/ 28 w 330"/>
              <a:gd name="T17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322">
                <a:moveTo>
                  <a:pt x="28" y="321"/>
                </a:moveTo>
                <a:lnTo>
                  <a:pt x="28" y="321"/>
                </a:lnTo>
                <a:cubicBezTo>
                  <a:pt x="18" y="321"/>
                  <a:pt x="18" y="321"/>
                  <a:pt x="9" y="321"/>
                </a:cubicBezTo>
                <a:cubicBezTo>
                  <a:pt x="0" y="311"/>
                  <a:pt x="0" y="293"/>
                  <a:pt x="9" y="284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0"/>
                  <a:pt x="310" y="0"/>
                  <a:pt x="320" y="9"/>
                </a:cubicBezTo>
                <a:cubicBezTo>
                  <a:pt x="329" y="18"/>
                  <a:pt x="329" y="27"/>
                  <a:pt x="320" y="36"/>
                </a:cubicBezTo>
                <a:cubicBezTo>
                  <a:pt x="46" y="321"/>
                  <a:pt x="46" y="321"/>
                  <a:pt x="46" y="321"/>
                </a:cubicBezTo>
                <a:cubicBezTo>
                  <a:pt x="37" y="321"/>
                  <a:pt x="37" y="321"/>
                  <a:pt x="28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6">
            <a:extLst>
              <a:ext uri="{FF2B5EF4-FFF2-40B4-BE49-F238E27FC236}">
                <a16:creationId xmlns:a16="http://schemas.microsoft.com/office/drawing/2014/main" id="{B9C7B923-D4CA-3C49-A8E4-03B83D58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325" y="5365265"/>
            <a:ext cx="663438" cy="472586"/>
          </a:xfrm>
          <a:custGeom>
            <a:avLst/>
            <a:gdLst>
              <a:gd name="T0" fmla="*/ 614 w 643"/>
              <a:gd name="T1" fmla="*/ 459 h 460"/>
              <a:gd name="T2" fmla="*/ 614 w 643"/>
              <a:gd name="T3" fmla="*/ 459 h 460"/>
              <a:gd name="T4" fmla="*/ 614 w 643"/>
              <a:gd name="T5" fmla="*/ 459 h 460"/>
              <a:gd name="T6" fmla="*/ 587 w 643"/>
              <a:gd name="T7" fmla="*/ 431 h 460"/>
              <a:gd name="T8" fmla="*/ 587 w 643"/>
              <a:gd name="T9" fmla="*/ 56 h 460"/>
              <a:gd name="T10" fmla="*/ 55 w 643"/>
              <a:gd name="T11" fmla="*/ 56 h 460"/>
              <a:gd name="T12" fmla="*/ 55 w 643"/>
              <a:gd name="T13" fmla="*/ 431 h 460"/>
              <a:gd name="T14" fmla="*/ 28 w 643"/>
              <a:gd name="T15" fmla="*/ 459 h 460"/>
              <a:gd name="T16" fmla="*/ 28 w 643"/>
              <a:gd name="T17" fmla="*/ 459 h 460"/>
              <a:gd name="T18" fmla="*/ 0 w 643"/>
              <a:gd name="T19" fmla="*/ 431 h 460"/>
              <a:gd name="T20" fmla="*/ 0 w 643"/>
              <a:gd name="T21" fmla="*/ 37 h 460"/>
              <a:gd name="T22" fmla="*/ 37 w 643"/>
              <a:gd name="T23" fmla="*/ 0 h 460"/>
              <a:gd name="T24" fmla="*/ 605 w 643"/>
              <a:gd name="T25" fmla="*/ 0 h 460"/>
              <a:gd name="T26" fmla="*/ 642 w 643"/>
              <a:gd name="T27" fmla="*/ 37 h 460"/>
              <a:gd name="T28" fmla="*/ 642 w 643"/>
              <a:gd name="T29" fmla="*/ 431 h 460"/>
              <a:gd name="T30" fmla="*/ 614 w 643"/>
              <a:gd name="T31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460">
                <a:moveTo>
                  <a:pt x="614" y="459"/>
                </a:moveTo>
                <a:lnTo>
                  <a:pt x="614" y="459"/>
                </a:lnTo>
                <a:lnTo>
                  <a:pt x="614" y="459"/>
                </a:lnTo>
                <a:cubicBezTo>
                  <a:pt x="605" y="459"/>
                  <a:pt x="587" y="440"/>
                  <a:pt x="587" y="431"/>
                </a:cubicBezTo>
                <a:cubicBezTo>
                  <a:pt x="587" y="56"/>
                  <a:pt x="587" y="56"/>
                  <a:pt x="587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431"/>
                  <a:pt x="55" y="431"/>
                  <a:pt x="55" y="431"/>
                </a:cubicBezTo>
                <a:cubicBezTo>
                  <a:pt x="55" y="440"/>
                  <a:pt x="46" y="459"/>
                  <a:pt x="28" y="459"/>
                </a:cubicBezTo>
                <a:lnTo>
                  <a:pt x="28" y="459"/>
                </a:lnTo>
                <a:cubicBezTo>
                  <a:pt x="19" y="459"/>
                  <a:pt x="0" y="440"/>
                  <a:pt x="0" y="43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33" y="0"/>
                  <a:pt x="642" y="19"/>
                  <a:pt x="642" y="37"/>
                </a:cubicBezTo>
                <a:cubicBezTo>
                  <a:pt x="642" y="431"/>
                  <a:pt x="642" y="431"/>
                  <a:pt x="642" y="431"/>
                </a:cubicBezTo>
                <a:cubicBezTo>
                  <a:pt x="642" y="440"/>
                  <a:pt x="633" y="459"/>
                  <a:pt x="614" y="4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7">
            <a:extLst>
              <a:ext uri="{FF2B5EF4-FFF2-40B4-BE49-F238E27FC236}">
                <a16:creationId xmlns:a16="http://schemas.microsoft.com/office/drawing/2014/main" id="{BC3ADD78-8280-974F-96FC-8F2C95DDF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706" y="5537941"/>
            <a:ext cx="168130" cy="277191"/>
          </a:xfrm>
          <a:custGeom>
            <a:avLst/>
            <a:gdLst>
              <a:gd name="T0" fmla="*/ 82 w 165"/>
              <a:gd name="T1" fmla="*/ 266 h 267"/>
              <a:gd name="T2" fmla="*/ 82 w 165"/>
              <a:gd name="T3" fmla="*/ 266 h 267"/>
              <a:gd name="T4" fmla="*/ 18 w 165"/>
              <a:gd name="T5" fmla="*/ 248 h 267"/>
              <a:gd name="T6" fmla="*/ 9 w 165"/>
              <a:gd name="T7" fmla="*/ 229 h 267"/>
              <a:gd name="T8" fmla="*/ 27 w 165"/>
              <a:gd name="T9" fmla="*/ 220 h 267"/>
              <a:gd name="T10" fmla="*/ 119 w 165"/>
              <a:gd name="T11" fmla="*/ 220 h 267"/>
              <a:gd name="T12" fmla="*/ 128 w 165"/>
              <a:gd name="T13" fmla="*/ 193 h 267"/>
              <a:gd name="T14" fmla="*/ 73 w 165"/>
              <a:gd name="T15" fmla="*/ 147 h 267"/>
              <a:gd name="T16" fmla="*/ 9 w 165"/>
              <a:gd name="T17" fmla="*/ 83 h 267"/>
              <a:gd name="T18" fmla="*/ 36 w 165"/>
              <a:gd name="T19" fmla="*/ 19 h 267"/>
              <a:gd name="T20" fmla="*/ 155 w 165"/>
              <a:gd name="T21" fmla="*/ 19 h 267"/>
              <a:gd name="T22" fmla="*/ 164 w 165"/>
              <a:gd name="T23" fmla="*/ 37 h 267"/>
              <a:gd name="T24" fmla="*/ 137 w 165"/>
              <a:gd name="T25" fmla="*/ 46 h 267"/>
              <a:gd name="T26" fmla="*/ 54 w 165"/>
              <a:gd name="T27" fmla="*/ 46 h 267"/>
              <a:gd name="T28" fmla="*/ 45 w 165"/>
              <a:gd name="T29" fmla="*/ 83 h 267"/>
              <a:gd name="T30" fmla="*/ 91 w 165"/>
              <a:gd name="T31" fmla="*/ 120 h 267"/>
              <a:gd name="T32" fmla="*/ 164 w 165"/>
              <a:gd name="T33" fmla="*/ 193 h 267"/>
              <a:gd name="T34" fmla="*/ 137 w 165"/>
              <a:gd name="T35" fmla="*/ 248 h 267"/>
              <a:gd name="T36" fmla="*/ 82 w 165"/>
              <a:gd name="T37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" h="267">
                <a:moveTo>
                  <a:pt x="82" y="266"/>
                </a:moveTo>
                <a:lnTo>
                  <a:pt x="82" y="266"/>
                </a:lnTo>
                <a:cubicBezTo>
                  <a:pt x="54" y="266"/>
                  <a:pt x="36" y="257"/>
                  <a:pt x="18" y="248"/>
                </a:cubicBezTo>
                <a:cubicBezTo>
                  <a:pt x="9" y="248"/>
                  <a:pt x="0" y="239"/>
                  <a:pt x="9" y="229"/>
                </a:cubicBezTo>
                <a:cubicBezTo>
                  <a:pt x="9" y="220"/>
                  <a:pt x="18" y="211"/>
                  <a:pt x="27" y="220"/>
                </a:cubicBezTo>
                <a:cubicBezTo>
                  <a:pt x="64" y="229"/>
                  <a:pt x="91" y="229"/>
                  <a:pt x="119" y="220"/>
                </a:cubicBezTo>
                <a:cubicBezTo>
                  <a:pt x="128" y="211"/>
                  <a:pt x="128" y="202"/>
                  <a:pt x="128" y="193"/>
                </a:cubicBezTo>
                <a:cubicBezTo>
                  <a:pt x="128" y="175"/>
                  <a:pt x="100" y="165"/>
                  <a:pt x="73" y="147"/>
                </a:cubicBezTo>
                <a:cubicBezTo>
                  <a:pt x="45" y="138"/>
                  <a:pt x="9" y="110"/>
                  <a:pt x="9" y="83"/>
                </a:cubicBezTo>
                <a:cubicBezTo>
                  <a:pt x="9" y="55"/>
                  <a:pt x="18" y="37"/>
                  <a:pt x="36" y="19"/>
                </a:cubicBezTo>
                <a:cubicBezTo>
                  <a:pt x="64" y="0"/>
                  <a:pt x="110" y="0"/>
                  <a:pt x="155" y="19"/>
                </a:cubicBezTo>
                <a:cubicBezTo>
                  <a:pt x="164" y="19"/>
                  <a:pt x="164" y="28"/>
                  <a:pt x="164" y="37"/>
                </a:cubicBezTo>
                <a:cubicBezTo>
                  <a:pt x="164" y="46"/>
                  <a:pt x="146" y="55"/>
                  <a:pt x="137" y="46"/>
                </a:cubicBezTo>
                <a:cubicBezTo>
                  <a:pt x="110" y="37"/>
                  <a:pt x="73" y="37"/>
                  <a:pt x="54" y="46"/>
                </a:cubicBezTo>
                <a:cubicBezTo>
                  <a:pt x="45" y="55"/>
                  <a:pt x="45" y="64"/>
                  <a:pt x="45" y="83"/>
                </a:cubicBezTo>
                <a:cubicBezTo>
                  <a:pt x="45" y="92"/>
                  <a:pt x="73" y="110"/>
                  <a:pt x="91" y="120"/>
                </a:cubicBezTo>
                <a:cubicBezTo>
                  <a:pt x="128" y="138"/>
                  <a:pt x="164" y="156"/>
                  <a:pt x="164" y="193"/>
                </a:cubicBezTo>
                <a:cubicBezTo>
                  <a:pt x="164" y="220"/>
                  <a:pt x="155" y="239"/>
                  <a:pt x="137" y="248"/>
                </a:cubicBezTo>
                <a:cubicBezTo>
                  <a:pt x="119" y="257"/>
                  <a:pt x="100" y="266"/>
                  <a:pt x="82" y="2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8">
            <a:extLst>
              <a:ext uri="{FF2B5EF4-FFF2-40B4-BE49-F238E27FC236}">
                <a16:creationId xmlns:a16="http://schemas.microsoft.com/office/drawing/2014/main" id="{CE68D4AB-70A3-9B4C-A664-8B56C0E2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23" y="5469781"/>
            <a:ext cx="36353" cy="68160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9 h 65"/>
              <a:gd name="T8" fmla="*/ 18 w 37"/>
              <a:gd name="T9" fmla="*/ 0 h 65"/>
              <a:gd name="T10" fmla="*/ 36 w 37"/>
              <a:gd name="T11" fmla="*/ 19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9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9">
            <a:extLst>
              <a:ext uri="{FF2B5EF4-FFF2-40B4-BE49-F238E27FC236}">
                <a16:creationId xmlns:a16="http://schemas.microsoft.com/office/drawing/2014/main" id="{D5BA3770-E52A-A145-B3F3-968F418A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23" y="5810586"/>
            <a:ext cx="36353" cy="68163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9 h 65"/>
              <a:gd name="T8" fmla="*/ 18 w 37"/>
              <a:gd name="T9" fmla="*/ 0 h 65"/>
              <a:gd name="T10" fmla="*/ 36 w 37"/>
              <a:gd name="T11" fmla="*/ 19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9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0">
            <a:extLst>
              <a:ext uri="{FF2B5EF4-FFF2-40B4-BE49-F238E27FC236}">
                <a16:creationId xmlns:a16="http://schemas.microsoft.com/office/drawing/2014/main" id="{85FED216-3E7F-6C4B-9F33-C0A32D1D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415" y="4688197"/>
            <a:ext cx="59072" cy="218116"/>
          </a:xfrm>
          <a:custGeom>
            <a:avLst/>
            <a:gdLst>
              <a:gd name="T0" fmla="*/ 28 w 56"/>
              <a:gd name="T1" fmla="*/ 211 h 212"/>
              <a:gd name="T2" fmla="*/ 28 w 56"/>
              <a:gd name="T3" fmla="*/ 211 h 212"/>
              <a:gd name="T4" fmla="*/ 28 w 56"/>
              <a:gd name="T5" fmla="*/ 211 h 212"/>
              <a:gd name="T6" fmla="*/ 0 w 56"/>
              <a:gd name="T7" fmla="*/ 183 h 212"/>
              <a:gd name="T8" fmla="*/ 0 w 56"/>
              <a:gd name="T9" fmla="*/ 36 h 212"/>
              <a:gd name="T10" fmla="*/ 28 w 56"/>
              <a:gd name="T11" fmla="*/ 0 h 212"/>
              <a:gd name="T12" fmla="*/ 28 w 56"/>
              <a:gd name="T13" fmla="*/ 0 h 212"/>
              <a:gd name="T14" fmla="*/ 55 w 56"/>
              <a:gd name="T15" fmla="*/ 36 h 212"/>
              <a:gd name="T16" fmla="*/ 55 w 56"/>
              <a:gd name="T17" fmla="*/ 183 h 212"/>
              <a:gd name="T18" fmla="*/ 28 w 56"/>
              <a:gd name="T1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12">
                <a:moveTo>
                  <a:pt x="28" y="211"/>
                </a:moveTo>
                <a:lnTo>
                  <a:pt x="28" y="211"/>
                </a:lnTo>
                <a:lnTo>
                  <a:pt x="28" y="211"/>
                </a:lnTo>
                <a:cubicBezTo>
                  <a:pt x="18" y="211"/>
                  <a:pt x="0" y="201"/>
                  <a:pt x="0" y="18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8" y="0"/>
                </a:cubicBezTo>
                <a:lnTo>
                  <a:pt x="28" y="0"/>
                </a:lnTo>
                <a:cubicBezTo>
                  <a:pt x="46" y="0"/>
                  <a:pt x="55" y="18"/>
                  <a:pt x="55" y="36"/>
                </a:cubicBezTo>
                <a:cubicBezTo>
                  <a:pt x="55" y="183"/>
                  <a:pt x="55" y="183"/>
                  <a:pt x="55" y="183"/>
                </a:cubicBezTo>
                <a:cubicBezTo>
                  <a:pt x="55" y="201"/>
                  <a:pt x="46" y="211"/>
                  <a:pt x="28" y="2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1">
            <a:extLst>
              <a:ext uri="{FF2B5EF4-FFF2-40B4-BE49-F238E27FC236}">
                <a16:creationId xmlns:a16="http://schemas.microsoft.com/office/drawing/2014/main" id="{209703EB-B6B4-C142-A4B9-5B77FA45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595" y="4470080"/>
            <a:ext cx="1276889" cy="322629"/>
          </a:xfrm>
          <a:custGeom>
            <a:avLst/>
            <a:gdLst>
              <a:gd name="T0" fmla="*/ 989 w 1238"/>
              <a:gd name="T1" fmla="*/ 303 h 313"/>
              <a:gd name="T2" fmla="*/ 989 w 1238"/>
              <a:gd name="T3" fmla="*/ 303 h 313"/>
              <a:gd name="T4" fmla="*/ 980 w 1238"/>
              <a:gd name="T5" fmla="*/ 303 h 313"/>
              <a:gd name="T6" fmla="*/ 614 w 1238"/>
              <a:gd name="T7" fmla="*/ 257 h 313"/>
              <a:gd name="T8" fmla="*/ 614 w 1238"/>
              <a:gd name="T9" fmla="*/ 257 h 313"/>
              <a:gd name="T10" fmla="*/ 256 w 1238"/>
              <a:gd name="T11" fmla="*/ 303 h 313"/>
              <a:gd name="T12" fmla="*/ 192 w 1238"/>
              <a:gd name="T13" fmla="*/ 284 h 313"/>
              <a:gd name="T14" fmla="*/ 165 w 1238"/>
              <a:gd name="T15" fmla="*/ 257 h 313"/>
              <a:gd name="T16" fmla="*/ 165 w 1238"/>
              <a:gd name="T17" fmla="*/ 257 h 313"/>
              <a:gd name="T18" fmla="*/ 27 w 1238"/>
              <a:gd name="T19" fmla="*/ 257 h 313"/>
              <a:gd name="T20" fmla="*/ 0 w 1238"/>
              <a:gd name="T21" fmla="*/ 238 h 313"/>
              <a:gd name="T22" fmla="*/ 9 w 1238"/>
              <a:gd name="T23" fmla="*/ 202 h 313"/>
              <a:gd name="T24" fmla="*/ 201 w 1238"/>
              <a:gd name="T25" fmla="*/ 101 h 313"/>
              <a:gd name="T26" fmla="*/ 614 w 1238"/>
              <a:gd name="T27" fmla="*/ 0 h 313"/>
              <a:gd name="T28" fmla="*/ 1035 w 1238"/>
              <a:gd name="T29" fmla="*/ 101 h 313"/>
              <a:gd name="T30" fmla="*/ 1218 w 1238"/>
              <a:gd name="T31" fmla="*/ 202 h 313"/>
              <a:gd name="T32" fmla="*/ 1227 w 1238"/>
              <a:gd name="T33" fmla="*/ 238 h 313"/>
              <a:gd name="T34" fmla="*/ 1200 w 1238"/>
              <a:gd name="T35" fmla="*/ 257 h 313"/>
              <a:gd name="T36" fmla="*/ 1072 w 1238"/>
              <a:gd name="T37" fmla="*/ 257 h 313"/>
              <a:gd name="T38" fmla="*/ 1063 w 1238"/>
              <a:gd name="T39" fmla="*/ 257 h 313"/>
              <a:gd name="T40" fmla="*/ 1035 w 1238"/>
              <a:gd name="T41" fmla="*/ 284 h 313"/>
              <a:gd name="T42" fmla="*/ 989 w 1238"/>
              <a:gd name="T43" fmla="*/ 303 h 313"/>
              <a:gd name="T44" fmla="*/ 614 w 1238"/>
              <a:gd name="T45" fmla="*/ 202 h 313"/>
              <a:gd name="T46" fmla="*/ 614 w 1238"/>
              <a:gd name="T47" fmla="*/ 202 h 313"/>
              <a:gd name="T48" fmla="*/ 989 w 1238"/>
              <a:gd name="T49" fmla="*/ 247 h 313"/>
              <a:gd name="T50" fmla="*/ 998 w 1238"/>
              <a:gd name="T51" fmla="*/ 247 h 313"/>
              <a:gd name="T52" fmla="*/ 1026 w 1238"/>
              <a:gd name="T53" fmla="*/ 220 h 313"/>
              <a:gd name="T54" fmla="*/ 1072 w 1238"/>
              <a:gd name="T55" fmla="*/ 202 h 313"/>
              <a:gd name="T56" fmla="*/ 1099 w 1238"/>
              <a:gd name="T57" fmla="*/ 202 h 313"/>
              <a:gd name="T58" fmla="*/ 1007 w 1238"/>
              <a:gd name="T59" fmla="*/ 147 h 313"/>
              <a:gd name="T60" fmla="*/ 614 w 1238"/>
              <a:gd name="T61" fmla="*/ 55 h 313"/>
              <a:gd name="T62" fmla="*/ 137 w 1238"/>
              <a:gd name="T63" fmla="*/ 202 h 313"/>
              <a:gd name="T64" fmla="*/ 165 w 1238"/>
              <a:gd name="T65" fmla="*/ 202 h 313"/>
              <a:gd name="T66" fmla="*/ 211 w 1238"/>
              <a:gd name="T67" fmla="*/ 220 h 313"/>
              <a:gd name="T68" fmla="*/ 238 w 1238"/>
              <a:gd name="T69" fmla="*/ 247 h 313"/>
              <a:gd name="T70" fmla="*/ 247 w 1238"/>
              <a:gd name="T71" fmla="*/ 247 h 313"/>
              <a:gd name="T72" fmla="*/ 614 w 1238"/>
              <a:gd name="T73" fmla="*/ 20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8" h="313">
                <a:moveTo>
                  <a:pt x="989" y="303"/>
                </a:moveTo>
                <a:lnTo>
                  <a:pt x="989" y="303"/>
                </a:lnTo>
                <a:lnTo>
                  <a:pt x="980" y="303"/>
                </a:lnTo>
                <a:cubicBezTo>
                  <a:pt x="925" y="293"/>
                  <a:pt x="733" y="257"/>
                  <a:pt x="614" y="257"/>
                </a:cubicBezTo>
                <a:lnTo>
                  <a:pt x="614" y="257"/>
                </a:lnTo>
                <a:cubicBezTo>
                  <a:pt x="494" y="257"/>
                  <a:pt x="311" y="293"/>
                  <a:pt x="256" y="303"/>
                </a:cubicBezTo>
                <a:cubicBezTo>
                  <a:pt x="238" y="312"/>
                  <a:pt x="211" y="303"/>
                  <a:pt x="192" y="284"/>
                </a:cubicBezTo>
                <a:cubicBezTo>
                  <a:pt x="165" y="257"/>
                  <a:pt x="165" y="257"/>
                  <a:pt x="165" y="257"/>
                </a:cubicBezTo>
                <a:lnTo>
                  <a:pt x="165" y="257"/>
                </a:lnTo>
                <a:cubicBezTo>
                  <a:pt x="27" y="257"/>
                  <a:pt x="27" y="257"/>
                  <a:pt x="27" y="257"/>
                </a:cubicBezTo>
                <a:cubicBezTo>
                  <a:pt x="18" y="257"/>
                  <a:pt x="9" y="247"/>
                  <a:pt x="0" y="238"/>
                </a:cubicBezTo>
                <a:cubicBezTo>
                  <a:pt x="0" y="220"/>
                  <a:pt x="0" y="211"/>
                  <a:pt x="9" y="202"/>
                </a:cubicBezTo>
                <a:cubicBezTo>
                  <a:pt x="18" y="202"/>
                  <a:pt x="91" y="147"/>
                  <a:pt x="201" y="101"/>
                </a:cubicBezTo>
                <a:cubicBezTo>
                  <a:pt x="302" y="55"/>
                  <a:pt x="458" y="0"/>
                  <a:pt x="614" y="0"/>
                </a:cubicBezTo>
                <a:cubicBezTo>
                  <a:pt x="778" y="0"/>
                  <a:pt x="934" y="55"/>
                  <a:pt x="1035" y="101"/>
                </a:cubicBezTo>
                <a:cubicBezTo>
                  <a:pt x="1145" y="147"/>
                  <a:pt x="1218" y="202"/>
                  <a:pt x="1218" y="202"/>
                </a:cubicBezTo>
                <a:cubicBezTo>
                  <a:pt x="1227" y="211"/>
                  <a:pt x="1237" y="220"/>
                  <a:pt x="1227" y="238"/>
                </a:cubicBezTo>
                <a:cubicBezTo>
                  <a:pt x="1227" y="247"/>
                  <a:pt x="1218" y="257"/>
                  <a:pt x="1200" y="257"/>
                </a:cubicBezTo>
                <a:cubicBezTo>
                  <a:pt x="1072" y="257"/>
                  <a:pt x="1072" y="257"/>
                  <a:pt x="1072" y="257"/>
                </a:cubicBezTo>
                <a:lnTo>
                  <a:pt x="1063" y="257"/>
                </a:lnTo>
                <a:cubicBezTo>
                  <a:pt x="1035" y="284"/>
                  <a:pt x="1035" y="284"/>
                  <a:pt x="1035" y="284"/>
                </a:cubicBezTo>
                <a:cubicBezTo>
                  <a:pt x="1026" y="293"/>
                  <a:pt x="1007" y="303"/>
                  <a:pt x="989" y="303"/>
                </a:cubicBezTo>
                <a:close/>
                <a:moveTo>
                  <a:pt x="614" y="202"/>
                </a:moveTo>
                <a:lnTo>
                  <a:pt x="614" y="202"/>
                </a:lnTo>
                <a:cubicBezTo>
                  <a:pt x="733" y="202"/>
                  <a:pt x="916" y="229"/>
                  <a:pt x="989" y="247"/>
                </a:cubicBezTo>
                <a:lnTo>
                  <a:pt x="998" y="247"/>
                </a:lnTo>
                <a:cubicBezTo>
                  <a:pt x="1026" y="220"/>
                  <a:pt x="1026" y="220"/>
                  <a:pt x="1026" y="220"/>
                </a:cubicBezTo>
                <a:cubicBezTo>
                  <a:pt x="1035" y="202"/>
                  <a:pt x="1054" y="202"/>
                  <a:pt x="1072" y="202"/>
                </a:cubicBezTo>
                <a:cubicBezTo>
                  <a:pt x="1099" y="202"/>
                  <a:pt x="1099" y="202"/>
                  <a:pt x="1099" y="202"/>
                </a:cubicBezTo>
                <a:cubicBezTo>
                  <a:pt x="1072" y="183"/>
                  <a:pt x="1044" y="165"/>
                  <a:pt x="1007" y="147"/>
                </a:cubicBezTo>
                <a:cubicBezTo>
                  <a:pt x="916" y="110"/>
                  <a:pt x="769" y="55"/>
                  <a:pt x="614" y="55"/>
                </a:cubicBezTo>
                <a:cubicBezTo>
                  <a:pt x="430" y="55"/>
                  <a:pt x="238" y="137"/>
                  <a:pt x="137" y="202"/>
                </a:cubicBezTo>
                <a:cubicBezTo>
                  <a:pt x="165" y="202"/>
                  <a:pt x="165" y="202"/>
                  <a:pt x="165" y="202"/>
                </a:cubicBezTo>
                <a:cubicBezTo>
                  <a:pt x="183" y="202"/>
                  <a:pt x="201" y="202"/>
                  <a:pt x="211" y="220"/>
                </a:cubicBezTo>
                <a:cubicBezTo>
                  <a:pt x="238" y="247"/>
                  <a:pt x="238" y="247"/>
                  <a:pt x="238" y="247"/>
                </a:cubicBezTo>
                <a:cubicBezTo>
                  <a:pt x="238" y="247"/>
                  <a:pt x="238" y="247"/>
                  <a:pt x="247" y="247"/>
                </a:cubicBezTo>
                <a:cubicBezTo>
                  <a:pt x="311" y="229"/>
                  <a:pt x="494" y="202"/>
                  <a:pt x="614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2">
            <a:extLst>
              <a:ext uri="{FF2B5EF4-FFF2-40B4-BE49-F238E27FC236}">
                <a16:creationId xmlns:a16="http://schemas.microsoft.com/office/drawing/2014/main" id="{101E0560-68F2-0843-9BB1-56830725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415" y="4424640"/>
            <a:ext cx="59072" cy="104513"/>
          </a:xfrm>
          <a:custGeom>
            <a:avLst/>
            <a:gdLst>
              <a:gd name="T0" fmla="*/ 28 w 56"/>
              <a:gd name="T1" fmla="*/ 101 h 102"/>
              <a:gd name="T2" fmla="*/ 28 w 56"/>
              <a:gd name="T3" fmla="*/ 101 h 102"/>
              <a:gd name="T4" fmla="*/ 28 w 56"/>
              <a:gd name="T5" fmla="*/ 101 h 102"/>
              <a:gd name="T6" fmla="*/ 0 w 56"/>
              <a:gd name="T7" fmla="*/ 74 h 102"/>
              <a:gd name="T8" fmla="*/ 0 w 56"/>
              <a:gd name="T9" fmla="*/ 28 h 102"/>
              <a:gd name="T10" fmla="*/ 28 w 56"/>
              <a:gd name="T11" fmla="*/ 0 h 102"/>
              <a:gd name="T12" fmla="*/ 28 w 56"/>
              <a:gd name="T13" fmla="*/ 0 h 102"/>
              <a:gd name="T14" fmla="*/ 55 w 56"/>
              <a:gd name="T15" fmla="*/ 28 h 102"/>
              <a:gd name="T16" fmla="*/ 55 w 56"/>
              <a:gd name="T17" fmla="*/ 74 h 102"/>
              <a:gd name="T18" fmla="*/ 28 w 56"/>
              <a:gd name="T1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102">
                <a:moveTo>
                  <a:pt x="28" y="101"/>
                </a:moveTo>
                <a:lnTo>
                  <a:pt x="28" y="101"/>
                </a:lnTo>
                <a:lnTo>
                  <a:pt x="28" y="101"/>
                </a:lnTo>
                <a:cubicBezTo>
                  <a:pt x="18" y="101"/>
                  <a:pt x="0" y="83"/>
                  <a:pt x="0" y="7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8" y="0"/>
                  <a:pt x="28" y="0"/>
                </a:cubicBezTo>
                <a:lnTo>
                  <a:pt x="28" y="0"/>
                </a:lnTo>
                <a:cubicBezTo>
                  <a:pt x="46" y="0"/>
                  <a:pt x="55" y="19"/>
                  <a:pt x="55" y="28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83"/>
                  <a:pt x="46" y="101"/>
                  <a:pt x="28" y="1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Triángulo 547">
            <a:extLst>
              <a:ext uri="{FF2B5EF4-FFF2-40B4-BE49-F238E27FC236}">
                <a16:creationId xmlns:a16="http://schemas.microsoft.com/office/drawing/2014/main" id="{2549D34C-8820-3744-B8F3-84C61D2E14FE}"/>
              </a:ext>
            </a:extLst>
          </p:cNvPr>
          <p:cNvSpPr/>
          <p:nvPr/>
        </p:nvSpPr>
        <p:spPr>
          <a:xfrm rot="18495298">
            <a:off x="4167247" y="5091789"/>
            <a:ext cx="2705735" cy="2332530"/>
          </a:xfrm>
          <a:prstGeom prst="triangle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7" name="Triángulo 546">
            <a:extLst>
              <a:ext uri="{FF2B5EF4-FFF2-40B4-BE49-F238E27FC236}">
                <a16:creationId xmlns:a16="http://schemas.microsoft.com/office/drawing/2014/main" id="{031B81F0-DDF7-5F4D-937C-841DD0027D72}"/>
              </a:ext>
            </a:extLst>
          </p:cNvPr>
          <p:cNvSpPr/>
          <p:nvPr/>
        </p:nvSpPr>
        <p:spPr>
          <a:xfrm rot="19967044">
            <a:off x="6456655" y="3152990"/>
            <a:ext cx="2926496" cy="2522841"/>
          </a:xfrm>
          <a:prstGeom prst="triangle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6" name="Triángulo 545">
            <a:extLst>
              <a:ext uri="{FF2B5EF4-FFF2-40B4-BE49-F238E27FC236}">
                <a16:creationId xmlns:a16="http://schemas.microsoft.com/office/drawing/2014/main" id="{BA3C7028-BE60-2C46-9ED1-9B3675CB9818}"/>
              </a:ext>
            </a:extLst>
          </p:cNvPr>
          <p:cNvSpPr/>
          <p:nvPr/>
        </p:nvSpPr>
        <p:spPr>
          <a:xfrm rot="588730">
            <a:off x="9578248" y="3885270"/>
            <a:ext cx="3317209" cy="2859662"/>
          </a:xfrm>
          <a:prstGeom prst="triangle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7" name="Triángulo 466">
            <a:extLst>
              <a:ext uri="{FF2B5EF4-FFF2-40B4-BE49-F238E27FC236}">
                <a16:creationId xmlns:a16="http://schemas.microsoft.com/office/drawing/2014/main" id="{F507564E-330C-D743-A3E1-39DE42125071}"/>
              </a:ext>
            </a:extLst>
          </p:cNvPr>
          <p:cNvSpPr/>
          <p:nvPr/>
        </p:nvSpPr>
        <p:spPr>
          <a:xfrm rot="588730">
            <a:off x="10200444" y="4834112"/>
            <a:ext cx="3634570" cy="31332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8" name="Triángulo 467">
            <a:extLst>
              <a:ext uri="{FF2B5EF4-FFF2-40B4-BE49-F238E27FC236}">
                <a16:creationId xmlns:a16="http://schemas.microsoft.com/office/drawing/2014/main" id="{A15091CC-0B81-B84B-B07D-B8705DC9098E}"/>
              </a:ext>
            </a:extLst>
          </p:cNvPr>
          <p:cNvSpPr/>
          <p:nvPr/>
        </p:nvSpPr>
        <p:spPr>
          <a:xfrm rot="20035236">
            <a:off x="5120634" y="3832852"/>
            <a:ext cx="3634570" cy="313325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5" name="Triángulo 544">
            <a:extLst>
              <a:ext uri="{FF2B5EF4-FFF2-40B4-BE49-F238E27FC236}">
                <a16:creationId xmlns:a16="http://schemas.microsoft.com/office/drawing/2014/main" id="{DF770F2B-77F6-964A-A3D1-E783475194D3}"/>
              </a:ext>
            </a:extLst>
          </p:cNvPr>
          <p:cNvSpPr/>
          <p:nvPr/>
        </p:nvSpPr>
        <p:spPr>
          <a:xfrm rot="668905">
            <a:off x="4556454" y="5932955"/>
            <a:ext cx="2842804" cy="24506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0" name="CuadroTexto 395">
            <a:extLst>
              <a:ext uri="{FF2B5EF4-FFF2-40B4-BE49-F238E27FC236}">
                <a16:creationId xmlns:a16="http://schemas.microsoft.com/office/drawing/2014/main" id="{A3EAA3DF-A92C-A247-A91B-C266D778D38E}"/>
              </a:ext>
            </a:extLst>
          </p:cNvPr>
          <p:cNvSpPr txBox="1"/>
          <p:nvPr/>
        </p:nvSpPr>
        <p:spPr>
          <a:xfrm>
            <a:off x="10704225" y="84695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1" name="Rectangle 40">
            <a:extLst>
              <a:ext uri="{FF2B5EF4-FFF2-40B4-BE49-F238E27FC236}">
                <a16:creationId xmlns:a16="http://schemas.microsoft.com/office/drawing/2014/main" id="{790D0DE9-D320-B348-B199-D71F9516B848}"/>
              </a:ext>
            </a:extLst>
          </p:cNvPr>
          <p:cNvSpPr/>
          <p:nvPr/>
        </p:nvSpPr>
        <p:spPr>
          <a:xfrm>
            <a:off x="9962030" y="9118686"/>
            <a:ext cx="376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3" name="CuadroTexto 395">
            <a:extLst>
              <a:ext uri="{FF2B5EF4-FFF2-40B4-BE49-F238E27FC236}">
                <a16:creationId xmlns:a16="http://schemas.microsoft.com/office/drawing/2014/main" id="{8F1DE858-8836-044F-AB0E-B05048AF85FD}"/>
              </a:ext>
            </a:extLst>
          </p:cNvPr>
          <p:cNvSpPr txBox="1"/>
          <p:nvPr/>
        </p:nvSpPr>
        <p:spPr>
          <a:xfrm>
            <a:off x="3967536" y="88614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54" name="Rectangle 40">
            <a:extLst>
              <a:ext uri="{FF2B5EF4-FFF2-40B4-BE49-F238E27FC236}">
                <a16:creationId xmlns:a16="http://schemas.microsoft.com/office/drawing/2014/main" id="{76534F63-53D1-6F4D-A3DD-D3344196D0AA}"/>
              </a:ext>
            </a:extLst>
          </p:cNvPr>
          <p:cNvSpPr/>
          <p:nvPr/>
        </p:nvSpPr>
        <p:spPr>
          <a:xfrm>
            <a:off x="3225341" y="9510572"/>
            <a:ext cx="376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6" name="CuadroTexto 395">
            <a:extLst>
              <a:ext uri="{FF2B5EF4-FFF2-40B4-BE49-F238E27FC236}">
                <a16:creationId xmlns:a16="http://schemas.microsoft.com/office/drawing/2014/main" id="{6283FFB8-08A9-B54B-A611-833E78693A65}"/>
              </a:ext>
            </a:extLst>
          </p:cNvPr>
          <p:cNvSpPr txBox="1"/>
          <p:nvPr/>
        </p:nvSpPr>
        <p:spPr>
          <a:xfrm>
            <a:off x="2795721" y="33811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57" name="Rectangle 40">
            <a:extLst>
              <a:ext uri="{FF2B5EF4-FFF2-40B4-BE49-F238E27FC236}">
                <a16:creationId xmlns:a16="http://schemas.microsoft.com/office/drawing/2014/main" id="{12AFE250-4BE6-304D-B82D-CA0065B1353E}"/>
              </a:ext>
            </a:extLst>
          </p:cNvPr>
          <p:cNvSpPr/>
          <p:nvPr/>
        </p:nvSpPr>
        <p:spPr>
          <a:xfrm>
            <a:off x="2053526" y="4030294"/>
            <a:ext cx="376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9" name="CuadroTexto 395">
            <a:extLst>
              <a:ext uri="{FF2B5EF4-FFF2-40B4-BE49-F238E27FC236}">
                <a16:creationId xmlns:a16="http://schemas.microsoft.com/office/drawing/2014/main" id="{B770FC96-41D2-C54A-B767-32965C10838B}"/>
              </a:ext>
            </a:extLst>
          </p:cNvPr>
          <p:cNvSpPr txBox="1"/>
          <p:nvPr/>
        </p:nvSpPr>
        <p:spPr>
          <a:xfrm>
            <a:off x="8718386" y="115353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0" name="Rectangle 40">
            <a:extLst>
              <a:ext uri="{FF2B5EF4-FFF2-40B4-BE49-F238E27FC236}">
                <a16:creationId xmlns:a16="http://schemas.microsoft.com/office/drawing/2014/main" id="{5C263571-1E7B-5345-844C-4AA1123BEF44}"/>
              </a:ext>
            </a:extLst>
          </p:cNvPr>
          <p:cNvSpPr/>
          <p:nvPr/>
        </p:nvSpPr>
        <p:spPr>
          <a:xfrm>
            <a:off x="7976191" y="1802632"/>
            <a:ext cx="376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1F8F95EC-9BD0-314C-BBD7-4E0D7DCCAB33}"/>
              </a:ext>
            </a:extLst>
          </p:cNvPr>
          <p:cNvSpPr/>
          <p:nvPr/>
        </p:nvSpPr>
        <p:spPr>
          <a:xfrm rot="588730">
            <a:off x="7168737" y="2992144"/>
            <a:ext cx="4672911" cy="40283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C55CA1-FD7C-7744-BDEF-8DA6268E75BE}"/>
              </a:ext>
            </a:extLst>
          </p:cNvPr>
          <p:cNvGrpSpPr/>
          <p:nvPr/>
        </p:nvGrpSpPr>
        <p:grpSpPr>
          <a:xfrm>
            <a:off x="8575212" y="5129194"/>
            <a:ext cx="1548322" cy="1292573"/>
            <a:chOff x="8877396" y="5285397"/>
            <a:chExt cx="964276" cy="804999"/>
          </a:xfrm>
        </p:grpSpPr>
        <p:sp>
          <p:nvSpPr>
            <p:cNvPr id="565" name="Freeform 430">
              <a:extLst>
                <a:ext uri="{FF2B5EF4-FFF2-40B4-BE49-F238E27FC236}">
                  <a16:creationId xmlns:a16="http://schemas.microsoft.com/office/drawing/2014/main" id="{2791D2F3-0D02-1344-8EF2-A5B658C5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396" y="5285397"/>
              <a:ext cx="964276" cy="804999"/>
            </a:xfrm>
            <a:custGeom>
              <a:avLst/>
              <a:gdLst>
                <a:gd name="T0" fmla="*/ 497 w 986"/>
                <a:gd name="T1" fmla="*/ 823 h 824"/>
                <a:gd name="T2" fmla="*/ 497 w 986"/>
                <a:gd name="T3" fmla="*/ 823 h 824"/>
                <a:gd name="T4" fmla="*/ 497 w 986"/>
                <a:gd name="T5" fmla="*/ 823 h 824"/>
                <a:gd name="T6" fmla="*/ 479 w 986"/>
                <a:gd name="T7" fmla="*/ 814 h 824"/>
                <a:gd name="T8" fmla="*/ 9 w 986"/>
                <a:gd name="T9" fmla="*/ 190 h 824"/>
                <a:gd name="T10" fmla="*/ 9 w 986"/>
                <a:gd name="T11" fmla="*/ 163 h 824"/>
                <a:gd name="T12" fmla="*/ 163 w 986"/>
                <a:gd name="T13" fmla="*/ 9 h 824"/>
                <a:gd name="T14" fmla="*/ 181 w 986"/>
                <a:gd name="T15" fmla="*/ 0 h 824"/>
                <a:gd name="T16" fmla="*/ 181 w 986"/>
                <a:gd name="T17" fmla="*/ 0 h 824"/>
                <a:gd name="T18" fmla="*/ 804 w 986"/>
                <a:gd name="T19" fmla="*/ 0 h 824"/>
                <a:gd name="T20" fmla="*/ 822 w 986"/>
                <a:gd name="T21" fmla="*/ 9 h 824"/>
                <a:gd name="T22" fmla="*/ 976 w 986"/>
                <a:gd name="T23" fmla="*/ 172 h 824"/>
                <a:gd name="T24" fmla="*/ 976 w 986"/>
                <a:gd name="T25" fmla="*/ 199 h 824"/>
                <a:gd name="T26" fmla="*/ 515 w 986"/>
                <a:gd name="T27" fmla="*/ 814 h 824"/>
                <a:gd name="T28" fmla="*/ 497 w 986"/>
                <a:gd name="T29" fmla="*/ 823 h 824"/>
                <a:gd name="T30" fmla="*/ 54 w 986"/>
                <a:gd name="T31" fmla="*/ 181 h 824"/>
                <a:gd name="T32" fmla="*/ 54 w 986"/>
                <a:gd name="T33" fmla="*/ 181 h 824"/>
                <a:gd name="T34" fmla="*/ 497 w 986"/>
                <a:gd name="T35" fmla="*/ 768 h 824"/>
                <a:gd name="T36" fmla="*/ 931 w 986"/>
                <a:gd name="T37" fmla="*/ 190 h 824"/>
                <a:gd name="T38" fmla="*/ 795 w 986"/>
                <a:gd name="T39" fmla="*/ 46 h 824"/>
                <a:gd name="T40" fmla="*/ 190 w 986"/>
                <a:gd name="T41" fmla="*/ 46 h 824"/>
                <a:gd name="T42" fmla="*/ 54 w 986"/>
                <a:gd name="T43" fmla="*/ 181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6" h="824">
                  <a:moveTo>
                    <a:pt x="497" y="823"/>
                  </a:moveTo>
                  <a:lnTo>
                    <a:pt x="497" y="823"/>
                  </a:lnTo>
                  <a:lnTo>
                    <a:pt x="497" y="823"/>
                  </a:lnTo>
                  <a:cubicBezTo>
                    <a:pt x="488" y="823"/>
                    <a:pt x="479" y="823"/>
                    <a:pt x="479" y="814"/>
                  </a:cubicBezTo>
                  <a:cubicBezTo>
                    <a:pt x="9" y="190"/>
                    <a:pt x="9" y="190"/>
                    <a:pt x="9" y="190"/>
                  </a:cubicBezTo>
                  <a:cubicBezTo>
                    <a:pt x="0" y="181"/>
                    <a:pt x="0" y="172"/>
                    <a:pt x="9" y="163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72" y="9"/>
                    <a:pt x="172" y="0"/>
                    <a:pt x="181" y="0"/>
                  </a:cubicBezTo>
                  <a:lnTo>
                    <a:pt x="181" y="0"/>
                  </a:lnTo>
                  <a:cubicBezTo>
                    <a:pt x="804" y="0"/>
                    <a:pt x="804" y="0"/>
                    <a:pt x="804" y="0"/>
                  </a:cubicBezTo>
                  <a:cubicBezTo>
                    <a:pt x="813" y="0"/>
                    <a:pt x="813" y="9"/>
                    <a:pt x="822" y="9"/>
                  </a:cubicBezTo>
                  <a:cubicBezTo>
                    <a:pt x="976" y="172"/>
                    <a:pt x="976" y="172"/>
                    <a:pt x="976" y="172"/>
                  </a:cubicBezTo>
                  <a:cubicBezTo>
                    <a:pt x="985" y="172"/>
                    <a:pt x="985" y="190"/>
                    <a:pt x="976" y="199"/>
                  </a:cubicBezTo>
                  <a:cubicBezTo>
                    <a:pt x="515" y="814"/>
                    <a:pt x="515" y="814"/>
                    <a:pt x="515" y="814"/>
                  </a:cubicBezTo>
                  <a:cubicBezTo>
                    <a:pt x="506" y="823"/>
                    <a:pt x="497" y="823"/>
                    <a:pt x="497" y="823"/>
                  </a:cubicBezTo>
                  <a:close/>
                  <a:moveTo>
                    <a:pt x="54" y="181"/>
                  </a:moveTo>
                  <a:lnTo>
                    <a:pt x="54" y="181"/>
                  </a:lnTo>
                  <a:cubicBezTo>
                    <a:pt x="497" y="768"/>
                    <a:pt x="497" y="768"/>
                    <a:pt x="497" y="768"/>
                  </a:cubicBezTo>
                  <a:cubicBezTo>
                    <a:pt x="931" y="190"/>
                    <a:pt x="931" y="190"/>
                    <a:pt x="931" y="190"/>
                  </a:cubicBezTo>
                  <a:cubicBezTo>
                    <a:pt x="795" y="46"/>
                    <a:pt x="795" y="46"/>
                    <a:pt x="795" y="46"/>
                  </a:cubicBezTo>
                  <a:cubicBezTo>
                    <a:pt x="190" y="46"/>
                    <a:pt x="190" y="46"/>
                    <a:pt x="190" y="46"/>
                  </a:cubicBezTo>
                  <a:lnTo>
                    <a:pt x="54" y="18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6" name="Freeform 431">
              <a:extLst>
                <a:ext uri="{FF2B5EF4-FFF2-40B4-BE49-F238E27FC236}">
                  <a16:creationId xmlns:a16="http://schemas.microsoft.com/office/drawing/2014/main" id="{E92F4B15-30E2-B046-9824-64316D3A4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062" y="5285397"/>
              <a:ext cx="662939" cy="202327"/>
            </a:xfrm>
            <a:custGeom>
              <a:avLst/>
              <a:gdLst>
                <a:gd name="T0" fmla="*/ 180 w 678"/>
                <a:gd name="T1" fmla="*/ 199 h 209"/>
                <a:gd name="T2" fmla="*/ 180 w 678"/>
                <a:gd name="T3" fmla="*/ 199 h 209"/>
                <a:gd name="T4" fmla="*/ 171 w 678"/>
                <a:gd name="T5" fmla="*/ 199 h 209"/>
                <a:gd name="T6" fmla="*/ 9 w 678"/>
                <a:gd name="T7" fmla="*/ 46 h 209"/>
                <a:gd name="T8" fmla="*/ 9 w 678"/>
                <a:gd name="T9" fmla="*/ 9 h 209"/>
                <a:gd name="T10" fmla="*/ 45 w 678"/>
                <a:gd name="T11" fmla="*/ 9 h 209"/>
                <a:gd name="T12" fmla="*/ 180 w 678"/>
                <a:gd name="T13" fmla="*/ 145 h 209"/>
                <a:gd name="T14" fmla="*/ 325 w 678"/>
                <a:gd name="T15" fmla="*/ 9 h 209"/>
                <a:gd name="T16" fmla="*/ 352 w 678"/>
                <a:gd name="T17" fmla="*/ 9 h 209"/>
                <a:gd name="T18" fmla="*/ 497 w 678"/>
                <a:gd name="T19" fmla="*/ 145 h 209"/>
                <a:gd name="T20" fmla="*/ 632 w 678"/>
                <a:gd name="T21" fmla="*/ 9 h 209"/>
                <a:gd name="T22" fmla="*/ 668 w 678"/>
                <a:gd name="T23" fmla="*/ 9 h 209"/>
                <a:gd name="T24" fmla="*/ 668 w 678"/>
                <a:gd name="T25" fmla="*/ 46 h 209"/>
                <a:gd name="T26" fmla="*/ 515 w 678"/>
                <a:gd name="T27" fmla="*/ 199 h 209"/>
                <a:gd name="T28" fmla="*/ 479 w 678"/>
                <a:gd name="T29" fmla="*/ 199 h 209"/>
                <a:gd name="T30" fmla="*/ 343 w 678"/>
                <a:gd name="T31" fmla="*/ 54 h 209"/>
                <a:gd name="T32" fmla="*/ 198 w 678"/>
                <a:gd name="T33" fmla="*/ 199 h 209"/>
                <a:gd name="T34" fmla="*/ 180 w 678"/>
                <a:gd name="T35" fmla="*/ 19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8" h="209">
                  <a:moveTo>
                    <a:pt x="180" y="199"/>
                  </a:moveTo>
                  <a:lnTo>
                    <a:pt x="180" y="199"/>
                  </a:lnTo>
                  <a:lnTo>
                    <a:pt x="171" y="199"/>
                  </a:lnTo>
                  <a:cubicBezTo>
                    <a:pt x="9" y="46"/>
                    <a:pt x="9" y="46"/>
                    <a:pt x="9" y="46"/>
                  </a:cubicBezTo>
                  <a:cubicBezTo>
                    <a:pt x="0" y="37"/>
                    <a:pt x="0" y="19"/>
                    <a:pt x="9" y="9"/>
                  </a:cubicBezTo>
                  <a:cubicBezTo>
                    <a:pt x="18" y="0"/>
                    <a:pt x="36" y="0"/>
                    <a:pt x="45" y="9"/>
                  </a:cubicBezTo>
                  <a:cubicBezTo>
                    <a:pt x="180" y="145"/>
                    <a:pt x="180" y="145"/>
                    <a:pt x="180" y="145"/>
                  </a:cubicBezTo>
                  <a:cubicBezTo>
                    <a:pt x="325" y="9"/>
                    <a:pt x="325" y="9"/>
                    <a:pt x="325" y="9"/>
                  </a:cubicBezTo>
                  <a:cubicBezTo>
                    <a:pt x="334" y="0"/>
                    <a:pt x="343" y="0"/>
                    <a:pt x="352" y="9"/>
                  </a:cubicBezTo>
                  <a:cubicBezTo>
                    <a:pt x="497" y="145"/>
                    <a:pt x="497" y="145"/>
                    <a:pt x="497" y="145"/>
                  </a:cubicBezTo>
                  <a:cubicBezTo>
                    <a:pt x="632" y="9"/>
                    <a:pt x="632" y="9"/>
                    <a:pt x="632" y="9"/>
                  </a:cubicBezTo>
                  <a:cubicBezTo>
                    <a:pt x="641" y="0"/>
                    <a:pt x="659" y="0"/>
                    <a:pt x="668" y="9"/>
                  </a:cubicBezTo>
                  <a:cubicBezTo>
                    <a:pt x="677" y="19"/>
                    <a:pt x="677" y="37"/>
                    <a:pt x="668" y="46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06" y="208"/>
                    <a:pt x="488" y="208"/>
                    <a:pt x="479" y="199"/>
                  </a:cubicBezTo>
                  <a:cubicBezTo>
                    <a:pt x="343" y="54"/>
                    <a:pt x="343" y="54"/>
                    <a:pt x="343" y="54"/>
                  </a:cubicBezTo>
                  <a:cubicBezTo>
                    <a:pt x="198" y="199"/>
                    <a:pt x="198" y="199"/>
                    <a:pt x="198" y="199"/>
                  </a:cubicBezTo>
                  <a:cubicBezTo>
                    <a:pt x="198" y="199"/>
                    <a:pt x="189" y="199"/>
                    <a:pt x="180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32">
              <a:extLst>
                <a:ext uri="{FF2B5EF4-FFF2-40B4-BE49-F238E27FC236}">
                  <a16:creationId xmlns:a16="http://schemas.microsoft.com/office/drawing/2014/main" id="{B535D7A7-F2F7-CC4B-8E40-40D3C02E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035" y="5436066"/>
              <a:ext cx="352994" cy="654330"/>
            </a:xfrm>
            <a:custGeom>
              <a:avLst/>
              <a:gdLst>
                <a:gd name="T0" fmla="*/ 181 w 363"/>
                <a:gd name="T1" fmla="*/ 669 h 670"/>
                <a:gd name="T2" fmla="*/ 181 w 363"/>
                <a:gd name="T3" fmla="*/ 669 h 670"/>
                <a:gd name="T4" fmla="*/ 154 w 363"/>
                <a:gd name="T5" fmla="*/ 660 h 670"/>
                <a:gd name="T6" fmla="*/ 0 w 363"/>
                <a:gd name="T7" fmla="*/ 36 h 670"/>
                <a:gd name="T8" fmla="*/ 18 w 363"/>
                <a:gd name="T9" fmla="*/ 9 h 670"/>
                <a:gd name="T10" fmla="*/ 45 w 363"/>
                <a:gd name="T11" fmla="*/ 18 h 670"/>
                <a:gd name="T12" fmla="*/ 181 w 363"/>
                <a:gd name="T13" fmla="*/ 560 h 670"/>
                <a:gd name="T14" fmla="*/ 308 w 363"/>
                <a:gd name="T15" fmla="*/ 18 h 670"/>
                <a:gd name="T16" fmla="*/ 335 w 363"/>
                <a:gd name="T17" fmla="*/ 9 h 670"/>
                <a:gd name="T18" fmla="*/ 353 w 363"/>
                <a:gd name="T19" fmla="*/ 36 h 670"/>
                <a:gd name="T20" fmla="*/ 199 w 363"/>
                <a:gd name="T21" fmla="*/ 660 h 670"/>
                <a:gd name="T22" fmla="*/ 181 w 363"/>
                <a:gd name="T23" fmla="*/ 66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670">
                  <a:moveTo>
                    <a:pt x="181" y="669"/>
                  </a:moveTo>
                  <a:lnTo>
                    <a:pt x="181" y="669"/>
                  </a:lnTo>
                  <a:cubicBezTo>
                    <a:pt x="163" y="669"/>
                    <a:pt x="154" y="669"/>
                    <a:pt x="154" y="66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0" y="9"/>
                    <a:pt x="18" y="9"/>
                  </a:cubicBezTo>
                  <a:cubicBezTo>
                    <a:pt x="27" y="0"/>
                    <a:pt x="36" y="9"/>
                    <a:pt x="45" y="18"/>
                  </a:cubicBezTo>
                  <a:cubicBezTo>
                    <a:pt x="181" y="560"/>
                    <a:pt x="181" y="560"/>
                    <a:pt x="181" y="560"/>
                  </a:cubicBezTo>
                  <a:cubicBezTo>
                    <a:pt x="308" y="18"/>
                    <a:pt x="308" y="18"/>
                    <a:pt x="308" y="18"/>
                  </a:cubicBezTo>
                  <a:cubicBezTo>
                    <a:pt x="317" y="9"/>
                    <a:pt x="326" y="0"/>
                    <a:pt x="335" y="9"/>
                  </a:cubicBezTo>
                  <a:cubicBezTo>
                    <a:pt x="353" y="9"/>
                    <a:pt x="362" y="18"/>
                    <a:pt x="353" y="36"/>
                  </a:cubicBezTo>
                  <a:cubicBezTo>
                    <a:pt x="199" y="660"/>
                    <a:pt x="199" y="660"/>
                    <a:pt x="199" y="660"/>
                  </a:cubicBezTo>
                  <a:cubicBezTo>
                    <a:pt x="199" y="669"/>
                    <a:pt x="190" y="669"/>
                    <a:pt x="181" y="6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33">
              <a:extLst>
                <a:ext uri="{FF2B5EF4-FFF2-40B4-BE49-F238E27FC236}">
                  <a16:creationId xmlns:a16="http://schemas.microsoft.com/office/drawing/2014/main" id="{6285DDEF-621C-5E42-ACAC-7B27C8A6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396" y="5436066"/>
              <a:ext cx="964276" cy="51658"/>
            </a:xfrm>
            <a:custGeom>
              <a:avLst/>
              <a:gdLst>
                <a:gd name="T0" fmla="*/ 958 w 986"/>
                <a:gd name="T1" fmla="*/ 54 h 55"/>
                <a:gd name="T2" fmla="*/ 958 w 986"/>
                <a:gd name="T3" fmla="*/ 54 h 55"/>
                <a:gd name="T4" fmla="*/ 958 w 986"/>
                <a:gd name="T5" fmla="*/ 54 h 55"/>
                <a:gd name="T6" fmla="*/ 27 w 986"/>
                <a:gd name="T7" fmla="*/ 45 h 55"/>
                <a:gd name="T8" fmla="*/ 0 w 986"/>
                <a:gd name="T9" fmla="*/ 27 h 55"/>
                <a:gd name="T10" fmla="*/ 27 w 986"/>
                <a:gd name="T11" fmla="*/ 0 h 55"/>
                <a:gd name="T12" fmla="*/ 27 w 986"/>
                <a:gd name="T13" fmla="*/ 0 h 55"/>
                <a:gd name="T14" fmla="*/ 958 w 986"/>
                <a:gd name="T15" fmla="*/ 9 h 55"/>
                <a:gd name="T16" fmla="*/ 985 w 986"/>
                <a:gd name="T17" fmla="*/ 27 h 55"/>
                <a:gd name="T18" fmla="*/ 958 w 986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6" h="55">
                  <a:moveTo>
                    <a:pt x="958" y="54"/>
                  </a:moveTo>
                  <a:lnTo>
                    <a:pt x="958" y="54"/>
                  </a:lnTo>
                  <a:lnTo>
                    <a:pt x="958" y="54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958" y="9"/>
                    <a:pt x="958" y="9"/>
                    <a:pt x="958" y="9"/>
                  </a:cubicBezTo>
                  <a:cubicBezTo>
                    <a:pt x="976" y="9"/>
                    <a:pt x="985" y="18"/>
                    <a:pt x="985" y="27"/>
                  </a:cubicBezTo>
                  <a:cubicBezTo>
                    <a:pt x="985" y="45"/>
                    <a:pt x="976" y="54"/>
                    <a:pt x="95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2BADECA-DCA3-C940-8016-770D52C106AD}"/>
              </a:ext>
            </a:extLst>
          </p:cNvPr>
          <p:cNvGrpSpPr/>
          <p:nvPr/>
        </p:nvGrpSpPr>
        <p:grpSpPr>
          <a:xfrm>
            <a:off x="6558028" y="5322315"/>
            <a:ext cx="809513" cy="574609"/>
            <a:chOff x="6559097" y="5399567"/>
            <a:chExt cx="991652" cy="703895"/>
          </a:xfrm>
        </p:grpSpPr>
        <p:sp>
          <p:nvSpPr>
            <p:cNvPr id="561" name="Freeform 404">
              <a:extLst>
                <a:ext uri="{FF2B5EF4-FFF2-40B4-BE49-F238E27FC236}">
                  <a16:creationId xmlns:a16="http://schemas.microsoft.com/office/drawing/2014/main" id="{A2A7BC41-7913-8945-BB12-5D367AFBF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097" y="5399567"/>
              <a:ext cx="858842" cy="703895"/>
            </a:xfrm>
            <a:custGeom>
              <a:avLst/>
              <a:gdLst>
                <a:gd name="T0" fmla="*/ 665 w 856"/>
                <a:gd name="T1" fmla="*/ 700 h 701"/>
                <a:gd name="T2" fmla="*/ 596 w 856"/>
                <a:gd name="T3" fmla="*/ 648 h 701"/>
                <a:gd name="T4" fmla="*/ 578 w 856"/>
                <a:gd name="T5" fmla="*/ 562 h 701"/>
                <a:gd name="T6" fmla="*/ 458 w 856"/>
                <a:gd name="T7" fmla="*/ 571 h 701"/>
                <a:gd name="T8" fmla="*/ 345 w 856"/>
                <a:gd name="T9" fmla="*/ 631 h 701"/>
                <a:gd name="T10" fmla="*/ 216 w 856"/>
                <a:gd name="T11" fmla="*/ 648 h 701"/>
                <a:gd name="T12" fmla="*/ 147 w 856"/>
                <a:gd name="T13" fmla="*/ 476 h 701"/>
                <a:gd name="T14" fmla="*/ 43 w 856"/>
                <a:gd name="T15" fmla="*/ 415 h 701"/>
                <a:gd name="T16" fmla="*/ 0 w 856"/>
                <a:gd name="T17" fmla="*/ 363 h 701"/>
                <a:gd name="T18" fmla="*/ 43 w 856"/>
                <a:gd name="T19" fmla="*/ 234 h 701"/>
                <a:gd name="T20" fmla="*/ 155 w 856"/>
                <a:gd name="T21" fmla="*/ 121 h 701"/>
                <a:gd name="T22" fmla="*/ 103 w 856"/>
                <a:gd name="T23" fmla="*/ 26 h 701"/>
                <a:gd name="T24" fmla="*/ 267 w 856"/>
                <a:gd name="T25" fmla="*/ 35 h 701"/>
                <a:gd name="T26" fmla="*/ 458 w 856"/>
                <a:gd name="T27" fmla="*/ 43 h 701"/>
                <a:gd name="T28" fmla="*/ 855 w 856"/>
                <a:gd name="T29" fmla="*/ 320 h 701"/>
                <a:gd name="T30" fmla="*/ 794 w 856"/>
                <a:gd name="T31" fmla="*/ 467 h 701"/>
                <a:gd name="T32" fmla="*/ 734 w 856"/>
                <a:gd name="T33" fmla="*/ 596 h 701"/>
                <a:gd name="T34" fmla="*/ 665 w 856"/>
                <a:gd name="T35" fmla="*/ 700 h 701"/>
                <a:gd name="T36" fmla="*/ 639 w 856"/>
                <a:gd name="T37" fmla="*/ 640 h 701"/>
                <a:gd name="T38" fmla="*/ 691 w 856"/>
                <a:gd name="T39" fmla="*/ 631 h 701"/>
                <a:gd name="T40" fmla="*/ 700 w 856"/>
                <a:gd name="T41" fmla="*/ 545 h 701"/>
                <a:gd name="T42" fmla="*/ 777 w 856"/>
                <a:gd name="T43" fmla="*/ 424 h 701"/>
                <a:gd name="T44" fmla="*/ 708 w 856"/>
                <a:gd name="T45" fmla="*/ 165 h 701"/>
                <a:gd name="T46" fmla="*/ 406 w 856"/>
                <a:gd name="T47" fmla="*/ 95 h 701"/>
                <a:gd name="T48" fmla="*/ 250 w 856"/>
                <a:gd name="T49" fmla="*/ 78 h 701"/>
                <a:gd name="T50" fmla="*/ 198 w 856"/>
                <a:gd name="T51" fmla="*/ 113 h 701"/>
                <a:gd name="T52" fmla="*/ 198 w 856"/>
                <a:gd name="T53" fmla="*/ 147 h 701"/>
                <a:gd name="T54" fmla="*/ 51 w 856"/>
                <a:gd name="T55" fmla="*/ 285 h 701"/>
                <a:gd name="T56" fmla="*/ 43 w 856"/>
                <a:gd name="T57" fmla="*/ 363 h 701"/>
                <a:gd name="T58" fmla="*/ 60 w 856"/>
                <a:gd name="T59" fmla="*/ 372 h 701"/>
                <a:gd name="T60" fmla="*/ 164 w 856"/>
                <a:gd name="T61" fmla="*/ 433 h 701"/>
                <a:gd name="T62" fmla="*/ 259 w 856"/>
                <a:gd name="T63" fmla="*/ 640 h 701"/>
                <a:gd name="T64" fmla="*/ 302 w 856"/>
                <a:gd name="T65" fmla="*/ 631 h 701"/>
                <a:gd name="T66" fmla="*/ 311 w 856"/>
                <a:gd name="T67" fmla="*/ 519 h 701"/>
                <a:gd name="T68" fmla="*/ 458 w 856"/>
                <a:gd name="T69" fmla="*/ 527 h 701"/>
                <a:gd name="T70" fmla="*/ 596 w 856"/>
                <a:gd name="T71" fmla="*/ 519 h 701"/>
                <a:gd name="T72" fmla="*/ 630 w 856"/>
                <a:gd name="T73" fmla="*/ 57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6" h="701">
                  <a:moveTo>
                    <a:pt x="665" y="700"/>
                  </a:moveTo>
                  <a:lnTo>
                    <a:pt x="665" y="700"/>
                  </a:lnTo>
                  <a:cubicBezTo>
                    <a:pt x="630" y="700"/>
                    <a:pt x="604" y="683"/>
                    <a:pt x="596" y="648"/>
                  </a:cubicBezTo>
                  <a:lnTo>
                    <a:pt x="596" y="648"/>
                  </a:lnTo>
                  <a:cubicBezTo>
                    <a:pt x="587" y="588"/>
                    <a:pt x="587" y="588"/>
                    <a:pt x="587" y="588"/>
                  </a:cubicBezTo>
                  <a:cubicBezTo>
                    <a:pt x="587" y="579"/>
                    <a:pt x="578" y="571"/>
                    <a:pt x="578" y="562"/>
                  </a:cubicBezTo>
                  <a:cubicBezTo>
                    <a:pt x="570" y="562"/>
                    <a:pt x="570" y="562"/>
                    <a:pt x="570" y="562"/>
                  </a:cubicBezTo>
                  <a:cubicBezTo>
                    <a:pt x="535" y="571"/>
                    <a:pt x="492" y="571"/>
                    <a:pt x="458" y="571"/>
                  </a:cubicBezTo>
                  <a:cubicBezTo>
                    <a:pt x="423" y="571"/>
                    <a:pt x="380" y="571"/>
                    <a:pt x="345" y="562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666"/>
                    <a:pt x="319" y="700"/>
                    <a:pt x="285" y="700"/>
                  </a:cubicBezTo>
                  <a:cubicBezTo>
                    <a:pt x="250" y="700"/>
                    <a:pt x="224" y="674"/>
                    <a:pt x="216" y="648"/>
                  </a:cubicBezTo>
                  <a:cubicBezTo>
                    <a:pt x="181" y="493"/>
                    <a:pt x="181" y="493"/>
                    <a:pt x="181" y="493"/>
                  </a:cubicBezTo>
                  <a:cubicBezTo>
                    <a:pt x="172" y="484"/>
                    <a:pt x="155" y="476"/>
                    <a:pt x="147" y="476"/>
                  </a:cubicBezTo>
                  <a:cubicBezTo>
                    <a:pt x="129" y="467"/>
                    <a:pt x="112" y="467"/>
                    <a:pt x="95" y="450"/>
                  </a:cubicBezTo>
                  <a:cubicBezTo>
                    <a:pt x="77" y="433"/>
                    <a:pt x="60" y="424"/>
                    <a:pt x="43" y="415"/>
                  </a:cubicBezTo>
                  <a:cubicBezTo>
                    <a:pt x="43" y="415"/>
                    <a:pt x="34" y="407"/>
                    <a:pt x="25" y="407"/>
                  </a:cubicBezTo>
                  <a:cubicBezTo>
                    <a:pt x="8" y="398"/>
                    <a:pt x="0" y="381"/>
                    <a:pt x="0" y="363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60"/>
                    <a:pt x="17" y="242"/>
                    <a:pt x="43" y="234"/>
                  </a:cubicBezTo>
                  <a:cubicBezTo>
                    <a:pt x="60" y="234"/>
                    <a:pt x="69" y="225"/>
                    <a:pt x="86" y="199"/>
                  </a:cubicBezTo>
                  <a:cubicBezTo>
                    <a:pt x="103" y="182"/>
                    <a:pt x="121" y="147"/>
                    <a:pt x="155" y="121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95" y="52"/>
                    <a:pt x="95" y="35"/>
                    <a:pt x="103" y="26"/>
                  </a:cubicBezTo>
                  <a:cubicBezTo>
                    <a:pt x="112" y="9"/>
                    <a:pt x="129" y="0"/>
                    <a:pt x="138" y="9"/>
                  </a:cubicBezTo>
                  <a:cubicBezTo>
                    <a:pt x="181" y="9"/>
                    <a:pt x="250" y="35"/>
                    <a:pt x="267" y="35"/>
                  </a:cubicBezTo>
                  <a:cubicBezTo>
                    <a:pt x="285" y="43"/>
                    <a:pt x="363" y="52"/>
                    <a:pt x="406" y="43"/>
                  </a:cubicBezTo>
                  <a:cubicBezTo>
                    <a:pt x="423" y="43"/>
                    <a:pt x="440" y="43"/>
                    <a:pt x="458" y="43"/>
                  </a:cubicBezTo>
                  <a:cubicBezTo>
                    <a:pt x="561" y="43"/>
                    <a:pt x="665" y="69"/>
                    <a:pt x="734" y="121"/>
                  </a:cubicBezTo>
                  <a:cubicBezTo>
                    <a:pt x="812" y="173"/>
                    <a:pt x="855" y="242"/>
                    <a:pt x="855" y="320"/>
                  </a:cubicBezTo>
                  <a:cubicBezTo>
                    <a:pt x="855" y="363"/>
                    <a:pt x="838" y="407"/>
                    <a:pt x="812" y="450"/>
                  </a:cubicBezTo>
                  <a:cubicBezTo>
                    <a:pt x="803" y="458"/>
                    <a:pt x="803" y="467"/>
                    <a:pt x="794" y="467"/>
                  </a:cubicBezTo>
                  <a:cubicBezTo>
                    <a:pt x="769" y="502"/>
                    <a:pt x="760" y="519"/>
                    <a:pt x="743" y="553"/>
                  </a:cubicBezTo>
                  <a:cubicBezTo>
                    <a:pt x="743" y="571"/>
                    <a:pt x="743" y="588"/>
                    <a:pt x="734" y="596"/>
                  </a:cubicBezTo>
                  <a:cubicBezTo>
                    <a:pt x="734" y="605"/>
                    <a:pt x="734" y="614"/>
                    <a:pt x="734" y="631"/>
                  </a:cubicBezTo>
                  <a:cubicBezTo>
                    <a:pt x="734" y="666"/>
                    <a:pt x="700" y="700"/>
                    <a:pt x="665" y="700"/>
                  </a:cubicBezTo>
                  <a:close/>
                  <a:moveTo>
                    <a:pt x="639" y="640"/>
                  </a:moveTo>
                  <a:lnTo>
                    <a:pt x="639" y="640"/>
                  </a:lnTo>
                  <a:cubicBezTo>
                    <a:pt x="639" y="648"/>
                    <a:pt x="648" y="657"/>
                    <a:pt x="665" y="657"/>
                  </a:cubicBezTo>
                  <a:cubicBezTo>
                    <a:pt x="674" y="657"/>
                    <a:pt x="691" y="640"/>
                    <a:pt x="691" y="631"/>
                  </a:cubicBezTo>
                  <a:cubicBezTo>
                    <a:pt x="691" y="614"/>
                    <a:pt x="691" y="596"/>
                    <a:pt x="691" y="588"/>
                  </a:cubicBezTo>
                  <a:cubicBezTo>
                    <a:pt x="691" y="579"/>
                    <a:pt x="700" y="562"/>
                    <a:pt x="700" y="545"/>
                  </a:cubicBezTo>
                  <a:cubicBezTo>
                    <a:pt x="717" y="502"/>
                    <a:pt x="734" y="476"/>
                    <a:pt x="760" y="441"/>
                  </a:cubicBezTo>
                  <a:cubicBezTo>
                    <a:pt x="769" y="433"/>
                    <a:pt x="769" y="433"/>
                    <a:pt x="777" y="424"/>
                  </a:cubicBezTo>
                  <a:cubicBezTo>
                    <a:pt x="803" y="389"/>
                    <a:pt x="812" y="355"/>
                    <a:pt x="812" y="320"/>
                  </a:cubicBezTo>
                  <a:cubicBezTo>
                    <a:pt x="812" y="260"/>
                    <a:pt x="777" y="208"/>
                    <a:pt x="708" y="165"/>
                  </a:cubicBezTo>
                  <a:cubicBezTo>
                    <a:pt x="648" y="113"/>
                    <a:pt x="552" y="87"/>
                    <a:pt x="458" y="87"/>
                  </a:cubicBezTo>
                  <a:cubicBezTo>
                    <a:pt x="440" y="87"/>
                    <a:pt x="423" y="87"/>
                    <a:pt x="406" y="95"/>
                  </a:cubicBezTo>
                  <a:lnTo>
                    <a:pt x="406" y="95"/>
                  </a:lnTo>
                  <a:cubicBezTo>
                    <a:pt x="397" y="95"/>
                    <a:pt x="285" y="95"/>
                    <a:pt x="250" y="78"/>
                  </a:cubicBezTo>
                  <a:cubicBezTo>
                    <a:pt x="233" y="78"/>
                    <a:pt x="190" y="61"/>
                    <a:pt x="155" y="52"/>
                  </a:cubicBezTo>
                  <a:cubicBezTo>
                    <a:pt x="198" y="113"/>
                    <a:pt x="198" y="113"/>
                    <a:pt x="198" y="113"/>
                  </a:cubicBezTo>
                  <a:cubicBezTo>
                    <a:pt x="207" y="121"/>
                    <a:pt x="207" y="121"/>
                    <a:pt x="207" y="130"/>
                  </a:cubicBezTo>
                  <a:cubicBezTo>
                    <a:pt x="207" y="139"/>
                    <a:pt x="198" y="139"/>
                    <a:pt x="198" y="147"/>
                  </a:cubicBezTo>
                  <a:cubicBezTo>
                    <a:pt x="164" y="173"/>
                    <a:pt x="138" y="199"/>
                    <a:pt x="121" y="225"/>
                  </a:cubicBezTo>
                  <a:cubicBezTo>
                    <a:pt x="103" y="251"/>
                    <a:pt x="86" y="277"/>
                    <a:pt x="51" y="285"/>
                  </a:cubicBezTo>
                  <a:lnTo>
                    <a:pt x="51" y="285"/>
                  </a:lnTo>
                  <a:cubicBezTo>
                    <a:pt x="43" y="363"/>
                    <a:pt x="43" y="363"/>
                    <a:pt x="43" y="363"/>
                  </a:cubicBezTo>
                  <a:lnTo>
                    <a:pt x="51" y="363"/>
                  </a:lnTo>
                  <a:cubicBezTo>
                    <a:pt x="51" y="372"/>
                    <a:pt x="60" y="372"/>
                    <a:pt x="60" y="372"/>
                  </a:cubicBezTo>
                  <a:cubicBezTo>
                    <a:pt x="77" y="381"/>
                    <a:pt x="112" y="389"/>
                    <a:pt x="129" y="415"/>
                  </a:cubicBezTo>
                  <a:cubicBezTo>
                    <a:pt x="138" y="424"/>
                    <a:pt x="155" y="433"/>
                    <a:pt x="164" y="433"/>
                  </a:cubicBezTo>
                  <a:cubicBezTo>
                    <a:pt x="190" y="441"/>
                    <a:pt x="216" y="450"/>
                    <a:pt x="224" y="476"/>
                  </a:cubicBezTo>
                  <a:cubicBezTo>
                    <a:pt x="259" y="640"/>
                    <a:pt x="259" y="640"/>
                    <a:pt x="259" y="640"/>
                  </a:cubicBezTo>
                  <a:cubicBezTo>
                    <a:pt x="259" y="648"/>
                    <a:pt x="267" y="657"/>
                    <a:pt x="285" y="657"/>
                  </a:cubicBezTo>
                  <a:cubicBezTo>
                    <a:pt x="293" y="657"/>
                    <a:pt x="302" y="640"/>
                    <a:pt x="302" y="631"/>
                  </a:cubicBezTo>
                  <a:cubicBezTo>
                    <a:pt x="302" y="536"/>
                    <a:pt x="302" y="536"/>
                    <a:pt x="302" y="536"/>
                  </a:cubicBezTo>
                  <a:cubicBezTo>
                    <a:pt x="302" y="527"/>
                    <a:pt x="311" y="519"/>
                    <a:pt x="311" y="519"/>
                  </a:cubicBezTo>
                  <a:cubicBezTo>
                    <a:pt x="319" y="510"/>
                    <a:pt x="328" y="510"/>
                    <a:pt x="328" y="510"/>
                  </a:cubicBezTo>
                  <a:cubicBezTo>
                    <a:pt x="371" y="519"/>
                    <a:pt x="414" y="527"/>
                    <a:pt x="458" y="527"/>
                  </a:cubicBezTo>
                  <a:cubicBezTo>
                    <a:pt x="501" y="527"/>
                    <a:pt x="535" y="519"/>
                    <a:pt x="578" y="510"/>
                  </a:cubicBezTo>
                  <a:cubicBezTo>
                    <a:pt x="587" y="510"/>
                    <a:pt x="596" y="510"/>
                    <a:pt x="596" y="519"/>
                  </a:cubicBezTo>
                  <a:cubicBezTo>
                    <a:pt x="613" y="536"/>
                    <a:pt x="613" y="536"/>
                    <a:pt x="613" y="536"/>
                  </a:cubicBezTo>
                  <a:cubicBezTo>
                    <a:pt x="622" y="545"/>
                    <a:pt x="630" y="562"/>
                    <a:pt x="630" y="579"/>
                  </a:cubicBezTo>
                  <a:lnTo>
                    <a:pt x="639" y="6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05">
              <a:extLst>
                <a:ext uri="{FF2B5EF4-FFF2-40B4-BE49-F238E27FC236}">
                  <a16:creationId xmlns:a16="http://schemas.microsoft.com/office/drawing/2014/main" id="{DA7B1315-1CD1-7B49-93E2-B0515167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960" y="5519095"/>
              <a:ext cx="194789" cy="132811"/>
            </a:xfrm>
            <a:custGeom>
              <a:avLst/>
              <a:gdLst>
                <a:gd name="T0" fmla="*/ 18 w 192"/>
                <a:gd name="T1" fmla="*/ 130 h 131"/>
                <a:gd name="T2" fmla="*/ 18 w 192"/>
                <a:gd name="T3" fmla="*/ 130 h 131"/>
                <a:gd name="T4" fmla="*/ 0 w 192"/>
                <a:gd name="T5" fmla="*/ 121 h 131"/>
                <a:gd name="T6" fmla="*/ 9 w 192"/>
                <a:gd name="T7" fmla="*/ 104 h 131"/>
                <a:gd name="T8" fmla="*/ 9 w 192"/>
                <a:gd name="T9" fmla="*/ 104 h 131"/>
                <a:gd name="T10" fmla="*/ 61 w 192"/>
                <a:gd name="T11" fmla="*/ 87 h 131"/>
                <a:gd name="T12" fmla="*/ 52 w 192"/>
                <a:gd name="T13" fmla="*/ 70 h 131"/>
                <a:gd name="T14" fmla="*/ 44 w 192"/>
                <a:gd name="T15" fmla="*/ 26 h 131"/>
                <a:gd name="T16" fmla="*/ 87 w 192"/>
                <a:gd name="T17" fmla="*/ 0 h 131"/>
                <a:gd name="T18" fmla="*/ 130 w 192"/>
                <a:gd name="T19" fmla="*/ 26 h 131"/>
                <a:gd name="T20" fmla="*/ 122 w 192"/>
                <a:gd name="T21" fmla="*/ 61 h 131"/>
                <a:gd name="T22" fmla="*/ 173 w 192"/>
                <a:gd name="T23" fmla="*/ 61 h 131"/>
                <a:gd name="T24" fmla="*/ 191 w 192"/>
                <a:gd name="T25" fmla="*/ 70 h 131"/>
                <a:gd name="T26" fmla="*/ 182 w 192"/>
                <a:gd name="T27" fmla="*/ 87 h 131"/>
                <a:gd name="T28" fmla="*/ 130 w 192"/>
                <a:gd name="T29" fmla="*/ 95 h 131"/>
                <a:gd name="T30" fmla="*/ 104 w 192"/>
                <a:gd name="T31" fmla="*/ 95 h 131"/>
                <a:gd name="T32" fmla="*/ 61 w 192"/>
                <a:gd name="T33" fmla="*/ 113 h 131"/>
                <a:gd name="T34" fmla="*/ 18 w 192"/>
                <a:gd name="T35" fmla="*/ 130 h 131"/>
                <a:gd name="T36" fmla="*/ 87 w 192"/>
                <a:gd name="T37" fmla="*/ 26 h 131"/>
                <a:gd name="T38" fmla="*/ 87 w 192"/>
                <a:gd name="T39" fmla="*/ 26 h 131"/>
                <a:gd name="T40" fmla="*/ 78 w 192"/>
                <a:gd name="T41" fmla="*/ 26 h 131"/>
                <a:gd name="T42" fmla="*/ 70 w 192"/>
                <a:gd name="T43" fmla="*/ 35 h 131"/>
                <a:gd name="T44" fmla="*/ 70 w 192"/>
                <a:gd name="T45" fmla="*/ 52 h 131"/>
                <a:gd name="T46" fmla="*/ 87 w 192"/>
                <a:gd name="T47" fmla="*/ 61 h 131"/>
                <a:gd name="T48" fmla="*/ 96 w 192"/>
                <a:gd name="T49" fmla="*/ 52 h 131"/>
                <a:gd name="T50" fmla="*/ 96 w 192"/>
                <a:gd name="T51" fmla="*/ 35 h 131"/>
                <a:gd name="T52" fmla="*/ 87 w 192"/>
                <a:gd name="T53" fmla="*/ 26 h 131"/>
                <a:gd name="T54" fmla="*/ 96 w 192"/>
                <a:gd name="T55" fmla="*/ 35 h 131"/>
                <a:gd name="T56" fmla="*/ 96 w 192"/>
                <a:gd name="T57" fmla="*/ 3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31">
                  <a:moveTo>
                    <a:pt x="18" y="130"/>
                  </a:moveTo>
                  <a:lnTo>
                    <a:pt x="18" y="130"/>
                  </a:lnTo>
                  <a:cubicBezTo>
                    <a:pt x="9" y="130"/>
                    <a:pt x="0" y="130"/>
                    <a:pt x="0" y="121"/>
                  </a:cubicBezTo>
                  <a:cubicBezTo>
                    <a:pt x="0" y="113"/>
                    <a:pt x="0" y="104"/>
                    <a:pt x="9" y="104"/>
                  </a:cubicBezTo>
                  <a:lnTo>
                    <a:pt x="9" y="104"/>
                  </a:lnTo>
                  <a:cubicBezTo>
                    <a:pt x="18" y="104"/>
                    <a:pt x="44" y="95"/>
                    <a:pt x="61" y="87"/>
                  </a:cubicBezTo>
                  <a:cubicBezTo>
                    <a:pt x="61" y="78"/>
                    <a:pt x="52" y="78"/>
                    <a:pt x="52" y="70"/>
                  </a:cubicBezTo>
                  <a:cubicBezTo>
                    <a:pt x="44" y="61"/>
                    <a:pt x="35" y="52"/>
                    <a:pt x="44" y="26"/>
                  </a:cubicBezTo>
                  <a:cubicBezTo>
                    <a:pt x="52" y="9"/>
                    <a:pt x="70" y="0"/>
                    <a:pt x="87" y="0"/>
                  </a:cubicBezTo>
                  <a:cubicBezTo>
                    <a:pt x="104" y="0"/>
                    <a:pt x="122" y="18"/>
                    <a:pt x="130" y="26"/>
                  </a:cubicBezTo>
                  <a:cubicBezTo>
                    <a:pt x="130" y="35"/>
                    <a:pt x="130" y="52"/>
                    <a:pt x="122" y="61"/>
                  </a:cubicBezTo>
                  <a:cubicBezTo>
                    <a:pt x="139" y="61"/>
                    <a:pt x="156" y="61"/>
                    <a:pt x="173" y="61"/>
                  </a:cubicBezTo>
                  <a:cubicBezTo>
                    <a:pt x="182" y="52"/>
                    <a:pt x="191" y="61"/>
                    <a:pt x="191" y="70"/>
                  </a:cubicBezTo>
                  <a:cubicBezTo>
                    <a:pt x="191" y="78"/>
                    <a:pt x="182" y="87"/>
                    <a:pt x="182" y="87"/>
                  </a:cubicBezTo>
                  <a:cubicBezTo>
                    <a:pt x="173" y="87"/>
                    <a:pt x="156" y="87"/>
                    <a:pt x="130" y="95"/>
                  </a:cubicBezTo>
                  <a:cubicBezTo>
                    <a:pt x="122" y="95"/>
                    <a:pt x="113" y="95"/>
                    <a:pt x="104" y="95"/>
                  </a:cubicBezTo>
                  <a:cubicBezTo>
                    <a:pt x="87" y="104"/>
                    <a:pt x="78" y="113"/>
                    <a:pt x="61" y="113"/>
                  </a:cubicBezTo>
                  <a:cubicBezTo>
                    <a:pt x="35" y="130"/>
                    <a:pt x="18" y="130"/>
                    <a:pt x="18" y="130"/>
                  </a:cubicBezTo>
                  <a:close/>
                  <a:moveTo>
                    <a:pt x="87" y="26"/>
                  </a:moveTo>
                  <a:lnTo>
                    <a:pt x="87" y="26"/>
                  </a:lnTo>
                  <a:cubicBezTo>
                    <a:pt x="87" y="26"/>
                    <a:pt x="87" y="26"/>
                    <a:pt x="78" y="26"/>
                  </a:cubicBezTo>
                  <a:cubicBezTo>
                    <a:pt x="78" y="35"/>
                    <a:pt x="78" y="35"/>
                    <a:pt x="70" y="35"/>
                  </a:cubicBezTo>
                  <a:cubicBezTo>
                    <a:pt x="70" y="44"/>
                    <a:pt x="70" y="52"/>
                    <a:pt x="70" y="52"/>
                  </a:cubicBezTo>
                  <a:cubicBezTo>
                    <a:pt x="78" y="61"/>
                    <a:pt x="78" y="61"/>
                    <a:pt x="87" y="61"/>
                  </a:cubicBezTo>
                  <a:cubicBezTo>
                    <a:pt x="96" y="61"/>
                    <a:pt x="96" y="52"/>
                    <a:pt x="96" y="52"/>
                  </a:cubicBezTo>
                  <a:cubicBezTo>
                    <a:pt x="96" y="44"/>
                    <a:pt x="104" y="44"/>
                    <a:pt x="96" y="35"/>
                  </a:cubicBezTo>
                  <a:lnTo>
                    <a:pt x="87" y="26"/>
                  </a:lnTo>
                  <a:close/>
                  <a:moveTo>
                    <a:pt x="96" y="35"/>
                  </a:moveTo>
                  <a:lnTo>
                    <a:pt x="96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3" name="Freeform 406">
              <a:extLst>
                <a:ext uri="{FF2B5EF4-FFF2-40B4-BE49-F238E27FC236}">
                  <a16:creationId xmlns:a16="http://schemas.microsoft.com/office/drawing/2014/main" id="{AFB7329E-81B9-1C40-8DC9-5F1F6670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749" y="5625344"/>
              <a:ext cx="53124" cy="53124"/>
            </a:xfrm>
            <a:custGeom>
              <a:avLst/>
              <a:gdLst>
                <a:gd name="T0" fmla="*/ 0 w 53"/>
                <a:gd name="T1" fmla="*/ 26 h 53"/>
                <a:gd name="T2" fmla="*/ 0 w 53"/>
                <a:gd name="T3" fmla="*/ 26 h 53"/>
                <a:gd name="T4" fmla="*/ 26 w 53"/>
                <a:gd name="T5" fmla="*/ 0 h 53"/>
                <a:gd name="T6" fmla="*/ 52 w 53"/>
                <a:gd name="T7" fmla="*/ 26 h 53"/>
                <a:gd name="T8" fmla="*/ 26 w 53"/>
                <a:gd name="T9" fmla="*/ 52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lnTo>
                    <a:pt x="0" y="26"/>
                  </a:lnTo>
                  <a:cubicBezTo>
                    <a:pt x="0" y="17"/>
                    <a:pt x="18" y="0"/>
                    <a:pt x="26" y="0"/>
                  </a:cubicBezTo>
                  <a:cubicBezTo>
                    <a:pt x="44" y="0"/>
                    <a:pt x="52" y="17"/>
                    <a:pt x="52" y="26"/>
                  </a:cubicBezTo>
                  <a:cubicBezTo>
                    <a:pt x="52" y="43"/>
                    <a:pt x="44" y="52"/>
                    <a:pt x="26" y="52"/>
                  </a:cubicBezTo>
                  <a:cubicBezTo>
                    <a:pt x="18" y="52"/>
                    <a:pt x="0" y="43"/>
                    <a:pt x="0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4" name="Freeform 407">
              <a:extLst>
                <a:ext uri="{FF2B5EF4-FFF2-40B4-BE49-F238E27FC236}">
                  <a16:creationId xmlns:a16="http://schemas.microsoft.com/office/drawing/2014/main" id="{0EF7E59B-D865-9745-BCFD-5701474C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674" y="5536803"/>
              <a:ext cx="216923" cy="61978"/>
            </a:xfrm>
            <a:custGeom>
              <a:avLst/>
              <a:gdLst>
                <a:gd name="T0" fmla="*/ 190 w 217"/>
                <a:gd name="T1" fmla="*/ 60 h 61"/>
                <a:gd name="T2" fmla="*/ 190 w 217"/>
                <a:gd name="T3" fmla="*/ 60 h 61"/>
                <a:gd name="T4" fmla="*/ 182 w 217"/>
                <a:gd name="T5" fmla="*/ 60 h 61"/>
                <a:gd name="T6" fmla="*/ 95 w 217"/>
                <a:gd name="T7" fmla="*/ 43 h 61"/>
                <a:gd name="T8" fmla="*/ 26 w 217"/>
                <a:gd name="T9" fmla="*/ 43 h 61"/>
                <a:gd name="T10" fmla="*/ 0 w 217"/>
                <a:gd name="T11" fmla="*/ 26 h 61"/>
                <a:gd name="T12" fmla="*/ 18 w 217"/>
                <a:gd name="T13" fmla="*/ 0 h 61"/>
                <a:gd name="T14" fmla="*/ 104 w 217"/>
                <a:gd name="T15" fmla="*/ 0 h 61"/>
                <a:gd name="T16" fmla="*/ 190 w 217"/>
                <a:gd name="T17" fmla="*/ 17 h 61"/>
                <a:gd name="T18" fmla="*/ 208 w 217"/>
                <a:gd name="T19" fmla="*/ 43 h 61"/>
                <a:gd name="T20" fmla="*/ 190 w 217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" h="61">
                  <a:moveTo>
                    <a:pt x="190" y="60"/>
                  </a:moveTo>
                  <a:lnTo>
                    <a:pt x="190" y="60"/>
                  </a:lnTo>
                  <a:cubicBezTo>
                    <a:pt x="182" y="60"/>
                    <a:pt x="182" y="60"/>
                    <a:pt x="182" y="60"/>
                  </a:cubicBezTo>
                  <a:cubicBezTo>
                    <a:pt x="147" y="52"/>
                    <a:pt x="130" y="43"/>
                    <a:pt x="95" y="43"/>
                  </a:cubicBezTo>
                  <a:cubicBezTo>
                    <a:pt x="78" y="43"/>
                    <a:pt x="44" y="43"/>
                    <a:pt x="26" y="43"/>
                  </a:cubicBezTo>
                  <a:cubicBezTo>
                    <a:pt x="18" y="52"/>
                    <a:pt x="0" y="43"/>
                    <a:pt x="0" y="26"/>
                  </a:cubicBezTo>
                  <a:cubicBezTo>
                    <a:pt x="0" y="17"/>
                    <a:pt x="9" y="0"/>
                    <a:pt x="18" y="0"/>
                  </a:cubicBezTo>
                  <a:cubicBezTo>
                    <a:pt x="44" y="0"/>
                    <a:pt x="78" y="0"/>
                    <a:pt x="104" y="0"/>
                  </a:cubicBezTo>
                  <a:cubicBezTo>
                    <a:pt x="139" y="0"/>
                    <a:pt x="164" y="8"/>
                    <a:pt x="190" y="17"/>
                  </a:cubicBezTo>
                  <a:cubicBezTo>
                    <a:pt x="208" y="26"/>
                    <a:pt x="216" y="34"/>
                    <a:pt x="208" y="43"/>
                  </a:cubicBezTo>
                  <a:cubicBezTo>
                    <a:pt x="208" y="60"/>
                    <a:pt x="199" y="60"/>
                    <a:pt x="190" y="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6CC02F3-1C30-A544-A564-CBE16F602CB9}"/>
              </a:ext>
            </a:extLst>
          </p:cNvPr>
          <p:cNvGrpSpPr/>
          <p:nvPr/>
        </p:nvGrpSpPr>
        <p:grpSpPr>
          <a:xfrm>
            <a:off x="5495597" y="7082344"/>
            <a:ext cx="676922" cy="891818"/>
            <a:chOff x="10032121" y="9260301"/>
            <a:chExt cx="1084810" cy="1429194"/>
          </a:xfrm>
        </p:grpSpPr>
        <p:sp>
          <p:nvSpPr>
            <p:cNvPr id="569" name="Freeform 434">
              <a:extLst>
                <a:ext uri="{FF2B5EF4-FFF2-40B4-BE49-F238E27FC236}">
                  <a16:creationId xmlns:a16="http://schemas.microsoft.com/office/drawing/2014/main" id="{1B7ED34B-11AC-B44B-BFF9-16DA82907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2121" y="9410968"/>
              <a:ext cx="1084810" cy="1278527"/>
            </a:xfrm>
            <a:custGeom>
              <a:avLst/>
              <a:gdLst>
                <a:gd name="T0" fmla="*/ 1066 w 1113"/>
                <a:gd name="T1" fmla="*/ 1310 h 1311"/>
                <a:gd name="T2" fmla="*/ 1066 w 1113"/>
                <a:gd name="T3" fmla="*/ 1310 h 1311"/>
                <a:gd name="T4" fmla="*/ 45 w 1113"/>
                <a:gd name="T5" fmla="*/ 1310 h 1311"/>
                <a:gd name="T6" fmla="*/ 0 w 1113"/>
                <a:gd name="T7" fmla="*/ 1265 h 1311"/>
                <a:gd name="T8" fmla="*/ 0 w 1113"/>
                <a:gd name="T9" fmla="*/ 45 h 1311"/>
                <a:gd name="T10" fmla="*/ 45 w 1113"/>
                <a:gd name="T11" fmla="*/ 0 h 1311"/>
                <a:gd name="T12" fmla="*/ 244 w 1113"/>
                <a:gd name="T13" fmla="*/ 0 h 1311"/>
                <a:gd name="T14" fmla="*/ 271 w 1113"/>
                <a:gd name="T15" fmla="*/ 27 h 1311"/>
                <a:gd name="T16" fmla="*/ 244 w 1113"/>
                <a:gd name="T17" fmla="*/ 54 h 1311"/>
                <a:gd name="T18" fmla="*/ 63 w 1113"/>
                <a:gd name="T19" fmla="*/ 54 h 1311"/>
                <a:gd name="T20" fmla="*/ 63 w 1113"/>
                <a:gd name="T21" fmla="*/ 1256 h 1311"/>
                <a:gd name="T22" fmla="*/ 1048 w 1113"/>
                <a:gd name="T23" fmla="*/ 1256 h 1311"/>
                <a:gd name="T24" fmla="*/ 1048 w 1113"/>
                <a:gd name="T25" fmla="*/ 54 h 1311"/>
                <a:gd name="T26" fmla="*/ 868 w 1113"/>
                <a:gd name="T27" fmla="*/ 54 h 1311"/>
                <a:gd name="T28" fmla="*/ 841 w 1113"/>
                <a:gd name="T29" fmla="*/ 27 h 1311"/>
                <a:gd name="T30" fmla="*/ 868 w 1113"/>
                <a:gd name="T31" fmla="*/ 0 h 1311"/>
                <a:gd name="T32" fmla="*/ 1066 w 1113"/>
                <a:gd name="T33" fmla="*/ 0 h 1311"/>
                <a:gd name="T34" fmla="*/ 1112 w 1113"/>
                <a:gd name="T35" fmla="*/ 45 h 1311"/>
                <a:gd name="T36" fmla="*/ 1112 w 1113"/>
                <a:gd name="T37" fmla="*/ 1265 h 1311"/>
                <a:gd name="T38" fmla="*/ 1066 w 1113"/>
                <a:gd name="T39" fmla="*/ 1310 h 1311"/>
                <a:gd name="T40" fmla="*/ 1066 w 1113"/>
                <a:gd name="T41" fmla="*/ 54 h 1311"/>
                <a:gd name="T42" fmla="*/ 1066 w 1113"/>
                <a:gd name="T43" fmla="*/ 54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3" h="1311">
                  <a:moveTo>
                    <a:pt x="1066" y="1310"/>
                  </a:moveTo>
                  <a:lnTo>
                    <a:pt x="1066" y="1310"/>
                  </a:lnTo>
                  <a:cubicBezTo>
                    <a:pt x="45" y="1310"/>
                    <a:pt x="45" y="1310"/>
                    <a:pt x="45" y="1310"/>
                  </a:cubicBezTo>
                  <a:cubicBezTo>
                    <a:pt x="18" y="1310"/>
                    <a:pt x="0" y="1292"/>
                    <a:pt x="0" y="126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62" y="0"/>
                    <a:pt x="271" y="9"/>
                    <a:pt x="271" y="27"/>
                  </a:cubicBezTo>
                  <a:cubicBezTo>
                    <a:pt x="271" y="45"/>
                    <a:pt x="262" y="54"/>
                    <a:pt x="244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1256"/>
                    <a:pt x="63" y="1256"/>
                    <a:pt x="63" y="1256"/>
                  </a:cubicBezTo>
                  <a:cubicBezTo>
                    <a:pt x="1048" y="1256"/>
                    <a:pt x="1048" y="1256"/>
                    <a:pt x="1048" y="1256"/>
                  </a:cubicBezTo>
                  <a:cubicBezTo>
                    <a:pt x="1048" y="54"/>
                    <a:pt x="1048" y="54"/>
                    <a:pt x="1048" y="54"/>
                  </a:cubicBezTo>
                  <a:cubicBezTo>
                    <a:pt x="868" y="54"/>
                    <a:pt x="868" y="54"/>
                    <a:pt x="868" y="54"/>
                  </a:cubicBezTo>
                  <a:cubicBezTo>
                    <a:pt x="850" y="54"/>
                    <a:pt x="841" y="45"/>
                    <a:pt x="841" y="27"/>
                  </a:cubicBezTo>
                  <a:cubicBezTo>
                    <a:pt x="841" y="9"/>
                    <a:pt x="850" y="0"/>
                    <a:pt x="86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94" y="0"/>
                    <a:pt x="1112" y="18"/>
                    <a:pt x="1112" y="45"/>
                  </a:cubicBezTo>
                  <a:cubicBezTo>
                    <a:pt x="1112" y="1265"/>
                    <a:pt x="1112" y="1265"/>
                    <a:pt x="1112" y="1265"/>
                  </a:cubicBezTo>
                  <a:cubicBezTo>
                    <a:pt x="1112" y="1292"/>
                    <a:pt x="1094" y="1310"/>
                    <a:pt x="1066" y="1310"/>
                  </a:cubicBezTo>
                  <a:close/>
                  <a:moveTo>
                    <a:pt x="1066" y="54"/>
                  </a:moveTo>
                  <a:lnTo>
                    <a:pt x="1066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35">
              <a:extLst>
                <a:ext uri="{FF2B5EF4-FFF2-40B4-BE49-F238E27FC236}">
                  <a16:creationId xmlns:a16="http://schemas.microsoft.com/office/drawing/2014/main" id="{60A17A93-1410-4B4E-9E7B-071226624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446" y="9712304"/>
              <a:ext cx="210937" cy="210937"/>
            </a:xfrm>
            <a:custGeom>
              <a:avLst/>
              <a:gdLst>
                <a:gd name="T0" fmla="*/ 190 w 218"/>
                <a:gd name="T1" fmla="*/ 217 h 218"/>
                <a:gd name="T2" fmla="*/ 190 w 218"/>
                <a:gd name="T3" fmla="*/ 217 h 218"/>
                <a:gd name="T4" fmla="*/ 36 w 218"/>
                <a:gd name="T5" fmla="*/ 217 h 218"/>
                <a:gd name="T6" fmla="*/ 0 w 218"/>
                <a:gd name="T7" fmla="*/ 190 h 218"/>
                <a:gd name="T8" fmla="*/ 0 w 218"/>
                <a:gd name="T9" fmla="*/ 27 h 218"/>
                <a:gd name="T10" fmla="*/ 36 w 218"/>
                <a:gd name="T11" fmla="*/ 0 h 218"/>
                <a:gd name="T12" fmla="*/ 190 w 218"/>
                <a:gd name="T13" fmla="*/ 0 h 218"/>
                <a:gd name="T14" fmla="*/ 217 w 218"/>
                <a:gd name="T15" fmla="*/ 27 h 218"/>
                <a:gd name="T16" fmla="*/ 217 w 218"/>
                <a:gd name="T17" fmla="*/ 190 h 218"/>
                <a:gd name="T18" fmla="*/ 190 w 218"/>
                <a:gd name="T19" fmla="*/ 217 h 218"/>
                <a:gd name="T20" fmla="*/ 63 w 218"/>
                <a:gd name="T21" fmla="*/ 154 h 218"/>
                <a:gd name="T22" fmla="*/ 63 w 218"/>
                <a:gd name="T23" fmla="*/ 154 h 218"/>
                <a:gd name="T24" fmla="*/ 163 w 218"/>
                <a:gd name="T25" fmla="*/ 154 h 218"/>
                <a:gd name="T26" fmla="*/ 163 w 218"/>
                <a:gd name="T27" fmla="*/ 63 h 218"/>
                <a:gd name="T28" fmla="*/ 63 w 218"/>
                <a:gd name="T29" fmla="*/ 63 h 218"/>
                <a:gd name="T30" fmla="*/ 63 w 218"/>
                <a:gd name="T31" fmla="*/ 15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18">
                  <a:moveTo>
                    <a:pt x="190" y="217"/>
                  </a:moveTo>
                  <a:lnTo>
                    <a:pt x="190" y="217"/>
                  </a:lnTo>
                  <a:cubicBezTo>
                    <a:pt x="36" y="217"/>
                    <a:pt x="36" y="217"/>
                    <a:pt x="36" y="217"/>
                  </a:cubicBezTo>
                  <a:cubicBezTo>
                    <a:pt x="18" y="217"/>
                    <a:pt x="0" y="199"/>
                    <a:pt x="0" y="1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8" y="0"/>
                    <a:pt x="217" y="18"/>
                    <a:pt x="217" y="27"/>
                  </a:cubicBezTo>
                  <a:cubicBezTo>
                    <a:pt x="217" y="190"/>
                    <a:pt x="217" y="190"/>
                    <a:pt x="217" y="190"/>
                  </a:cubicBezTo>
                  <a:cubicBezTo>
                    <a:pt x="217" y="199"/>
                    <a:pt x="208" y="217"/>
                    <a:pt x="190" y="217"/>
                  </a:cubicBezTo>
                  <a:close/>
                  <a:moveTo>
                    <a:pt x="63" y="154"/>
                  </a:moveTo>
                  <a:lnTo>
                    <a:pt x="63" y="154"/>
                  </a:lnTo>
                  <a:cubicBezTo>
                    <a:pt x="163" y="154"/>
                    <a:pt x="163" y="154"/>
                    <a:pt x="163" y="154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1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36">
              <a:extLst>
                <a:ext uri="{FF2B5EF4-FFF2-40B4-BE49-F238E27FC236}">
                  <a16:creationId xmlns:a16="http://schemas.microsoft.com/office/drawing/2014/main" id="{32820B62-7A7C-1543-B207-FC92C8DA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446" y="10022249"/>
              <a:ext cx="210937" cy="210937"/>
            </a:xfrm>
            <a:custGeom>
              <a:avLst/>
              <a:gdLst>
                <a:gd name="T0" fmla="*/ 190 w 218"/>
                <a:gd name="T1" fmla="*/ 217 h 218"/>
                <a:gd name="T2" fmla="*/ 190 w 218"/>
                <a:gd name="T3" fmla="*/ 217 h 218"/>
                <a:gd name="T4" fmla="*/ 36 w 218"/>
                <a:gd name="T5" fmla="*/ 217 h 218"/>
                <a:gd name="T6" fmla="*/ 0 w 218"/>
                <a:gd name="T7" fmla="*/ 181 h 218"/>
                <a:gd name="T8" fmla="*/ 0 w 218"/>
                <a:gd name="T9" fmla="*/ 27 h 218"/>
                <a:gd name="T10" fmla="*/ 36 w 218"/>
                <a:gd name="T11" fmla="*/ 0 h 218"/>
                <a:gd name="T12" fmla="*/ 190 w 218"/>
                <a:gd name="T13" fmla="*/ 0 h 218"/>
                <a:gd name="T14" fmla="*/ 217 w 218"/>
                <a:gd name="T15" fmla="*/ 27 h 218"/>
                <a:gd name="T16" fmla="*/ 217 w 218"/>
                <a:gd name="T17" fmla="*/ 181 h 218"/>
                <a:gd name="T18" fmla="*/ 190 w 218"/>
                <a:gd name="T19" fmla="*/ 217 h 218"/>
                <a:gd name="T20" fmla="*/ 63 w 218"/>
                <a:gd name="T21" fmla="*/ 154 h 218"/>
                <a:gd name="T22" fmla="*/ 63 w 218"/>
                <a:gd name="T23" fmla="*/ 154 h 218"/>
                <a:gd name="T24" fmla="*/ 163 w 218"/>
                <a:gd name="T25" fmla="*/ 154 h 218"/>
                <a:gd name="T26" fmla="*/ 163 w 218"/>
                <a:gd name="T27" fmla="*/ 55 h 218"/>
                <a:gd name="T28" fmla="*/ 63 w 218"/>
                <a:gd name="T29" fmla="*/ 55 h 218"/>
                <a:gd name="T30" fmla="*/ 63 w 218"/>
                <a:gd name="T31" fmla="*/ 15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18">
                  <a:moveTo>
                    <a:pt x="190" y="217"/>
                  </a:moveTo>
                  <a:lnTo>
                    <a:pt x="190" y="217"/>
                  </a:lnTo>
                  <a:cubicBezTo>
                    <a:pt x="36" y="217"/>
                    <a:pt x="36" y="217"/>
                    <a:pt x="36" y="217"/>
                  </a:cubicBezTo>
                  <a:cubicBezTo>
                    <a:pt x="18" y="217"/>
                    <a:pt x="0" y="199"/>
                    <a:pt x="0" y="1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8" y="0"/>
                    <a:pt x="217" y="9"/>
                    <a:pt x="217" y="27"/>
                  </a:cubicBezTo>
                  <a:cubicBezTo>
                    <a:pt x="217" y="181"/>
                    <a:pt x="217" y="181"/>
                    <a:pt x="217" y="181"/>
                  </a:cubicBezTo>
                  <a:cubicBezTo>
                    <a:pt x="217" y="199"/>
                    <a:pt x="208" y="217"/>
                    <a:pt x="190" y="217"/>
                  </a:cubicBezTo>
                  <a:close/>
                  <a:moveTo>
                    <a:pt x="63" y="154"/>
                  </a:moveTo>
                  <a:lnTo>
                    <a:pt x="63" y="154"/>
                  </a:lnTo>
                  <a:cubicBezTo>
                    <a:pt x="163" y="154"/>
                    <a:pt x="163" y="154"/>
                    <a:pt x="163" y="1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63" y="55"/>
                    <a:pt x="63" y="55"/>
                    <a:pt x="63" y="55"/>
                  </a:cubicBezTo>
                  <a:lnTo>
                    <a:pt x="63" y="1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37">
              <a:extLst>
                <a:ext uri="{FF2B5EF4-FFF2-40B4-BE49-F238E27FC236}">
                  <a16:creationId xmlns:a16="http://schemas.microsoft.com/office/drawing/2014/main" id="{A2C39CED-1E33-D843-8887-B33DA322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446" y="10319282"/>
              <a:ext cx="210937" cy="210934"/>
            </a:xfrm>
            <a:custGeom>
              <a:avLst/>
              <a:gdLst>
                <a:gd name="T0" fmla="*/ 190 w 218"/>
                <a:gd name="T1" fmla="*/ 216 h 217"/>
                <a:gd name="T2" fmla="*/ 190 w 218"/>
                <a:gd name="T3" fmla="*/ 216 h 217"/>
                <a:gd name="T4" fmla="*/ 36 w 218"/>
                <a:gd name="T5" fmla="*/ 216 h 217"/>
                <a:gd name="T6" fmla="*/ 0 w 218"/>
                <a:gd name="T7" fmla="*/ 189 h 217"/>
                <a:gd name="T8" fmla="*/ 0 w 218"/>
                <a:gd name="T9" fmla="*/ 36 h 217"/>
                <a:gd name="T10" fmla="*/ 36 w 218"/>
                <a:gd name="T11" fmla="*/ 0 h 217"/>
                <a:gd name="T12" fmla="*/ 190 w 218"/>
                <a:gd name="T13" fmla="*/ 0 h 217"/>
                <a:gd name="T14" fmla="*/ 217 w 218"/>
                <a:gd name="T15" fmla="*/ 36 h 217"/>
                <a:gd name="T16" fmla="*/ 217 w 218"/>
                <a:gd name="T17" fmla="*/ 189 h 217"/>
                <a:gd name="T18" fmla="*/ 190 w 218"/>
                <a:gd name="T19" fmla="*/ 216 h 217"/>
                <a:gd name="T20" fmla="*/ 63 w 218"/>
                <a:gd name="T21" fmla="*/ 153 h 217"/>
                <a:gd name="T22" fmla="*/ 63 w 218"/>
                <a:gd name="T23" fmla="*/ 153 h 217"/>
                <a:gd name="T24" fmla="*/ 163 w 218"/>
                <a:gd name="T25" fmla="*/ 153 h 217"/>
                <a:gd name="T26" fmla="*/ 163 w 218"/>
                <a:gd name="T27" fmla="*/ 63 h 217"/>
                <a:gd name="T28" fmla="*/ 63 w 218"/>
                <a:gd name="T29" fmla="*/ 63 h 217"/>
                <a:gd name="T30" fmla="*/ 63 w 218"/>
                <a:gd name="T31" fmla="*/ 15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217">
                  <a:moveTo>
                    <a:pt x="190" y="216"/>
                  </a:moveTo>
                  <a:lnTo>
                    <a:pt x="190" y="216"/>
                  </a:lnTo>
                  <a:cubicBezTo>
                    <a:pt x="36" y="216"/>
                    <a:pt x="36" y="216"/>
                    <a:pt x="36" y="216"/>
                  </a:cubicBezTo>
                  <a:cubicBezTo>
                    <a:pt x="18" y="216"/>
                    <a:pt x="0" y="207"/>
                    <a:pt x="0" y="18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8" y="0"/>
                    <a:pt x="36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8" y="0"/>
                    <a:pt x="217" y="17"/>
                    <a:pt x="217" y="36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207"/>
                    <a:pt x="208" y="216"/>
                    <a:pt x="190" y="216"/>
                  </a:cubicBezTo>
                  <a:close/>
                  <a:moveTo>
                    <a:pt x="63" y="153"/>
                  </a:moveTo>
                  <a:lnTo>
                    <a:pt x="63" y="153"/>
                  </a:lnTo>
                  <a:cubicBezTo>
                    <a:pt x="163" y="153"/>
                    <a:pt x="163" y="153"/>
                    <a:pt x="163" y="15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1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3" name="Freeform 438">
              <a:extLst>
                <a:ext uri="{FF2B5EF4-FFF2-40B4-BE49-F238E27FC236}">
                  <a16:creationId xmlns:a16="http://schemas.microsoft.com/office/drawing/2014/main" id="{0C8620E3-C24E-C24B-B814-60CFA9807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4391" y="9789790"/>
              <a:ext cx="361603" cy="51658"/>
            </a:xfrm>
            <a:custGeom>
              <a:avLst/>
              <a:gdLst>
                <a:gd name="T0" fmla="*/ 344 w 372"/>
                <a:gd name="T1" fmla="*/ 54 h 55"/>
                <a:gd name="T2" fmla="*/ 344 w 372"/>
                <a:gd name="T3" fmla="*/ 54 h 55"/>
                <a:gd name="T4" fmla="*/ 27 w 372"/>
                <a:gd name="T5" fmla="*/ 54 h 55"/>
                <a:gd name="T6" fmla="*/ 0 w 372"/>
                <a:gd name="T7" fmla="*/ 28 h 55"/>
                <a:gd name="T8" fmla="*/ 27 w 372"/>
                <a:gd name="T9" fmla="*/ 0 h 55"/>
                <a:gd name="T10" fmla="*/ 344 w 372"/>
                <a:gd name="T11" fmla="*/ 0 h 55"/>
                <a:gd name="T12" fmla="*/ 371 w 372"/>
                <a:gd name="T13" fmla="*/ 28 h 55"/>
                <a:gd name="T14" fmla="*/ 344 w 37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55">
                  <a:moveTo>
                    <a:pt x="344" y="54"/>
                  </a:moveTo>
                  <a:lnTo>
                    <a:pt x="344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8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62" y="0"/>
                    <a:pt x="371" y="9"/>
                    <a:pt x="371" y="28"/>
                  </a:cubicBezTo>
                  <a:cubicBezTo>
                    <a:pt x="371" y="45"/>
                    <a:pt x="362" y="54"/>
                    <a:pt x="344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39">
              <a:extLst>
                <a:ext uri="{FF2B5EF4-FFF2-40B4-BE49-F238E27FC236}">
                  <a16:creationId xmlns:a16="http://schemas.microsoft.com/office/drawing/2014/main" id="{C9D2C858-AA66-A74E-8648-70EC3338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4391" y="10091126"/>
              <a:ext cx="361603" cy="64573"/>
            </a:xfrm>
            <a:custGeom>
              <a:avLst/>
              <a:gdLst>
                <a:gd name="T0" fmla="*/ 344 w 372"/>
                <a:gd name="T1" fmla="*/ 64 h 65"/>
                <a:gd name="T2" fmla="*/ 344 w 372"/>
                <a:gd name="T3" fmla="*/ 64 h 65"/>
                <a:gd name="T4" fmla="*/ 27 w 372"/>
                <a:gd name="T5" fmla="*/ 64 h 65"/>
                <a:gd name="T6" fmla="*/ 0 w 372"/>
                <a:gd name="T7" fmla="*/ 37 h 65"/>
                <a:gd name="T8" fmla="*/ 27 w 372"/>
                <a:gd name="T9" fmla="*/ 0 h 65"/>
                <a:gd name="T10" fmla="*/ 344 w 372"/>
                <a:gd name="T11" fmla="*/ 0 h 65"/>
                <a:gd name="T12" fmla="*/ 371 w 372"/>
                <a:gd name="T13" fmla="*/ 37 h 65"/>
                <a:gd name="T14" fmla="*/ 344 w 372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65">
                  <a:moveTo>
                    <a:pt x="344" y="64"/>
                  </a:moveTo>
                  <a:lnTo>
                    <a:pt x="344" y="64"/>
                  </a:lnTo>
                  <a:cubicBezTo>
                    <a:pt x="27" y="64"/>
                    <a:pt x="27" y="64"/>
                    <a:pt x="27" y="64"/>
                  </a:cubicBezTo>
                  <a:cubicBezTo>
                    <a:pt x="18" y="64"/>
                    <a:pt x="0" y="46"/>
                    <a:pt x="0" y="37"/>
                  </a:cubicBezTo>
                  <a:cubicBezTo>
                    <a:pt x="0" y="19"/>
                    <a:pt x="18" y="0"/>
                    <a:pt x="27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62" y="0"/>
                    <a:pt x="371" y="19"/>
                    <a:pt x="371" y="37"/>
                  </a:cubicBezTo>
                  <a:cubicBezTo>
                    <a:pt x="371" y="46"/>
                    <a:pt x="362" y="64"/>
                    <a:pt x="344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40">
              <a:extLst>
                <a:ext uri="{FF2B5EF4-FFF2-40B4-BE49-F238E27FC236}">
                  <a16:creationId xmlns:a16="http://schemas.microsoft.com/office/drawing/2014/main" id="{431E6308-FA4B-004B-94AC-206ACBAB4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4391" y="10401072"/>
              <a:ext cx="361603" cy="64573"/>
            </a:xfrm>
            <a:custGeom>
              <a:avLst/>
              <a:gdLst>
                <a:gd name="T0" fmla="*/ 344 w 372"/>
                <a:gd name="T1" fmla="*/ 63 h 64"/>
                <a:gd name="T2" fmla="*/ 344 w 372"/>
                <a:gd name="T3" fmla="*/ 63 h 64"/>
                <a:gd name="T4" fmla="*/ 27 w 372"/>
                <a:gd name="T5" fmla="*/ 63 h 64"/>
                <a:gd name="T6" fmla="*/ 0 w 372"/>
                <a:gd name="T7" fmla="*/ 27 h 64"/>
                <a:gd name="T8" fmla="*/ 27 w 372"/>
                <a:gd name="T9" fmla="*/ 0 h 64"/>
                <a:gd name="T10" fmla="*/ 344 w 372"/>
                <a:gd name="T11" fmla="*/ 0 h 64"/>
                <a:gd name="T12" fmla="*/ 371 w 372"/>
                <a:gd name="T13" fmla="*/ 27 h 64"/>
                <a:gd name="T14" fmla="*/ 344 w 372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64">
                  <a:moveTo>
                    <a:pt x="344" y="63"/>
                  </a:moveTo>
                  <a:lnTo>
                    <a:pt x="344" y="63"/>
                  </a:lnTo>
                  <a:cubicBezTo>
                    <a:pt x="27" y="63"/>
                    <a:pt x="27" y="63"/>
                    <a:pt x="27" y="63"/>
                  </a:cubicBezTo>
                  <a:cubicBezTo>
                    <a:pt x="18" y="63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62" y="0"/>
                    <a:pt x="371" y="9"/>
                    <a:pt x="371" y="27"/>
                  </a:cubicBezTo>
                  <a:cubicBezTo>
                    <a:pt x="371" y="45"/>
                    <a:pt x="362" y="63"/>
                    <a:pt x="344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41">
              <a:extLst>
                <a:ext uri="{FF2B5EF4-FFF2-40B4-BE49-F238E27FC236}">
                  <a16:creationId xmlns:a16="http://schemas.microsoft.com/office/drawing/2014/main" id="{0ADEA30B-C5DB-0A47-97F4-BD1A4F0D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1932" y="9260301"/>
              <a:ext cx="512273" cy="335775"/>
            </a:xfrm>
            <a:custGeom>
              <a:avLst/>
              <a:gdLst>
                <a:gd name="T0" fmla="*/ 488 w 525"/>
                <a:gd name="T1" fmla="*/ 343 h 344"/>
                <a:gd name="T2" fmla="*/ 488 w 525"/>
                <a:gd name="T3" fmla="*/ 343 h 344"/>
                <a:gd name="T4" fmla="*/ 46 w 525"/>
                <a:gd name="T5" fmla="*/ 343 h 344"/>
                <a:gd name="T6" fmla="*/ 0 w 525"/>
                <a:gd name="T7" fmla="*/ 307 h 344"/>
                <a:gd name="T8" fmla="*/ 0 w 525"/>
                <a:gd name="T9" fmla="*/ 181 h 344"/>
                <a:gd name="T10" fmla="*/ 9 w 525"/>
                <a:gd name="T11" fmla="*/ 172 h 344"/>
                <a:gd name="T12" fmla="*/ 109 w 525"/>
                <a:gd name="T13" fmla="*/ 45 h 344"/>
                <a:gd name="T14" fmla="*/ 262 w 525"/>
                <a:gd name="T15" fmla="*/ 0 h 344"/>
                <a:gd name="T16" fmla="*/ 425 w 525"/>
                <a:gd name="T17" fmla="*/ 45 h 344"/>
                <a:gd name="T18" fmla="*/ 524 w 525"/>
                <a:gd name="T19" fmla="*/ 172 h 344"/>
                <a:gd name="T20" fmla="*/ 524 w 525"/>
                <a:gd name="T21" fmla="*/ 181 h 344"/>
                <a:gd name="T22" fmla="*/ 524 w 525"/>
                <a:gd name="T23" fmla="*/ 307 h 344"/>
                <a:gd name="T24" fmla="*/ 488 w 525"/>
                <a:gd name="T25" fmla="*/ 343 h 344"/>
                <a:gd name="T26" fmla="*/ 64 w 525"/>
                <a:gd name="T27" fmla="*/ 280 h 344"/>
                <a:gd name="T28" fmla="*/ 64 w 525"/>
                <a:gd name="T29" fmla="*/ 280 h 344"/>
                <a:gd name="T30" fmla="*/ 470 w 525"/>
                <a:gd name="T31" fmla="*/ 280 h 344"/>
                <a:gd name="T32" fmla="*/ 470 w 525"/>
                <a:gd name="T33" fmla="*/ 190 h 344"/>
                <a:gd name="T34" fmla="*/ 389 w 525"/>
                <a:gd name="T35" fmla="*/ 90 h 344"/>
                <a:gd name="T36" fmla="*/ 262 w 525"/>
                <a:gd name="T37" fmla="*/ 54 h 344"/>
                <a:gd name="T38" fmla="*/ 145 w 525"/>
                <a:gd name="T39" fmla="*/ 90 h 344"/>
                <a:gd name="T40" fmla="*/ 64 w 525"/>
                <a:gd name="T41" fmla="*/ 190 h 344"/>
                <a:gd name="T42" fmla="*/ 64 w 525"/>
                <a:gd name="T43" fmla="*/ 28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5" h="344">
                  <a:moveTo>
                    <a:pt x="488" y="343"/>
                  </a:moveTo>
                  <a:lnTo>
                    <a:pt x="488" y="343"/>
                  </a:lnTo>
                  <a:cubicBezTo>
                    <a:pt x="46" y="343"/>
                    <a:pt x="46" y="343"/>
                    <a:pt x="46" y="343"/>
                  </a:cubicBezTo>
                  <a:cubicBezTo>
                    <a:pt x="27" y="343"/>
                    <a:pt x="0" y="326"/>
                    <a:pt x="0" y="30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72"/>
                    <a:pt x="0" y="172"/>
                    <a:pt x="9" y="172"/>
                  </a:cubicBezTo>
                  <a:cubicBezTo>
                    <a:pt x="27" y="118"/>
                    <a:pt x="64" y="73"/>
                    <a:pt x="109" y="45"/>
                  </a:cubicBezTo>
                  <a:cubicBezTo>
                    <a:pt x="154" y="9"/>
                    <a:pt x="208" y="0"/>
                    <a:pt x="262" y="0"/>
                  </a:cubicBezTo>
                  <a:cubicBezTo>
                    <a:pt x="326" y="0"/>
                    <a:pt x="380" y="9"/>
                    <a:pt x="425" y="45"/>
                  </a:cubicBezTo>
                  <a:cubicBezTo>
                    <a:pt x="470" y="73"/>
                    <a:pt x="506" y="118"/>
                    <a:pt x="524" y="172"/>
                  </a:cubicBezTo>
                  <a:cubicBezTo>
                    <a:pt x="524" y="172"/>
                    <a:pt x="524" y="172"/>
                    <a:pt x="524" y="181"/>
                  </a:cubicBezTo>
                  <a:cubicBezTo>
                    <a:pt x="524" y="307"/>
                    <a:pt x="524" y="307"/>
                    <a:pt x="524" y="307"/>
                  </a:cubicBezTo>
                  <a:cubicBezTo>
                    <a:pt x="524" y="326"/>
                    <a:pt x="506" y="343"/>
                    <a:pt x="488" y="343"/>
                  </a:cubicBezTo>
                  <a:close/>
                  <a:moveTo>
                    <a:pt x="64" y="280"/>
                  </a:moveTo>
                  <a:lnTo>
                    <a:pt x="64" y="280"/>
                  </a:lnTo>
                  <a:cubicBezTo>
                    <a:pt x="470" y="280"/>
                    <a:pt x="470" y="280"/>
                    <a:pt x="470" y="280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52" y="145"/>
                    <a:pt x="425" y="118"/>
                    <a:pt x="389" y="90"/>
                  </a:cubicBezTo>
                  <a:cubicBezTo>
                    <a:pt x="353" y="73"/>
                    <a:pt x="308" y="54"/>
                    <a:pt x="262" y="54"/>
                  </a:cubicBezTo>
                  <a:cubicBezTo>
                    <a:pt x="217" y="54"/>
                    <a:pt x="181" y="73"/>
                    <a:pt x="145" y="90"/>
                  </a:cubicBezTo>
                  <a:cubicBezTo>
                    <a:pt x="109" y="118"/>
                    <a:pt x="82" y="145"/>
                    <a:pt x="64" y="190"/>
                  </a:cubicBezTo>
                  <a:lnTo>
                    <a:pt x="64" y="2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6DE9110-C3DA-C545-8EF2-B9D8C98EF230}"/>
              </a:ext>
            </a:extLst>
          </p:cNvPr>
          <p:cNvGrpSpPr/>
          <p:nvPr/>
        </p:nvGrpSpPr>
        <p:grpSpPr>
          <a:xfrm>
            <a:off x="11739221" y="6526411"/>
            <a:ext cx="822218" cy="822219"/>
            <a:chOff x="12722621" y="4288254"/>
            <a:chExt cx="822218" cy="822219"/>
          </a:xfrm>
        </p:grpSpPr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75865C72-5926-7E4B-BC8A-E5B8C114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2621" y="4288254"/>
              <a:ext cx="64573" cy="822218"/>
            </a:xfrm>
            <a:custGeom>
              <a:avLst/>
              <a:gdLst>
                <a:gd name="T0" fmla="*/ 27 w 64"/>
                <a:gd name="T1" fmla="*/ 841 h 842"/>
                <a:gd name="T2" fmla="*/ 27 w 64"/>
                <a:gd name="T3" fmla="*/ 841 h 842"/>
                <a:gd name="T4" fmla="*/ 27 w 64"/>
                <a:gd name="T5" fmla="*/ 841 h 842"/>
                <a:gd name="T6" fmla="*/ 0 w 64"/>
                <a:gd name="T7" fmla="*/ 813 h 842"/>
                <a:gd name="T8" fmla="*/ 0 w 64"/>
                <a:gd name="T9" fmla="*/ 37 h 842"/>
                <a:gd name="T10" fmla="*/ 36 w 64"/>
                <a:gd name="T11" fmla="*/ 0 h 842"/>
                <a:gd name="T12" fmla="*/ 36 w 64"/>
                <a:gd name="T13" fmla="*/ 0 h 842"/>
                <a:gd name="T14" fmla="*/ 63 w 64"/>
                <a:gd name="T15" fmla="*/ 37 h 842"/>
                <a:gd name="T16" fmla="*/ 63 w 64"/>
                <a:gd name="T17" fmla="*/ 813 h 842"/>
                <a:gd name="T18" fmla="*/ 27 w 64"/>
                <a:gd name="T19" fmla="*/ 84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42">
                  <a:moveTo>
                    <a:pt x="27" y="841"/>
                  </a:moveTo>
                  <a:lnTo>
                    <a:pt x="27" y="841"/>
                  </a:lnTo>
                  <a:lnTo>
                    <a:pt x="27" y="841"/>
                  </a:lnTo>
                  <a:cubicBezTo>
                    <a:pt x="18" y="841"/>
                    <a:pt x="0" y="832"/>
                    <a:pt x="0" y="81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8" y="0"/>
                    <a:pt x="36" y="0"/>
                  </a:cubicBezTo>
                  <a:lnTo>
                    <a:pt x="36" y="0"/>
                  </a:lnTo>
                  <a:cubicBezTo>
                    <a:pt x="54" y="0"/>
                    <a:pt x="63" y="18"/>
                    <a:pt x="63" y="37"/>
                  </a:cubicBezTo>
                  <a:cubicBezTo>
                    <a:pt x="63" y="813"/>
                    <a:pt x="63" y="813"/>
                    <a:pt x="63" y="813"/>
                  </a:cubicBezTo>
                  <a:cubicBezTo>
                    <a:pt x="63" y="832"/>
                    <a:pt x="45" y="841"/>
                    <a:pt x="27" y="8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66F8A6F0-1E9E-454F-B058-069BAC71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2621" y="5054509"/>
              <a:ext cx="822218" cy="55964"/>
            </a:xfrm>
            <a:custGeom>
              <a:avLst/>
              <a:gdLst>
                <a:gd name="T0" fmla="*/ 27 w 841"/>
                <a:gd name="T1" fmla="*/ 55 h 56"/>
                <a:gd name="T2" fmla="*/ 27 w 841"/>
                <a:gd name="T3" fmla="*/ 55 h 56"/>
                <a:gd name="T4" fmla="*/ 0 w 841"/>
                <a:gd name="T5" fmla="*/ 27 h 56"/>
                <a:gd name="T6" fmla="*/ 27 w 841"/>
                <a:gd name="T7" fmla="*/ 0 h 56"/>
                <a:gd name="T8" fmla="*/ 813 w 841"/>
                <a:gd name="T9" fmla="*/ 0 h 56"/>
                <a:gd name="T10" fmla="*/ 840 w 841"/>
                <a:gd name="T11" fmla="*/ 27 h 56"/>
                <a:gd name="T12" fmla="*/ 813 w 841"/>
                <a:gd name="T13" fmla="*/ 55 h 56"/>
                <a:gd name="T14" fmla="*/ 27 w 84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56">
                  <a:moveTo>
                    <a:pt x="27" y="55"/>
                  </a:moveTo>
                  <a:lnTo>
                    <a:pt x="27" y="55"/>
                  </a:lnTo>
                  <a:cubicBezTo>
                    <a:pt x="18" y="55"/>
                    <a:pt x="0" y="46"/>
                    <a:pt x="0" y="27"/>
                  </a:cubicBezTo>
                  <a:cubicBezTo>
                    <a:pt x="0" y="10"/>
                    <a:pt x="18" y="0"/>
                    <a:pt x="27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22" y="0"/>
                    <a:pt x="840" y="10"/>
                    <a:pt x="840" y="27"/>
                  </a:cubicBezTo>
                  <a:cubicBezTo>
                    <a:pt x="840" y="46"/>
                    <a:pt x="822" y="55"/>
                    <a:pt x="813" y="55"/>
                  </a:cubicBezTo>
                  <a:lnTo>
                    <a:pt x="27" y="5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9ADA06C1-A5FC-CC42-AE59-034505F7C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3290" y="4757479"/>
              <a:ext cx="210934" cy="352994"/>
            </a:xfrm>
            <a:custGeom>
              <a:avLst/>
              <a:gdLst>
                <a:gd name="T0" fmla="*/ 189 w 218"/>
                <a:gd name="T1" fmla="*/ 362 h 363"/>
                <a:gd name="T2" fmla="*/ 189 w 218"/>
                <a:gd name="T3" fmla="*/ 362 h 363"/>
                <a:gd name="T4" fmla="*/ 36 w 218"/>
                <a:gd name="T5" fmla="*/ 362 h 363"/>
                <a:gd name="T6" fmla="*/ 0 w 218"/>
                <a:gd name="T7" fmla="*/ 334 h 363"/>
                <a:gd name="T8" fmla="*/ 0 w 218"/>
                <a:gd name="T9" fmla="*/ 27 h 363"/>
                <a:gd name="T10" fmla="*/ 36 w 218"/>
                <a:gd name="T11" fmla="*/ 0 h 363"/>
                <a:gd name="T12" fmla="*/ 189 w 218"/>
                <a:gd name="T13" fmla="*/ 0 h 363"/>
                <a:gd name="T14" fmla="*/ 217 w 218"/>
                <a:gd name="T15" fmla="*/ 27 h 363"/>
                <a:gd name="T16" fmla="*/ 217 w 218"/>
                <a:gd name="T17" fmla="*/ 334 h 363"/>
                <a:gd name="T18" fmla="*/ 189 w 218"/>
                <a:gd name="T19" fmla="*/ 362 h 363"/>
                <a:gd name="T20" fmla="*/ 63 w 218"/>
                <a:gd name="T21" fmla="*/ 307 h 363"/>
                <a:gd name="T22" fmla="*/ 63 w 218"/>
                <a:gd name="T23" fmla="*/ 307 h 363"/>
                <a:gd name="T24" fmla="*/ 153 w 218"/>
                <a:gd name="T25" fmla="*/ 307 h 363"/>
                <a:gd name="T26" fmla="*/ 153 w 218"/>
                <a:gd name="T27" fmla="*/ 55 h 363"/>
                <a:gd name="T28" fmla="*/ 63 w 218"/>
                <a:gd name="T29" fmla="*/ 55 h 363"/>
                <a:gd name="T30" fmla="*/ 63 w 218"/>
                <a:gd name="T31" fmla="*/ 30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363">
                  <a:moveTo>
                    <a:pt x="189" y="362"/>
                  </a:moveTo>
                  <a:lnTo>
                    <a:pt x="189" y="362"/>
                  </a:lnTo>
                  <a:cubicBezTo>
                    <a:pt x="36" y="362"/>
                    <a:pt x="36" y="362"/>
                    <a:pt x="36" y="362"/>
                  </a:cubicBezTo>
                  <a:cubicBezTo>
                    <a:pt x="18" y="362"/>
                    <a:pt x="0" y="353"/>
                    <a:pt x="0" y="3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08" y="0"/>
                    <a:pt x="217" y="9"/>
                    <a:pt x="217" y="27"/>
                  </a:cubicBezTo>
                  <a:cubicBezTo>
                    <a:pt x="217" y="334"/>
                    <a:pt x="217" y="334"/>
                    <a:pt x="217" y="334"/>
                  </a:cubicBezTo>
                  <a:cubicBezTo>
                    <a:pt x="217" y="353"/>
                    <a:pt x="208" y="362"/>
                    <a:pt x="189" y="362"/>
                  </a:cubicBezTo>
                  <a:close/>
                  <a:moveTo>
                    <a:pt x="63" y="307"/>
                  </a:moveTo>
                  <a:lnTo>
                    <a:pt x="63" y="307"/>
                  </a:lnTo>
                  <a:cubicBezTo>
                    <a:pt x="153" y="307"/>
                    <a:pt x="153" y="307"/>
                    <a:pt x="153" y="307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63" y="55"/>
                    <a:pt x="63" y="55"/>
                    <a:pt x="63" y="55"/>
                  </a:cubicBezTo>
                  <a:lnTo>
                    <a:pt x="63" y="30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FE57A245-B63D-BD4C-A417-CE2B0911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8263" y="4598200"/>
              <a:ext cx="202324" cy="512273"/>
            </a:xfrm>
            <a:custGeom>
              <a:avLst/>
              <a:gdLst>
                <a:gd name="T0" fmla="*/ 181 w 209"/>
                <a:gd name="T1" fmla="*/ 524 h 525"/>
                <a:gd name="T2" fmla="*/ 181 w 209"/>
                <a:gd name="T3" fmla="*/ 524 h 525"/>
                <a:gd name="T4" fmla="*/ 27 w 209"/>
                <a:gd name="T5" fmla="*/ 524 h 525"/>
                <a:gd name="T6" fmla="*/ 0 w 209"/>
                <a:gd name="T7" fmla="*/ 496 h 525"/>
                <a:gd name="T8" fmla="*/ 0 w 209"/>
                <a:gd name="T9" fmla="*/ 27 h 525"/>
                <a:gd name="T10" fmla="*/ 27 w 209"/>
                <a:gd name="T11" fmla="*/ 0 h 525"/>
                <a:gd name="T12" fmla="*/ 181 w 209"/>
                <a:gd name="T13" fmla="*/ 0 h 525"/>
                <a:gd name="T14" fmla="*/ 208 w 209"/>
                <a:gd name="T15" fmla="*/ 27 h 525"/>
                <a:gd name="T16" fmla="*/ 208 w 209"/>
                <a:gd name="T17" fmla="*/ 496 h 525"/>
                <a:gd name="T18" fmla="*/ 181 w 209"/>
                <a:gd name="T19" fmla="*/ 524 h 525"/>
                <a:gd name="T20" fmla="*/ 55 w 209"/>
                <a:gd name="T21" fmla="*/ 469 h 525"/>
                <a:gd name="T22" fmla="*/ 55 w 209"/>
                <a:gd name="T23" fmla="*/ 469 h 525"/>
                <a:gd name="T24" fmla="*/ 154 w 209"/>
                <a:gd name="T25" fmla="*/ 469 h 525"/>
                <a:gd name="T26" fmla="*/ 154 w 209"/>
                <a:gd name="T27" fmla="*/ 63 h 525"/>
                <a:gd name="T28" fmla="*/ 55 w 209"/>
                <a:gd name="T29" fmla="*/ 63 h 525"/>
                <a:gd name="T30" fmla="*/ 55 w 209"/>
                <a:gd name="T31" fmla="*/ 46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525">
                  <a:moveTo>
                    <a:pt x="181" y="524"/>
                  </a:moveTo>
                  <a:lnTo>
                    <a:pt x="181" y="524"/>
                  </a:lnTo>
                  <a:cubicBezTo>
                    <a:pt x="27" y="524"/>
                    <a:pt x="27" y="524"/>
                    <a:pt x="27" y="524"/>
                  </a:cubicBezTo>
                  <a:cubicBezTo>
                    <a:pt x="10" y="524"/>
                    <a:pt x="0" y="515"/>
                    <a:pt x="0" y="49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0" y="0"/>
                    <a:pt x="2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cubicBezTo>
                    <a:pt x="208" y="496"/>
                    <a:pt x="208" y="496"/>
                    <a:pt x="208" y="496"/>
                  </a:cubicBezTo>
                  <a:cubicBezTo>
                    <a:pt x="208" y="515"/>
                    <a:pt x="199" y="524"/>
                    <a:pt x="181" y="524"/>
                  </a:cubicBezTo>
                  <a:close/>
                  <a:moveTo>
                    <a:pt x="55" y="469"/>
                  </a:moveTo>
                  <a:lnTo>
                    <a:pt x="55" y="469"/>
                  </a:lnTo>
                  <a:cubicBezTo>
                    <a:pt x="154" y="469"/>
                    <a:pt x="154" y="469"/>
                    <a:pt x="154" y="469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55" y="63"/>
                    <a:pt x="55" y="63"/>
                    <a:pt x="55" y="63"/>
                  </a:cubicBezTo>
                  <a:lnTo>
                    <a:pt x="55" y="46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012BDA36-ADD1-6C4D-8708-8CAAB798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8930" y="4649857"/>
              <a:ext cx="210937" cy="460615"/>
            </a:xfrm>
            <a:custGeom>
              <a:avLst/>
              <a:gdLst>
                <a:gd name="T0" fmla="*/ 181 w 218"/>
                <a:gd name="T1" fmla="*/ 470 h 471"/>
                <a:gd name="T2" fmla="*/ 181 w 218"/>
                <a:gd name="T3" fmla="*/ 470 h 471"/>
                <a:gd name="T4" fmla="*/ 27 w 218"/>
                <a:gd name="T5" fmla="*/ 470 h 471"/>
                <a:gd name="T6" fmla="*/ 0 w 218"/>
                <a:gd name="T7" fmla="*/ 442 h 471"/>
                <a:gd name="T8" fmla="*/ 0 w 218"/>
                <a:gd name="T9" fmla="*/ 27 h 471"/>
                <a:gd name="T10" fmla="*/ 27 w 218"/>
                <a:gd name="T11" fmla="*/ 0 h 471"/>
                <a:gd name="T12" fmla="*/ 181 w 218"/>
                <a:gd name="T13" fmla="*/ 0 h 471"/>
                <a:gd name="T14" fmla="*/ 217 w 218"/>
                <a:gd name="T15" fmla="*/ 27 h 471"/>
                <a:gd name="T16" fmla="*/ 217 w 218"/>
                <a:gd name="T17" fmla="*/ 442 h 471"/>
                <a:gd name="T18" fmla="*/ 181 w 218"/>
                <a:gd name="T19" fmla="*/ 470 h 471"/>
                <a:gd name="T20" fmla="*/ 54 w 218"/>
                <a:gd name="T21" fmla="*/ 415 h 471"/>
                <a:gd name="T22" fmla="*/ 54 w 218"/>
                <a:gd name="T23" fmla="*/ 415 h 471"/>
                <a:gd name="T24" fmla="*/ 154 w 218"/>
                <a:gd name="T25" fmla="*/ 415 h 471"/>
                <a:gd name="T26" fmla="*/ 154 w 218"/>
                <a:gd name="T27" fmla="*/ 63 h 471"/>
                <a:gd name="T28" fmla="*/ 54 w 218"/>
                <a:gd name="T29" fmla="*/ 63 h 471"/>
                <a:gd name="T30" fmla="*/ 54 w 218"/>
                <a:gd name="T31" fmla="*/ 41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471">
                  <a:moveTo>
                    <a:pt x="181" y="470"/>
                  </a:moveTo>
                  <a:lnTo>
                    <a:pt x="181" y="470"/>
                  </a:lnTo>
                  <a:cubicBezTo>
                    <a:pt x="27" y="470"/>
                    <a:pt x="27" y="470"/>
                    <a:pt x="27" y="470"/>
                  </a:cubicBezTo>
                  <a:cubicBezTo>
                    <a:pt x="9" y="470"/>
                    <a:pt x="0" y="461"/>
                    <a:pt x="0" y="44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17" y="9"/>
                    <a:pt x="217" y="27"/>
                  </a:cubicBezTo>
                  <a:cubicBezTo>
                    <a:pt x="217" y="442"/>
                    <a:pt x="217" y="442"/>
                    <a:pt x="217" y="442"/>
                  </a:cubicBezTo>
                  <a:cubicBezTo>
                    <a:pt x="217" y="461"/>
                    <a:pt x="199" y="470"/>
                    <a:pt x="181" y="470"/>
                  </a:cubicBezTo>
                  <a:close/>
                  <a:moveTo>
                    <a:pt x="54" y="415"/>
                  </a:moveTo>
                  <a:lnTo>
                    <a:pt x="54" y="415"/>
                  </a:lnTo>
                  <a:cubicBezTo>
                    <a:pt x="154" y="415"/>
                    <a:pt x="154" y="415"/>
                    <a:pt x="154" y="415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54" y="63"/>
                    <a:pt x="54" y="63"/>
                    <a:pt x="54" y="63"/>
                  </a:cubicBezTo>
                  <a:lnTo>
                    <a:pt x="54" y="4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B1B6992A-AE6E-F04D-94CB-2C94C4D3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777" y="4305473"/>
              <a:ext cx="585453" cy="284117"/>
            </a:xfrm>
            <a:custGeom>
              <a:avLst/>
              <a:gdLst>
                <a:gd name="T0" fmla="*/ 18 w 598"/>
                <a:gd name="T1" fmla="*/ 289 h 290"/>
                <a:gd name="T2" fmla="*/ 18 w 598"/>
                <a:gd name="T3" fmla="*/ 289 h 290"/>
                <a:gd name="T4" fmla="*/ 0 w 598"/>
                <a:gd name="T5" fmla="*/ 281 h 290"/>
                <a:gd name="T6" fmla="*/ 0 w 598"/>
                <a:gd name="T7" fmla="*/ 253 h 290"/>
                <a:gd name="T8" fmla="*/ 172 w 598"/>
                <a:gd name="T9" fmla="*/ 100 h 290"/>
                <a:gd name="T10" fmla="*/ 199 w 598"/>
                <a:gd name="T11" fmla="*/ 100 h 290"/>
                <a:gd name="T12" fmla="*/ 352 w 598"/>
                <a:gd name="T13" fmla="*/ 244 h 290"/>
                <a:gd name="T14" fmla="*/ 560 w 598"/>
                <a:gd name="T15" fmla="*/ 10 h 290"/>
                <a:gd name="T16" fmla="*/ 587 w 598"/>
                <a:gd name="T17" fmla="*/ 10 h 290"/>
                <a:gd name="T18" fmla="*/ 587 w 598"/>
                <a:gd name="T19" fmla="*/ 37 h 290"/>
                <a:gd name="T20" fmla="*/ 370 w 598"/>
                <a:gd name="T21" fmla="*/ 281 h 290"/>
                <a:gd name="T22" fmla="*/ 352 w 598"/>
                <a:gd name="T23" fmla="*/ 289 h 290"/>
                <a:gd name="T24" fmla="*/ 334 w 598"/>
                <a:gd name="T25" fmla="*/ 289 h 290"/>
                <a:gd name="T26" fmla="*/ 181 w 598"/>
                <a:gd name="T27" fmla="*/ 145 h 290"/>
                <a:gd name="T28" fmla="*/ 27 w 598"/>
                <a:gd name="T29" fmla="*/ 289 h 290"/>
                <a:gd name="T30" fmla="*/ 18 w 598"/>
                <a:gd name="T31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8" h="290">
                  <a:moveTo>
                    <a:pt x="18" y="289"/>
                  </a:moveTo>
                  <a:lnTo>
                    <a:pt x="18" y="289"/>
                  </a:lnTo>
                  <a:cubicBezTo>
                    <a:pt x="9" y="289"/>
                    <a:pt x="9" y="289"/>
                    <a:pt x="0" y="281"/>
                  </a:cubicBezTo>
                  <a:cubicBezTo>
                    <a:pt x="0" y="281"/>
                    <a:pt x="0" y="263"/>
                    <a:pt x="0" y="253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1" y="91"/>
                    <a:pt x="190" y="91"/>
                    <a:pt x="199" y="100"/>
                  </a:cubicBezTo>
                  <a:cubicBezTo>
                    <a:pt x="352" y="244"/>
                    <a:pt x="352" y="244"/>
                    <a:pt x="352" y="244"/>
                  </a:cubicBezTo>
                  <a:cubicBezTo>
                    <a:pt x="560" y="10"/>
                    <a:pt x="560" y="10"/>
                    <a:pt x="560" y="10"/>
                  </a:cubicBezTo>
                  <a:cubicBezTo>
                    <a:pt x="560" y="0"/>
                    <a:pt x="578" y="0"/>
                    <a:pt x="587" y="10"/>
                  </a:cubicBezTo>
                  <a:cubicBezTo>
                    <a:pt x="597" y="10"/>
                    <a:pt x="597" y="28"/>
                    <a:pt x="587" y="37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361" y="289"/>
                    <a:pt x="361" y="289"/>
                    <a:pt x="352" y="289"/>
                  </a:cubicBezTo>
                  <a:cubicBezTo>
                    <a:pt x="344" y="289"/>
                    <a:pt x="344" y="289"/>
                    <a:pt x="334" y="289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27" y="289"/>
                    <a:pt x="27" y="289"/>
                    <a:pt x="27" y="289"/>
                  </a:cubicBezTo>
                  <a:cubicBezTo>
                    <a:pt x="27" y="289"/>
                    <a:pt x="27" y="289"/>
                    <a:pt x="18" y="28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67">
              <a:extLst>
                <a:ext uri="{FF2B5EF4-FFF2-40B4-BE49-F238E27FC236}">
                  <a16:creationId xmlns:a16="http://schemas.microsoft.com/office/drawing/2014/main" id="{E2BA46A2-403C-A946-80CA-5B4CD9673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8876" y="4305473"/>
              <a:ext cx="47354" cy="150669"/>
            </a:xfrm>
            <a:custGeom>
              <a:avLst/>
              <a:gdLst>
                <a:gd name="T0" fmla="*/ 27 w 47"/>
                <a:gd name="T1" fmla="*/ 154 h 155"/>
                <a:gd name="T2" fmla="*/ 27 w 47"/>
                <a:gd name="T3" fmla="*/ 154 h 155"/>
                <a:gd name="T4" fmla="*/ 9 w 47"/>
                <a:gd name="T5" fmla="*/ 136 h 155"/>
                <a:gd name="T6" fmla="*/ 0 w 47"/>
                <a:gd name="T7" fmla="*/ 19 h 155"/>
                <a:gd name="T8" fmla="*/ 18 w 47"/>
                <a:gd name="T9" fmla="*/ 0 h 155"/>
                <a:gd name="T10" fmla="*/ 36 w 47"/>
                <a:gd name="T11" fmla="*/ 19 h 155"/>
                <a:gd name="T12" fmla="*/ 46 w 47"/>
                <a:gd name="T13" fmla="*/ 127 h 155"/>
                <a:gd name="T14" fmla="*/ 27 w 47"/>
                <a:gd name="T15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55">
                  <a:moveTo>
                    <a:pt x="27" y="154"/>
                  </a:moveTo>
                  <a:lnTo>
                    <a:pt x="27" y="154"/>
                  </a:lnTo>
                  <a:cubicBezTo>
                    <a:pt x="18" y="154"/>
                    <a:pt x="9" y="145"/>
                    <a:pt x="9" y="1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7" y="0"/>
                    <a:pt x="36" y="0"/>
                    <a:pt x="36" y="19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6" y="136"/>
                    <a:pt x="46" y="145"/>
                    <a:pt x="27" y="1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68">
              <a:extLst>
                <a:ext uri="{FF2B5EF4-FFF2-40B4-BE49-F238E27FC236}">
                  <a16:creationId xmlns:a16="http://schemas.microsoft.com/office/drawing/2014/main" id="{8A042103-E32C-6648-BA3D-483965F1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2647" y="4305473"/>
              <a:ext cx="150667" cy="43048"/>
            </a:xfrm>
            <a:custGeom>
              <a:avLst/>
              <a:gdLst>
                <a:gd name="T0" fmla="*/ 27 w 154"/>
                <a:gd name="T1" fmla="*/ 45 h 46"/>
                <a:gd name="T2" fmla="*/ 27 w 154"/>
                <a:gd name="T3" fmla="*/ 45 h 46"/>
                <a:gd name="T4" fmla="*/ 0 w 154"/>
                <a:gd name="T5" fmla="*/ 28 h 46"/>
                <a:gd name="T6" fmla="*/ 18 w 154"/>
                <a:gd name="T7" fmla="*/ 10 h 46"/>
                <a:gd name="T8" fmla="*/ 135 w 154"/>
                <a:gd name="T9" fmla="*/ 0 h 46"/>
                <a:gd name="T10" fmla="*/ 153 w 154"/>
                <a:gd name="T11" fmla="*/ 19 h 46"/>
                <a:gd name="T12" fmla="*/ 135 w 154"/>
                <a:gd name="T13" fmla="*/ 37 h 46"/>
                <a:gd name="T14" fmla="*/ 27 w 154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46">
                  <a:moveTo>
                    <a:pt x="27" y="45"/>
                  </a:moveTo>
                  <a:lnTo>
                    <a:pt x="27" y="45"/>
                  </a:lnTo>
                  <a:cubicBezTo>
                    <a:pt x="9" y="45"/>
                    <a:pt x="9" y="37"/>
                    <a:pt x="0" y="28"/>
                  </a:cubicBezTo>
                  <a:cubicBezTo>
                    <a:pt x="0" y="19"/>
                    <a:pt x="9" y="10"/>
                    <a:pt x="18" y="1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3" y="0"/>
                    <a:pt x="153" y="19"/>
                  </a:cubicBezTo>
                  <a:cubicBezTo>
                    <a:pt x="153" y="28"/>
                    <a:pt x="153" y="37"/>
                    <a:pt x="135" y="37"/>
                  </a:cubicBezTo>
                  <a:cubicBezTo>
                    <a:pt x="27" y="45"/>
                    <a:pt x="27" y="45"/>
                    <a:pt x="27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DA8090B-F55C-0E40-AF94-52CD048DE2F0}"/>
              </a:ext>
            </a:extLst>
          </p:cNvPr>
          <p:cNvGrpSpPr/>
          <p:nvPr/>
        </p:nvGrpSpPr>
        <p:grpSpPr>
          <a:xfrm>
            <a:off x="16365125" y="7834125"/>
            <a:ext cx="6278338" cy="4615420"/>
            <a:chOff x="2232443" y="5083740"/>
            <a:chExt cx="6278338" cy="4615420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524BEEA1-DCC7-2446-A7EE-0813FA9DC68D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2D318422-7B86-6F4B-8B0B-41E38446B55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Freeform 210">
            <a:extLst>
              <a:ext uri="{FF2B5EF4-FFF2-40B4-BE49-F238E27FC236}">
                <a16:creationId xmlns:a16="http://schemas.microsoft.com/office/drawing/2014/main" id="{220A1804-E937-8543-BC72-EC7A40B2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900" y="8250504"/>
            <a:ext cx="26109" cy="34813"/>
          </a:xfrm>
          <a:custGeom>
            <a:avLst/>
            <a:gdLst>
              <a:gd name="T0" fmla="*/ 0 w 28"/>
              <a:gd name="T1" fmla="*/ 27 h 37"/>
              <a:gd name="T2" fmla="*/ 0 w 28"/>
              <a:gd name="T3" fmla="*/ 27 h 37"/>
              <a:gd name="T4" fmla="*/ 0 w 28"/>
              <a:gd name="T5" fmla="*/ 27 h 37"/>
              <a:gd name="T6" fmla="*/ 9 w 28"/>
              <a:gd name="T7" fmla="*/ 36 h 37"/>
              <a:gd name="T8" fmla="*/ 18 w 28"/>
              <a:gd name="T9" fmla="*/ 36 h 37"/>
              <a:gd name="T10" fmla="*/ 18 w 28"/>
              <a:gd name="T11" fmla="*/ 36 h 37"/>
              <a:gd name="T12" fmla="*/ 27 w 28"/>
              <a:gd name="T13" fmla="*/ 27 h 37"/>
              <a:gd name="T14" fmla="*/ 27 w 28"/>
              <a:gd name="T15" fmla="*/ 27 h 37"/>
              <a:gd name="T16" fmla="*/ 27 w 28"/>
              <a:gd name="T17" fmla="*/ 18 h 37"/>
              <a:gd name="T18" fmla="*/ 27 w 28"/>
              <a:gd name="T19" fmla="*/ 9 h 37"/>
              <a:gd name="T20" fmla="*/ 27 w 28"/>
              <a:gd name="T21" fmla="*/ 9 h 37"/>
              <a:gd name="T22" fmla="*/ 18 w 28"/>
              <a:gd name="T23" fmla="*/ 0 h 37"/>
              <a:gd name="T24" fmla="*/ 18 w 28"/>
              <a:gd name="T25" fmla="*/ 0 h 37"/>
              <a:gd name="T26" fmla="*/ 9 w 28"/>
              <a:gd name="T27" fmla="*/ 0 h 37"/>
              <a:gd name="T28" fmla="*/ 0 w 28"/>
              <a:gd name="T29" fmla="*/ 9 h 37"/>
              <a:gd name="T30" fmla="*/ 0 w 28"/>
              <a:gd name="T31" fmla="*/ 9 h 37"/>
              <a:gd name="T32" fmla="*/ 0 w 28"/>
              <a:gd name="T33" fmla="*/ 18 h 37"/>
              <a:gd name="T34" fmla="*/ 0 w 28"/>
              <a:gd name="T3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" h="37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27" y="36"/>
                  <a:pt x="27" y="27"/>
                </a:cubicBezTo>
                <a:lnTo>
                  <a:pt x="27" y="27"/>
                </a:lnTo>
                <a:lnTo>
                  <a:pt x="27" y="18"/>
                </a:lnTo>
                <a:cubicBezTo>
                  <a:pt x="27" y="18"/>
                  <a:pt x="27" y="18"/>
                  <a:pt x="27" y="9"/>
                </a:cubicBezTo>
                <a:lnTo>
                  <a:pt x="27" y="9"/>
                </a:lnTo>
                <a:cubicBezTo>
                  <a:pt x="27" y="9"/>
                  <a:pt x="27" y="9"/>
                  <a:pt x="18" y="0"/>
                </a:cubicBezTo>
                <a:lnTo>
                  <a:pt x="18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0" y="9"/>
                </a:cubicBezTo>
                <a:lnTo>
                  <a:pt x="0" y="9"/>
                </a:ln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03">
            <a:extLst>
              <a:ext uri="{FF2B5EF4-FFF2-40B4-BE49-F238E27FC236}">
                <a16:creationId xmlns:a16="http://schemas.microsoft.com/office/drawing/2014/main" id="{ABEC8F49-D987-7044-BF31-72A2E9D0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336" y="6139992"/>
            <a:ext cx="11440288" cy="4921628"/>
          </a:xfrm>
          <a:custGeom>
            <a:avLst/>
            <a:gdLst>
              <a:gd name="T0" fmla="*/ 11583 w 11593"/>
              <a:gd name="T1" fmla="*/ 4742 h 4987"/>
              <a:gd name="T2" fmla="*/ 9867 w 11593"/>
              <a:gd name="T3" fmla="*/ 4869 h 4987"/>
              <a:gd name="T4" fmla="*/ 8755 w 11593"/>
              <a:gd name="T5" fmla="*/ 4679 h 4987"/>
              <a:gd name="T6" fmla="*/ 7382 w 11593"/>
              <a:gd name="T7" fmla="*/ 4905 h 4987"/>
              <a:gd name="T8" fmla="*/ 4554 w 11593"/>
              <a:gd name="T9" fmla="*/ 4661 h 4987"/>
              <a:gd name="T10" fmla="*/ 3208 w 11593"/>
              <a:gd name="T11" fmla="*/ 4941 h 4987"/>
              <a:gd name="T12" fmla="*/ 1799 w 11593"/>
              <a:gd name="T13" fmla="*/ 4751 h 4987"/>
              <a:gd name="T14" fmla="*/ 18 w 11593"/>
              <a:gd name="T15" fmla="*/ 4724 h 4987"/>
              <a:gd name="T16" fmla="*/ 1527 w 11593"/>
              <a:gd name="T17" fmla="*/ 4480 h 4987"/>
              <a:gd name="T18" fmla="*/ 2539 w 11593"/>
              <a:gd name="T19" fmla="*/ 4642 h 4987"/>
              <a:gd name="T20" fmla="*/ 3642 w 11593"/>
              <a:gd name="T21" fmla="*/ 4399 h 4987"/>
              <a:gd name="T22" fmla="*/ 4780 w 11593"/>
              <a:gd name="T23" fmla="*/ 4326 h 4987"/>
              <a:gd name="T24" fmla="*/ 5368 w 11593"/>
              <a:gd name="T25" fmla="*/ 3360 h 4987"/>
              <a:gd name="T26" fmla="*/ 3470 w 11593"/>
              <a:gd name="T27" fmla="*/ 2709 h 4987"/>
              <a:gd name="T28" fmla="*/ 2630 w 11593"/>
              <a:gd name="T29" fmla="*/ 1724 h 4987"/>
              <a:gd name="T30" fmla="*/ 3262 w 11593"/>
              <a:gd name="T31" fmla="*/ 2275 h 4987"/>
              <a:gd name="T32" fmla="*/ 5422 w 11593"/>
              <a:gd name="T33" fmla="*/ 2854 h 4987"/>
              <a:gd name="T34" fmla="*/ 5539 w 11593"/>
              <a:gd name="T35" fmla="*/ 2221 h 4987"/>
              <a:gd name="T36" fmla="*/ 4292 w 11593"/>
              <a:gd name="T37" fmla="*/ 1399 h 4987"/>
              <a:gd name="T38" fmla="*/ 3832 w 11593"/>
              <a:gd name="T39" fmla="*/ 803 h 4987"/>
              <a:gd name="T40" fmla="*/ 4374 w 11593"/>
              <a:gd name="T41" fmla="*/ 1191 h 4987"/>
              <a:gd name="T42" fmla="*/ 5485 w 11593"/>
              <a:gd name="T43" fmla="*/ 1733 h 4987"/>
              <a:gd name="T44" fmla="*/ 4862 w 11593"/>
              <a:gd name="T45" fmla="*/ 721 h 4987"/>
              <a:gd name="T46" fmla="*/ 6036 w 11593"/>
              <a:gd name="T47" fmla="*/ 2013 h 4987"/>
              <a:gd name="T48" fmla="*/ 6659 w 11593"/>
              <a:gd name="T49" fmla="*/ 1571 h 4987"/>
              <a:gd name="T50" fmla="*/ 7156 w 11593"/>
              <a:gd name="T51" fmla="*/ 9 h 4987"/>
              <a:gd name="T52" fmla="*/ 7038 w 11593"/>
              <a:gd name="T53" fmla="*/ 1264 h 4987"/>
              <a:gd name="T54" fmla="*/ 7951 w 11593"/>
              <a:gd name="T55" fmla="*/ 1345 h 4987"/>
              <a:gd name="T56" fmla="*/ 8448 w 11593"/>
              <a:gd name="T57" fmla="*/ 442 h 4987"/>
              <a:gd name="T58" fmla="*/ 9008 w 11593"/>
              <a:gd name="T59" fmla="*/ 171 h 4987"/>
              <a:gd name="T60" fmla="*/ 8619 w 11593"/>
              <a:gd name="T61" fmla="*/ 478 h 4987"/>
              <a:gd name="T62" fmla="*/ 8394 w 11593"/>
              <a:gd name="T63" fmla="*/ 1110 h 4987"/>
              <a:gd name="T64" fmla="*/ 9279 w 11593"/>
              <a:gd name="T65" fmla="*/ 1336 h 4987"/>
              <a:gd name="T66" fmla="*/ 10120 w 11593"/>
              <a:gd name="T67" fmla="*/ 803 h 4987"/>
              <a:gd name="T68" fmla="*/ 9532 w 11593"/>
              <a:gd name="T69" fmla="*/ 1363 h 4987"/>
              <a:gd name="T70" fmla="*/ 9839 w 11593"/>
              <a:gd name="T71" fmla="*/ 1923 h 4987"/>
              <a:gd name="T72" fmla="*/ 9342 w 11593"/>
              <a:gd name="T73" fmla="*/ 1571 h 4987"/>
              <a:gd name="T74" fmla="*/ 7879 w 11593"/>
              <a:gd name="T75" fmla="*/ 1544 h 4987"/>
              <a:gd name="T76" fmla="*/ 6379 w 11593"/>
              <a:gd name="T77" fmla="*/ 2357 h 4987"/>
              <a:gd name="T78" fmla="*/ 6324 w 11593"/>
              <a:gd name="T79" fmla="*/ 2691 h 4987"/>
              <a:gd name="T80" fmla="*/ 9704 w 11593"/>
              <a:gd name="T81" fmla="*/ 2628 h 4987"/>
              <a:gd name="T82" fmla="*/ 9839 w 11593"/>
              <a:gd name="T83" fmla="*/ 2483 h 4987"/>
              <a:gd name="T84" fmla="*/ 10933 w 11593"/>
              <a:gd name="T85" fmla="*/ 2528 h 4987"/>
              <a:gd name="T86" fmla="*/ 10065 w 11593"/>
              <a:gd name="T87" fmla="*/ 2619 h 4987"/>
              <a:gd name="T88" fmla="*/ 10002 w 11593"/>
              <a:gd name="T89" fmla="*/ 2682 h 4987"/>
              <a:gd name="T90" fmla="*/ 10436 w 11593"/>
              <a:gd name="T91" fmla="*/ 3197 h 4987"/>
              <a:gd name="T92" fmla="*/ 9848 w 11593"/>
              <a:gd name="T93" fmla="*/ 2835 h 4987"/>
              <a:gd name="T94" fmla="*/ 6442 w 11593"/>
              <a:gd name="T95" fmla="*/ 3206 h 4987"/>
              <a:gd name="T96" fmla="*/ 6469 w 11593"/>
              <a:gd name="T97" fmla="*/ 4191 h 4987"/>
              <a:gd name="T98" fmla="*/ 7373 w 11593"/>
              <a:gd name="T99" fmla="*/ 4579 h 4987"/>
              <a:gd name="T100" fmla="*/ 8701 w 11593"/>
              <a:gd name="T101" fmla="*/ 4363 h 4987"/>
              <a:gd name="T102" fmla="*/ 9939 w 11593"/>
              <a:gd name="T103" fmla="*/ 4661 h 4987"/>
              <a:gd name="T104" fmla="*/ 11583 w 11593"/>
              <a:gd name="T105" fmla="*/ 4724 h 4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93" h="4987">
                <a:moveTo>
                  <a:pt x="11583" y="4742"/>
                </a:moveTo>
                <a:lnTo>
                  <a:pt x="11583" y="4742"/>
                </a:lnTo>
                <a:cubicBezTo>
                  <a:pt x="10255" y="4895"/>
                  <a:pt x="10255" y="4895"/>
                  <a:pt x="10255" y="4895"/>
                </a:cubicBezTo>
                <a:cubicBezTo>
                  <a:pt x="10120" y="4905"/>
                  <a:pt x="9993" y="4895"/>
                  <a:pt x="9867" y="4869"/>
                </a:cubicBezTo>
                <a:cubicBezTo>
                  <a:pt x="9216" y="4697"/>
                  <a:pt x="9216" y="4697"/>
                  <a:pt x="9216" y="4697"/>
                </a:cubicBezTo>
                <a:cubicBezTo>
                  <a:pt x="9062" y="4652"/>
                  <a:pt x="8909" y="4652"/>
                  <a:pt x="8755" y="4679"/>
                </a:cubicBezTo>
                <a:cubicBezTo>
                  <a:pt x="7626" y="4895"/>
                  <a:pt x="7626" y="4895"/>
                  <a:pt x="7626" y="4895"/>
                </a:cubicBezTo>
                <a:cubicBezTo>
                  <a:pt x="7544" y="4905"/>
                  <a:pt x="7463" y="4914"/>
                  <a:pt x="7382" y="4905"/>
                </a:cubicBezTo>
                <a:cubicBezTo>
                  <a:pt x="5928" y="4841"/>
                  <a:pt x="5928" y="4841"/>
                  <a:pt x="5928" y="4841"/>
                </a:cubicBezTo>
                <a:cubicBezTo>
                  <a:pt x="4554" y="4661"/>
                  <a:pt x="4554" y="4661"/>
                  <a:pt x="4554" y="4661"/>
                </a:cubicBezTo>
                <a:cubicBezTo>
                  <a:pt x="4419" y="4642"/>
                  <a:pt x="4283" y="4652"/>
                  <a:pt x="4148" y="4688"/>
                </a:cubicBezTo>
                <a:cubicBezTo>
                  <a:pt x="3208" y="4941"/>
                  <a:pt x="3208" y="4941"/>
                  <a:pt x="3208" y="4941"/>
                </a:cubicBezTo>
                <a:cubicBezTo>
                  <a:pt x="3045" y="4977"/>
                  <a:pt x="2883" y="4986"/>
                  <a:pt x="2711" y="4950"/>
                </a:cubicBezTo>
                <a:cubicBezTo>
                  <a:pt x="1799" y="4751"/>
                  <a:pt x="1799" y="4751"/>
                  <a:pt x="1799" y="4751"/>
                </a:cubicBezTo>
                <a:cubicBezTo>
                  <a:pt x="1726" y="4733"/>
                  <a:pt x="1654" y="4724"/>
                  <a:pt x="1572" y="4724"/>
                </a:cubicBezTo>
                <a:cubicBezTo>
                  <a:pt x="18" y="4724"/>
                  <a:pt x="18" y="4724"/>
                  <a:pt x="18" y="4724"/>
                </a:cubicBezTo>
                <a:cubicBezTo>
                  <a:pt x="9" y="4724"/>
                  <a:pt x="0" y="4706"/>
                  <a:pt x="18" y="4697"/>
                </a:cubicBezTo>
                <a:cubicBezTo>
                  <a:pt x="1527" y="4480"/>
                  <a:pt x="1527" y="4480"/>
                  <a:pt x="1527" y="4480"/>
                </a:cubicBezTo>
                <a:cubicBezTo>
                  <a:pt x="1663" y="4462"/>
                  <a:pt x="1799" y="4462"/>
                  <a:pt x="1925" y="4498"/>
                </a:cubicBezTo>
                <a:cubicBezTo>
                  <a:pt x="2539" y="4642"/>
                  <a:pt x="2539" y="4642"/>
                  <a:pt x="2539" y="4642"/>
                </a:cubicBezTo>
                <a:cubicBezTo>
                  <a:pt x="2765" y="4697"/>
                  <a:pt x="2991" y="4679"/>
                  <a:pt x="3208" y="4588"/>
                </a:cubicBezTo>
                <a:cubicBezTo>
                  <a:pt x="3642" y="4399"/>
                  <a:pt x="3642" y="4399"/>
                  <a:pt x="3642" y="4399"/>
                </a:cubicBezTo>
                <a:cubicBezTo>
                  <a:pt x="3786" y="4335"/>
                  <a:pt x="3931" y="4308"/>
                  <a:pt x="4085" y="4308"/>
                </a:cubicBezTo>
                <a:cubicBezTo>
                  <a:pt x="4780" y="4326"/>
                  <a:pt x="4780" y="4326"/>
                  <a:pt x="4780" y="4326"/>
                </a:cubicBezTo>
                <a:cubicBezTo>
                  <a:pt x="4943" y="4326"/>
                  <a:pt x="5088" y="4227"/>
                  <a:pt x="5133" y="4073"/>
                </a:cubicBezTo>
                <a:cubicBezTo>
                  <a:pt x="5368" y="3360"/>
                  <a:pt x="5368" y="3360"/>
                  <a:pt x="5368" y="3360"/>
                </a:cubicBezTo>
                <a:cubicBezTo>
                  <a:pt x="5386" y="3324"/>
                  <a:pt x="5359" y="3278"/>
                  <a:pt x="5322" y="3260"/>
                </a:cubicBezTo>
                <a:cubicBezTo>
                  <a:pt x="3470" y="2709"/>
                  <a:pt x="3470" y="2709"/>
                  <a:pt x="3470" y="2709"/>
                </a:cubicBezTo>
                <a:cubicBezTo>
                  <a:pt x="3353" y="2673"/>
                  <a:pt x="3253" y="2601"/>
                  <a:pt x="3181" y="2501"/>
                </a:cubicBezTo>
                <a:cubicBezTo>
                  <a:pt x="2630" y="1724"/>
                  <a:pt x="2630" y="1724"/>
                  <a:pt x="2630" y="1724"/>
                </a:cubicBezTo>
                <a:cubicBezTo>
                  <a:pt x="2612" y="1706"/>
                  <a:pt x="2639" y="1679"/>
                  <a:pt x="2657" y="1697"/>
                </a:cubicBezTo>
                <a:cubicBezTo>
                  <a:pt x="3262" y="2275"/>
                  <a:pt x="3262" y="2275"/>
                  <a:pt x="3262" y="2275"/>
                </a:cubicBezTo>
                <a:cubicBezTo>
                  <a:pt x="3335" y="2348"/>
                  <a:pt x="3425" y="2393"/>
                  <a:pt x="3524" y="2420"/>
                </a:cubicBezTo>
                <a:cubicBezTo>
                  <a:pt x="5422" y="2854"/>
                  <a:pt x="5422" y="2854"/>
                  <a:pt x="5422" y="2854"/>
                </a:cubicBezTo>
                <a:cubicBezTo>
                  <a:pt x="5476" y="2863"/>
                  <a:pt x="5521" y="2835"/>
                  <a:pt x="5521" y="2781"/>
                </a:cubicBezTo>
                <a:cubicBezTo>
                  <a:pt x="5539" y="2221"/>
                  <a:pt x="5539" y="2221"/>
                  <a:pt x="5539" y="2221"/>
                </a:cubicBezTo>
                <a:cubicBezTo>
                  <a:pt x="5539" y="2185"/>
                  <a:pt x="5521" y="2158"/>
                  <a:pt x="5494" y="2140"/>
                </a:cubicBezTo>
                <a:cubicBezTo>
                  <a:pt x="4292" y="1399"/>
                  <a:pt x="4292" y="1399"/>
                  <a:pt x="4292" y="1399"/>
                </a:cubicBezTo>
                <a:cubicBezTo>
                  <a:pt x="4229" y="1363"/>
                  <a:pt x="4175" y="1309"/>
                  <a:pt x="4139" y="1245"/>
                </a:cubicBezTo>
                <a:cubicBezTo>
                  <a:pt x="3832" y="803"/>
                  <a:pt x="3832" y="803"/>
                  <a:pt x="3832" y="803"/>
                </a:cubicBezTo>
                <a:cubicBezTo>
                  <a:pt x="3823" y="785"/>
                  <a:pt x="3841" y="775"/>
                  <a:pt x="3849" y="785"/>
                </a:cubicBezTo>
                <a:cubicBezTo>
                  <a:pt x="4374" y="1191"/>
                  <a:pt x="4374" y="1191"/>
                  <a:pt x="4374" y="1191"/>
                </a:cubicBezTo>
                <a:cubicBezTo>
                  <a:pt x="4401" y="1218"/>
                  <a:pt x="4437" y="1236"/>
                  <a:pt x="4473" y="1255"/>
                </a:cubicBezTo>
                <a:cubicBezTo>
                  <a:pt x="5485" y="1733"/>
                  <a:pt x="5485" y="1733"/>
                  <a:pt x="5485" y="1733"/>
                </a:cubicBezTo>
                <a:cubicBezTo>
                  <a:pt x="5503" y="1742"/>
                  <a:pt x="5530" y="1715"/>
                  <a:pt x="5512" y="1697"/>
                </a:cubicBezTo>
                <a:cubicBezTo>
                  <a:pt x="4862" y="721"/>
                  <a:pt x="4862" y="721"/>
                  <a:pt x="4862" y="721"/>
                </a:cubicBezTo>
                <a:cubicBezTo>
                  <a:pt x="4853" y="703"/>
                  <a:pt x="4871" y="695"/>
                  <a:pt x="4880" y="703"/>
                </a:cubicBezTo>
                <a:cubicBezTo>
                  <a:pt x="6036" y="2013"/>
                  <a:pt x="6036" y="2013"/>
                  <a:pt x="6036" y="2013"/>
                </a:cubicBezTo>
                <a:cubicBezTo>
                  <a:pt x="6045" y="2022"/>
                  <a:pt x="6054" y="2022"/>
                  <a:pt x="6063" y="2013"/>
                </a:cubicBezTo>
                <a:cubicBezTo>
                  <a:pt x="6659" y="1571"/>
                  <a:pt x="6659" y="1571"/>
                  <a:pt x="6659" y="1571"/>
                </a:cubicBezTo>
                <a:cubicBezTo>
                  <a:pt x="6686" y="1553"/>
                  <a:pt x="6695" y="1534"/>
                  <a:pt x="6704" y="1508"/>
                </a:cubicBezTo>
                <a:cubicBezTo>
                  <a:pt x="7156" y="9"/>
                  <a:pt x="7156" y="9"/>
                  <a:pt x="7156" y="9"/>
                </a:cubicBezTo>
                <a:cubicBezTo>
                  <a:pt x="7156" y="0"/>
                  <a:pt x="7174" y="0"/>
                  <a:pt x="7174" y="18"/>
                </a:cubicBezTo>
                <a:cubicBezTo>
                  <a:pt x="7038" y="1264"/>
                  <a:pt x="7038" y="1264"/>
                  <a:pt x="7038" y="1264"/>
                </a:cubicBezTo>
                <a:cubicBezTo>
                  <a:pt x="7029" y="1336"/>
                  <a:pt x="7092" y="1399"/>
                  <a:pt x="7174" y="1399"/>
                </a:cubicBezTo>
                <a:cubicBezTo>
                  <a:pt x="7951" y="1345"/>
                  <a:pt x="7951" y="1345"/>
                  <a:pt x="7951" y="1345"/>
                </a:cubicBezTo>
                <a:cubicBezTo>
                  <a:pt x="7996" y="1345"/>
                  <a:pt x="8041" y="1309"/>
                  <a:pt x="8059" y="1272"/>
                </a:cubicBezTo>
                <a:cubicBezTo>
                  <a:pt x="8448" y="442"/>
                  <a:pt x="8448" y="442"/>
                  <a:pt x="8448" y="442"/>
                </a:cubicBezTo>
                <a:cubicBezTo>
                  <a:pt x="8457" y="406"/>
                  <a:pt x="8484" y="388"/>
                  <a:pt x="8511" y="370"/>
                </a:cubicBezTo>
                <a:cubicBezTo>
                  <a:pt x="9008" y="171"/>
                  <a:pt x="9008" y="171"/>
                  <a:pt x="9008" y="171"/>
                </a:cubicBezTo>
                <a:cubicBezTo>
                  <a:pt x="9017" y="162"/>
                  <a:pt x="9026" y="180"/>
                  <a:pt x="9017" y="189"/>
                </a:cubicBezTo>
                <a:cubicBezTo>
                  <a:pt x="8619" y="478"/>
                  <a:pt x="8619" y="478"/>
                  <a:pt x="8619" y="478"/>
                </a:cubicBezTo>
                <a:cubicBezTo>
                  <a:pt x="8601" y="497"/>
                  <a:pt x="8583" y="515"/>
                  <a:pt x="8574" y="542"/>
                </a:cubicBezTo>
                <a:cubicBezTo>
                  <a:pt x="8394" y="1110"/>
                  <a:pt x="8394" y="1110"/>
                  <a:pt x="8394" y="1110"/>
                </a:cubicBezTo>
                <a:cubicBezTo>
                  <a:pt x="8366" y="1191"/>
                  <a:pt x="8421" y="1272"/>
                  <a:pt x="8502" y="1281"/>
                </a:cubicBezTo>
                <a:cubicBezTo>
                  <a:pt x="9279" y="1336"/>
                  <a:pt x="9279" y="1336"/>
                  <a:pt x="9279" y="1336"/>
                </a:cubicBezTo>
                <a:cubicBezTo>
                  <a:pt x="9306" y="1336"/>
                  <a:pt x="9324" y="1336"/>
                  <a:pt x="9352" y="1318"/>
                </a:cubicBezTo>
                <a:cubicBezTo>
                  <a:pt x="10120" y="803"/>
                  <a:pt x="10120" y="803"/>
                  <a:pt x="10120" y="803"/>
                </a:cubicBezTo>
                <a:cubicBezTo>
                  <a:pt x="10120" y="803"/>
                  <a:pt x="10128" y="812"/>
                  <a:pt x="10120" y="812"/>
                </a:cubicBezTo>
                <a:cubicBezTo>
                  <a:pt x="9532" y="1363"/>
                  <a:pt x="9532" y="1363"/>
                  <a:pt x="9532" y="1363"/>
                </a:cubicBezTo>
                <a:cubicBezTo>
                  <a:pt x="9487" y="1408"/>
                  <a:pt x="9478" y="1471"/>
                  <a:pt x="9514" y="1516"/>
                </a:cubicBezTo>
                <a:cubicBezTo>
                  <a:pt x="9839" y="1923"/>
                  <a:pt x="9839" y="1923"/>
                  <a:pt x="9839" y="1923"/>
                </a:cubicBezTo>
                <a:lnTo>
                  <a:pt x="9830" y="1932"/>
                </a:lnTo>
                <a:cubicBezTo>
                  <a:pt x="9342" y="1571"/>
                  <a:pt x="9342" y="1571"/>
                  <a:pt x="9342" y="1571"/>
                </a:cubicBezTo>
                <a:cubicBezTo>
                  <a:pt x="9324" y="1562"/>
                  <a:pt x="9306" y="1553"/>
                  <a:pt x="9279" y="1553"/>
                </a:cubicBezTo>
                <a:cubicBezTo>
                  <a:pt x="7879" y="1544"/>
                  <a:pt x="7879" y="1544"/>
                  <a:pt x="7879" y="1544"/>
                </a:cubicBezTo>
                <a:cubicBezTo>
                  <a:pt x="7860" y="1544"/>
                  <a:pt x="7834" y="1553"/>
                  <a:pt x="7815" y="1562"/>
                </a:cubicBezTo>
                <a:cubicBezTo>
                  <a:pt x="6379" y="2357"/>
                  <a:pt x="6379" y="2357"/>
                  <a:pt x="6379" y="2357"/>
                </a:cubicBezTo>
                <a:cubicBezTo>
                  <a:pt x="6352" y="2375"/>
                  <a:pt x="6333" y="2402"/>
                  <a:pt x="6333" y="2429"/>
                </a:cubicBezTo>
                <a:cubicBezTo>
                  <a:pt x="6324" y="2691"/>
                  <a:pt x="6324" y="2691"/>
                  <a:pt x="6324" y="2691"/>
                </a:cubicBezTo>
                <a:cubicBezTo>
                  <a:pt x="6324" y="2736"/>
                  <a:pt x="6361" y="2772"/>
                  <a:pt x="6406" y="2772"/>
                </a:cubicBezTo>
                <a:cubicBezTo>
                  <a:pt x="9704" y="2628"/>
                  <a:pt x="9704" y="2628"/>
                  <a:pt x="9704" y="2628"/>
                </a:cubicBezTo>
                <a:cubicBezTo>
                  <a:pt x="9731" y="2628"/>
                  <a:pt x="9758" y="2610"/>
                  <a:pt x="9767" y="2591"/>
                </a:cubicBezTo>
                <a:cubicBezTo>
                  <a:pt x="9839" y="2483"/>
                  <a:pt x="9839" y="2483"/>
                  <a:pt x="9839" y="2483"/>
                </a:cubicBezTo>
                <a:cubicBezTo>
                  <a:pt x="9848" y="2456"/>
                  <a:pt x="9875" y="2447"/>
                  <a:pt x="9903" y="2447"/>
                </a:cubicBezTo>
                <a:cubicBezTo>
                  <a:pt x="10933" y="2528"/>
                  <a:pt x="10933" y="2528"/>
                  <a:pt x="10933" y="2528"/>
                </a:cubicBezTo>
                <a:cubicBezTo>
                  <a:pt x="10951" y="2537"/>
                  <a:pt x="10951" y="2565"/>
                  <a:pt x="10933" y="2565"/>
                </a:cubicBezTo>
                <a:cubicBezTo>
                  <a:pt x="10065" y="2619"/>
                  <a:pt x="10065" y="2619"/>
                  <a:pt x="10065" y="2619"/>
                </a:cubicBezTo>
                <a:cubicBezTo>
                  <a:pt x="10029" y="2619"/>
                  <a:pt x="10002" y="2646"/>
                  <a:pt x="10002" y="2682"/>
                </a:cubicBezTo>
                <a:lnTo>
                  <a:pt x="10002" y="2682"/>
                </a:lnTo>
                <a:cubicBezTo>
                  <a:pt x="9993" y="2700"/>
                  <a:pt x="10002" y="2727"/>
                  <a:pt x="10020" y="2745"/>
                </a:cubicBezTo>
                <a:cubicBezTo>
                  <a:pt x="10436" y="3197"/>
                  <a:pt x="10436" y="3197"/>
                  <a:pt x="10436" y="3197"/>
                </a:cubicBezTo>
                <a:cubicBezTo>
                  <a:pt x="10445" y="3206"/>
                  <a:pt x="10427" y="3224"/>
                  <a:pt x="10418" y="3215"/>
                </a:cubicBezTo>
                <a:cubicBezTo>
                  <a:pt x="9848" y="2835"/>
                  <a:pt x="9848" y="2835"/>
                  <a:pt x="9848" y="2835"/>
                </a:cubicBezTo>
                <a:cubicBezTo>
                  <a:pt x="9830" y="2827"/>
                  <a:pt x="9812" y="2827"/>
                  <a:pt x="9794" y="2827"/>
                </a:cubicBezTo>
                <a:cubicBezTo>
                  <a:pt x="6442" y="3206"/>
                  <a:pt x="6442" y="3206"/>
                  <a:pt x="6442" y="3206"/>
                </a:cubicBezTo>
                <a:cubicBezTo>
                  <a:pt x="6406" y="3215"/>
                  <a:pt x="6370" y="3251"/>
                  <a:pt x="6379" y="3287"/>
                </a:cubicBezTo>
                <a:cubicBezTo>
                  <a:pt x="6469" y="4191"/>
                  <a:pt x="6469" y="4191"/>
                  <a:pt x="6469" y="4191"/>
                </a:cubicBezTo>
                <a:cubicBezTo>
                  <a:pt x="6487" y="4363"/>
                  <a:pt x="6623" y="4498"/>
                  <a:pt x="6803" y="4516"/>
                </a:cubicBezTo>
                <a:cubicBezTo>
                  <a:pt x="7373" y="4579"/>
                  <a:pt x="7373" y="4579"/>
                  <a:pt x="7373" y="4579"/>
                </a:cubicBezTo>
                <a:cubicBezTo>
                  <a:pt x="7481" y="4588"/>
                  <a:pt x="7581" y="4579"/>
                  <a:pt x="7680" y="4561"/>
                </a:cubicBezTo>
                <a:cubicBezTo>
                  <a:pt x="8701" y="4363"/>
                  <a:pt x="8701" y="4363"/>
                  <a:pt x="8701" y="4363"/>
                </a:cubicBezTo>
                <a:cubicBezTo>
                  <a:pt x="8900" y="4326"/>
                  <a:pt x="9099" y="4344"/>
                  <a:pt x="9279" y="4408"/>
                </a:cubicBezTo>
                <a:cubicBezTo>
                  <a:pt x="9939" y="4661"/>
                  <a:pt x="9939" y="4661"/>
                  <a:pt x="9939" y="4661"/>
                </a:cubicBezTo>
                <a:cubicBezTo>
                  <a:pt x="10056" y="4706"/>
                  <a:pt x="10183" y="4724"/>
                  <a:pt x="10318" y="4724"/>
                </a:cubicBezTo>
                <a:cubicBezTo>
                  <a:pt x="11583" y="4724"/>
                  <a:pt x="11583" y="4724"/>
                  <a:pt x="11583" y="4724"/>
                </a:cubicBezTo>
                <a:cubicBezTo>
                  <a:pt x="11592" y="4724"/>
                  <a:pt x="11592" y="4742"/>
                  <a:pt x="11583" y="47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04">
            <a:extLst>
              <a:ext uri="{FF2B5EF4-FFF2-40B4-BE49-F238E27FC236}">
                <a16:creationId xmlns:a16="http://schemas.microsoft.com/office/drawing/2014/main" id="{06FEC13B-9E8C-584C-BE9E-938B37ED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966" y="5052099"/>
            <a:ext cx="2793710" cy="2789357"/>
          </a:xfrm>
          <a:custGeom>
            <a:avLst/>
            <a:gdLst>
              <a:gd name="T0" fmla="*/ 2828 w 2829"/>
              <a:gd name="T1" fmla="*/ 1410 h 2828"/>
              <a:gd name="T2" fmla="*/ 2828 w 2829"/>
              <a:gd name="T3" fmla="*/ 1410 h 2828"/>
              <a:gd name="T4" fmla="*/ 1409 w 2829"/>
              <a:gd name="T5" fmla="*/ 2827 h 2828"/>
              <a:gd name="T6" fmla="*/ 0 w 2829"/>
              <a:gd name="T7" fmla="*/ 1410 h 2828"/>
              <a:gd name="T8" fmla="*/ 1409 w 2829"/>
              <a:gd name="T9" fmla="*/ 0 h 2828"/>
              <a:gd name="T10" fmla="*/ 2828 w 2829"/>
              <a:gd name="T11" fmla="*/ 1410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9" h="2828">
                <a:moveTo>
                  <a:pt x="2828" y="1410"/>
                </a:moveTo>
                <a:lnTo>
                  <a:pt x="2828" y="1410"/>
                </a:lnTo>
                <a:cubicBezTo>
                  <a:pt x="2828" y="2195"/>
                  <a:pt x="2196" y="2827"/>
                  <a:pt x="1409" y="2827"/>
                </a:cubicBezTo>
                <a:cubicBezTo>
                  <a:pt x="633" y="2827"/>
                  <a:pt x="0" y="2195"/>
                  <a:pt x="0" y="1410"/>
                </a:cubicBezTo>
                <a:cubicBezTo>
                  <a:pt x="0" y="633"/>
                  <a:pt x="633" y="0"/>
                  <a:pt x="1409" y="0"/>
                </a:cubicBezTo>
                <a:cubicBezTo>
                  <a:pt x="2196" y="0"/>
                  <a:pt x="2828" y="633"/>
                  <a:pt x="2828" y="14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05">
            <a:extLst>
              <a:ext uri="{FF2B5EF4-FFF2-40B4-BE49-F238E27FC236}">
                <a16:creationId xmlns:a16="http://schemas.microsoft.com/office/drawing/2014/main" id="{56D0ECBC-9963-6945-AF0C-AFB9A607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476" y="4268816"/>
            <a:ext cx="2780657" cy="2780654"/>
          </a:xfrm>
          <a:custGeom>
            <a:avLst/>
            <a:gdLst>
              <a:gd name="T0" fmla="*/ 2818 w 2819"/>
              <a:gd name="T1" fmla="*/ 1410 h 2819"/>
              <a:gd name="T2" fmla="*/ 2818 w 2819"/>
              <a:gd name="T3" fmla="*/ 1410 h 2819"/>
              <a:gd name="T4" fmla="*/ 1409 w 2819"/>
              <a:gd name="T5" fmla="*/ 2818 h 2819"/>
              <a:gd name="T6" fmla="*/ 0 w 2819"/>
              <a:gd name="T7" fmla="*/ 1410 h 2819"/>
              <a:gd name="T8" fmla="*/ 1409 w 2819"/>
              <a:gd name="T9" fmla="*/ 0 h 2819"/>
              <a:gd name="T10" fmla="*/ 2818 w 2819"/>
              <a:gd name="T11" fmla="*/ 1410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9" h="2819">
                <a:moveTo>
                  <a:pt x="2818" y="1410"/>
                </a:moveTo>
                <a:lnTo>
                  <a:pt x="2818" y="1410"/>
                </a:lnTo>
                <a:cubicBezTo>
                  <a:pt x="2818" y="2196"/>
                  <a:pt x="2186" y="2818"/>
                  <a:pt x="1409" y="2818"/>
                </a:cubicBezTo>
                <a:cubicBezTo>
                  <a:pt x="632" y="2818"/>
                  <a:pt x="0" y="2196"/>
                  <a:pt x="0" y="1410"/>
                </a:cubicBezTo>
                <a:cubicBezTo>
                  <a:pt x="0" y="633"/>
                  <a:pt x="632" y="0"/>
                  <a:pt x="1409" y="0"/>
                </a:cubicBezTo>
                <a:cubicBezTo>
                  <a:pt x="2186" y="0"/>
                  <a:pt x="2818" y="633"/>
                  <a:pt x="2818" y="14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06">
            <a:extLst>
              <a:ext uri="{FF2B5EF4-FFF2-40B4-BE49-F238E27FC236}">
                <a16:creationId xmlns:a16="http://schemas.microsoft.com/office/drawing/2014/main" id="{23973BF3-0425-0A46-AA8C-3281E8FC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986" y="4268816"/>
            <a:ext cx="2780657" cy="2780654"/>
          </a:xfrm>
          <a:custGeom>
            <a:avLst/>
            <a:gdLst>
              <a:gd name="T0" fmla="*/ 2819 w 2820"/>
              <a:gd name="T1" fmla="*/ 1410 h 2819"/>
              <a:gd name="T2" fmla="*/ 2819 w 2820"/>
              <a:gd name="T3" fmla="*/ 1410 h 2819"/>
              <a:gd name="T4" fmla="*/ 1410 w 2820"/>
              <a:gd name="T5" fmla="*/ 2818 h 2819"/>
              <a:gd name="T6" fmla="*/ 0 w 2820"/>
              <a:gd name="T7" fmla="*/ 1410 h 2819"/>
              <a:gd name="T8" fmla="*/ 1410 w 2820"/>
              <a:gd name="T9" fmla="*/ 0 h 2819"/>
              <a:gd name="T10" fmla="*/ 2819 w 2820"/>
              <a:gd name="T11" fmla="*/ 1410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819">
                <a:moveTo>
                  <a:pt x="2819" y="1410"/>
                </a:moveTo>
                <a:lnTo>
                  <a:pt x="2819" y="1410"/>
                </a:lnTo>
                <a:cubicBezTo>
                  <a:pt x="2819" y="2196"/>
                  <a:pt x="2187" y="2818"/>
                  <a:pt x="1410" y="2818"/>
                </a:cubicBezTo>
                <a:cubicBezTo>
                  <a:pt x="633" y="2818"/>
                  <a:pt x="0" y="2196"/>
                  <a:pt x="0" y="1410"/>
                </a:cubicBezTo>
                <a:cubicBezTo>
                  <a:pt x="0" y="633"/>
                  <a:pt x="633" y="0"/>
                  <a:pt x="1410" y="0"/>
                </a:cubicBezTo>
                <a:cubicBezTo>
                  <a:pt x="2187" y="0"/>
                  <a:pt x="2819" y="633"/>
                  <a:pt x="2819" y="14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07">
            <a:extLst>
              <a:ext uri="{FF2B5EF4-FFF2-40B4-BE49-F238E27FC236}">
                <a16:creationId xmlns:a16="http://schemas.microsoft.com/office/drawing/2014/main" id="{E20DA549-C415-8F4D-A41D-0179BABB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029" y="5291434"/>
            <a:ext cx="2780657" cy="2780657"/>
          </a:xfrm>
          <a:custGeom>
            <a:avLst/>
            <a:gdLst>
              <a:gd name="T0" fmla="*/ 2819 w 2820"/>
              <a:gd name="T1" fmla="*/ 1410 h 2819"/>
              <a:gd name="T2" fmla="*/ 2819 w 2820"/>
              <a:gd name="T3" fmla="*/ 1410 h 2819"/>
              <a:gd name="T4" fmla="*/ 1410 w 2820"/>
              <a:gd name="T5" fmla="*/ 2818 h 2819"/>
              <a:gd name="T6" fmla="*/ 0 w 2820"/>
              <a:gd name="T7" fmla="*/ 1410 h 2819"/>
              <a:gd name="T8" fmla="*/ 1410 w 2820"/>
              <a:gd name="T9" fmla="*/ 0 h 2819"/>
              <a:gd name="T10" fmla="*/ 2819 w 2820"/>
              <a:gd name="T11" fmla="*/ 1410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819">
                <a:moveTo>
                  <a:pt x="2819" y="1410"/>
                </a:moveTo>
                <a:lnTo>
                  <a:pt x="2819" y="1410"/>
                </a:lnTo>
                <a:cubicBezTo>
                  <a:pt x="2819" y="2186"/>
                  <a:pt x="2187" y="2818"/>
                  <a:pt x="1410" y="2818"/>
                </a:cubicBezTo>
                <a:cubicBezTo>
                  <a:pt x="624" y="2818"/>
                  <a:pt x="0" y="2186"/>
                  <a:pt x="0" y="1410"/>
                </a:cubicBezTo>
                <a:cubicBezTo>
                  <a:pt x="0" y="633"/>
                  <a:pt x="624" y="0"/>
                  <a:pt x="1410" y="0"/>
                </a:cubicBezTo>
                <a:cubicBezTo>
                  <a:pt x="2187" y="0"/>
                  <a:pt x="2819" y="633"/>
                  <a:pt x="2819" y="14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08">
            <a:extLst>
              <a:ext uri="{FF2B5EF4-FFF2-40B4-BE49-F238E27FC236}">
                <a16:creationId xmlns:a16="http://schemas.microsoft.com/office/drawing/2014/main" id="{D5814410-1D8C-9B4F-A5DF-BAD79B0D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22" y="6575150"/>
            <a:ext cx="2780654" cy="2789357"/>
          </a:xfrm>
          <a:custGeom>
            <a:avLst/>
            <a:gdLst>
              <a:gd name="T0" fmla="*/ 2819 w 2820"/>
              <a:gd name="T1" fmla="*/ 1418 h 2828"/>
              <a:gd name="T2" fmla="*/ 2819 w 2820"/>
              <a:gd name="T3" fmla="*/ 1418 h 2828"/>
              <a:gd name="T4" fmla="*/ 1410 w 2820"/>
              <a:gd name="T5" fmla="*/ 2827 h 2828"/>
              <a:gd name="T6" fmla="*/ 0 w 2820"/>
              <a:gd name="T7" fmla="*/ 1418 h 2828"/>
              <a:gd name="T8" fmla="*/ 1410 w 2820"/>
              <a:gd name="T9" fmla="*/ 0 h 2828"/>
              <a:gd name="T10" fmla="*/ 2819 w 2820"/>
              <a:gd name="T11" fmla="*/ 1418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0" h="2828">
                <a:moveTo>
                  <a:pt x="2819" y="1418"/>
                </a:moveTo>
                <a:lnTo>
                  <a:pt x="2819" y="1418"/>
                </a:lnTo>
                <a:cubicBezTo>
                  <a:pt x="2819" y="2195"/>
                  <a:pt x="2187" y="2827"/>
                  <a:pt x="1410" y="2827"/>
                </a:cubicBezTo>
                <a:cubicBezTo>
                  <a:pt x="633" y="2827"/>
                  <a:pt x="0" y="2195"/>
                  <a:pt x="0" y="1418"/>
                </a:cubicBezTo>
                <a:cubicBezTo>
                  <a:pt x="0" y="632"/>
                  <a:pt x="633" y="0"/>
                  <a:pt x="1410" y="0"/>
                </a:cubicBezTo>
                <a:cubicBezTo>
                  <a:pt x="2187" y="0"/>
                  <a:pt x="2819" y="632"/>
                  <a:pt x="2819" y="14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09">
            <a:extLst>
              <a:ext uri="{FF2B5EF4-FFF2-40B4-BE49-F238E27FC236}">
                <a16:creationId xmlns:a16="http://schemas.microsoft.com/office/drawing/2014/main" id="{A200B0E0-4556-9747-AA0D-E5C88D561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415" y="6827541"/>
            <a:ext cx="2793710" cy="2780654"/>
          </a:xfrm>
          <a:custGeom>
            <a:avLst/>
            <a:gdLst>
              <a:gd name="T0" fmla="*/ 2828 w 2829"/>
              <a:gd name="T1" fmla="*/ 1409 h 2819"/>
              <a:gd name="T2" fmla="*/ 2828 w 2829"/>
              <a:gd name="T3" fmla="*/ 1409 h 2819"/>
              <a:gd name="T4" fmla="*/ 1419 w 2829"/>
              <a:gd name="T5" fmla="*/ 2818 h 2819"/>
              <a:gd name="T6" fmla="*/ 0 w 2829"/>
              <a:gd name="T7" fmla="*/ 1409 h 2819"/>
              <a:gd name="T8" fmla="*/ 1419 w 2829"/>
              <a:gd name="T9" fmla="*/ 0 h 2819"/>
              <a:gd name="T10" fmla="*/ 2828 w 2829"/>
              <a:gd name="T11" fmla="*/ 1409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9" h="2819">
                <a:moveTo>
                  <a:pt x="2828" y="1409"/>
                </a:moveTo>
                <a:lnTo>
                  <a:pt x="2828" y="1409"/>
                </a:lnTo>
                <a:cubicBezTo>
                  <a:pt x="2828" y="2186"/>
                  <a:pt x="2196" y="2818"/>
                  <a:pt x="1419" y="2818"/>
                </a:cubicBezTo>
                <a:cubicBezTo>
                  <a:pt x="633" y="2818"/>
                  <a:pt x="0" y="2186"/>
                  <a:pt x="0" y="1409"/>
                </a:cubicBezTo>
                <a:cubicBezTo>
                  <a:pt x="0" y="632"/>
                  <a:pt x="633" y="0"/>
                  <a:pt x="1419" y="0"/>
                </a:cubicBezTo>
                <a:cubicBezTo>
                  <a:pt x="2196" y="0"/>
                  <a:pt x="2828" y="632"/>
                  <a:pt x="2828" y="14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10">
            <a:extLst>
              <a:ext uri="{FF2B5EF4-FFF2-40B4-BE49-F238E27FC236}">
                <a16:creationId xmlns:a16="http://schemas.microsoft.com/office/drawing/2014/main" id="{BE794249-5107-4542-995F-7DDA7962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26" y="10339259"/>
            <a:ext cx="935587" cy="926886"/>
          </a:xfrm>
          <a:custGeom>
            <a:avLst/>
            <a:gdLst>
              <a:gd name="T0" fmla="*/ 949 w 950"/>
              <a:gd name="T1" fmla="*/ 470 h 941"/>
              <a:gd name="T2" fmla="*/ 949 w 950"/>
              <a:gd name="T3" fmla="*/ 470 h 941"/>
              <a:gd name="T4" fmla="*/ 470 w 950"/>
              <a:gd name="T5" fmla="*/ 940 h 941"/>
              <a:gd name="T6" fmla="*/ 0 w 950"/>
              <a:gd name="T7" fmla="*/ 470 h 941"/>
              <a:gd name="T8" fmla="*/ 470 w 950"/>
              <a:gd name="T9" fmla="*/ 0 h 941"/>
              <a:gd name="T10" fmla="*/ 949 w 950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941">
                <a:moveTo>
                  <a:pt x="949" y="470"/>
                </a:moveTo>
                <a:lnTo>
                  <a:pt x="949" y="470"/>
                </a:lnTo>
                <a:cubicBezTo>
                  <a:pt x="949" y="732"/>
                  <a:pt x="733" y="940"/>
                  <a:pt x="470" y="940"/>
                </a:cubicBezTo>
                <a:cubicBezTo>
                  <a:pt x="217" y="940"/>
                  <a:pt x="0" y="732"/>
                  <a:pt x="0" y="470"/>
                </a:cubicBezTo>
                <a:cubicBezTo>
                  <a:pt x="0" y="208"/>
                  <a:pt x="217" y="0"/>
                  <a:pt x="470" y="0"/>
                </a:cubicBezTo>
                <a:cubicBezTo>
                  <a:pt x="733" y="0"/>
                  <a:pt x="949" y="208"/>
                  <a:pt x="949" y="4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11">
            <a:extLst>
              <a:ext uri="{FF2B5EF4-FFF2-40B4-BE49-F238E27FC236}">
                <a16:creationId xmlns:a16="http://schemas.microsoft.com/office/drawing/2014/main" id="{A70D52C1-53D7-1947-9DD6-D4B39BDB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02" y="10526378"/>
            <a:ext cx="926884" cy="926884"/>
          </a:xfrm>
          <a:custGeom>
            <a:avLst/>
            <a:gdLst>
              <a:gd name="T0" fmla="*/ 939 w 940"/>
              <a:gd name="T1" fmla="*/ 470 h 941"/>
              <a:gd name="T2" fmla="*/ 939 w 940"/>
              <a:gd name="T3" fmla="*/ 470 h 941"/>
              <a:gd name="T4" fmla="*/ 470 w 940"/>
              <a:gd name="T5" fmla="*/ 940 h 941"/>
              <a:gd name="T6" fmla="*/ 0 w 940"/>
              <a:gd name="T7" fmla="*/ 470 h 941"/>
              <a:gd name="T8" fmla="*/ 470 w 940"/>
              <a:gd name="T9" fmla="*/ 0 h 941"/>
              <a:gd name="T10" fmla="*/ 939 w 940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0" h="941">
                <a:moveTo>
                  <a:pt x="939" y="470"/>
                </a:moveTo>
                <a:lnTo>
                  <a:pt x="939" y="470"/>
                </a:lnTo>
                <a:cubicBezTo>
                  <a:pt x="939" y="732"/>
                  <a:pt x="732" y="940"/>
                  <a:pt x="470" y="940"/>
                </a:cubicBezTo>
                <a:cubicBezTo>
                  <a:pt x="217" y="940"/>
                  <a:pt x="0" y="732"/>
                  <a:pt x="0" y="470"/>
                </a:cubicBezTo>
                <a:cubicBezTo>
                  <a:pt x="0" y="208"/>
                  <a:pt x="217" y="0"/>
                  <a:pt x="470" y="0"/>
                </a:cubicBezTo>
                <a:cubicBezTo>
                  <a:pt x="732" y="0"/>
                  <a:pt x="939" y="208"/>
                  <a:pt x="939" y="4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12">
            <a:extLst>
              <a:ext uri="{FF2B5EF4-FFF2-40B4-BE49-F238E27FC236}">
                <a16:creationId xmlns:a16="http://schemas.microsoft.com/office/drawing/2014/main" id="{C67040C0-EC64-E345-BB51-3174111E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854" y="10339259"/>
            <a:ext cx="926887" cy="926886"/>
          </a:xfrm>
          <a:custGeom>
            <a:avLst/>
            <a:gdLst>
              <a:gd name="T0" fmla="*/ 940 w 941"/>
              <a:gd name="T1" fmla="*/ 470 h 941"/>
              <a:gd name="T2" fmla="*/ 940 w 941"/>
              <a:gd name="T3" fmla="*/ 470 h 941"/>
              <a:gd name="T4" fmla="*/ 470 w 941"/>
              <a:gd name="T5" fmla="*/ 940 h 941"/>
              <a:gd name="T6" fmla="*/ 0 w 941"/>
              <a:gd name="T7" fmla="*/ 470 h 941"/>
              <a:gd name="T8" fmla="*/ 470 w 941"/>
              <a:gd name="T9" fmla="*/ 0 h 941"/>
              <a:gd name="T10" fmla="*/ 940 w 941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1">
                <a:moveTo>
                  <a:pt x="940" y="470"/>
                </a:moveTo>
                <a:lnTo>
                  <a:pt x="940" y="470"/>
                </a:lnTo>
                <a:cubicBezTo>
                  <a:pt x="940" y="732"/>
                  <a:pt x="723" y="940"/>
                  <a:pt x="470" y="940"/>
                </a:cubicBezTo>
                <a:cubicBezTo>
                  <a:pt x="208" y="940"/>
                  <a:pt x="0" y="732"/>
                  <a:pt x="0" y="470"/>
                </a:cubicBezTo>
                <a:cubicBezTo>
                  <a:pt x="0" y="208"/>
                  <a:pt x="208" y="0"/>
                  <a:pt x="470" y="0"/>
                </a:cubicBezTo>
                <a:cubicBezTo>
                  <a:pt x="723" y="0"/>
                  <a:pt x="940" y="208"/>
                  <a:pt x="940" y="4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13">
            <a:extLst>
              <a:ext uri="{FF2B5EF4-FFF2-40B4-BE49-F238E27FC236}">
                <a16:creationId xmlns:a16="http://schemas.microsoft.com/office/drawing/2014/main" id="{486CF10B-D4F2-214A-93C6-B41128F7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0" y="10465456"/>
            <a:ext cx="926887" cy="935587"/>
          </a:xfrm>
          <a:custGeom>
            <a:avLst/>
            <a:gdLst>
              <a:gd name="T0" fmla="*/ 939 w 940"/>
              <a:gd name="T1" fmla="*/ 478 h 949"/>
              <a:gd name="T2" fmla="*/ 939 w 940"/>
              <a:gd name="T3" fmla="*/ 478 h 949"/>
              <a:gd name="T4" fmla="*/ 470 w 940"/>
              <a:gd name="T5" fmla="*/ 948 h 949"/>
              <a:gd name="T6" fmla="*/ 0 w 940"/>
              <a:gd name="T7" fmla="*/ 478 h 949"/>
              <a:gd name="T8" fmla="*/ 470 w 940"/>
              <a:gd name="T9" fmla="*/ 0 h 949"/>
              <a:gd name="T10" fmla="*/ 939 w 940"/>
              <a:gd name="T11" fmla="*/ 47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0" h="949">
                <a:moveTo>
                  <a:pt x="939" y="478"/>
                </a:moveTo>
                <a:lnTo>
                  <a:pt x="939" y="478"/>
                </a:lnTo>
                <a:cubicBezTo>
                  <a:pt x="939" y="731"/>
                  <a:pt x="732" y="948"/>
                  <a:pt x="470" y="948"/>
                </a:cubicBezTo>
                <a:cubicBezTo>
                  <a:pt x="208" y="948"/>
                  <a:pt x="0" y="731"/>
                  <a:pt x="0" y="478"/>
                </a:cubicBezTo>
                <a:cubicBezTo>
                  <a:pt x="0" y="216"/>
                  <a:pt x="208" y="0"/>
                  <a:pt x="470" y="0"/>
                </a:cubicBezTo>
                <a:cubicBezTo>
                  <a:pt x="732" y="0"/>
                  <a:pt x="939" y="216"/>
                  <a:pt x="939" y="4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14">
            <a:extLst>
              <a:ext uri="{FF2B5EF4-FFF2-40B4-BE49-F238E27FC236}">
                <a16:creationId xmlns:a16="http://schemas.microsoft.com/office/drawing/2014/main" id="{19D582DB-D07E-BE4C-9349-93646BD2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00" y="5952873"/>
            <a:ext cx="992159" cy="987809"/>
          </a:xfrm>
          <a:custGeom>
            <a:avLst/>
            <a:gdLst>
              <a:gd name="T0" fmla="*/ 497 w 1004"/>
              <a:gd name="T1" fmla="*/ 1002 h 1003"/>
              <a:gd name="T2" fmla="*/ 497 w 1004"/>
              <a:gd name="T3" fmla="*/ 1002 h 1003"/>
              <a:gd name="T4" fmla="*/ 145 w 1004"/>
              <a:gd name="T5" fmla="*/ 858 h 1003"/>
              <a:gd name="T6" fmla="*/ 0 w 1004"/>
              <a:gd name="T7" fmla="*/ 497 h 1003"/>
              <a:gd name="T8" fmla="*/ 145 w 1004"/>
              <a:gd name="T9" fmla="*/ 144 h 1003"/>
              <a:gd name="T10" fmla="*/ 497 w 1004"/>
              <a:gd name="T11" fmla="*/ 0 h 1003"/>
              <a:gd name="T12" fmla="*/ 859 w 1004"/>
              <a:gd name="T13" fmla="*/ 144 h 1003"/>
              <a:gd name="T14" fmla="*/ 1003 w 1004"/>
              <a:gd name="T15" fmla="*/ 497 h 1003"/>
              <a:gd name="T16" fmla="*/ 859 w 1004"/>
              <a:gd name="T17" fmla="*/ 858 h 1003"/>
              <a:gd name="T18" fmla="*/ 497 w 1004"/>
              <a:gd name="T19" fmla="*/ 1002 h 1003"/>
              <a:gd name="T20" fmla="*/ 497 w 1004"/>
              <a:gd name="T21" fmla="*/ 54 h 1003"/>
              <a:gd name="T22" fmla="*/ 497 w 1004"/>
              <a:gd name="T23" fmla="*/ 54 h 1003"/>
              <a:gd name="T24" fmla="*/ 54 w 1004"/>
              <a:gd name="T25" fmla="*/ 497 h 1003"/>
              <a:gd name="T26" fmla="*/ 497 w 1004"/>
              <a:gd name="T27" fmla="*/ 939 h 1003"/>
              <a:gd name="T28" fmla="*/ 940 w 1004"/>
              <a:gd name="T29" fmla="*/ 497 h 1003"/>
              <a:gd name="T30" fmla="*/ 497 w 1004"/>
              <a:gd name="T31" fmla="*/ 54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4" h="1003">
                <a:moveTo>
                  <a:pt x="497" y="1002"/>
                </a:moveTo>
                <a:lnTo>
                  <a:pt x="497" y="1002"/>
                </a:lnTo>
                <a:cubicBezTo>
                  <a:pt x="361" y="1002"/>
                  <a:pt x="235" y="948"/>
                  <a:pt x="145" y="858"/>
                </a:cubicBezTo>
                <a:cubicBezTo>
                  <a:pt x="45" y="759"/>
                  <a:pt x="0" y="632"/>
                  <a:pt x="0" y="497"/>
                </a:cubicBezTo>
                <a:cubicBezTo>
                  <a:pt x="0" y="361"/>
                  <a:pt x="45" y="235"/>
                  <a:pt x="145" y="144"/>
                </a:cubicBezTo>
                <a:cubicBezTo>
                  <a:pt x="235" y="45"/>
                  <a:pt x="361" y="0"/>
                  <a:pt x="497" y="0"/>
                </a:cubicBezTo>
                <a:cubicBezTo>
                  <a:pt x="633" y="0"/>
                  <a:pt x="759" y="45"/>
                  <a:pt x="859" y="144"/>
                </a:cubicBezTo>
                <a:cubicBezTo>
                  <a:pt x="949" y="235"/>
                  <a:pt x="1003" y="361"/>
                  <a:pt x="1003" y="497"/>
                </a:cubicBezTo>
                <a:cubicBezTo>
                  <a:pt x="1003" y="632"/>
                  <a:pt x="949" y="759"/>
                  <a:pt x="859" y="858"/>
                </a:cubicBezTo>
                <a:cubicBezTo>
                  <a:pt x="759" y="948"/>
                  <a:pt x="633" y="1002"/>
                  <a:pt x="497" y="1002"/>
                </a:cubicBezTo>
                <a:close/>
                <a:moveTo>
                  <a:pt x="497" y="54"/>
                </a:moveTo>
                <a:lnTo>
                  <a:pt x="497" y="54"/>
                </a:lnTo>
                <a:cubicBezTo>
                  <a:pt x="253" y="54"/>
                  <a:pt x="54" y="253"/>
                  <a:pt x="54" y="497"/>
                </a:cubicBezTo>
                <a:cubicBezTo>
                  <a:pt x="54" y="741"/>
                  <a:pt x="253" y="939"/>
                  <a:pt x="497" y="939"/>
                </a:cubicBezTo>
                <a:cubicBezTo>
                  <a:pt x="741" y="939"/>
                  <a:pt x="940" y="741"/>
                  <a:pt x="940" y="497"/>
                </a:cubicBezTo>
                <a:cubicBezTo>
                  <a:pt x="940" y="253"/>
                  <a:pt x="741" y="54"/>
                  <a:pt x="497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15">
            <a:extLst>
              <a:ext uri="{FF2B5EF4-FFF2-40B4-BE49-F238E27FC236}">
                <a16:creationId xmlns:a16="http://schemas.microsoft.com/office/drawing/2014/main" id="{FB7D4BDF-30F6-1741-9F91-488E12C5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03" y="6070367"/>
            <a:ext cx="704955" cy="169710"/>
          </a:xfrm>
          <a:custGeom>
            <a:avLst/>
            <a:gdLst>
              <a:gd name="T0" fmla="*/ 361 w 715"/>
              <a:gd name="T1" fmla="*/ 172 h 173"/>
              <a:gd name="T2" fmla="*/ 361 w 715"/>
              <a:gd name="T3" fmla="*/ 172 h 173"/>
              <a:gd name="T4" fmla="*/ 352 w 715"/>
              <a:gd name="T5" fmla="*/ 172 h 173"/>
              <a:gd name="T6" fmla="*/ 18 w 715"/>
              <a:gd name="T7" fmla="*/ 54 h 173"/>
              <a:gd name="T8" fmla="*/ 9 w 715"/>
              <a:gd name="T9" fmla="*/ 18 h 173"/>
              <a:gd name="T10" fmla="*/ 54 w 715"/>
              <a:gd name="T11" fmla="*/ 9 h 173"/>
              <a:gd name="T12" fmla="*/ 352 w 715"/>
              <a:gd name="T13" fmla="*/ 109 h 173"/>
              <a:gd name="T14" fmla="*/ 659 w 715"/>
              <a:gd name="T15" fmla="*/ 18 h 173"/>
              <a:gd name="T16" fmla="*/ 705 w 715"/>
              <a:gd name="T17" fmla="*/ 27 h 173"/>
              <a:gd name="T18" fmla="*/ 696 w 715"/>
              <a:gd name="T19" fmla="*/ 64 h 173"/>
              <a:gd name="T20" fmla="*/ 361 w 715"/>
              <a:gd name="T2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" h="173">
                <a:moveTo>
                  <a:pt x="361" y="172"/>
                </a:moveTo>
                <a:lnTo>
                  <a:pt x="361" y="172"/>
                </a:lnTo>
                <a:lnTo>
                  <a:pt x="352" y="172"/>
                </a:lnTo>
                <a:cubicBezTo>
                  <a:pt x="235" y="163"/>
                  <a:pt x="117" y="127"/>
                  <a:pt x="18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0"/>
                  <a:pt x="36" y="0"/>
                  <a:pt x="54" y="9"/>
                </a:cubicBezTo>
                <a:cubicBezTo>
                  <a:pt x="144" y="73"/>
                  <a:pt x="244" y="109"/>
                  <a:pt x="352" y="109"/>
                </a:cubicBezTo>
                <a:cubicBezTo>
                  <a:pt x="461" y="109"/>
                  <a:pt x="569" y="73"/>
                  <a:pt x="659" y="18"/>
                </a:cubicBezTo>
                <a:cubicBezTo>
                  <a:pt x="668" y="9"/>
                  <a:pt x="686" y="9"/>
                  <a:pt x="705" y="27"/>
                </a:cubicBezTo>
                <a:cubicBezTo>
                  <a:pt x="714" y="36"/>
                  <a:pt x="705" y="54"/>
                  <a:pt x="696" y="64"/>
                </a:cubicBezTo>
                <a:cubicBezTo>
                  <a:pt x="596" y="136"/>
                  <a:pt x="479" y="172"/>
                  <a:pt x="361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16">
            <a:extLst>
              <a:ext uri="{FF2B5EF4-FFF2-40B4-BE49-F238E27FC236}">
                <a16:creationId xmlns:a16="http://schemas.microsoft.com/office/drawing/2014/main" id="{5E06377F-0384-0A43-983B-0E1D3D87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603" y="6657828"/>
            <a:ext cx="704955" cy="161010"/>
          </a:xfrm>
          <a:custGeom>
            <a:avLst/>
            <a:gdLst>
              <a:gd name="T0" fmla="*/ 677 w 715"/>
              <a:gd name="T1" fmla="*/ 163 h 164"/>
              <a:gd name="T2" fmla="*/ 677 w 715"/>
              <a:gd name="T3" fmla="*/ 163 h 164"/>
              <a:gd name="T4" fmla="*/ 659 w 715"/>
              <a:gd name="T5" fmla="*/ 163 h 164"/>
              <a:gd name="T6" fmla="*/ 361 w 715"/>
              <a:gd name="T7" fmla="*/ 64 h 164"/>
              <a:gd name="T8" fmla="*/ 54 w 715"/>
              <a:gd name="T9" fmla="*/ 154 h 164"/>
              <a:gd name="T10" fmla="*/ 9 w 715"/>
              <a:gd name="T11" fmla="*/ 145 h 164"/>
              <a:gd name="T12" fmla="*/ 18 w 715"/>
              <a:gd name="T13" fmla="*/ 100 h 164"/>
              <a:gd name="T14" fmla="*/ 361 w 715"/>
              <a:gd name="T15" fmla="*/ 0 h 164"/>
              <a:gd name="T16" fmla="*/ 696 w 715"/>
              <a:gd name="T17" fmla="*/ 109 h 164"/>
              <a:gd name="T18" fmla="*/ 696 w 715"/>
              <a:gd name="T19" fmla="*/ 154 h 164"/>
              <a:gd name="T20" fmla="*/ 677 w 715"/>
              <a:gd name="T2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" h="164">
                <a:moveTo>
                  <a:pt x="677" y="163"/>
                </a:moveTo>
                <a:lnTo>
                  <a:pt x="677" y="163"/>
                </a:lnTo>
                <a:cubicBezTo>
                  <a:pt x="668" y="163"/>
                  <a:pt x="659" y="163"/>
                  <a:pt x="659" y="163"/>
                </a:cubicBezTo>
                <a:cubicBezTo>
                  <a:pt x="569" y="100"/>
                  <a:pt x="469" y="64"/>
                  <a:pt x="361" y="64"/>
                </a:cubicBezTo>
                <a:cubicBezTo>
                  <a:pt x="253" y="64"/>
                  <a:pt x="144" y="91"/>
                  <a:pt x="54" y="154"/>
                </a:cubicBezTo>
                <a:cubicBezTo>
                  <a:pt x="36" y="163"/>
                  <a:pt x="18" y="154"/>
                  <a:pt x="9" y="145"/>
                </a:cubicBezTo>
                <a:cubicBezTo>
                  <a:pt x="0" y="127"/>
                  <a:pt x="0" y="109"/>
                  <a:pt x="18" y="100"/>
                </a:cubicBezTo>
                <a:cubicBezTo>
                  <a:pt x="117" y="37"/>
                  <a:pt x="235" y="0"/>
                  <a:pt x="361" y="0"/>
                </a:cubicBezTo>
                <a:cubicBezTo>
                  <a:pt x="479" y="0"/>
                  <a:pt x="596" y="37"/>
                  <a:pt x="696" y="109"/>
                </a:cubicBezTo>
                <a:cubicBezTo>
                  <a:pt x="705" y="118"/>
                  <a:pt x="714" y="136"/>
                  <a:pt x="696" y="154"/>
                </a:cubicBezTo>
                <a:cubicBezTo>
                  <a:pt x="696" y="163"/>
                  <a:pt x="686" y="163"/>
                  <a:pt x="677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17">
            <a:extLst>
              <a:ext uri="{FF2B5EF4-FFF2-40B4-BE49-F238E27FC236}">
                <a16:creationId xmlns:a16="http://schemas.microsoft.com/office/drawing/2014/main" id="{2BDEF050-EABD-0F48-B561-DD49FA3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00" y="6418493"/>
            <a:ext cx="992159" cy="65272"/>
          </a:xfrm>
          <a:custGeom>
            <a:avLst/>
            <a:gdLst>
              <a:gd name="T0" fmla="*/ 976 w 1004"/>
              <a:gd name="T1" fmla="*/ 63 h 64"/>
              <a:gd name="T2" fmla="*/ 976 w 1004"/>
              <a:gd name="T3" fmla="*/ 63 h 64"/>
              <a:gd name="T4" fmla="*/ 27 w 1004"/>
              <a:gd name="T5" fmla="*/ 63 h 64"/>
              <a:gd name="T6" fmla="*/ 0 w 1004"/>
              <a:gd name="T7" fmla="*/ 27 h 64"/>
              <a:gd name="T8" fmla="*/ 27 w 1004"/>
              <a:gd name="T9" fmla="*/ 0 h 64"/>
              <a:gd name="T10" fmla="*/ 976 w 1004"/>
              <a:gd name="T11" fmla="*/ 0 h 64"/>
              <a:gd name="T12" fmla="*/ 1003 w 1004"/>
              <a:gd name="T13" fmla="*/ 27 h 64"/>
              <a:gd name="T14" fmla="*/ 976 w 100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64">
                <a:moveTo>
                  <a:pt x="976" y="63"/>
                </a:moveTo>
                <a:lnTo>
                  <a:pt x="976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76" y="0"/>
                  <a:pt x="976" y="0"/>
                  <a:pt x="976" y="0"/>
                </a:cubicBezTo>
                <a:cubicBezTo>
                  <a:pt x="985" y="0"/>
                  <a:pt x="1003" y="9"/>
                  <a:pt x="1003" y="27"/>
                </a:cubicBezTo>
                <a:cubicBezTo>
                  <a:pt x="1003" y="45"/>
                  <a:pt x="985" y="63"/>
                  <a:pt x="97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18">
            <a:extLst>
              <a:ext uri="{FF2B5EF4-FFF2-40B4-BE49-F238E27FC236}">
                <a16:creationId xmlns:a16="http://schemas.microsoft.com/office/drawing/2014/main" id="{7F39DC2F-EBEF-FA4B-9376-03C5E34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822" y="5944170"/>
            <a:ext cx="330720" cy="996512"/>
          </a:xfrm>
          <a:custGeom>
            <a:avLst/>
            <a:gdLst>
              <a:gd name="T0" fmla="*/ 280 w 335"/>
              <a:gd name="T1" fmla="*/ 1011 h 1012"/>
              <a:gd name="T2" fmla="*/ 280 w 335"/>
              <a:gd name="T3" fmla="*/ 1011 h 1012"/>
              <a:gd name="T4" fmla="*/ 262 w 335"/>
              <a:gd name="T5" fmla="*/ 1002 h 1012"/>
              <a:gd name="T6" fmla="*/ 0 w 335"/>
              <a:gd name="T7" fmla="*/ 506 h 1012"/>
              <a:gd name="T8" fmla="*/ 280 w 335"/>
              <a:gd name="T9" fmla="*/ 9 h 1012"/>
              <a:gd name="T10" fmla="*/ 325 w 335"/>
              <a:gd name="T11" fmla="*/ 18 h 1012"/>
              <a:gd name="T12" fmla="*/ 316 w 335"/>
              <a:gd name="T13" fmla="*/ 63 h 1012"/>
              <a:gd name="T14" fmla="*/ 63 w 335"/>
              <a:gd name="T15" fmla="*/ 506 h 1012"/>
              <a:gd name="T16" fmla="*/ 298 w 335"/>
              <a:gd name="T17" fmla="*/ 957 h 1012"/>
              <a:gd name="T18" fmla="*/ 307 w 335"/>
              <a:gd name="T19" fmla="*/ 1002 h 1012"/>
              <a:gd name="T20" fmla="*/ 280 w 335"/>
              <a:gd name="T2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5" h="1012">
                <a:moveTo>
                  <a:pt x="280" y="1011"/>
                </a:moveTo>
                <a:lnTo>
                  <a:pt x="280" y="1011"/>
                </a:lnTo>
                <a:cubicBezTo>
                  <a:pt x="271" y="1011"/>
                  <a:pt x="262" y="1011"/>
                  <a:pt x="262" y="1002"/>
                </a:cubicBezTo>
                <a:cubicBezTo>
                  <a:pt x="90" y="858"/>
                  <a:pt x="0" y="686"/>
                  <a:pt x="0" y="506"/>
                </a:cubicBezTo>
                <a:cubicBezTo>
                  <a:pt x="9" y="325"/>
                  <a:pt x="108" y="153"/>
                  <a:pt x="280" y="9"/>
                </a:cubicBezTo>
                <a:cubicBezTo>
                  <a:pt x="298" y="0"/>
                  <a:pt x="316" y="0"/>
                  <a:pt x="325" y="18"/>
                </a:cubicBezTo>
                <a:cubicBezTo>
                  <a:pt x="334" y="27"/>
                  <a:pt x="334" y="45"/>
                  <a:pt x="316" y="63"/>
                </a:cubicBezTo>
                <a:cubicBezTo>
                  <a:pt x="154" y="190"/>
                  <a:pt x="72" y="343"/>
                  <a:pt x="63" y="506"/>
                </a:cubicBezTo>
                <a:cubicBezTo>
                  <a:pt x="63" y="668"/>
                  <a:pt x="145" y="822"/>
                  <a:pt x="298" y="957"/>
                </a:cubicBezTo>
                <a:cubicBezTo>
                  <a:pt x="316" y="966"/>
                  <a:pt x="316" y="984"/>
                  <a:pt x="307" y="1002"/>
                </a:cubicBezTo>
                <a:cubicBezTo>
                  <a:pt x="298" y="1011"/>
                  <a:pt x="289" y="1011"/>
                  <a:pt x="280" y="10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19">
            <a:extLst>
              <a:ext uri="{FF2B5EF4-FFF2-40B4-BE49-F238E27FC236}">
                <a16:creationId xmlns:a16="http://schemas.microsoft.com/office/drawing/2014/main" id="{5AD91B8A-0E57-354C-B7F5-8C7F0413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916" y="5944170"/>
            <a:ext cx="339423" cy="996512"/>
          </a:xfrm>
          <a:custGeom>
            <a:avLst/>
            <a:gdLst>
              <a:gd name="T0" fmla="*/ 36 w 344"/>
              <a:gd name="T1" fmla="*/ 1011 h 1012"/>
              <a:gd name="T2" fmla="*/ 36 w 344"/>
              <a:gd name="T3" fmla="*/ 1011 h 1012"/>
              <a:gd name="T4" fmla="*/ 18 w 344"/>
              <a:gd name="T5" fmla="*/ 1002 h 1012"/>
              <a:gd name="T6" fmla="*/ 18 w 344"/>
              <a:gd name="T7" fmla="*/ 957 h 1012"/>
              <a:gd name="T8" fmla="*/ 271 w 344"/>
              <a:gd name="T9" fmla="*/ 515 h 1012"/>
              <a:gd name="T10" fmla="*/ 36 w 344"/>
              <a:gd name="T11" fmla="*/ 63 h 1012"/>
              <a:gd name="T12" fmla="*/ 36 w 344"/>
              <a:gd name="T13" fmla="*/ 18 h 1012"/>
              <a:gd name="T14" fmla="*/ 81 w 344"/>
              <a:gd name="T15" fmla="*/ 9 h 1012"/>
              <a:gd name="T16" fmla="*/ 334 w 344"/>
              <a:gd name="T17" fmla="*/ 515 h 1012"/>
              <a:gd name="T18" fmla="*/ 54 w 344"/>
              <a:gd name="T19" fmla="*/ 1002 h 1012"/>
              <a:gd name="T20" fmla="*/ 36 w 344"/>
              <a:gd name="T2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4" h="1012">
                <a:moveTo>
                  <a:pt x="36" y="1011"/>
                </a:moveTo>
                <a:lnTo>
                  <a:pt x="36" y="1011"/>
                </a:lnTo>
                <a:cubicBezTo>
                  <a:pt x="27" y="1011"/>
                  <a:pt x="18" y="1002"/>
                  <a:pt x="18" y="1002"/>
                </a:cubicBezTo>
                <a:cubicBezTo>
                  <a:pt x="0" y="984"/>
                  <a:pt x="9" y="966"/>
                  <a:pt x="18" y="957"/>
                </a:cubicBezTo>
                <a:cubicBezTo>
                  <a:pt x="181" y="822"/>
                  <a:pt x="271" y="668"/>
                  <a:pt x="271" y="515"/>
                </a:cubicBezTo>
                <a:cubicBezTo>
                  <a:pt x="280" y="352"/>
                  <a:pt x="199" y="199"/>
                  <a:pt x="36" y="63"/>
                </a:cubicBezTo>
                <a:cubicBezTo>
                  <a:pt x="27" y="45"/>
                  <a:pt x="27" y="27"/>
                  <a:pt x="36" y="18"/>
                </a:cubicBezTo>
                <a:cubicBezTo>
                  <a:pt x="45" y="0"/>
                  <a:pt x="63" y="0"/>
                  <a:pt x="81" y="9"/>
                </a:cubicBezTo>
                <a:cubicBezTo>
                  <a:pt x="253" y="162"/>
                  <a:pt x="343" y="334"/>
                  <a:pt x="334" y="515"/>
                </a:cubicBezTo>
                <a:cubicBezTo>
                  <a:pt x="334" y="696"/>
                  <a:pt x="235" y="858"/>
                  <a:pt x="54" y="1002"/>
                </a:cubicBezTo>
                <a:cubicBezTo>
                  <a:pt x="54" y="1011"/>
                  <a:pt x="45" y="1011"/>
                  <a:pt x="36" y="10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20">
            <a:extLst>
              <a:ext uri="{FF2B5EF4-FFF2-40B4-BE49-F238E27FC236}">
                <a16:creationId xmlns:a16="http://schemas.microsoft.com/office/drawing/2014/main" id="{3F84299B-27F5-E140-B14F-D32E5227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373" y="5469850"/>
            <a:ext cx="213226" cy="661439"/>
          </a:xfrm>
          <a:custGeom>
            <a:avLst/>
            <a:gdLst>
              <a:gd name="T0" fmla="*/ 109 w 218"/>
              <a:gd name="T1" fmla="*/ 669 h 670"/>
              <a:gd name="T2" fmla="*/ 109 w 218"/>
              <a:gd name="T3" fmla="*/ 669 h 670"/>
              <a:gd name="T4" fmla="*/ 9 w 218"/>
              <a:gd name="T5" fmla="*/ 614 h 670"/>
              <a:gd name="T6" fmla="*/ 0 w 218"/>
              <a:gd name="T7" fmla="*/ 560 h 670"/>
              <a:gd name="T8" fmla="*/ 63 w 218"/>
              <a:gd name="T9" fmla="*/ 560 h 670"/>
              <a:gd name="T10" fmla="*/ 63 w 218"/>
              <a:gd name="T11" fmla="*/ 560 h 670"/>
              <a:gd name="T12" fmla="*/ 72 w 218"/>
              <a:gd name="T13" fmla="*/ 587 h 670"/>
              <a:gd name="T14" fmla="*/ 109 w 218"/>
              <a:gd name="T15" fmla="*/ 605 h 670"/>
              <a:gd name="T16" fmla="*/ 154 w 218"/>
              <a:gd name="T17" fmla="*/ 587 h 670"/>
              <a:gd name="T18" fmla="*/ 154 w 218"/>
              <a:gd name="T19" fmla="*/ 560 h 670"/>
              <a:gd name="T20" fmla="*/ 163 w 218"/>
              <a:gd name="T21" fmla="*/ 27 h 670"/>
              <a:gd name="T22" fmla="*/ 190 w 218"/>
              <a:gd name="T23" fmla="*/ 0 h 670"/>
              <a:gd name="T24" fmla="*/ 190 w 218"/>
              <a:gd name="T25" fmla="*/ 0 h 670"/>
              <a:gd name="T26" fmla="*/ 217 w 218"/>
              <a:gd name="T27" fmla="*/ 27 h 670"/>
              <a:gd name="T28" fmla="*/ 217 w 218"/>
              <a:gd name="T29" fmla="*/ 560 h 670"/>
              <a:gd name="T30" fmla="*/ 208 w 218"/>
              <a:gd name="T31" fmla="*/ 614 h 670"/>
              <a:gd name="T32" fmla="*/ 109 w 218"/>
              <a:gd name="T33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670">
                <a:moveTo>
                  <a:pt x="109" y="669"/>
                </a:moveTo>
                <a:lnTo>
                  <a:pt x="109" y="669"/>
                </a:lnTo>
                <a:cubicBezTo>
                  <a:pt x="63" y="669"/>
                  <a:pt x="27" y="650"/>
                  <a:pt x="9" y="614"/>
                </a:cubicBezTo>
                <a:cubicBezTo>
                  <a:pt x="0" y="587"/>
                  <a:pt x="0" y="560"/>
                  <a:pt x="0" y="560"/>
                </a:cubicBezTo>
                <a:cubicBezTo>
                  <a:pt x="63" y="560"/>
                  <a:pt x="63" y="560"/>
                  <a:pt x="63" y="560"/>
                </a:cubicBezTo>
                <a:lnTo>
                  <a:pt x="63" y="560"/>
                </a:lnTo>
                <a:cubicBezTo>
                  <a:pt x="63" y="560"/>
                  <a:pt x="63" y="569"/>
                  <a:pt x="72" y="587"/>
                </a:cubicBezTo>
                <a:cubicBezTo>
                  <a:pt x="72" y="596"/>
                  <a:pt x="82" y="605"/>
                  <a:pt x="109" y="605"/>
                </a:cubicBezTo>
                <a:cubicBezTo>
                  <a:pt x="136" y="605"/>
                  <a:pt x="145" y="596"/>
                  <a:pt x="154" y="587"/>
                </a:cubicBezTo>
                <a:cubicBezTo>
                  <a:pt x="154" y="569"/>
                  <a:pt x="154" y="560"/>
                  <a:pt x="154" y="560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3" y="9"/>
                  <a:pt x="172" y="0"/>
                  <a:pt x="190" y="0"/>
                </a:cubicBezTo>
                <a:lnTo>
                  <a:pt x="190" y="0"/>
                </a:lnTo>
                <a:cubicBezTo>
                  <a:pt x="208" y="0"/>
                  <a:pt x="217" y="9"/>
                  <a:pt x="217" y="27"/>
                </a:cubicBezTo>
                <a:cubicBezTo>
                  <a:pt x="217" y="560"/>
                  <a:pt x="217" y="560"/>
                  <a:pt x="217" y="560"/>
                </a:cubicBezTo>
                <a:cubicBezTo>
                  <a:pt x="217" y="560"/>
                  <a:pt x="217" y="587"/>
                  <a:pt x="208" y="614"/>
                </a:cubicBezTo>
                <a:cubicBezTo>
                  <a:pt x="190" y="650"/>
                  <a:pt x="154" y="669"/>
                  <a:pt x="109" y="6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21">
            <a:extLst>
              <a:ext uri="{FF2B5EF4-FFF2-40B4-BE49-F238E27FC236}">
                <a16:creationId xmlns:a16="http://schemas.microsoft.com/office/drawing/2014/main" id="{552B0ACE-B11C-894B-862A-A81003CE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051" y="5230512"/>
            <a:ext cx="1322878" cy="339423"/>
          </a:xfrm>
          <a:custGeom>
            <a:avLst/>
            <a:gdLst>
              <a:gd name="T0" fmla="*/ 1076 w 1339"/>
              <a:gd name="T1" fmla="*/ 334 h 344"/>
              <a:gd name="T2" fmla="*/ 1076 w 1339"/>
              <a:gd name="T3" fmla="*/ 334 h 344"/>
              <a:gd name="T4" fmla="*/ 1057 w 1339"/>
              <a:gd name="T5" fmla="*/ 334 h 344"/>
              <a:gd name="T6" fmla="*/ 669 w 1339"/>
              <a:gd name="T7" fmla="*/ 280 h 344"/>
              <a:gd name="T8" fmla="*/ 669 w 1339"/>
              <a:gd name="T9" fmla="*/ 280 h 344"/>
              <a:gd name="T10" fmla="*/ 280 w 1339"/>
              <a:gd name="T11" fmla="*/ 334 h 344"/>
              <a:gd name="T12" fmla="*/ 217 w 1339"/>
              <a:gd name="T13" fmla="*/ 316 h 344"/>
              <a:gd name="T14" fmla="*/ 190 w 1339"/>
              <a:gd name="T15" fmla="*/ 280 h 344"/>
              <a:gd name="T16" fmla="*/ 181 w 1339"/>
              <a:gd name="T17" fmla="*/ 280 h 344"/>
              <a:gd name="T18" fmla="*/ 36 w 1339"/>
              <a:gd name="T19" fmla="*/ 280 h 344"/>
              <a:gd name="T20" fmla="*/ 9 w 1339"/>
              <a:gd name="T21" fmla="*/ 262 h 344"/>
              <a:gd name="T22" fmla="*/ 18 w 1339"/>
              <a:gd name="T23" fmla="*/ 226 h 344"/>
              <a:gd name="T24" fmla="*/ 217 w 1339"/>
              <a:gd name="T25" fmla="*/ 118 h 344"/>
              <a:gd name="T26" fmla="*/ 669 w 1339"/>
              <a:gd name="T27" fmla="*/ 0 h 344"/>
              <a:gd name="T28" fmla="*/ 1121 w 1339"/>
              <a:gd name="T29" fmla="*/ 118 h 344"/>
              <a:gd name="T30" fmla="*/ 1320 w 1339"/>
              <a:gd name="T31" fmla="*/ 226 h 344"/>
              <a:gd name="T32" fmla="*/ 1329 w 1339"/>
              <a:gd name="T33" fmla="*/ 262 h 344"/>
              <a:gd name="T34" fmla="*/ 1301 w 1339"/>
              <a:gd name="T35" fmla="*/ 280 h 344"/>
              <a:gd name="T36" fmla="*/ 1157 w 1339"/>
              <a:gd name="T37" fmla="*/ 280 h 344"/>
              <a:gd name="T38" fmla="*/ 1148 w 1339"/>
              <a:gd name="T39" fmla="*/ 280 h 344"/>
              <a:gd name="T40" fmla="*/ 1121 w 1339"/>
              <a:gd name="T41" fmla="*/ 316 h 344"/>
              <a:gd name="T42" fmla="*/ 1076 w 1339"/>
              <a:gd name="T43" fmla="*/ 334 h 344"/>
              <a:gd name="T44" fmla="*/ 669 w 1339"/>
              <a:gd name="T45" fmla="*/ 217 h 344"/>
              <a:gd name="T46" fmla="*/ 669 w 1339"/>
              <a:gd name="T47" fmla="*/ 217 h 344"/>
              <a:gd name="T48" fmla="*/ 1067 w 1339"/>
              <a:gd name="T49" fmla="*/ 271 h 344"/>
              <a:gd name="T50" fmla="*/ 1076 w 1339"/>
              <a:gd name="T51" fmla="*/ 271 h 344"/>
              <a:gd name="T52" fmla="*/ 1103 w 1339"/>
              <a:gd name="T53" fmla="*/ 244 h 344"/>
              <a:gd name="T54" fmla="*/ 1157 w 1339"/>
              <a:gd name="T55" fmla="*/ 217 h 344"/>
              <a:gd name="T56" fmla="*/ 1193 w 1339"/>
              <a:gd name="T57" fmla="*/ 217 h 344"/>
              <a:gd name="T58" fmla="*/ 1094 w 1339"/>
              <a:gd name="T59" fmla="*/ 172 h 344"/>
              <a:gd name="T60" fmla="*/ 669 w 1339"/>
              <a:gd name="T61" fmla="*/ 63 h 344"/>
              <a:gd name="T62" fmla="*/ 145 w 1339"/>
              <a:gd name="T63" fmla="*/ 217 h 344"/>
              <a:gd name="T64" fmla="*/ 181 w 1339"/>
              <a:gd name="T65" fmla="*/ 217 h 344"/>
              <a:gd name="T66" fmla="*/ 226 w 1339"/>
              <a:gd name="T67" fmla="*/ 244 h 344"/>
              <a:gd name="T68" fmla="*/ 262 w 1339"/>
              <a:gd name="T69" fmla="*/ 271 h 344"/>
              <a:gd name="T70" fmla="*/ 271 w 1339"/>
              <a:gd name="T71" fmla="*/ 271 h 344"/>
              <a:gd name="T72" fmla="*/ 669 w 1339"/>
              <a:gd name="T73" fmla="*/ 21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9" h="344">
                <a:moveTo>
                  <a:pt x="1076" y="334"/>
                </a:moveTo>
                <a:lnTo>
                  <a:pt x="1076" y="334"/>
                </a:lnTo>
                <a:cubicBezTo>
                  <a:pt x="1067" y="334"/>
                  <a:pt x="1057" y="334"/>
                  <a:pt x="1057" y="334"/>
                </a:cubicBezTo>
                <a:cubicBezTo>
                  <a:pt x="994" y="325"/>
                  <a:pt x="795" y="280"/>
                  <a:pt x="669" y="280"/>
                </a:cubicBezTo>
                <a:lnTo>
                  <a:pt x="669" y="280"/>
                </a:lnTo>
                <a:cubicBezTo>
                  <a:pt x="533" y="280"/>
                  <a:pt x="335" y="325"/>
                  <a:pt x="280" y="334"/>
                </a:cubicBezTo>
                <a:cubicBezTo>
                  <a:pt x="253" y="343"/>
                  <a:pt x="235" y="334"/>
                  <a:pt x="217" y="316"/>
                </a:cubicBezTo>
                <a:cubicBezTo>
                  <a:pt x="190" y="280"/>
                  <a:pt x="190" y="280"/>
                  <a:pt x="190" y="280"/>
                </a:cubicBezTo>
                <a:cubicBezTo>
                  <a:pt x="181" y="280"/>
                  <a:pt x="181" y="280"/>
                  <a:pt x="181" y="280"/>
                </a:cubicBezTo>
                <a:cubicBezTo>
                  <a:pt x="36" y="280"/>
                  <a:pt x="36" y="280"/>
                  <a:pt x="36" y="280"/>
                </a:cubicBezTo>
                <a:cubicBezTo>
                  <a:pt x="18" y="280"/>
                  <a:pt x="9" y="271"/>
                  <a:pt x="9" y="262"/>
                </a:cubicBezTo>
                <a:cubicBezTo>
                  <a:pt x="0" y="244"/>
                  <a:pt x="9" y="235"/>
                  <a:pt x="18" y="226"/>
                </a:cubicBezTo>
                <a:cubicBezTo>
                  <a:pt x="18" y="226"/>
                  <a:pt x="100" y="172"/>
                  <a:pt x="217" y="118"/>
                </a:cubicBezTo>
                <a:cubicBezTo>
                  <a:pt x="335" y="63"/>
                  <a:pt x="497" y="0"/>
                  <a:pt x="669" y="0"/>
                </a:cubicBezTo>
                <a:cubicBezTo>
                  <a:pt x="841" y="0"/>
                  <a:pt x="1003" y="63"/>
                  <a:pt x="1121" y="118"/>
                </a:cubicBezTo>
                <a:cubicBezTo>
                  <a:pt x="1238" y="172"/>
                  <a:pt x="1310" y="226"/>
                  <a:pt x="1320" y="226"/>
                </a:cubicBezTo>
                <a:cubicBezTo>
                  <a:pt x="1329" y="235"/>
                  <a:pt x="1338" y="244"/>
                  <a:pt x="1329" y="262"/>
                </a:cubicBezTo>
                <a:cubicBezTo>
                  <a:pt x="1329" y="271"/>
                  <a:pt x="1310" y="280"/>
                  <a:pt x="1301" y="280"/>
                </a:cubicBezTo>
                <a:cubicBezTo>
                  <a:pt x="1157" y="280"/>
                  <a:pt x="1157" y="280"/>
                  <a:pt x="1157" y="280"/>
                </a:cubicBezTo>
                <a:lnTo>
                  <a:pt x="1148" y="280"/>
                </a:lnTo>
                <a:cubicBezTo>
                  <a:pt x="1121" y="316"/>
                  <a:pt x="1121" y="316"/>
                  <a:pt x="1121" y="316"/>
                </a:cubicBezTo>
                <a:cubicBezTo>
                  <a:pt x="1112" y="325"/>
                  <a:pt x="1094" y="334"/>
                  <a:pt x="1076" y="334"/>
                </a:cubicBezTo>
                <a:close/>
                <a:moveTo>
                  <a:pt x="669" y="217"/>
                </a:moveTo>
                <a:lnTo>
                  <a:pt x="669" y="217"/>
                </a:lnTo>
                <a:cubicBezTo>
                  <a:pt x="795" y="217"/>
                  <a:pt x="994" y="262"/>
                  <a:pt x="1067" y="271"/>
                </a:cubicBezTo>
                <a:cubicBezTo>
                  <a:pt x="1076" y="271"/>
                  <a:pt x="1076" y="271"/>
                  <a:pt x="1076" y="271"/>
                </a:cubicBezTo>
                <a:cubicBezTo>
                  <a:pt x="1103" y="244"/>
                  <a:pt x="1103" y="244"/>
                  <a:pt x="1103" y="244"/>
                </a:cubicBezTo>
                <a:cubicBezTo>
                  <a:pt x="1121" y="226"/>
                  <a:pt x="1139" y="217"/>
                  <a:pt x="1157" y="217"/>
                </a:cubicBezTo>
                <a:cubicBezTo>
                  <a:pt x="1193" y="217"/>
                  <a:pt x="1193" y="217"/>
                  <a:pt x="1193" y="217"/>
                </a:cubicBezTo>
                <a:cubicBezTo>
                  <a:pt x="1166" y="208"/>
                  <a:pt x="1130" y="190"/>
                  <a:pt x="1094" y="172"/>
                </a:cubicBezTo>
                <a:cubicBezTo>
                  <a:pt x="985" y="127"/>
                  <a:pt x="832" y="63"/>
                  <a:pt x="669" y="63"/>
                </a:cubicBezTo>
                <a:cubicBezTo>
                  <a:pt x="470" y="63"/>
                  <a:pt x="262" y="154"/>
                  <a:pt x="145" y="217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99" y="217"/>
                  <a:pt x="217" y="226"/>
                  <a:pt x="226" y="244"/>
                </a:cubicBezTo>
                <a:cubicBezTo>
                  <a:pt x="262" y="271"/>
                  <a:pt x="262" y="271"/>
                  <a:pt x="262" y="271"/>
                </a:cubicBezTo>
                <a:cubicBezTo>
                  <a:pt x="262" y="271"/>
                  <a:pt x="262" y="271"/>
                  <a:pt x="271" y="271"/>
                </a:cubicBezTo>
                <a:cubicBezTo>
                  <a:pt x="344" y="262"/>
                  <a:pt x="533" y="217"/>
                  <a:pt x="669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22">
            <a:extLst>
              <a:ext uri="{FF2B5EF4-FFF2-40B4-BE49-F238E27FC236}">
                <a16:creationId xmlns:a16="http://schemas.microsoft.com/office/drawing/2014/main" id="{928D05A6-B928-8847-868D-A5F7C616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80" y="5195699"/>
            <a:ext cx="52219" cy="100088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27 w 55"/>
              <a:gd name="T5" fmla="*/ 99 h 100"/>
              <a:gd name="T6" fmla="*/ 0 w 55"/>
              <a:gd name="T7" fmla="*/ 72 h 100"/>
              <a:gd name="T8" fmla="*/ 0 w 55"/>
              <a:gd name="T9" fmla="*/ 27 h 100"/>
              <a:gd name="T10" fmla="*/ 27 w 55"/>
              <a:gd name="T11" fmla="*/ 0 h 100"/>
              <a:gd name="T12" fmla="*/ 27 w 55"/>
              <a:gd name="T13" fmla="*/ 0 h 100"/>
              <a:gd name="T14" fmla="*/ 54 w 55"/>
              <a:gd name="T15" fmla="*/ 27 h 100"/>
              <a:gd name="T16" fmla="*/ 54 w 55"/>
              <a:gd name="T17" fmla="*/ 72 h 100"/>
              <a:gd name="T18" fmla="*/ 27 w 55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lnTo>
                  <a:pt x="27" y="99"/>
                </a:lnTo>
                <a:cubicBezTo>
                  <a:pt x="9" y="99"/>
                  <a:pt x="0" y="90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90"/>
                  <a:pt x="45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23">
            <a:extLst>
              <a:ext uri="{FF2B5EF4-FFF2-40B4-BE49-F238E27FC236}">
                <a16:creationId xmlns:a16="http://schemas.microsoft.com/office/drawing/2014/main" id="{2F89385A-D6B0-AA4A-9A90-04791574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051" y="5008583"/>
            <a:ext cx="448211" cy="1127056"/>
          </a:xfrm>
          <a:custGeom>
            <a:avLst/>
            <a:gdLst>
              <a:gd name="T0" fmla="*/ 361 w 453"/>
              <a:gd name="T1" fmla="*/ 1139 h 1140"/>
              <a:gd name="T2" fmla="*/ 361 w 453"/>
              <a:gd name="T3" fmla="*/ 1139 h 1140"/>
              <a:gd name="T4" fmla="*/ 72 w 453"/>
              <a:gd name="T5" fmla="*/ 1139 h 1140"/>
              <a:gd name="T6" fmla="*/ 45 w 453"/>
              <a:gd name="T7" fmla="*/ 1111 h 1140"/>
              <a:gd name="T8" fmla="*/ 18 w 453"/>
              <a:gd name="T9" fmla="*/ 768 h 1140"/>
              <a:gd name="T10" fmla="*/ 171 w 453"/>
              <a:gd name="T11" fmla="*/ 63 h 1140"/>
              <a:gd name="T12" fmla="*/ 190 w 453"/>
              <a:gd name="T13" fmla="*/ 18 h 1140"/>
              <a:gd name="T14" fmla="*/ 217 w 453"/>
              <a:gd name="T15" fmla="*/ 0 h 1140"/>
              <a:gd name="T16" fmla="*/ 217 w 453"/>
              <a:gd name="T17" fmla="*/ 0 h 1140"/>
              <a:gd name="T18" fmla="*/ 244 w 453"/>
              <a:gd name="T19" fmla="*/ 18 h 1140"/>
              <a:gd name="T20" fmla="*/ 253 w 453"/>
              <a:gd name="T21" fmla="*/ 27 h 1140"/>
              <a:gd name="T22" fmla="*/ 424 w 453"/>
              <a:gd name="T23" fmla="*/ 813 h 1140"/>
              <a:gd name="T24" fmla="*/ 398 w 453"/>
              <a:gd name="T25" fmla="*/ 804 h 1140"/>
              <a:gd name="T26" fmla="*/ 424 w 453"/>
              <a:gd name="T27" fmla="*/ 813 h 1140"/>
              <a:gd name="T28" fmla="*/ 398 w 453"/>
              <a:gd name="T29" fmla="*/ 1111 h 1140"/>
              <a:gd name="T30" fmla="*/ 361 w 453"/>
              <a:gd name="T31" fmla="*/ 1139 h 1140"/>
              <a:gd name="T32" fmla="*/ 108 w 453"/>
              <a:gd name="T33" fmla="*/ 1075 h 1140"/>
              <a:gd name="T34" fmla="*/ 108 w 453"/>
              <a:gd name="T35" fmla="*/ 1075 h 1140"/>
              <a:gd name="T36" fmla="*/ 334 w 453"/>
              <a:gd name="T37" fmla="*/ 1075 h 1140"/>
              <a:gd name="T38" fmla="*/ 361 w 453"/>
              <a:gd name="T39" fmla="*/ 804 h 1140"/>
              <a:gd name="T40" fmla="*/ 217 w 453"/>
              <a:gd name="T41" fmla="*/ 100 h 1140"/>
              <a:gd name="T42" fmla="*/ 81 w 453"/>
              <a:gd name="T43" fmla="*/ 768 h 1140"/>
              <a:gd name="T44" fmla="*/ 108 w 453"/>
              <a:gd name="T45" fmla="*/ 1075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3" h="1140">
                <a:moveTo>
                  <a:pt x="361" y="1139"/>
                </a:moveTo>
                <a:lnTo>
                  <a:pt x="361" y="1139"/>
                </a:lnTo>
                <a:cubicBezTo>
                  <a:pt x="72" y="1139"/>
                  <a:pt x="72" y="1139"/>
                  <a:pt x="72" y="1139"/>
                </a:cubicBezTo>
                <a:cubicBezTo>
                  <a:pt x="63" y="1139"/>
                  <a:pt x="45" y="1120"/>
                  <a:pt x="45" y="1111"/>
                </a:cubicBezTo>
                <a:cubicBezTo>
                  <a:pt x="18" y="768"/>
                  <a:pt x="18" y="768"/>
                  <a:pt x="18" y="768"/>
                </a:cubicBezTo>
                <a:cubicBezTo>
                  <a:pt x="0" y="533"/>
                  <a:pt x="45" y="298"/>
                  <a:pt x="171" y="63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99" y="9"/>
                  <a:pt x="208" y="0"/>
                  <a:pt x="217" y="0"/>
                </a:cubicBezTo>
                <a:lnTo>
                  <a:pt x="217" y="0"/>
                </a:lnTo>
                <a:cubicBezTo>
                  <a:pt x="235" y="0"/>
                  <a:pt x="244" y="9"/>
                  <a:pt x="244" y="18"/>
                </a:cubicBezTo>
                <a:cubicBezTo>
                  <a:pt x="253" y="27"/>
                  <a:pt x="253" y="27"/>
                  <a:pt x="253" y="27"/>
                </a:cubicBezTo>
                <a:cubicBezTo>
                  <a:pt x="398" y="280"/>
                  <a:pt x="452" y="542"/>
                  <a:pt x="424" y="813"/>
                </a:cubicBezTo>
                <a:cubicBezTo>
                  <a:pt x="398" y="804"/>
                  <a:pt x="398" y="804"/>
                  <a:pt x="398" y="804"/>
                </a:cubicBezTo>
                <a:cubicBezTo>
                  <a:pt x="424" y="813"/>
                  <a:pt x="424" y="813"/>
                  <a:pt x="424" y="813"/>
                </a:cubicBezTo>
                <a:cubicBezTo>
                  <a:pt x="398" y="1111"/>
                  <a:pt x="398" y="1111"/>
                  <a:pt x="398" y="1111"/>
                </a:cubicBezTo>
                <a:cubicBezTo>
                  <a:pt x="398" y="1120"/>
                  <a:pt x="379" y="1139"/>
                  <a:pt x="361" y="1139"/>
                </a:cubicBezTo>
                <a:close/>
                <a:moveTo>
                  <a:pt x="108" y="1075"/>
                </a:moveTo>
                <a:lnTo>
                  <a:pt x="108" y="1075"/>
                </a:lnTo>
                <a:cubicBezTo>
                  <a:pt x="334" y="1075"/>
                  <a:pt x="334" y="1075"/>
                  <a:pt x="334" y="1075"/>
                </a:cubicBezTo>
                <a:cubicBezTo>
                  <a:pt x="361" y="804"/>
                  <a:pt x="361" y="804"/>
                  <a:pt x="361" y="804"/>
                </a:cubicBezTo>
                <a:cubicBezTo>
                  <a:pt x="388" y="560"/>
                  <a:pt x="343" y="325"/>
                  <a:pt x="217" y="100"/>
                </a:cubicBezTo>
                <a:cubicBezTo>
                  <a:pt x="108" y="316"/>
                  <a:pt x="63" y="542"/>
                  <a:pt x="81" y="768"/>
                </a:cubicBezTo>
                <a:lnTo>
                  <a:pt x="108" y="10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24">
            <a:extLst>
              <a:ext uri="{FF2B5EF4-FFF2-40B4-BE49-F238E27FC236}">
                <a16:creationId xmlns:a16="http://schemas.microsoft.com/office/drawing/2014/main" id="{B153CC17-9368-814B-AF84-3B782BA8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417" y="5826679"/>
            <a:ext cx="221932" cy="491726"/>
          </a:xfrm>
          <a:custGeom>
            <a:avLst/>
            <a:gdLst>
              <a:gd name="T0" fmla="*/ 190 w 227"/>
              <a:gd name="T1" fmla="*/ 497 h 498"/>
              <a:gd name="T2" fmla="*/ 190 w 227"/>
              <a:gd name="T3" fmla="*/ 497 h 498"/>
              <a:gd name="T4" fmla="*/ 172 w 227"/>
              <a:gd name="T5" fmla="*/ 479 h 498"/>
              <a:gd name="T6" fmla="*/ 9 w 227"/>
              <a:gd name="T7" fmla="*/ 280 h 498"/>
              <a:gd name="T8" fmla="*/ 9 w 227"/>
              <a:gd name="T9" fmla="*/ 235 h 498"/>
              <a:gd name="T10" fmla="*/ 54 w 227"/>
              <a:gd name="T11" fmla="*/ 235 h 498"/>
              <a:gd name="T12" fmla="*/ 163 w 227"/>
              <a:gd name="T13" fmla="*/ 371 h 498"/>
              <a:gd name="T14" fmla="*/ 163 w 227"/>
              <a:gd name="T15" fmla="*/ 317 h 498"/>
              <a:gd name="T16" fmla="*/ 27 w 227"/>
              <a:gd name="T17" fmla="*/ 45 h 498"/>
              <a:gd name="T18" fmla="*/ 36 w 227"/>
              <a:gd name="T19" fmla="*/ 9 h 498"/>
              <a:gd name="T20" fmla="*/ 81 w 227"/>
              <a:gd name="T21" fmla="*/ 19 h 498"/>
              <a:gd name="T22" fmla="*/ 217 w 227"/>
              <a:gd name="T23" fmla="*/ 298 h 498"/>
              <a:gd name="T24" fmla="*/ 226 w 227"/>
              <a:gd name="T25" fmla="*/ 308 h 498"/>
              <a:gd name="T26" fmla="*/ 226 w 227"/>
              <a:gd name="T27" fmla="*/ 461 h 498"/>
              <a:gd name="T28" fmla="*/ 208 w 227"/>
              <a:gd name="T29" fmla="*/ 488 h 498"/>
              <a:gd name="T30" fmla="*/ 190 w 227"/>
              <a:gd name="T31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498">
                <a:moveTo>
                  <a:pt x="190" y="497"/>
                </a:moveTo>
                <a:lnTo>
                  <a:pt x="190" y="497"/>
                </a:lnTo>
                <a:cubicBezTo>
                  <a:pt x="181" y="497"/>
                  <a:pt x="172" y="488"/>
                  <a:pt x="172" y="479"/>
                </a:cubicBezTo>
                <a:cubicBezTo>
                  <a:pt x="9" y="280"/>
                  <a:pt x="9" y="280"/>
                  <a:pt x="9" y="280"/>
                </a:cubicBezTo>
                <a:cubicBezTo>
                  <a:pt x="0" y="262"/>
                  <a:pt x="0" y="244"/>
                  <a:pt x="9" y="235"/>
                </a:cubicBezTo>
                <a:cubicBezTo>
                  <a:pt x="27" y="226"/>
                  <a:pt x="45" y="226"/>
                  <a:pt x="54" y="235"/>
                </a:cubicBezTo>
                <a:cubicBezTo>
                  <a:pt x="163" y="371"/>
                  <a:pt x="163" y="371"/>
                  <a:pt x="163" y="371"/>
                </a:cubicBezTo>
                <a:cubicBezTo>
                  <a:pt x="163" y="317"/>
                  <a:pt x="163" y="317"/>
                  <a:pt x="163" y="317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36"/>
                  <a:pt x="27" y="9"/>
                  <a:pt x="36" y="9"/>
                </a:cubicBezTo>
                <a:cubicBezTo>
                  <a:pt x="54" y="0"/>
                  <a:pt x="72" y="0"/>
                  <a:pt x="81" y="19"/>
                </a:cubicBezTo>
                <a:cubicBezTo>
                  <a:pt x="217" y="298"/>
                  <a:pt x="217" y="298"/>
                  <a:pt x="217" y="298"/>
                </a:cubicBezTo>
                <a:cubicBezTo>
                  <a:pt x="226" y="298"/>
                  <a:pt x="226" y="308"/>
                  <a:pt x="226" y="308"/>
                </a:cubicBezTo>
                <a:cubicBezTo>
                  <a:pt x="226" y="461"/>
                  <a:pt x="226" y="461"/>
                  <a:pt x="226" y="461"/>
                </a:cubicBezTo>
                <a:cubicBezTo>
                  <a:pt x="226" y="479"/>
                  <a:pt x="217" y="488"/>
                  <a:pt x="208" y="488"/>
                </a:cubicBezTo>
                <a:cubicBezTo>
                  <a:pt x="199" y="497"/>
                  <a:pt x="199" y="497"/>
                  <a:pt x="190" y="4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25">
            <a:extLst>
              <a:ext uri="{FF2B5EF4-FFF2-40B4-BE49-F238E27FC236}">
                <a16:creationId xmlns:a16="http://schemas.microsoft.com/office/drawing/2014/main" id="{89912B07-E3DE-FE40-9D15-329A5021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260" y="5835382"/>
            <a:ext cx="213228" cy="483023"/>
          </a:xfrm>
          <a:custGeom>
            <a:avLst/>
            <a:gdLst>
              <a:gd name="T0" fmla="*/ 26 w 217"/>
              <a:gd name="T1" fmla="*/ 488 h 489"/>
              <a:gd name="T2" fmla="*/ 26 w 217"/>
              <a:gd name="T3" fmla="*/ 488 h 489"/>
              <a:gd name="T4" fmla="*/ 17 w 217"/>
              <a:gd name="T5" fmla="*/ 479 h 489"/>
              <a:gd name="T6" fmla="*/ 0 w 217"/>
              <a:gd name="T7" fmla="*/ 452 h 489"/>
              <a:gd name="T8" fmla="*/ 0 w 217"/>
              <a:gd name="T9" fmla="*/ 299 h 489"/>
              <a:gd name="T10" fmla="*/ 0 w 217"/>
              <a:gd name="T11" fmla="*/ 289 h 489"/>
              <a:gd name="T12" fmla="*/ 135 w 217"/>
              <a:gd name="T13" fmla="*/ 18 h 489"/>
              <a:gd name="T14" fmla="*/ 180 w 217"/>
              <a:gd name="T15" fmla="*/ 10 h 489"/>
              <a:gd name="T16" fmla="*/ 189 w 217"/>
              <a:gd name="T17" fmla="*/ 46 h 489"/>
              <a:gd name="T18" fmla="*/ 63 w 217"/>
              <a:gd name="T19" fmla="*/ 308 h 489"/>
              <a:gd name="T20" fmla="*/ 63 w 217"/>
              <a:gd name="T21" fmla="*/ 362 h 489"/>
              <a:gd name="T22" fmla="*/ 153 w 217"/>
              <a:gd name="T23" fmla="*/ 244 h 489"/>
              <a:gd name="T24" fmla="*/ 198 w 217"/>
              <a:gd name="T25" fmla="*/ 235 h 489"/>
              <a:gd name="T26" fmla="*/ 207 w 217"/>
              <a:gd name="T27" fmla="*/ 280 h 489"/>
              <a:gd name="T28" fmla="*/ 54 w 217"/>
              <a:gd name="T29" fmla="*/ 470 h 489"/>
              <a:gd name="T30" fmla="*/ 26 w 217"/>
              <a:gd name="T31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489">
                <a:moveTo>
                  <a:pt x="26" y="488"/>
                </a:moveTo>
                <a:lnTo>
                  <a:pt x="26" y="488"/>
                </a:lnTo>
                <a:cubicBezTo>
                  <a:pt x="26" y="488"/>
                  <a:pt x="26" y="488"/>
                  <a:pt x="17" y="479"/>
                </a:cubicBezTo>
                <a:cubicBezTo>
                  <a:pt x="8" y="479"/>
                  <a:pt x="0" y="470"/>
                  <a:pt x="0" y="452"/>
                </a:cubicBezTo>
                <a:cubicBezTo>
                  <a:pt x="0" y="299"/>
                  <a:pt x="0" y="299"/>
                  <a:pt x="0" y="299"/>
                </a:cubicBezTo>
                <a:lnTo>
                  <a:pt x="0" y="289"/>
                </a:lnTo>
                <a:cubicBezTo>
                  <a:pt x="135" y="18"/>
                  <a:pt x="135" y="18"/>
                  <a:pt x="135" y="18"/>
                </a:cubicBezTo>
                <a:cubicBezTo>
                  <a:pt x="144" y="10"/>
                  <a:pt x="162" y="0"/>
                  <a:pt x="180" y="10"/>
                </a:cubicBezTo>
                <a:cubicBezTo>
                  <a:pt x="198" y="18"/>
                  <a:pt x="198" y="36"/>
                  <a:pt x="189" y="46"/>
                </a:cubicBezTo>
                <a:cubicBezTo>
                  <a:pt x="63" y="308"/>
                  <a:pt x="63" y="308"/>
                  <a:pt x="63" y="308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71" y="235"/>
                  <a:pt x="189" y="226"/>
                  <a:pt x="198" y="235"/>
                </a:cubicBezTo>
                <a:cubicBezTo>
                  <a:pt x="216" y="253"/>
                  <a:pt x="216" y="271"/>
                  <a:pt x="207" y="280"/>
                </a:cubicBezTo>
                <a:cubicBezTo>
                  <a:pt x="54" y="470"/>
                  <a:pt x="54" y="470"/>
                  <a:pt x="54" y="470"/>
                </a:cubicBezTo>
                <a:cubicBezTo>
                  <a:pt x="45" y="479"/>
                  <a:pt x="36" y="488"/>
                  <a:pt x="26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26">
            <a:extLst>
              <a:ext uri="{FF2B5EF4-FFF2-40B4-BE49-F238E27FC236}">
                <a16:creationId xmlns:a16="http://schemas.microsoft.com/office/drawing/2014/main" id="{CE9F747F-41FC-EF47-BC29-05EDED2A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8895" y="6070367"/>
            <a:ext cx="195819" cy="126194"/>
          </a:xfrm>
          <a:custGeom>
            <a:avLst/>
            <a:gdLst>
              <a:gd name="T0" fmla="*/ 163 w 200"/>
              <a:gd name="T1" fmla="*/ 127 h 128"/>
              <a:gd name="T2" fmla="*/ 163 w 200"/>
              <a:gd name="T3" fmla="*/ 127 h 128"/>
              <a:gd name="T4" fmla="*/ 27 w 200"/>
              <a:gd name="T5" fmla="*/ 127 h 128"/>
              <a:gd name="T6" fmla="*/ 0 w 200"/>
              <a:gd name="T7" fmla="*/ 91 h 128"/>
              <a:gd name="T8" fmla="*/ 0 w 200"/>
              <a:gd name="T9" fmla="*/ 27 h 128"/>
              <a:gd name="T10" fmla="*/ 27 w 200"/>
              <a:gd name="T11" fmla="*/ 0 h 128"/>
              <a:gd name="T12" fmla="*/ 163 w 200"/>
              <a:gd name="T13" fmla="*/ 0 h 128"/>
              <a:gd name="T14" fmla="*/ 199 w 200"/>
              <a:gd name="T15" fmla="*/ 27 h 128"/>
              <a:gd name="T16" fmla="*/ 199 w 200"/>
              <a:gd name="T17" fmla="*/ 91 h 128"/>
              <a:gd name="T18" fmla="*/ 163 w 200"/>
              <a:gd name="T19" fmla="*/ 127 h 128"/>
              <a:gd name="T20" fmla="*/ 55 w 200"/>
              <a:gd name="T21" fmla="*/ 64 h 128"/>
              <a:gd name="T22" fmla="*/ 55 w 200"/>
              <a:gd name="T23" fmla="*/ 64 h 128"/>
              <a:gd name="T24" fmla="*/ 136 w 200"/>
              <a:gd name="T25" fmla="*/ 64 h 128"/>
              <a:gd name="T26" fmla="*/ 136 w 200"/>
              <a:gd name="T27" fmla="*/ 64 h 128"/>
              <a:gd name="T28" fmla="*/ 55 w 200"/>
              <a:gd name="T2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28">
                <a:moveTo>
                  <a:pt x="163" y="127"/>
                </a:moveTo>
                <a:lnTo>
                  <a:pt x="163" y="127"/>
                </a:lnTo>
                <a:cubicBezTo>
                  <a:pt x="27" y="127"/>
                  <a:pt x="27" y="127"/>
                  <a:pt x="27" y="127"/>
                </a:cubicBezTo>
                <a:cubicBezTo>
                  <a:pt x="9" y="127"/>
                  <a:pt x="0" y="109"/>
                  <a:pt x="0" y="9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9" y="9"/>
                  <a:pt x="199" y="27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9" y="109"/>
                  <a:pt x="181" y="127"/>
                  <a:pt x="163" y="127"/>
                </a:cubicBezTo>
                <a:close/>
                <a:moveTo>
                  <a:pt x="55" y="64"/>
                </a:moveTo>
                <a:lnTo>
                  <a:pt x="55" y="64"/>
                </a:lnTo>
                <a:cubicBezTo>
                  <a:pt x="136" y="64"/>
                  <a:pt x="136" y="64"/>
                  <a:pt x="136" y="64"/>
                </a:cubicBezTo>
                <a:lnTo>
                  <a:pt x="136" y="64"/>
                </a:lnTo>
                <a:cubicBezTo>
                  <a:pt x="55" y="64"/>
                  <a:pt x="55" y="64"/>
                  <a:pt x="55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27">
            <a:extLst>
              <a:ext uri="{FF2B5EF4-FFF2-40B4-BE49-F238E27FC236}">
                <a16:creationId xmlns:a16="http://schemas.microsoft.com/office/drawing/2014/main" id="{7AF1CFB4-52DC-0F4F-A409-60EF2648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598" y="5339303"/>
            <a:ext cx="178413" cy="178413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  <a:gd name="T12" fmla="*/ 91 w 182"/>
              <a:gd name="T13" fmla="*/ 64 h 182"/>
              <a:gd name="T14" fmla="*/ 91 w 182"/>
              <a:gd name="T15" fmla="*/ 64 h 182"/>
              <a:gd name="T16" fmla="*/ 55 w 182"/>
              <a:gd name="T17" fmla="*/ 91 h 182"/>
              <a:gd name="T18" fmla="*/ 91 w 182"/>
              <a:gd name="T19" fmla="*/ 118 h 182"/>
              <a:gd name="T20" fmla="*/ 118 w 182"/>
              <a:gd name="T21" fmla="*/ 91 h 182"/>
              <a:gd name="T22" fmla="*/ 91 w 182"/>
              <a:gd name="T23" fmla="*/ 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45"/>
                  <a:pt x="0" y="91"/>
                </a:cubicBezTo>
                <a:cubicBezTo>
                  <a:pt x="0" y="46"/>
                  <a:pt x="36" y="0"/>
                  <a:pt x="91" y="0"/>
                </a:cubicBez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81"/>
                  <a:pt x="91" y="181"/>
                </a:cubicBezTo>
                <a:close/>
                <a:moveTo>
                  <a:pt x="91" y="64"/>
                </a:moveTo>
                <a:lnTo>
                  <a:pt x="91" y="64"/>
                </a:lnTo>
                <a:cubicBezTo>
                  <a:pt x="73" y="64"/>
                  <a:pt x="55" y="73"/>
                  <a:pt x="55" y="91"/>
                </a:cubicBezTo>
                <a:cubicBezTo>
                  <a:pt x="55" y="109"/>
                  <a:pt x="73" y="118"/>
                  <a:pt x="91" y="118"/>
                </a:cubicBezTo>
                <a:cubicBezTo>
                  <a:pt x="100" y="118"/>
                  <a:pt x="118" y="109"/>
                  <a:pt x="118" y="91"/>
                </a:cubicBezTo>
                <a:cubicBezTo>
                  <a:pt x="118" y="73"/>
                  <a:pt x="100" y="64"/>
                  <a:pt x="91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28">
            <a:extLst>
              <a:ext uri="{FF2B5EF4-FFF2-40B4-BE49-F238E27FC236}">
                <a16:creationId xmlns:a16="http://schemas.microsoft.com/office/drawing/2014/main" id="{64C648D9-8080-4540-84BB-A6A65DDE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167" y="5835382"/>
            <a:ext cx="65275" cy="483023"/>
          </a:xfrm>
          <a:custGeom>
            <a:avLst/>
            <a:gdLst>
              <a:gd name="T0" fmla="*/ 36 w 64"/>
              <a:gd name="T1" fmla="*/ 488 h 489"/>
              <a:gd name="T2" fmla="*/ 36 w 64"/>
              <a:gd name="T3" fmla="*/ 488 h 489"/>
              <a:gd name="T4" fmla="*/ 0 w 64"/>
              <a:gd name="T5" fmla="*/ 452 h 489"/>
              <a:gd name="T6" fmla="*/ 0 w 64"/>
              <a:gd name="T7" fmla="*/ 36 h 489"/>
              <a:gd name="T8" fmla="*/ 36 w 64"/>
              <a:gd name="T9" fmla="*/ 0 h 489"/>
              <a:gd name="T10" fmla="*/ 63 w 64"/>
              <a:gd name="T11" fmla="*/ 36 h 489"/>
              <a:gd name="T12" fmla="*/ 63 w 64"/>
              <a:gd name="T13" fmla="*/ 452 h 489"/>
              <a:gd name="T14" fmla="*/ 36 w 64"/>
              <a:gd name="T1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89">
                <a:moveTo>
                  <a:pt x="36" y="488"/>
                </a:moveTo>
                <a:lnTo>
                  <a:pt x="36" y="488"/>
                </a:lnTo>
                <a:cubicBezTo>
                  <a:pt x="18" y="488"/>
                  <a:pt x="0" y="470"/>
                  <a:pt x="0" y="4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63" y="470"/>
                  <a:pt x="45" y="488"/>
                  <a:pt x="36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29">
            <a:extLst>
              <a:ext uri="{FF2B5EF4-FFF2-40B4-BE49-F238E27FC236}">
                <a16:creationId xmlns:a16="http://schemas.microsoft.com/office/drawing/2014/main" id="{F9C888AA-F6D6-B94B-99A1-29569D9C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377" y="7754425"/>
            <a:ext cx="1061784" cy="813746"/>
          </a:xfrm>
          <a:custGeom>
            <a:avLst/>
            <a:gdLst>
              <a:gd name="T0" fmla="*/ 985 w 1076"/>
              <a:gd name="T1" fmla="*/ 822 h 823"/>
              <a:gd name="T2" fmla="*/ 985 w 1076"/>
              <a:gd name="T3" fmla="*/ 822 h 823"/>
              <a:gd name="T4" fmla="*/ 90 w 1076"/>
              <a:gd name="T5" fmla="*/ 822 h 823"/>
              <a:gd name="T6" fmla="*/ 0 w 1076"/>
              <a:gd name="T7" fmla="*/ 723 h 823"/>
              <a:gd name="T8" fmla="*/ 0 w 1076"/>
              <a:gd name="T9" fmla="*/ 90 h 823"/>
              <a:gd name="T10" fmla="*/ 90 w 1076"/>
              <a:gd name="T11" fmla="*/ 0 h 823"/>
              <a:gd name="T12" fmla="*/ 985 w 1076"/>
              <a:gd name="T13" fmla="*/ 0 h 823"/>
              <a:gd name="T14" fmla="*/ 1075 w 1076"/>
              <a:gd name="T15" fmla="*/ 90 h 823"/>
              <a:gd name="T16" fmla="*/ 1075 w 1076"/>
              <a:gd name="T17" fmla="*/ 723 h 823"/>
              <a:gd name="T18" fmla="*/ 985 w 1076"/>
              <a:gd name="T19" fmla="*/ 822 h 823"/>
              <a:gd name="T20" fmla="*/ 90 w 1076"/>
              <a:gd name="T21" fmla="*/ 63 h 823"/>
              <a:gd name="T22" fmla="*/ 90 w 1076"/>
              <a:gd name="T23" fmla="*/ 63 h 823"/>
              <a:gd name="T24" fmla="*/ 63 w 1076"/>
              <a:gd name="T25" fmla="*/ 90 h 823"/>
              <a:gd name="T26" fmla="*/ 63 w 1076"/>
              <a:gd name="T27" fmla="*/ 723 h 823"/>
              <a:gd name="T28" fmla="*/ 90 w 1076"/>
              <a:gd name="T29" fmla="*/ 759 h 823"/>
              <a:gd name="T30" fmla="*/ 985 w 1076"/>
              <a:gd name="T31" fmla="*/ 759 h 823"/>
              <a:gd name="T32" fmla="*/ 1012 w 1076"/>
              <a:gd name="T33" fmla="*/ 723 h 823"/>
              <a:gd name="T34" fmla="*/ 1012 w 1076"/>
              <a:gd name="T35" fmla="*/ 90 h 823"/>
              <a:gd name="T36" fmla="*/ 985 w 1076"/>
              <a:gd name="T37" fmla="*/ 63 h 823"/>
              <a:gd name="T38" fmla="*/ 90 w 1076"/>
              <a:gd name="T39" fmla="*/ 63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6" h="823">
                <a:moveTo>
                  <a:pt x="985" y="822"/>
                </a:moveTo>
                <a:lnTo>
                  <a:pt x="985" y="822"/>
                </a:lnTo>
                <a:cubicBezTo>
                  <a:pt x="90" y="822"/>
                  <a:pt x="90" y="822"/>
                  <a:pt x="90" y="822"/>
                </a:cubicBezTo>
                <a:cubicBezTo>
                  <a:pt x="45" y="822"/>
                  <a:pt x="0" y="777"/>
                  <a:pt x="0" y="72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985" y="0"/>
                  <a:pt x="985" y="0"/>
                  <a:pt x="985" y="0"/>
                </a:cubicBezTo>
                <a:cubicBezTo>
                  <a:pt x="1039" y="0"/>
                  <a:pt x="1075" y="36"/>
                  <a:pt x="1075" y="90"/>
                </a:cubicBezTo>
                <a:cubicBezTo>
                  <a:pt x="1075" y="723"/>
                  <a:pt x="1075" y="723"/>
                  <a:pt x="1075" y="723"/>
                </a:cubicBezTo>
                <a:cubicBezTo>
                  <a:pt x="1075" y="777"/>
                  <a:pt x="1039" y="822"/>
                  <a:pt x="985" y="822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72"/>
                  <a:pt x="63" y="90"/>
                </a:cubicBezTo>
                <a:cubicBezTo>
                  <a:pt x="63" y="723"/>
                  <a:pt x="63" y="723"/>
                  <a:pt x="63" y="723"/>
                </a:cubicBezTo>
                <a:cubicBezTo>
                  <a:pt x="63" y="741"/>
                  <a:pt x="72" y="759"/>
                  <a:pt x="90" y="759"/>
                </a:cubicBezTo>
                <a:cubicBezTo>
                  <a:pt x="985" y="759"/>
                  <a:pt x="985" y="759"/>
                  <a:pt x="985" y="759"/>
                </a:cubicBezTo>
                <a:cubicBezTo>
                  <a:pt x="1003" y="759"/>
                  <a:pt x="1012" y="741"/>
                  <a:pt x="1012" y="723"/>
                </a:cubicBezTo>
                <a:cubicBezTo>
                  <a:pt x="1012" y="90"/>
                  <a:pt x="1012" y="90"/>
                  <a:pt x="1012" y="90"/>
                </a:cubicBezTo>
                <a:cubicBezTo>
                  <a:pt x="1012" y="72"/>
                  <a:pt x="1003" y="63"/>
                  <a:pt x="985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30">
            <a:extLst>
              <a:ext uri="{FF2B5EF4-FFF2-40B4-BE49-F238E27FC236}">
                <a16:creationId xmlns:a16="http://schemas.microsoft.com/office/drawing/2014/main" id="{5E43F47A-DDBA-C94E-8A29-03E58BB6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182" y="7628230"/>
            <a:ext cx="1314175" cy="1061784"/>
          </a:xfrm>
          <a:custGeom>
            <a:avLst/>
            <a:gdLst>
              <a:gd name="T0" fmla="*/ 1238 w 1330"/>
              <a:gd name="T1" fmla="*/ 1074 h 1075"/>
              <a:gd name="T2" fmla="*/ 1238 w 1330"/>
              <a:gd name="T3" fmla="*/ 1074 h 1075"/>
              <a:gd name="T4" fmla="*/ 90 w 1330"/>
              <a:gd name="T5" fmla="*/ 1074 h 1075"/>
              <a:gd name="T6" fmla="*/ 0 w 1330"/>
              <a:gd name="T7" fmla="*/ 984 h 1075"/>
              <a:gd name="T8" fmla="*/ 0 w 1330"/>
              <a:gd name="T9" fmla="*/ 90 h 1075"/>
              <a:gd name="T10" fmla="*/ 90 w 1330"/>
              <a:gd name="T11" fmla="*/ 0 h 1075"/>
              <a:gd name="T12" fmla="*/ 1238 w 1330"/>
              <a:gd name="T13" fmla="*/ 0 h 1075"/>
              <a:gd name="T14" fmla="*/ 1329 w 1330"/>
              <a:gd name="T15" fmla="*/ 90 h 1075"/>
              <a:gd name="T16" fmla="*/ 1329 w 1330"/>
              <a:gd name="T17" fmla="*/ 984 h 1075"/>
              <a:gd name="T18" fmla="*/ 1238 w 1330"/>
              <a:gd name="T19" fmla="*/ 1074 h 1075"/>
              <a:gd name="T20" fmla="*/ 90 w 1330"/>
              <a:gd name="T21" fmla="*/ 54 h 1075"/>
              <a:gd name="T22" fmla="*/ 90 w 1330"/>
              <a:gd name="T23" fmla="*/ 54 h 1075"/>
              <a:gd name="T24" fmla="*/ 64 w 1330"/>
              <a:gd name="T25" fmla="*/ 90 h 1075"/>
              <a:gd name="T26" fmla="*/ 64 w 1330"/>
              <a:gd name="T27" fmla="*/ 984 h 1075"/>
              <a:gd name="T28" fmla="*/ 90 w 1330"/>
              <a:gd name="T29" fmla="*/ 1011 h 1075"/>
              <a:gd name="T30" fmla="*/ 1238 w 1330"/>
              <a:gd name="T31" fmla="*/ 1011 h 1075"/>
              <a:gd name="T32" fmla="*/ 1265 w 1330"/>
              <a:gd name="T33" fmla="*/ 984 h 1075"/>
              <a:gd name="T34" fmla="*/ 1265 w 1330"/>
              <a:gd name="T35" fmla="*/ 90 h 1075"/>
              <a:gd name="T36" fmla="*/ 1238 w 1330"/>
              <a:gd name="T37" fmla="*/ 54 h 1075"/>
              <a:gd name="T38" fmla="*/ 90 w 1330"/>
              <a:gd name="T39" fmla="*/ 5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0" h="1075">
                <a:moveTo>
                  <a:pt x="1238" y="1074"/>
                </a:moveTo>
                <a:lnTo>
                  <a:pt x="1238" y="1074"/>
                </a:lnTo>
                <a:cubicBezTo>
                  <a:pt x="90" y="1074"/>
                  <a:pt x="90" y="1074"/>
                  <a:pt x="90" y="1074"/>
                </a:cubicBezTo>
                <a:cubicBezTo>
                  <a:pt x="45" y="1074"/>
                  <a:pt x="0" y="1029"/>
                  <a:pt x="0" y="98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283" y="0"/>
                  <a:pt x="1329" y="36"/>
                  <a:pt x="1329" y="90"/>
                </a:cubicBezTo>
                <a:cubicBezTo>
                  <a:pt x="1329" y="984"/>
                  <a:pt x="1329" y="984"/>
                  <a:pt x="1329" y="984"/>
                </a:cubicBezTo>
                <a:cubicBezTo>
                  <a:pt x="1329" y="1029"/>
                  <a:pt x="1283" y="1074"/>
                  <a:pt x="1238" y="1074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81" y="54"/>
                  <a:pt x="64" y="72"/>
                  <a:pt x="64" y="90"/>
                </a:cubicBezTo>
                <a:cubicBezTo>
                  <a:pt x="64" y="984"/>
                  <a:pt x="64" y="984"/>
                  <a:pt x="64" y="984"/>
                </a:cubicBezTo>
                <a:cubicBezTo>
                  <a:pt x="64" y="993"/>
                  <a:pt x="81" y="1011"/>
                  <a:pt x="90" y="1011"/>
                </a:cubicBezTo>
                <a:cubicBezTo>
                  <a:pt x="1238" y="1011"/>
                  <a:pt x="1238" y="1011"/>
                  <a:pt x="1238" y="1011"/>
                </a:cubicBezTo>
                <a:cubicBezTo>
                  <a:pt x="1256" y="1011"/>
                  <a:pt x="1265" y="993"/>
                  <a:pt x="1265" y="984"/>
                </a:cubicBezTo>
                <a:cubicBezTo>
                  <a:pt x="1265" y="90"/>
                  <a:pt x="1265" y="90"/>
                  <a:pt x="1265" y="90"/>
                </a:cubicBezTo>
                <a:cubicBezTo>
                  <a:pt x="1265" y="72"/>
                  <a:pt x="1256" y="54"/>
                  <a:pt x="1238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31">
            <a:extLst>
              <a:ext uri="{FF2B5EF4-FFF2-40B4-BE49-F238E27FC236}">
                <a16:creationId xmlns:a16="http://schemas.microsoft.com/office/drawing/2014/main" id="{8AE3630A-3F1A-B04A-981F-48106208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636" y="8063388"/>
            <a:ext cx="187116" cy="187116"/>
          </a:xfrm>
          <a:custGeom>
            <a:avLst/>
            <a:gdLst>
              <a:gd name="T0" fmla="*/ 99 w 191"/>
              <a:gd name="T1" fmla="*/ 190 h 191"/>
              <a:gd name="T2" fmla="*/ 99 w 191"/>
              <a:gd name="T3" fmla="*/ 190 h 191"/>
              <a:gd name="T4" fmla="*/ 0 w 191"/>
              <a:gd name="T5" fmla="*/ 100 h 191"/>
              <a:gd name="T6" fmla="*/ 99 w 191"/>
              <a:gd name="T7" fmla="*/ 0 h 191"/>
              <a:gd name="T8" fmla="*/ 190 w 191"/>
              <a:gd name="T9" fmla="*/ 100 h 191"/>
              <a:gd name="T10" fmla="*/ 99 w 191"/>
              <a:gd name="T11" fmla="*/ 190 h 191"/>
              <a:gd name="T12" fmla="*/ 99 w 191"/>
              <a:gd name="T13" fmla="*/ 63 h 191"/>
              <a:gd name="T14" fmla="*/ 99 w 191"/>
              <a:gd name="T15" fmla="*/ 63 h 191"/>
              <a:gd name="T16" fmla="*/ 63 w 191"/>
              <a:gd name="T17" fmla="*/ 100 h 191"/>
              <a:gd name="T18" fmla="*/ 99 w 191"/>
              <a:gd name="T19" fmla="*/ 127 h 191"/>
              <a:gd name="T20" fmla="*/ 126 w 191"/>
              <a:gd name="T21" fmla="*/ 100 h 191"/>
              <a:gd name="T22" fmla="*/ 99 w 191"/>
              <a:gd name="T23" fmla="*/ 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91">
                <a:moveTo>
                  <a:pt x="99" y="190"/>
                </a:moveTo>
                <a:lnTo>
                  <a:pt x="99" y="190"/>
                </a:lnTo>
                <a:cubicBezTo>
                  <a:pt x="45" y="190"/>
                  <a:pt x="0" y="145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45" y="0"/>
                  <a:pt x="190" y="45"/>
                  <a:pt x="190" y="100"/>
                </a:cubicBezTo>
                <a:cubicBezTo>
                  <a:pt x="190" y="145"/>
                  <a:pt x="145" y="190"/>
                  <a:pt x="99" y="190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63" y="72"/>
                  <a:pt x="63" y="100"/>
                </a:cubicBezTo>
                <a:cubicBezTo>
                  <a:pt x="63" y="118"/>
                  <a:pt x="81" y="127"/>
                  <a:pt x="99" y="127"/>
                </a:cubicBezTo>
                <a:cubicBezTo>
                  <a:pt x="117" y="127"/>
                  <a:pt x="126" y="118"/>
                  <a:pt x="126" y="100"/>
                </a:cubicBezTo>
                <a:cubicBezTo>
                  <a:pt x="126" y="72"/>
                  <a:pt x="117" y="63"/>
                  <a:pt x="99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32">
            <a:extLst>
              <a:ext uri="{FF2B5EF4-FFF2-40B4-BE49-F238E27FC236}">
                <a16:creationId xmlns:a16="http://schemas.microsoft.com/office/drawing/2014/main" id="{6A57055D-7EAA-C546-9982-43B532C62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517" y="7880622"/>
            <a:ext cx="561354" cy="561352"/>
          </a:xfrm>
          <a:custGeom>
            <a:avLst/>
            <a:gdLst>
              <a:gd name="T0" fmla="*/ 280 w 570"/>
              <a:gd name="T1" fmla="*/ 569 h 570"/>
              <a:gd name="T2" fmla="*/ 280 w 570"/>
              <a:gd name="T3" fmla="*/ 569 h 570"/>
              <a:gd name="T4" fmla="*/ 0 w 570"/>
              <a:gd name="T5" fmla="*/ 279 h 570"/>
              <a:gd name="T6" fmla="*/ 280 w 570"/>
              <a:gd name="T7" fmla="*/ 0 h 570"/>
              <a:gd name="T8" fmla="*/ 569 w 570"/>
              <a:gd name="T9" fmla="*/ 279 h 570"/>
              <a:gd name="T10" fmla="*/ 280 w 570"/>
              <a:gd name="T11" fmla="*/ 569 h 570"/>
              <a:gd name="T12" fmla="*/ 280 w 570"/>
              <a:gd name="T13" fmla="*/ 63 h 570"/>
              <a:gd name="T14" fmla="*/ 280 w 570"/>
              <a:gd name="T15" fmla="*/ 63 h 570"/>
              <a:gd name="T16" fmla="*/ 63 w 570"/>
              <a:gd name="T17" fmla="*/ 279 h 570"/>
              <a:gd name="T18" fmla="*/ 280 w 570"/>
              <a:gd name="T19" fmla="*/ 505 h 570"/>
              <a:gd name="T20" fmla="*/ 506 w 570"/>
              <a:gd name="T21" fmla="*/ 279 h 570"/>
              <a:gd name="T22" fmla="*/ 280 w 570"/>
              <a:gd name="T23" fmla="*/ 6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0" h="570">
                <a:moveTo>
                  <a:pt x="280" y="569"/>
                </a:moveTo>
                <a:lnTo>
                  <a:pt x="280" y="569"/>
                </a:lnTo>
                <a:cubicBezTo>
                  <a:pt x="127" y="569"/>
                  <a:pt x="0" y="442"/>
                  <a:pt x="0" y="279"/>
                </a:cubicBezTo>
                <a:cubicBezTo>
                  <a:pt x="0" y="126"/>
                  <a:pt x="127" y="0"/>
                  <a:pt x="280" y="0"/>
                </a:cubicBezTo>
                <a:cubicBezTo>
                  <a:pt x="443" y="0"/>
                  <a:pt x="569" y="126"/>
                  <a:pt x="569" y="279"/>
                </a:cubicBezTo>
                <a:cubicBezTo>
                  <a:pt x="569" y="442"/>
                  <a:pt x="443" y="569"/>
                  <a:pt x="280" y="569"/>
                </a:cubicBezTo>
                <a:close/>
                <a:moveTo>
                  <a:pt x="280" y="63"/>
                </a:moveTo>
                <a:lnTo>
                  <a:pt x="280" y="63"/>
                </a:lnTo>
                <a:cubicBezTo>
                  <a:pt x="163" y="63"/>
                  <a:pt x="63" y="162"/>
                  <a:pt x="63" y="279"/>
                </a:cubicBezTo>
                <a:cubicBezTo>
                  <a:pt x="63" y="406"/>
                  <a:pt x="163" y="505"/>
                  <a:pt x="280" y="505"/>
                </a:cubicBezTo>
                <a:cubicBezTo>
                  <a:pt x="407" y="505"/>
                  <a:pt x="506" y="406"/>
                  <a:pt x="506" y="279"/>
                </a:cubicBezTo>
                <a:cubicBezTo>
                  <a:pt x="506" y="162"/>
                  <a:pt x="407" y="63"/>
                  <a:pt x="28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33">
            <a:extLst>
              <a:ext uri="{FF2B5EF4-FFF2-40B4-BE49-F238E27FC236}">
                <a16:creationId xmlns:a16="http://schemas.microsoft.com/office/drawing/2014/main" id="{E0DB4AA4-537B-CE4D-B0B0-2E50C907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558" y="7958950"/>
            <a:ext cx="65272" cy="91382"/>
          </a:xfrm>
          <a:custGeom>
            <a:avLst/>
            <a:gdLst>
              <a:gd name="T0" fmla="*/ 27 w 64"/>
              <a:gd name="T1" fmla="*/ 90 h 91"/>
              <a:gd name="T2" fmla="*/ 27 w 64"/>
              <a:gd name="T3" fmla="*/ 90 h 91"/>
              <a:gd name="T4" fmla="*/ 0 w 64"/>
              <a:gd name="T5" fmla="*/ 63 h 91"/>
              <a:gd name="T6" fmla="*/ 0 w 64"/>
              <a:gd name="T7" fmla="*/ 27 h 91"/>
              <a:gd name="T8" fmla="*/ 27 w 64"/>
              <a:gd name="T9" fmla="*/ 0 h 91"/>
              <a:gd name="T10" fmla="*/ 63 w 64"/>
              <a:gd name="T11" fmla="*/ 27 h 91"/>
              <a:gd name="T12" fmla="*/ 63 w 64"/>
              <a:gd name="T13" fmla="*/ 63 h 91"/>
              <a:gd name="T14" fmla="*/ 27 w 6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91">
                <a:moveTo>
                  <a:pt x="27" y="90"/>
                </a:moveTo>
                <a:lnTo>
                  <a:pt x="27" y="90"/>
                </a:lnTo>
                <a:cubicBezTo>
                  <a:pt x="9" y="90"/>
                  <a:pt x="0" y="81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81"/>
                  <a:pt x="45" y="90"/>
                  <a:pt x="27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34">
            <a:extLst>
              <a:ext uri="{FF2B5EF4-FFF2-40B4-BE49-F238E27FC236}">
                <a16:creationId xmlns:a16="http://schemas.microsoft.com/office/drawing/2014/main" id="{6F8E29C0-5D30-DB41-985E-0ED56655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43" y="8002466"/>
            <a:ext cx="91384" cy="91382"/>
          </a:xfrm>
          <a:custGeom>
            <a:avLst/>
            <a:gdLst>
              <a:gd name="T0" fmla="*/ 28 w 92"/>
              <a:gd name="T1" fmla="*/ 90 h 91"/>
              <a:gd name="T2" fmla="*/ 28 w 92"/>
              <a:gd name="T3" fmla="*/ 90 h 91"/>
              <a:gd name="T4" fmla="*/ 10 w 92"/>
              <a:gd name="T5" fmla="*/ 81 h 91"/>
              <a:gd name="T6" fmla="*/ 10 w 92"/>
              <a:gd name="T7" fmla="*/ 36 h 91"/>
              <a:gd name="T8" fmla="*/ 28 w 92"/>
              <a:gd name="T9" fmla="*/ 9 h 91"/>
              <a:gd name="T10" fmla="*/ 73 w 92"/>
              <a:gd name="T11" fmla="*/ 9 h 91"/>
              <a:gd name="T12" fmla="*/ 73 w 92"/>
              <a:gd name="T13" fmla="*/ 54 h 91"/>
              <a:gd name="T14" fmla="*/ 55 w 92"/>
              <a:gd name="T15" fmla="*/ 81 h 91"/>
              <a:gd name="T16" fmla="*/ 28 w 92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1">
                <a:moveTo>
                  <a:pt x="28" y="90"/>
                </a:moveTo>
                <a:lnTo>
                  <a:pt x="28" y="90"/>
                </a:lnTo>
                <a:cubicBezTo>
                  <a:pt x="28" y="90"/>
                  <a:pt x="19" y="81"/>
                  <a:pt x="10" y="81"/>
                </a:cubicBezTo>
                <a:cubicBezTo>
                  <a:pt x="0" y="63"/>
                  <a:pt x="0" y="45"/>
                  <a:pt x="10" y="36"/>
                </a:cubicBezTo>
                <a:cubicBezTo>
                  <a:pt x="28" y="9"/>
                  <a:pt x="28" y="9"/>
                  <a:pt x="28" y="9"/>
                </a:cubicBezTo>
                <a:cubicBezTo>
                  <a:pt x="46" y="0"/>
                  <a:pt x="64" y="0"/>
                  <a:pt x="73" y="9"/>
                </a:cubicBezTo>
                <a:cubicBezTo>
                  <a:pt x="91" y="27"/>
                  <a:pt x="91" y="45"/>
                  <a:pt x="73" y="54"/>
                </a:cubicBezTo>
                <a:cubicBezTo>
                  <a:pt x="55" y="81"/>
                  <a:pt x="55" y="81"/>
                  <a:pt x="55" y="81"/>
                </a:cubicBezTo>
                <a:cubicBezTo>
                  <a:pt x="46" y="81"/>
                  <a:pt x="37" y="90"/>
                  <a:pt x="28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35">
            <a:extLst>
              <a:ext uri="{FF2B5EF4-FFF2-40B4-BE49-F238E27FC236}">
                <a16:creationId xmlns:a16="http://schemas.microsoft.com/office/drawing/2014/main" id="{16775BC5-EFAD-9342-8B1D-B418808B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159" y="8128660"/>
            <a:ext cx="91384" cy="65275"/>
          </a:xfrm>
          <a:custGeom>
            <a:avLst/>
            <a:gdLst>
              <a:gd name="T0" fmla="*/ 63 w 91"/>
              <a:gd name="T1" fmla="*/ 64 h 65"/>
              <a:gd name="T2" fmla="*/ 63 w 91"/>
              <a:gd name="T3" fmla="*/ 64 h 65"/>
              <a:gd name="T4" fmla="*/ 27 w 91"/>
              <a:gd name="T5" fmla="*/ 64 h 65"/>
              <a:gd name="T6" fmla="*/ 0 w 91"/>
              <a:gd name="T7" fmla="*/ 27 h 65"/>
              <a:gd name="T8" fmla="*/ 27 w 91"/>
              <a:gd name="T9" fmla="*/ 0 h 65"/>
              <a:gd name="T10" fmla="*/ 63 w 91"/>
              <a:gd name="T11" fmla="*/ 0 h 65"/>
              <a:gd name="T12" fmla="*/ 90 w 91"/>
              <a:gd name="T13" fmla="*/ 27 h 65"/>
              <a:gd name="T14" fmla="*/ 63 w 9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65">
                <a:moveTo>
                  <a:pt x="63" y="64"/>
                </a:moveTo>
                <a:lnTo>
                  <a:pt x="63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0" y="9"/>
                  <a:pt x="90" y="27"/>
                </a:cubicBezTo>
                <a:cubicBezTo>
                  <a:pt x="90" y="46"/>
                  <a:pt x="81" y="64"/>
                  <a:pt x="63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36">
            <a:extLst>
              <a:ext uri="{FF2B5EF4-FFF2-40B4-BE49-F238E27FC236}">
                <a16:creationId xmlns:a16="http://schemas.microsoft.com/office/drawing/2014/main" id="{A6A3427C-E544-384E-9756-C6C053A0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643" y="8224395"/>
            <a:ext cx="91384" cy="82681"/>
          </a:xfrm>
          <a:custGeom>
            <a:avLst/>
            <a:gdLst>
              <a:gd name="T0" fmla="*/ 55 w 92"/>
              <a:gd name="T1" fmla="*/ 81 h 82"/>
              <a:gd name="T2" fmla="*/ 55 w 92"/>
              <a:gd name="T3" fmla="*/ 81 h 82"/>
              <a:gd name="T4" fmla="*/ 37 w 92"/>
              <a:gd name="T5" fmla="*/ 72 h 82"/>
              <a:gd name="T6" fmla="*/ 10 w 92"/>
              <a:gd name="T7" fmla="*/ 54 h 82"/>
              <a:gd name="T8" fmla="*/ 10 w 92"/>
              <a:gd name="T9" fmla="*/ 9 h 82"/>
              <a:gd name="T10" fmla="*/ 55 w 92"/>
              <a:gd name="T11" fmla="*/ 9 h 82"/>
              <a:gd name="T12" fmla="*/ 82 w 92"/>
              <a:gd name="T13" fmla="*/ 27 h 82"/>
              <a:gd name="T14" fmla="*/ 82 w 92"/>
              <a:gd name="T15" fmla="*/ 72 h 82"/>
              <a:gd name="T16" fmla="*/ 55 w 9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82">
                <a:moveTo>
                  <a:pt x="55" y="81"/>
                </a:moveTo>
                <a:lnTo>
                  <a:pt x="55" y="81"/>
                </a:lnTo>
                <a:cubicBezTo>
                  <a:pt x="46" y="81"/>
                  <a:pt x="37" y="81"/>
                  <a:pt x="37" y="72"/>
                </a:cubicBezTo>
                <a:cubicBezTo>
                  <a:pt x="10" y="54"/>
                  <a:pt x="10" y="54"/>
                  <a:pt x="10" y="54"/>
                </a:cubicBezTo>
                <a:cubicBezTo>
                  <a:pt x="0" y="45"/>
                  <a:pt x="0" y="18"/>
                  <a:pt x="10" y="9"/>
                </a:cubicBezTo>
                <a:cubicBezTo>
                  <a:pt x="28" y="0"/>
                  <a:pt x="46" y="0"/>
                  <a:pt x="55" y="9"/>
                </a:cubicBezTo>
                <a:cubicBezTo>
                  <a:pt x="82" y="27"/>
                  <a:pt x="82" y="27"/>
                  <a:pt x="82" y="27"/>
                </a:cubicBezTo>
                <a:cubicBezTo>
                  <a:pt x="91" y="45"/>
                  <a:pt x="91" y="63"/>
                  <a:pt x="82" y="72"/>
                </a:cubicBezTo>
                <a:cubicBezTo>
                  <a:pt x="73" y="81"/>
                  <a:pt x="64" y="81"/>
                  <a:pt x="55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37">
            <a:extLst>
              <a:ext uri="{FF2B5EF4-FFF2-40B4-BE49-F238E27FC236}">
                <a16:creationId xmlns:a16="http://schemas.microsoft.com/office/drawing/2014/main" id="{3B36BE20-DDF6-3544-9568-6B6F663B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558" y="8272263"/>
            <a:ext cx="65272" cy="91382"/>
          </a:xfrm>
          <a:custGeom>
            <a:avLst/>
            <a:gdLst>
              <a:gd name="T0" fmla="*/ 36 w 64"/>
              <a:gd name="T1" fmla="*/ 90 h 91"/>
              <a:gd name="T2" fmla="*/ 36 w 64"/>
              <a:gd name="T3" fmla="*/ 90 h 91"/>
              <a:gd name="T4" fmla="*/ 0 w 64"/>
              <a:gd name="T5" fmla="*/ 63 h 91"/>
              <a:gd name="T6" fmla="*/ 0 w 64"/>
              <a:gd name="T7" fmla="*/ 27 h 91"/>
              <a:gd name="T8" fmla="*/ 36 w 64"/>
              <a:gd name="T9" fmla="*/ 0 h 91"/>
              <a:gd name="T10" fmla="*/ 63 w 64"/>
              <a:gd name="T11" fmla="*/ 27 h 91"/>
              <a:gd name="T12" fmla="*/ 63 w 64"/>
              <a:gd name="T13" fmla="*/ 63 h 91"/>
              <a:gd name="T14" fmla="*/ 36 w 6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91">
                <a:moveTo>
                  <a:pt x="36" y="90"/>
                </a:moveTo>
                <a:lnTo>
                  <a:pt x="36" y="90"/>
                </a:lnTo>
                <a:cubicBezTo>
                  <a:pt x="18" y="90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72"/>
                  <a:pt x="54" y="90"/>
                  <a:pt x="3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38">
            <a:extLst>
              <a:ext uri="{FF2B5EF4-FFF2-40B4-BE49-F238E27FC236}">
                <a16:creationId xmlns:a16="http://schemas.microsoft.com/office/drawing/2014/main" id="{F9D9FF4A-6446-E049-9EE7-AB7459D8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418" y="8224395"/>
            <a:ext cx="82679" cy="91384"/>
          </a:xfrm>
          <a:custGeom>
            <a:avLst/>
            <a:gdLst>
              <a:gd name="T0" fmla="*/ 27 w 82"/>
              <a:gd name="T1" fmla="*/ 90 h 91"/>
              <a:gd name="T2" fmla="*/ 27 w 82"/>
              <a:gd name="T3" fmla="*/ 90 h 91"/>
              <a:gd name="T4" fmla="*/ 9 w 82"/>
              <a:gd name="T5" fmla="*/ 81 h 91"/>
              <a:gd name="T6" fmla="*/ 9 w 82"/>
              <a:gd name="T7" fmla="*/ 36 h 91"/>
              <a:gd name="T8" fmla="*/ 27 w 82"/>
              <a:gd name="T9" fmla="*/ 9 h 91"/>
              <a:gd name="T10" fmla="*/ 72 w 82"/>
              <a:gd name="T11" fmla="*/ 9 h 91"/>
              <a:gd name="T12" fmla="*/ 72 w 82"/>
              <a:gd name="T13" fmla="*/ 54 h 91"/>
              <a:gd name="T14" fmla="*/ 54 w 82"/>
              <a:gd name="T15" fmla="*/ 81 h 91"/>
              <a:gd name="T16" fmla="*/ 27 w 82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91">
                <a:moveTo>
                  <a:pt x="27" y="90"/>
                </a:moveTo>
                <a:lnTo>
                  <a:pt x="27" y="90"/>
                </a:lnTo>
                <a:cubicBezTo>
                  <a:pt x="18" y="90"/>
                  <a:pt x="9" y="81"/>
                  <a:pt x="9" y="81"/>
                </a:cubicBezTo>
                <a:cubicBezTo>
                  <a:pt x="0" y="63"/>
                  <a:pt x="0" y="45"/>
                  <a:pt x="9" y="36"/>
                </a:cubicBezTo>
                <a:cubicBezTo>
                  <a:pt x="27" y="9"/>
                  <a:pt x="27" y="9"/>
                  <a:pt x="27" y="9"/>
                </a:cubicBezTo>
                <a:cubicBezTo>
                  <a:pt x="45" y="0"/>
                  <a:pt x="63" y="0"/>
                  <a:pt x="72" y="9"/>
                </a:cubicBezTo>
                <a:cubicBezTo>
                  <a:pt x="81" y="27"/>
                  <a:pt x="81" y="45"/>
                  <a:pt x="72" y="54"/>
                </a:cubicBezTo>
                <a:cubicBezTo>
                  <a:pt x="54" y="81"/>
                  <a:pt x="54" y="81"/>
                  <a:pt x="54" y="81"/>
                </a:cubicBezTo>
                <a:cubicBezTo>
                  <a:pt x="45" y="81"/>
                  <a:pt x="36" y="90"/>
                  <a:pt x="27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39">
            <a:extLst>
              <a:ext uri="{FF2B5EF4-FFF2-40B4-BE49-F238E27FC236}">
                <a16:creationId xmlns:a16="http://schemas.microsoft.com/office/drawing/2014/main" id="{D817A49F-7499-7C4D-BBA3-CDF5C106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199" y="8128660"/>
            <a:ext cx="91382" cy="65275"/>
          </a:xfrm>
          <a:custGeom>
            <a:avLst/>
            <a:gdLst>
              <a:gd name="T0" fmla="*/ 63 w 91"/>
              <a:gd name="T1" fmla="*/ 64 h 65"/>
              <a:gd name="T2" fmla="*/ 63 w 91"/>
              <a:gd name="T3" fmla="*/ 64 h 65"/>
              <a:gd name="T4" fmla="*/ 27 w 91"/>
              <a:gd name="T5" fmla="*/ 64 h 65"/>
              <a:gd name="T6" fmla="*/ 0 w 91"/>
              <a:gd name="T7" fmla="*/ 37 h 65"/>
              <a:gd name="T8" fmla="*/ 27 w 91"/>
              <a:gd name="T9" fmla="*/ 0 h 65"/>
              <a:gd name="T10" fmla="*/ 63 w 91"/>
              <a:gd name="T11" fmla="*/ 0 h 65"/>
              <a:gd name="T12" fmla="*/ 90 w 91"/>
              <a:gd name="T13" fmla="*/ 37 h 65"/>
              <a:gd name="T14" fmla="*/ 63 w 9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65">
                <a:moveTo>
                  <a:pt x="63" y="64"/>
                </a:moveTo>
                <a:lnTo>
                  <a:pt x="63" y="64"/>
                </a:lnTo>
                <a:cubicBezTo>
                  <a:pt x="27" y="64"/>
                  <a:pt x="27" y="64"/>
                  <a:pt x="27" y="64"/>
                </a:cubicBezTo>
                <a:cubicBezTo>
                  <a:pt x="17" y="64"/>
                  <a:pt x="0" y="55"/>
                  <a:pt x="0" y="37"/>
                </a:cubicBezTo>
                <a:cubicBezTo>
                  <a:pt x="0" y="18"/>
                  <a:pt x="17" y="0"/>
                  <a:pt x="2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0" y="18"/>
                  <a:pt x="90" y="37"/>
                </a:cubicBezTo>
                <a:cubicBezTo>
                  <a:pt x="90" y="55"/>
                  <a:pt x="81" y="64"/>
                  <a:pt x="63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40">
            <a:extLst>
              <a:ext uri="{FF2B5EF4-FFF2-40B4-BE49-F238E27FC236}">
                <a16:creationId xmlns:a16="http://schemas.microsoft.com/office/drawing/2014/main" id="{B610CB1F-C46C-5D41-9636-3E65D71C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714" y="8002466"/>
            <a:ext cx="91382" cy="91382"/>
          </a:xfrm>
          <a:custGeom>
            <a:avLst/>
            <a:gdLst>
              <a:gd name="T0" fmla="*/ 54 w 91"/>
              <a:gd name="T1" fmla="*/ 90 h 91"/>
              <a:gd name="T2" fmla="*/ 54 w 91"/>
              <a:gd name="T3" fmla="*/ 90 h 91"/>
              <a:gd name="T4" fmla="*/ 36 w 91"/>
              <a:gd name="T5" fmla="*/ 81 h 91"/>
              <a:gd name="T6" fmla="*/ 18 w 91"/>
              <a:gd name="T7" fmla="*/ 63 h 91"/>
              <a:gd name="T8" fmla="*/ 18 w 91"/>
              <a:gd name="T9" fmla="*/ 18 h 91"/>
              <a:gd name="T10" fmla="*/ 54 w 91"/>
              <a:gd name="T11" fmla="*/ 18 h 91"/>
              <a:gd name="T12" fmla="*/ 81 w 91"/>
              <a:gd name="T13" fmla="*/ 36 h 91"/>
              <a:gd name="T14" fmla="*/ 81 w 91"/>
              <a:gd name="T15" fmla="*/ 81 h 91"/>
              <a:gd name="T16" fmla="*/ 54 w 91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54" y="90"/>
                </a:moveTo>
                <a:lnTo>
                  <a:pt x="54" y="90"/>
                </a:lnTo>
                <a:cubicBezTo>
                  <a:pt x="45" y="90"/>
                  <a:pt x="45" y="90"/>
                  <a:pt x="36" y="81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45"/>
                  <a:pt x="0" y="27"/>
                  <a:pt x="18" y="18"/>
                </a:cubicBezTo>
                <a:cubicBezTo>
                  <a:pt x="27" y="0"/>
                  <a:pt x="45" y="0"/>
                  <a:pt x="54" y="18"/>
                </a:cubicBezTo>
                <a:cubicBezTo>
                  <a:pt x="81" y="36"/>
                  <a:pt x="81" y="36"/>
                  <a:pt x="81" y="36"/>
                </a:cubicBezTo>
                <a:cubicBezTo>
                  <a:pt x="90" y="54"/>
                  <a:pt x="90" y="72"/>
                  <a:pt x="81" y="81"/>
                </a:cubicBezTo>
                <a:cubicBezTo>
                  <a:pt x="72" y="90"/>
                  <a:pt x="63" y="90"/>
                  <a:pt x="54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41">
            <a:extLst>
              <a:ext uri="{FF2B5EF4-FFF2-40B4-BE49-F238E27FC236}">
                <a16:creationId xmlns:a16="http://schemas.microsoft.com/office/drawing/2014/main" id="{41C6002E-E9E9-1949-8321-AF3D2981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684" y="8128660"/>
            <a:ext cx="269798" cy="65275"/>
          </a:xfrm>
          <a:custGeom>
            <a:avLst/>
            <a:gdLst>
              <a:gd name="T0" fmla="*/ 244 w 273"/>
              <a:gd name="T1" fmla="*/ 64 h 65"/>
              <a:gd name="T2" fmla="*/ 244 w 273"/>
              <a:gd name="T3" fmla="*/ 64 h 65"/>
              <a:gd name="T4" fmla="*/ 28 w 273"/>
              <a:gd name="T5" fmla="*/ 64 h 65"/>
              <a:gd name="T6" fmla="*/ 0 w 273"/>
              <a:gd name="T7" fmla="*/ 27 h 65"/>
              <a:gd name="T8" fmla="*/ 28 w 273"/>
              <a:gd name="T9" fmla="*/ 0 h 65"/>
              <a:gd name="T10" fmla="*/ 244 w 273"/>
              <a:gd name="T11" fmla="*/ 0 h 65"/>
              <a:gd name="T12" fmla="*/ 272 w 273"/>
              <a:gd name="T13" fmla="*/ 27 h 65"/>
              <a:gd name="T14" fmla="*/ 244 w 273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65">
                <a:moveTo>
                  <a:pt x="244" y="64"/>
                </a:moveTo>
                <a:lnTo>
                  <a:pt x="244" y="64"/>
                </a:lnTo>
                <a:cubicBezTo>
                  <a:pt x="28" y="64"/>
                  <a:pt x="28" y="64"/>
                  <a:pt x="28" y="64"/>
                </a:cubicBezTo>
                <a:cubicBezTo>
                  <a:pt x="10" y="64"/>
                  <a:pt x="0" y="46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3" y="0"/>
                  <a:pt x="272" y="9"/>
                  <a:pt x="272" y="27"/>
                </a:cubicBezTo>
                <a:cubicBezTo>
                  <a:pt x="272" y="46"/>
                  <a:pt x="263" y="64"/>
                  <a:pt x="244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42">
            <a:extLst>
              <a:ext uri="{FF2B5EF4-FFF2-40B4-BE49-F238E27FC236}">
                <a16:creationId xmlns:a16="http://schemas.microsoft.com/office/drawing/2014/main" id="{7D011C74-4E50-1845-89CE-D480ACFA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377" y="8624739"/>
            <a:ext cx="439510" cy="187119"/>
          </a:xfrm>
          <a:custGeom>
            <a:avLst/>
            <a:gdLst>
              <a:gd name="T0" fmla="*/ 262 w 444"/>
              <a:gd name="T1" fmla="*/ 190 h 191"/>
              <a:gd name="T2" fmla="*/ 262 w 444"/>
              <a:gd name="T3" fmla="*/ 190 h 191"/>
              <a:gd name="T4" fmla="*/ 180 w 444"/>
              <a:gd name="T5" fmla="*/ 190 h 191"/>
              <a:gd name="T6" fmla="*/ 126 w 444"/>
              <a:gd name="T7" fmla="*/ 163 h 191"/>
              <a:gd name="T8" fmla="*/ 9 w 444"/>
              <a:gd name="T9" fmla="*/ 55 h 191"/>
              <a:gd name="T10" fmla="*/ 0 w 444"/>
              <a:gd name="T11" fmla="*/ 18 h 191"/>
              <a:gd name="T12" fmla="*/ 27 w 444"/>
              <a:gd name="T13" fmla="*/ 0 h 191"/>
              <a:gd name="T14" fmla="*/ 415 w 444"/>
              <a:gd name="T15" fmla="*/ 0 h 191"/>
              <a:gd name="T16" fmla="*/ 443 w 444"/>
              <a:gd name="T17" fmla="*/ 18 h 191"/>
              <a:gd name="T18" fmla="*/ 433 w 444"/>
              <a:gd name="T19" fmla="*/ 55 h 191"/>
              <a:gd name="T20" fmla="*/ 325 w 444"/>
              <a:gd name="T21" fmla="*/ 163 h 191"/>
              <a:gd name="T22" fmla="*/ 262 w 444"/>
              <a:gd name="T23" fmla="*/ 190 h 191"/>
              <a:gd name="T24" fmla="*/ 108 w 444"/>
              <a:gd name="T25" fmla="*/ 63 h 191"/>
              <a:gd name="T26" fmla="*/ 108 w 444"/>
              <a:gd name="T27" fmla="*/ 63 h 191"/>
              <a:gd name="T28" fmla="*/ 162 w 444"/>
              <a:gd name="T29" fmla="*/ 118 h 191"/>
              <a:gd name="T30" fmla="*/ 180 w 444"/>
              <a:gd name="T31" fmla="*/ 127 h 191"/>
              <a:gd name="T32" fmla="*/ 262 w 444"/>
              <a:gd name="T33" fmla="*/ 127 h 191"/>
              <a:gd name="T34" fmla="*/ 280 w 444"/>
              <a:gd name="T35" fmla="*/ 118 h 191"/>
              <a:gd name="T36" fmla="*/ 334 w 444"/>
              <a:gd name="T37" fmla="*/ 63 h 191"/>
              <a:gd name="T38" fmla="*/ 108 w 444"/>
              <a:gd name="T39" fmla="*/ 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4" h="191">
                <a:moveTo>
                  <a:pt x="262" y="190"/>
                </a:moveTo>
                <a:lnTo>
                  <a:pt x="262" y="190"/>
                </a:lnTo>
                <a:cubicBezTo>
                  <a:pt x="180" y="190"/>
                  <a:pt x="180" y="190"/>
                  <a:pt x="180" y="190"/>
                </a:cubicBezTo>
                <a:cubicBezTo>
                  <a:pt x="162" y="190"/>
                  <a:pt x="135" y="181"/>
                  <a:pt x="126" y="163"/>
                </a:cubicBezTo>
                <a:cubicBezTo>
                  <a:pt x="9" y="55"/>
                  <a:pt x="9" y="55"/>
                  <a:pt x="9" y="55"/>
                </a:cubicBezTo>
                <a:cubicBezTo>
                  <a:pt x="0" y="46"/>
                  <a:pt x="0" y="27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24" y="0"/>
                  <a:pt x="433" y="9"/>
                  <a:pt x="443" y="18"/>
                </a:cubicBezTo>
                <a:cubicBezTo>
                  <a:pt x="443" y="27"/>
                  <a:pt x="443" y="46"/>
                  <a:pt x="433" y="55"/>
                </a:cubicBezTo>
                <a:cubicBezTo>
                  <a:pt x="325" y="163"/>
                  <a:pt x="325" y="163"/>
                  <a:pt x="325" y="163"/>
                </a:cubicBezTo>
                <a:cubicBezTo>
                  <a:pt x="307" y="181"/>
                  <a:pt x="289" y="190"/>
                  <a:pt x="262" y="190"/>
                </a:cubicBezTo>
                <a:close/>
                <a:moveTo>
                  <a:pt x="108" y="63"/>
                </a:moveTo>
                <a:lnTo>
                  <a:pt x="108" y="63"/>
                </a:lnTo>
                <a:cubicBezTo>
                  <a:pt x="162" y="118"/>
                  <a:pt x="162" y="118"/>
                  <a:pt x="162" y="118"/>
                </a:cubicBezTo>
                <a:cubicBezTo>
                  <a:pt x="171" y="127"/>
                  <a:pt x="171" y="127"/>
                  <a:pt x="180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71" y="127"/>
                  <a:pt x="271" y="127"/>
                  <a:pt x="280" y="118"/>
                </a:cubicBezTo>
                <a:cubicBezTo>
                  <a:pt x="334" y="63"/>
                  <a:pt x="334" y="63"/>
                  <a:pt x="334" y="63"/>
                </a:cubicBezTo>
                <a:lnTo>
                  <a:pt x="10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43">
            <a:extLst>
              <a:ext uri="{FF2B5EF4-FFF2-40B4-BE49-F238E27FC236}">
                <a16:creationId xmlns:a16="http://schemas.microsoft.com/office/drawing/2014/main" id="{D86E02A8-8583-1348-8B0C-D4043699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653" y="8624739"/>
            <a:ext cx="448211" cy="187119"/>
          </a:xfrm>
          <a:custGeom>
            <a:avLst/>
            <a:gdLst>
              <a:gd name="T0" fmla="*/ 271 w 453"/>
              <a:gd name="T1" fmla="*/ 190 h 191"/>
              <a:gd name="T2" fmla="*/ 271 w 453"/>
              <a:gd name="T3" fmla="*/ 190 h 191"/>
              <a:gd name="T4" fmla="*/ 181 w 453"/>
              <a:gd name="T5" fmla="*/ 190 h 191"/>
              <a:gd name="T6" fmla="*/ 127 w 453"/>
              <a:gd name="T7" fmla="*/ 163 h 191"/>
              <a:gd name="T8" fmla="*/ 9 w 453"/>
              <a:gd name="T9" fmla="*/ 55 h 191"/>
              <a:gd name="T10" fmla="*/ 9 w 453"/>
              <a:gd name="T11" fmla="*/ 18 h 191"/>
              <a:gd name="T12" fmla="*/ 36 w 453"/>
              <a:gd name="T13" fmla="*/ 0 h 191"/>
              <a:gd name="T14" fmla="*/ 416 w 453"/>
              <a:gd name="T15" fmla="*/ 0 h 191"/>
              <a:gd name="T16" fmla="*/ 443 w 453"/>
              <a:gd name="T17" fmla="*/ 18 h 191"/>
              <a:gd name="T18" fmla="*/ 434 w 453"/>
              <a:gd name="T19" fmla="*/ 55 h 191"/>
              <a:gd name="T20" fmla="*/ 326 w 453"/>
              <a:gd name="T21" fmla="*/ 163 h 191"/>
              <a:gd name="T22" fmla="*/ 271 w 453"/>
              <a:gd name="T23" fmla="*/ 190 h 191"/>
              <a:gd name="T24" fmla="*/ 109 w 453"/>
              <a:gd name="T25" fmla="*/ 63 h 191"/>
              <a:gd name="T26" fmla="*/ 109 w 453"/>
              <a:gd name="T27" fmla="*/ 63 h 191"/>
              <a:gd name="T28" fmla="*/ 172 w 453"/>
              <a:gd name="T29" fmla="*/ 118 h 191"/>
              <a:gd name="T30" fmla="*/ 181 w 453"/>
              <a:gd name="T31" fmla="*/ 127 h 191"/>
              <a:gd name="T32" fmla="*/ 271 w 453"/>
              <a:gd name="T33" fmla="*/ 127 h 191"/>
              <a:gd name="T34" fmla="*/ 280 w 453"/>
              <a:gd name="T35" fmla="*/ 118 h 191"/>
              <a:gd name="T36" fmla="*/ 343 w 453"/>
              <a:gd name="T37" fmla="*/ 63 h 191"/>
              <a:gd name="T38" fmla="*/ 109 w 453"/>
              <a:gd name="T39" fmla="*/ 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191">
                <a:moveTo>
                  <a:pt x="271" y="190"/>
                </a:moveTo>
                <a:lnTo>
                  <a:pt x="271" y="190"/>
                </a:lnTo>
                <a:cubicBezTo>
                  <a:pt x="181" y="190"/>
                  <a:pt x="181" y="190"/>
                  <a:pt x="181" y="190"/>
                </a:cubicBezTo>
                <a:cubicBezTo>
                  <a:pt x="163" y="190"/>
                  <a:pt x="145" y="181"/>
                  <a:pt x="127" y="163"/>
                </a:cubicBezTo>
                <a:cubicBezTo>
                  <a:pt x="9" y="55"/>
                  <a:pt x="9" y="55"/>
                  <a:pt x="9" y="55"/>
                </a:cubicBezTo>
                <a:cubicBezTo>
                  <a:pt x="0" y="46"/>
                  <a:pt x="0" y="27"/>
                  <a:pt x="9" y="18"/>
                </a:cubicBezTo>
                <a:cubicBezTo>
                  <a:pt x="9" y="9"/>
                  <a:pt x="18" y="0"/>
                  <a:pt x="3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43" y="9"/>
                  <a:pt x="443" y="18"/>
                </a:cubicBezTo>
                <a:cubicBezTo>
                  <a:pt x="452" y="27"/>
                  <a:pt x="443" y="46"/>
                  <a:pt x="434" y="55"/>
                </a:cubicBezTo>
                <a:cubicBezTo>
                  <a:pt x="326" y="163"/>
                  <a:pt x="326" y="163"/>
                  <a:pt x="326" y="163"/>
                </a:cubicBezTo>
                <a:cubicBezTo>
                  <a:pt x="307" y="181"/>
                  <a:pt x="289" y="190"/>
                  <a:pt x="271" y="190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172" y="118"/>
                  <a:pt x="172" y="118"/>
                  <a:pt x="172" y="118"/>
                </a:cubicBezTo>
                <a:cubicBezTo>
                  <a:pt x="172" y="127"/>
                  <a:pt x="181" y="127"/>
                  <a:pt x="181" y="127"/>
                </a:cubicBezTo>
                <a:cubicBezTo>
                  <a:pt x="271" y="127"/>
                  <a:pt x="271" y="127"/>
                  <a:pt x="271" y="127"/>
                </a:cubicBezTo>
                <a:cubicBezTo>
                  <a:pt x="271" y="127"/>
                  <a:pt x="280" y="127"/>
                  <a:pt x="280" y="118"/>
                </a:cubicBezTo>
                <a:cubicBezTo>
                  <a:pt x="343" y="63"/>
                  <a:pt x="343" y="63"/>
                  <a:pt x="343" y="63"/>
                </a:cubicBezTo>
                <a:lnTo>
                  <a:pt x="10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44">
            <a:extLst>
              <a:ext uri="{FF2B5EF4-FFF2-40B4-BE49-F238E27FC236}">
                <a16:creationId xmlns:a16="http://schemas.microsoft.com/office/drawing/2014/main" id="{2A3C7768-A644-CD43-9690-E5961227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786" y="7314917"/>
            <a:ext cx="1309822" cy="65272"/>
          </a:xfrm>
          <a:custGeom>
            <a:avLst/>
            <a:gdLst>
              <a:gd name="T0" fmla="*/ 1301 w 1329"/>
              <a:gd name="T1" fmla="*/ 64 h 65"/>
              <a:gd name="T2" fmla="*/ 1301 w 1329"/>
              <a:gd name="T3" fmla="*/ 64 h 65"/>
              <a:gd name="T4" fmla="*/ 36 w 1329"/>
              <a:gd name="T5" fmla="*/ 64 h 65"/>
              <a:gd name="T6" fmla="*/ 0 w 1329"/>
              <a:gd name="T7" fmla="*/ 36 h 65"/>
              <a:gd name="T8" fmla="*/ 36 w 1329"/>
              <a:gd name="T9" fmla="*/ 0 h 65"/>
              <a:gd name="T10" fmla="*/ 1301 w 1329"/>
              <a:gd name="T11" fmla="*/ 0 h 65"/>
              <a:gd name="T12" fmla="*/ 1328 w 1329"/>
              <a:gd name="T13" fmla="*/ 36 h 65"/>
              <a:gd name="T14" fmla="*/ 1301 w 1329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9" h="65">
                <a:moveTo>
                  <a:pt x="1301" y="64"/>
                </a:moveTo>
                <a:lnTo>
                  <a:pt x="1301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4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301" y="0"/>
                  <a:pt x="1301" y="0"/>
                  <a:pt x="1301" y="0"/>
                </a:cubicBezTo>
                <a:cubicBezTo>
                  <a:pt x="1319" y="0"/>
                  <a:pt x="1328" y="18"/>
                  <a:pt x="1328" y="36"/>
                </a:cubicBezTo>
                <a:cubicBezTo>
                  <a:pt x="1328" y="45"/>
                  <a:pt x="1319" y="64"/>
                  <a:pt x="1301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45">
            <a:extLst>
              <a:ext uri="{FF2B5EF4-FFF2-40B4-BE49-F238E27FC236}">
                <a16:creationId xmlns:a16="http://schemas.microsoft.com/office/drawing/2014/main" id="{5F7B962A-3B62-FC48-B5F8-33001A44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90" y="8002466"/>
            <a:ext cx="1309822" cy="52219"/>
          </a:xfrm>
          <a:custGeom>
            <a:avLst/>
            <a:gdLst>
              <a:gd name="T0" fmla="*/ 1292 w 1329"/>
              <a:gd name="T1" fmla="*/ 54 h 55"/>
              <a:gd name="T2" fmla="*/ 1292 w 1329"/>
              <a:gd name="T3" fmla="*/ 54 h 55"/>
              <a:gd name="T4" fmla="*/ 36 w 1329"/>
              <a:gd name="T5" fmla="*/ 54 h 55"/>
              <a:gd name="T6" fmla="*/ 0 w 1329"/>
              <a:gd name="T7" fmla="*/ 27 h 55"/>
              <a:gd name="T8" fmla="*/ 36 w 1329"/>
              <a:gd name="T9" fmla="*/ 0 h 55"/>
              <a:gd name="T10" fmla="*/ 1292 w 1329"/>
              <a:gd name="T11" fmla="*/ 0 h 55"/>
              <a:gd name="T12" fmla="*/ 1328 w 1329"/>
              <a:gd name="T13" fmla="*/ 27 h 55"/>
              <a:gd name="T14" fmla="*/ 1292 w 132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9" h="55">
                <a:moveTo>
                  <a:pt x="1292" y="54"/>
                </a:moveTo>
                <a:lnTo>
                  <a:pt x="1292" y="54"/>
                </a:ln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1310" y="0"/>
                  <a:pt x="1328" y="9"/>
                  <a:pt x="1328" y="27"/>
                </a:cubicBezTo>
                <a:cubicBezTo>
                  <a:pt x="1328" y="45"/>
                  <a:pt x="1310" y="54"/>
                  <a:pt x="1292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46">
            <a:extLst>
              <a:ext uri="{FF2B5EF4-FFF2-40B4-BE49-F238E27FC236}">
                <a16:creationId xmlns:a16="http://schemas.microsoft.com/office/drawing/2014/main" id="{CD855506-12A3-E348-9A88-9CA15168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465" y="7314917"/>
            <a:ext cx="1153168" cy="739767"/>
          </a:xfrm>
          <a:custGeom>
            <a:avLst/>
            <a:gdLst>
              <a:gd name="T0" fmla="*/ 1139 w 1167"/>
              <a:gd name="T1" fmla="*/ 750 h 751"/>
              <a:gd name="T2" fmla="*/ 1139 w 1167"/>
              <a:gd name="T3" fmla="*/ 750 h 751"/>
              <a:gd name="T4" fmla="*/ 27 w 1167"/>
              <a:gd name="T5" fmla="*/ 750 h 751"/>
              <a:gd name="T6" fmla="*/ 0 w 1167"/>
              <a:gd name="T7" fmla="*/ 723 h 751"/>
              <a:gd name="T8" fmla="*/ 0 w 1167"/>
              <a:gd name="T9" fmla="*/ 36 h 751"/>
              <a:gd name="T10" fmla="*/ 27 w 1167"/>
              <a:gd name="T11" fmla="*/ 0 h 751"/>
              <a:gd name="T12" fmla="*/ 1139 w 1167"/>
              <a:gd name="T13" fmla="*/ 0 h 751"/>
              <a:gd name="T14" fmla="*/ 1166 w 1167"/>
              <a:gd name="T15" fmla="*/ 36 h 751"/>
              <a:gd name="T16" fmla="*/ 1166 w 1167"/>
              <a:gd name="T17" fmla="*/ 723 h 751"/>
              <a:gd name="T18" fmla="*/ 1139 w 1167"/>
              <a:gd name="T19" fmla="*/ 750 h 751"/>
              <a:gd name="T20" fmla="*/ 54 w 1167"/>
              <a:gd name="T21" fmla="*/ 696 h 751"/>
              <a:gd name="T22" fmla="*/ 54 w 1167"/>
              <a:gd name="T23" fmla="*/ 696 h 751"/>
              <a:gd name="T24" fmla="*/ 1112 w 1167"/>
              <a:gd name="T25" fmla="*/ 696 h 751"/>
              <a:gd name="T26" fmla="*/ 1112 w 1167"/>
              <a:gd name="T27" fmla="*/ 64 h 751"/>
              <a:gd name="T28" fmla="*/ 54 w 1167"/>
              <a:gd name="T29" fmla="*/ 64 h 751"/>
              <a:gd name="T30" fmla="*/ 54 w 1167"/>
              <a:gd name="T31" fmla="*/ 696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7" h="751">
                <a:moveTo>
                  <a:pt x="1139" y="750"/>
                </a:moveTo>
                <a:lnTo>
                  <a:pt x="1139" y="750"/>
                </a:lnTo>
                <a:cubicBezTo>
                  <a:pt x="27" y="750"/>
                  <a:pt x="27" y="750"/>
                  <a:pt x="27" y="750"/>
                </a:cubicBezTo>
                <a:cubicBezTo>
                  <a:pt x="9" y="750"/>
                  <a:pt x="0" y="741"/>
                  <a:pt x="0" y="72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39" y="0"/>
                  <a:pt x="1139" y="0"/>
                  <a:pt x="1139" y="0"/>
                </a:cubicBezTo>
                <a:cubicBezTo>
                  <a:pt x="1157" y="0"/>
                  <a:pt x="1166" y="18"/>
                  <a:pt x="1166" y="36"/>
                </a:cubicBezTo>
                <a:cubicBezTo>
                  <a:pt x="1166" y="723"/>
                  <a:pt x="1166" y="723"/>
                  <a:pt x="1166" y="723"/>
                </a:cubicBezTo>
                <a:cubicBezTo>
                  <a:pt x="1166" y="741"/>
                  <a:pt x="1157" y="750"/>
                  <a:pt x="1139" y="750"/>
                </a:cubicBezTo>
                <a:close/>
                <a:moveTo>
                  <a:pt x="54" y="696"/>
                </a:moveTo>
                <a:lnTo>
                  <a:pt x="54" y="696"/>
                </a:lnTo>
                <a:cubicBezTo>
                  <a:pt x="1112" y="696"/>
                  <a:pt x="1112" y="696"/>
                  <a:pt x="1112" y="696"/>
                </a:cubicBezTo>
                <a:cubicBezTo>
                  <a:pt x="1112" y="64"/>
                  <a:pt x="1112" y="64"/>
                  <a:pt x="1112" y="64"/>
                </a:cubicBezTo>
                <a:cubicBezTo>
                  <a:pt x="54" y="64"/>
                  <a:pt x="54" y="64"/>
                  <a:pt x="54" y="64"/>
                </a:cubicBezTo>
                <a:lnTo>
                  <a:pt x="54" y="6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47">
            <a:extLst>
              <a:ext uri="{FF2B5EF4-FFF2-40B4-BE49-F238E27FC236}">
                <a16:creationId xmlns:a16="http://schemas.microsoft.com/office/drawing/2014/main" id="{E9F7A2CF-CAA1-E447-A7A4-DB15A537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116" y="8002466"/>
            <a:ext cx="65272" cy="465617"/>
          </a:xfrm>
          <a:custGeom>
            <a:avLst/>
            <a:gdLst>
              <a:gd name="T0" fmla="*/ 28 w 65"/>
              <a:gd name="T1" fmla="*/ 470 h 471"/>
              <a:gd name="T2" fmla="*/ 28 w 65"/>
              <a:gd name="T3" fmla="*/ 470 h 471"/>
              <a:gd name="T4" fmla="*/ 0 w 65"/>
              <a:gd name="T5" fmla="*/ 443 h 471"/>
              <a:gd name="T6" fmla="*/ 0 w 65"/>
              <a:gd name="T7" fmla="*/ 27 h 471"/>
              <a:gd name="T8" fmla="*/ 28 w 65"/>
              <a:gd name="T9" fmla="*/ 0 h 471"/>
              <a:gd name="T10" fmla="*/ 64 w 65"/>
              <a:gd name="T11" fmla="*/ 27 h 471"/>
              <a:gd name="T12" fmla="*/ 64 w 65"/>
              <a:gd name="T13" fmla="*/ 443 h 471"/>
              <a:gd name="T14" fmla="*/ 28 w 65"/>
              <a:gd name="T15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471">
                <a:moveTo>
                  <a:pt x="28" y="470"/>
                </a:moveTo>
                <a:lnTo>
                  <a:pt x="28" y="470"/>
                </a:lnTo>
                <a:cubicBezTo>
                  <a:pt x="19" y="470"/>
                  <a:pt x="0" y="461"/>
                  <a:pt x="0" y="4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43"/>
                  <a:pt x="64" y="443"/>
                  <a:pt x="64" y="443"/>
                </a:cubicBezTo>
                <a:cubicBezTo>
                  <a:pt x="64" y="461"/>
                  <a:pt x="46" y="470"/>
                  <a:pt x="28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48">
            <a:extLst>
              <a:ext uri="{FF2B5EF4-FFF2-40B4-BE49-F238E27FC236}">
                <a16:creationId xmlns:a16="http://schemas.microsoft.com/office/drawing/2014/main" id="{BC7FBE0F-29B3-024E-B028-1593F936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100" y="8402810"/>
            <a:ext cx="696252" cy="221929"/>
          </a:xfrm>
          <a:custGeom>
            <a:avLst/>
            <a:gdLst>
              <a:gd name="T0" fmla="*/ 36 w 706"/>
              <a:gd name="T1" fmla="*/ 226 h 227"/>
              <a:gd name="T2" fmla="*/ 36 w 706"/>
              <a:gd name="T3" fmla="*/ 226 h 227"/>
              <a:gd name="T4" fmla="*/ 9 w 706"/>
              <a:gd name="T5" fmla="*/ 208 h 227"/>
              <a:gd name="T6" fmla="*/ 18 w 706"/>
              <a:gd name="T7" fmla="*/ 163 h 227"/>
              <a:gd name="T8" fmla="*/ 344 w 706"/>
              <a:gd name="T9" fmla="*/ 10 h 227"/>
              <a:gd name="T10" fmla="*/ 371 w 706"/>
              <a:gd name="T11" fmla="*/ 10 h 227"/>
              <a:gd name="T12" fmla="*/ 687 w 706"/>
              <a:gd name="T13" fmla="*/ 163 h 227"/>
              <a:gd name="T14" fmla="*/ 696 w 706"/>
              <a:gd name="T15" fmla="*/ 208 h 227"/>
              <a:gd name="T16" fmla="*/ 651 w 706"/>
              <a:gd name="T17" fmla="*/ 226 h 227"/>
              <a:gd name="T18" fmla="*/ 353 w 706"/>
              <a:gd name="T19" fmla="*/ 73 h 227"/>
              <a:gd name="T20" fmla="*/ 45 w 706"/>
              <a:gd name="T21" fmla="*/ 226 h 227"/>
              <a:gd name="T22" fmla="*/ 36 w 706"/>
              <a:gd name="T2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6" h="227">
                <a:moveTo>
                  <a:pt x="36" y="226"/>
                </a:moveTo>
                <a:lnTo>
                  <a:pt x="36" y="226"/>
                </a:lnTo>
                <a:cubicBezTo>
                  <a:pt x="27" y="226"/>
                  <a:pt x="9" y="217"/>
                  <a:pt x="9" y="208"/>
                </a:cubicBezTo>
                <a:cubicBezTo>
                  <a:pt x="0" y="190"/>
                  <a:pt x="9" y="172"/>
                  <a:pt x="18" y="163"/>
                </a:cubicBezTo>
                <a:cubicBezTo>
                  <a:pt x="344" y="10"/>
                  <a:pt x="344" y="10"/>
                  <a:pt x="344" y="10"/>
                </a:cubicBezTo>
                <a:cubicBezTo>
                  <a:pt x="353" y="0"/>
                  <a:pt x="361" y="0"/>
                  <a:pt x="371" y="10"/>
                </a:cubicBezTo>
                <a:cubicBezTo>
                  <a:pt x="687" y="163"/>
                  <a:pt x="687" y="163"/>
                  <a:pt x="687" y="163"/>
                </a:cubicBezTo>
                <a:cubicBezTo>
                  <a:pt x="696" y="172"/>
                  <a:pt x="705" y="190"/>
                  <a:pt x="696" y="208"/>
                </a:cubicBezTo>
                <a:cubicBezTo>
                  <a:pt x="687" y="226"/>
                  <a:pt x="669" y="226"/>
                  <a:pt x="651" y="226"/>
                </a:cubicBezTo>
                <a:cubicBezTo>
                  <a:pt x="353" y="73"/>
                  <a:pt x="353" y="73"/>
                  <a:pt x="353" y="73"/>
                </a:cubicBezTo>
                <a:cubicBezTo>
                  <a:pt x="45" y="226"/>
                  <a:pt x="45" y="226"/>
                  <a:pt x="45" y="226"/>
                </a:cubicBezTo>
                <a:lnTo>
                  <a:pt x="3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49">
            <a:extLst>
              <a:ext uri="{FF2B5EF4-FFF2-40B4-BE49-F238E27FC236}">
                <a16:creationId xmlns:a16="http://schemas.microsoft.com/office/drawing/2014/main" id="{837C9C0F-813D-EF47-B19B-8E2EF70D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413" y="8485489"/>
            <a:ext cx="65272" cy="143603"/>
          </a:xfrm>
          <a:custGeom>
            <a:avLst/>
            <a:gdLst>
              <a:gd name="T0" fmla="*/ 37 w 65"/>
              <a:gd name="T1" fmla="*/ 144 h 145"/>
              <a:gd name="T2" fmla="*/ 37 w 65"/>
              <a:gd name="T3" fmla="*/ 144 h 145"/>
              <a:gd name="T4" fmla="*/ 0 w 65"/>
              <a:gd name="T5" fmla="*/ 108 h 145"/>
              <a:gd name="T6" fmla="*/ 0 w 65"/>
              <a:gd name="T7" fmla="*/ 36 h 145"/>
              <a:gd name="T8" fmla="*/ 37 w 65"/>
              <a:gd name="T9" fmla="*/ 0 h 145"/>
              <a:gd name="T10" fmla="*/ 64 w 65"/>
              <a:gd name="T11" fmla="*/ 36 h 145"/>
              <a:gd name="T12" fmla="*/ 64 w 65"/>
              <a:gd name="T13" fmla="*/ 108 h 145"/>
              <a:gd name="T14" fmla="*/ 37 w 6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45">
                <a:moveTo>
                  <a:pt x="37" y="144"/>
                </a:moveTo>
                <a:lnTo>
                  <a:pt x="37" y="144"/>
                </a:lnTo>
                <a:cubicBezTo>
                  <a:pt x="19" y="144"/>
                  <a:pt x="0" y="126"/>
                  <a:pt x="0" y="10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55" y="0"/>
                  <a:pt x="64" y="18"/>
                  <a:pt x="64" y="36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26"/>
                  <a:pt x="55" y="144"/>
                  <a:pt x="3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50">
            <a:extLst>
              <a:ext uri="{FF2B5EF4-FFF2-40B4-BE49-F238E27FC236}">
                <a16:creationId xmlns:a16="http://schemas.microsoft.com/office/drawing/2014/main" id="{3C5103D1-F097-5D4D-BCD0-DDE486E1C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78" y="7458518"/>
            <a:ext cx="483026" cy="483026"/>
          </a:xfrm>
          <a:custGeom>
            <a:avLst/>
            <a:gdLst>
              <a:gd name="T0" fmla="*/ 469 w 488"/>
              <a:gd name="T1" fmla="*/ 226 h 489"/>
              <a:gd name="T2" fmla="*/ 469 w 488"/>
              <a:gd name="T3" fmla="*/ 226 h 489"/>
              <a:gd name="T4" fmla="*/ 262 w 488"/>
              <a:gd name="T5" fmla="*/ 226 h 489"/>
              <a:gd name="T6" fmla="*/ 298 w 488"/>
              <a:gd name="T7" fmla="*/ 27 h 489"/>
              <a:gd name="T8" fmla="*/ 289 w 488"/>
              <a:gd name="T9" fmla="*/ 9 h 489"/>
              <a:gd name="T10" fmla="*/ 243 w 488"/>
              <a:gd name="T11" fmla="*/ 0 h 489"/>
              <a:gd name="T12" fmla="*/ 72 w 488"/>
              <a:gd name="T13" fmla="*/ 72 h 489"/>
              <a:gd name="T14" fmla="*/ 0 w 488"/>
              <a:gd name="T15" fmla="*/ 244 h 489"/>
              <a:gd name="T16" fmla="*/ 72 w 488"/>
              <a:gd name="T17" fmla="*/ 415 h 489"/>
              <a:gd name="T18" fmla="*/ 72 w 488"/>
              <a:gd name="T19" fmla="*/ 415 h 489"/>
              <a:gd name="T20" fmla="*/ 72 w 488"/>
              <a:gd name="T21" fmla="*/ 415 h 489"/>
              <a:gd name="T22" fmla="*/ 243 w 488"/>
              <a:gd name="T23" fmla="*/ 488 h 489"/>
              <a:gd name="T24" fmla="*/ 415 w 488"/>
              <a:gd name="T25" fmla="*/ 415 h 489"/>
              <a:gd name="T26" fmla="*/ 487 w 488"/>
              <a:gd name="T27" fmla="*/ 244 h 489"/>
              <a:gd name="T28" fmla="*/ 469 w 488"/>
              <a:gd name="T29" fmla="*/ 226 h 489"/>
              <a:gd name="T30" fmla="*/ 99 w 488"/>
              <a:gd name="T31" fmla="*/ 99 h 489"/>
              <a:gd name="T32" fmla="*/ 99 w 488"/>
              <a:gd name="T33" fmla="*/ 99 h 489"/>
              <a:gd name="T34" fmla="*/ 243 w 488"/>
              <a:gd name="T35" fmla="*/ 36 h 489"/>
              <a:gd name="T36" fmla="*/ 262 w 488"/>
              <a:gd name="T37" fmla="*/ 36 h 489"/>
              <a:gd name="T38" fmla="*/ 225 w 488"/>
              <a:gd name="T39" fmla="*/ 235 h 489"/>
              <a:gd name="T40" fmla="*/ 81 w 488"/>
              <a:gd name="T41" fmla="*/ 379 h 489"/>
              <a:gd name="T42" fmla="*/ 36 w 488"/>
              <a:gd name="T43" fmla="*/ 244 h 489"/>
              <a:gd name="T44" fmla="*/ 99 w 488"/>
              <a:gd name="T45" fmla="*/ 99 h 489"/>
              <a:gd name="T46" fmla="*/ 388 w 488"/>
              <a:gd name="T47" fmla="*/ 388 h 489"/>
              <a:gd name="T48" fmla="*/ 388 w 488"/>
              <a:gd name="T49" fmla="*/ 388 h 489"/>
              <a:gd name="T50" fmla="*/ 243 w 488"/>
              <a:gd name="T51" fmla="*/ 451 h 489"/>
              <a:gd name="T52" fmla="*/ 108 w 488"/>
              <a:gd name="T53" fmla="*/ 406 h 489"/>
              <a:gd name="T54" fmla="*/ 253 w 488"/>
              <a:gd name="T55" fmla="*/ 262 h 489"/>
              <a:gd name="T56" fmla="*/ 451 w 488"/>
              <a:gd name="T57" fmla="*/ 262 h 489"/>
              <a:gd name="T58" fmla="*/ 388 w 488"/>
              <a:gd name="T59" fmla="*/ 3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8" h="489">
                <a:moveTo>
                  <a:pt x="469" y="226"/>
                </a:moveTo>
                <a:lnTo>
                  <a:pt x="469" y="226"/>
                </a:lnTo>
                <a:cubicBezTo>
                  <a:pt x="262" y="226"/>
                  <a:pt x="262" y="226"/>
                  <a:pt x="262" y="226"/>
                </a:cubicBezTo>
                <a:cubicBezTo>
                  <a:pt x="298" y="27"/>
                  <a:pt x="298" y="27"/>
                  <a:pt x="298" y="27"/>
                </a:cubicBezTo>
                <a:cubicBezTo>
                  <a:pt x="298" y="18"/>
                  <a:pt x="298" y="9"/>
                  <a:pt x="289" y="9"/>
                </a:cubicBezTo>
                <a:cubicBezTo>
                  <a:pt x="271" y="0"/>
                  <a:pt x="253" y="0"/>
                  <a:pt x="243" y="0"/>
                </a:cubicBezTo>
                <a:cubicBezTo>
                  <a:pt x="180" y="0"/>
                  <a:pt x="117" y="27"/>
                  <a:pt x="72" y="72"/>
                </a:cubicBezTo>
                <a:cubicBezTo>
                  <a:pt x="26" y="117"/>
                  <a:pt x="0" y="180"/>
                  <a:pt x="0" y="244"/>
                </a:cubicBezTo>
                <a:cubicBezTo>
                  <a:pt x="0" y="307"/>
                  <a:pt x="26" y="370"/>
                  <a:pt x="72" y="415"/>
                </a:cubicBezTo>
                <a:lnTo>
                  <a:pt x="72" y="415"/>
                </a:lnTo>
                <a:lnTo>
                  <a:pt x="72" y="415"/>
                </a:lnTo>
                <a:cubicBezTo>
                  <a:pt x="117" y="461"/>
                  <a:pt x="180" y="488"/>
                  <a:pt x="243" y="488"/>
                </a:cubicBezTo>
                <a:cubicBezTo>
                  <a:pt x="307" y="488"/>
                  <a:pt x="370" y="461"/>
                  <a:pt x="415" y="415"/>
                </a:cubicBezTo>
                <a:cubicBezTo>
                  <a:pt x="460" y="370"/>
                  <a:pt x="487" y="307"/>
                  <a:pt x="487" y="244"/>
                </a:cubicBezTo>
                <a:cubicBezTo>
                  <a:pt x="487" y="235"/>
                  <a:pt x="478" y="226"/>
                  <a:pt x="469" y="226"/>
                </a:cubicBezTo>
                <a:close/>
                <a:moveTo>
                  <a:pt x="99" y="99"/>
                </a:moveTo>
                <a:lnTo>
                  <a:pt x="99" y="99"/>
                </a:lnTo>
                <a:cubicBezTo>
                  <a:pt x="135" y="54"/>
                  <a:pt x="189" y="36"/>
                  <a:pt x="243" y="36"/>
                </a:cubicBezTo>
                <a:cubicBezTo>
                  <a:pt x="253" y="36"/>
                  <a:pt x="253" y="36"/>
                  <a:pt x="262" y="36"/>
                </a:cubicBezTo>
                <a:cubicBezTo>
                  <a:pt x="225" y="235"/>
                  <a:pt x="225" y="235"/>
                  <a:pt x="225" y="235"/>
                </a:cubicBezTo>
                <a:cubicBezTo>
                  <a:pt x="81" y="379"/>
                  <a:pt x="81" y="379"/>
                  <a:pt x="81" y="379"/>
                </a:cubicBezTo>
                <a:cubicBezTo>
                  <a:pt x="54" y="343"/>
                  <a:pt x="36" y="298"/>
                  <a:pt x="36" y="244"/>
                </a:cubicBezTo>
                <a:cubicBezTo>
                  <a:pt x="36" y="189"/>
                  <a:pt x="54" y="135"/>
                  <a:pt x="99" y="99"/>
                </a:cubicBezTo>
                <a:close/>
                <a:moveTo>
                  <a:pt x="388" y="388"/>
                </a:moveTo>
                <a:lnTo>
                  <a:pt x="388" y="388"/>
                </a:lnTo>
                <a:cubicBezTo>
                  <a:pt x="352" y="433"/>
                  <a:pt x="298" y="451"/>
                  <a:pt x="243" y="451"/>
                </a:cubicBezTo>
                <a:cubicBezTo>
                  <a:pt x="189" y="451"/>
                  <a:pt x="144" y="433"/>
                  <a:pt x="108" y="406"/>
                </a:cubicBezTo>
                <a:cubicBezTo>
                  <a:pt x="253" y="262"/>
                  <a:pt x="253" y="262"/>
                  <a:pt x="253" y="262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307"/>
                  <a:pt x="424" y="352"/>
                  <a:pt x="388" y="3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51">
            <a:extLst>
              <a:ext uri="{FF2B5EF4-FFF2-40B4-BE49-F238E27FC236}">
                <a16:creationId xmlns:a16="http://schemas.microsoft.com/office/drawing/2014/main" id="{600CDF58-A6FE-0245-89F1-A22F157A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632" y="7415002"/>
            <a:ext cx="261094" cy="252391"/>
          </a:xfrm>
          <a:custGeom>
            <a:avLst/>
            <a:gdLst>
              <a:gd name="T0" fmla="*/ 207 w 263"/>
              <a:gd name="T1" fmla="*/ 81 h 254"/>
              <a:gd name="T2" fmla="*/ 207 w 263"/>
              <a:gd name="T3" fmla="*/ 81 h 254"/>
              <a:gd name="T4" fmla="*/ 54 w 263"/>
              <a:gd name="T5" fmla="*/ 0 h 254"/>
              <a:gd name="T6" fmla="*/ 45 w 263"/>
              <a:gd name="T7" fmla="*/ 0 h 254"/>
              <a:gd name="T8" fmla="*/ 36 w 263"/>
              <a:gd name="T9" fmla="*/ 9 h 254"/>
              <a:gd name="T10" fmla="*/ 0 w 263"/>
              <a:gd name="T11" fmla="*/ 234 h 254"/>
              <a:gd name="T12" fmla="*/ 0 w 263"/>
              <a:gd name="T13" fmla="*/ 253 h 254"/>
              <a:gd name="T14" fmla="*/ 18 w 263"/>
              <a:gd name="T15" fmla="*/ 253 h 254"/>
              <a:gd name="T16" fmla="*/ 243 w 263"/>
              <a:gd name="T17" fmla="*/ 253 h 254"/>
              <a:gd name="T18" fmla="*/ 262 w 263"/>
              <a:gd name="T19" fmla="*/ 243 h 254"/>
              <a:gd name="T20" fmla="*/ 207 w 263"/>
              <a:gd name="T21" fmla="*/ 81 h 254"/>
              <a:gd name="T22" fmla="*/ 36 w 263"/>
              <a:gd name="T23" fmla="*/ 225 h 254"/>
              <a:gd name="T24" fmla="*/ 36 w 263"/>
              <a:gd name="T25" fmla="*/ 225 h 254"/>
              <a:gd name="T26" fmla="*/ 72 w 263"/>
              <a:gd name="T27" fmla="*/ 36 h 254"/>
              <a:gd name="T28" fmla="*/ 180 w 263"/>
              <a:gd name="T29" fmla="*/ 108 h 254"/>
              <a:gd name="T30" fmla="*/ 226 w 263"/>
              <a:gd name="T31" fmla="*/ 225 h 254"/>
              <a:gd name="T32" fmla="*/ 36 w 263"/>
              <a:gd name="T33" fmla="*/ 22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3" h="254">
                <a:moveTo>
                  <a:pt x="207" y="81"/>
                </a:moveTo>
                <a:lnTo>
                  <a:pt x="207" y="81"/>
                </a:lnTo>
                <a:cubicBezTo>
                  <a:pt x="162" y="36"/>
                  <a:pt x="117" y="9"/>
                  <a:pt x="54" y="0"/>
                </a:cubicBezTo>
                <a:cubicBezTo>
                  <a:pt x="54" y="0"/>
                  <a:pt x="54" y="0"/>
                  <a:pt x="45" y="0"/>
                </a:cubicBezTo>
                <a:cubicBezTo>
                  <a:pt x="45" y="9"/>
                  <a:pt x="36" y="9"/>
                  <a:pt x="36" y="9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3"/>
                  <a:pt x="0" y="243"/>
                  <a:pt x="0" y="253"/>
                </a:cubicBezTo>
                <a:cubicBezTo>
                  <a:pt x="9" y="253"/>
                  <a:pt x="9" y="253"/>
                  <a:pt x="18" y="253"/>
                </a:cubicBezTo>
                <a:cubicBezTo>
                  <a:pt x="243" y="253"/>
                  <a:pt x="243" y="253"/>
                  <a:pt x="243" y="253"/>
                </a:cubicBezTo>
                <a:cubicBezTo>
                  <a:pt x="253" y="253"/>
                  <a:pt x="262" y="253"/>
                  <a:pt x="262" y="243"/>
                </a:cubicBezTo>
                <a:cubicBezTo>
                  <a:pt x="262" y="180"/>
                  <a:pt x="243" y="126"/>
                  <a:pt x="207" y="81"/>
                </a:cubicBezTo>
                <a:close/>
                <a:moveTo>
                  <a:pt x="36" y="225"/>
                </a:moveTo>
                <a:lnTo>
                  <a:pt x="36" y="225"/>
                </a:lnTo>
                <a:cubicBezTo>
                  <a:pt x="72" y="36"/>
                  <a:pt x="72" y="36"/>
                  <a:pt x="72" y="36"/>
                </a:cubicBezTo>
                <a:cubicBezTo>
                  <a:pt x="108" y="45"/>
                  <a:pt x="153" y="72"/>
                  <a:pt x="180" y="108"/>
                </a:cubicBezTo>
                <a:cubicBezTo>
                  <a:pt x="207" y="135"/>
                  <a:pt x="226" y="180"/>
                  <a:pt x="226" y="225"/>
                </a:cubicBezTo>
                <a:lnTo>
                  <a:pt x="36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52">
            <a:extLst>
              <a:ext uri="{FF2B5EF4-FFF2-40B4-BE49-F238E27FC236}">
                <a16:creationId xmlns:a16="http://schemas.microsoft.com/office/drawing/2014/main" id="{AF645E57-CFF8-C744-940A-CC43B85B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650" y="6514228"/>
            <a:ext cx="731064" cy="65272"/>
          </a:xfrm>
          <a:custGeom>
            <a:avLst/>
            <a:gdLst>
              <a:gd name="T0" fmla="*/ 713 w 742"/>
              <a:gd name="T1" fmla="*/ 63 h 64"/>
              <a:gd name="T2" fmla="*/ 713 w 742"/>
              <a:gd name="T3" fmla="*/ 63 h 64"/>
              <a:gd name="T4" fmla="*/ 713 w 742"/>
              <a:gd name="T5" fmla="*/ 63 h 64"/>
              <a:gd name="T6" fmla="*/ 27 w 742"/>
              <a:gd name="T7" fmla="*/ 63 h 64"/>
              <a:gd name="T8" fmla="*/ 0 w 742"/>
              <a:gd name="T9" fmla="*/ 36 h 64"/>
              <a:gd name="T10" fmla="*/ 27 w 742"/>
              <a:gd name="T11" fmla="*/ 0 h 64"/>
              <a:gd name="T12" fmla="*/ 27 w 742"/>
              <a:gd name="T13" fmla="*/ 0 h 64"/>
              <a:gd name="T14" fmla="*/ 713 w 742"/>
              <a:gd name="T15" fmla="*/ 9 h 64"/>
              <a:gd name="T16" fmla="*/ 741 w 742"/>
              <a:gd name="T17" fmla="*/ 36 h 64"/>
              <a:gd name="T18" fmla="*/ 713 w 74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2" h="64">
                <a:moveTo>
                  <a:pt x="713" y="63"/>
                </a:moveTo>
                <a:lnTo>
                  <a:pt x="713" y="63"/>
                </a:lnTo>
                <a:lnTo>
                  <a:pt x="71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713" y="9"/>
                  <a:pt x="713" y="9"/>
                  <a:pt x="713" y="9"/>
                </a:cubicBezTo>
                <a:cubicBezTo>
                  <a:pt x="732" y="9"/>
                  <a:pt x="741" y="18"/>
                  <a:pt x="741" y="36"/>
                </a:cubicBezTo>
                <a:cubicBezTo>
                  <a:pt x="741" y="54"/>
                  <a:pt x="732" y="63"/>
                  <a:pt x="71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53">
            <a:extLst>
              <a:ext uri="{FF2B5EF4-FFF2-40B4-BE49-F238E27FC236}">
                <a16:creationId xmlns:a16="http://schemas.microsoft.com/office/drawing/2014/main" id="{04EA3CFC-36A7-8E4C-9D4F-FE2FFCB9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9811" y="5978983"/>
            <a:ext cx="1718873" cy="604870"/>
          </a:xfrm>
          <a:custGeom>
            <a:avLst/>
            <a:gdLst>
              <a:gd name="T0" fmla="*/ 1635 w 1744"/>
              <a:gd name="T1" fmla="*/ 614 h 615"/>
              <a:gd name="T2" fmla="*/ 1635 w 1744"/>
              <a:gd name="T3" fmla="*/ 614 h 615"/>
              <a:gd name="T4" fmla="*/ 1581 w 1744"/>
              <a:gd name="T5" fmla="*/ 614 h 615"/>
              <a:gd name="T6" fmla="*/ 1554 w 1744"/>
              <a:gd name="T7" fmla="*/ 578 h 615"/>
              <a:gd name="T8" fmla="*/ 1581 w 1744"/>
              <a:gd name="T9" fmla="*/ 551 h 615"/>
              <a:gd name="T10" fmla="*/ 1590 w 1744"/>
              <a:gd name="T11" fmla="*/ 551 h 615"/>
              <a:gd name="T12" fmla="*/ 1635 w 1744"/>
              <a:gd name="T13" fmla="*/ 551 h 615"/>
              <a:gd name="T14" fmla="*/ 1635 w 1744"/>
              <a:gd name="T15" fmla="*/ 551 h 615"/>
              <a:gd name="T16" fmla="*/ 1671 w 1744"/>
              <a:gd name="T17" fmla="*/ 533 h 615"/>
              <a:gd name="T18" fmla="*/ 1680 w 1744"/>
              <a:gd name="T19" fmla="*/ 506 h 615"/>
              <a:gd name="T20" fmla="*/ 1626 w 1744"/>
              <a:gd name="T21" fmla="*/ 352 h 615"/>
              <a:gd name="T22" fmla="*/ 1554 w 1744"/>
              <a:gd name="T23" fmla="*/ 325 h 615"/>
              <a:gd name="T24" fmla="*/ 1427 w 1744"/>
              <a:gd name="T25" fmla="*/ 253 h 615"/>
              <a:gd name="T26" fmla="*/ 1256 w 1744"/>
              <a:gd name="T27" fmla="*/ 108 h 615"/>
              <a:gd name="T28" fmla="*/ 1021 w 1744"/>
              <a:gd name="T29" fmla="*/ 63 h 615"/>
              <a:gd name="T30" fmla="*/ 1021 w 1744"/>
              <a:gd name="T31" fmla="*/ 63 h 615"/>
              <a:gd name="T32" fmla="*/ 876 w 1744"/>
              <a:gd name="T33" fmla="*/ 63 h 615"/>
              <a:gd name="T34" fmla="*/ 849 w 1744"/>
              <a:gd name="T35" fmla="*/ 63 h 615"/>
              <a:gd name="T36" fmla="*/ 117 w 1744"/>
              <a:gd name="T37" fmla="*/ 63 h 615"/>
              <a:gd name="T38" fmla="*/ 90 w 1744"/>
              <a:gd name="T39" fmla="*/ 90 h 615"/>
              <a:gd name="T40" fmla="*/ 90 w 1744"/>
              <a:gd name="T41" fmla="*/ 99 h 615"/>
              <a:gd name="T42" fmla="*/ 54 w 1744"/>
              <a:gd name="T43" fmla="*/ 515 h 615"/>
              <a:gd name="T44" fmla="*/ 90 w 1744"/>
              <a:gd name="T45" fmla="*/ 542 h 615"/>
              <a:gd name="T46" fmla="*/ 189 w 1744"/>
              <a:gd name="T47" fmla="*/ 542 h 615"/>
              <a:gd name="T48" fmla="*/ 216 w 1744"/>
              <a:gd name="T49" fmla="*/ 569 h 615"/>
              <a:gd name="T50" fmla="*/ 189 w 1744"/>
              <a:gd name="T51" fmla="*/ 605 h 615"/>
              <a:gd name="T52" fmla="*/ 90 w 1744"/>
              <a:gd name="T53" fmla="*/ 605 h 615"/>
              <a:gd name="T54" fmla="*/ 0 w 1744"/>
              <a:gd name="T55" fmla="*/ 515 h 615"/>
              <a:gd name="T56" fmla="*/ 0 w 1744"/>
              <a:gd name="T57" fmla="*/ 506 h 615"/>
              <a:gd name="T58" fmla="*/ 27 w 1744"/>
              <a:gd name="T59" fmla="*/ 90 h 615"/>
              <a:gd name="T60" fmla="*/ 117 w 1744"/>
              <a:gd name="T61" fmla="*/ 0 h 615"/>
              <a:gd name="T62" fmla="*/ 849 w 1744"/>
              <a:gd name="T63" fmla="*/ 0 h 615"/>
              <a:gd name="T64" fmla="*/ 876 w 1744"/>
              <a:gd name="T65" fmla="*/ 0 h 615"/>
              <a:gd name="T66" fmla="*/ 1021 w 1744"/>
              <a:gd name="T67" fmla="*/ 0 h 615"/>
              <a:gd name="T68" fmla="*/ 1021 w 1744"/>
              <a:gd name="T69" fmla="*/ 0 h 615"/>
              <a:gd name="T70" fmla="*/ 1283 w 1744"/>
              <a:gd name="T71" fmla="*/ 54 h 615"/>
              <a:gd name="T72" fmla="*/ 1473 w 1744"/>
              <a:gd name="T73" fmla="*/ 217 h 615"/>
              <a:gd name="T74" fmla="*/ 1572 w 1744"/>
              <a:gd name="T75" fmla="*/ 271 h 615"/>
              <a:gd name="T76" fmla="*/ 1644 w 1744"/>
              <a:gd name="T77" fmla="*/ 289 h 615"/>
              <a:gd name="T78" fmla="*/ 1734 w 1744"/>
              <a:gd name="T79" fmla="*/ 497 h 615"/>
              <a:gd name="T80" fmla="*/ 1717 w 1744"/>
              <a:gd name="T81" fmla="*/ 578 h 615"/>
              <a:gd name="T82" fmla="*/ 1635 w 1744"/>
              <a:gd name="T83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44" h="615">
                <a:moveTo>
                  <a:pt x="1635" y="614"/>
                </a:moveTo>
                <a:lnTo>
                  <a:pt x="1635" y="614"/>
                </a:lnTo>
                <a:cubicBezTo>
                  <a:pt x="1581" y="614"/>
                  <a:pt x="1581" y="614"/>
                  <a:pt x="1581" y="614"/>
                </a:cubicBezTo>
                <a:cubicBezTo>
                  <a:pt x="1572" y="614"/>
                  <a:pt x="1554" y="596"/>
                  <a:pt x="1554" y="578"/>
                </a:cubicBezTo>
                <a:cubicBezTo>
                  <a:pt x="1554" y="560"/>
                  <a:pt x="1572" y="551"/>
                  <a:pt x="1581" y="551"/>
                </a:cubicBezTo>
                <a:cubicBezTo>
                  <a:pt x="1590" y="551"/>
                  <a:pt x="1590" y="551"/>
                  <a:pt x="1590" y="551"/>
                </a:cubicBezTo>
                <a:cubicBezTo>
                  <a:pt x="1635" y="551"/>
                  <a:pt x="1635" y="551"/>
                  <a:pt x="1635" y="551"/>
                </a:cubicBezTo>
                <a:lnTo>
                  <a:pt x="1635" y="551"/>
                </a:lnTo>
                <a:cubicBezTo>
                  <a:pt x="1644" y="551"/>
                  <a:pt x="1662" y="542"/>
                  <a:pt x="1671" y="533"/>
                </a:cubicBezTo>
                <a:cubicBezTo>
                  <a:pt x="1671" y="524"/>
                  <a:pt x="1680" y="515"/>
                  <a:pt x="1680" y="506"/>
                </a:cubicBezTo>
                <a:cubicBezTo>
                  <a:pt x="1662" y="379"/>
                  <a:pt x="1635" y="352"/>
                  <a:pt x="1626" y="352"/>
                </a:cubicBezTo>
                <a:cubicBezTo>
                  <a:pt x="1599" y="334"/>
                  <a:pt x="1581" y="334"/>
                  <a:pt x="1554" y="325"/>
                </a:cubicBezTo>
                <a:cubicBezTo>
                  <a:pt x="1518" y="325"/>
                  <a:pt x="1481" y="316"/>
                  <a:pt x="1427" y="253"/>
                </a:cubicBezTo>
                <a:cubicBezTo>
                  <a:pt x="1364" y="181"/>
                  <a:pt x="1310" y="144"/>
                  <a:pt x="1256" y="108"/>
                </a:cubicBezTo>
                <a:cubicBezTo>
                  <a:pt x="1192" y="81"/>
                  <a:pt x="1111" y="63"/>
                  <a:pt x="1021" y="63"/>
                </a:cubicBezTo>
                <a:lnTo>
                  <a:pt x="1021" y="63"/>
                </a:lnTo>
                <a:cubicBezTo>
                  <a:pt x="994" y="63"/>
                  <a:pt x="912" y="63"/>
                  <a:pt x="876" y="63"/>
                </a:cubicBezTo>
                <a:cubicBezTo>
                  <a:pt x="849" y="63"/>
                  <a:pt x="849" y="63"/>
                  <a:pt x="849" y="63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99" y="63"/>
                  <a:pt x="90" y="81"/>
                  <a:pt x="90" y="90"/>
                </a:cubicBezTo>
                <a:cubicBezTo>
                  <a:pt x="90" y="99"/>
                  <a:pt x="90" y="99"/>
                  <a:pt x="90" y="99"/>
                </a:cubicBezTo>
                <a:cubicBezTo>
                  <a:pt x="54" y="515"/>
                  <a:pt x="54" y="515"/>
                  <a:pt x="54" y="515"/>
                </a:cubicBezTo>
                <a:cubicBezTo>
                  <a:pt x="54" y="524"/>
                  <a:pt x="72" y="542"/>
                  <a:pt x="90" y="542"/>
                </a:cubicBezTo>
                <a:cubicBezTo>
                  <a:pt x="189" y="542"/>
                  <a:pt x="189" y="542"/>
                  <a:pt x="189" y="542"/>
                </a:cubicBezTo>
                <a:cubicBezTo>
                  <a:pt x="208" y="542"/>
                  <a:pt x="216" y="551"/>
                  <a:pt x="216" y="569"/>
                </a:cubicBezTo>
                <a:cubicBezTo>
                  <a:pt x="216" y="587"/>
                  <a:pt x="208" y="605"/>
                  <a:pt x="189" y="605"/>
                </a:cubicBezTo>
                <a:cubicBezTo>
                  <a:pt x="90" y="605"/>
                  <a:pt x="90" y="605"/>
                  <a:pt x="90" y="605"/>
                </a:cubicBezTo>
                <a:cubicBezTo>
                  <a:pt x="36" y="605"/>
                  <a:pt x="0" y="560"/>
                  <a:pt x="0" y="515"/>
                </a:cubicBezTo>
                <a:cubicBezTo>
                  <a:pt x="0" y="506"/>
                  <a:pt x="0" y="506"/>
                  <a:pt x="0" y="506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45"/>
                  <a:pt x="72" y="0"/>
                  <a:pt x="117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912" y="0"/>
                  <a:pt x="994" y="0"/>
                  <a:pt x="1021" y="0"/>
                </a:cubicBezTo>
                <a:lnTo>
                  <a:pt x="1021" y="0"/>
                </a:lnTo>
                <a:cubicBezTo>
                  <a:pt x="1120" y="0"/>
                  <a:pt x="1211" y="18"/>
                  <a:pt x="1283" y="54"/>
                </a:cubicBezTo>
                <a:cubicBezTo>
                  <a:pt x="1346" y="90"/>
                  <a:pt x="1400" y="135"/>
                  <a:pt x="1473" y="217"/>
                </a:cubicBezTo>
                <a:cubicBezTo>
                  <a:pt x="1509" y="262"/>
                  <a:pt x="1536" y="262"/>
                  <a:pt x="1572" y="271"/>
                </a:cubicBezTo>
                <a:cubicBezTo>
                  <a:pt x="1590" y="271"/>
                  <a:pt x="1617" y="280"/>
                  <a:pt x="1644" y="289"/>
                </a:cubicBezTo>
                <a:cubicBezTo>
                  <a:pt x="1698" y="316"/>
                  <a:pt x="1726" y="379"/>
                  <a:pt x="1734" y="497"/>
                </a:cubicBezTo>
                <a:cubicBezTo>
                  <a:pt x="1743" y="524"/>
                  <a:pt x="1734" y="551"/>
                  <a:pt x="1717" y="578"/>
                </a:cubicBezTo>
                <a:cubicBezTo>
                  <a:pt x="1698" y="596"/>
                  <a:pt x="1671" y="614"/>
                  <a:pt x="1635" y="6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54">
            <a:extLst>
              <a:ext uri="{FF2B5EF4-FFF2-40B4-BE49-F238E27FC236}">
                <a16:creationId xmlns:a16="http://schemas.microsoft.com/office/drawing/2014/main" id="{0B034F7B-0624-8E4E-A844-1F287E585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783" y="6061664"/>
            <a:ext cx="348126" cy="234985"/>
          </a:xfrm>
          <a:custGeom>
            <a:avLst/>
            <a:gdLst>
              <a:gd name="T0" fmla="*/ 334 w 353"/>
              <a:gd name="T1" fmla="*/ 235 h 236"/>
              <a:gd name="T2" fmla="*/ 334 w 353"/>
              <a:gd name="T3" fmla="*/ 235 h 236"/>
              <a:gd name="T4" fmla="*/ 334 w 353"/>
              <a:gd name="T5" fmla="*/ 235 h 236"/>
              <a:gd name="T6" fmla="*/ 172 w 353"/>
              <a:gd name="T7" fmla="*/ 217 h 236"/>
              <a:gd name="T8" fmla="*/ 18 w 353"/>
              <a:gd name="T9" fmla="*/ 208 h 236"/>
              <a:gd name="T10" fmla="*/ 0 w 353"/>
              <a:gd name="T11" fmla="*/ 181 h 236"/>
              <a:gd name="T12" fmla="*/ 0 w 353"/>
              <a:gd name="T13" fmla="*/ 27 h 236"/>
              <a:gd name="T14" fmla="*/ 18 w 353"/>
              <a:gd name="T15" fmla="*/ 0 h 236"/>
              <a:gd name="T16" fmla="*/ 18 w 353"/>
              <a:gd name="T17" fmla="*/ 0 h 236"/>
              <a:gd name="T18" fmla="*/ 144 w 353"/>
              <a:gd name="T19" fmla="*/ 36 h 236"/>
              <a:gd name="T20" fmla="*/ 280 w 353"/>
              <a:gd name="T21" fmla="*/ 127 h 236"/>
              <a:gd name="T22" fmla="*/ 352 w 353"/>
              <a:gd name="T23" fmla="*/ 208 h 236"/>
              <a:gd name="T24" fmla="*/ 352 w 353"/>
              <a:gd name="T25" fmla="*/ 226 h 236"/>
              <a:gd name="T26" fmla="*/ 334 w 353"/>
              <a:gd name="T27" fmla="*/ 235 h 236"/>
              <a:gd name="T28" fmla="*/ 36 w 353"/>
              <a:gd name="T29" fmla="*/ 163 h 236"/>
              <a:gd name="T30" fmla="*/ 36 w 353"/>
              <a:gd name="T31" fmla="*/ 163 h 236"/>
              <a:gd name="T32" fmla="*/ 181 w 353"/>
              <a:gd name="T33" fmla="*/ 181 h 236"/>
              <a:gd name="T34" fmla="*/ 289 w 353"/>
              <a:gd name="T35" fmla="*/ 190 h 236"/>
              <a:gd name="T36" fmla="*/ 126 w 353"/>
              <a:gd name="T37" fmla="*/ 73 h 236"/>
              <a:gd name="T38" fmla="*/ 36 w 353"/>
              <a:gd name="T39" fmla="*/ 45 h 236"/>
              <a:gd name="T40" fmla="*/ 36 w 353"/>
              <a:gd name="T41" fmla="*/ 16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3" h="236">
                <a:moveTo>
                  <a:pt x="334" y="235"/>
                </a:moveTo>
                <a:lnTo>
                  <a:pt x="334" y="235"/>
                </a:lnTo>
                <a:lnTo>
                  <a:pt x="334" y="235"/>
                </a:lnTo>
                <a:cubicBezTo>
                  <a:pt x="289" y="235"/>
                  <a:pt x="235" y="226"/>
                  <a:pt x="172" y="217"/>
                </a:cubicBezTo>
                <a:cubicBezTo>
                  <a:pt x="117" y="208"/>
                  <a:pt x="63" y="208"/>
                  <a:pt x="18" y="208"/>
                </a:cubicBezTo>
                <a:cubicBezTo>
                  <a:pt x="9" y="208"/>
                  <a:pt x="0" y="199"/>
                  <a:pt x="0" y="1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63" y="0"/>
                  <a:pt x="108" y="18"/>
                  <a:pt x="144" y="36"/>
                </a:cubicBezTo>
                <a:cubicBezTo>
                  <a:pt x="198" y="54"/>
                  <a:pt x="253" y="100"/>
                  <a:pt x="280" y="127"/>
                </a:cubicBezTo>
                <a:cubicBezTo>
                  <a:pt x="289" y="136"/>
                  <a:pt x="343" y="181"/>
                  <a:pt x="352" y="208"/>
                </a:cubicBezTo>
                <a:cubicBezTo>
                  <a:pt x="352" y="208"/>
                  <a:pt x="352" y="217"/>
                  <a:pt x="352" y="226"/>
                </a:cubicBezTo>
                <a:cubicBezTo>
                  <a:pt x="343" y="226"/>
                  <a:pt x="343" y="235"/>
                  <a:pt x="334" y="235"/>
                </a:cubicBezTo>
                <a:close/>
                <a:moveTo>
                  <a:pt x="36" y="163"/>
                </a:moveTo>
                <a:lnTo>
                  <a:pt x="36" y="163"/>
                </a:lnTo>
                <a:cubicBezTo>
                  <a:pt x="81" y="172"/>
                  <a:pt x="126" y="172"/>
                  <a:pt x="181" y="181"/>
                </a:cubicBezTo>
                <a:cubicBezTo>
                  <a:pt x="217" y="181"/>
                  <a:pt x="253" y="190"/>
                  <a:pt x="289" y="190"/>
                </a:cubicBezTo>
                <a:cubicBezTo>
                  <a:pt x="253" y="154"/>
                  <a:pt x="189" y="100"/>
                  <a:pt x="126" y="73"/>
                </a:cubicBezTo>
                <a:cubicBezTo>
                  <a:pt x="99" y="54"/>
                  <a:pt x="72" y="45"/>
                  <a:pt x="36" y="45"/>
                </a:cubicBezTo>
                <a:lnTo>
                  <a:pt x="36" y="1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55">
            <a:extLst>
              <a:ext uri="{FF2B5EF4-FFF2-40B4-BE49-F238E27FC236}">
                <a16:creationId xmlns:a16="http://schemas.microsoft.com/office/drawing/2014/main" id="{E46CA839-607F-ED4C-87A5-B94D5E13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783" y="6300999"/>
            <a:ext cx="108791" cy="34813"/>
          </a:xfrm>
          <a:custGeom>
            <a:avLst/>
            <a:gdLst>
              <a:gd name="T0" fmla="*/ 90 w 109"/>
              <a:gd name="T1" fmla="*/ 36 h 37"/>
              <a:gd name="T2" fmla="*/ 90 w 109"/>
              <a:gd name="T3" fmla="*/ 36 h 37"/>
              <a:gd name="T4" fmla="*/ 18 w 109"/>
              <a:gd name="T5" fmla="*/ 36 h 37"/>
              <a:gd name="T6" fmla="*/ 0 w 109"/>
              <a:gd name="T7" fmla="*/ 18 h 37"/>
              <a:gd name="T8" fmla="*/ 18 w 109"/>
              <a:gd name="T9" fmla="*/ 0 h 37"/>
              <a:gd name="T10" fmla="*/ 90 w 109"/>
              <a:gd name="T11" fmla="*/ 0 h 37"/>
              <a:gd name="T12" fmla="*/ 108 w 109"/>
              <a:gd name="T13" fmla="*/ 18 h 37"/>
              <a:gd name="T14" fmla="*/ 90 w 10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">
                <a:moveTo>
                  <a:pt x="90" y="36"/>
                </a:moveTo>
                <a:lnTo>
                  <a:pt x="9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56">
            <a:extLst>
              <a:ext uri="{FF2B5EF4-FFF2-40B4-BE49-F238E27FC236}">
                <a16:creationId xmlns:a16="http://schemas.microsoft.com/office/drawing/2014/main" id="{D228E253-B514-B94E-AF8F-EA410799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121" y="6418493"/>
            <a:ext cx="261094" cy="261094"/>
          </a:xfrm>
          <a:custGeom>
            <a:avLst/>
            <a:gdLst>
              <a:gd name="T0" fmla="*/ 126 w 263"/>
              <a:gd name="T1" fmla="*/ 262 h 263"/>
              <a:gd name="T2" fmla="*/ 126 w 263"/>
              <a:gd name="T3" fmla="*/ 262 h 263"/>
              <a:gd name="T4" fmla="*/ 0 w 263"/>
              <a:gd name="T5" fmla="*/ 126 h 263"/>
              <a:gd name="T6" fmla="*/ 126 w 263"/>
              <a:gd name="T7" fmla="*/ 0 h 263"/>
              <a:gd name="T8" fmla="*/ 262 w 263"/>
              <a:gd name="T9" fmla="*/ 126 h 263"/>
              <a:gd name="T10" fmla="*/ 126 w 263"/>
              <a:gd name="T11" fmla="*/ 262 h 263"/>
              <a:gd name="T12" fmla="*/ 126 w 263"/>
              <a:gd name="T13" fmla="*/ 63 h 263"/>
              <a:gd name="T14" fmla="*/ 126 w 263"/>
              <a:gd name="T15" fmla="*/ 63 h 263"/>
              <a:gd name="T16" fmla="*/ 63 w 263"/>
              <a:gd name="T17" fmla="*/ 126 h 263"/>
              <a:gd name="T18" fmla="*/ 126 w 263"/>
              <a:gd name="T19" fmla="*/ 198 h 263"/>
              <a:gd name="T20" fmla="*/ 198 w 263"/>
              <a:gd name="T21" fmla="*/ 126 h 263"/>
              <a:gd name="T22" fmla="*/ 126 w 263"/>
              <a:gd name="T23" fmla="*/ 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3">
                <a:moveTo>
                  <a:pt x="126" y="262"/>
                </a:moveTo>
                <a:lnTo>
                  <a:pt x="126" y="262"/>
                </a:lnTo>
                <a:cubicBezTo>
                  <a:pt x="54" y="262"/>
                  <a:pt x="0" y="198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8" y="0"/>
                  <a:pt x="262" y="54"/>
                  <a:pt x="262" y="126"/>
                </a:cubicBezTo>
                <a:cubicBezTo>
                  <a:pt x="262" y="198"/>
                  <a:pt x="198" y="262"/>
                  <a:pt x="126" y="262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90" y="63"/>
                  <a:pt x="63" y="90"/>
                  <a:pt x="63" y="126"/>
                </a:cubicBezTo>
                <a:cubicBezTo>
                  <a:pt x="63" y="162"/>
                  <a:pt x="90" y="198"/>
                  <a:pt x="126" y="198"/>
                </a:cubicBezTo>
                <a:cubicBezTo>
                  <a:pt x="162" y="198"/>
                  <a:pt x="198" y="162"/>
                  <a:pt x="198" y="126"/>
                </a:cubicBezTo>
                <a:cubicBezTo>
                  <a:pt x="198" y="90"/>
                  <a:pt x="162" y="63"/>
                  <a:pt x="12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57">
            <a:extLst>
              <a:ext uri="{FF2B5EF4-FFF2-40B4-BE49-F238E27FC236}">
                <a16:creationId xmlns:a16="http://schemas.microsoft.com/office/drawing/2014/main" id="{D24C5D08-E69C-5F4A-8AD3-149307BF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149" y="6418493"/>
            <a:ext cx="261094" cy="261094"/>
          </a:xfrm>
          <a:custGeom>
            <a:avLst/>
            <a:gdLst>
              <a:gd name="T0" fmla="*/ 126 w 263"/>
              <a:gd name="T1" fmla="*/ 262 h 263"/>
              <a:gd name="T2" fmla="*/ 126 w 263"/>
              <a:gd name="T3" fmla="*/ 262 h 263"/>
              <a:gd name="T4" fmla="*/ 0 w 263"/>
              <a:gd name="T5" fmla="*/ 126 h 263"/>
              <a:gd name="T6" fmla="*/ 126 w 263"/>
              <a:gd name="T7" fmla="*/ 0 h 263"/>
              <a:gd name="T8" fmla="*/ 262 w 263"/>
              <a:gd name="T9" fmla="*/ 126 h 263"/>
              <a:gd name="T10" fmla="*/ 126 w 263"/>
              <a:gd name="T11" fmla="*/ 262 h 263"/>
              <a:gd name="T12" fmla="*/ 126 w 263"/>
              <a:gd name="T13" fmla="*/ 63 h 263"/>
              <a:gd name="T14" fmla="*/ 126 w 263"/>
              <a:gd name="T15" fmla="*/ 63 h 263"/>
              <a:gd name="T16" fmla="*/ 63 w 263"/>
              <a:gd name="T17" fmla="*/ 126 h 263"/>
              <a:gd name="T18" fmla="*/ 126 w 263"/>
              <a:gd name="T19" fmla="*/ 198 h 263"/>
              <a:gd name="T20" fmla="*/ 198 w 263"/>
              <a:gd name="T21" fmla="*/ 126 h 263"/>
              <a:gd name="T22" fmla="*/ 126 w 263"/>
              <a:gd name="T23" fmla="*/ 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3">
                <a:moveTo>
                  <a:pt x="126" y="262"/>
                </a:moveTo>
                <a:lnTo>
                  <a:pt x="126" y="262"/>
                </a:lnTo>
                <a:cubicBezTo>
                  <a:pt x="54" y="262"/>
                  <a:pt x="0" y="198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8" y="0"/>
                  <a:pt x="262" y="54"/>
                  <a:pt x="262" y="126"/>
                </a:cubicBezTo>
                <a:cubicBezTo>
                  <a:pt x="262" y="198"/>
                  <a:pt x="198" y="262"/>
                  <a:pt x="126" y="262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90" y="63"/>
                  <a:pt x="63" y="90"/>
                  <a:pt x="63" y="126"/>
                </a:cubicBezTo>
                <a:cubicBezTo>
                  <a:pt x="63" y="162"/>
                  <a:pt x="90" y="198"/>
                  <a:pt x="126" y="198"/>
                </a:cubicBezTo>
                <a:cubicBezTo>
                  <a:pt x="162" y="198"/>
                  <a:pt x="198" y="162"/>
                  <a:pt x="198" y="126"/>
                </a:cubicBezTo>
                <a:cubicBezTo>
                  <a:pt x="198" y="90"/>
                  <a:pt x="162" y="63"/>
                  <a:pt x="12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58">
            <a:extLst>
              <a:ext uri="{FF2B5EF4-FFF2-40B4-BE49-F238E27FC236}">
                <a16:creationId xmlns:a16="http://schemas.microsoft.com/office/drawing/2014/main" id="{2CCE2F16-FF75-2344-8579-775C6BDB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2862" y="6444602"/>
            <a:ext cx="178416" cy="43516"/>
          </a:xfrm>
          <a:custGeom>
            <a:avLst/>
            <a:gdLst>
              <a:gd name="T0" fmla="*/ 153 w 182"/>
              <a:gd name="T1" fmla="*/ 45 h 46"/>
              <a:gd name="T2" fmla="*/ 153 w 182"/>
              <a:gd name="T3" fmla="*/ 45 h 46"/>
              <a:gd name="T4" fmla="*/ 153 w 182"/>
              <a:gd name="T5" fmla="*/ 45 h 46"/>
              <a:gd name="T6" fmla="*/ 27 w 182"/>
              <a:gd name="T7" fmla="*/ 45 h 46"/>
              <a:gd name="T8" fmla="*/ 0 w 182"/>
              <a:gd name="T9" fmla="*/ 18 h 46"/>
              <a:gd name="T10" fmla="*/ 27 w 182"/>
              <a:gd name="T11" fmla="*/ 0 h 46"/>
              <a:gd name="T12" fmla="*/ 153 w 182"/>
              <a:gd name="T13" fmla="*/ 9 h 46"/>
              <a:gd name="T14" fmla="*/ 181 w 182"/>
              <a:gd name="T15" fmla="*/ 27 h 46"/>
              <a:gd name="T16" fmla="*/ 153 w 182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46">
                <a:moveTo>
                  <a:pt x="153" y="45"/>
                </a:moveTo>
                <a:lnTo>
                  <a:pt x="153" y="45"/>
                </a:lnTo>
                <a:lnTo>
                  <a:pt x="1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9"/>
                  <a:pt x="153" y="9"/>
                  <a:pt x="153" y="9"/>
                </a:cubicBezTo>
                <a:cubicBezTo>
                  <a:pt x="172" y="9"/>
                  <a:pt x="181" y="18"/>
                  <a:pt x="181" y="27"/>
                </a:cubicBezTo>
                <a:cubicBezTo>
                  <a:pt x="181" y="36"/>
                  <a:pt x="172" y="45"/>
                  <a:pt x="1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59">
            <a:extLst>
              <a:ext uri="{FF2B5EF4-FFF2-40B4-BE49-F238E27FC236}">
                <a16:creationId xmlns:a16="http://schemas.microsoft.com/office/drawing/2014/main" id="{07E0D409-87B8-CB4B-9FE3-80C752EA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947" y="6418493"/>
            <a:ext cx="731064" cy="65272"/>
          </a:xfrm>
          <a:custGeom>
            <a:avLst/>
            <a:gdLst>
              <a:gd name="T0" fmla="*/ 722 w 742"/>
              <a:gd name="T1" fmla="*/ 63 h 64"/>
              <a:gd name="T2" fmla="*/ 722 w 742"/>
              <a:gd name="T3" fmla="*/ 63 h 64"/>
              <a:gd name="T4" fmla="*/ 722 w 742"/>
              <a:gd name="T5" fmla="*/ 63 h 64"/>
              <a:gd name="T6" fmla="*/ 27 w 742"/>
              <a:gd name="T7" fmla="*/ 36 h 64"/>
              <a:gd name="T8" fmla="*/ 9 w 742"/>
              <a:gd name="T9" fmla="*/ 18 h 64"/>
              <a:gd name="T10" fmla="*/ 27 w 742"/>
              <a:gd name="T11" fmla="*/ 0 h 64"/>
              <a:gd name="T12" fmla="*/ 27 w 742"/>
              <a:gd name="T13" fmla="*/ 0 h 64"/>
              <a:gd name="T14" fmla="*/ 722 w 742"/>
              <a:gd name="T15" fmla="*/ 18 h 64"/>
              <a:gd name="T16" fmla="*/ 741 w 742"/>
              <a:gd name="T17" fmla="*/ 45 h 64"/>
              <a:gd name="T18" fmla="*/ 722 w 74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2" h="64">
                <a:moveTo>
                  <a:pt x="722" y="63"/>
                </a:moveTo>
                <a:lnTo>
                  <a:pt x="722" y="63"/>
                </a:lnTo>
                <a:lnTo>
                  <a:pt x="722" y="63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722" y="18"/>
                  <a:pt x="722" y="18"/>
                  <a:pt x="722" y="18"/>
                </a:cubicBezTo>
                <a:cubicBezTo>
                  <a:pt x="732" y="18"/>
                  <a:pt x="741" y="27"/>
                  <a:pt x="741" y="45"/>
                </a:cubicBezTo>
                <a:cubicBezTo>
                  <a:pt x="741" y="54"/>
                  <a:pt x="732" y="63"/>
                  <a:pt x="72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60">
            <a:extLst>
              <a:ext uri="{FF2B5EF4-FFF2-40B4-BE49-F238E27FC236}">
                <a16:creationId xmlns:a16="http://schemas.microsoft.com/office/drawing/2014/main" id="{134218DC-3183-0248-BFEF-352034AD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624" y="6409790"/>
            <a:ext cx="195822" cy="34813"/>
          </a:xfrm>
          <a:custGeom>
            <a:avLst/>
            <a:gdLst>
              <a:gd name="T0" fmla="*/ 180 w 200"/>
              <a:gd name="T1" fmla="*/ 36 h 37"/>
              <a:gd name="T2" fmla="*/ 180 w 200"/>
              <a:gd name="T3" fmla="*/ 36 h 37"/>
              <a:gd name="T4" fmla="*/ 180 w 200"/>
              <a:gd name="T5" fmla="*/ 36 h 37"/>
              <a:gd name="T6" fmla="*/ 18 w 200"/>
              <a:gd name="T7" fmla="*/ 36 h 37"/>
              <a:gd name="T8" fmla="*/ 0 w 200"/>
              <a:gd name="T9" fmla="*/ 18 h 37"/>
              <a:gd name="T10" fmla="*/ 18 w 200"/>
              <a:gd name="T11" fmla="*/ 0 h 37"/>
              <a:gd name="T12" fmla="*/ 18 w 200"/>
              <a:gd name="T13" fmla="*/ 0 h 37"/>
              <a:gd name="T14" fmla="*/ 180 w 200"/>
              <a:gd name="T15" fmla="*/ 0 h 37"/>
              <a:gd name="T16" fmla="*/ 199 w 200"/>
              <a:gd name="T17" fmla="*/ 18 h 37"/>
              <a:gd name="T18" fmla="*/ 180 w 2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37">
                <a:moveTo>
                  <a:pt x="180" y="36"/>
                </a:moveTo>
                <a:lnTo>
                  <a:pt x="180" y="36"/>
                </a:lnTo>
                <a:lnTo>
                  <a:pt x="180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9" y="9"/>
                  <a:pt x="199" y="18"/>
                </a:cubicBezTo>
                <a:cubicBezTo>
                  <a:pt x="199" y="36"/>
                  <a:pt x="189" y="36"/>
                  <a:pt x="18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61">
            <a:extLst>
              <a:ext uri="{FF2B5EF4-FFF2-40B4-BE49-F238E27FC236}">
                <a16:creationId xmlns:a16="http://schemas.microsoft.com/office/drawing/2014/main" id="{B8EF666F-BFB9-5B41-A8C3-7D793CDF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517" y="10874504"/>
            <a:ext cx="117491" cy="195819"/>
          </a:xfrm>
          <a:custGeom>
            <a:avLst/>
            <a:gdLst>
              <a:gd name="T0" fmla="*/ 100 w 119"/>
              <a:gd name="T1" fmla="*/ 199 h 200"/>
              <a:gd name="T2" fmla="*/ 100 w 119"/>
              <a:gd name="T3" fmla="*/ 199 h 200"/>
              <a:gd name="T4" fmla="*/ 19 w 119"/>
              <a:gd name="T5" fmla="*/ 199 h 200"/>
              <a:gd name="T6" fmla="*/ 0 w 119"/>
              <a:gd name="T7" fmla="*/ 181 h 200"/>
              <a:gd name="T8" fmla="*/ 0 w 119"/>
              <a:gd name="T9" fmla="*/ 18 h 200"/>
              <a:gd name="T10" fmla="*/ 19 w 119"/>
              <a:gd name="T11" fmla="*/ 0 h 200"/>
              <a:gd name="T12" fmla="*/ 100 w 119"/>
              <a:gd name="T13" fmla="*/ 0 h 200"/>
              <a:gd name="T14" fmla="*/ 118 w 119"/>
              <a:gd name="T15" fmla="*/ 18 h 200"/>
              <a:gd name="T16" fmla="*/ 118 w 119"/>
              <a:gd name="T17" fmla="*/ 181 h 200"/>
              <a:gd name="T18" fmla="*/ 100 w 119"/>
              <a:gd name="T19" fmla="*/ 199 h 200"/>
              <a:gd name="T20" fmla="*/ 28 w 119"/>
              <a:gd name="T21" fmla="*/ 163 h 200"/>
              <a:gd name="T22" fmla="*/ 28 w 119"/>
              <a:gd name="T23" fmla="*/ 163 h 200"/>
              <a:gd name="T24" fmla="*/ 82 w 119"/>
              <a:gd name="T25" fmla="*/ 163 h 200"/>
              <a:gd name="T26" fmla="*/ 82 w 119"/>
              <a:gd name="T27" fmla="*/ 27 h 200"/>
              <a:gd name="T28" fmla="*/ 28 w 119"/>
              <a:gd name="T29" fmla="*/ 27 h 200"/>
              <a:gd name="T30" fmla="*/ 28 w 119"/>
              <a:gd name="T31" fmla="*/ 16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200">
                <a:moveTo>
                  <a:pt x="100" y="199"/>
                </a:moveTo>
                <a:lnTo>
                  <a:pt x="100" y="199"/>
                </a:lnTo>
                <a:cubicBezTo>
                  <a:pt x="19" y="199"/>
                  <a:pt x="19" y="199"/>
                  <a:pt x="19" y="199"/>
                </a:cubicBezTo>
                <a:cubicBezTo>
                  <a:pt x="10" y="199"/>
                  <a:pt x="0" y="190"/>
                  <a:pt x="0" y="1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8" y="190"/>
                  <a:pt x="109" y="199"/>
                  <a:pt x="100" y="199"/>
                </a:cubicBezTo>
                <a:close/>
                <a:moveTo>
                  <a:pt x="28" y="163"/>
                </a:moveTo>
                <a:lnTo>
                  <a:pt x="28" y="163"/>
                </a:lnTo>
                <a:cubicBezTo>
                  <a:pt x="82" y="163"/>
                  <a:pt x="82" y="163"/>
                  <a:pt x="82" y="163"/>
                </a:cubicBezTo>
                <a:cubicBezTo>
                  <a:pt x="82" y="27"/>
                  <a:pt x="82" y="27"/>
                  <a:pt x="82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1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62">
            <a:extLst>
              <a:ext uri="{FF2B5EF4-FFF2-40B4-BE49-F238E27FC236}">
                <a16:creationId xmlns:a16="http://schemas.microsoft.com/office/drawing/2014/main" id="{820E1353-6E31-284E-94ED-B8E3A6C63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24" y="10704791"/>
            <a:ext cx="117494" cy="365532"/>
          </a:xfrm>
          <a:custGeom>
            <a:avLst/>
            <a:gdLst>
              <a:gd name="T0" fmla="*/ 100 w 119"/>
              <a:gd name="T1" fmla="*/ 370 h 371"/>
              <a:gd name="T2" fmla="*/ 100 w 119"/>
              <a:gd name="T3" fmla="*/ 370 h 371"/>
              <a:gd name="T4" fmla="*/ 18 w 119"/>
              <a:gd name="T5" fmla="*/ 370 h 371"/>
              <a:gd name="T6" fmla="*/ 0 w 119"/>
              <a:gd name="T7" fmla="*/ 352 h 371"/>
              <a:gd name="T8" fmla="*/ 0 w 119"/>
              <a:gd name="T9" fmla="*/ 17 h 371"/>
              <a:gd name="T10" fmla="*/ 18 w 119"/>
              <a:gd name="T11" fmla="*/ 0 h 371"/>
              <a:gd name="T12" fmla="*/ 100 w 119"/>
              <a:gd name="T13" fmla="*/ 0 h 371"/>
              <a:gd name="T14" fmla="*/ 118 w 119"/>
              <a:gd name="T15" fmla="*/ 17 h 371"/>
              <a:gd name="T16" fmla="*/ 118 w 119"/>
              <a:gd name="T17" fmla="*/ 352 h 371"/>
              <a:gd name="T18" fmla="*/ 100 w 119"/>
              <a:gd name="T19" fmla="*/ 370 h 371"/>
              <a:gd name="T20" fmla="*/ 36 w 119"/>
              <a:gd name="T21" fmla="*/ 334 h 371"/>
              <a:gd name="T22" fmla="*/ 36 w 119"/>
              <a:gd name="T23" fmla="*/ 334 h 371"/>
              <a:gd name="T24" fmla="*/ 81 w 119"/>
              <a:gd name="T25" fmla="*/ 334 h 371"/>
              <a:gd name="T26" fmla="*/ 81 w 119"/>
              <a:gd name="T27" fmla="*/ 36 h 371"/>
              <a:gd name="T28" fmla="*/ 36 w 119"/>
              <a:gd name="T29" fmla="*/ 36 h 371"/>
              <a:gd name="T30" fmla="*/ 36 w 119"/>
              <a:gd name="T31" fmla="*/ 33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371">
                <a:moveTo>
                  <a:pt x="100" y="370"/>
                </a:moveTo>
                <a:lnTo>
                  <a:pt x="100" y="370"/>
                </a:lnTo>
                <a:cubicBezTo>
                  <a:pt x="18" y="370"/>
                  <a:pt x="18" y="370"/>
                  <a:pt x="18" y="370"/>
                </a:cubicBezTo>
                <a:cubicBezTo>
                  <a:pt x="9" y="370"/>
                  <a:pt x="0" y="361"/>
                  <a:pt x="0" y="3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7"/>
                </a:cubicBezTo>
                <a:cubicBezTo>
                  <a:pt x="118" y="352"/>
                  <a:pt x="118" y="352"/>
                  <a:pt x="118" y="352"/>
                </a:cubicBezTo>
                <a:cubicBezTo>
                  <a:pt x="118" y="361"/>
                  <a:pt x="109" y="370"/>
                  <a:pt x="100" y="370"/>
                </a:cubicBezTo>
                <a:close/>
                <a:moveTo>
                  <a:pt x="36" y="334"/>
                </a:moveTo>
                <a:lnTo>
                  <a:pt x="36" y="334"/>
                </a:lnTo>
                <a:cubicBezTo>
                  <a:pt x="81" y="334"/>
                  <a:pt x="81" y="334"/>
                  <a:pt x="81" y="334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63">
            <a:extLst>
              <a:ext uri="{FF2B5EF4-FFF2-40B4-BE49-F238E27FC236}">
                <a16:creationId xmlns:a16="http://schemas.microsoft.com/office/drawing/2014/main" id="{3C41D36F-CEDA-D34F-A4DF-1BCFB97F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33" y="10543784"/>
            <a:ext cx="117491" cy="526539"/>
          </a:xfrm>
          <a:custGeom>
            <a:avLst/>
            <a:gdLst>
              <a:gd name="T0" fmla="*/ 99 w 118"/>
              <a:gd name="T1" fmla="*/ 533 h 534"/>
              <a:gd name="T2" fmla="*/ 99 w 118"/>
              <a:gd name="T3" fmla="*/ 533 h 534"/>
              <a:gd name="T4" fmla="*/ 18 w 118"/>
              <a:gd name="T5" fmla="*/ 533 h 534"/>
              <a:gd name="T6" fmla="*/ 0 w 118"/>
              <a:gd name="T7" fmla="*/ 515 h 534"/>
              <a:gd name="T8" fmla="*/ 0 w 118"/>
              <a:gd name="T9" fmla="*/ 18 h 534"/>
              <a:gd name="T10" fmla="*/ 18 w 118"/>
              <a:gd name="T11" fmla="*/ 0 h 534"/>
              <a:gd name="T12" fmla="*/ 99 w 118"/>
              <a:gd name="T13" fmla="*/ 0 h 534"/>
              <a:gd name="T14" fmla="*/ 117 w 118"/>
              <a:gd name="T15" fmla="*/ 18 h 534"/>
              <a:gd name="T16" fmla="*/ 117 w 118"/>
              <a:gd name="T17" fmla="*/ 515 h 534"/>
              <a:gd name="T18" fmla="*/ 99 w 118"/>
              <a:gd name="T19" fmla="*/ 533 h 534"/>
              <a:gd name="T20" fmla="*/ 36 w 118"/>
              <a:gd name="T21" fmla="*/ 497 h 534"/>
              <a:gd name="T22" fmla="*/ 36 w 118"/>
              <a:gd name="T23" fmla="*/ 497 h 534"/>
              <a:gd name="T24" fmla="*/ 90 w 118"/>
              <a:gd name="T25" fmla="*/ 497 h 534"/>
              <a:gd name="T26" fmla="*/ 90 w 118"/>
              <a:gd name="T27" fmla="*/ 36 h 534"/>
              <a:gd name="T28" fmla="*/ 36 w 118"/>
              <a:gd name="T29" fmla="*/ 36 h 534"/>
              <a:gd name="T30" fmla="*/ 36 w 118"/>
              <a:gd name="T31" fmla="*/ 49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534">
                <a:moveTo>
                  <a:pt x="99" y="533"/>
                </a:moveTo>
                <a:lnTo>
                  <a:pt x="99" y="533"/>
                </a:lnTo>
                <a:cubicBezTo>
                  <a:pt x="18" y="533"/>
                  <a:pt x="18" y="533"/>
                  <a:pt x="18" y="533"/>
                </a:cubicBezTo>
                <a:cubicBezTo>
                  <a:pt x="9" y="533"/>
                  <a:pt x="0" y="524"/>
                  <a:pt x="0" y="51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515"/>
                  <a:pt x="117" y="515"/>
                  <a:pt x="117" y="515"/>
                </a:cubicBezTo>
                <a:cubicBezTo>
                  <a:pt x="117" y="524"/>
                  <a:pt x="108" y="533"/>
                  <a:pt x="99" y="533"/>
                </a:cubicBezTo>
                <a:close/>
                <a:moveTo>
                  <a:pt x="36" y="497"/>
                </a:moveTo>
                <a:lnTo>
                  <a:pt x="36" y="497"/>
                </a:lnTo>
                <a:cubicBezTo>
                  <a:pt x="90" y="497"/>
                  <a:pt x="90" y="497"/>
                  <a:pt x="90" y="497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64">
            <a:extLst>
              <a:ext uri="{FF2B5EF4-FFF2-40B4-BE49-F238E27FC236}">
                <a16:creationId xmlns:a16="http://schemas.microsoft.com/office/drawing/2014/main" id="{D9999022-82AD-DC44-A2BA-994C444E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38" y="10765713"/>
            <a:ext cx="30462" cy="439510"/>
          </a:xfrm>
          <a:custGeom>
            <a:avLst/>
            <a:gdLst>
              <a:gd name="T0" fmla="*/ 10 w 29"/>
              <a:gd name="T1" fmla="*/ 443 h 444"/>
              <a:gd name="T2" fmla="*/ 10 w 29"/>
              <a:gd name="T3" fmla="*/ 443 h 444"/>
              <a:gd name="T4" fmla="*/ 0 w 29"/>
              <a:gd name="T5" fmla="*/ 434 h 444"/>
              <a:gd name="T6" fmla="*/ 0 w 29"/>
              <a:gd name="T7" fmla="*/ 18 h 444"/>
              <a:gd name="T8" fmla="*/ 10 w 29"/>
              <a:gd name="T9" fmla="*/ 0 h 444"/>
              <a:gd name="T10" fmla="*/ 28 w 29"/>
              <a:gd name="T11" fmla="*/ 18 h 444"/>
              <a:gd name="T12" fmla="*/ 28 w 29"/>
              <a:gd name="T13" fmla="*/ 434 h 444"/>
              <a:gd name="T14" fmla="*/ 10 w 29"/>
              <a:gd name="T1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444">
                <a:moveTo>
                  <a:pt x="10" y="443"/>
                </a:moveTo>
                <a:lnTo>
                  <a:pt x="10" y="443"/>
                </a:lnTo>
                <a:cubicBezTo>
                  <a:pt x="0" y="443"/>
                  <a:pt x="0" y="443"/>
                  <a:pt x="0" y="4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0" y="0"/>
                </a:cubicBezTo>
                <a:cubicBezTo>
                  <a:pt x="19" y="0"/>
                  <a:pt x="28" y="9"/>
                  <a:pt x="28" y="18"/>
                </a:cubicBezTo>
                <a:cubicBezTo>
                  <a:pt x="28" y="434"/>
                  <a:pt x="28" y="434"/>
                  <a:pt x="28" y="434"/>
                </a:cubicBezTo>
                <a:cubicBezTo>
                  <a:pt x="28" y="443"/>
                  <a:pt x="19" y="443"/>
                  <a:pt x="10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65">
            <a:extLst>
              <a:ext uri="{FF2B5EF4-FFF2-40B4-BE49-F238E27FC236}">
                <a16:creationId xmlns:a16="http://schemas.microsoft.com/office/drawing/2014/main" id="{591BD80B-ACE5-4D4F-95E2-29165550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38" y="11174761"/>
            <a:ext cx="439510" cy="30462"/>
          </a:xfrm>
          <a:custGeom>
            <a:avLst/>
            <a:gdLst>
              <a:gd name="T0" fmla="*/ 425 w 444"/>
              <a:gd name="T1" fmla="*/ 28 h 29"/>
              <a:gd name="T2" fmla="*/ 425 w 444"/>
              <a:gd name="T3" fmla="*/ 28 h 29"/>
              <a:gd name="T4" fmla="*/ 10 w 444"/>
              <a:gd name="T5" fmla="*/ 28 h 29"/>
              <a:gd name="T6" fmla="*/ 0 w 444"/>
              <a:gd name="T7" fmla="*/ 19 h 29"/>
              <a:gd name="T8" fmla="*/ 10 w 444"/>
              <a:gd name="T9" fmla="*/ 0 h 29"/>
              <a:gd name="T10" fmla="*/ 425 w 444"/>
              <a:gd name="T11" fmla="*/ 0 h 29"/>
              <a:gd name="T12" fmla="*/ 443 w 444"/>
              <a:gd name="T13" fmla="*/ 19 h 29"/>
              <a:gd name="T14" fmla="*/ 425 w 444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29">
                <a:moveTo>
                  <a:pt x="425" y="28"/>
                </a:moveTo>
                <a:lnTo>
                  <a:pt x="425" y="28"/>
                </a:lnTo>
                <a:cubicBezTo>
                  <a:pt x="10" y="28"/>
                  <a:pt x="10" y="28"/>
                  <a:pt x="10" y="28"/>
                </a:cubicBez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0"/>
                  <a:pt x="10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34" y="0"/>
                  <a:pt x="443" y="9"/>
                  <a:pt x="443" y="19"/>
                </a:cubicBezTo>
                <a:cubicBezTo>
                  <a:pt x="443" y="28"/>
                  <a:pt x="434" y="28"/>
                  <a:pt x="425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66">
            <a:extLst>
              <a:ext uri="{FF2B5EF4-FFF2-40B4-BE49-F238E27FC236}">
                <a16:creationId xmlns:a16="http://schemas.microsoft.com/office/drawing/2014/main" id="{E8D6083A-D831-5E41-A32C-1C7BD6AA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009" y="10848395"/>
            <a:ext cx="382938" cy="313313"/>
          </a:xfrm>
          <a:custGeom>
            <a:avLst/>
            <a:gdLst>
              <a:gd name="T0" fmla="*/ 208 w 389"/>
              <a:gd name="T1" fmla="*/ 316 h 317"/>
              <a:gd name="T2" fmla="*/ 208 w 389"/>
              <a:gd name="T3" fmla="*/ 316 h 317"/>
              <a:gd name="T4" fmla="*/ 198 w 389"/>
              <a:gd name="T5" fmla="*/ 307 h 317"/>
              <a:gd name="T6" fmla="*/ 117 w 389"/>
              <a:gd name="T7" fmla="*/ 208 h 317"/>
              <a:gd name="T8" fmla="*/ 27 w 389"/>
              <a:gd name="T9" fmla="*/ 307 h 317"/>
              <a:gd name="T10" fmla="*/ 9 w 389"/>
              <a:gd name="T11" fmla="*/ 307 h 317"/>
              <a:gd name="T12" fmla="*/ 9 w 389"/>
              <a:gd name="T13" fmla="*/ 289 h 317"/>
              <a:gd name="T14" fmla="*/ 108 w 389"/>
              <a:gd name="T15" fmla="*/ 172 h 317"/>
              <a:gd name="T16" fmla="*/ 126 w 389"/>
              <a:gd name="T17" fmla="*/ 172 h 317"/>
              <a:gd name="T18" fmla="*/ 135 w 389"/>
              <a:gd name="T19" fmla="*/ 181 h 317"/>
              <a:gd name="T20" fmla="*/ 208 w 389"/>
              <a:gd name="T21" fmla="*/ 271 h 317"/>
              <a:gd name="T22" fmla="*/ 361 w 389"/>
              <a:gd name="T23" fmla="*/ 9 h 317"/>
              <a:gd name="T24" fmla="*/ 379 w 389"/>
              <a:gd name="T25" fmla="*/ 9 h 317"/>
              <a:gd name="T26" fmla="*/ 388 w 389"/>
              <a:gd name="T27" fmla="*/ 27 h 317"/>
              <a:gd name="T28" fmla="*/ 226 w 389"/>
              <a:gd name="T29" fmla="*/ 307 h 317"/>
              <a:gd name="T30" fmla="*/ 208 w 389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317">
                <a:moveTo>
                  <a:pt x="208" y="316"/>
                </a:moveTo>
                <a:lnTo>
                  <a:pt x="208" y="316"/>
                </a:lnTo>
                <a:cubicBezTo>
                  <a:pt x="198" y="316"/>
                  <a:pt x="198" y="307"/>
                  <a:pt x="198" y="307"/>
                </a:cubicBezTo>
                <a:cubicBezTo>
                  <a:pt x="117" y="208"/>
                  <a:pt x="117" y="208"/>
                  <a:pt x="117" y="208"/>
                </a:cubicBezTo>
                <a:cubicBezTo>
                  <a:pt x="27" y="307"/>
                  <a:pt x="27" y="307"/>
                  <a:pt x="27" y="307"/>
                </a:cubicBezTo>
                <a:cubicBezTo>
                  <a:pt x="27" y="316"/>
                  <a:pt x="18" y="316"/>
                  <a:pt x="9" y="307"/>
                </a:cubicBezTo>
                <a:cubicBezTo>
                  <a:pt x="0" y="307"/>
                  <a:pt x="0" y="289"/>
                  <a:pt x="9" y="289"/>
                </a:cubicBezTo>
                <a:cubicBezTo>
                  <a:pt x="108" y="172"/>
                  <a:pt x="108" y="172"/>
                  <a:pt x="108" y="172"/>
                </a:cubicBezTo>
                <a:cubicBezTo>
                  <a:pt x="117" y="172"/>
                  <a:pt x="117" y="172"/>
                  <a:pt x="126" y="172"/>
                </a:cubicBezTo>
                <a:cubicBezTo>
                  <a:pt x="126" y="172"/>
                  <a:pt x="135" y="172"/>
                  <a:pt x="135" y="181"/>
                </a:cubicBezTo>
                <a:cubicBezTo>
                  <a:pt x="208" y="271"/>
                  <a:pt x="208" y="271"/>
                  <a:pt x="208" y="271"/>
                </a:cubicBezTo>
                <a:cubicBezTo>
                  <a:pt x="361" y="9"/>
                  <a:pt x="361" y="9"/>
                  <a:pt x="361" y="9"/>
                </a:cubicBezTo>
                <a:cubicBezTo>
                  <a:pt x="361" y="0"/>
                  <a:pt x="370" y="0"/>
                  <a:pt x="379" y="9"/>
                </a:cubicBezTo>
                <a:cubicBezTo>
                  <a:pt x="388" y="9"/>
                  <a:pt x="388" y="18"/>
                  <a:pt x="388" y="27"/>
                </a:cubicBezTo>
                <a:cubicBezTo>
                  <a:pt x="226" y="307"/>
                  <a:pt x="226" y="307"/>
                  <a:pt x="226" y="307"/>
                </a:cubicBezTo>
                <a:cubicBezTo>
                  <a:pt x="217" y="307"/>
                  <a:pt x="217" y="316"/>
                  <a:pt x="208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67">
            <a:extLst>
              <a:ext uri="{FF2B5EF4-FFF2-40B4-BE49-F238E27FC236}">
                <a16:creationId xmlns:a16="http://schemas.microsoft.com/office/drawing/2014/main" id="{864CE24B-27E4-9843-BD43-52A75AD0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135" y="10848395"/>
            <a:ext cx="52219" cy="91382"/>
          </a:xfrm>
          <a:custGeom>
            <a:avLst/>
            <a:gdLst>
              <a:gd name="T0" fmla="*/ 36 w 55"/>
              <a:gd name="T1" fmla="*/ 90 h 91"/>
              <a:gd name="T2" fmla="*/ 36 w 55"/>
              <a:gd name="T3" fmla="*/ 90 h 91"/>
              <a:gd name="T4" fmla="*/ 18 w 55"/>
              <a:gd name="T5" fmla="*/ 81 h 91"/>
              <a:gd name="T6" fmla="*/ 0 w 55"/>
              <a:gd name="T7" fmla="*/ 27 h 91"/>
              <a:gd name="T8" fmla="*/ 18 w 55"/>
              <a:gd name="T9" fmla="*/ 0 h 91"/>
              <a:gd name="T10" fmla="*/ 36 w 55"/>
              <a:gd name="T11" fmla="*/ 18 h 91"/>
              <a:gd name="T12" fmla="*/ 54 w 55"/>
              <a:gd name="T13" fmla="*/ 72 h 91"/>
              <a:gd name="T14" fmla="*/ 45 w 55"/>
              <a:gd name="T15" fmla="*/ 90 h 91"/>
              <a:gd name="T16" fmla="*/ 36 w 55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91">
                <a:moveTo>
                  <a:pt x="36" y="90"/>
                </a:moveTo>
                <a:lnTo>
                  <a:pt x="36" y="90"/>
                </a:lnTo>
                <a:cubicBezTo>
                  <a:pt x="27" y="90"/>
                  <a:pt x="27" y="90"/>
                  <a:pt x="18" y="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54" y="90"/>
                  <a:pt x="45" y="90"/>
                </a:cubicBezTo>
                <a:lnTo>
                  <a:pt x="36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68">
            <a:extLst>
              <a:ext uri="{FF2B5EF4-FFF2-40B4-BE49-F238E27FC236}">
                <a16:creationId xmlns:a16="http://schemas.microsoft.com/office/drawing/2014/main" id="{29193B34-7845-1840-9880-10E54997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916" y="10848395"/>
            <a:ext cx="91382" cy="52219"/>
          </a:xfrm>
          <a:custGeom>
            <a:avLst/>
            <a:gdLst>
              <a:gd name="T0" fmla="*/ 18 w 91"/>
              <a:gd name="T1" fmla="*/ 54 h 55"/>
              <a:gd name="T2" fmla="*/ 18 w 91"/>
              <a:gd name="T3" fmla="*/ 54 h 55"/>
              <a:gd name="T4" fmla="*/ 0 w 91"/>
              <a:gd name="T5" fmla="*/ 45 h 55"/>
              <a:gd name="T6" fmla="*/ 9 w 91"/>
              <a:gd name="T7" fmla="*/ 18 h 55"/>
              <a:gd name="T8" fmla="*/ 72 w 91"/>
              <a:gd name="T9" fmla="*/ 0 h 55"/>
              <a:gd name="T10" fmla="*/ 90 w 91"/>
              <a:gd name="T11" fmla="*/ 18 h 55"/>
              <a:gd name="T12" fmla="*/ 81 w 91"/>
              <a:gd name="T13" fmla="*/ 36 h 55"/>
              <a:gd name="T14" fmla="*/ 18 w 9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90" y="36"/>
                  <a:pt x="81" y="36"/>
                </a:cubicBezTo>
                <a:cubicBezTo>
                  <a:pt x="18" y="54"/>
                  <a:pt x="18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69">
            <a:extLst>
              <a:ext uri="{FF2B5EF4-FFF2-40B4-BE49-F238E27FC236}">
                <a16:creationId xmlns:a16="http://schemas.microsoft.com/office/drawing/2014/main" id="{23FDA328-AE70-7F40-A0E2-B5B3007EA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676" y="10587300"/>
            <a:ext cx="526539" cy="356829"/>
          </a:xfrm>
          <a:custGeom>
            <a:avLst/>
            <a:gdLst>
              <a:gd name="T0" fmla="*/ 506 w 534"/>
              <a:gd name="T1" fmla="*/ 362 h 363"/>
              <a:gd name="T2" fmla="*/ 506 w 534"/>
              <a:gd name="T3" fmla="*/ 362 h 363"/>
              <a:gd name="T4" fmla="*/ 27 w 534"/>
              <a:gd name="T5" fmla="*/ 362 h 363"/>
              <a:gd name="T6" fmla="*/ 0 w 534"/>
              <a:gd name="T7" fmla="*/ 334 h 363"/>
              <a:gd name="T8" fmla="*/ 0 w 534"/>
              <a:gd name="T9" fmla="*/ 27 h 363"/>
              <a:gd name="T10" fmla="*/ 27 w 534"/>
              <a:gd name="T11" fmla="*/ 0 h 363"/>
              <a:gd name="T12" fmla="*/ 506 w 534"/>
              <a:gd name="T13" fmla="*/ 0 h 363"/>
              <a:gd name="T14" fmla="*/ 533 w 534"/>
              <a:gd name="T15" fmla="*/ 27 h 363"/>
              <a:gd name="T16" fmla="*/ 533 w 534"/>
              <a:gd name="T17" fmla="*/ 334 h 363"/>
              <a:gd name="T18" fmla="*/ 506 w 534"/>
              <a:gd name="T19" fmla="*/ 362 h 363"/>
              <a:gd name="T20" fmla="*/ 36 w 534"/>
              <a:gd name="T21" fmla="*/ 325 h 363"/>
              <a:gd name="T22" fmla="*/ 36 w 534"/>
              <a:gd name="T23" fmla="*/ 325 h 363"/>
              <a:gd name="T24" fmla="*/ 497 w 534"/>
              <a:gd name="T25" fmla="*/ 325 h 363"/>
              <a:gd name="T26" fmla="*/ 497 w 534"/>
              <a:gd name="T27" fmla="*/ 27 h 363"/>
              <a:gd name="T28" fmla="*/ 36 w 534"/>
              <a:gd name="T29" fmla="*/ 27 h 363"/>
              <a:gd name="T30" fmla="*/ 36 w 534"/>
              <a:gd name="T31" fmla="*/ 325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63">
                <a:moveTo>
                  <a:pt x="506" y="362"/>
                </a:moveTo>
                <a:lnTo>
                  <a:pt x="506" y="362"/>
                </a:lnTo>
                <a:cubicBezTo>
                  <a:pt x="27" y="362"/>
                  <a:pt x="27" y="362"/>
                  <a:pt x="27" y="362"/>
                </a:cubicBezTo>
                <a:cubicBezTo>
                  <a:pt x="18" y="362"/>
                  <a:pt x="0" y="343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4" y="0"/>
                  <a:pt x="533" y="9"/>
                  <a:pt x="533" y="27"/>
                </a:cubicBezTo>
                <a:cubicBezTo>
                  <a:pt x="533" y="334"/>
                  <a:pt x="533" y="334"/>
                  <a:pt x="533" y="334"/>
                </a:cubicBezTo>
                <a:cubicBezTo>
                  <a:pt x="533" y="343"/>
                  <a:pt x="524" y="362"/>
                  <a:pt x="506" y="362"/>
                </a:cubicBezTo>
                <a:close/>
                <a:moveTo>
                  <a:pt x="36" y="325"/>
                </a:moveTo>
                <a:lnTo>
                  <a:pt x="36" y="325"/>
                </a:lnTo>
                <a:cubicBezTo>
                  <a:pt x="497" y="325"/>
                  <a:pt x="497" y="325"/>
                  <a:pt x="497" y="325"/>
                </a:cubicBezTo>
                <a:cubicBezTo>
                  <a:pt x="497" y="27"/>
                  <a:pt x="497" y="27"/>
                  <a:pt x="497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70">
            <a:extLst>
              <a:ext uri="{FF2B5EF4-FFF2-40B4-BE49-F238E27FC236}">
                <a16:creationId xmlns:a16="http://schemas.microsoft.com/office/drawing/2014/main" id="{36AB44EF-D092-2948-AA87-4AC00345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379" y="10857098"/>
            <a:ext cx="517836" cy="34813"/>
          </a:xfrm>
          <a:custGeom>
            <a:avLst/>
            <a:gdLst>
              <a:gd name="T0" fmla="*/ 506 w 525"/>
              <a:gd name="T1" fmla="*/ 36 h 37"/>
              <a:gd name="T2" fmla="*/ 506 w 525"/>
              <a:gd name="T3" fmla="*/ 36 h 37"/>
              <a:gd name="T4" fmla="*/ 9 w 525"/>
              <a:gd name="T5" fmla="*/ 36 h 37"/>
              <a:gd name="T6" fmla="*/ 0 w 525"/>
              <a:gd name="T7" fmla="*/ 18 h 37"/>
              <a:gd name="T8" fmla="*/ 9 w 525"/>
              <a:gd name="T9" fmla="*/ 0 h 37"/>
              <a:gd name="T10" fmla="*/ 506 w 525"/>
              <a:gd name="T11" fmla="*/ 0 h 37"/>
              <a:gd name="T12" fmla="*/ 524 w 525"/>
              <a:gd name="T13" fmla="*/ 18 h 37"/>
              <a:gd name="T14" fmla="*/ 506 w 52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37">
                <a:moveTo>
                  <a:pt x="506" y="36"/>
                </a:moveTo>
                <a:lnTo>
                  <a:pt x="506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15" y="0"/>
                  <a:pt x="524" y="9"/>
                  <a:pt x="524" y="18"/>
                </a:cubicBezTo>
                <a:cubicBezTo>
                  <a:pt x="524" y="27"/>
                  <a:pt x="515" y="36"/>
                  <a:pt x="50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71">
            <a:extLst>
              <a:ext uri="{FF2B5EF4-FFF2-40B4-BE49-F238E27FC236}">
                <a16:creationId xmlns:a16="http://schemas.microsoft.com/office/drawing/2014/main" id="{8B32EDDA-29CB-A74F-AAA2-ADB0E66C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573" y="11000698"/>
            <a:ext cx="269798" cy="26109"/>
          </a:xfrm>
          <a:custGeom>
            <a:avLst/>
            <a:gdLst>
              <a:gd name="T0" fmla="*/ 262 w 272"/>
              <a:gd name="T1" fmla="*/ 27 h 28"/>
              <a:gd name="T2" fmla="*/ 262 w 272"/>
              <a:gd name="T3" fmla="*/ 27 h 28"/>
              <a:gd name="T4" fmla="*/ 9 w 272"/>
              <a:gd name="T5" fmla="*/ 27 h 28"/>
              <a:gd name="T6" fmla="*/ 0 w 272"/>
              <a:gd name="T7" fmla="*/ 18 h 28"/>
              <a:gd name="T8" fmla="*/ 9 w 272"/>
              <a:gd name="T9" fmla="*/ 0 h 28"/>
              <a:gd name="T10" fmla="*/ 262 w 272"/>
              <a:gd name="T11" fmla="*/ 0 h 28"/>
              <a:gd name="T12" fmla="*/ 271 w 272"/>
              <a:gd name="T13" fmla="*/ 18 h 28"/>
              <a:gd name="T14" fmla="*/ 262 w 27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28">
                <a:moveTo>
                  <a:pt x="262" y="27"/>
                </a:moveTo>
                <a:lnTo>
                  <a:pt x="26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71" y="9"/>
                  <a:pt x="271" y="18"/>
                </a:cubicBezTo>
                <a:lnTo>
                  <a:pt x="262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72">
            <a:extLst>
              <a:ext uri="{FF2B5EF4-FFF2-40B4-BE49-F238E27FC236}">
                <a16:creationId xmlns:a16="http://schemas.microsoft.com/office/drawing/2014/main" id="{8040774C-AF32-C840-8750-44C829FD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386" y="10909317"/>
            <a:ext cx="187119" cy="117491"/>
          </a:xfrm>
          <a:custGeom>
            <a:avLst/>
            <a:gdLst>
              <a:gd name="T0" fmla="*/ 180 w 191"/>
              <a:gd name="T1" fmla="*/ 118 h 119"/>
              <a:gd name="T2" fmla="*/ 180 w 191"/>
              <a:gd name="T3" fmla="*/ 118 h 119"/>
              <a:gd name="T4" fmla="*/ 9 w 191"/>
              <a:gd name="T5" fmla="*/ 118 h 119"/>
              <a:gd name="T6" fmla="*/ 0 w 191"/>
              <a:gd name="T7" fmla="*/ 109 h 119"/>
              <a:gd name="T8" fmla="*/ 0 w 191"/>
              <a:gd name="T9" fmla="*/ 100 h 119"/>
              <a:gd name="T10" fmla="*/ 36 w 191"/>
              <a:gd name="T11" fmla="*/ 9 h 119"/>
              <a:gd name="T12" fmla="*/ 45 w 191"/>
              <a:gd name="T13" fmla="*/ 0 h 119"/>
              <a:gd name="T14" fmla="*/ 144 w 191"/>
              <a:gd name="T15" fmla="*/ 0 h 119"/>
              <a:gd name="T16" fmla="*/ 162 w 191"/>
              <a:gd name="T17" fmla="*/ 9 h 119"/>
              <a:gd name="T18" fmla="*/ 190 w 191"/>
              <a:gd name="T19" fmla="*/ 100 h 119"/>
              <a:gd name="T20" fmla="*/ 190 w 191"/>
              <a:gd name="T21" fmla="*/ 109 h 119"/>
              <a:gd name="T22" fmla="*/ 180 w 191"/>
              <a:gd name="T23" fmla="*/ 118 h 119"/>
              <a:gd name="T24" fmla="*/ 27 w 191"/>
              <a:gd name="T25" fmla="*/ 91 h 119"/>
              <a:gd name="T26" fmla="*/ 27 w 191"/>
              <a:gd name="T27" fmla="*/ 91 h 119"/>
              <a:gd name="T28" fmla="*/ 162 w 191"/>
              <a:gd name="T29" fmla="*/ 91 h 119"/>
              <a:gd name="T30" fmla="*/ 135 w 191"/>
              <a:gd name="T31" fmla="*/ 27 h 119"/>
              <a:gd name="T32" fmla="*/ 54 w 191"/>
              <a:gd name="T33" fmla="*/ 27 h 119"/>
              <a:gd name="T34" fmla="*/ 27 w 191"/>
              <a:gd name="T35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119">
                <a:moveTo>
                  <a:pt x="180" y="118"/>
                </a:moveTo>
                <a:lnTo>
                  <a:pt x="180" y="118"/>
                </a:lnTo>
                <a:cubicBezTo>
                  <a:pt x="9" y="118"/>
                  <a:pt x="9" y="118"/>
                  <a:pt x="9" y="118"/>
                </a:cubicBezTo>
                <a:cubicBezTo>
                  <a:pt x="9" y="118"/>
                  <a:pt x="9" y="118"/>
                  <a:pt x="0" y="109"/>
                </a:cubicBezTo>
                <a:lnTo>
                  <a:pt x="0" y="100"/>
                </a:lnTo>
                <a:cubicBezTo>
                  <a:pt x="36" y="9"/>
                  <a:pt x="36" y="9"/>
                  <a:pt x="36" y="9"/>
                </a:cubicBezTo>
                <a:lnTo>
                  <a:pt x="45" y="0"/>
                </a:ln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54" y="9"/>
                  <a:pt x="162" y="9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90" y="109"/>
                  <a:pt x="190" y="109"/>
                  <a:pt x="190" y="109"/>
                </a:cubicBezTo>
                <a:cubicBezTo>
                  <a:pt x="190" y="118"/>
                  <a:pt x="180" y="118"/>
                  <a:pt x="180" y="118"/>
                </a:cubicBezTo>
                <a:close/>
                <a:moveTo>
                  <a:pt x="27" y="91"/>
                </a:moveTo>
                <a:lnTo>
                  <a:pt x="27" y="91"/>
                </a:lnTo>
                <a:cubicBezTo>
                  <a:pt x="162" y="91"/>
                  <a:pt x="162" y="91"/>
                  <a:pt x="162" y="91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54" y="27"/>
                  <a:pt x="54" y="27"/>
                  <a:pt x="54" y="27"/>
                </a:cubicBezTo>
                <a:lnTo>
                  <a:pt x="27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73">
            <a:extLst>
              <a:ext uri="{FF2B5EF4-FFF2-40B4-BE49-F238E27FC236}">
                <a16:creationId xmlns:a16="http://schemas.microsoft.com/office/drawing/2014/main" id="{84029B3C-5275-0245-B6A1-5E97E047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792" y="10765713"/>
            <a:ext cx="34813" cy="73978"/>
          </a:xfrm>
          <a:custGeom>
            <a:avLst/>
            <a:gdLst>
              <a:gd name="T0" fmla="*/ 36 w 37"/>
              <a:gd name="T1" fmla="*/ 72 h 73"/>
              <a:gd name="T2" fmla="*/ 36 w 37"/>
              <a:gd name="T3" fmla="*/ 72 h 73"/>
              <a:gd name="T4" fmla="*/ 0 w 37"/>
              <a:gd name="T5" fmla="*/ 72 h 73"/>
              <a:gd name="T6" fmla="*/ 0 w 37"/>
              <a:gd name="T7" fmla="*/ 63 h 73"/>
              <a:gd name="T8" fmla="*/ 0 w 37"/>
              <a:gd name="T9" fmla="*/ 0 h 73"/>
              <a:gd name="T10" fmla="*/ 0 w 37"/>
              <a:gd name="T11" fmla="*/ 0 h 73"/>
              <a:gd name="T12" fmla="*/ 36 w 37"/>
              <a:gd name="T13" fmla="*/ 0 h 73"/>
              <a:gd name="T14" fmla="*/ 36 w 37"/>
              <a:gd name="T15" fmla="*/ 0 h 73"/>
              <a:gd name="T16" fmla="*/ 36 w 37"/>
              <a:gd name="T17" fmla="*/ 63 h 73"/>
              <a:gd name="T18" fmla="*/ 36 w 37"/>
              <a:gd name="T19" fmla="*/ 72 h 73"/>
              <a:gd name="T20" fmla="*/ 9 w 37"/>
              <a:gd name="T21" fmla="*/ 63 h 73"/>
              <a:gd name="T22" fmla="*/ 9 w 37"/>
              <a:gd name="T23" fmla="*/ 63 h 73"/>
              <a:gd name="T24" fmla="*/ 27 w 37"/>
              <a:gd name="T25" fmla="*/ 63 h 73"/>
              <a:gd name="T26" fmla="*/ 27 w 37"/>
              <a:gd name="T27" fmla="*/ 9 h 73"/>
              <a:gd name="T28" fmla="*/ 9 w 37"/>
              <a:gd name="T29" fmla="*/ 9 h 73"/>
              <a:gd name="T30" fmla="*/ 9 w 37"/>
              <a:gd name="T31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" h="73">
                <a:moveTo>
                  <a:pt x="36" y="72"/>
                </a:moveTo>
                <a:lnTo>
                  <a:pt x="36" y="72"/>
                </a:ln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cubicBezTo>
                  <a:pt x="36" y="63"/>
                  <a:pt x="36" y="63"/>
                  <a:pt x="36" y="63"/>
                </a:cubicBezTo>
                <a:cubicBezTo>
                  <a:pt x="36" y="72"/>
                  <a:pt x="36" y="72"/>
                  <a:pt x="36" y="72"/>
                </a:cubicBezTo>
                <a:close/>
                <a:moveTo>
                  <a:pt x="9" y="63"/>
                </a:moveTo>
                <a:lnTo>
                  <a:pt x="9" y="63"/>
                </a:lnTo>
                <a:cubicBezTo>
                  <a:pt x="27" y="63"/>
                  <a:pt x="27" y="63"/>
                  <a:pt x="27" y="63"/>
                </a:cubicBezTo>
                <a:cubicBezTo>
                  <a:pt x="27" y="9"/>
                  <a:pt x="27" y="9"/>
                  <a:pt x="27" y="9"/>
                </a:cubicBezTo>
                <a:cubicBezTo>
                  <a:pt x="9" y="9"/>
                  <a:pt x="9" y="9"/>
                  <a:pt x="9" y="9"/>
                </a:cubicBezTo>
                <a:lnTo>
                  <a:pt x="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74">
            <a:extLst>
              <a:ext uri="{FF2B5EF4-FFF2-40B4-BE49-F238E27FC236}">
                <a16:creationId xmlns:a16="http://schemas.microsoft.com/office/drawing/2014/main" id="{C7BE8AA9-D6FB-064B-BEFE-166A4872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011" y="10704791"/>
            <a:ext cx="43516" cy="134900"/>
          </a:xfrm>
          <a:custGeom>
            <a:avLst/>
            <a:gdLst>
              <a:gd name="T0" fmla="*/ 45 w 46"/>
              <a:gd name="T1" fmla="*/ 135 h 136"/>
              <a:gd name="T2" fmla="*/ 45 w 46"/>
              <a:gd name="T3" fmla="*/ 135 h 136"/>
              <a:gd name="T4" fmla="*/ 9 w 46"/>
              <a:gd name="T5" fmla="*/ 135 h 136"/>
              <a:gd name="T6" fmla="*/ 0 w 46"/>
              <a:gd name="T7" fmla="*/ 126 h 136"/>
              <a:gd name="T8" fmla="*/ 0 w 46"/>
              <a:gd name="T9" fmla="*/ 0 h 136"/>
              <a:gd name="T10" fmla="*/ 9 w 46"/>
              <a:gd name="T11" fmla="*/ 0 h 136"/>
              <a:gd name="T12" fmla="*/ 45 w 46"/>
              <a:gd name="T13" fmla="*/ 0 h 136"/>
              <a:gd name="T14" fmla="*/ 45 w 46"/>
              <a:gd name="T15" fmla="*/ 0 h 136"/>
              <a:gd name="T16" fmla="*/ 45 w 46"/>
              <a:gd name="T17" fmla="*/ 126 h 136"/>
              <a:gd name="T18" fmla="*/ 45 w 46"/>
              <a:gd name="T19" fmla="*/ 135 h 136"/>
              <a:gd name="T20" fmla="*/ 18 w 46"/>
              <a:gd name="T21" fmla="*/ 126 h 136"/>
              <a:gd name="T22" fmla="*/ 18 w 46"/>
              <a:gd name="T23" fmla="*/ 126 h 136"/>
              <a:gd name="T24" fmla="*/ 36 w 46"/>
              <a:gd name="T25" fmla="*/ 126 h 136"/>
              <a:gd name="T26" fmla="*/ 36 w 46"/>
              <a:gd name="T27" fmla="*/ 9 h 136"/>
              <a:gd name="T28" fmla="*/ 18 w 46"/>
              <a:gd name="T29" fmla="*/ 9 h 136"/>
              <a:gd name="T30" fmla="*/ 18 w 46"/>
              <a:gd name="T31" fmla="*/ 1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136">
                <a:moveTo>
                  <a:pt x="45" y="135"/>
                </a:moveTo>
                <a:lnTo>
                  <a:pt x="45" y="135"/>
                </a:lnTo>
                <a:cubicBezTo>
                  <a:pt x="9" y="135"/>
                  <a:pt x="9" y="135"/>
                  <a:pt x="9" y="135"/>
                </a:cubicBezTo>
                <a:cubicBezTo>
                  <a:pt x="9" y="135"/>
                  <a:pt x="0" y="135"/>
                  <a:pt x="0" y="126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45" y="126"/>
                  <a:pt x="45" y="126"/>
                  <a:pt x="45" y="126"/>
                </a:cubicBezTo>
                <a:cubicBezTo>
                  <a:pt x="45" y="135"/>
                  <a:pt x="45" y="135"/>
                  <a:pt x="45" y="135"/>
                </a:cubicBezTo>
                <a:close/>
                <a:moveTo>
                  <a:pt x="18" y="126"/>
                </a:moveTo>
                <a:lnTo>
                  <a:pt x="18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36" y="9"/>
                  <a:pt x="36" y="9"/>
                  <a:pt x="36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75">
            <a:extLst>
              <a:ext uri="{FF2B5EF4-FFF2-40B4-BE49-F238E27FC236}">
                <a16:creationId xmlns:a16="http://schemas.microsoft.com/office/drawing/2014/main" id="{D0B1D61A-771B-FB43-AAE0-DA507D20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1286" y="10639519"/>
            <a:ext cx="43516" cy="195819"/>
          </a:xfrm>
          <a:custGeom>
            <a:avLst/>
            <a:gdLst>
              <a:gd name="T0" fmla="*/ 45 w 46"/>
              <a:gd name="T1" fmla="*/ 199 h 200"/>
              <a:gd name="T2" fmla="*/ 45 w 46"/>
              <a:gd name="T3" fmla="*/ 199 h 200"/>
              <a:gd name="T4" fmla="*/ 9 w 46"/>
              <a:gd name="T5" fmla="*/ 199 h 200"/>
              <a:gd name="T6" fmla="*/ 0 w 46"/>
              <a:gd name="T7" fmla="*/ 190 h 200"/>
              <a:gd name="T8" fmla="*/ 0 w 46"/>
              <a:gd name="T9" fmla="*/ 0 h 200"/>
              <a:gd name="T10" fmla="*/ 9 w 46"/>
              <a:gd name="T11" fmla="*/ 0 h 200"/>
              <a:gd name="T12" fmla="*/ 45 w 46"/>
              <a:gd name="T13" fmla="*/ 0 h 200"/>
              <a:gd name="T14" fmla="*/ 45 w 46"/>
              <a:gd name="T15" fmla="*/ 0 h 200"/>
              <a:gd name="T16" fmla="*/ 45 w 46"/>
              <a:gd name="T17" fmla="*/ 190 h 200"/>
              <a:gd name="T18" fmla="*/ 45 w 46"/>
              <a:gd name="T19" fmla="*/ 199 h 200"/>
              <a:gd name="T20" fmla="*/ 19 w 46"/>
              <a:gd name="T21" fmla="*/ 190 h 200"/>
              <a:gd name="T22" fmla="*/ 19 w 46"/>
              <a:gd name="T23" fmla="*/ 190 h 200"/>
              <a:gd name="T24" fmla="*/ 36 w 46"/>
              <a:gd name="T25" fmla="*/ 190 h 200"/>
              <a:gd name="T26" fmla="*/ 36 w 46"/>
              <a:gd name="T27" fmla="*/ 9 h 200"/>
              <a:gd name="T28" fmla="*/ 19 w 46"/>
              <a:gd name="T29" fmla="*/ 9 h 200"/>
              <a:gd name="T30" fmla="*/ 19 w 46"/>
              <a:gd name="T31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00">
                <a:moveTo>
                  <a:pt x="45" y="199"/>
                </a:moveTo>
                <a:lnTo>
                  <a:pt x="45" y="199"/>
                </a:lnTo>
                <a:cubicBezTo>
                  <a:pt x="9" y="199"/>
                  <a:pt x="9" y="199"/>
                  <a:pt x="9" y="199"/>
                </a:cubicBezTo>
                <a:cubicBezTo>
                  <a:pt x="9" y="199"/>
                  <a:pt x="0" y="199"/>
                  <a:pt x="0" y="190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45" y="190"/>
                  <a:pt x="45" y="190"/>
                  <a:pt x="45" y="190"/>
                </a:cubicBezTo>
                <a:cubicBezTo>
                  <a:pt x="45" y="199"/>
                  <a:pt x="45" y="199"/>
                  <a:pt x="45" y="199"/>
                </a:cubicBezTo>
                <a:close/>
                <a:moveTo>
                  <a:pt x="19" y="190"/>
                </a:moveTo>
                <a:lnTo>
                  <a:pt x="19" y="190"/>
                </a:lnTo>
                <a:cubicBezTo>
                  <a:pt x="36" y="190"/>
                  <a:pt x="36" y="190"/>
                  <a:pt x="36" y="190"/>
                </a:cubicBezTo>
                <a:cubicBezTo>
                  <a:pt x="36" y="9"/>
                  <a:pt x="36" y="9"/>
                  <a:pt x="36" y="9"/>
                </a:cubicBezTo>
                <a:cubicBezTo>
                  <a:pt x="19" y="9"/>
                  <a:pt x="19" y="9"/>
                  <a:pt x="19" y="9"/>
                </a:cubicBezTo>
                <a:lnTo>
                  <a:pt x="19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76">
            <a:extLst>
              <a:ext uri="{FF2B5EF4-FFF2-40B4-BE49-F238E27FC236}">
                <a16:creationId xmlns:a16="http://schemas.microsoft.com/office/drawing/2014/main" id="{57C50C4D-7DB8-5E4B-8C52-2480D560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482" y="10730901"/>
            <a:ext cx="526539" cy="356829"/>
          </a:xfrm>
          <a:custGeom>
            <a:avLst/>
            <a:gdLst>
              <a:gd name="T0" fmla="*/ 506 w 534"/>
              <a:gd name="T1" fmla="*/ 361 h 362"/>
              <a:gd name="T2" fmla="*/ 506 w 534"/>
              <a:gd name="T3" fmla="*/ 361 h 362"/>
              <a:gd name="T4" fmla="*/ 27 w 534"/>
              <a:gd name="T5" fmla="*/ 361 h 362"/>
              <a:gd name="T6" fmla="*/ 0 w 534"/>
              <a:gd name="T7" fmla="*/ 334 h 362"/>
              <a:gd name="T8" fmla="*/ 0 w 534"/>
              <a:gd name="T9" fmla="*/ 27 h 362"/>
              <a:gd name="T10" fmla="*/ 27 w 534"/>
              <a:gd name="T11" fmla="*/ 0 h 362"/>
              <a:gd name="T12" fmla="*/ 506 w 534"/>
              <a:gd name="T13" fmla="*/ 0 h 362"/>
              <a:gd name="T14" fmla="*/ 533 w 534"/>
              <a:gd name="T15" fmla="*/ 27 h 362"/>
              <a:gd name="T16" fmla="*/ 533 w 534"/>
              <a:gd name="T17" fmla="*/ 334 h 362"/>
              <a:gd name="T18" fmla="*/ 506 w 534"/>
              <a:gd name="T19" fmla="*/ 361 h 362"/>
              <a:gd name="T20" fmla="*/ 36 w 534"/>
              <a:gd name="T21" fmla="*/ 325 h 362"/>
              <a:gd name="T22" fmla="*/ 36 w 534"/>
              <a:gd name="T23" fmla="*/ 325 h 362"/>
              <a:gd name="T24" fmla="*/ 506 w 534"/>
              <a:gd name="T25" fmla="*/ 325 h 362"/>
              <a:gd name="T26" fmla="*/ 506 w 534"/>
              <a:gd name="T27" fmla="*/ 27 h 362"/>
              <a:gd name="T28" fmla="*/ 36 w 534"/>
              <a:gd name="T29" fmla="*/ 27 h 362"/>
              <a:gd name="T30" fmla="*/ 36 w 534"/>
              <a:gd name="T31" fmla="*/ 3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62">
                <a:moveTo>
                  <a:pt x="506" y="361"/>
                </a:moveTo>
                <a:lnTo>
                  <a:pt x="506" y="361"/>
                </a:lnTo>
                <a:cubicBezTo>
                  <a:pt x="27" y="361"/>
                  <a:pt x="27" y="361"/>
                  <a:pt x="27" y="361"/>
                </a:cubicBezTo>
                <a:cubicBezTo>
                  <a:pt x="18" y="361"/>
                  <a:pt x="0" y="343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4" y="0"/>
                  <a:pt x="533" y="9"/>
                  <a:pt x="533" y="27"/>
                </a:cubicBezTo>
                <a:cubicBezTo>
                  <a:pt x="533" y="334"/>
                  <a:pt x="533" y="334"/>
                  <a:pt x="533" y="334"/>
                </a:cubicBezTo>
                <a:cubicBezTo>
                  <a:pt x="533" y="343"/>
                  <a:pt x="524" y="361"/>
                  <a:pt x="506" y="361"/>
                </a:cubicBezTo>
                <a:close/>
                <a:moveTo>
                  <a:pt x="36" y="325"/>
                </a:moveTo>
                <a:lnTo>
                  <a:pt x="36" y="325"/>
                </a:lnTo>
                <a:cubicBezTo>
                  <a:pt x="506" y="325"/>
                  <a:pt x="506" y="325"/>
                  <a:pt x="506" y="325"/>
                </a:cubicBezTo>
                <a:cubicBezTo>
                  <a:pt x="506" y="27"/>
                  <a:pt x="506" y="27"/>
                  <a:pt x="506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77">
            <a:extLst>
              <a:ext uri="{FF2B5EF4-FFF2-40B4-BE49-F238E27FC236}">
                <a16:creationId xmlns:a16="http://schemas.microsoft.com/office/drawing/2014/main" id="{96FD448E-ACBC-E84C-96BE-E671D487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504" y="11113839"/>
            <a:ext cx="687549" cy="17406"/>
          </a:xfrm>
          <a:custGeom>
            <a:avLst/>
            <a:gdLst>
              <a:gd name="T0" fmla="*/ 678 w 697"/>
              <a:gd name="T1" fmla="*/ 18 h 19"/>
              <a:gd name="T2" fmla="*/ 678 w 697"/>
              <a:gd name="T3" fmla="*/ 18 h 19"/>
              <a:gd name="T4" fmla="*/ 9 w 697"/>
              <a:gd name="T5" fmla="*/ 18 h 19"/>
              <a:gd name="T6" fmla="*/ 0 w 697"/>
              <a:gd name="T7" fmla="*/ 9 h 19"/>
              <a:gd name="T8" fmla="*/ 9 w 697"/>
              <a:gd name="T9" fmla="*/ 0 h 19"/>
              <a:gd name="T10" fmla="*/ 678 w 697"/>
              <a:gd name="T11" fmla="*/ 0 h 19"/>
              <a:gd name="T12" fmla="*/ 696 w 697"/>
              <a:gd name="T13" fmla="*/ 9 h 19"/>
              <a:gd name="T14" fmla="*/ 678 w 697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19">
                <a:moveTo>
                  <a:pt x="678" y="18"/>
                </a:moveTo>
                <a:lnTo>
                  <a:pt x="678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87" y="0"/>
                  <a:pt x="696" y="0"/>
                  <a:pt x="696" y="9"/>
                </a:cubicBezTo>
                <a:cubicBezTo>
                  <a:pt x="696" y="18"/>
                  <a:pt x="687" y="18"/>
                  <a:pt x="67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78">
            <a:extLst>
              <a:ext uri="{FF2B5EF4-FFF2-40B4-BE49-F238E27FC236}">
                <a16:creationId xmlns:a16="http://schemas.microsoft.com/office/drawing/2014/main" id="{1CE27C96-6862-6246-8106-9B80AF17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717" y="10944129"/>
            <a:ext cx="65272" cy="73975"/>
          </a:xfrm>
          <a:custGeom>
            <a:avLst/>
            <a:gdLst>
              <a:gd name="T0" fmla="*/ 27 w 64"/>
              <a:gd name="T1" fmla="*/ 72 h 73"/>
              <a:gd name="T2" fmla="*/ 27 w 64"/>
              <a:gd name="T3" fmla="*/ 72 h 73"/>
              <a:gd name="T4" fmla="*/ 27 w 64"/>
              <a:gd name="T5" fmla="*/ 72 h 73"/>
              <a:gd name="T6" fmla="*/ 18 w 64"/>
              <a:gd name="T7" fmla="*/ 63 h 73"/>
              <a:gd name="T8" fmla="*/ 0 w 64"/>
              <a:gd name="T9" fmla="*/ 9 h 73"/>
              <a:gd name="T10" fmla="*/ 0 w 64"/>
              <a:gd name="T11" fmla="*/ 0 h 73"/>
              <a:gd name="T12" fmla="*/ 9 w 64"/>
              <a:gd name="T13" fmla="*/ 0 h 73"/>
              <a:gd name="T14" fmla="*/ 63 w 64"/>
              <a:gd name="T15" fmla="*/ 36 h 73"/>
              <a:gd name="T16" fmla="*/ 63 w 64"/>
              <a:gd name="T17" fmla="*/ 36 h 73"/>
              <a:gd name="T18" fmla="*/ 63 w 64"/>
              <a:gd name="T19" fmla="*/ 45 h 73"/>
              <a:gd name="T20" fmla="*/ 36 w 64"/>
              <a:gd name="T21" fmla="*/ 45 h 73"/>
              <a:gd name="T22" fmla="*/ 27 w 64"/>
              <a:gd name="T23" fmla="*/ 63 h 73"/>
              <a:gd name="T24" fmla="*/ 27 w 64"/>
              <a:gd name="T25" fmla="*/ 72 h 73"/>
              <a:gd name="T26" fmla="*/ 18 w 64"/>
              <a:gd name="T27" fmla="*/ 18 h 73"/>
              <a:gd name="T28" fmla="*/ 18 w 64"/>
              <a:gd name="T29" fmla="*/ 18 h 73"/>
              <a:gd name="T30" fmla="*/ 27 w 64"/>
              <a:gd name="T31" fmla="*/ 54 h 73"/>
              <a:gd name="T32" fmla="*/ 27 w 64"/>
              <a:gd name="T33" fmla="*/ 36 h 73"/>
              <a:gd name="T34" fmla="*/ 36 w 64"/>
              <a:gd name="T35" fmla="*/ 36 h 73"/>
              <a:gd name="T36" fmla="*/ 45 w 64"/>
              <a:gd name="T37" fmla="*/ 36 h 73"/>
              <a:gd name="T38" fmla="*/ 18 w 64"/>
              <a:gd name="T39" fmla="*/ 1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73">
                <a:moveTo>
                  <a:pt x="27" y="72"/>
                </a:moveTo>
                <a:lnTo>
                  <a:pt x="27" y="72"/>
                </a:lnTo>
                <a:lnTo>
                  <a:pt x="27" y="72"/>
                </a:lnTo>
                <a:cubicBezTo>
                  <a:pt x="27" y="72"/>
                  <a:pt x="18" y="72"/>
                  <a:pt x="18" y="63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lnTo>
                  <a:pt x="9" y="0"/>
                </a:lnTo>
                <a:cubicBezTo>
                  <a:pt x="63" y="36"/>
                  <a:pt x="63" y="36"/>
                  <a:pt x="63" y="36"/>
                </a:cubicBezTo>
                <a:lnTo>
                  <a:pt x="63" y="36"/>
                </a:lnTo>
                <a:cubicBezTo>
                  <a:pt x="63" y="36"/>
                  <a:pt x="63" y="36"/>
                  <a:pt x="63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72"/>
                  <a:pt x="27" y="72"/>
                  <a:pt x="27" y="72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27" y="54"/>
                  <a:pt x="27" y="54"/>
                  <a:pt x="27" y="54"/>
                </a:cubicBezTo>
                <a:cubicBezTo>
                  <a:pt x="27" y="36"/>
                  <a:pt x="27" y="36"/>
                  <a:pt x="27" y="36"/>
                </a:cubicBezTo>
                <a:lnTo>
                  <a:pt x="36" y="36"/>
                </a:lnTo>
                <a:cubicBezTo>
                  <a:pt x="45" y="36"/>
                  <a:pt x="45" y="36"/>
                  <a:pt x="45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79">
            <a:extLst>
              <a:ext uri="{FF2B5EF4-FFF2-40B4-BE49-F238E27FC236}">
                <a16:creationId xmlns:a16="http://schemas.microsoft.com/office/drawing/2014/main" id="{7EEA965B-738A-804B-BE47-3BDA640A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8827" y="10983292"/>
            <a:ext cx="34813" cy="34813"/>
          </a:xfrm>
          <a:custGeom>
            <a:avLst/>
            <a:gdLst>
              <a:gd name="T0" fmla="*/ 27 w 37"/>
              <a:gd name="T1" fmla="*/ 36 h 37"/>
              <a:gd name="T2" fmla="*/ 27 w 37"/>
              <a:gd name="T3" fmla="*/ 36 h 37"/>
              <a:gd name="T4" fmla="*/ 27 w 37"/>
              <a:gd name="T5" fmla="*/ 27 h 37"/>
              <a:gd name="T6" fmla="*/ 0 w 37"/>
              <a:gd name="T7" fmla="*/ 9 h 37"/>
              <a:gd name="T8" fmla="*/ 9 w 37"/>
              <a:gd name="T9" fmla="*/ 0 h 37"/>
              <a:gd name="T10" fmla="*/ 9 w 37"/>
              <a:gd name="T11" fmla="*/ 0 h 37"/>
              <a:gd name="T12" fmla="*/ 27 w 37"/>
              <a:gd name="T13" fmla="*/ 27 h 37"/>
              <a:gd name="T14" fmla="*/ 27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27" y="36"/>
                </a:moveTo>
                <a:lnTo>
                  <a:pt x="27" y="36"/>
                </a:lnTo>
                <a:cubicBezTo>
                  <a:pt x="27" y="36"/>
                  <a:pt x="27" y="36"/>
                  <a:pt x="27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36" y="27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80">
            <a:extLst>
              <a:ext uri="{FF2B5EF4-FFF2-40B4-BE49-F238E27FC236}">
                <a16:creationId xmlns:a16="http://schemas.microsoft.com/office/drawing/2014/main" id="{B27D5486-3A74-5049-B3A2-04369DE8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0786" y="10774417"/>
            <a:ext cx="221932" cy="261094"/>
          </a:xfrm>
          <a:custGeom>
            <a:avLst/>
            <a:gdLst>
              <a:gd name="T0" fmla="*/ 118 w 227"/>
              <a:gd name="T1" fmla="*/ 262 h 263"/>
              <a:gd name="T2" fmla="*/ 118 w 227"/>
              <a:gd name="T3" fmla="*/ 262 h 263"/>
              <a:gd name="T4" fmla="*/ 109 w 227"/>
              <a:gd name="T5" fmla="*/ 262 h 263"/>
              <a:gd name="T6" fmla="*/ 45 w 227"/>
              <a:gd name="T7" fmla="*/ 208 h 263"/>
              <a:gd name="T8" fmla="*/ 0 w 227"/>
              <a:gd name="T9" fmla="*/ 63 h 263"/>
              <a:gd name="T10" fmla="*/ 9 w 227"/>
              <a:gd name="T11" fmla="*/ 45 h 263"/>
              <a:gd name="T12" fmla="*/ 27 w 227"/>
              <a:gd name="T13" fmla="*/ 36 h 263"/>
              <a:gd name="T14" fmla="*/ 100 w 227"/>
              <a:gd name="T15" fmla="*/ 9 h 263"/>
              <a:gd name="T16" fmla="*/ 127 w 227"/>
              <a:gd name="T17" fmla="*/ 9 h 263"/>
              <a:gd name="T18" fmla="*/ 208 w 227"/>
              <a:gd name="T19" fmla="*/ 36 h 263"/>
              <a:gd name="T20" fmla="*/ 226 w 227"/>
              <a:gd name="T21" fmla="*/ 45 h 263"/>
              <a:gd name="T22" fmla="*/ 226 w 227"/>
              <a:gd name="T23" fmla="*/ 63 h 263"/>
              <a:gd name="T24" fmla="*/ 181 w 227"/>
              <a:gd name="T25" fmla="*/ 208 h 263"/>
              <a:gd name="T26" fmla="*/ 118 w 227"/>
              <a:gd name="T27" fmla="*/ 262 h 263"/>
              <a:gd name="T28" fmla="*/ 118 w 227"/>
              <a:gd name="T29" fmla="*/ 27 h 263"/>
              <a:gd name="T30" fmla="*/ 118 w 227"/>
              <a:gd name="T31" fmla="*/ 27 h 263"/>
              <a:gd name="T32" fmla="*/ 118 w 227"/>
              <a:gd name="T33" fmla="*/ 27 h 263"/>
              <a:gd name="T34" fmla="*/ 27 w 227"/>
              <a:gd name="T35" fmla="*/ 54 h 263"/>
              <a:gd name="T36" fmla="*/ 27 w 227"/>
              <a:gd name="T37" fmla="*/ 54 h 263"/>
              <a:gd name="T38" fmla="*/ 27 w 227"/>
              <a:gd name="T39" fmla="*/ 63 h 263"/>
              <a:gd name="T40" fmla="*/ 64 w 227"/>
              <a:gd name="T41" fmla="*/ 198 h 263"/>
              <a:gd name="T42" fmla="*/ 118 w 227"/>
              <a:gd name="T43" fmla="*/ 235 h 263"/>
              <a:gd name="T44" fmla="*/ 163 w 227"/>
              <a:gd name="T45" fmla="*/ 198 h 263"/>
              <a:gd name="T46" fmla="*/ 208 w 227"/>
              <a:gd name="T47" fmla="*/ 63 h 263"/>
              <a:gd name="T48" fmla="*/ 208 w 227"/>
              <a:gd name="T49" fmla="*/ 54 h 263"/>
              <a:gd name="T50" fmla="*/ 208 w 227"/>
              <a:gd name="T51" fmla="*/ 54 h 263"/>
              <a:gd name="T52" fmla="*/ 118 w 227"/>
              <a:gd name="T53" fmla="*/ 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7" h="263">
                <a:moveTo>
                  <a:pt x="118" y="262"/>
                </a:moveTo>
                <a:lnTo>
                  <a:pt x="118" y="262"/>
                </a:lnTo>
                <a:lnTo>
                  <a:pt x="109" y="262"/>
                </a:lnTo>
                <a:cubicBezTo>
                  <a:pt x="109" y="262"/>
                  <a:pt x="72" y="244"/>
                  <a:pt x="45" y="208"/>
                </a:cubicBezTo>
                <a:cubicBezTo>
                  <a:pt x="18" y="162"/>
                  <a:pt x="9" y="90"/>
                  <a:pt x="0" y="63"/>
                </a:cubicBezTo>
                <a:cubicBezTo>
                  <a:pt x="0" y="54"/>
                  <a:pt x="9" y="45"/>
                  <a:pt x="9" y="45"/>
                </a:cubicBezTo>
                <a:cubicBezTo>
                  <a:pt x="9" y="36"/>
                  <a:pt x="18" y="36"/>
                  <a:pt x="27" y="36"/>
                </a:cubicBezTo>
                <a:cubicBezTo>
                  <a:pt x="64" y="36"/>
                  <a:pt x="90" y="18"/>
                  <a:pt x="100" y="9"/>
                </a:cubicBezTo>
                <a:cubicBezTo>
                  <a:pt x="109" y="0"/>
                  <a:pt x="118" y="0"/>
                  <a:pt x="127" y="9"/>
                </a:cubicBezTo>
                <a:cubicBezTo>
                  <a:pt x="145" y="18"/>
                  <a:pt x="163" y="36"/>
                  <a:pt x="208" y="36"/>
                </a:cubicBezTo>
                <a:cubicBezTo>
                  <a:pt x="208" y="36"/>
                  <a:pt x="217" y="36"/>
                  <a:pt x="226" y="45"/>
                </a:cubicBezTo>
                <a:cubicBezTo>
                  <a:pt x="226" y="45"/>
                  <a:pt x="226" y="54"/>
                  <a:pt x="226" y="63"/>
                </a:cubicBezTo>
                <a:cubicBezTo>
                  <a:pt x="226" y="90"/>
                  <a:pt x="217" y="162"/>
                  <a:pt x="181" y="208"/>
                </a:cubicBezTo>
                <a:cubicBezTo>
                  <a:pt x="163" y="244"/>
                  <a:pt x="118" y="262"/>
                  <a:pt x="118" y="262"/>
                </a:cubicBezTo>
                <a:close/>
                <a:moveTo>
                  <a:pt x="118" y="27"/>
                </a:moveTo>
                <a:lnTo>
                  <a:pt x="118" y="27"/>
                </a:lnTo>
                <a:lnTo>
                  <a:pt x="118" y="27"/>
                </a:lnTo>
                <a:cubicBezTo>
                  <a:pt x="100" y="36"/>
                  <a:pt x="72" y="54"/>
                  <a:pt x="27" y="54"/>
                </a:cubicBezTo>
                <a:lnTo>
                  <a:pt x="27" y="54"/>
                </a:lnTo>
                <a:cubicBezTo>
                  <a:pt x="27" y="54"/>
                  <a:pt x="27" y="54"/>
                  <a:pt x="27" y="63"/>
                </a:cubicBezTo>
                <a:cubicBezTo>
                  <a:pt x="27" y="90"/>
                  <a:pt x="36" y="153"/>
                  <a:pt x="64" y="198"/>
                </a:cubicBezTo>
                <a:cubicBezTo>
                  <a:pt x="81" y="217"/>
                  <a:pt x="109" y="235"/>
                  <a:pt x="118" y="235"/>
                </a:cubicBezTo>
                <a:cubicBezTo>
                  <a:pt x="127" y="235"/>
                  <a:pt x="154" y="217"/>
                  <a:pt x="163" y="198"/>
                </a:cubicBezTo>
                <a:cubicBezTo>
                  <a:pt x="190" y="153"/>
                  <a:pt x="208" y="90"/>
                  <a:pt x="208" y="63"/>
                </a:cubicBezTo>
                <a:cubicBezTo>
                  <a:pt x="208" y="54"/>
                  <a:pt x="208" y="54"/>
                  <a:pt x="208" y="54"/>
                </a:cubicBezTo>
                <a:lnTo>
                  <a:pt x="208" y="54"/>
                </a:lnTo>
                <a:cubicBezTo>
                  <a:pt x="163" y="54"/>
                  <a:pt x="127" y="36"/>
                  <a:pt x="118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81">
            <a:extLst>
              <a:ext uri="{FF2B5EF4-FFF2-40B4-BE49-F238E27FC236}">
                <a16:creationId xmlns:a16="http://schemas.microsoft.com/office/drawing/2014/main" id="{CCF0954E-6A12-9B4C-923D-F90905AF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411" y="10900614"/>
            <a:ext cx="91384" cy="65272"/>
          </a:xfrm>
          <a:custGeom>
            <a:avLst/>
            <a:gdLst>
              <a:gd name="T0" fmla="*/ 73 w 92"/>
              <a:gd name="T1" fmla="*/ 64 h 65"/>
              <a:gd name="T2" fmla="*/ 73 w 92"/>
              <a:gd name="T3" fmla="*/ 64 h 65"/>
              <a:gd name="T4" fmla="*/ 18 w 92"/>
              <a:gd name="T5" fmla="*/ 64 h 65"/>
              <a:gd name="T6" fmla="*/ 0 w 92"/>
              <a:gd name="T7" fmla="*/ 46 h 65"/>
              <a:gd name="T8" fmla="*/ 0 w 92"/>
              <a:gd name="T9" fmla="*/ 18 h 65"/>
              <a:gd name="T10" fmla="*/ 18 w 92"/>
              <a:gd name="T11" fmla="*/ 0 h 65"/>
              <a:gd name="T12" fmla="*/ 73 w 92"/>
              <a:gd name="T13" fmla="*/ 0 h 65"/>
              <a:gd name="T14" fmla="*/ 91 w 92"/>
              <a:gd name="T15" fmla="*/ 18 h 65"/>
              <a:gd name="T16" fmla="*/ 91 w 92"/>
              <a:gd name="T17" fmla="*/ 46 h 65"/>
              <a:gd name="T18" fmla="*/ 73 w 92"/>
              <a:gd name="T19" fmla="*/ 64 h 65"/>
              <a:gd name="T20" fmla="*/ 18 w 92"/>
              <a:gd name="T21" fmla="*/ 46 h 65"/>
              <a:gd name="T22" fmla="*/ 18 w 92"/>
              <a:gd name="T23" fmla="*/ 46 h 65"/>
              <a:gd name="T24" fmla="*/ 64 w 92"/>
              <a:gd name="T25" fmla="*/ 46 h 65"/>
              <a:gd name="T26" fmla="*/ 64 w 92"/>
              <a:gd name="T27" fmla="*/ 18 h 65"/>
              <a:gd name="T28" fmla="*/ 18 w 92"/>
              <a:gd name="T29" fmla="*/ 18 h 65"/>
              <a:gd name="T30" fmla="*/ 18 w 92"/>
              <a:gd name="T31" fmla="*/ 4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65">
                <a:moveTo>
                  <a:pt x="73" y="64"/>
                </a:moveTo>
                <a:lnTo>
                  <a:pt x="73" y="64"/>
                </a:lnTo>
                <a:cubicBezTo>
                  <a:pt x="18" y="64"/>
                  <a:pt x="18" y="64"/>
                  <a:pt x="18" y="64"/>
                </a:cubicBez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55"/>
                  <a:pt x="82" y="64"/>
                  <a:pt x="73" y="64"/>
                </a:cubicBezTo>
                <a:close/>
                <a:moveTo>
                  <a:pt x="18" y="46"/>
                </a:moveTo>
                <a:lnTo>
                  <a:pt x="18" y="46"/>
                </a:lnTo>
                <a:cubicBezTo>
                  <a:pt x="64" y="46"/>
                  <a:pt x="64" y="46"/>
                  <a:pt x="64" y="46"/>
                </a:cubicBezTo>
                <a:cubicBezTo>
                  <a:pt x="64" y="18"/>
                  <a:pt x="64" y="18"/>
                  <a:pt x="64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82">
            <a:extLst>
              <a:ext uri="{FF2B5EF4-FFF2-40B4-BE49-F238E27FC236}">
                <a16:creationId xmlns:a16="http://schemas.microsoft.com/office/drawing/2014/main" id="{9241BF44-87C4-9743-9536-A69BF394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9114" y="10848395"/>
            <a:ext cx="73978" cy="73975"/>
          </a:xfrm>
          <a:custGeom>
            <a:avLst/>
            <a:gdLst>
              <a:gd name="T0" fmla="*/ 64 w 74"/>
              <a:gd name="T1" fmla="*/ 72 h 73"/>
              <a:gd name="T2" fmla="*/ 64 w 74"/>
              <a:gd name="T3" fmla="*/ 72 h 73"/>
              <a:gd name="T4" fmla="*/ 55 w 74"/>
              <a:gd name="T5" fmla="*/ 63 h 73"/>
              <a:gd name="T6" fmla="*/ 55 w 74"/>
              <a:gd name="T7" fmla="*/ 45 h 73"/>
              <a:gd name="T8" fmla="*/ 37 w 74"/>
              <a:gd name="T9" fmla="*/ 27 h 73"/>
              <a:gd name="T10" fmla="*/ 19 w 74"/>
              <a:gd name="T11" fmla="*/ 45 h 73"/>
              <a:gd name="T12" fmla="*/ 19 w 74"/>
              <a:gd name="T13" fmla="*/ 63 h 73"/>
              <a:gd name="T14" fmla="*/ 9 w 74"/>
              <a:gd name="T15" fmla="*/ 72 h 73"/>
              <a:gd name="T16" fmla="*/ 9 w 74"/>
              <a:gd name="T17" fmla="*/ 72 h 73"/>
              <a:gd name="T18" fmla="*/ 0 w 74"/>
              <a:gd name="T19" fmla="*/ 63 h 73"/>
              <a:gd name="T20" fmla="*/ 0 w 74"/>
              <a:gd name="T21" fmla="*/ 45 h 73"/>
              <a:gd name="T22" fmla="*/ 37 w 74"/>
              <a:gd name="T23" fmla="*/ 0 h 73"/>
              <a:gd name="T24" fmla="*/ 73 w 74"/>
              <a:gd name="T25" fmla="*/ 45 h 73"/>
              <a:gd name="T26" fmla="*/ 73 w 74"/>
              <a:gd name="T27" fmla="*/ 63 h 73"/>
              <a:gd name="T28" fmla="*/ 64 w 74"/>
              <a:gd name="T2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" h="73">
                <a:moveTo>
                  <a:pt x="64" y="72"/>
                </a:moveTo>
                <a:lnTo>
                  <a:pt x="64" y="72"/>
                </a:lnTo>
                <a:cubicBezTo>
                  <a:pt x="55" y="72"/>
                  <a:pt x="55" y="63"/>
                  <a:pt x="55" y="63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36"/>
                  <a:pt x="46" y="27"/>
                  <a:pt x="37" y="27"/>
                </a:cubicBezTo>
                <a:cubicBezTo>
                  <a:pt x="28" y="27"/>
                  <a:pt x="19" y="36"/>
                  <a:pt x="19" y="45"/>
                </a:cubicBezTo>
                <a:cubicBezTo>
                  <a:pt x="19" y="63"/>
                  <a:pt x="19" y="63"/>
                  <a:pt x="19" y="63"/>
                </a:cubicBezTo>
                <a:lnTo>
                  <a:pt x="9" y="72"/>
                </a:lnTo>
                <a:lnTo>
                  <a:pt x="9" y="72"/>
                </a:lnTo>
                <a:cubicBezTo>
                  <a:pt x="0" y="72"/>
                  <a:pt x="0" y="63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9" y="0"/>
                  <a:pt x="37" y="0"/>
                </a:cubicBezTo>
                <a:cubicBezTo>
                  <a:pt x="55" y="0"/>
                  <a:pt x="73" y="18"/>
                  <a:pt x="73" y="45"/>
                </a:cubicBezTo>
                <a:cubicBezTo>
                  <a:pt x="73" y="63"/>
                  <a:pt x="73" y="63"/>
                  <a:pt x="73" y="63"/>
                </a:cubicBezTo>
                <a:lnTo>
                  <a:pt x="6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CuadroTexto 777">
            <a:extLst>
              <a:ext uri="{FF2B5EF4-FFF2-40B4-BE49-F238E27FC236}">
                <a16:creationId xmlns:a16="http://schemas.microsoft.com/office/drawing/2014/main" id="{B16A7F38-96C8-6B43-A32A-07E8BCE9603F}"/>
              </a:ext>
            </a:extLst>
          </p:cNvPr>
          <p:cNvSpPr txBox="1"/>
          <p:nvPr/>
        </p:nvSpPr>
        <p:spPr>
          <a:xfrm>
            <a:off x="8298981" y="595038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779" name="CuadroTexto 778">
            <a:extLst>
              <a:ext uri="{FF2B5EF4-FFF2-40B4-BE49-F238E27FC236}">
                <a16:creationId xmlns:a16="http://schemas.microsoft.com/office/drawing/2014/main" id="{6F67E779-E2B9-7A46-B9A4-D13A328EB6F0}"/>
              </a:ext>
            </a:extLst>
          </p:cNvPr>
          <p:cNvSpPr txBox="1"/>
          <p:nvPr/>
        </p:nvSpPr>
        <p:spPr>
          <a:xfrm>
            <a:off x="2451398" y="211046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81" name="CuadroTexto 395">
            <a:extLst>
              <a:ext uri="{FF2B5EF4-FFF2-40B4-BE49-F238E27FC236}">
                <a16:creationId xmlns:a16="http://schemas.microsoft.com/office/drawing/2014/main" id="{24FD157D-7110-D34E-9CD0-45CC40871CD9}"/>
              </a:ext>
            </a:extLst>
          </p:cNvPr>
          <p:cNvSpPr txBox="1"/>
          <p:nvPr/>
        </p:nvSpPr>
        <p:spPr>
          <a:xfrm>
            <a:off x="14873444" y="3673942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82" name="Rectangle 40">
            <a:extLst>
              <a:ext uri="{FF2B5EF4-FFF2-40B4-BE49-F238E27FC236}">
                <a16:creationId xmlns:a16="http://schemas.microsoft.com/office/drawing/2014/main" id="{C1661128-F14C-AF45-9E00-EA1638033D44}"/>
              </a:ext>
            </a:extLst>
          </p:cNvPr>
          <p:cNvSpPr/>
          <p:nvPr/>
        </p:nvSpPr>
        <p:spPr>
          <a:xfrm>
            <a:off x="14852794" y="4083119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4" name="CuadroTexto 395">
            <a:extLst>
              <a:ext uri="{FF2B5EF4-FFF2-40B4-BE49-F238E27FC236}">
                <a16:creationId xmlns:a16="http://schemas.microsoft.com/office/drawing/2014/main" id="{03796BFA-1376-9C48-A59F-61CDF678485B}"/>
              </a:ext>
            </a:extLst>
          </p:cNvPr>
          <p:cNvSpPr txBox="1"/>
          <p:nvPr/>
        </p:nvSpPr>
        <p:spPr>
          <a:xfrm>
            <a:off x="17504263" y="570483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85" name="Rectangle 40">
            <a:extLst>
              <a:ext uri="{FF2B5EF4-FFF2-40B4-BE49-F238E27FC236}">
                <a16:creationId xmlns:a16="http://schemas.microsoft.com/office/drawing/2014/main" id="{B3F76C3E-4A49-4B45-9A72-95B1532E6AD3}"/>
              </a:ext>
            </a:extLst>
          </p:cNvPr>
          <p:cNvSpPr/>
          <p:nvPr/>
        </p:nvSpPr>
        <p:spPr>
          <a:xfrm>
            <a:off x="17483613" y="6114012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7" name="CuadroTexto 395">
            <a:extLst>
              <a:ext uri="{FF2B5EF4-FFF2-40B4-BE49-F238E27FC236}">
                <a16:creationId xmlns:a16="http://schemas.microsoft.com/office/drawing/2014/main" id="{7F4A91D7-4311-2448-A80C-2871A15233F3}"/>
              </a:ext>
            </a:extLst>
          </p:cNvPr>
          <p:cNvSpPr txBox="1"/>
          <p:nvPr/>
        </p:nvSpPr>
        <p:spPr>
          <a:xfrm>
            <a:off x="18248334" y="757440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88" name="Rectangle 40">
            <a:extLst>
              <a:ext uri="{FF2B5EF4-FFF2-40B4-BE49-F238E27FC236}">
                <a16:creationId xmlns:a16="http://schemas.microsoft.com/office/drawing/2014/main" id="{8A64EF4D-1047-F44E-BA8A-3B33803FE474}"/>
              </a:ext>
            </a:extLst>
          </p:cNvPr>
          <p:cNvSpPr/>
          <p:nvPr/>
        </p:nvSpPr>
        <p:spPr>
          <a:xfrm>
            <a:off x="18227684" y="7983582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0" name="CuadroTexto 395">
            <a:extLst>
              <a:ext uri="{FF2B5EF4-FFF2-40B4-BE49-F238E27FC236}">
                <a16:creationId xmlns:a16="http://schemas.microsoft.com/office/drawing/2014/main" id="{FB9C35D4-6473-594C-A685-D0BC91F48718}"/>
              </a:ext>
            </a:extLst>
          </p:cNvPr>
          <p:cNvSpPr txBox="1"/>
          <p:nvPr/>
        </p:nvSpPr>
        <p:spPr>
          <a:xfrm>
            <a:off x="7391575" y="377402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1" name="Rectangle 40">
            <a:extLst>
              <a:ext uri="{FF2B5EF4-FFF2-40B4-BE49-F238E27FC236}">
                <a16:creationId xmlns:a16="http://schemas.microsoft.com/office/drawing/2014/main" id="{6C1CEA51-313E-D448-8DAA-5D02378325D1}"/>
              </a:ext>
            </a:extLst>
          </p:cNvPr>
          <p:cNvSpPr/>
          <p:nvPr/>
        </p:nvSpPr>
        <p:spPr>
          <a:xfrm>
            <a:off x="6834213" y="4183203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3" name="CuadroTexto 395">
            <a:extLst>
              <a:ext uri="{FF2B5EF4-FFF2-40B4-BE49-F238E27FC236}">
                <a16:creationId xmlns:a16="http://schemas.microsoft.com/office/drawing/2014/main" id="{0BBB7020-6648-E842-965A-215403B77DDC}"/>
              </a:ext>
            </a:extLst>
          </p:cNvPr>
          <p:cNvSpPr txBox="1"/>
          <p:nvPr/>
        </p:nvSpPr>
        <p:spPr>
          <a:xfrm>
            <a:off x="5234008" y="5212221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94" name="Rectangle 40">
            <a:extLst>
              <a:ext uri="{FF2B5EF4-FFF2-40B4-BE49-F238E27FC236}">
                <a16:creationId xmlns:a16="http://schemas.microsoft.com/office/drawing/2014/main" id="{EA2DB0A1-8E8F-5146-9BD8-4207885DC9EC}"/>
              </a:ext>
            </a:extLst>
          </p:cNvPr>
          <p:cNvSpPr/>
          <p:nvPr/>
        </p:nvSpPr>
        <p:spPr>
          <a:xfrm>
            <a:off x="4676646" y="5621398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6" name="CuadroTexto 395">
            <a:extLst>
              <a:ext uri="{FF2B5EF4-FFF2-40B4-BE49-F238E27FC236}">
                <a16:creationId xmlns:a16="http://schemas.microsoft.com/office/drawing/2014/main" id="{906B1A6A-193F-BD46-854B-33F5173D4C09}"/>
              </a:ext>
            </a:extLst>
          </p:cNvPr>
          <p:cNvSpPr txBox="1"/>
          <p:nvPr/>
        </p:nvSpPr>
        <p:spPr>
          <a:xfrm>
            <a:off x="3882524" y="7368873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7" name="Rectangle 40">
            <a:extLst>
              <a:ext uri="{FF2B5EF4-FFF2-40B4-BE49-F238E27FC236}">
                <a16:creationId xmlns:a16="http://schemas.microsoft.com/office/drawing/2014/main" id="{B1D1EE63-EC88-3348-B416-0F4458E6EDB2}"/>
              </a:ext>
            </a:extLst>
          </p:cNvPr>
          <p:cNvSpPr/>
          <p:nvPr/>
        </p:nvSpPr>
        <p:spPr>
          <a:xfrm>
            <a:off x="3325162" y="7778050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9" name="CuadroTexto 395">
            <a:extLst>
              <a:ext uri="{FF2B5EF4-FFF2-40B4-BE49-F238E27FC236}">
                <a16:creationId xmlns:a16="http://schemas.microsoft.com/office/drawing/2014/main" id="{22B7B102-5225-7442-9BFF-6659F4EF5822}"/>
              </a:ext>
            </a:extLst>
          </p:cNvPr>
          <p:cNvSpPr txBox="1"/>
          <p:nvPr/>
        </p:nvSpPr>
        <p:spPr>
          <a:xfrm>
            <a:off x="4948599" y="1159133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00" name="Rectangle 40">
            <a:extLst>
              <a:ext uri="{FF2B5EF4-FFF2-40B4-BE49-F238E27FC236}">
                <a16:creationId xmlns:a16="http://schemas.microsoft.com/office/drawing/2014/main" id="{EC6929E5-9F13-6541-96B4-22DDEEDC5AE3}"/>
              </a:ext>
            </a:extLst>
          </p:cNvPr>
          <p:cNvSpPr/>
          <p:nvPr/>
        </p:nvSpPr>
        <p:spPr>
          <a:xfrm>
            <a:off x="4618186" y="11999803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2" name="CuadroTexto 395">
            <a:extLst>
              <a:ext uri="{FF2B5EF4-FFF2-40B4-BE49-F238E27FC236}">
                <a16:creationId xmlns:a16="http://schemas.microsoft.com/office/drawing/2014/main" id="{D66C2756-17DA-2143-B0BE-0A9C6A9FFC8F}"/>
              </a:ext>
            </a:extLst>
          </p:cNvPr>
          <p:cNvSpPr txBox="1"/>
          <p:nvPr/>
        </p:nvSpPr>
        <p:spPr>
          <a:xfrm>
            <a:off x="8194873" y="1159360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03" name="Rectangle 40">
            <a:extLst>
              <a:ext uri="{FF2B5EF4-FFF2-40B4-BE49-F238E27FC236}">
                <a16:creationId xmlns:a16="http://schemas.microsoft.com/office/drawing/2014/main" id="{8C1FCCB8-671D-DA48-9E07-1BFAA30F0238}"/>
              </a:ext>
            </a:extLst>
          </p:cNvPr>
          <p:cNvSpPr/>
          <p:nvPr/>
        </p:nvSpPr>
        <p:spPr>
          <a:xfrm>
            <a:off x="7864460" y="12002072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5" name="CuadroTexto 395">
            <a:extLst>
              <a:ext uri="{FF2B5EF4-FFF2-40B4-BE49-F238E27FC236}">
                <a16:creationId xmlns:a16="http://schemas.microsoft.com/office/drawing/2014/main" id="{C0501A46-DBD0-2345-8555-2EC2B0040426}"/>
              </a:ext>
            </a:extLst>
          </p:cNvPr>
          <p:cNvSpPr txBox="1"/>
          <p:nvPr/>
        </p:nvSpPr>
        <p:spPr>
          <a:xfrm>
            <a:off x="12344097" y="1159570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06" name="Rectangle 40">
            <a:extLst>
              <a:ext uri="{FF2B5EF4-FFF2-40B4-BE49-F238E27FC236}">
                <a16:creationId xmlns:a16="http://schemas.microsoft.com/office/drawing/2014/main" id="{C2AA0440-631F-6243-BB05-A407E4FAD84D}"/>
              </a:ext>
            </a:extLst>
          </p:cNvPr>
          <p:cNvSpPr/>
          <p:nvPr/>
        </p:nvSpPr>
        <p:spPr>
          <a:xfrm>
            <a:off x="12013684" y="12004174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8" name="CuadroTexto 395">
            <a:extLst>
              <a:ext uri="{FF2B5EF4-FFF2-40B4-BE49-F238E27FC236}">
                <a16:creationId xmlns:a16="http://schemas.microsoft.com/office/drawing/2014/main" id="{7E04626D-92CF-3746-A192-62F4297E7BC2}"/>
              </a:ext>
            </a:extLst>
          </p:cNvPr>
          <p:cNvSpPr txBox="1"/>
          <p:nvPr/>
        </p:nvSpPr>
        <p:spPr>
          <a:xfrm>
            <a:off x="15962431" y="11601687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09" name="Rectangle 40">
            <a:extLst>
              <a:ext uri="{FF2B5EF4-FFF2-40B4-BE49-F238E27FC236}">
                <a16:creationId xmlns:a16="http://schemas.microsoft.com/office/drawing/2014/main" id="{9C7130F8-8F48-374A-8C79-3157849A2F3E}"/>
              </a:ext>
            </a:extLst>
          </p:cNvPr>
          <p:cNvSpPr/>
          <p:nvPr/>
        </p:nvSpPr>
        <p:spPr>
          <a:xfrm>
            <a:off x="15632018" y="12010153"/>
            <a:ext cx="2939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9649744-1EC8-514E-A6E9-4E8E65F67EE8}"/>
              </a:ext>
            </a:extLst>
          </p:cNvPr>
          <p:cNvGrpSpPr/>
          <p:nvPr/>
        </p:nvGrpSpPr>
        <p:grpSpPr>
          <a:xfrm>
            <a:off x="1429925" y="8801316"/>
            <a:ext cx="9161041" cy="3507424"/>
            <a:chOff x="2232443" y="5083740"/>
            <a:chExt cx="9161041" cy="3507424"/>
          </a:xfrm>
        </p:grpSpPr>
        <p:sp>
          <p:nvSpPr>
            <p:cNvPr id="92" name="CuadroTexto 598">
              <a:extLst>
                <a:ext uri="{FF2B5EF4-FFF2-40B4-BE49-F238E27FC236}">
                  <a16:creationId xmlns:a16="http://schemas.microsoft.com/office/drawing/2014/main" id="{BE88C557-AFFA-FE49-BCBC-688561559942}"/>
                </a:ext>
              </a:extLst>
            </p:cNvPr>
            <p:cNvSpPr txBox="1"/>
            <p:nvPr/>
          </p:nvSpPr>
          <p:spPr>
            <a:xfrm>
              <a:off x="2232443" y="5083740"/>
              <a:ext cx="6274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93" name="CuadroTexto 599">
              <a:extLst>
                <a:ext uri="{FF2B5EF4-FFF2-40B4-BE49-F238E27FC236}">
                  <a16:creationId xmlns:a16="http://schemas.microsoft.com/office/drawing/2014/main" id="{1DA4914D-DE09-5F4E-AEE7-C83C296F9529}"/>
                </a:ext>
              </a:extLst>
            </p:cNvPr>
            <p:cNvSpPr txBox="1"/>
            <p:nvPr/>
          </p:nvSpPr>
          <p:spPr>
            <a:xfrm>
              <a:off x="2236244" y="6282840"/>
              <a:ext cx="91572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3D5F29-388B-4940-A17A-712620857F44}"/>
              </a:ext>
            </a:extLst>
          </p:cNvPr>
          <p:cNvGrpSpPr/>
          <p:nvPr/>
        </p:nvGrpSpPr>
        <p:grpSpPr>
          <a:xfrm>
            <a:off x="5219181" y="1820148"/>
            <a:ext cx="18155650" cy="10075704"/>
            <a:chOff x="4935401" y="1837035"/>
            <a:chExt cx="18155650" cy="10075704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DE52352-A1ED-7241-AC26-04DF603316C5}"/>
                </a:ext>
              </a:extLst>
            </p:cNvPr>
            <p:cNvGrpSpPr/>
            <p:nvPr/>
          </p:nvGrpSpPr>
          <p:grpSpPr>
            <a:xfrm>
              <a:off x="9485894" y="1837035"/>
              <a:ext cx="8994430" cy="5142262"/>
              <a:chOff x="2404382" y="4690877"/>
              <a:chExt cx="6148859" cy="3535863"/>
            </a:xfrm>
          </p:grpSpPr>
          <p:sp>
            <p:nvSpPr>
              <p:cNvPr id="3" name="Triángulo 2">
                <a:extLst>
                  <a:ext uri="{FF2B5EF4-FFF2-40B4-BE49-F238E27FC236}">
                    <a16:creationId xmlns:a16="http://schemas.microsoft.com/office/drawing/2014/main" id="{5BCBDD37-AE36-C248-8FC2-F1E72455987E}"/>
                  </a:ext>
                </a:extLst>
              </p:cNvPr>
              <p:cNvSpPr/>
              <p:nvPr/>
            </p:nvSpPr>
            <p:spPr>
              <a:xfrm>
                <a:off x="3545633" y="4702629"/>
                <a:ext cx="2612571" cy="22522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8" name="Triángulo 547">
                <a:extLst>
                  <a:ext uri="{FF2B5EF4-FFF2-40B4-BE49-F238E27FC236}">
                    <a16:creationId xmlns:a16="http://schemas.microsoft.com/office/drawing/2014/main" id="{74E8FA3B-B754-B24C-9231-88A68D85253E}"/>
                  </a:ext>
                </a:extLst>
              </p:cNvPr>
              <p:cNvSpPr/>
              <p:nvPr/>
            </p:nvSpPr>
            <p:spPr>
              <a:xfrm>
                <a:off x="5284237" y="4690877"/>
                <a:ext cx="2612571" cy="225221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9" name="Triángulo 548">
                <a:extLst>
                  <a:ext uri="{FF2B5EF4-FFF2-40B4-BE49-F238E27FC236}">
                    <a16:creationId xmlns:a16="http://schemas.microsoft.com/office/drawing/2014/main" id="{E538DAFE-9EEF-9A44-8615-AC65639622BF}"/>
                  </a:ext>
                </a:extLst>
              </p:cNvPr>
              <p:cNvSpPr/>
              <p:nvPr/>
            </p:nvSpPr>
            <p:spPr>
              <a:xfrm>
                <a:off x="2404382" y="5422898"/>
                <a:ext cx="2612571" cy="225221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0" name="Triángulo 549">
                <a:extLst>
                  <a:ext uri="{FF2B5EF4-FFF2-40B4-BE49-F238E27FC236}">
                    <a16:creationId xmlns:a16="http://schemas.microsoft.com/office/drawing/2014/main" id="{A6FBA747-95A3-5642-A243-50B64D342A39}"/>
                  </a:ext>
                </a:extLst>
              </p:cNvPr>
              <p:cNvSpPr/>
              <p:nvPr/>
            </p:nvSpPr>
            <p:spPr>
              <a:xfrm>
                <a:off x="4142986" y="5411146"/>
                <a:ext cx="2612571" cy="225221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1" name="Triángulo 550">
                <a:extLst>
                  <a:ext uri="{FF2B5EF4-FFF2-40B4-BE49-F238E27FC236}">
                    <a16:creationId xmlns:a16="http://schemas.microsoft.com/office/drawing/2014/main" id="{DEA69FF1-52D3-AA41-B542-2BD015119921}"/>
                  </a:ext>
                </a:extLst>
              </p:cNvPr>
              <p:cNvSpPr/>
              <p:nvPr/>
            </p:nvSpPr>
            <p:spPr>
              <a:xfrm>
                <a:off x="5940670" y="5411146"/>
                <a:ext cx="2612571" cy="22522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2" name="Triángulo 551">
                <a:extLst>
                  <a:ext uri="{FF2B5EF4-FFF2-40B4-BE49-F238E27FC236}">
                    <a16:creationId xmlns:a16="http://schemas.microsoft.com/office/drawing/2014/main" id="{6EC09529-0254-6344-B907-D3A6016604C3}"/>
                  </a:ext>
                </a:extLst>
              </p:cNvPr>
              <p:cNvSpPr/>
              <p:nvPr/>
            </p:nvSpPr>
            <p:spPr>
              <a:xfrm>
                <a:off x="3365947" y="5974524"/>
                <a:ext cx="2612571" cy="225221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3" name="Triángulo 552">
                <a:extLst>
                  <a:ext uri="{FF2B5EF4-FFF2-40B4-BE49-F238E27FC236}">
                    <a16:creationId xmlns:a16="http://schemas.microsoft.com/office/drawing/2014/main" id="{C7F03F93-6078-494F-9C97-05492F11858A}"/>
                  </a:ext>
                </a:extLst>
              </p:cNvPr>
              <p:cNvSpPr/>
              <p:nvPr/>
            </p:nvSpPr>
            <p:spPr>
              <a:xfrm>
                <a:off x="5104551" y="5962772"/>
                <a:ext cx="2612571" cy="225221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46" name="Freeform 341">
              <a:extLst>
                <a:ext uri="{FF2B5EF4-FFF2-40B4-BE49-F238E27FC236}">
                  <a16:creationId xmlns:a16="http://schemas.microsoft.com/office/drawing/2014/main" id="{5EA0B7C1-7B3E-4A45-A6B0-5E7719861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4779" y="6582371"/>
              <a:ext cx="3225556" cy="856504"/>
            </a:xfrm>
            <a:custGeom>
              <a:avLst/>
              <a:gdLst>
                <a:gd name="T0" fmla="*/ 3000 w 3120"/>
                <a:gd name="T1" fmla="*/ 64 h 830"/>
                <a:gd name="T2" fmla="*/ 3000 w 3120"/>
                <a:gd name="T3" fmla="*/ 64 h 830"/>
                <a:gd name="T4" fmla="*/ 2973 w 3120"/>
                <a:gd name="T5" fmla="*/ 183 h 830"/>
                <a:gd name="T6" fmla="*/ 2800 w 3120"/>
                <a:gd name="T7" fmla="*/ 383 h 830"/>
                <a:gd name="T8" fmla="*/ 2289 w 3120"/>
                <a:gd name="T9" fmla="*/ 620 h 830"/>
                <a:gd name="T10" fmla="*/ 1560 w 3120"/>
                <a:gd name="T11" fmla="*/ 711 h 830"/>
                <a:gd name="T12" fmla="*/ 994 w 3120"/>
                <a:gd name="T13" fmla="*/ 656 h 830"/>
                <a:gd name="T14" fmla="*/ 356 w 3120"/>
                <a:gd name="T15" fmla="*/ 410 h 830"/>
                <a:gd name="T16" fmla="*/ 182 w 3120"/>
                <a:gd name="T17" fmla="*/ 238 h 830"/>
                <a:gd name="T18" fmla="*/ 137 w 3120"/>
                <a:gd name="T19" fmla="*/ 156 h 830"/>
                <a:gd name="T20" fmla="*/ 128 w 3120"/>
                <a:gd name="T21" fmla="*/ 64 h 830"/>
                <a:gd name="T22" fmla="*/ 64 w 3120"/>
                <a:gd name="T23" fmla="*/ 0 h 830"/>
                <a:gd name="T24" fmla="*/ 0 w 3120"/>
                <a:gd name="T25" fmla="*/ 64 h 830"/>
                <a:gd name="T26" fmla="*/ 36 w 3120"/>
                <a:gd name="T27" fmla="*/ 229 h 830"/>
                <a:gd name="T28" fmla="*/ 246 w 3120"/>
                <a:gd name="T29" fmla="*/ 474 h 830"/>
                <a:gd name="T30" fmla="*/ 803 w 3120"/>
                <a:gd name="T31" fmla="*/ 738 h 830"/>
                <a:gd name="T32" fmla="*/ 1560 w 3120"/>
                <a:gd name="T33" fmla="*/ 829 h 830"/>
                <a:gd name="T34" fmla="*/ 2152 w 3120"/>
                <a:gd name="T35" fmla="*/ 775 h 830"/>
                <a:gd name="T36" fmla="*/ 2836 w 3120"/>
                <a:gd name="T37" fmla="*/ 510 h 830"/>
                <a:gd name="T38" fmla="*/ 3037 w 3120"/>
                <a:gd name="T39" fmla="*/ 311 h 830"/>
                <a:gd name="T40" fmla="*/ 3101 w 3120"/>
                <a:gd name="T41" fmla="*/ 192 h 830"/>
                <a:gd name="T42" fmla="*/ 3119 w 3120"/>
                <a:gd name="T43" fmla="*/ 64 h 830"/>
                <a:gd name="T44" fmla="*/ 3055 w 3120"/>
                <a:gd name="T45" fmla="*/ 0 h 830"/>
                <a:gd name="T46" fmla="*/ 3000 w 3120"/>
                <a:gd name="T47" fmla="*/ 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0" h="830">
                  <a:moveTo>
                    <a:pt x="3000" y="64"/>
                  </a:moveTo>
                  <a:lnTo>
                    <a:pt x="3000" y="64"/>
                  </a:lnTo>
                  <a:cubicBezTo>
                    <a:pt x="3000" y="101"/>
                    <a:pt x="2991" y="146"/>
                    <a:pt x="2973" y="183"/>
                  </a:cubicBezTo>
                  <a:cubicBezTo>
                    <a:pt x="2946" y="247"/>
                    <a:pt x="2882" y="320"/>
                    <a:pt x="2800" y="383"/>
                  </a:cubicBezTo>
                  <a:cubicBezTo>
                    <a:pt x="2681" y="474"/>
                    <a:pt x="2499" y="565"/>
                    <a:pt x="2289" y="620"/>
                  </a:cubicBezTo>
                  <a:cubicBezTo>
                    <a:pt x="2079" y="674"/>
                    <a:pt x="1824" y="711"/>
                    <a:pt x="1560" y="711"/>
                  </a:cubicBezTo>
                  <a:cubicBezTo>
                    <a:pt x="1359" y="711"/>
                    <a:pt x="1167" y="693"/>
                    <a:pt x="994" y="656"/>
                  </a:cubicBezTo>
                  <a:cubicBezTo>
                    <a:pt x="730" y="602"/>
                    <a:pt x="502" y="520"/>
                    <a:pt x="356" y="410"/>
                  </a:cubicBezTo>
                  <a:cubicBezTo>
                    <a:pt x="274" y="356"/>
                    <a:pt x="219" y="302"/>
                    <a:pt x="182" y="238"/>
                  </a:cubicBezTo>
                  <a:cubicBezTo>
                    <a:pt x="164" y="210"/>
                    <a:pt x="146" y="183"/>
                    <a:pt x="137" y="156"/>
                  </a:cubicBezTo>
                  <a:cubicBezTo>
                    <a:pt x="128" y="119"/>
                    <a:pt x="128" y="92"/>
                    <a:pt x="128" y="64"/>
                  </a:cubicBezTo>
                  <a:cubicBezTo>
                    <a:pt x="128" y="28"/>
                    <a:pt x="100" y="0"/>
                    <a:pt x="64" y="0"/>
                  </a:cubicBezTo>
                  <a:cubicBezTo>
                    <a:pt x="27" y="0"/>
                    <a:pt x="0" y="28"/>
                    <a:pt x="0" y="64"/>
                  </a:cubicBezTo>
                  <a:cubicBezTo>
                    <a:pt x="0" y="119"/>
                    <a:pt x="18" y="174"/>
                    <a:pt x="36" y="229"/>
                  </a:cubicBezTo>
                  <a:cubicBezTo>
                    <a:pt x="82" y="320"/>
                    <a:pt x="146" y="401"/>
                    <a:pt x="246" y="474"/>
                  </a:cubicBezTo>
                  <a:cubicBezTo>
                    <a:pt x="383" y="583"/>
                    <a:pt x="575" y="674"/>
                    <a:pt x="803" y="738"/>
                  </a:cubicBezTo>
                  <a:cubicBezTo>
                    <a:pt x="1021" y="802"/>
                    <a:pt x="1286" y="829"/>
                    <a:pt x="1560" y="829"/>
                  </a:cubicBezTo>
                  <a:cubicBezTo>
                    <a:pt x="1769" y="829"/>
                    <a:pt x="1970" y="811"/>
                    <a:pt x="2152" y="775"/>
                  </a:cubicBezTo>
                  <a:cubicBezTo>
                    <a:pt x="2426" y="720"/>
                    <a:pt x="2663" y="629"/>
                    <a:pt x="2836" y="510"/>
                  </a:cubicBezTo>
                  <a:cubicBezTo>
                    <a:pt x="2918" y="447"/>
                    <a:pt x="2991" y="383"/>
                    <a:pt x="3037" y="311"/>
                  </a:cubicBezTo>
                  <a:cubicBezTo>
                    <a:pt x="3064" y="274"/>
                    <a:pt x="3083" y="229"/>
                    <a:pt x="3101" y="192"/>
                  </a:cubicBezTo>
                  <a:cubicBezTo>
                    <a:pt x="3110" y="146"/>
                    <a:pt x="3119" y="110"/>
                    <a:pt x="3119" y="64"/>
                  </a:cubicBezTo>
                  <a:cubicBezTo>
                    <a:pt x="3119" y="28"/>
                    <a:pt x="3092" y="0"/>
                    <a:pt x="3055" y="0"/>
                  </a:cubicBezTo>
                  <a:cubicBezTo>
                    <a:pt x="3028" y="0"/>
                    <a:pt x="3000" y="28"/>
                    <a:pt x="3000" y="6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342">
              <a:extLst>
                <a:ext uri="{FF2B5EF4-FFF2-40B4-BE49-F238E27FC236}">
                  <a16:creationId xmlns:a16="http://schemas.microsoft.com/office/drawing/2014/main" id="{A68937D1-D2B3-5443-A221-587E40970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266" y="9830705"/>
              <a:ext cx="5184581" cy="1056962"/>
            </a:xfrm>
            <a:custGeom>
              <a:avLst/>
              <a:gdLst>
                <a:gd name="T0" fmla="*/ 5017 w 5018"/>
                <a:gd name="T1" fmla="*/ 957 h 1022"/>
                <a:gd name="T2" fmla="*/ 5017 w 5018"/>
                <a:gd name="T3" fmla="*/ 957 h 1022"/>
                <a:gd name="T4" fmla="*/ 4962 w 5018"/>
                <a:gd name="T5" fmla="*/ 748 h 1022"/>
                <a:gd name="T6" fmla="*/ 4825 w 5018"/>
                <a:gd name="T7" fmla="*/ 584 h 1022"/>
                <a:gd name="T8" fmla="*/ 4451 w 5018"/>
                <a:gd name="T9" fmla="*/ 346 h 1022"/>
                <a:gd name="T10" fmla="*/ 3603 w 5018"/>
                <a:gd name="T11" fmla="*/ 100 h 1022"/>
                <a:gd name="T12" fmla="*/ 2509 w 5018"/>
                <a:gd name="T13" fmla="*/ 0 h 1022"/>
                <a:gd name="T14" fmla="*/ 1551 w 5018"/>
                <a:gd name="T15" fmla="*/ 73 h 1022"/>
                <a:gd name="T16" fmla="*/ 940 w 5018"/>
                <a:gd name="T17" fmla="*/ 210 h 1022"/>
                <a:gd name="T18" fmla="*/ 265 w 5018"/>
                <a:gd name="T19" fmla="*/ 520 h 1022"/>
                <a:gd name="T20" fmla="*/ 73 w 5018"/>
                <a:gd name="T21" fmla="*/ 720 h 1022"/>
                <a:gd name="T22" fmla="*/ 0 w 5018"/>
                <a:gd name="T23" fmla="*/ 957 h 1022"/>
                <a:gd name="T24" fmla="*/ 64 w 5018"/>
                <a:gd name="T25" fmla="*/ 1021 h 1022"/>
                <a:gd name="T26" fmla="*/ 128 w 5018"/>
                <a:gd name="T27" fmla="*/ 957 h 1022"/>
                <a:gd name="T28" fmla="*/ 165 w 5018"/>
                <a:gd name="T29" fmla="*/ 812 h 1022"/>
                <a:gd name="T30" fmla="*/ 274 w 5018"/>
                <a:gd name="T31" fmla="*/ 675 h 1022"/>
                <a:gd name="T32" fmla="*/ 621 w 5018"/>
                <a:gd name="T33" fmla="*/ 456 h 1022"/>
                <a:gd name="T34" fmla="*/ 1442 w 5018"/>
                <a:gd name="T35" fmla="*/ 219 h 1022"/>
                <a:gd name="T36" fmla="*/ 2509 w 5018"/>
                <a:gd name="T37" fmla="*/ 128 h 1022"/>
                <a:gd name="T38" fmla="*/ 3448 w 5018"/>
                <a:gd name="T39" fmla="*/ 191 h 1022"/>
                <a:gd name="T40" fmla="*/ 4050 w 5018"/>
                <a:gd name="T41" fmla="*/ 328 h 1022"/>
                <a:gd name="T42" fmla="*/ 4679 w 5018"/>
                <a:gd name="T43" fmla="*/ 620 h 1022"/>
                <a:gd name="T44" fmla="*/ 4843 w 5018"/>
                <a:gd name="T45" fmla="*/ 793 h 1022"/>
                <a:gd name="T46" fmla="*/ 4898 w 5018"/>
                <a:gd name="T47" fmla="*/ 957 h 1022"/>
                <a:gd name="T48" fmla="*/ 4953 w 5018"/>
                <a:gd name="T49" fmla="*/ 1021 h 1022"/>
                <a:gd name="T50" fmla="*/ 5017 w 5018"/>
                <a:gd name="T51" fmla="*/ 957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18" h="1022">
                  <a:moveTo>
                    <a:pt x="5017" y="957"/>
                  </a:moveTo>
                  <a:lnTo>
                    <a:pt x="5017" y="957"/>
                  </a:lnTo>
                  <a:cubicBezTo>
                    <a:pt x="5017" y="885"/>
                    <a:pt x="4998" y="812"/>
                    <a:pt x="4962" y="748"/>
                  </a:cubicBezTo>
                  <a:cubicBezTo>
                    <a:pt x="4925" y="693"/>
                    <a:pt x="4880" y="638"/>
                    <a:pt x="4825" y="584"/>
                  </a:cubicBezTo>
                  <a:cubicBezTo>
                    <a:pt x="4734" y="501"/>
                    <a:pt x="4606" y="419"/>
                    <a:pt x="4451" y="346"/>
                  </a:cubicBezTo>
                  <a:cubicBezTo>
                    <a:pt x="4223" y="246"/>
                    <a:pt x="3931" y="155"/>
                    <a:pt x="3603" y="100"/>
                  </a:cubicBezTo>
                  <a:cubicBezTo>
                    <a:pt x="3275" y="36"/>
                    <a:pt x="2901" y="0"/>
                    <a:pt x="2509" y="0"/>
                  </a:cubicBezTo>
                  <a:cubicBezTo>
                    <a:pt x="2171" y="0"/>
                    <a:pt x="1843" y="27"/>
                    <a:pt x="1551" y="73"/>
                  </a:cubicBezTo>
                  <a:cubicBezTo>
                    <a:pt x="1323" y="109"/>
                    <a:pt x="1122" y="155"/>
                    <a:pt x="940" y="210"/>
                  </a:cubicBezTo>
                  <a:cubicBezTo>
                    <a:pt x="657" y="292"/>
                    <a:pt x="429" y="401"/>
                    <a:pt x="265" y="520"/>
                  </a:cubicBezTo>
                  <a:cubicBezTo>
                    <a:pt x="183" y="584"/>
                    <a:pt x="119" y="647"/>
                    <a:pt x="73" y="720"/>
                  </a:cubicBezTo>
                  <a:cubicBezTo>
                    <a:pt x="28" y="793"/>
                    <a:pt x="0" y="875"/>
                    <a:pt x="0" y="957"/>
                  </a:cubicBezTo>
                  <a:cubicBezTo>
                    <a:pt x="0" y="994"/>
                    <a:pt x="28" y="1021"/>
                    <a:pt x="64" y="1021"/>
                  </a:cubicBezTo>
                  <a:cubicBezTo>
                    <a:pt x="101" y="1021"/>
                    <a:pt x="128" y="994"/>
                    <a:pt x="128" y="957"/>
                  </a:cubicBezTo>
                  <a:cubicBezTo>
                    <a:pt x="128" y="912"/>
                    <a:pt x="137" y="857"/>
                    <a:pt x="165" y="812"/>
                  </a:cubicBezTo>
                  <a:cubicBezTo>
                    <a:pt x="192" y="766"/>
                    <a:pt x="228" y="720"/>
                    <a:pt x="274" y="675"/>
                  </a:cubicBezTo>
                  <a:cubicBezTo>
                    <a:pt x="356" y="602"/>
                    <a:pt x="475" y="529"/>
                    <a:pt x="621" y="456"/>
                  </a:cubicBezTo>
                  <a:cubicBezTo>
                    <a:pt x="840" y="355"/>
                    <a:pt x="1122" y="273"/>
                    <a:pt x="1442" y="219"/>
                  </a:cubicBezTo>
                  <a:cubicBezTo>
                    <a:pt x="1761" y="155"/>
                    <a:pt x="2125" y="128"/>
                    <a:pt x="2509" y="128"/>
                  </a:cubicBezTo>
                  <a:cubicBezTo>
                    <a:pt x="2846" y="128"/>
                    <a:pt x="3165" y="155"/>
                    <a:pt x="3448" y="191"/>
                  </a:cubicBezTo>
                  <a:cubicBezTo>
                    <a:pt x="3667" y="228"/>
                    <a:pt x="3867" y="273"/>
                    <a:pt x="4050" y="328"/>
                  </a:cubicBezTo>
                  <a:cubicBezTo>
                    <a:pt x="4314" y="410"/>
                    <a:pt x="4533" y="511"/>
                    <a:pt x="4679" y="620"/>
                  </a:cubicBezTo>
                  <a:cubicBezTo>
                    <a:pt x="4752" y="675"/>
                    <a:pt x="4807" y="730"/>
                    <a:pt x="4843" y="793"/>
                  </a:cubicBezTo>
                  <a:cubicBezTo>
                    <a:pt x="4880" y="848"/>
                    <a:pt x="4898" y="903"/>
                    <a:pt x="4898" y="957"/>
                  </a:cubicBezTo>
                  <a:cubicBezTo>
                    <a:pt x="4898" y="994"/>
                    <a:pt x="4925" y="1021"/>
                    <a:pt x="4953" y="1021"/>
                  </a:cubicBezTo>
                  <a:cubicBezTo>
                    <a:pt x="4989" y="1021"/>
                    <a:pt x="5017" y="994"/>
                    <a:pt x="5017" y="9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343">
              <a:extLst>
                <a:ext uri="{FF2B5EF4-FFF2-40B4-BE49-F238E27FC236}">
                  <a16:creationId xmlns:a16="http://schemas.microsoft.com/office/drawing/2014/main" id="{114936C0-AE8D-3442-B980-6954A24F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218" y="7315864"/>
              <a:ext cx="132122" cy="2646962"/>
            </a:xfrm>
            <a:custGeom>
              <a:avLst/>
              <a:gdLst>
                <a:gd name="T0" fmla="*/ 0 w 128"/>
                <a:gd name="T1" fmla="*/ 64 h 2564"/>
                <a:gd name="T2" fmla="*/ 0 w 128"/>
                <a:gd name="T3" fmla="*/ 64 h 2564"/>
                <a:gd name="T4" fmla="*/ 0 w 128"/>
                <a:gd name="T5" fmla="*/ 2499 h 2564"/>
                <a:gd name="T6" fmla="*/ 64 w 128"/>
                <a:gd name="T7" fmla="*/ 2563 h 2564"/>
                <a:gd name="T8" fmla="*/ 127 w 128"/>
                <a:gd name="T9" fmla="*/ 2499 h 2564"/>
                <a:gd name="T10" fmla="*/ 127 w 128"/>
                <a:gd name="T11" fmla="*/ 64 h 2564"/>
                <a:gd name="T12" fmla="*/ 64 w 128"/>
                <a:gd name="T13" fmla="*/ 0 h 2564"/>
                <a:gd name="T14" fmla="*/ 0 w 128"/>
                <a:gd name="T15" fmla="*/ 64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2564">
                  <a:moveTo>
                    <a:pt x="0" y="64"/>
                  </a:moveTo>
                  <a:lnTo>
                    <a:pt x="0" y="64"/>
                  </a:lnTo>
                  <a:cubicBezTo>
                    <a:pt x="0" y="2499"/>
                    <a:pt x="0" y="2499"/>
                    <a:pt x="0" y="2499"/>
                  </a:cubicBezTo>
                  <a:cubicBezTo>
                    <a:pt x="0" y="2535"/>
                    <a:pt x="27" y="2563"/>
                    <a:pt x="64" y="2563"/>
                  </a:cubicBezTo>
                  <a:cubicBezTo>
                    <a:pt x="100" y="2563"/>
                    <a:pt x="127" y="2535"/>
                    <a:pt x="127" y="2499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7"/>
                    <a:pt x="100" y="0"/>
                    <a:pt x="64" y="0"/>
                  </a:cubicBezTo>
                  <a:cubicBezTo>
                    <a:pt x="27" y="0"/>
                    <a:pt x="0" y="27"/>
                    <a:pt x="0" y="6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344">
              <a:extLst>
                <a:ext uri="{FF2B5EF4-FFF2-40B4-BE49-F238E27FC236}">
                  <a16:creationId xmlns:a16="http://schemas.microsoft.com/office/drawing/2014/main" id="{FCA83312-58E3-7144-AC59-9DA1B7A7E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0395" y="9867152"/>
              <a:ext cx="123007" cy="979514"/>
            </a:xfrm>
            <a:custGeom>
              <a:avLst/>
              <a:gdLst>
                <a:gd name="T0" fmla="*/ 0 w 119"/>
                <a:gd name="T1" fmla="*/ 64 h 950"/>
                <a:gd name="T2" fmla="*/ 0 w 119"/>
                <a:gd name="T3" fmla="*/ 64 h 950"/>
                <a:gd name="T4" fmla="*/ 0 w 119"/>
                <a:gd name="T5" fmla="*/ 885 h 950"/>
                <a:gd name="T6" fmla="*/ 64 w 119"/>
                <a:gd name="T7" fmla="*/ 949 h 950"/>
                <a:gd name="T8" fmla="*/ 118 w 119"/>
                <a:gd name="T9" fmla="*/ 885 h 950"/>
                <a:gd name="T10" fmla="*/ 118 w 119"/>
                <a:gd name="T11" fmla="*/ 64 h 950"/>
                <a:gd name="T12" fmla="*/ 64 w 119"/>
                <a:gd name="T13" fmla="*/ 0 h 950"/>
                <a:gd name="T14" fmla="*/ 0 w 119"/>
                <a:gd name="T15" fmla="*/ 64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950">
                  <a:moveTo>
                    <a:pt x="0" y="64"/>
                  </a:moveTo>
                  <a:lnTo>
                    <a:pt x="0" y="64"/>
                  </a:lnTo>
                  <a:cubicBezTo>
                    <a:pt x="0" y="885"/>
                    <a:pt x="0" y="885"/>
                    <a:pt x="0" y="885"/>
                  </a:cubicBezTo>
                  <a:cubicBezTo>
                    <a:pt x="0" y="921"/>
                    <a:pt x="27" y="949"/>
                    <a:pt x="64" y="949"/>
                  </a:cubicBezTo>
                  <a:cubicBezTo>
                    <a:pt x="91" y="949"/>
                    <a:pt x="118" y="921"/>
                    <a:pt x="118" y="885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28"/>
                    <a:pt x="91" y="0"/>
                    <a:pt x="64" y="0"/>
                  </a:cubicBezTo>
                  <a:cubicBezTo>
                    <a:pt x="27" y="0"/>
                    <a:pt x="0" y="28"/>
                    <a:pt x="0" y="6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345">
              <a:extLst>
                <a:ext uri="{FF2B5EF4-FFF2-40B4-BE49-F238E27FC236}">
                  <a16:creationId xmlns:a16="http://schemas.microsoft.com/office/drawing/2014/main" id="{58DE9502-1A3B-154E-8F4E-8E585642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1051" y="9880821"/>
              <a:ext cx="123010" cy="979511"/>
            </a:xfrm>
            <a:custGeom>
              <a:avLst/>
              <a:gdLst>
                <a:gd name="T0" fmla="*/ 0 w 120"/>
                <a:gd name="T1" fmla="*/ 63 h 949"/>
                <a:gd name="T2" fmla="*/ 0 w 120"/>
                <a:gd name="T3" fmla="*/ 63 h 949"/>
                <a:gd name="T4" fmla="*/ 0 w 120"/>
                <a:gd name="T5" fmla="*/ 893 h 949"/>
                <a:gd name="T6" fmla="*/ 64 w 120"/>
                <a:gd name="T7" fmla="*/ 948 h 949"/>
                <a:gd name="T8" fmla="*/ 119 w 120"/>
                <a:gd name="T9" fmla="*/ 893 h 949"/>
                <a:gd name="T10" fmla="*/ 119 w 120"/>
                <a:gd name="T11" fmla="*/ 63 h 949"/>
                <a:gd name="T12" fmla="*/ 64 w 120"/>
                <a:gd name="T13" fmla="*/ 0 h 949"/>
                <a:gd name="T14" fmla="*/ 0 w 120"/>
                <a:gd name="T15" fmla="*/ 63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949">
                  <a:moveTo>
                    <a:pt x="0" y="63"/>
                  </a:moveTo>
                  <a:lnTo>
                    <a:pt x="0" y="63"/>
                  </a:lnTo>
                  <a:cubicBezTo>
                    <a:pt x="0" y="893"/>
                    <a:pt x="0" y="893"/>
                    <a:pt x="0" y="893"/>
                  </a:cubicBezTo>
                  <a:cubicBezTo>
                    <a:pt x="0" y="921"/>
                    <a:pt x="27" y="948"/>
                    <a:pt x="64" y="948"/>
                  </a:cubicBezTo>
                  <a:cubicBezTo>
                    <a:pt x="91" y="948"/>
                    <a:pt x="119" y="921"/>
                    <a:pt x="119" y="89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19" y="27"/>
                    <a:pt x="91" y="0"/>
                    <a:pt x="64" y="0"/>
                  </a:cubicBezTo>
                  <a:cubicBezTo>
                    <a:pt x="27" y="0"/>
                    <a:pt x="0" y="27"/>
                    <a:pt x="0" y="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375">
              <a:extLst>
                <a:ext uri="{FF2B5EF4-FFF2-40B4-BE49-F238E27FC236}">
                  <a16:creationId xmlns:a16="http://schemas.microsoft.com/office/drawing/2014/main" id="{3370513E-5BDE-4B45-9084-238FDEF6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699" y="1917159"/>
              <a:ext cx="2177706" cy="2168594"/>
            </a:xfrm>
            <a:custGeom>
              <a:avLst/>
              <a:gdLst>
                <a:gd name="T0" fmla="*/ 2106 w 2107"/>
                <a:gd name="T1" fmla="*/ 1049 h 2099"/>
                <a:gd name="T2" fmla="*/ 2106 w 2107"/>
                <a:gd name="T3" fmla="*/ 1049 h 2099"/>
                <a:gd name="T4" fmla="*/ 1057 w 2107"/>
                <a:gd name="T5" fmla="*/ 2098 h 2099"/>
                <a:gd name="T6" fmla="*/ 0 w 2107"/>
                <a:gd name="T7" fmla="*/ 1049 h 2099"/>
                <a:gd name="T8" fmla="*/ 1057 w 2107"/>
                <a:gd name="T9" fmla="*/ 0 h 2099"/>
                <a:gd name="T10" fmla="*/ 2106 w 2107"/>
                <a:gd name="T11" fmla="*/ 1049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7" h="2099">
                  <a:moveTo>
                    <a:pt x="2106" y="1049"/>
                  </a:moveTo>
                  <a:lnTo>
                    <a:pt x="2106" y="1049"/>
                  </a:lnTo>
                  <a:cubicBezTo>
                    <a:pt x="2106" y="1633"/>
                    <a:pt x="1632" y="2098"/>
                    <a:pt x="1057" y="2098"/>
                  </a:cubicBezTo>
                  <a:cubicBezTo>
                    <a:pt x="474" y="2098"/>
                    <a:pt x="0" y="1633"/>
                    <a:pt x="0" y="1049"/>
                  </a:cubicBezTo>
                  <a:cubicBezTo>
                    <a:pt x="0" y="465"/>
                    <a:pt x="474" y="0"/>
                    <a:pt x="1057" y="0"/>
                  </a:cubicBezTo>
                  <a:cubicBezTo>
                    <a:pt x="1632" y="0"/>
                    <a:pt x="2106" y="465"/>
                    <a:pt x="2106" y="10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377">
              <a:extLst>
                <a:ext uri="{FF2B5EF4-FFF2-40B4-BE49-F238E27FC236}">
                  <a16:creationId xmlns:a16="http://schemas.microsoft.com/office/drawing/2014/main" id="{3BC0DCFA-7951-EE49-BF8B-244E9F17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699" y="4905810"/>
              <a:ext cx="2177706" cy="2177706"/>
            </a:xfrm>
            <a:custGeom>
              <a:avLst/>
              <a:gdLst>
                <a:gd name="T0" fmla="*/ 2106 w 2107"/>
                <a:gd name="T1" fmla="*/ 1049 h 2107"/>
                <a:gd name="T2" fmla="*/ 2106 w 2107"/>
                <a:gd name="T3" fmla="*/ 1049 h 2107"/>
                <a:gd name="T4" fmla="*/ 1057 w 2107"/>
                <a:gd name="T5" fmla="*/ 2106 h 2107"/>
                <a:gd name="T6" fmla="*/ 0 w 2107"/>
                <a:gd name="T7" fmla="*/ 1049 h 2107"/>
                <a:gd name="T8" fmla="*/ 1057 w 2107"/>
                <a:gd name="T9" fmla="*/ 0 h 2107"/>
                <a:gd name="T10" fmla="*/ 2106 w 2107"/>
                <a:gd name="T11" fmla="*/ 1049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7" h="2107">
                  <a:moveTo>
                    <a:pt x="2106" y="1049"/>
                  </a:moveTo>
                  <a:lnTo>
                    <a:pt x="2106" y="1049"/>
                  </a:lnTo>
                  <a:cubicBezTo>
                    <a:pt x="2106" y="1633"/>
                    <a:pt x="1632" y="2106"/>
                    <a:pt x="1057" y="2106"/>
                  </a:cubicBezTo>
                  <a:cubicBezTo>
                    <a:pt x="474" y="2106"/>
                    <a:pt x="0" y="1633"/>
                    <a:pt x="0" y="1049"/>
                  </a:cubicBezTo>
                  <a:cubicBezTo>
                    <a:pt x="0" y="475"/>
                    <a:pt x="474" y="0"/>
                    <a:pt x="1057" y="0"/>
                  </a:cubicBezTo>
                  <a:cubicBezTo>
                    <a:pt x="1632" y="0"/>
                    <a:pt x="2106" y="475"/>
                    <a:pt x="2106" y="10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379">
              <a:extLst>
                <a:ext uri="{FF2B5EF4-FFF2-40B4-BE49-F238E27FC236}">
                  <a16:creationId xmlns:a16="http://schemas.microsoft.com/office/drawing/2014/main" id="{3DEF2A82-4B2B-A74F-86FA-D73CA1B78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962" y="1917159"/>
              <a:ext cx="2177706" cy="2168594"/>
            </a:xfrm>
            <a:custGeom>
              <a:avLst/>
              <a:gdLst>
                <a:gd name="T0" fmla="*/ 2106 w 2107"/>
                <a:gd name="T1" fmla="*/ 1049 h 2099"/>
                <a:gd name="T2" fmla="*/ 2106 w 2107"/>
                <a:gd name="T3" fmla="*/ 1049 h 2099"/>
                <a:gd name="T4" fmla="*/ 1057 w 2107"/>
                <a:gd name="T5" fmla="*/ 2098 h 2099"/>
                <a:gd name="T6" fmla="*/ 0 w 2107"/>
                <a:gd name="T7" fmla="*/ 1049 h 2099"/>
                <a:gd name="T8" fmla="*/ 1057 w 2107"/>
                <a:gd name="T9" fmla="*/ 0 h 2099"/>
                <a:gd name="T10" fmla="*/ 2106 w 2107"/>
                <a:gd name="T11" fmla="*/ 1049 h 2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7" h="2099">
                  <a:moveTo>
                    <a:pt x="2106" y="1049"/>
                  </a:moveTo>
                  <a:lnTo>
                    <a:pt x="2106" y="1049"/>
                  </a:lnTo>
                  <a:cubicBezTo>
                    <a:pt x="2106" y="1633"/>
                    <a:pt x="1632" y="2098"/>
                    <a:pt x="1057" y="2098"/>
                  </a:cubicBezTo>
                  <a:cubicBezTo>
                    <a:pt x="474" y="2098"/>
                    <a:pt x="0" y="1633"/>
                    <a:pt x="0" y="1049"/>
                  </a:cubicBezTo>
                  <a:cubicBezTo>
                    <a:pt x="0" y="465"/>
                    <a:pt x="474" y="0"/>
                    <a:pt x="1057" y="0"/>
                  </a:cubicBezTo>
                  <a:cubicBezTo>
                    <a:pt x="1632" y="0"/>
                    <a:pt x="2106" y="465"/>
                    <a:pt x="2106" y="10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381">
              <a:extLst>
                <a:ext uri="{FF2B5EF4-FFF2-40B4-BE49-F238E27FC236}">
                  <a16:creationId xmlns:a16="http://schemas.microsoft.com/office/drawing/2014/main" id="{4A0FB024-AA49-FF4B-BDBA-8978107A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962" y="4905810"/>
              <a:ext cx="2177706" cy="2177706"/>
            </a:xfrm>
            <a:custGeom>
              <a:avLst/>
              <a:gdLst>
                <a:gd name="T0" fmla="*/ 2106 w 2107"/>
                <a:gd name="T1" fmla="*/ 1049 h 2107"/>
                <a:gd name="T2" fmla="*/ 2106 w 2107"/>
                <a:gd name="T3" fmla="*/ 1049 h 2107"/>
                <a:gd name="T4" fmla="*/ 1057 w 2107"/>
                <a:gd name="T5" fmla="*/ 2106 h 2107"/>
                <a:gd name="T6" fmla="*/ 0 w 2107"/>
                <a:gd name="T7" fmla="*/ 1049 h 2107"/>
                <a:gd name="T8" fmla="*/ 1057 w 2107"/>
                <a:gd name="T9" fmla="*/ 0 h 2107"/>
                <a:gd name="T10" fmla="*/ 2106 w 2107"/>
                <a:gd name="T11" fmla="*/ 1049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7" h="2107">
                  <a:moveTo>
                    <a:pt x="2106" y="1049"/>
                  </a:moveTo>
                  <a:lnTo>
                    <a:pt x="2106" y="1049"/>
                  </a:lnTo>
                  <a:cubicBezTo>
                    <a:pt x="2106" y="1633"/>
                    <a:pt x="1632" y="2106"/>
                    <a:pt x="1057" y="2106"/>
                  </a:cubicBezTo>
                  <a:cubicBezTo>
                    <a:pt x="474" y="2106"/>
                    <a:pt x="0" y="1633"/>
                    <a:pt x="0" y="1049"/>
                  </a:cubicBezTo>
                  <a:cubicBezTo>
                    <a:pt x="0" y="475"/>
                    <a:pt x="474" y="0"/>
                    <a:pt x="1057" y="0"/>
                  </a:cubicBezTo>
                  <a:cubicBezTo>
                    <a:pt x="1632" y="0"/>
                    <a:pt x="2106" y="475"/>
                    <a:pt x="2106" y="10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383">
              <a:extLst>
                <a:ext uri="{FF2B5EF4-FFF2-40B4-BE49-F238E27FC236}">
                  <a16:creationId xmlns:a16="http://schemas.microsoft.com/office/drawing/2014/main" id="{1ED0C1FA-165B-4A4A-A7AB-0DDDFB72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2802" y="2513977"/>
              <a:ext cx="332580" cy="838280"/>
            </a:xfrm>
            <a:custGeom>
              <a:avLst/>
              <a:gdLst>
                <a:gd name="T0" fmla="*/ 264 w 320"/>
                <a:gd name="T1" fmla="*/ 812 h 813"/>
                <a:gd name="T2" fmla="*/ 264 w 320"/>
                <a:gd name="T3" fmla="*/ 812 h 813"/>
                <a:gd name="T4" fmla="*/ 55 w 320"/>
                <a:gd name="T5" fmla="*/ 812 h 813"/>
                <a:gd name="T6" fmla="*/ 36 w 320"/>
                <a:gd name="T7" fmla="*/ 793 h 813"/>
                <a:gd name="T8" fmla="*/ 18 w 320"/>
                <a:gd name="T9" fmla="*/ 556 h 813"/>
                <a:gd name="T10" fmla="*/ 119 w 320"/>
                <a:gd name="T11" fmla="*/ 46 h 813"/>
                <a:gd name="T12" fmla="*/ 137 w 320"/>
                <a:gd name="T13" fmla="*/ 18 h 813"/>
                <a:gd name="T14" fmla="*/ 155 w 320"/>
                <a:gd name="T15" fmla="*/ 0 h 813"/>
                <a:gd name="T16" fmla="*/ 155 w 320"/>
                <a:gd name="T17" fmla="*/ 0 h 813"/>
                <a:gd name="T18" fmla="*/ 173 w 320"/>
                <a:gd name="T19" fmla="*/ 18 h 813"/>
                <a:gd name="T20" fmla="*/ 182 w 320"/>
                <a:gd name="T21" fmla="*/ 27 h 813"/>
                <a:gd name="T22" fmla="*/ 301 w 320"/>
                <a:gd name="T23" fmla="*/ 583 h 813"/>
                <a:gd name="T24" fmla="*/ 283 w 320"/>
                <a:gd name="T25" fmla="*/ 574 h 813"/>
                <a:gd name="T26" fmla="*/ 301 w 320"/>
                <a:gd name="T27" fmla="*/ 583 h 813"/>
                <a:gd name="T28" fmla="*/ 283 w 320"/>
                <a:gd name="T29" fmla="*/ 793 h 813"/>
                <a:gd name="T30" fmla="*/ 264 w 320"/>
                <a:gd name="T31" fmla="*/ 812 h 813"/>
                <a:gd name="T32" fmla="*/ 73 w 320"/>
                <a:gd name="T33" fmla="*/ 766 h 813"/>
                <a:gd name="T34" fmla="*/ 73 w 320"/>
                <a:gd name="T35" fmla="*/ 766 h 813"/>
                <a:gd name="T36" fmla="*/ 246 w 320"/>
                <a:gd name="T37" fmla="*/ 766 h 813"/>
                <a:gd name="T38" fmla="*/ 264 w 320"/>
                <a:gd name="T39" fmla="*/ 574 h 813"/>
                <a:gd name="T40" fmla="*/ 155 w 320"/>
                <a:gd name="T41" fmla="*/ 73 h 813"/>
                <a:gd name="T42" fmla="*/ 55 w 320"/>
                <a:gd name="T43" fmla="*/ 547 h 813"/>
                <a:gd name="T44" fmla="*/ 73 w 320"/>
                <a:gd name="T45" fmla="*/ 76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0" h="813">
                  <a:moveTo>
                    <a:pt x="264" y="812"/>
                  </a:moveTo>
                  <a:lnTo>
                    <a:pt x="264" y="812"/>
                  </a:lnTo>
                  <a:cubicBezTo>
                    <a:pt x="55" y="812"/>
                    <a:pt x="55" y="812"/>
                    <a:pt x="55" y="812"/>
                  </a:cubicBezTo>
                  <a:cubicBezTo>
                    <a:pt x="46" y="812"/>
                    <a:pt x="36" y="802"/>
                    <a:pt x="36" y="793"/>
                  </a:cubicBezTo>
                  <a:cubicBezTo>
                    <a:pt x="18" y="556"/>
                    <a:pt x="18" y="556"/>
                    <a:pt x="18" y="556"/>
                  </a:cubicBezTo>
                  <a:cubicBezTo>
                    <a:pt x="0" y="383"/>
                    <a:pt x="36" y="219"/>
                    <a:pt x="119" y="46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46" y="9"/>
                    <a:pt x="146" y="0"/>
                    <a:pt x="155" y="0"/>
                  </a:cubicBezTo>
                  <a:lnTo>
                    <a:pt x="155" y="0"/>
                  </a:lnTo>
                  <a:cubicBezTo>
                    <a:pt x="164" y="0"/>
                    <a:pt x="173" y="9"/>
                    <a:pt x="173" y="18"/>
                  </a:cubicBezTo>
                  <a:cubicBezTo>
                    <a:pt x="182" y="27"/>
                    <a:pt x="182" y="27"/>
                    <a:pt x="182" y="27"/>
                  </a:cubicBezTo>
                  <a:cubicBezTo>
                    <a:pt x="283" y="201"/>
                    <a:pt x="319" y="392"/>
                    <a:pt x="301" y="583"/>
                  </a:cubicBezTo>
                  <a:cubicBezTo>
                    <a:pt x="283" y="574"/>
                    <a:pt x="283" y="574"/>
                    <a:pt x="283" y="574"/>
                  </a:cubicBezTo>
                  <a:cubicBezTo>
                    <a:pt x="301" y="583"/>
                    <a:pt x="301" y="583"/>
                    <a:pt x="301" y="583"/>
                  </a:cubicBezTo>
                  <a:cubicBezTo>
                    <a:pt x="283" y="793"/>
                    <a:pt x="283" y="793"/>
                    <a:pt x="283" y="793"/>
                  </a:cubicBezTo>
                  <a:cubicBezTo>
                    <a:pt x="283" y="802"/>
                    <a:pt x="273" y="812"/>
                    <a:pt x="264" y="812"/>
                  </a:cubicBezTo>
                  <a:close/>
                  <a:moveTo>
                    <a:pt x="73" y="766"/>
                  </a:moveTo>
                  <a:lnTo>
                    <a:pt x="73" y="766"/>
                  </a:lnTo>
                  <a:cubicBezTo>
                    <a:pt x="246" y="766"/>
                    <a:pt x="246" y="766"/>
                    <a:pt x="246" y="766"/>
                  </a:cubicBezTo>
                  <a:cubicBezTo>
                    <a:pt x="264" y="574"/>
                    <a:pt x="264" y="574"/>
                    <a:pt x="264" y="574"/>
                  </a:cubicBezTo>
                  <a:cubicBezTo>
                    <a:pt x="273" y="401"/>
                    <a:pt x="246" y="228"/>
                    <a:pt x="155" y="73"/>
                  </a:cubicBezTo>
                  <a:cubicBezTo>
                    <a:pt x="82" y="228"/>
                    <a:pt x="46" y="392"/>
                    <a:pt x="55" y="547"/>
                  </a:cubicBezTo>
                  <a:lnTo>
                    <a:pt x="73" y="7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384">
              <a:extLst>
                <a:ext uri="{FF2B5EF4-FFF2-40B4-BE49-F238E27FC236}">
                  <a16:creationId xmlns:a16="http://schemas.microsoft.com/office/drawing/2014/main" id="{5EB2320F-D8D6-1647-891C-6D5679BA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264" y="3124463"/>
              <a:ext cx="168566" cy="369027"/>
            </a:xfrm>
            <a:custGeom>
              <a:avLst/>
              <a:gdLst>
                <a:gd name="T0" fmla="*/ 137 w 165"/>
                <a:gd name="T1" fmla="*/ 355 h 356"/>
                <a:gd name="T2" fmla="*/ 137 w 165"/>
                <a:gd name="T3" fmla="*/ 355 h 356"/>
                <a:gd name="T4" fmla="*/ 128 w 165"/>
                <a:gd name="T5" fmla="*/ 346 h 356"/>
                <a:gd name="T6" fmla="*/ 9 w 165"/>
                <a:gd name="T7" fmla="*/ 200 h 356"/>
                <a:gd name="T8" fmla="*/ 9 w 165"/>
                <a:gd name="T9" fmla="*/ 173 h 356"/>
                <a:gd name="T10" fmla="*/ 46 w 165"/>
                <a:gd name="T11" fmla="*/ 173 h 356"/>
                <a:gd name="T12" fmla="*/ 118 w 165"/>
                <a:gd name="T13" fmla="*/ 264 h 356"/>
                <a:gd name="T14" fmla="*/ 118 w 165"/>
                <a:gd name="T15" fmla="*/ 228 h 356"/>
                <a:gd name="T16" fmla="*/ 18 w 165"/>
                <a:gd name="T17" fmla="*/ 36 h 356"/>
                <a:gd name="T18" fmla="*/ 27 w 165"/>
                <a:gd name="T19" fmla="*/ 9 h 356"/>
                <a:gd name="T20" fmla="*/ 64 w 165"/>
                <a:gd name="T21" fmla="*/ 18 h 356"/>
                <a:gd name="T22" fmla="*/ 164 w 165"/>
                <a:gd name="T23" fmla="*/ 209 h 356"/>
                <a:gd name="T24" fmla="*/ 164 w 165"/>
                <a:gd name="T25" fmla="*/ 228 h 356"/>
                <a:gd name="T26" fmla="*/ 164 w 165"/>
                <a:gd name="T27" fmla="*/ 328 h 356"/>
                <a:gd name="T28" fmla="*/ 146 w 165"/>
                <a:gd name="T29" fmla="*/ 355 h 356"/>
                <a:gd name="T30" fmla="*/ 137 w 165"/>
                <a:gd name="T31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" h="356">
                  <a:moveTo>
                    <a:pt x="137" y="355"/>
                  </a:moveTo>
                  <a:lnTo>
                    <a:pt x="137" y="355"/>
                  </a:lnTo>
                  <a:lnTo>
                    <a:pt x="128" y="346"/>
                  </a:lnTo>
                  <a:cubicBezTo>
                    <a:pt x="9" y="200"/>
                    <a:pt x="9" y="200"/>
                    <a:pt x="9" y="200"/>
                  </a:cubicBezTo>
                  <a:cubicBezTo>
                    <a:pt x="0" y="191"/>
                    <a:pt x="0" y="173"/>
                    <a:pt x="9" y="173"/>
                  </a:cubicBezTo>
                  <a:cubicBezTo>
                    <a:pt x="18" y="164"/>
                    <a:pt x="36" y="164"/>
                    <a:pt x="46" y="173"/>
                  </a:cubicBezTo>
                  <a:cubicBezTo>
                    <a:pt x="118" y="264"/>
                    <a:pt x="118" y="264"/>
                    <a:pt x="118" y="264"/>
                  </a:cubicBezTo>
                  <a:cubicBezTo>
                    <a:pt x="118" y="228"/>
                    <a:pt x="118" y="228"/>
                    <a:pt x="118" y="2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27"/>
                    <a:pt x="18" y="9"/>
                    <a:pt x="27" y="9"/>
                  </a:cubicBezTo>
                  <a:cubicBezTo>
                    <a:pt x="46" y="0"/>
                    <a:pt x="55" y="9"/>
                    <a:pt x="64" y="18"/>
                  </a:cubicBezTo>
                  <a:cubicBezTo>
                    <a:pt x="164" y="209"/>
                    <a:pt x="164" y="209"/>
                    <a:pt x="164" y="209"/>
                  </a:cubicBezTo>
                  <a:cubicBezTo>
                    <a:pt x="164" y="219"/>
                    <a:pt x="164" y="219"/>
                    <a:pt x="164" y="228"/>
                  </a:cubicBezTo>
                  <a:cubicBezTo>
                    <a:pt x="164" y="328"/>
                    <a:pt x="164" y="328"/>
                    <a:pt x="164" y="328"/>
                  </a:cubicBezTo>
                  <a:cubicBezTo>
                    <a:pt x="164" y="337"/>
                    <a:pt x="155" y="346"/>
                    <a:pt x="146" y="355"/>
                  </a:cubicBezTo>
                  <a:cubicBezTo>
                    <a:pt x="146" y="355"/>
                    <a:pt x="146" y="355"/>
                    <a:pt x="137" y="3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385">
              <a:extLst>
                <a:ext uri="{FF2B5EF4-FFF2-40B4-BE49-F238E27FC236}">
                  <a16:creationId xmlns:a16="http://schemas.microsoft.com/office/drawing/2014/main" id="{1EA238ED-8176-A747-A4B3-1A37F0580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5354" y="3133575"/>
              <a:ext cx="159454" cy="359915"/>
            </a:xfrm>
            <a:custGeom>
              <a:avLst/>
              <a:gdLst>
                <a:gd name="T0" fmla="*/ 18 w 156"/>
                <a:gd name="T1" fmla="*/ 346 h 347"/>
                <a:gd name="T2" fmla="*/ 18 w 156"/>
                <a:gd name="T3" fmla="*/ 346 h 347"/>
                <a:gd name="T4" fmla="*/ 9 w 156"/>
                <a:gd name="T5" fmla="*/ 346 h 347"/>
                <a:gd name="T6" fmla="*/ 0 w 156"/>
                <a:gd name="T7" fmla="*/ 319 h 347"/>
                <a:gd name="T8" fmla="*/ 0 w 156"/>
                <a:gd name="T9" fmla="*/ 219 h 347"/>
                <a:gd name="T10" fmla="*/ 0 w 156"/>
                <a:gd name="T11" fmla="*/ 200 h 347"/>
                <a:gd name="T12" fmla="*/ 100 w 156"/>
                <a:gd name="T13" fmla="*/ 18 h 347"/>
                <a:gd name="T14" fmla="*/ 128 w 156"/>
                <a:gd name="T15" fmla="*/ 9 h 347"/>
                <a:gd name="T16" fmla="*/ 137 w 156"/>
                <a:gd name="T17" fmla="*/ 36 h 347"/>
                <a:gd name="T18" fmla="*/ 46 w 156"/>
                <a:gd name="T19" fmla="*/ 219 h 347"/>
                <a:gd name="T20" fmla="*/ 46 w 156"/>
                <a:gd name="T21" fmla="*/ 255 h 347"/>
                <a:gd name="T22" fmla="*/ 109 w 156"/>
                <a:gd name="T23" fmla="*/ 173 h 347"/>
                <a:gd name="T24" fmla="*/ 137 w 156"/>
                <a:gd name="T25" fmla="*/ 173 h 347"/>
                <a:gd name="T26" fmla="*/ 146 w 156"/>
                <a:gd name="T27" fmla="*/ 200 h 347"/>
                <a:gd name="T28" fmla="*/ 37 w 156"/>
                <a:gd name="T29" fmla="*/ 337 h 347"/>
                <a:gd name="T30" fmla="*/ 18 w 156"/>
                <a:gd name="T31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347">
                  <a:moveTo>
                    <a:pt x="18" y="346"/>
                  </a:moveTo>
                  <a:lnTo>
                    <a:pt x="18" y="346"/>
                  </a:lnTo>
                  <a:cubicBezTo>
                    <a:pt x="18" y="346"/>
                    <a:pt x="18" y="346"/>
                    <a:pt x="9" y="346"/>
                  </a:cubicBezTo>
                  <a:cubicBezTo>
                    <a:pt x="0" y="337"/>
                    <a:pt x="0" y="328"/>
                    <a:pt x="0" y="31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0"/>
                    <a:pt x="0" y="210"/>
                    <a:pt x="0" y="20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0"/>
                    <a:pt x="119" y="0"/>
                    <a:pt x="128" y="9"/>
                  </a:cubicBezTo>
                  <a:cubicBezTo>
                    <a:pt x="137" y="9"/>
                    <a:pt x="137" y="27"/>
                    <a:pt x="137" y="36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6" y="255"/>
                    <a:pt x="46" y="255"/>
                    <a:pt x="46" y="255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19" y="164"/>
                    <a:pt x="128" y="164"/>
                    <a:pt x="137" y="173"/>
                  </a:cubicBezTo>
                  <a:cubicBezTo>
                    <a:pt x="146" y="173"/>
                    <a:pt x="155" y="191"/>
                    <a:pt x="146" y="200"/>
                  </a:cubicBezTo>
                  <a:cubicBezTo>
                    <a:pt x="37" y="337"/>
                    <a:pt x="37" y="337"/>
                    <a:pt x="37" y="337"/>
                  </a:cubicBezTo>
                  <a:cubicBezTo>
                    <a:pt x="37" y="337"/>
                    <a:pt x="27" y="346"/>
                    <a:pt x="18" y="3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386">
              <a:extLst>
                <a:ext uri="{FF2B5EF4-FFF2-40B4-BE49-F238E27FC236}">
                  <a16:creationId xmlns:a16="http://schemas.microsoft.com/office/drawing/2014/main" id="{4012E062-E2BC-344C-B067-06389F5A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3919" y="3302144"/>
              <a:ext cx="141233" cy="95672"/>
            </a:xfrm>
            <a:custGeom>
              <a:avLst/>
              <a:gdLst>
                <a:gd name="T0" fmla="*/ 119 w 138"/>
                <a:gd name="T1" fmla="*/ 91 h 92"/>
                <a:gd name="T2" fmla="*/ 119 w 138"/>
                <a:gd name="T3" fmla="*/ 91 h 92"/>
                <a:gd name="T4" fmla="*/ 18 w 138"/>
                <a:gd name="T5" fmla="*/ 91 h 92"/>
                <a:gd name="T6" fmla="*/ 0 w 138"/>
                <a:gd name="T7" fmla="*/ 73 h 92"/>
                <a:gd name="T8" fmla="*/ 0 w 138"/>
                <a:gd name="T9" fmla="*/ 27 h 92"/>
                <a:gd name="T10" fmla="*/ 18 w 138"/>
                <a:gd name="T11" fmla="*/ 0 h 92"/>
                <a:gd name="T12" fmla="*/ 119 w 138"/>
                <a:gd name="T13" fmla="*/ 0 h 92"/>
                <a:gd name="T14" fmla="*/ 137 w 138"/>
                <a:gd name="T15" fmla="*/ 27 h 92"/>
                <a:gd name="T16" fmla="*/ 137 w 138"/>
                <a:gd name="T17" fmla="*/ 73 h 92"/>
                <a:gd name="T18" fmla="*/ 119 w 138"/>
                <a:gd name="T19" fmla="*/ 91 h 92"/>
                <a:gd name="T20" fmla="*/ 46 w 138"/>
                <a:gd name="T21" fmla="*/ 46 h 92"/>
                <a:gd name="T22" fmla="*/ 46 w 138"/>
                <a:gd name="T23" fmla="*/ 46 h 92"/>
                <a:gd name="T24" fmla="*/ 91 w 138"/>
                <a:gd name="T25" fmla="*/ 46 h 92"/>
                <a:gd name="T26" fmla="*/ 91 w 138"/>
                <a:gd name="T27" fmla="*/ 46 h 92"/>
                <a:gd name="T28" fmla="*/ 46 w 138"/>
                <a:gd name="T2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92">
                  <a:moveTo>
                    <a:pt x="119" y="91"/>
                  </a:moveTo>
                  <a:lnTo>
                    <a:pt x="119" y="91"/>
                  </a:lnTo>
                  <a:cubicBezTo>
                    <a:pt x="18" y="91"/>
                    <a:pt x="18" y="91"/>
                    <a:pt x="18" y="91"/>
                  </a:cubicBezTo>
                  <a:cubicBezTo>
                    <a:pt x="9" y="91"/>
                    <a:pt x="0" y="82"/>
                    <a:pt x="0" y="7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0"/>
                    <a:pt x="137" y="9"/>
                    <a:pt x="137" y="27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37" y="82"/>
                    <a:pt x="128" y="91"/>
                    <a:pt x="119" y="91"/>
                  </a:cubicBezTo>
                  <a:close/>
                  <a:moveTo>
                    <a:pt x="46" y="46"/>
                  </a:moveTo>
                  <a:lnTo>
                    <a:pt x="46" y="46"/>
                  </a:lnTo>
                  <a:cubicBezTo>
                    <a:pt x="91" y="46"/>
                    <a:pt x="91" y="46"/>
                    <a:pt x="91" y="46"/>
                  </a:cubicBezTo>
                  <a:lnTo>
                    <a:pt x="91" y="46"/>
                  </a:lnTo>
                  <a:cubicBezTo>
                    <a:pt x="46" y="46"/>
                    <a:pt x="46" y="46"/>
                    <a:pt x="46" y="4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387">
              <a:extLst>
                <a:ext uri="{FF2B5EF4-FFF2-40B4-BE49-F238E27FC236}">
                  <a16:creationId xmlns:a16="http://schemas.microsoft.com/office/drawing/2014/main" id="{22AB20B6-BB13-4B49-899F-1C04EE02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3919" y="2755439"/>
              <a:ext cx="141233" cy="141231"/>
            </a:xfrm>
            <a:custGeom>
              <a:avLst/>
              <a:gdLst>
                <a:gd name="T0" fmla="*/ 73 w 138"/>
                <a:gd name="T1" fmla="*/ 137 h 138"/>
                <a:gd name="T2" fmla="*/ 73 w 138"/>
                <a:gd name="T3" fmla="*/ 137 h 138"/>
                <a:gd name="T4" fmla="*/ 0 w 138"/>
                <a:gd name="T5" fmla="*/ 73 h 138"/>
                <a:gd name="T6" fmla="*/ 73 w 138"/>
                <a:gd name="T7" fmla="*/ 0 h 138"/>
                <a:gd name="T8" fmla="*/ 137 w 138"/>
                <a:gd name="T9" fmla="*/ 73 h 138"/>
                <a:gd name="T10" fmla="*/ 73 w 138"/>
                <a:gd name="T11" fmla="*/ 137 h 138"/>
                <a:gd name="T12" fmla="*/ 73 w 138"/>
                <a:gd name="T13" fmla="*/ 46 h 138"/>
                <a:gd name="T14" fmla="*/ 73 w 138"/>
                <a:gd name="T15" fmla="*/ 46 h 138"/>
                <a:gd name="T16" fmla="*/ 46 w 138"/>
                <a:gd name="T17" fmla="*/ 73 h 138"/>
                <a:gd name="T18" fmla="*/ 73 w 138"/>
                <a:gd name="T19" fmla="*/ 91 h 138"/>
                <a:gd name="T20" fmla="*/ 91 w 138"/>
                <a:gd name="T21" fmla="*/ 73 h 138"/>
                <a:gd name="T22" fmla="*/ 73 w 138"/>
                <a:gd name="T23" fmla="*/ 4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38">
                  <a:moveTo>
                    <a:pt x="73" y="137"/>
                  </a:moveTo>
                  <a:lnTo>
                    <a:pt x="73" y="137"/>
                  </a:lnTo>
                  <a:cubicBezTo>
                    <a:pt x="37" y="137"/>
                    <a:pt x="0" y="109"/>
                    <a:pt x="0" y="73"/>
                  </a:cubicBezTo>
                  <a:cubicBezTo>
                    <a:pt x="0" y="36"/>
                    <a:pt x="37" y="0"/>
                    <a:pt x="73" y="0"/>
                  </a:cubicBezTo>
                  <a:cubicBezTo>
                    <a:pt x="110" y="0"/>
                    <a:pt x="137" y="36"/>
                    <a:pt x="137" y="73"/>
                  </a:cubicBezTo>
                  <a:cubicBezTo>
                    <a:pt x="137" y="109"/>
                    <a:pt x="110" y="137"/>
                    <a:pt x="73" y="137"/>
                  </a:cubicBezTo>
                  <a:close/>
                  <a:moveTo>
                    <a:pt x="73" y="46"/>
                  </a:moveTo>
                  <a:lnTo>
                    <a:pt x="73" y="46"/>
                  </a:lnTo>
                  <a:cubicBezTo>
                    <a:pt x="55" y="46"/>
                    <a:pt x="46" y="55"/>
                    <a:pt x="46" y="73"/>
                  </a:cubicBezTo>
                  <a:cubicBezTo>
                    <a:pt x="46" y="82"/>
                    <a:pt x="55" y="91"/>
                    <a:pt x="73" y="91"/>
                  </a:cubicBezTo>
                  <a:cubicBezTo>
                    <a:pt x="82" y="91"/>
                    <a:pt x="91" y="82"/>
                    <a:pt x="91" y="73"/>
                  </a:cubicBezTo>
                  <a:cubicBezTo>
                    <a:pt x="91" y="55"/>
                    <a:pt x="82" y="46"/>
                    <a:pt x="73" y="4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388">
              <a:extLst>
                <a:ext uri="{FF2B5EF4-FFF2-40B4-BE49-F238E27FC236}">
                  <a16:creationId xmlns:a16="http://schemas.microsoft.com/office/drawing/2014/main" id="{C2AB6FD6-11C2-F946-B541-94710C56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035" y="3133575"/>
              <a:ext cx="45559" cy="359915"/>
            </a:xfrm>
            <a:custGeom>
              <a:avLst/>
              <a:gdLst>
                <a:gd name="T0" fmla="*/ 27 w 46"/>
                <a:gd name="T1" fmla="*/ 346 h 347"/>
                <a:gd name="T2" fmla="*/ 27 w 46"/>
                <a:gd name="T3" fmla="*/ 346 h 347"/>
                <a:gd name="T4" fmla="*/ 0 w 46"/>
                <a:gd name="T5" fmla="*/ 319 h 347"/>
                <a:gd name="T6" fmla="*/ 0 w 46"/>
                <a:gd name="T7" fmla="*/ 27 h 347"/>
                <a:gd name="T8" fmla="*/ 27 w 46"/>
                <a:gd name="T9" fmla="*/ 0 h 347"/>
                <a:gd name="T10" fmla="*/ 45 w 46"/>
                <a:gd name="T11" fmla="*/ 27 h 347"/>
                <a:gd name="T12" fmla="*/ 45 w 46"/>
                <a:gd name="T13" fmla="*/ 319 h 347"/>
                <a:gd name="T14" fmla="*/ 27 w 46"/>
                <a:gd name="T15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47">
                  <a:moveTo>
                    <a:pt x="27" y="346"/>
                  </a:moveTo>
                  <a:lnTo>
                    <a:pt x="27" y="346"/>
                  </a:lnTo>
                  <a:cubicBezTo>
                    <a:pt x="9" y="346"/>
                    <a:pt x="0" y="337"/>
                    <a:pt x="0" y="3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45" y="9"/>
                    <a:pt x="45" y="27"/>
                  </a:cubicBezTo>
                  <a:cubicBezTo>
                    <a:pt x="45" y="319"/>
                    <a:pt x="45" y="319"/>
                    <a:pt x="45" y="319"/>
                  </a:cubicBezTo>
                  <a:cubicBezTo>
                    <a:pt x="45" y="337"/>
                    <a:pt x="36" y="346"/>
                    <a:pt x="27" y="3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389">
              <a:extLst>
                <a:ext uri="{FF2B5EF4-FFF2-40B4-BE49-F238E27FC236}">
                  <a16:creationId xmlns:a16="http://schemas.microsoft.com/office/drawing/2014/main" id="{C1D34830-B988-344C-8D9B-7A3EA2AD8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2259" y="5575522"/>
              <a:ext cx="141231" cy="378139"/>
            </a:xfrm>
            <a:custGeom>
              <a:avLst/>
              <a:gdLst>
                <a:gd name="T0" fmla="*/ 9 w 138"/>
                <a:gd name="T1" fmla="*/ 365 h 366"/>
                <a:gd name="T2" fmla="*/ 9 w 138"/>
                <a:gd name="T3" fmla="*/ 365 h 366"/>
                <a:gd name="T4" fmla="*/ 9 w 138"/>
                <a:gd name="T5" fmla="*/ 365 h 366"/>
                <a:gd name="T6" fmla="*/ 0 w 138"/>
                <a:gd name="T7" fmla="*/ 346 h 366"/>
                <a:gd name="T8" fmla="*/ 0 w 138"/>
                <a:gd name="T9" fmla="*/ 136 h 366"/>
                <a:gd name="T10" fmla="*/ 36 w 138"/>
                <a:gd name="T11" fmla="*/ 36 h 366"/>
                <a:gd name="T12" fmla="*/ 118 w 138"/>
                <a:gd name="T13" fmla="*/ 0 h 366"/>
                <a:gd name="T14" fmla="*/ 118 w 138"/>
                <a:gd name="T15" fmla="*/ 0 h 366"/>
                <a:gd name="T16" fmla="*/ 137 w 138"/>
                <a:gd name="T17" fmla="*/ 18 h 366"/>
                <a:gd name="T18" fmla="*/ 118 w 138"/>
                <a:gd name="T19" fmla="*/ 27 h 366"/>
                <a:gd name="T20" fmla="*/ 55 w 138"/>
                <a:gd name="T21" fmla="*/ 54 h 366"/>
                <a:gd name="T22" fmla="*/ 27 w 138"/>
                <a:gd name="T23" fmla="*/ 127 h 366"/>
                <a:gd name="T24" fmla="*/ 27 w 138"/>
                <a:gd name="T25" fmla="*/ 127 h 366"/>
                <a:gd name="T26" fmla="*/ 27 w 138"/>
                <a:gd name="T27" fmla="*/ 346 h 366"/>
                <a:gd name="T28" fmla="*/ 9 w 138"/>
                <a:gd name="T2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366">
                  <a:moveTo>
                    <a:pt x="9" y="365"/>
                  </a:moveTo>
                  <a:lnTo>
                    <a:pt x="9" y="365"/>
                  </a:lnTo>
                  <a:lnTo>
                    <a:pt x="9" y="365"/>
                  </a:lnTo>
                  <a:cubicBezTo>
                    <a:pt x="0" y="365"/>
                    <a:pt x="0" y="355"/>
                    <a:pt x="0" y="34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0" y="73"/>
                    <a:pt x="36" y="36"/>
                  </a:cubicBezTo>
                  <a:cubicBezTo>
                    <a:pt x="55" y="9"/>
                    <a:pt x="82" y="0"/>
                    <a:pt x="118" y="0"/>
                  </a:cubicBezTo>
                  <a:lnTo>
                    <a:pt x="118" y="0"/>
                  </a:lnTo>
                  <a:cubicBezTo>
                    <a:pt x="128" y="0"/>
                    <a:pt x="137" y="9"/>
                    <a:pt x="137" y="18"/>
                  </a:cubicBezTo>
                  <a:cubicBezTo>
                    <a:pt x="137" y="18"/>
                    <a:pt x="128" y="27"/>
                    <a:pt x="118" y="27"/>
                  </a:cubicBezTo>
                  <a:cubicBezTo>
                    <a:pt x="91" y="27"/>
                    <a:pt x="73" y="36"/>
                    <a:pt x="55" y="54"/>
                  </a:cubicBezTo>
                  <a:cubicBezTo>
                    <a:pt x="27" y="82"/>
                    <a:pt x="27" y="127"/>
                    <a:pt x="27" y="127"/>
                  </a:cubicBezTo>
                  <a:lnTo>
                    <a:pt x="27" y="127"/>
                  </a:lnTo>
                  <a:cubicBezTo>
                    <a:pt x="27" y="346"/>
                    <a:pt x="27" y="346"/>
                    <a:pt x="27" y="346"/>
                  </a:cubicBezTo>
                  <a:cubicBezTo>
                    <a:pt x="27" y="355"/>
                    <a:pt x="18" y="365"/>
                    <a:pt x="9" y="36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390">
              <a:extLst>
                <a:ext uri="{FF2B5EF4-FFF2-40B4-BE49-F238E27FC236}">
                  <a16:creationId xmlns:a16="http://schemas.microsoft.com/office/drawing/2014/main" id="{9E6DCF81-2746-2447-8FCE-A2BB0F71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4465" y="5666639"/>
              <a:ext cx="255129" cy="168569"/>
            </a:xfrm>
            <a:custGeom>
              <a:avLst/>
              <a:gdLst>
                <a:gd name="T0" fmla="*/ 228 w 247"/>
                <a:gd name="T1" fmla="*/ 164 h 165"/>
                <a:gd name="T2" fmla="*/ 228 w 247"/>
                <a:gd name="T3" fmla="*/ 164 h 165"/>
                <a:gd name="T4" fmla="*/ 228 w 247"/>
                <a:gd name="T5" fmla="*/ 164 h 165"/>
                <a:gd name="T6" fmla="*/ 219 w 247"/>
                <a:gd name="T7" fmla="*/ 155 h 165"/>
                <a:gd name="T8" fmla="*/ 192 w 247"/>
                <a:gd name="T9" fmla="*/ 73 h 165"/>
                <a:gd name="T10" fmla="*/ 119 w 247"/>
                <a:gd name="T11" fmla="*/ 55 h 165"/>
                <a:gd name="T12" fmla="*/ 119 w 247"/>
                <a:gd name="T13" fmla="*/ 45 h 165"/>
                <a:gd name="T14" fmla="*/ 18 w 247"/>
                <a:gd name="T15" fmla="*/ 36 h 165"/>
                <a:gd name="T16" fmla="*/ 0 w 247"/>
                <a:gd name="T17" fmla="*/ 27 h 165"/>
                <a:gd name="T18" fmla="*/ 9 w 247"/>
                <a:gd name="T19" fmla="*/ 9 h 165"/>
                <a:gd name="T20" fmla="*/ 119 w 247"/>
                <a:gd name="T21" fmla="*/ 18 h 165"/>
                <a:gd name="T22" fmla="*/ 210 w 247"/>
                <a:gd name="T23" fmla="*/ 55 h 165"/>
                <a:gd name="T24" fmla="*/ 246 w 247"/>
                <a:gd name="T25" fmla="*/ 155 h 165"/>
                <a:gd name="T26" fmla="*/ 228 w 247"/>
                <a:gd name="T27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" h="165">
                  <a:moveTo>
                    <a:pt x="228" y="164"/>
                  </a:moveTo>
                  <a:lnTo>
                    <a:pt x="228" y="164"/>
                  </a:lnTo>
                  <a:lnTo>
                    <a:pt x="228" y="164"/>
                  </a:lnTo>
                  <a:cubicBezTo>
                    <a:pt x="219" y="164"/>
                    <a:pt x="219" y="164"/>
                    <a:pt x="219" y="155"/>
                  </a:cubicBezTo>
                  <a:cubicBezTo>
                    <a:pt x="219" y="155"/>
                    <a:pt x="219" y="109"/>
                    <a:pt x="192" y="73"/>
                  </a:cubicBezTo>
                  <a:cubicBezTo>
                    <a:pt x="173" y="55"/>
                    <a:pt x="146" y="55"/>
                    <a:pt x="119" y="55"/>
                  </a:cubicBezTo>
                  <a:lnTo>
                    <a:pt x="119" y="45"/>
                  </a:lnTo>
                  <a:cubicBezTo>
                    <a:pt x="100" y="45"/>
                    <a:pt x="46" y="36"/>
                    <a:pt x="18" y="36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0" y="18"/>
                    <a:pt x="9" y="9"/>
                  </a:cubicBezTo>
                  <a:cubicBezTo>
                    <a:pt x="46" y="0"/>
                    <a:pt x="110" y="18"/>
                    <a:pt x="119" y="18"/>
                  </a:cubicBezTo>
                  <a:cubicBezTo>
                    <a:pt x="155" y="18"/>
                    <a:pt x="192" y="36"/>
                    <a:pt x="210" y="55"/>
                  </a:cubicBezTo>
                  <a:cubicBezTo>
                    <a:pt x="246" y="91"/>
                    <a:pt x="246" y="155"/>
                    <a:pt x="246" y="155"/>
                  </a:cubicBezTo>
                  <a:cubicBezTo>
                    <a:pt x="246" y="164"/>
                    <a:pt x="237" y="164"/>
                    <a:pt x="228" y="1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391">
              <a:extLst>
                <a:ext uri="{FF2B5EF4-FFF2-40B4-BE49-F238E27FC236}">
                  <a16:creationId xmlns:a16="http://schemas.microsoft.com/office/drawing/2014/main" id="{58F7884F-8D0F-D542-AE81-ED8E92D1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6154" y="5488962"/>
              <a:ext cx="369027" cy="200458"/>
            </a:xfrm>
            <a:custGeom>
              <a:avLst/>
              <a:gdLst>
                <a:gd name="T0" fmla="*/ 101 w 357"/>
                <a:gd name="T1" fmla="*/ 191 h 192"/>
                <a:gd name="T2" fmla="*/ 101 w 357"/>
                <a:gd name="T3" fmla="*/ 191 h 192"/>
                <a:gd name="T4" fmla="*/ 73 w 357"/>
                <a:gd name="T5" fmla="*/ 191 h 192"/>
                <a:gd name="T6" fmla="*/ 0 w 357"/>
                <a:gd name="T7" fmla="*/ 100 h 192"/>
                <a:gd name="T8" fmla="*/ 91 w 357"/>
                <a:gd name="T9" fmla="*/ 9 h 192"/>
                <a:gd name="T10" fmla="*/ 247 w 357"/>
                <a:gd name="T11" fmla="*/ 27 h 192"/>
                <a:gd name="T12" fmla="*/ 356 w 357"/>
                <a:gd name="T13" fmla="*/ 100 h 192"/>
                <a:gd name="T14" fmla="*/ 356 w 357"/>
                <a:gd name="T15" fmla="*/ 118 h 192"/>
                <a:gd name="T16" fmla="*/ 338 w 357"/>
                <a:gd name="T17" fmla="*/ 118 h 192"/>
                <a:gd name="T18" fmla="*/ 201 w 357"/>
                <a:gd name="T19" fmla="*/ 136 h 192"/>
                <a:gd name="T20" fmla="*/ 192 w 357"/>
                <a:gd name="T21" fmla="*/ 155 h 192"/>
                <a:gd name="T22" fmla="*/ 119 w 357"/>
                <a:gd name="T23" fmla="*/ 191 h 192"/>
                <a:gd name="T24" fmla="*/ 101 w 357"/>
                <a:gd name="T25" fmla="*/ 191 h 192"/>
                <a:gd name="T26" fmla="*/ 137 w 357"/>
                <a:gd name="T27" fmla="*/ 27 h 192"/>
                <a:gd name="T28" fmla="*/ 137 w 357"/>
                <a:gd name="T29" fmla="*/ 27 h 192"/>
                <a:gd name="T30" fmla="*/ 91 w 357"/>
                <a:gd name="T31" fmla="*/ 36 h 192"/>
                <a:gd name="T32" fmla="*/ 91 w 357"/>
                <a:gd name="T33" fmla="*/ 36 h 192"/>
                <a:gd name="T34" fmla="*/ 28 w 357"/>
                <a:gd name="T35" fmla="*/ 100 h 192"/>
                <a:gd name="T36" fmla="*/ 82 w 357"/>
                <a:gd name="T37" fmla="*/ 164 h 192"/>
                <a:gd name="T38" fmla="*/ 82 w 357"/>
                <a:gd name="T39" fmla="*/ 164 h 192"/>
                <a:gd name="T40" fmla="*/ 119 w 357"/>
                <a:gd name="T41" fmla="*/ 164 h 192"/>
                <a:gd name="T42" fmla="*/ 164 w 357"/>
                <a:gd name="T43" fmla="*/ 127 h 192"/>
                <a:gd name="T44" fmla="*/ 183 w 357"/>
                <a:gd name="T45" fmla="*/ 118 h 192"/>
                <a:gd name="T46" fmla="*/ 301 w 357"/>
                <a:gd name="T47" fmla="*/ 91 h 192"/>
                <a:gd name="T48" fmla="*/ 237 w 357"/>
                <a:gd name="T49" fmla="*/ 45 h 192"/>
                <a:gd name="T50" fmla="*/ 137 w 357"/>
                <a:gd name="T51" fmla="*/ 27 h 192"/>
                <a:gd name="T52" fmla="*/ 91 w 357"/>
                <a:gd name="T53" fmla="*/ 18 h 192"/>
                <a:gd name="T54" fmla="*/ 91 w 357"/>
                <a:gd name="T55" fmla="*/ 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7" h="192">
                  <a:moveTo>
                    <a:pt x="101" y="191"/>
                  </a:moveTo>
                  <a:lnTo>
                    <a:pt x="101" y="191"/>
                  </a:lnTo>
                  <a:cubicBezTo>
                    <a:pt x="91" y="191"/>
                    <a:pt x="82" y="191"/>
                    <a:pt x="73" y="191"/>
                  </a:cubicBezTo>
                  <a:cubicBezTo>
                    <a:pt x="28" y="182"/>
                    <a:pt x="0" y="136"/>
                    <a:pt x="0" y="100"/>
                  </a:cubicBezTo>
                  <a:cubicBezTo>
                    <a:pt x="0" y="45"/>
                    <a:pt x="37" y="9"/>
                    <a:pt x="91" y="9"/>
                  </a:cubicBezTo>
                  <a:cubicBezTo>
                    <a:pt x="128" y="0"/>
                    <a:pt x="183" y="0"/>
                    <a:pt x="247" y="27"/>
                  </a:cubicBezTo>
                  <a:cubicBezTo>
                    <a:pt x="283" y="36"/>
                    <a:pt x="320" y="63"/>
                    <a:pt x="356" y="100"/>
                  </a:cubicBezTo>
                  <a:cubicBezTo>
                    <a:pt x="356" y="100"/>
                    <a:pt x="356" y="109"/>
                    <a:pt x="356" y="118"/>
                  </a:cubicBezTo>
                  <a:cubicBezTo>
                    <a:pt x="347" y="118"/>
                    <a:pt x="347" y="118"/>
                    <a:pt x="338" y="118"/>
                  </a:cubicBezTo>
                  <a:cubicBezTo>
                    <a:pt x="274" y="109"/>
                    <a:pt x="228" y="118"/>
                    <a:pt x="201" y="136"/>
                  </a:cubicBezTo>
                  <a:cubicBezTo>
                    <a:pt x="201" y="145"/>
                    <a:pt x="192" y="145"/>
                    <a:pt x="192" y="155"/>
                  </a:cubicBezTo>
                  <a:cubicBezTo>
                    <a:pt x="174" y="164"/>
                    <a:pt x="155" y="182"/>
                    <a:pt x="119" y="191"/>
                  </a:cubicBezTo>
                  <a:cubicBezTo>
                    <a:pt x="119" y="191"/>
                    <a:pt x="110" y="191"/>
                    <a:pt x="101" y="191"/>
                  </a:cubicBezTo>
                  <a:close/>
                  <a:moveTo>
                    <a:pt x="137" y="27"/>
                  </a:moveTo>
                  <a:lnTo>
                    <a:pt x="137" y="27"/>
                  </a:lnTo>
                  <a:cubicBezTo>
                    <a:pt x="119" y="27"/>
                    <a:pt x="101" y="27"/>
                    <a:pt x="91" y="36"/>
                  </a:cubicBezTo>
                  <a:lnTo>
                    <a:pt x="91" y="36"/>
                  </a:lnTo>
                  <a:cubicBezTo>
                    <a:pt x="55" y="36"/>
                    <a:pt x="28" y="63"/>
                    <a:pt x="28" y="100"/>
                  </a:cubicBezTo>
                  <a:cubicBezTo>
                    <a:pt x="28" y="127"/>
                    <a:pt x="46" y="155"/>
                    <a:pt x="82" y="164"/>
                  </a:cubicBezTo>
                  <a:lnTo>
                    <a:pt x="82" y="164"/>
                  </a:lnTo>
                  <a:cubicBezTo>
                    <a:pt x="91" y="164"/>
                    <a:pt x="101" y="164"/>
                    <a:pt x="119" y="164"/>
                  </a:cubicBezTo>
                  <a:cubicBezTo>
                    <a:pt x="137" y="164"/>
                    <a:pt x="155" y="145"/>
                    <a:pt x="164" y="127"/>
                  </a:cubicBezTo>
                  <a:cubicBezTo>
                    <a:pt x="174" y="127"/>
                    <a:pt x="183" y="118"/>
                    <a:pt x="183" y="118"/>
                  </a:cubicBezTo>
                  <a:cubicBezTo>
                    <a:pt x="210" y="91"/>
                    <a:pt x="247" y="82"/>
                    <a:pt x="301" y="91"/>
                  </a:cubicBezTo>
                  <a:cubicBezTo>
                    <a:pt x="283" y="73"/>
                    <a:pt x="256" y="54"/>
                    <a:pt x="237" y="45"/>
                  </a:cubicBezTo>
                  <a:cubicBezTo>
                    <a:pt x="201" y="36"/>
                    <a:pt x="164" y="27"/>
                    <a:pt x="137" y="27"/>
                  </a:cubicBezTo>
                  <a:close/>
                  <a:moveTo>
                    <a:pt x="91" y="18"/>
                  </a:moveTo>
                  <a:lnTo>
                    <a:pt x="91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392">
              <a:extLst>
                <a:ext uri="{FF2B5EF4-FFF2-40B4-BE49-F238E27FC236}">
                  <a16:creationId xmlns:a16="http://schemas.microsoft.com/office/drawing/2014/main" id="{23876944-31B9-F34F-8D76-F7053625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5008" y="5621080"/>
              <a:ext cx="291576" cy="168569"/>
            </a:xfrm>
            <a:custGeom>
              <a:avLst/>
              <a:gdLst>
                <a:gd name="T0" fmla="*/ 172 w 283"/>
                <a:gd name="T1" fmla="*/ 28 h 165"/>
                <a:gd name="T2" fmla="*/ 172 w 283"/>
                <a:gd name="T3" fmla="*/ 28 h 165"/>
                <a:gd name="T4" fmla="*/ 200 w 283"/>
                <a:gd name="T5" fmla="*/ 28 h 165"/>
                <a:gd name="T6" fmla="*/ 254 w 283"/>
                <a:gd name="T7" fmla="*/ 82 h 165"/>
                <a:gd name="T8" fmla="*/ 209 w 283"/>
                <a:gd name="T9" fmla="*/ 137 h 165"/>
                <a:gd name="T10" fmla="*/ 191 w 283"/>
                <a:gd name="T11" fmla="*/ 137 h 165"/>
                <a:gd name="T12" fmla="*/ 182 w 283"/>
                <a:gd name="T13" fmla="*/ 137 h 165"/>
                <a:gd name="T14" fmla="*/ 127 w 283"/>
                <a:gd name="T15" fmla="*/ 101 h 165"/>
                <a:gd name="T16" fmla="*/ 72 w 283"/>
                <a:gd name="T17" fmla="*/ 82 h 165"/>
                <a:gd name="T18" fmla="*/ 27 w 283"/>
                <a:gd name="T19" fmla="*/ 91 h 165"/>
                <a:gd name="T20" fmla="*/ 99 w 283"/>
                <a:gd name="T21" fmla="*/ 37 h 165"/>
                <a:gd name="T22" fmla="*/ 172 w 283"/>
                <a:gd name="T23" fmla="*/ 28 h 165"/>
                <a:gd name="T24" fmla="*/ 172 w 283"/>
                <a:gd name="T25" fmla="*/ 0 h 165"/>
                <a:gd name="T26" fmla="*/ 172 w 283"/>
                <a:gd name="T27" fmla="*/ 0 h 165"/>
                <a:gd name="T28" fmla="*/ 172 w 283"/>
                <a:gd name="T29" fmla="*/ 28 h 165"/>
                <a:gd name="T30" fmla="*/ 172 w 283"/>
                <a:gd name="T31" fmla="*/ 0 h 165"/>
                <a:gd name="T32" fmla="*/ 90 w 283"/>
                <a:gd name="T33" fmla="*/ 9 h 165"/>
                <a:gd name="T34" fmla="*/ 9 w 283"/>
                <a:gd name="T35" fmla="*/ 73 h 165"/>
                <a:gd name="T36" fmla="*/ 0 w 283"/>
                <a:gd name="T37" fmla="*/ 101 h 165"/>
                <a:gd name="T38" fmla="*/ 27 w 283"/>
                <a:gd name="T39" fmla="*/ 119 h 165"/>
                <a:gd name="T40" fmla="*/ 37 w 283"/>
                <a:gd name="T41" fmla="*/ 119 h 165"/>
                <a:gd name="T42" fmla="*/ 72 w 283"/>
                <a:gd name="T43" fmla="*/ 110 h 165"/>
                <a:gd name="T44" fmla="*/ 109 w 283"/>
                <a:gd name="T45" fmla="*/ 128 h 165"/>
                <a:gd name="T46" fmla="*/ 118 w 283"/>
                <a:gd name="T47" fmla="*/ 128 h 165"/>
                <a:gd name="T48" fmla="*/ 172 w 283"/>
                <a:gd name="T49" fmla="*/ 164 h 165"/>
                <a:gd name="T50" fmla="*/ 191 w 283"/>
                <a:gd name="T51" fmla="*/ 164 h 165"/>
                <a:gd name="T52" fmla="*/ 218 w 283"/>
                <a:gd name="T53" fmla="*/ 164 h 165"/>
                <a:gd name="T54" fmla="*/ 264 w 283"/>
                <a:gd name="T55" fmla="*/ 137 h 165"/>
                <a:gd name="T56" fmla="*/ 282 w 283"/>
                <a:gd name="T57" fmla="*/ 82 h 165"/>
                <a:gd name="T58" fmla="*/ 200 w 283"/>
                <a:gd name="T59" fmla="*/ 0 h 165"/>
                <a:gd name="T60" fmla="*/ 172 w 283"/>
                <a:gd name="T61" fmla="*/ 0 h 165"/>
                <a:gd name="T62" fmla="*/ 172 w 283"/>
                <a:gd name="T63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165">
                  <a:moveTo>
                    <a:pt x="172" y="28"/>
                  </a:moveTo>
                  <a:lnTo>
                    <a:pt x="172" y="28"/>
                  </a:lnTo>
                  <a:cubicBezTo>
                    <a:pt x="182" y="28"/>
                    <a:pt x="191" y="28"/>
                    <a:pt x="200" y="28"/>
                  </a:cubicBezTo>
                  <a:cubicBezTo>
                    <a:pt x="227" y="28"/>
                    <a:pt x="254" y="55"/>
                    <a:pt x="254" y="82"/>
                  </a:cubicBezTo>
                  <a:cubicBezTo>
                    <a:pt x="254" y="110"/>
                    <a:pt x="236" y="128"/>
                    <a:pt x="209" y="137"/>
                  </a:cubicBezTo>
                  <a:cubicBezTo>
                    <a:pt x="209" y="137"/>
                    <a:pt x="200" y="137"/>
                    <a:pt x="191" y="137"/>
                  </a:cubicBezTo>
                  <a:lnTo>
                    <a:pt x="182" y="137"/>
                  </a:lnTo>
                  <a:cubicBezTo>
                    <a:pt x="154" y="128"/>
                    <a:pt x="145" y="110"/>
                    <a:pt x="127" y="101"/>
                  </a:cubicBezTo>
                  <a:cubicBezTo>
                    <a:pt x="118" y="91"/>
                    <a:pt x="99" y="82"/>
                    <a:pt x="72" y="82"/>
                  </a:cubicBezTo>
                  <a:cubicBezTo>
                    <a:pt x="54" y="82"/>
                    <a:pt x="46" y="82"/>
                    <a:pt x="27" y="91"/>
                  </a:cubicBezTo>
                  <a:cubicBezTo>
                    <a:pt x="37" y="73"/>
                    <a:pt x="63" y="55"/>
                    <a:pt x="99" y="37"/>
                  </a:cubicBezTo>
                  <a:cubicBezTo>
                    <a:pt x="127" y="28"/>
                    <a:pt x="145" y="28"/>
                    <a:pt x="172" y="28"/>
                  </a:cubicBezTo>
                  <a:lnTo>
                    <a:pt x="172" y="0"/>
                  </a:lnTo>
                  <a:lnTo>
                    <a:pt x="172" y="0"/>
                  </a:lnTo>
                  <a:cubicBezTo>
                    <a:pt x="172" y="28"/>
                    <a:pt x="172" y="28"/>
                    <a:pt x="172" y="28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36" y="0"/>
                    <a:pt x="109" y="0"/>
                    <a:pt x="90" y="9"/>
                  </a:cubicBezTo>
                  <a:cubicBezTo>
                    <a:pt x="55" y="28"/>
                    <a:pt x="27" y="46"/>
                    <a:pt x="9" y="73"/>
                  </a:cubicBezTo>
                  <a:cubicBezTo>
                    <a:pt x="0" y="82"/>
                    <a:pt x="0" y="91"/>
                    <a:pt x="0" y="101"/>
                  </a:cubicBezTo>
                  <a:cubicBezTo>
                    <a:pt x="9" y="110"/>
                    <a:pt x="18" y="119"/>
                    <a:pt x="27" y="119"/>
                  </a:cubicBezTo>
                  <a:cubicBezTo>
                    <a:pt x="27" y="119"/>
                    <a:pt x="27" y="119"/>
                    <a:pt x="37" y="119"/>
                  </a:cubicBezTo>
                  <a:cubicBezTo>
                    <a:pt x="46" y="110"/>
                    <a:pt x="63" y="110"/>
                    <a:pt x="72" y="110"/>
                  </a:cubicBezTo>
                  <a:cubicBezTo>
                    <a:pt x="90" y="110"/>
                    <a:pt x="99" y="119"/>
                    <a:pt x="109" y="128"/>
                  </a:cubicBezTo>
                  <a:cubicBezTo>
                    <a:pt x="118" y="128"/>
                    <a:pt x="118" y="128"/>
                    <a:pt x="118" y="128"/>
                  </a:cubicBezTo>
                  <a:cubicBezTo>
                    <a:pt x="136" y="146"/>
                    <a:pt x="145" y="155"/>
                    <a:pt x="172" y="164"/>
                  </a:cubicBezTo>
                  <a:cubicBezTo>
                    <a:pt x="182" y="164"/>
                    <a:pt x="182" y="164"/>
                    <a:pt x="191" y="164"/>
                  </a:cubicBezTo>
                  <a:cubicBezTo>
                    <a:pt x="200" y="164"/>
                    <a:pt x="209" y="164"/>
                    <a:pt x="218" y="164"/>
                  </a:cubicBezTo>
                  <a:cubicBezTo>
                    <a:pt x="236" y="155"/>
                    <a:pt x="254" y="146"/>
                    <a:pt x="264" y="137"/>
                  </a:cubicBezTo>
                  <a:cubicBezTo>
                    <a:pt x="273" y="119"/>
                    <a:pt x="282" y="101"/>
                    <a:pt x="282" y="82"/>
                  </a:cubicBezTo>
                  <a:cubicBezTo>
                    <a:pt x="282" y="37"/>
                    <a:pt x="245" y="0"/>
                    <a:pt x="200" y="0"/>
                  </a:cubicBezTo>
                  <a:cubicBezTo>
                    <a:pt x="191" y="0"/>
                    <a:pt x="182" y="0"/>
                    <a:pt x="172" y="0"/>
                  </a:cubicBezTo>
                  <a:lnTo>
                    <a:pt x="172" y="2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393">
              <a:extLst>
                <a:ext uri="{FF2B5EF4-FFF2-40B4-BE49-F238E27FC236}">
                  <a16:creationId xmlns:a16="http://schemas.microsoft.com/office/drawing/2014/main" id="{14D2BC62-3C2C-414F-B4DD-A298FB10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6154" y="5543632"/>
              <a:ext cx="168569" cy="59225"/>
            </a:xfrm>
            <a:custGeom>
              <a:avLst/>
              <a:gdLst>
                <a:gd name="T0" fmla="*/ 9 w 165"/>
                <a:gd name="T1" fmla="*/ 55 h 56"/>
                <a:gd name="T2" fmla="*/ 9 w 165"/>
                <a:gd name="T3" fmla="*/ 55 h 56"/>
                <a:gd name="T4" fmla="*/ 0 w 165"/>
                <a:gd name="T5" fmla="*/ 46 h 56"/>
                <a:gd name="T6" fmla="*/ 9 w 165"/>
                <a:gd name="T7" fmla="*/ 28 h 56"/>
                <a:gd name="T8" fmla="*/ 146 w 165"/>
                <a:gd name="T9" fmla="*/ 9 h 56"/>
                <a:gd name="T10" fmla="*/ 164 w 165"/>
                <a:gd name="T11" fmla="*/ 19 h 56"/>
                <a:gd name="T12" fmla="*/ 146 w 165"/>
                <a:gd name="T13" fmla="*/ 37 h 56"/>
                <a:gd name="T14" fmla="*/ 19 w 165"/>
                <a:gd name="T15" fmla="*/ 55 h 56"/>
                <a:gd name="T16" fmla="*/ 9 w 165"/>
                <a:gd name="T1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56">
                  <a:moveTo>
                    <a:pt x="9" y="55"/>
                  </a:moveTo>
                  <a:lnTo>
                    <a:pt x="9" y="55"/>
                  </a:lnTo>
                  <a:cubicBezTo>
                    <a:pt x="9" y="55"/>
                    <a:pt x="0" y="55"/>
                    <a:pt x="0" y="46"/>
                  </a:cubicBezTo>
                  <a:cubicBezTo>
                    <a:pt x="0" y="37"/>
                    <a:pt x="0" y="28"/>
                    <a:pt x="9" y="28"/>
                  </a:cubicBezTo>
                  <a:cubicBezTo>
                    <a:pt x="9" y="28"/>
                    <a:pt x="101" y="0"/>
                    <a:pt x="146" y="9"/>
                  </a:cubicBezTo>
                  <a:cubicBezTo>
                    <a:pt x="155" y="9"/>
                    <a:pt x="164" y="9"/>
                    <a:pt x="164" y="19"/>
                  </a:cubicBezTo>
                  <a:cubicBezTo>
                    <a:pt x="164" y="28"/>
                    <a:pt x="155" y="37"/>
                    <a:pt x="146" y="37"/>
                  </a:cubicBezTo>
                  <a:cubicBezTo>
                    <a:pt x="101" y="37"/>
                    <a:pt x="19" y="55"/>
                    <a:pt x="19" y="55"/>
                  </a:cubicBezTo>
                  <a:cubicBezTo>
                    <a:pt x="19" y="55"/>
                    <a:pt x="19" y="55"/>
                    <a:pt x="9" y="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394">
              <a:extLst>
                <a:ext uri="{FF2B5EF4-FFF2-40B4-BE49-F238E27FC236}">
                  <a16:creationId xmlns:a16="http://schemas.microsoft.com/office/drawing/2014/main" id="{136D8C4D-1873-DC4A-A867-378AB590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0825" y="5566410"/>
              <a:ext cx="77451" cy="68339"/>
            </a:xfrm>
            <a:custGeom>
              <a:avLst/>
              <a:gdLst>
                <a:gd name="T0" fmla="*/ 55 w 74"/>
                <a:gd name="T1" fmla="*/ 63 h 64"/>
                <a:gd name="T2" fmla="*/ 55 w 74"/>
                <a:gd name="T3" fmla="*/ 63 h 64"/>
                <a:gd name="T4" fmla="*/ 46 w 74"/>
                <a:gd name="T5" fmla="*/ 54 h 64"/>
                <a:gd name="T6" fmla="*/ 0 w 74"/>
                <a:gd name="T7" fmla="*/ 18 h 64"/>
                <a:gd name="T8" fmla="*/ 0 w 74"/>
                <a:gd name="T9" fmla="*/ 0 h 64"/>
                <a:gd name="T10" fmla="*/ 18 w 74"/>
                <a:gd name="T11" fmla="*/ 0 h 64"/>
                <a:gd name="T12" fmla="*/ 64 w 74"/>
                <a:gd name="T13" fmla="*/ 36 h 64"/>
                <a:gd name="T14" fmla="*/ 64 w 74"/>
                <a:gd name="T15" fmla="*/ 54 h 64"/>
                <a:gd name="T16" fmla="*/ 55 w 74"/>
                <a:gd name="T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4">
                  <a:moveTo>
                    <a:pt x="55" y="63"/>
                  </a:moveTo>
                  <a:lnTo>
                    <a:pt x="55" y="63"/>
                  </a:lnTo>
                  <a:cubicBezTo>
                    <a:pt x="55" y="63"/>
                    <a:pt x="46" y="63"/>
                    <a:pt x="46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9" y="0"/>
                    <a:pt x="18" y="0"/>
                    <a:pt x="18" y="0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73" y="45"/>
                    <a:pt x="73" y="54"/>
                    <a:pt x="64" y="54"/>
                  </a:cubicBezTo>
                  <a:cubicBezTo>
                    <a:pt x="64" y="63"/>
                    <a:pt x="55" y="63"/>
                    <a:pt x="55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395">
              <a:extLst>
                <a:ext uri="{FF2B5EF4-FFF2-40B4-BE49-F238E27FC236}">
                  <a16:creationId xmlns:a16="http://schemas.microsoft.com/office/drawing/2014/main" id="{F8035DB8-D73A-C04A-BCFF-EC778799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3891" y="5798761"/>
              <a:ext cx="847392" cy="687935"/>
            </a:xfrm>
            <a:custGeom>
              <a:avLst/>
              <a:gdLst>
                <a:gd name="T0" fmla="*/ 637 w 821"/>
                <a:gd name="T1" fmla="*/ 665 h 666"/>
                <a:gd name="T2" fmla="*/ 564 w 821"/>
                <a:gd name="T3" fmla="*/ 620 h 666"/>
                <a:gd name="T4" fmla="*/ 555 w 821"/>
                <a:gd name="T5" fmla="*/ 538 h 666"/>
                <a:gd name="T6" fmla="*/ 437 w 821"/>
                <a:gd name="T7" fmla="*/ 547 h 666"/>
                <a:gd name="T8" fmla="*/ 336 w 821"/>
                <a:gd name="T9" fmla="*/ 602 h 666"/>
                <a:gd name="T10" fmla="*/ 209 w 821"/>
                <a:gd name="T11" fmla="*/ 620 h 666"/>
                <a:gd name="T12" fmla="*/ 146 w 821"/>
                <a:gd name="T13" fmla="*/ 456 h 666"/>
                <a:gd name="T14" fmla="*/ 36 w 821"/>
                <a:gd name="T15" fmla="*/ 392 h 666"/>
                <a:gd name="T16" fmla="*/ 0 w 821"/>
                <a:gd name="T17" fmla="*/ 346 h 666"/>
                <a:gd name="T18" fmla="*/ 45 w 821"/>
                <a:gd name="T19" fmla="*/ 228 h 666"/>
                <a:gd name="T20" fmla="*/ 146 w 821"/>
                <a:gd name="T21" fmla="*/ 118 h 666"/>
                <a:gd name="T22" fmla="*/ 100 w 821"/>
                <a:gd name="T23" fmla="*/ 18 h 666"/>
                <a:gd name="T24" fmla="*/ 254 w 821"/>
                <a:gd name="T25" fmla="*/ 36 h 666"/>
                <a:gd name="T26" fmla="*/ 437 w 821"/>
                <a:gd name="T27" fmla="*/ 36 h 666"/>
                <a:gd name="T28" fmla="*/ 820 w 821"/>
                <a:gd name="T29" fmla="*/ 301 h 666"/>
                <a:gd name="T30" fmla="*/ 765 w 821"/>
                <a:gd name="T31" fmla="*/ 447 h 666"/>
                <a:gd name="T32" fmla="*/ 701 w 821"/>
                <a:gd name="T33" fmla="*/ 574 h 666"/>
                <a:gd name="T34" fmla="*/ 637 w 821"/>
                <a:gd name="T35" fmla="*/ 665 h 666"/>
                <a:gd name="T36" fmla="*/ 610 w 821"/>
                <a:gd name="T37" fmla="*/ 611 h 666"/>
                <a:gd name="T38" fmla="*/ 655 w 821"/>
                <a:gd name="T39" fmla="*/ 602 h 666"/>
                <a:gd name="T40" fmla="*/ 674 w 821"/>
                <a:gd name="T41" fmla="*/ 520 h 666"/>
                <a:gd name="T42" fmla="*/ 747 w 821"/>
                <a:gd name="T43" fmla="*/ 401 h 666"/>
                <a:gd name="T44" fmla="*/ 683 w 821"/>
                <a:gd name="T45" fmla="*/ 155 h 666"/>
                <a:gd name="T46" fmla="*/ 391 w 821"/>
                <a:gd name="T47" fmla="*/ 82 h 666"/>
                <a:gd name="T48" fmla="*/ 236 w 821"/>
                <a:gd name="T49" fmla="*/ 73 h 666"/>
                <a:gd name="T50" fmla="*/ 190 w 821"/>
                <a:gd name="T51" fmla="*/ 109 h 666"/>
                <a:gd name="T52" fmla="*/ 190 w 821"/>
                <a:gd name="T53" fmla="*/ 136 h 666"/>
                <a:gd name="T54" fmla="*/ 45 w 821"/>
                <a:gd name="T55" fmla="*/ 264 h 666"/>
                <a:gd name="T56" fmla="*/ 45 w 821"/>
                <a:gd name="T57" fmla="*/ 346 h 666"/>
                <a:gd name="T58" fmla="*/ 55 w 821"/>
                <a:gd name="T59" fmla="*/ 355 h 666"/>
                <a:gd name="T60" fmla="*/ 154 w 821"/>
                <a:gd name="T61" fmla="*/ 410 h 666"/>
                <a:gd name="T62" fmla="*/ 245 w 821"/>
                <a:gd name="T63" fmla="*/ 611 h 666"/>
                <a:gd name="T64" fmla="*/ 291 w 821"/>
                <a:gd name="T65" fmla="*/ 602 h 666"/>
                <a:gd name="T66" fmla="*/ 300 w 821"/>
                <a:gd name="T67" fmla="*/ 492 h 666"/>
                <a:gd name="T68" fmla="*/ 437 w 821"/>
                <a:gd name="T69" fmla="*/ 501 h 666"/>
                <a:gd name="T70" fmla="*/ 573 w 821"/>
                <a:gd name="T71" fmla="*/ 492 h 666"/>
                <a:gd name="T72" fmla="*/ 601 w 821"/>
                <a:gd name="T73" fmla="*/ 55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1" h="666">
                  <a:moveTo>
                    <a:pt x="637" y="665"/>
                  </a:moveTo>
                  <a:lnTo>
                    <a:pt x="637" y="665"/>
                  </a:lnTo>
                  <a:cubicBezTo>
                    <a:pt x="601" y="665"/>
                    <a:pt x="573" y="647"/>
                    <a:pt x="564" y="620"/>
                  </a:cubicBezTo>
                  <a:lnTo>
                    <a:pt x="564" y="620"/>
                  </a:lnTo>
                  <a:cubicBezTo>
                    <a:pt x="564" y="556"/>
                    <a:pt x="564" y="556"/>
                    <a:pt x="564" y="556"/>
                  </a:cubicBezTo>
                  <a:cubicBezTo>
                    <a:pt x="564" y="547"/>
                    <a:pt x="555" y="547"/>
                    <a:pt x="555" y="538"/>
                  </a:cubicBezTo>
                  <a:cubicBezTo>
                    <a:pt x="546" y="538"/>
                    <a:pt x="546" y="538"/>
                    <a:pt x="546" y="538"/>
                  </a:cubicBezTo>
                  <a:cubicBezTo>
                    <a:pt x="510" y="547"/>
                    <a:pt x="473" y="547"/>
                    <a:pt x="437" y="547"/>
                  </a:cubicBezTo>
                  <a:cubicBezTo>
                    <a:pt x="400" y="547"/>
                    <a:pt x="364" y="547"/>
                    <a:pt x="336" y="538"/>
                  </a:cubicBezTo>
                  <a:cubicBezTo>
                    <a:pt x="336" y="602"/>
                    <a:pt x="336" y="602"/>
                    <a:pt x="336" y="602"/>
                  </a:cubicBezTo>
                  <a:cubicBezTo>
                    <a:pt x="336" y="638"/>
                    <a:pt x="300" y="665"/>
                    <a:pt x="273" y="665"/>
                  </a:cubicBezTo>
                  <a:cubicBezTo>
                    <a:pt x="236" y="665"/>
                    <a:pt x="209" y="647"/>
                    <a:pt x="209" y="620"/>
                  </a:cubicBezTo>
                  <a:cubicBezTo>
                    <a:pt x="172" y="465"/>
                    <a:pt x="172" y="465"/>
                    <a:pt x="172" y="465"/>
                  </a:cubicBezTo>
                  <a:cubicBezTo>
                    <a:pt x="163" y="465"/>
                    <a:pt x="154" y="456"/>
                    <a:pt x="146" y="456"/>
                  </a:cubicBezTo>
                  <a:cubicBezTo>
                    <a:pt x="128" y="447"/>
                    <a:pt x="109" y="437"/>
                    <a:pt x="91" y="428"/>
                  </a:cubicBezTo>
                  <a:cubicBezTo>
                    <a:pt x="73" y="410"/>
                    <a:pt x="55" y="401"/>
                    <a:pt x="36" y="392"/>
                  </a:cubicBezTo>
                  <a:cubicBezTo>
                    <a:pt x="36" y="392"/>
                    <a:pt x="36" y="392"/>
                    <a:pt x="27" y="392"/>
                  </a:cubicBezTo>
                  <a:cubicBezTo>
                    <a:pt x="9" y="383"/>
                    <a:pt x="0" y="365"/>
                    <a:pt x="0" y="346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46"/>
                    <a:pt x="18" y="228"/>
                    <a:pt x="45" y="228"/>
                  </a:cubicBezTo>
                  <a:cubicBezTo>
                    <a:pt x="55" y="228"/>
                    <a:pt x="64" y="209"/>
                    <a:pt x="82" y="191"/>
                  </a:cubicBezTo>
                  <a:cubicBezTo>
                    <a:pt x="100" y="164"/>
                    <a:pt x="118" y="146"/>
                    <a:pt x="146" y="118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1" y="45"/>
                    <a:pt x="91" y="36"/>
                    <a:pt x="100" y="18"/>
                  </a:cubicBezTo>
                  <a:cubicBezTo>
                    <a:pt x="109" y="9"/>
                    <a:pt x="118" y="0"/>
                    <a:pt x="137" y="9"/>
                  </a:cubicBezTo>
                  <a:cubicBezTo>
                    <a:pt x="172" y="9"/>
                    <a:pt x="236" y="27"/>
                    <a:pt x="254" y="36"/>
                  </a:cubicBezTo>
                  <a:cubicBezTo>
                    <a:pt x="273" y="45"/>
                    <a:pt x="345" y="45"/>
                    <a:pt x="391" y="45"/>
                  </a:cubicBezTo>
                  <a:cubicBezTo>
                    <a:pt x="400" y="36"/>
                    <a:pt x="418" y="36"/>
                    <a:pt x="437" y="36"/>
                  </a:cubicBezTo>
                  <a:cubicBezTo>
                    <a:pt x="537" y="36"/>
                    <a:pt x="637" y="63"/>
                    <a:pt x="701" y="118"/>
                  </a:cubicBezTo>
                  <a:cubicBezTo>
                    <a:pt x="783" y="164"/>
                    <a:pt x="820" y="237"/>
                    <a:pt x="820" y="301"/>
                  </a:cubicBezTo>
                  <a:cubicBezTo>
                    <a:pt x="820" y="346"/>
                    <a:pt x="810" y="392"/>
                    <a:pt x="774" y="428"/>
                  </a:cubicBezTo>
                  <a:cubicBezTo>
                    <a:pt x="774" y="437"/>
                    <a:pt x="765" y="437"/>
                    <a:pt x="765" y="447"/>
                  </a:cubicBezTo>
                  <a:cubicBezTo>
                    <a:pt x="737" y="474"/>
                    <a:pt x="728" y="492"/>
                    <a:pt x="719" y="529"/>
                  </a:cubicBezTo>
                  <a:cubicBezTo>
                    <a:pt x="710" y="547"/>
                    <a:pt x="710" y="556"/>
                    <a:pt x="701" y="574"/>
                  </a:cubicBezTo>
                  <a:cubicBezTo>
                    <a:pt x="701" y="574"/>
                    <a:pt x="701" y="583"/>
                    <a:pt x="701" y="602"/>
                  </a:cubicBezTo>
                  <a:cubicBezTo>
                    <a:pt x="701" y="638"/>
                    <a:pt x="674" y="665"/>
                    <a:pt x="637" y="665"/>
                  </a:cubicBezTo>
                  <a:close/>
                  <a:moveTo>
                    <a:pt x="610" y="611"/>
                  </a:moveTo>
                  <a:lnTo>
                    <a:pt x="610" y="611"/>
                  </a:lnTo>
                  <a:cubicBezTo>
                    <a:pt x="610" y="620"/>
                    <a:pt x="619" y="629"/>
                    <a:pt x="637" y="629"/>
                  </a:cubicBezTo>
                  <a:cubicBezTo>
                    <a:pt x="646" y="629"/>
                    <a:pt x="655" y="611"/>
                    <a:pt x="655" y="602"/>
                  </a:cubicBezTo>
                  <a:cubicBezTo>
                    <a:pt x="655" y="583"/>
                    <a:pt x="664" y="574"/>
                    <a:pt x="664" y="565"/>
                  </a:cubicBezTo>
                  <a:cubicBezTo>
                    <a:pt x="664" y="547"/>
                    <a:pt x="664" y="538"/>
                    <a:pt x="674" y="520"/>
                  </a:cubicBezTo>
                  <a:cubicBezTo>
                    <a:pt x="683" y="474"/>
                    <a:pt x="701" y="447"/>
                    <a:pt x="728" y="419"/>
                  </a:cubicBezTo>
                  <a:cubicBezTo>
                    <a:pt x="728" y="419"/>
                    <a:pt x="737" y="410"/>
                    <a:pt x="747" y="401"/>
                  </a:cubicBezTo>
                  <a:cubicBezTo>
                    <a:pt x="765" y="374"/>
                    <a:pt x="774" y="337"/>
                    <a:pt x="774" y="301"/>
                  </a:cubicBezTo>
                  <a:cubicBezTo>
                    <a:pt x="774" y="246"/>
                    <a:pt x="747" y="191"/>
                    <a:pt x="683" y="155"/>
                  </a:cubicBezTo>
                  <a:cubicBezTo>
                    <a:pt x="619" y="109"/>
                    <a:pt x="528" y="82"/>
                    <a:pt x="437" y="82"/>
                  </a:cubicBezTo>
                  <a:cubicBezTo>
                    <a:pt x="418" y="82"/>
                    <a:pt x="409" y="82"/>
                    <a:pt x="391" y="82"/>
                  </a:cubicBezTo>
                  <a:lnTo>
                    <a:pt x="391" y="82"/>
                  </a:lnTo>
                  <a:cubicBezTo>
                    <a:pt x="382" y="82"/>
                    <a:pt x="273" y="91"/>
                    <a:pt x="236" y="73"/>
                  </a:cubicBezTo>
                  <a:cubicBezTo>
                    <a:pt x="227" y="73"/>
                    <a:pt x="181" y="54"/>
                    <a:pt x="146" y="54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200" y="118"/>
                    <a:pt x="200" y="127"/>
                  </a:cubicBezTo>
                  <a:lnTo>
                    <a:pt x="190" y="136"/>
                  </a:lnTo>
                  <a:cubicBezTo>
                    <a:pt x="154" y="164"/>
                    <a:pt x="137" y="191"/>
                    <a:pt x="118" y="209"/>
                  </a:cubicBezTo>
                  <a:cubicBezTo>
                    <a:pt x="100" y="237"/>
                    <a:pt x="82" y="264"/>
                    <a:pt x="45" y="264"/>
                  </a:cubicBezTo>
                  <a:cubicBezTo>
                    <a:pt x="45" y="273"/>
                    <a:pt x="45" y="273"/>
                    <a:pt x="45" y="273"/>
                  </a:cubicBezTo>
                  <a:cubicBezTo>
                    <a:pt x="45" y="346"/>
                    <a:pt x="45" y="346"/>
                    <a:pt x="45" y="346"/>
                  </a:cubicBezTo>
                  <a:lnTo>
                    <a:pt x="45" y="346"/>
                  </a:lnTo>
                  <a:lnTo>
                    <a:pt x="55" y="355"/>
                  </a:lnTo>
                  <a:cubicBezTo>
                    <a:pt x="82" y="365"/>
                    <a:pt x="100" y="374"/>
                    <a:pt x="128" y="401"/>
                  </a:cubicBezTo>
                  <a:cubicBezTo>
                    <a:pt x="128" y="401"/>
                    <a:pt x="146" y="410"/>
                    <a:pt x="154" y="410"/>
                  </a:cubicBezTo>
                  <a:cubicBezTo>
                    <a:pt x="181" y="419"/>
                    <a:pt x="209" y="428"/>
                    <a:pt x="209" y="456"/>
                  </a:cubicBezTo>
                  <a:cubicBezTo>
                    <a:pt x="245" y="611"/>
                    <a:pt x="245" y="611"/>
                    <a:pt x="245" y="611"/>
                  </a:cubicBezTo>
                  <a:cubicBezTo>
                    <a:pt x="254" y="620"/>
                    <a:pt x="254" y="629"/>
                    <a:pt x="273" y="629"/>
                  </a:cubicBezTo>
                  <a:cubicBezTo>
                    <a:pt x="282" y="629"/>
                    <a:pt x="291" y="620"/>
                    <a:pt x="291" y="602"/>
                  </a:cubicBezTo>
                  <a:cubicBezTo>
                    <a:pt x="291" y="510"/>
                    <a:pt x="291" y="510"/>
                    <a:pt x="291" y="510"/>
                  </a:cubicBezTo>
                  <a:cubicBezTo>
                    <a:pt x="291" y="501"/>
                    <a:pt x="291" y="492"/>
                    <a:pt x="300" y="492"/>
                  </a:cubicBezTo>
                  <a:cubicBezTo>
                    <a:pt x="300" y="492"/>
                    <a:pt x="309" y="483"/>
                    <a:pt x="318" y="492"/>
                  </a:cubicBezTo>
                  <a:cubicBezTo>
                    <a:pt x="355" y="501"/>
                    <a:pt x="391" y="501"/>
                    <a:pt x="437" y="501"/>
                  </a:cubicBezTo>
                  <a:cubicBezTo>
                    <a:pt x="473" y="501"/>
                    <a:pt x="519" y="501"/>
                    <a:pt x="555" y="492"/>
                  </a:cubicBezTo>
                  <a:cubicBezTo>
                    <a:pt x="564" y="492"/>
                    <a:pt x="564" y="492"/>
                    <a:pt x="573" y="492"/>
                  </a:cubicBezTo>
                  <a:cubicBezTo>
                    <a:pt x="582" y="510"/>
                    <a:pt x="582" y="510"/>
                    <a:pt x="582" y="510"/>
                  </a:cubicBezTo>
                  <a:cubicBezTo>
                    <a:pt x="592" y="520"/>
                    <a:pt x="601" y="538"/>
                    <a:pt x="601" y="556"/>
                  </a:cubicBezTo>
                  <a:lnTo>
                    <a:pt x="610" y="6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396">
              <a:extLst>
                <a:ext uri="{FF2B5EF4-FFF2-40B4-BE49-F238E27FC236}">
                  <a16:creationId xmlns:a16="http://schemas.microsoft.com/office/drawing/2014/main" id="{7CFA0C41-5995-7A48-89AA-FCB5AE3B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2946" y="5912656"/>
              <a:ext cx="200458" cy="132122"/>
            </a:xfrm>
            <a:custGeom>
              <a:avLst/>
              <a:gdLst>
                <a:gd name="T0" fmla="*/ 18 w 192"/>
                <a:gd name="T1" fmla="*/ 128 h 129"/>
                <a:gd name="T2" fmla="*/ 18 w 192"/>
                <a:gd name="T3" fmla="*/ 128 h 129"/>
                <a:gd name="T4" fmla="*/ 9 w 192"/>
                <a:gd name="T5" fmla="*/ 119 h 129"/>
                <a:gd name="T6" fmla="*/ 18 w 192"/>
                <a:gd name="T7" fmla="*/ 100 h 129"/>
                <a:gd name="T8" fmla="*/ 64 w 192"/>
                <a:gd name="T9" fmla="*/ 82 h 129"/>
                <a:gd name="T10" fmla="*/ 54 w 192"/>
                <a:gd name="T11" fmla="*/ 73 h 129"/>
                <a:gd name="T12" fmla="*/ 45 w 192"/>
                <a:gd name="T13" fmla="*/ 27 h 129"/>
                <a:gd name="T14" fmla="*/ 91 w 192"/>
                <a:gd name="T15" fmla="*/ 9 h 129"/>
                <a:gd name="T16" fmla="*/ 127 w 192"/>
                <a:gd name="T17" fmla="*/ 27 h 129"/>
                <a:gd name="T18" fmla="*/ 127 w 192"/>
                <a:gd name="T19" fmla="*/ 64 h 129"/>
                <a:gd name="T20" fmla="*/ 173 w 192"/>
                <a:gd name="T21" fmla="*/ 55 h 129"/>
                <a:gd name="T22" fmla="*/ 182 w 192"/>
                <a:gd name="T23" fmla="*/ 73 h 129"/>
                <a:gd name="T24" fmla="*/ 173 w 192"/>
                <a:gd name="T25" fmla="*/ 82 h 129"/>
                <a:gd name="T26" fmla="*/ 127 w 192"/>
                <a:gd name="T27" fmla="*/ 91 h 129"/>
                <a:gd name="T28" fmla="*/ 100 w 192"/>
                <a:gd name="T29" fmla="*/ 91 h 129"/>
                <a:gd name="T30" fmla="*/ 64 w 192"/>
                <a:gd name="T31" fmla="*/ 119 h 129"/>
                <a:gd name="T32" fmla="*/ 18 w 192"/>
                <a:gd name="T33" fmla="*/ 128 h 129"/>
                <a:gd name="T34" fmla="*/ 82 w 192"/>
                <a:gd name="T35" fmla="*/ 37 h 129"/>
                <a:gd name="T36" fmla="*/ 82 w 192"/>
                <a:gd name="T37" fmla="*/ 37 h 129"/>
                <a:gd name="T38" fmla="*/ 82 w 192"/>
                <a:gd name="T39" fmla="*/ 37 h 129"/>
                <a:gd name="T40" fmla="*/ 73 w 192"/>
                <a:gd name="T41" fmla="*/ 46 h 129"/>
                <a:gd name="T42" fmla="*/ 73 w 192"/>
                <a:gd name="T43" fmla="*/ 55 h 129"/>
                <a:gd name="T44" fmla="*/ 91 w 192"/>
                <a:gd name="T45" fmla="*/ 64 h 129"/>
                <a:gd name="T46" fmla="*/ 100 w 192"/>
                <a:gd name="T47" fmla="*/ 55 h 129"/>
                <a:gd name="T48" fmla="*/ 100 w 192"/>
                <a:gd name="T49" fmla="*/ 37 h 129"/>
                <a:gd name="T50" fmla="*/ 82 w 192"/>
                <a:gd name="T51" fmla="*/ 37 h 129"/>
                <a:gd name="T52" fmla="*/ 100 w 192"/>
                <a:gd name="T53" fmla="*/ 37 h 129"/>
                <a:gd name="T54" fmla="*/ 100 w 192"/>
                <a:gd name="T55" fmla="*/ 3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29">
                  <a:moveTo>
                    <a:pt x="18" y="128"/>
                  </a:moveTo>
                  <a:lnTo>
                    <a:pt x="18" y="128"/>
                  </a:lnTo>
                  <a:cubicBezTo>
                    <a:pt x="9" y="128"/>
                    <a:pt x="9" y="128"/>
                    <a:pt x="9" y="119"/>
                  </a:cubicBezTo>
                  <a:cubicBezTo>
                    <a:pt x="0" y="119"/>
                    <a:pt x="9" y="110"/>
                    <a:pt x="18" y="100"/>
                  </a:cubicBezTo>
                  <a:cubicBezTo>
                    <a:pt x="27" y="100"/>
                    <a:pt x="45" y="91"/>
                    <a:pt x="64" y="82"/>
                  </a:cubicBezTo>
                  <a:lnTo>
                    <a:pt x="54" y="73"/>
                  </a:lnTo>
                  <a:cubicBezTo>
                    <a:pt x="45" y="64"/>
                    <a:pt x="36" y="55"/>
                    <a:pt x="45" y="27"/>
                  </a:cubicBezTo>
                  <a:cubicBezTo>
                    <a:pt x="54" y="18"/>
                    <a:pt x="73" y="0"/>
                    <a:pt x="91" y="9"/>
                  </a:cubicBezTo>
                  <a:cubicBezTo>
                    <a:pt x="100" y="9"/>
                    <a:pt x="118" y="18"/>
                    <a:pt x="127" y="27"/>
                  </a:cubicBezTo>
                  <a:cubicBezTo>
                    <a:pt x="127" y="37"/>
                    <a:pt x="127" y="55"/>
                    <a:pt x="127" y="64"/>
                  </a:cubicBezTo>
                  <a:cubicBezTo>
                    <a:pt x="137" y="64"/>
                    <a:pt x="155" y="64"/>
                    <a:pt x="173" y="55"/>
                  </a:cubicBezTo>
                  <a:cubicBezTo>
                    <a:pt x="173" y="55"/>
                    <a:pt x="182" y="64"/>
                    <a:pt x="182" y="73"/>
                  </a:cubicBezTo>
                  <a:cubicBezTo>
                    <a:pt x="191" y="73"/>
                    <a:pt x="182" y="82"/>
                    <a:pt x="173" y="82"/>
                  </a:cubicBezTo>
                  <a:cubicBezTo>
                    <a:pt x="173" y="82"/>
                    <a:pt x="155" y="91"/>
                    <a:pt x="127" y="91"/>
                  </a:cubicBezTo>
                  <a:cubicBezTo>
                    <a:pt x="118" y="91"/>
                    <a:pt x="109" y="91"/>
                    <a:pt x="100" y="91"/>
                  </a:cubicBezTo>
                  <a:cubicBezTo>
                    <a:pt x="91" y="100"/>
                    <a:pt x="82" y="110"/>
                    <a:pt x="64" y="119"/>
                  </a:cubicBezTo>
                  <a:cubicBezTo>
                    <a:pt x="45" y="128"/>
                    <a:pt x="18" y="128"/>
                    <a:pt x="18" y="128"/>
                  </a:cubicBezTo>
                  <a:close/>
                  <a:moveTo>
                    <a:pt x="82" y="37"/>
                  </a:moveTo>
                  <a:lnTo>
                    <a:pt x="82" y="37"/>
                  </a:lnTo>
                  <a:lnTo>
                    <a:pt x="82" y="37"/>
                  </a:lnTo>
                  <a:cubicBezTo>
                    <a:pt x="82" y="37"/>
                    <a:pt x="73" y="37"/>
                    <a:pt x="73" y="46"/>
                  </a:cubicBezTo>
                  <a:lnTo>
                    <a:pt x="73" y="55"/>
                  </a:lnTo>
                  <a:cubicBezTo>
                    <a:pt x="73" y="55"/>
                    <a:pt x="82" y="64"/>
                    <a:pt x="91" y="64"/>
                  </a:cubicBezTo>
                  <a:lnTo>
                    <a:pt x="100" y="55"/>
                  </a:lnTo>
                  <a:cubicBezTo>
                    <a:pt x="100" y="46"/>
                    <a:pt x="100" y="46"/>
                    <a:pt x="100" y="37"/>
                  </a:cubicBezTo>
                  <a:cubicBezTo>
                    <a:pt x="100" y="37"/>
                    <a:pt x="91" y="37"/>
                    <a:pt x="82" y="37"/>
                  </a:cubicBezTo>
                  <a:close/>
                  <a:moveTo>
                    <a:pt x="100" y="37"/>
                  </a:moveTo>
                  <a:lnTo>
                    <a:pt x="100" y="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397">
              <a:extLst>
                <a:ext uri="{FF2B5EF4-FFF2-40B4-BE49-F238E27FC236}">
                  <a16:creationId xmlns:a16="http://schemas.microsoft.com/office/drawing/2014/main" id="{85636478-9AED-CE46-B4BF-9747AA07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2460" y="6026554"/>
              <a:ext cx="59225" cy="45559"/>
            </a:xfrm>
            <a:custGeom>
              <a:avLst/>
              <a:gdLst>
                <a:gd name="T0" fmla="*/ 0 w 56"/>
                <a:gd name="T1" fmla="*/ 18 h 46"/>
                <a:gd name="T2" fmla="*/ 0 w 56"/>
                <a:gd name="T3" fmla="*/ 18 h 46"/>
                <a:gd name="T4" fmla="*/ 27 w 56"/>
                <a:gd name="T5" fmla="*/ 0 h 46"/>
                <a:gd name="T6" fmla="*/ 55 w 56"/>
                <a:gd name="T7" fmla="*/ 18 h 46"/>
                <a:gd name="T8" fmla="*/ 27 w 56"/>
                <a:gd name="T9" fmla="*/ 45 h 46"/>
                <a:gd name="T10" fmla="*/ 0 w 56"/>
                <a:gd name="T11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6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18" y="0"/>
                    <a:pt x="27" y="0"/>
                  </a:cubicBezTo>
                  <a:cubicBezTo>
                    <a:pt x="37" y="0"/>
                    <a:pt x="55" y="9"/>
                    <a:pt x="55" y="18"/>
                  </a:cubicBezTo>
                  <a:cubicBezTo>
                    <a:pt x="55" y="36"/>
                    <a:pt x="37" y="45"/>
                    <a:pt x="27" y="45"/>
                  </a:cubicBezTo>
                  <a:cubicBezTo>
                    <a:pt x="18" y="45"/>
                    <a:pt x="0" y="36"/>
                    <a:pt x="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398">
              <a:extLst>
                <a:ext uri="{FF2B5EF4-FFF2-40B4-BE49-F238E27FC236}">
                  <a16:creationId xmlns:a16="http://schemas.microsoft.com/office/drawing/2014/main" id="{74AD375B-DC83-2B4A-881E-F4E6867D9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6584" y="5930880"/>
              <a:ext cx="209570" cy="68339"/>
            </a:xfrm>
            <a:custGeom>
              <a:avLst/>
              <a:gdLst>
                <a:gd name="T0" fmla="*/ 182 w 201"/>
                <a:gd name="T1" fmla="*/ 64 h 65"/>
                <a:gd name="T2" fmla="*/ 182 w 201"/>
                <a:gd name="T3" fmla="*/ 64 h 65"/>
                <a:gd name="T4" fmla="*/ 173 w 201"/>
                <a:gd name="T5" fmla="*/ 64 h 65"/>
                <a:gd name="T6" fmla="*/ 91 w 201"/>
                <a:gd name="T7" fmla="*/ 46 h 65"/>
                <a:gd name="T8" fmla="*/ 27 w 201"/>
                <a:gd name="T9" fmla="*/ 46 h 65"/>
                <a:gd name="T10" fmla="*/ 0 w 201"/>
                <a:gd name="T11" fmla="*/ 28 h 65"/>
                <a:gd name="T12" fmla="*/ 18 w 201"/>
                <a:gd name="T13" fmla="*/ 0 h 65"/>
                <a:gd name="T14" fmla="*/ 91 w 201"/>
                <a:gd name="T15" fmla="*/ 0 h 65"/>
                <a:gd name="T16" fmla="*/ 182 w 201"/>
                <a:gd name="T17" fmla="*/ 19 h 65"/>
                <a:gd name="T18" fmla="*/ 200 w 201"/>
                <a:gd name="T19" fmla="*/ 46 h 65"/>
                <a:gd name="T20" fmla="*/ 182 w 201"/>
                <a:gd name="T21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65">
                  <a:moveTo>
                    <a:pt x="182" y="64"/>
                  </a:moveTo>
                  <a:lnTo>
                    <a:pt x="182" y="64"/>
                  </a:lnTo>
                  <a:cubicBezTo>
                    <a:pt x="173" y="64"/>
                    <a:pt x="173" y="64"/>
                    <a:pt x="173" y="64"/>
                  </a:cubicBezTo>
                  <a:cubicBezTo>
                    <a:pt x="146" y="55"/>
                    <a:pt x="118" y="46"/>
                    <a:pt x="91" y="46"/>
                  </a:cubicBezTo>
                  <a:cubicBezTo>
                    <a:pt x="73" y="46"/>
                    <a:pt x="36" y="46"/>
                    <a:pt x="27" y="46"/>
                  </a:cubicBezTo>
                  <a:cubicBezTo>
                    <a:pt x="9" y="46"/>
                    <a:pt x="0" y="46"/>
                    <a:pt x="0" y="28"/>
                  </a:cubicBezTo>
                  <a:cubicBezTo>
                    <a:pt x="0" y="19"/>
                    <a:pt x="0" y="9"/>
                    <a:pt x="18" y="0"/>
                  </a:cubicBezTo>
                  <a:cubicBezTo>
                    <a:pt x="36" y="0"/>
                    <a:pt x="73" y="0"/>
                    <a:pt x="91" y="0"/>
                  </a:cubicBezTo>
                  <a:cubicBezTo>
                    <a:pt x="127" y="9"/>
                    <a:pt x="155" y="9"/>
                    <a:pt x="182" y="19"/>
                  </a:cubicBezTo>
                  <a:cubicBezTo>
                    <a:pt x="191" y="28"/>
                    <a:pt x="200" y="37"/>
                    <a:pt x="200" y="46"/>
                  </a:cubicBezTo>
                  <a:cubicBezTo>
                    <a:pt x="200" y="55"/>
                    <a:pt x="191" y="64"/>
                    <a:pt x="182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399">
              <a:extLst>
                <a:ext uri="{FF2B5EF4-FFF2-40B4-BE49-F238E27FC236}">
                  <a16:creationId xmlns:a16="http://schemas.microsoft.com/office/drawing/2014/main" id="{43D75BD8-6F9D-EB4E-AD89-E32503373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3629" y="2814664"/>
              <a:ext cx="847392" cy="687938"/>
            </a:xfrm>
            <a:custGeom>
              <a:avLst/>
              <a:gdLst>
                <a:gd name="T0" fmla="*/ 639 w 822"/>
                <a:gd name="T1" fmla="*/ 666 h 667"/>
                <a:gd name="T2" fmla="*/ 566 w 822"/>
                <a:gd name="T3" fmla="*/ 611 h 667"/>
                <a:gd name="T4" fmla="*/ 557 w 822"/>
                <a:gd name="T5" fmla="*/ 538 h 667"/>
                <a:gd name="T6" fmla="*/ 438 w 822"/>
                <a:gd name="T7" fmla="*/ 547 h 667"/>
                <a:gd name="T8" fmla="*/ 338 w 822"/>
                <a:gd name="T9" fmla="*/ 602 h 667"/>
                <a:gd name="T10" fmla="*/ 201 w 822"/>
                <a:gd name="T11" fmla="*/ 611 h 667"/>
                <a:gd name="T12" fmla="*/ 146 w 822"/>
                <a:gd name="T13" fmla="*/ 447 h 667"/>
                <a:gd name="T14" fmla="*/ 37 w 822"/>
                <a:gd name="T15" fmla="*/ 392 h 667"/>
                <a:gd name="T16" fmla="*/ 0 w 822"/>
                <a:gd name="T17" fmla="*/ 346 h 667"/>
                <a:gd name="T18" fmla="*/ 46 w 822"/>
                <a:gd name="T19" fmla="*/ 218 h 667"/>
                <a:gd name="T20" fmla="*/ 146 w 822"/>
                <a:gd name="T21" fmla="*/ 109 h 667"/>
                <a:gd name="T22" fmla="*/ 92 w 822"/>
                <a:gd name="T23" fmla="*/ 18 h 667"/>
                <a:gd name="T24" fmla="*/ 256 w 822"/>
                <a:gd name="T25" fmla="*/ 27 h 667"/>
                <a:gd name="T26" fmla="*/ 438 w 822"/>
                <a:gd name="T27" fmla="*/ 36 h 667"/>
                <a:gd name="T28" fmla="*/ 821 w 822"/>
                <a:gd name="T29" fmla="*/ 301 h 667"/>
                <a:gd name="T30" fmla="*/ 766 w 822"/>
                <a:gd name="T31" fmla="*/ 447 h 667"/>
                <a:gd name="T32" fmla="*/ 703 w 822"/>
                <a:gd name="T33" fmla="*/ 565 h 667"/>
                <a:gd name="T34" fmla="*/ 639 w 822"/>
                <a:gd name="T35" fmla="*/ 666 h 667"/>
                <a:gd name="T36" fmla="*/ 611 w 822"/>
                <a:gd name="T37" fmla="*/ 602 h 667"/>
                <a:gd name="T38" fmla="*/ 657 w 822"/>
                <a:gd name="T39" fmla="*/ 602 h 667"/>
                <a:gd name="T40" fmla="*/ 675 w 822"/>
                <a:gd name="T41" fmla="*/ 510 h 667"/>
                <a:gd name="T42" fmla="*/ 748 w 822"/>
                <a:gd name="T43" fmla="*/ 401 h 667"/>
                <a:gd name="T44" fmla="*/ 684 w 822"/>
                <a:gd name="T45" fmla="*/ 146 h 667"/>
                <a:gd name="T46" fmla="*/ 392 w 822"/>
                <a:gd name="T47" fmla="*/ 82 h 667"/>
                <a:gd name="T48" fmla="*/ 237 w 822"/>
                <a:gd name="T49" fmla="*/ 73 h 667"/>
                <a:gd name="T50" fmla="*/ 192 w 822"/>
                <a:gd name="T51" fmla="*/ 100 h 667"/>
                <a:gd name="T52" fmla="*/ 192 w 822"/>
                <a:gd name="T53" fmla="*/ 136 h 667"/>
                <a:gd name="T54" fmla="*/ 46 w 822"/>
                <a:gd name="T55" fmla="*/ 264 h 667"/>
                <a:gd name="T56" fmla="*/ 46 w 822"/>
                <a:gd name="T57" fmla="*/ 346 h 667"/>
                <a:gd name="T58" fmla="*/ 55 w 822"/>
                <a:gd name="T59" fmla="*/ 346 h 667"/>
                <a:gd name="T60" fmla="*/ 155 w 822"/>
                <a:gd name="T61" fmla="*/ 410 h 667"/>
                <a:gd name="T62" fmla="*/ 247 w 822"/>
                <a:gd name="T63" fmla="*/ 602 h 667"/>
                <a:gd name="T64" fmla="*/ 292 w 822"/>
                <a:gd name="T65" fmla="*/ 602 h 667"/>
                <a:gd name="T66" fmla="*/ 301 w 822"/>
                <a:gd name="T67" fmla="*/ 492 h 667"/>
                <a:gd name="T68" fmla="*/ 438 w 822"/>
                <a:gd name="T69" fmla="*/ 501 h 667"/>
                <a:gd name="T70" fmla="*/ 575 w 822"/>
                <a:gd name="T71" fmla="*/ 492 h 667"/>
                <a:gd name="T72" fmla="*/ 602 w 822"/>
                <a:gd name="T73" fmla="*/ 54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2" h="667">
                  <a:moveTo>
                    <a:pt x="639" y="666"/>
                  </a:moveTo>
                  <a:lnTo>
                    <a:pt x="639" y="666"/>
                  </a:lnTo>
                  <a:cubicBezTo>
                    <a:pt x="602" y="666"/>
                    <a:pt x="575" y="647"/>
                    <a:pt x="566" y="620"/>
                  </a:cubicBezTo>
                  <a:lnTo>
                    <a:pt x="566" y="611"/>
                  </a:lnTo>
                  <a:cubicBezTo>
                    <a:pt x="566" y="556"/>
                    <a:pt x="566" y="556"/>
                    <a:pt x="566" y="556"/>
                  </a:cubicBezTo>
                  <a:cubicBezTo>
                    <a:pt x="557" y="547"/>
                    <a:pt x="557" y="538"/>
                    <a:pt x="557" y="538"/>
                  </a:cubicBezTo>
                  <a:cubicBezTo>
                    <a:pt x="547" y="529"/>
                    <a:pt x="547" y="529"/>
                    <a:pt x="547" y="529"/>
                  </a:cubicBezTo>
                  <a:cubicBezTo>
                    <a:pt x="511" y="538"/>
                    <a:pt x="474" y="547"/>
                    <a:pt x="438" y="547"/>
                  </a:cubicBezTo>
                  <a:cubicBezTo>
                    <a:pt x="401" y="547"/>
                    <a:pt x="365" y="538"/>
                    <a:pt x="338" y="529"/>
                  </a:cubicBezTo>
                  <a:cubicBezTo>
                    <a:pt x="338" y="602"/>
                    <a:pt x="338" y="602"/>
                    <a:pt x="338" y="602"/>
                  </a:cubicBezTo>
                  <a:cubicBezTo>
                    <a:pt x="338" y="638"/>
                    <a:pt x="301" y="666"/>
                    <a:pt x="265" y="666"/>
                  </a:cubicBezTo>
                  <a:cubicBezTo>
                    <a:pt x="237" y="666"/>
                    <a:pt x="210" y="647"/>
                    <a:pt x="201" y="611"/>
                  </a:cubicBezTo>
                  <a:cubicBezTo>
                    <a:pt x="174" y="465"/>
                    <a:pt x="174" y="465"/>
                    <a:pt x="174" y="465"/>
                  </a:cubicBezTo>
                  <a:cubicBezTo>
                    <a:pt x="165" y="456"/>
                    <a:pt x="155" y="456"/>
                    <a:pt x="146" y="447"/>
                  </a:cubicBezTo>
                  <a:cubicBezTo>
                    <a:pt x="128" y="447"/>
                    <a:pt x="101" y="437"/>
                    <a:pt x="92" y="428"/>
                  </a:cubicBezTo>
                  <a:cubicBezTo>
                    <a:pt x="73" y="410"/>
                    <a:pt x="55" y="401"/>
                    <a:pt x="37" y="392"/>
                  </a:cubicBezTo>
                  <a:lnTo>
                    <a:pt x="28" y="383"/>
                  </a:lnTo>
                  <a:cubicBezTo>
                    <a:pt x="10" y="374"/>
                    <a:pt x="0" y="364"/>
                    <a:pt x="0" y="346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46"/>
                    <a:pt x="19" y="228"/>
                    <a:pt x="46" y="218"/>
                  </a:cubicBezTo>
                  <a:cubicBezTo>
                    <a:pt x="55" y="218"/>
                    <a:pt x="64" y="209"/>
                    <a:pt x="83" y="182"/>
                  </a:cubicBezTo>
                  <a:cubicBezTo>
                    <a:pt x="92" y="164"/>
                    <a:pt x="110" y="136"/>
                    <a:pt x="146" y="109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2" y="45"/>
                    <a:pt x="83" y="27"/>
                    <a:pt x="92" y="18"/>
                  </a:cubicBezTo>
                  <a:cubicBezTo>
                    <a:pt x="101" y="0"/>
                    <a:pt x="119" y="0"/>
                    <a:pt x="128" y="0"/>
                  </a:cubicBezTo>
                  <a:cubicBezTo>
                    <a:pt x="174" y="9"/>
                    <a:pt x="237" y="27"/>
                    <a:pt x="256" y="27"/>
                  </a:cubicBezTo>
                  <a:cubicBezTo>
                    <a:pt x="274" y="36"/>
                    <a:pt x="347" y="36"/>
                    <a:pt x="392" y="36"/>
                  </a:cubicBezTo>
                  <a:cubicBezTo>
                    <a:pt x="401" y="36"/>
                    <a:pt x="420" y="36"/>
                    <a:pt x="438" y="36"/>
                  </a:cubicBezTo>
                  <a:cubicBezTo>
                    <a:pt x="538" y="36"/>
                    <a:pt x="630" y="63"/>
                    <a:pt x="703" y="109"/>
                  </a:cubicBezTo>
                  <a:cubicBezTo>
                    <a:pt x="785" y="164"/>
                    <a:pt x="821" y="228"/>
                    <a:pt x="821" y="301"/>
                  </a:cubicBezTo>
                  <a:cubicBezTo>
                    <a:pt x="821" y="346"/>
                    <a:pt x="803" y="383"/>
                    <a:pt x="776" y="419"/>
                  </a:cubicBezTo>
                  <a:cubicBezTo>
                    <a:pt x="776" y="428"/>
                    <a:pt x="766" y="437"/>
                    <a:pt x="766" y="447"/>
                  </a:cubicBezTo>
                  <a:cubicBezTo>
                    <a:pt x="739" y="474"/>
                    <a:pt x="730" y="492"/>
                    <a:pt x="712" y="529"/>
                  </a:cubicBezTo>
                  <a:cubicBezTo>
                    <a:pt x="712" y="538"/>
                    <a:pt x="712" y="556"/>
                    <a:pt x="703" y="565"/>
                  </a:cubicBezTo>
                  <a:cubicBezTo>
                    <a:pt x="703" y="574"/>
                    <a:pt x="703" y="583"/>
                    <a:pt x="703" y="602"/>
                  </a:cubicBezTo>
                  <a:cubicBezTo>
                    <a:pt x="703" y="638"/>
                    <a:pt x="675" y="666"/>
                    <a:pt x="639" y="666"/>
                  </a:cubicBezTo>
                  <a:close/>
                  <a:moveTo>
                    <a:pt x="611" y="602"/>
                  </a:moveTo>
                  <a:lnTo>
                    <a:pt x="611" y="602"/>
                  </a:lnTo>
                  <a:cubicBezTo>
                    <a:pt x="611" y="611"/>
                    <a:pt x="620" y="620"/>
                    <a:pt x="639" y="620"/>
                  </a:cubicBezTo>
                  <a:cubicBezTo>
                    <a:pt x="648" y="620"/>
                    <a:pt x="657" y="611"/>
                    <a:pt x="657" y="602"/>
                  </a:cubicBezTo>
                  <a:cubicBezTo>
                    <a:pt x="657" y="583"/>
                    <a:pt x="657" y="574"/>
                    <a:pt x="666" y="565"/>
                  </a:cubicBezTo>
                  <a:cubicBezTo>
                    <a:pt x="666" y="547"/>
                    <a:pt x="666" y="529"/>
                    <a:pt x="675" y="510"/>
                  </a:cubicBezTo>
                  <a:cubicBezTo>
                    <a:pt x="684" y="474"/>
                    <a:pt x="703" y="447"/>
                    <a:pt x="730" y="419"/>
                  </a:cubicBezTo>
                  <a:cubicBezTo>
                    <a:pt x="730" y="410"/>
                    <a:pt x="739" y="401"/>
                    <a:pt x="748" y="401"/>
                  </a:cubicBezTo>
                  <a:cubicBezTo>
                    <a:pt x="766" y="364"/>
                    <a:pt x="776" y="337"/>
                    <a:pt x="776" y="301"/>
                  </a:cubicBezTo>
                  <a:cubicBezTo>
                    <a:pt x="776" y="246"/>
                    <a:pt x="748" y="191"/>
                    <a:pt x="684" y="146"/>
                  </a:cubicBezTo>
                  <a:cubicBezTo>
                    <a:pt x="620" y="100"/>
                    <a:pt x="529" y="82"/>
                    <a:pt x="438" y="82"/>
                  </a:cubicBezTo>
                  <a:cubicBezTo>
                    <a:pt x="420" y="82"/>
                    <a:pt x="411" y="82"/>
                    <a:pt x="392" y="82"/>
                  </a:cubicBezTo>
                  <a:lnTo>
                    <a:pt x="392" y="82"/>
                  </a:lnTo>
                  <a:cubicBezTo>
                    <a:pt x="383" y="82"/>
                    <a:pt x="274" y="82"/>
                    <a:pt x="237" y="73"/>
                  </a:cubicBezTo>
                  <a:cubicBezTo>
                    <a:pt x="228" y="63"/>
                    <a:pt x="183" y="54"/>
                    <a:pt x="146" y="45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9"/>
                    <a:pt x="201" y="109"/>
                    <a:pt x="192" y="118"/>
                  </a:cubicBezTo>
                  <a:cubicBezTo>
                    <a:pt x="192" y="127"/>
                    <a:pt x="192" y="127"/>
                    <a:pt x="192" y="136"/>
                  </a:cubicBezTo>
                  <a:cubicBezTo>
                    <a:pt x="155" y="164"/>
                    <a:pt x="137" y="182"/>
                    <a:pt x="119" y="209"/>
                  </a:cubicBezTo>
                  <a:cubicBezTo>
                    <a:pt x="101" y="237"/>
                    <a:pt x="83" y="264"/>
                    <a:pt x="46" y="264"/>
                  </a:cubicBezTo>
                  <a:lnTo>
                    <a:pt x="46" y="264"/>
                  </a:lnTo>
                  <a:cubicBezTo>
                    <a:pt x="46" y="346"/>
                    <a:pt x="46" y="346"/>
                    <a:pt x="46" y="346"/>
                  </a:cubicBezTo>
                  <a:lnTo>
                    <a:pt x="46" y="346"/>
                  </a:lnTo>
                  <a:lnTo>
                    <a:pt x="55" y="346"/>
                  </a:lnTo>
                  <a:cubicBezTo>
                    <a:pt x="73" y="355"/>
                    <a:pt x="101" y="374"/>
                    <a:pt x="128" y="392"/>
                  </a:cubicBezTo>
                  <a:cubicBezTo>
                    <a:pt x="128" y="401"/>
                    <a:pt x="146" y="401"/>
                    <a:pt x="155" y="410"/>
                  </a:cubicBezTo>
                  <a:cubicBezTo>
                    <a:pt x="183" y="419"/>
                    <a:pt x="210" y="428"/>
                    <a:pt x="210" y="456"/>
                  </a:cubicBezTo>
                  <a:cubicBezTo>
                    <a:pt x="247" y="602"/>
                    <a:pt x="247" y="602"/>
                    <a:pt x="247" y="602"/>
                  </a:cubicBezTo>
                  <a:cubicBezTo>
                    <a:pt x="247" y="611"/>
                    <a:pt x="256" y="620"/>
                    <a:pt x="265" y="620"/>
                  </a:cubicBezTo>
                  <a:cubicBezTo>
                    <a:pt x="283" y="620"/>
                    <a:pt x="292" y="611"/>
                    <a:pt x="292" y="602"/>
                  </a:cubicBezTo>
                  <a:cubicBezTo>
                    <a:pt x="292" y="510"/>
                    <a:pt x="292" y="510"/>
                    <a:pt x="292" y="510"/>
                  </a:cubicBezTo>
                  <a:cubicBezTo>
                    <a:pt x="292" y="501"/>
                    <a:pt x="292" y="492"/>
                    <a:pt x="301" y="492"/>
                  </a:cubicBezTo>
                  <a:cubicBezTo>
                    <a:pt x="301" y="483"/>
                    <a:pt x="310" y="483"/>
                    <a:pt x="319" y="483"/>
                  </a:cubicBezTo>
                  <a:cubicBezTo>
                    <a:pt x="356" y="492"/>
                    <a:pt x="392" y="501"/>
                    <a:pt x="438" y="501"/>
                  </a:cubicBezTo>
                  <a:cubicBezTo>
                    <a:pt x="474" y="501"/>
                    <a:pt x="511" y="492"/>
                    <a:pt x="557" y="483"/>
                  </a:cubicBezTo>
                  <a:cubicBezTo>
                    <a:pt x="557" y="483"/>
                    <a:pt x="566" y="483"/>
                    <a:pt x="575" y="492"/>
                  </a:cubicBezTo>
                  <a:cubicBezTo>
                    <a:pt x="584" y="501"/>
                    <a:pt x="584" y="501"/>
                    <a:pt x="584" y="501"/>
                  </a:cubicBezTo>
                  <a:cubicBezTo>
                    <a:pt x="593" y="520"/>
                    <a:pt x="602" y="529"/>
                    <a:pt x="602" y="547"/>
                  </a:cubicBezTo>
                  <a:lnTo>
                    <a:pt x="611" y="6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00">
              <a:extLst>
                <a:ext uri="{FF2B5EF4-FFF2-40B4-BE49-F238E27FC236}">
                  <a16:creationId xmlns:a16="http://schemas.microsoft.com/office/drawing/2014/main" id="{0A909F42-7CCE-A149-AB51-2A01983F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2684" y="2924005"/>
              <a:ext cx="200458" cy="132122"/>
            </a:xfrm>
            <a:custGeom>
              <a:avLst/>
              <a:gdLst>
                <a:gd name="T0" fmla="*/ 19 w 193"/>
                <a:gd name="T1" fmla="*/ 128 h 129"/>
                <a:gd name="T2" fmla="*/ 19 w 193"/>
                <a:gd name="T3" fmla="*/ 128 h 129"/>
                <a:gd name="T4" fmla="*/ 0 w 193"/>
                <a:gd name="T5" fmla="*/ 119 h 129"/>
                <a:gd name="T6" fmla="*/ 9 w 193"/>
                <a:gd name="T7" fmla="*/ 100 h 129"/>
                <a:gd name="T8" fmla="*/ 64 w 193"/>
                <a:gd name="T9" fmla="*/ 82 h 129"/>
                <a:gd name="T10" fmla="*/ 55 w 193"/>
                <a:gd name="T11" fmla="*/ 73 h 129"/>
                <a:gd name="T12" fmla="*/ 46 w 193"/>
                <a:gd name="T13" fmla="*/ 27 h 129"/>
                <a:gd name="T14" fmla="*/ 92 w 193"/>
                <a:gd name="T15" fmla="*/ 0 h 129"/>
                <a:gd name="T16" fmla="*/ 128 w 193"/>
                <a:gd name="T17" fmla="*/ 27 h 129"/>
                <a:gd name="T18" fmla="*/ 128 w 193"/>
                <a:gd name="T19" fmla="*/ 64 h 129"/>
                <a:gd name="T20" fmla="*/ 174 w 193"/>
                <a:gd name="T21" fmla="*/ 55 h 129"/>
                <a:gd name="T22" fmla="*/ 183 w 193"/>
                <a:gd name="T23" fmla="*/ 64 h 129"/>
                <a:gd name="T24" fmla="*/ 174 w 193"/>
                <a:gd name="T25" fmla="*/ 82 h 129"/>
                <a:gd name="T26" fmla="*/ 128 w 193"/>
                <a:gd name="T27" fmla="*/ 91 h 129"/>
                <a:gd name="T28" fmla="*/ 101 w 193"/>
                <a:gd name="T29" fmla="*/ 91 h 129"/>
                <a:gd name="T30" fmla="*/ 64 w 193"/>
                <a:gd name="T31" fmla="*/ 109 h 129"/>
                <a:gd name="T32" fmla="*/ 19 w 193"/>
                <a:gd name="T33" fmla="*/ 128 h 129"/>
                <a:gd name="T34" fmla="*/ 82 w 193"/>
                <a:gd name="T35" fmla="*/ 27 h 129"/>
                <a:gd name="T36" fmla="*/ 82 w 193"/>
                <a:gd name="T37" fmla="*/ 27 h 129"/>
                <a:gd name="T38" fmla="*/ 82 w 193"/>
                <a:gd name="T39" fmla="*/ 27 h 129"/>
                <a:gd name="T40" fmla="*/ 73 w 193"/>
                <a:gd name="T41" fmla="*/ 37 h 129"/>
                <a:gd name="T42" fmla="*/ 73 w 193"/>
                <a:gd name="T43" fmla="*/ 55 h 129"/>
                <a:gd name="T44" fmla="*/ 92 w 193"/>
                <a:gd name="T45" fmla="*/ 55 h 129"/>
                <a:gd name="T46" fmla="*/ 101 w 193"/>
                <a:gd name="T47" fmla="*/ 55 h 129"/>
                <a:gd name="T48" fmla="*/ 101 w 193"/>
                <a:gd name="T49" fmla="*/ 37 h 129"/>
                <a:gd name="T50" fmla="*/ 82 w 193"/>
                <a:gd name="T51" fmla="*/ 27 h 129"/>
                <a:gd name="T52" fmla="*/ 101 w 193"/>
                <a:gd name="T53" fmla="*/ 37 h 129"/>
                <a:gd name="T54" fmla="*/ 101 w 193"/>
                <a:gd name="T55" fmla="*/ 3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3" h="129">
                  <a:moveTo>
                    <a:pt x="19" y="128"/>
                  </a:moveTo>
                  <a:lnTo>
                    <a:pt x="19" y="128"/>
                  </a:lnTo>
                  <a:cubicBezTo>
                    <a:pt x="9" y="128"/>
                    <a:pt x="9" y="128"/>
                    <a:pt x="0" y="119"/>
                  </a:cubicBezTo>
                  <a:cubicBezTo>
                    <a:pt x="0" y="109"/>
                    <a:pt x="9" y="100"/>
                    <a:pt x="9" y="100"/>
                  </a:cubicBezTo>
                  <a:cubicBezTo>
                    <a:pt x="28" y="100"/>
                    <a:pt x="46" y="91"/>
                    <a:pt x="64" y="82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46" y="64"/>
                    <a:pt x="37" y="46"/>
                    <a:pt x="46" y="27"/>
                  </a:cubicBezTo>
                  <a:cubicBezTo>
                    <a:pt x="55" y="9"/>
                    <a:pt x="73" y="0"/>
                    <a:pt x="92" y="0"/>
                  </a:cubicBezTo>
                  <a:cubicBezTo>
                    <a:pt x="101" y="0"/>
                    <a:pt x="119" y="9"/>
                    <a:pt x="128" y="27"/>
                  </a:cubicBezTo>
                  <a:cubicBezTo>
                    <a:pt x="128" y="37"/>
                    <a:pt x="128" y="46"/>
                    <a:pt x="128" y="64"/>
                  </a:cubicBezTo>
                  <a:cubicBezTo>
                    <a:pt x="137" y="64"/>
                    <a:pt x="155" y="55"/>
                    <a:pt x="174" y="55"/>
                  </a:cubicBezTo>
                  <a:cubicBezTo>
                    <a:pt x="174" y="55"/>
                    <a:pt x="183" y="55"/>
                    <a:pt x="183" y="64"/>
                  </a:cubicBezTo>
                  <a:cubicBezTo>
                    <a:pt x="192" y="73"/>
                    <a:pt x="183" y="82"/>
                    <a:pt x="174" y="82"/>
                  </a:cubicBezTo>
                  <a:cubicBezTo>
                    <a:pt x="174" y="82"/>
                    <a:pt x="155" y="91"/>
                    <a:pt x="128" y="91"/>
                  </a:cubicBezTo>
                  <a:cubicBezTo>
                    <a:pt x="119" y="91"/>
                    <a:pt x="110" y="91"/>
                    <a:pt x="101" y="91"/>
                  </a:cubicBezTo>
                  <a:cubicBezTo>
                    <a:pt x="92" y="100"/>
                    <a:pt x="82" y="100"/>
                    <a:pt x="64" y="109"/>
                  </a:cubicBezTo>
                  <a:cubicBezTo>
                    <a:pt x="37" y="119"/>
                    <a:pt x="19" y="128"/>
                    <a:pt x="19" y="128"/>
                  </a:cubicBezTo>
                  <a:close/>
                  <a:moveTo>
                    <a:pt x="82" y="27"/>
                  </a:moveTo>
                  <a:lnTo>
                    <a:pt x="82" y="27"/>
                  </a:lnTo>
                  <a:lnTo>
                    <a:pt x="82" y="27"/>
                  </a:lnTo>
                  <a:lnTo>
                    <a:pt x="73" y="37"/>
                  </a:lnTo>
                  <a:cubicBezTo>
                    <a:pt x="73" y="46"/>
                    <a:pt x="73" y="46"/>
                    <a:pt x="73" y="55"/>
                  </a:cubicBezTo>
                  <a:cubicBezTo>
                    <a:pt x="73" y="55"/>
                    <a:pt x="82" y="55"/>
                    <a:pt x="92" y="55"/>
                  </a:cubicBezTo>
                  <a:cubicBezTo>
                    <a:pt x="92" y="55"/>
                    <a:pt x="92" y="55"/>
                    <a:pt x="101" y="55"/>
                  </a:cubicBezTo>
                  <a:cubicBezTo>
                    <a:pt x="101" y="46"/>
                    <a:pt x="101" y="37"/>
                    <a:pt x="101" y="37"/>
                  </a:cubicBezTo>
                  <a:cubicBezTo>
                    <a:pt x="101" y="37"/>
                    <a:pt x="92" y="27"/>
                    <a:pt x="82" y="27"/>
                  </a:cubicBez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01">
              <a:extLst>
                <a:ext uri="{FF2B5EF4-FFF2-40B4-BE49-F238E27FC236}">
                  <a16:creationId xmlns:a16="http://schemas.microsoft.com/office/drawing/2014/main" id="{852D3957-620B-BC4A-A635-67CAF27D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2197" y="3028792"/>
              <a:ext cx="54670" cy="50113"/>
            </a:xfrm>
            <a:custGeom>
              <a:avLst/>
              <a:gdLst>
                <a:gd name="T0" fmla="*/ 0 w 55"/>
                <a:gd name="T1" fmla="*/ 28 h 47"/>
                <a:gd name="T2" fmla="*/ 0 w 55"/>
                <a:gd name="T3" fmla="*/ 28 h 47"/>
                <a:gd name="T4" fmla="*/ 27 w 55"/>
                <a:gd name="T5" fmla="*/ 0 h 47"/>
                <a:gd name="T6" fmla="*/ 54 w 55"/>
                <a:gd name="T7" fmla="*/ 28 h 47"/>
                <a:gd name="T8" fmla="*/ 27 w 55"/>
                <a:gd name="T9" fmla="*/ 46 h 47"/>
                <a:gd name="T10" fmla="*/ 0 w 55"/>
                <a:gd name="T11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7">
                  <a:moveTo>
                    <a:pt x="0" y="28"/>
                  </a:moveTo>
                  <a:lnTo>
                    <a:pt x="0" y="28"/>
                  </a:ln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54" y="9"/>
                    <a:pt x="54" y="28"/>
                  </a:cubicBezTo>
                  <a:cubicBezTo>
                    <a:pt x="54" y="37"/>
                    <a:pt x="36" y="46"/>
                    <a:pt x="27" y="46"/>
                  </a:cubicBezTo>
                  <a:cubicBezTo>
                    <a:pt x="9" y="46"/>
                    <a:pt x="0" y="37"/>
                    <a:pt x="0" y="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02">
              <a:extLst>
                <a:ext uri="{FF2B5EF4-FFF2-40B4-BE49-F238E27FC236}">
                  <a16:creationId xmlns:a16="http://schemas.microsoft.com/office/drawing/2014/main" id="{D4324E23-57C1-3343-B57C-5706C785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7210" y="2946786"/>
              <a:ext cx="218682" cy="68337"/>
            </a:xfrm>
            <a:custGeom>
              <a:avLst/>
              <a:gdLst>
                <a:gd name="T0" fmla="*/ 182 w 211"/>
                <a:gd name="T1" fmla="*/ 64 h 65"/>
                <a:gd name="T2" fmla="*/ 182 w 211"/>
                <a:gd name="T3" fmla="*/ 64 h 65"/>
                <a:gd name="T4" fmla="*/ 182 w 211"/>
                <a:gd name="T5" fmla="*/ 55 h 65"/>
                <a:gd name="T6" fmla="*/ 100 w 211"/>
                <a:gd name="T7" fmla="*/ 37 h 65"/>
                <a:gd name="T8" fmla="*/ 27 w 211"/>
                <a:gd name="T9" fmla="*/ 46 h 65"/>
                <a:gd name="T10" fmla="*/ 9 w 211"/>
                <a:gd name="T11" fmla="*/ 28 h 65"/>
                <a:gd name="T12" fmla="*/ 27 w 211"/>
                <a:gd name="T13" fmla="*/ 0 h 65"/>
                <a:gd name="T14" fmla="*/ 100 w 211"/>
                <a:gd name="T15" fmla="*/ 0 h 65"/>
                <a:gd name="T16" fmla="*/ 192 w 211"/>
                <a:gd name="T17" fmla="*/ 19 h 65"/>
                <a:gd name="T18" fmla="*/ 210 w 211"/>
                <a:gd name="T19" fmla="*/ 46 h 65"/>
                <a:gd name="T20" fmla="*/ 182 w 211"/>
                <a:gd name="T21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65">
                  <a:moveTo>
                    <a:pt x="182" y="64"/>
                  </a:moveTo>
                  <a:lnTo>
                    <a:pt x="182" y="64"/>
                  </a:lnTo>
                  <a:cubicBezTo>
                    <a:pt x="182" y="64"/>
                    <a:pt x="182" y="64"/>
                    <a:pt x="182" y="55"/>
                  </a:cubicBezTo>
                  <a:cubicBezTo>
                    <a:pt x="155" y="46"/>
                    <a:pt x="128" y="46"/>
                    <a:pt x="100" y="37"/>
                  </a:cubicBezTo>
                  <a:cubicBezTo>
                    <a:pt x="82" y="37"/>
                    <a:pt x="46" y="37"/>
                    <a:pt x="27" y="46"/>
                  </a:cubicBezTo>
                  <a:cubicBezTo>
                    <a:pt x="18" y="46"/>
                    <a:pt x="9" y="37"/>
                    <a:pt x="9" y="28"/>
                  </a:cubicBezTo>
                  <a:cubicBezTo>
                    <a:pt x="0" y="19"/>
                    <a:pt x="9" y="0"/>
                    <a:pt x="27" y="0"/>
                  </a:cubicBezTo>
                  <a:cubicBezTo>
                    <a:pt x="46" y="0"/>
                    <a:pt x="82" y="0"/>
                    <a:pt x="100" y="0"/>
                  </a:cubicBezTo>
                  <a:cubicBezTo>
                    <a:pt x="137" y="0"/>
                    <a:pt x="164" y="9"/>
                    <a:pt x="192" y="19"/>
                  </a:cubicBezTo>
                  <a:cubicBezTo>
                    <a:pt x="201" y="19"/>
                    <a:pt x="210" y="37"/>
                    <a:pt x="210" y="46"/>
                  </a:cubicBezTo>
                  <a:cubicBezTo>
                    <a:pt x="201" y="55"/>
                    <a:pt x="192" y="64"/>
                    <a:pt x="182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03">
              <a:extLst>
                <a:ext uri="{FF2B5EF4-FFF2-40B4-BE49-F238E27FC236}">
                  <a16:creationId xmlns:a16="http://schemas.microsoft.com/office/drawing/2014/main" id="{7761BD3B-32BA-4448-BA10-66DC7D976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7210" y="2504865"/>
              <a:ext cx="309799" cy="309799"/>
            </a:xfrm>
            <a:custGeom>
              <a:avLst/>
              <a:gdLst>
                <a:gd name="T0" fmla="*/ 109 w 302"/>
                <a:gd name="T1" fmla="*/ 282 h 302"/>
                <a:gd name="T2" fmla="*/ 109 w 302"/>
                <a:gd name="T3" fmla="*/ 282 h 302"/>
                <a:gd name="T4" fmla="*/ 18 w 302"/>
                <a:gd name="T5" fmla="*/ 219 h 302"/>
                <a:gd name="T6" fmla="*/ 9 w 302"/>
                <a:gd name="T7" fmla="*/ 109 h 302"/>
                <a:gd name="T8" fmla="*/ 73 w 302"/>
                <a:gd name="T9" fmla="*/ 18 h 302"/>
                <a:gd name="T10" fmla="*/ 182 w 302"/>
                <a:gd name="T11" fmla="*/ 9 h 302"/>
                <a:gd name="T12" fmla="*/ 274 w 302"/>
                <a:gd name="T13" fmla="*/ 73 h 302"/>
                <a:gd name="T14" fmla="*/ 292 w 302"/>
                <a:gd name="T15" fmla="*/ 182 h 302"/>
                <a:gd name="T16" fmla="*/ 219 w 302"/>
                <a:gd name="T17" fmla="*/ 273 h 302"/>
                <a:gd name="T18" fmla="*/ 109 w 302"/>
                <a:gd name="T19" fmla="*/ 282 h 302"/>
                <a:gd name="T20" fmla="*/ 182 w 302"/>
                <a:gd name="T21" fmla="*/ 27 h 302"/>
                <a:gd name="T22" fmla="*/ 182 w 302"/>
                <a:gd name="T23" fmla="*/ 27 h 302"/>
                <a:gd name="T24" fmla="*/ 27 w 302"/>
                <a:gd name="T25" fmla="*/ 109 h 302"/>
                <a:gd name="T26" fmla="*/ 119 w 302"/>
                <a:gd name="T27" fmla="*/ 273 h 302"/>
                <a:gd name="T28" fmla="*/ 274 w 302"/>
                <a:gd name="T29" fmla="*/ 182 h 302"/>
                <a:gd name="T30" fmla="*/ 182 w 302"/>
                <a:gd name="T31" fmla="*/ 2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2" h="302">
                  <a:moveTo>
                    <a:pt x="109" y="282"/>
                  </a:moveTo>
                  <a:lnTo>
                    <a:pt x="109" y="282"/>
                  </a:lnTo>
                  <a:cubicBezTo>
                    <a:pt x="73" y="273"/>
                    <a:pt x="46" y="255"/>
                    <a:pt x="18" y="219"/>
                  </a:cubicBezTo>
                  <a:cubicBezTo>
                    <a:pt x="0" y="182"/>
                    <a:pt x="0" y="146"/>
                    <a:pt x="9" y="109"/>
                  </a:cubicBezTo>
                  <a:cubicBezTo>
                    <a:pt x="18" y="73"/>
                    <a:pt x="46" y="36"/>
                    <a:pt x="73" y="18"/>
                  </a:cubicBezTo>
                  <a:cubicBezTo>
                    <a:pt x="109" y="0"/>
                    <a:pt x="146" y="0"/>
                    <a:pt x="182" y="9"/>
                  </a:cubicBezTo>
                  <a:cubicBezTo>
                    <a:pt x="219" y="18"/>
                    <a:pt x="255" y="36"/>
                    <a:pt x="274" y="73"/>
                  </a:cubicBezTo>
                  <a:cubicBezTo>
                    <a:pt x="292" y="109"/>
                    <a:pt x="301" y="146"/>
                    <a:pt x="292" y="182"/>
                  </a:cubicBezTo>
                  <a:cubicBezTo>
                    <a:pt x="283" y="219"/>
                    <a:pt x="255" y="255"/>
                    <a:pt x="219" y="273"/>
                  </a:cubicBezTo>
                  <a:cubicBezTo>
                    <a:pt x="192" y="292"/>
                    <a:pt x="146" y="301"/>
                    <a:pt x="109" y="282"/>
                  </a:cubicBezTo>
                  <a:close/>
                  <a:moveTo>
                    <a:pt x="182" y="27"/>
                  </a:moveTo>
                  <a:lnTo>
                    <a:pt x="182" y="27"/>
                  </a:lnTo>
                  <a:cubicBezTo>
                    <a:pt x="109" y="9"/>
                    <a:pt x="46" y="45"/>
                    <a:pt x="27" y="109"/>
                  </a:cubicBezTo>
                  <a:cubicBezTo>
                    <a:pt x="9" y="182"/>
                    <a:pt x="46" y="255"/>
                    <a:pt x="119" y="273"/>
                  </a:cubicBezTo>
                  <a:cubicBezTo>
                    <a:pt x="182" y="292"/>
                    <a:pt x="255" y="246"/>
                    <a:pt x="274" y="182"/>
                  </a:cubicBezTo>
                  <a:cubicBezTo>
                    <a:pt x="292" y="109"/>
                    <a:pt x="246" y="45"/>
                    <a:pt x="182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404">
              <a:extLst>
                <a:ext uri="{FF2B5EF4-FFF2-40B4-BE49-F238E27FC236}">
                  <a16:creationId xmlns:a16="http://schemas.microsoft.com/office/drawing/2014/main" id="{B10EDAE5-1112-614E-B034-45D310F5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9103" y="2532200"/>
              <a:ext cx="255129" cy="255129"/>
            </a:xfrm>
            <a:custGeom>
              <a:avLst/>
              <a:gdLst>
                <a:gd name="T0" fmla="*/ 92 w 248"/>
                <a:gd name="T1" fmla="*/ 228 h 247"/>
                <a:gd name="T2" fmla="*/ 92 w 248"/>
                <a:gd name="T3" fmla="*/ 228 h 247"/>
                <a:gd name="T4" fmla="*/ 9 w 248"/>
                <a:gd name="T5" fmla="*/ 91 h 247"/>
                <a:gd name="T6" fmla="*/ 146 w 248"/>
                <a:gd name="T7" fmla="*/ 9 h 247"/>
                <a:gd name="T8" fmla="*/ 228 w 248"/>
                <a:gd name="T9" fmla="*/ 146 h 247"/>
                <a:gd name="T10" fmla="*/ 92 w 248"/>
                <a:gd name="T11" fmla="*/ 228 h 247"/>
                <a:gd name="T12" fmla="*/ 146 w 248"/>
                <a:gd name="T13" fmla="*/ 28 h 247"/>
                <a:gd name="T14" fmla="*/ 146 w 248"/>
                <a:gd name="T15" fmla="*/ 28 h 247"/>
                <a:gd name="T16" fmla="*/ 28 w 248"/>
                <a:gd name="T17" fmla="*/ 91 h 247"/>
                <a:gd name="T18" fmla="*/ 101 w 248"/>
                <a:gd name="T19" fmla="*/ 210 h 247"/>
                <a:gd name="T20" fmla="*/ 210 w 248"/>
                <a:gd name="T21" fmla="*/ 146 h 247"/>
                <a:gd name="T22" fmla="*/ 146 w 248"/>
                <a:gd name="T23" fmla="*/ 2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247">
                  <a:moveTo>
                    <a:pt x="92" y="228"/>
                  </a:moveTo>
                  <a:lnTo>
                    <a:pt x="92" y="228"/>
                  </a:lnTo>
                  <a:cubicBezTo>
                    <a:pt x="37" y="210"/>
                    <a:pt x="0" y="146"/>
                    <a:pt x="9" y="91"/>
                  </a:cubicBezTo>
                  <a:cubicBezTo>
                    <a:pt x="28" y="28"/>
                    <a:pt x="92" y="0"/>
                    <a:pt x="146" y="9"/>
                  </a:cubicBezTo>
                  <a:cubicBezTo>
                    <a:pt x="210" y="28"/>
                    <a:pt x="247" y="91"/>
                    <a:pt x="228" y="146"/>
                  </a:cubicBezTo>
                  <a:cubicBezTo>
                    <a:pt x="210" y="210"/>
                    <a:pt x="155" y="246"/>
                    <a:pt x="92" y="228"/>
                  </a:cubicBezTo>
                  <a:close/>
                  <a:moveTo>
                    <a:pt x="146" y="28"/>
                  </a:moveTo>
                  <a:lnTo>
                    <a:pt x="146" y="28"/>
                  </a:lnTo>
                  <a:cubicBezTo>
                    <a:pt x="92" y="18"/>
                    <a:pt x="46" y="46"/>
                    <a:pt x="28" y="91"/>
                  </a:cubicBezTo>
                  <a:cubicBezTo>
                    <a:pt x="19" y="146"/>
                    <a:pt x="46" y="201"/>
                    <a:pt x="101" y="210"/>
                  </a:cubicBezTo>
                  <a:cubicBezTo>
                    <a:pt x="146" y="219"/>
                    <a:pt x="201" y="192"/>
                    <a:pt x="210" y="146"/>
                  </a:cubicBezTo>
                  <a:cubicBezTo>
                    <a:pt x="228" y="91"/>
                    <a:pt x="192" y="46"/>
                    <a:pt x="146" y="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405">
              <a:extLst>
                <a:ext uri="{FF2B5EF4-FFF2-40B4-BE49-F238E27FC236}">
                  <a16:creationId xmlns:a16="http://schemas.microsoft.com/office/drawing/2014/main" id="{84A501F5-D5A8-0B4A-B549-5A22C01C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1108" y="2605094"/>
              <a:ext cx="77448" cy="95675"/>
            </a:xfrm>
            <a:custGeom>
              <a:avLst/>
              <a:gdLst>
                <a:gd name="T0" fmla="*/ 28 w 74"/>
                <a:gd name="T1" fmla="*/ 91 h 92"/>
                <a:gd name="T2" fmla="*/ 28 w 74"/>
                <a:gd name="T3" fmla="*/ 91 h 92"/>
                <a:gd name="T4" fmla="*/ 10 w 74"/>
                <a:gd name="T5" fmla="*/ 82 h 92"/>
                <a:gd name="T6" fmla="*/ 0 w 74"/>
                <a:gd name="T7" fmla="*/ 73 h 92"/>
                <a:gd name="T8" fmla="*/ 10 w 74"/>
                <a:gd name="T9" fmla="*/ 73 h 92"/>
                <a:gd name="T10" fmla="*/ 46 w 74"/>
                <a:gd name="T11" fmla="*/ 82 h 92"/>
                <a:gd name="T12" fmla="*/ 55 w 74"/>
                <a:gd name="T13" fmla="*/ 73 h 92"/>
                <a:gd name="T14" fmla="*/ 37 w 74"/>
                <a:gd name="T15" fmla="*/ 46 h 92"/>
                <a:gd name="T16" fmla="*/ 19 w 74"/>
                <a:gd name="T17" fmla="*/ 37 h 92"/>
                <a:gd name="T18" fmla="*/ 19 w 74"/>
                <a:gd name="T19" fmla="*/ 18 h 92"/>
                <a:gd name="T20" fmla="*/ 37 w 74"/>
                <a:gd name="T21" fmla="*/ 0 h 92"/>
                <a:gd name="T22" fmla="*/ 73 w 74"/>
                <a:gd name="T23" fmla="*/ 9 h 92"/>
                <a:gd name="T24" fmla="*/ 73 w 74"/>
                <a:gd name="T25" fmla="*/ 18 h 92"/>
                <a:gd name="T26" fmla="*/ 64 w 74"/>
                <a:gd name="T27" fmla="*/ 18 h 92"/>
                <a:gd name="T28" fmla="*/ 37 w 74"/>
                <a:gd name="T29" fmla="*/ 9 h 92"/>
                <a:gd name="T30" fmla="*/ 28 w 74"/>
                <a:gd name="T31" fmla="*/ 18 h 92"/>
                <a:gd name="T32" fmla="*/ 46 w 74"/>
                <a:gd name="T33" fmla="*/ 46 h 92"/>
                <a:gd name="T34" fmla="*/ 55 w 74"/>
                <a:gd name="T35" fmla="*/ 55 h 92"/>
                <a:gd name="T36" fmla="*/ 64 w 74"/>
                <a:gd name="T37" fmla="*/ 73 h 92"/>
                <a:gd name="T38" fmla="*/ 46 w 74"/>
                <a:gd name="T39" fmla="*/ 91 h 92"/>
                <a:gd name="T40" fmla="*/ 28 w 74"/>
                <a:gd name="T41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92">
                  <a:moveTo>
                    <a:pt x="28" y="91"/>
                  </a:moveTo>
                  <a:lnTo>
                    <a:pt x="28" y="91"/>
                  </a:lnTo>
                  <a:cubicBezTo>
                    <a:pt x="19" y="91"/>
                    <a:pt x="10" y="82"/>
                    <a:pt x="10" y="8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9" y="82"/>
                    <a:pt x="37" y="82"/>
                    <a:pt x="46" y="82"/>
                  </a:cubicBezTo>
                  <a:cubicBezTo>
                    <a:pt x="46" y="82"/>
                    <a:pt x="46" y="73"/>
                    <a:pt x="55" y="73"/>
                  </a:cubicBezTo>
                  <a:cubicBezTo>
                    <a:pt x="55" y="64"/>
                    <a:pt x="46" y="55"/>
                    <a:pt x="37" y="46"/>
                  </a:cubicBezTo>
                  <a:cubicBezTo>
                    <a:pt x="28" y="46"/>
                    <a:pt x="28" y="37"/>
                    <a:pt x="19" y="37"/>
                  </a:cubicBezTo>
                  <a:cubicBezTo>
                    <a:pt x="19" y="28"/>
                    <a:pt x="19" y="28"/>
                    <a:pt x="19" y="18"/>
                  </a:cubicBezTo>
                  <a:cubicBezTo>
                    <a:pt x="19" y="9"/>
                    <a:pt x="28" y="9"/>
                    <a:pt x="37" y="0"/>
                  </a:cubicBezTo>
                  <a:cubicBezTo>
                    <a:pt x="46" y="0"/>
                    <a:pt x="64" y="0"/>
                    <a:pt x="73" y="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64" y="18"/>
                  </a:cubicBezTo>
                  <a:cubicBezTo>
                    <a:pt x="55" y="9"/>
                    <a:pt x="46" y="9"/>
                    <a:pt x="37" y="9"/>
                  </a:cubicBezTo>
                  <a:cubicBezTo>
                    <a:pt x="37" y="18"/>
                    <a:pt x="28" y="18"/>
                    <a:pt x="28" y="18"/>
                  </a:cubicBezTo>
                  <a:cubicBezTo>
                    <a:pt x="28" y="28"/>
                    <a:pt x="37" y="37"/>
                    <a:pt x="46" y="46"/>
                  </a:cubicBezTo>
                  <a:lnTo>
                    <a:pt x="55" y="55"/>
                  </a:lnTo>
                  <a:cubicBezTo>
                    <a:pt x="64" y="64"/>
                    <a:pt x="64" y="64"/>
                    <a:pt x="64" y="73"/>
                  </a:cubicBezTo>
                  <a:cubicBezTo>
                    <a:pt x="55" y="82"/>
                    <a:pt x="55" y="82"/>
                    <a:pt x="46" y="91"/>
                  </a:cubicBezTo>
                  <a:cubicBezTo>
                    <a:pt x="37" y="91"/>
                    <a:pt x="37" y="91"/>
                    <a:pt x="28" y="9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06">
              <a:extLst>
                <a:ext uri="{FF2B5EF4-FFF2-40B4-BE49-F238E27FC236}">
                  <a16:creationId xmlns:a16="http://schemas.microsoft.com/office/drawing/2014/main" id="{17AD5FE6-1FE4-4B46-BFE2-9BEFC6DC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1221" y="2586871"/>
              <a:ext cx="18223" cy="18223"/>
            </a:xfrm>
            <a:custGeom>
              <a:avLst/>
              <a:gdLst>
                <a:gd name="T0" fmla="*/ 9 w 19"/>
                <a:gd name="T1" fmla="*/ 18 h 19"/>
                <a:gd name="T2" fmla="*/ 9 w 19"/>
                <a:gd name="T3" fmla="*/ 18 h 19"/>
                <a:gd name="T4" fmla="*/ 0 w 19"/>
                <a:gd name="T5" fmla="*/ 9 h 19"/>
                <a:gd name="T6" fmla="*/ 9 w 19"/>
                <a:gd name="T7" fmla="*/ 0 h 19"/>
                <a:gd name="T8" fmla="*/ 9 w 19"/>
                <a:gd name="T9" fmla="*/ 0 h 19"/>
                <a:gd name="T10" fmla="*/ 18 w 19"/>
                <a:gd name="T11" fmla="*/ 0 h 19"/>
                <a:gd name="T12" fmla="*/ 9 w 19"/>
                <a:gd name="T13" fmla="*/ 9 h 19"/>
                <a:gd name="T14" fmla="*/ 9 w 19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9" y="18"/>
                  </a:moveTo>
                  <a:lnTo>
                    <a:pt x="9" y="18"/>
                  </a:lnTo>
                  <a:cubicBezTo>
                    <a:pt x="0" y="18"/>
                    <a:pt x="0" y="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8"/>
                    <a:pt x="9" y="18"/>
                    <a:pt x="9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407">
              <a:extLst>
                <a:ext uri="{FF2B5EF4-FFF2-40B4-BE49-F238E27FC236}">
                  <a16:creationId xmlns:a16="http://schemas.microsoft.com/office/drawing/2014/main" id="{D843EF5E-3C6F-C44F-9492-1811CEEF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9332" y="2700769"/>
              <a:ext cx="9112" cy="22778"/>
            </a:xfrm>
            <a:custGeom>
              <a:avLst/>
              <a:gdLst>
                <a:gd name="T0" fmla="*/ 0 w 10"/>
                <a:gd name="T1" fmla="*/ 19 h 20"/>
                <a:gd name="T2" fmla="*/ 0 w 10"/>
                <a:gd name="T3" fmla="*/ 19 h 20"/>
                <a:gd name="T4" fmla="*/ 0 w 10"/>
                <a:gd name="T5" fmla="*/ 19 h 20"/>
                <a:gd name="T6" fmla="*/ 0 w 10"/>
                <a:gd name="T7" fmla="*/ 9 h 20"/>
                <a:gd name="T8" fmla="*/ 9 w 10"/>
                <a:gd name="T9" fmla="*/ 0 h 20"/>
                <a:gd name="T10" fmla="*/ 9 w 10"/>
                <a:gd name="T11" fmla="*/ 9 h 20"/>
                <a:gd name="T12" fmla="*/ 9 w 10"/>
                <a:gd name="T13" fmla="*/ 19 h 20"/>
                <a:gd name="T14" fmla="*/ 0 w 1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lnTo>
                    <a:pt x="9" y="9"/>
                  </a:ln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0" y="1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08">
              <a:extLst>
                <a:ext uri="{FF2B5EF4-FFF2-40B4-BE49-F238E27FC236}">
                  <a16:creationId xmlns:a16="http://schemas.microsoft.com/office/drawing/2014/main" id="{21E10BC0-DA35-5B41-A5A8-F66C0ACA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3629" y="5507185"/>
              <a:ext cx="970402" cy="36447"/>
            </a:xfrm>
            <a:custGeom>
              <a:avLst/>
              <a:gdLst>
                <a:gd name="T0" fmla="*/ 922 w 941"/>
                <a:gd name="T1" fmla="*/ 36 h 37"/>
                <a:gd name="T2" fmla="*/ 922 w 941"/>
                <a:gd name="T3" fmla="*/ 36 h 37"/>
                <a:gd name="T4" fmla="*/ 19 w 941"/>
                <a:gd name="T5" fmla="*/ 36 h 37"/>
                <a:gd name="T6" fmla="*/ 0 w 941"/>
                <a:gd name="T7" fmla="*/ 18 h 37"/>
                <a:gd name="T8" fmla="*/ 19 w 941"/>
                <a:gd name="T9" fmla="*/ 0 h 37"/>
                <a:gd name="T10" fmla="*/ 922 w 941"/>
                <a:gd name="T11" fmla="*/ 0 h 37"/>
                <a:gd name="T12" fmla="*/ 940 w 941"/>
                <a:gd name="T13" fmla="*/ 18 h 37"/>
                <a:gd name="T14" fmla="*/ 922 w 94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37">
                  <a:moveTo>
                    <a:pt x="922" y="36"/>
                  </a:moveTo>
                  <a:lnTo>
                    <a:pt x="922" y="36"/>
                  </a:lnTo>
                  <a:cubicBezTo>
                    <a:pt x="19" y="36"/>
                    <a:pt x="19" y="36"/>
                    <a:pt x="19" y="36"/>
                  </a:cubicBezTo>
                  <a:cubicBezTo>
                    <a:pt x="10" y="36"/>
                    <a:pt x="0" y="27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931" y="0"/>
                    <a:pt x="940" y="9"/>
                    <a:pt x="940" y="18"/>
                  </a:cubicBezTo>
                  <a:cubicBezTo>
                    <a:pt x="940" y="27"/>
                    <a:pt x="931" y="36"/>
                    <a:pt x="92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09">
              <a:extLst>
                <a:ext uri="{FF2B5EF4-FFF2-40B4-BE49-F238E27FC236}">
                  <a16:creationId xmlns:a16="http://schemas.microsoft.com/office/drawing/2014/main" id="{451B4E95-7703-5E42-873E-9B842D68A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3629" y="6008331"/>
              <a:ext cx="979514" cy="50113"/>
            </a:xfrm>
            <a:custGeom>
              <a:avLst/>
              <a:gdLst>
                <a:gd name="T0" fmla="*/ 922 w 950"/>
                <a:gd name="T1" fmla="*/ 46 h 47"/>
                <a:gd name="T2" fmla="*/ 922 w 950"/>
                <a:gd name="T3" fmla="*/ 46 h 47"/>
                <a:gd name="T4" fmla="*/ 28 w 950"/>
                <a:gd name="T5" fmla="*/ 46 h 47"/>
                <a:gd name="T6" fmla="*/ 0 w 950"/>
                <a:gd name="T7" fmla="*/ 28 h 47"/>
                <a:gd name="T8" fmla="*/ 28 w 950"/>
                <a:gd name="T9" fmla="*/ 0 h 47"/>
                <a:gd name="T10" fmla="*/ 922 w 950"/>
                <a:gd name="T11" fmla="*/ 0 h 47"/>
                <a:gd name="T12" fmla="*/ 949 w 950"/>
                <a:gd name="T13" fmla="*/ 28 h 47"/>
                <a:gd name="T14" fmla="*/ 922 w 950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">
                  <a:moveTo>
                    <a:pt x="922" y="46"/>
                  </a:moveTo>
                  <a:lnTo>
                    <a:pt x="922" y="46"/>
                  </a:lnTo>
                  <a:cubicBezTo>
                    <a:pt x="28" y="46"/>
                    <a:pt x="28" y="46"/>
                    <a:pt x="28" y="46"/>
                  </a:cubicBezTo>
                  <a:cubicBezTo>
                    <a:pt x="10" y="46"/>
                    <a:pt x="0" y="37"/>
                    <a:pt x="0" y="28"/>
                  </a:cubicBezTo>
                  <a:cubicBezTo>
                    <a:pt x="0" y="19"/>
                    <a:pt x="10" y="0"/>
                    <a:pt x="28" y="0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940" y="0"/>
                    <a:pt x="949" y="19"/>
                    <a:pt x="949" y="28"/>
                  </a:cubicBezTo>
                  <a:cubicBezTo>
                    <a:pt x="949" y="37"/>
                    <a:pt x="940" y="46"/>
                    <a:pt x="922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10">
              <a:extLst>
                <a:ext uri="{FF2B5EF4-FFF2-40B4-BE49-F238E27FC236}">
                  <a16:creationId xmlns:a16="http://schemas.microsoft.com/office/drawing/2014/main" id="{F485D97D-682C-B843-A510-9A339CC2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8299" y="5507185"/>
              <a:ext cx="856504" cy="546704"/>
            </a:xfrm>
            <a:custGeom>
              <a:avLst/>
              <a:gdLst>
                <a:gd name="T0" fmla="*/ 812 w 831"/>
                <a:gd name="T1" fmla="*/ 529 h 530"/>
                <a:gd name="T2" fmla="*/ 812 w 831"/>
                <a:gd name="T3" fmla="*/ 529 h 530"/>
                <a:gd name="T4" fmla="*/ 18 w 831"/>
                <a:gd name="T5" fmla="*/ 529 h 530"/>
                <a:gd name="T6" fmla="*/ 0 w 831"/>
                <a:gd name="T7" fmla="*/ 511 h 530"/>
                <a:gd name="T8" fmla="*/ 0 w 831"/>
                <a:gd name="T9" fmla="*/ 18 h 530"/>
                <a:gd name="T10" fmla="*/ 18 w 831"/>
                <a:gd name="T11" fmla="*/ 0 h 530"/>
                <a:gd name="T12" fmla="*/ 812 w 831"/>
                <a:gd name="T13" fmla="*/ 0 h 530"/>
                <a:gd name="T14" fmla="*/ 830 w 831"/>
                <a:gd name="T15" fmla="*/ 18 h 530"/>
                <a:gd name="T16" fmla="*/ 830 w 831"/>
                <a:gd name="T17" fmla="*/ 511 h 530"/>
                <a:gd name="T18" fmla="*/ 812 w 831"/>
                <a:gd name="T19" fmla="*/ 529 h 530"/>
                <a:gd name="T20" fmla="*/ 37 w 831"/>
                <a:gd name="T21" fmla="*/ 483 h 530"/>
                <a:gd name="T22" fmla="*/ 37 w 831"/>
                <a:gd name="T23" fmla="*/ 483 h 530"/>
                <a:gd name="T24" fmla="*/ 784 w 831"/>
                <a:gd name="T25" fmla="*/ 483 h 530"/>
                <a:gd name="T26" fmla="*/ 784 w 831"/>
                <a:gd name="T27" fmla="*/ 36 h 530"/>
                <a:gd name="T28" fmla="*/ 37 w 831"/>
                <a:gd name="T29" fmla="*/ 36 h 530"/>
                <a:gd name="T30" fmla="*/ 37 w 831"/>
                <a:gd name="T31" fmla="*/ 483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1" h="530">
                  <a:moveTo>
                    <a:pt x="812" y="529"/>
                  </a:moveTo>
                  <a:lnTo>
                    <a:pt x="812" y="529"/>
                  </a:lnTo>
                  <a:cubicBezTo>
                    <a:pt x="18" y="529"/>
                    <a:pt x="18" y="529"/>
                    <a:pt x="18" y="529"/>
                  </a:cubicBezTo>
                  <a:cubicBezTo>
                    <a:pt x="9" y="529"/>
                    <a:pt x="0" y="520"/>
                    <a:pt x="0" y="5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821" y="0"/>
                    <a:pt x="830" y="9"/>
                    <a:pt x="830" y="18"/>
                  </a:cubicBezTo>
                  <a:cubicBezTo>
                    <a:pt x="830" y="511"/>
                    <a:pt x="830" y="511"/>
                    <a:pt x="830" y="511"/>
                  </a:cubicBezTo>
                  <a:cubicBezTo>
                    <a:pt x="830" y="520"/>
                    <a:pt x="821" y="529"/>
                    <a:pt x="812" y="529"/>
                  </a:cubicBezTo>
                  <a:close/>
                  <a:moveTo>
                    <a:pt x="37" y="483"/>
                  </a:moveTo>
                  <a:lnTo>
                    <a:pt x="37" y="483"/>
                  </a:lnTo>
                  <a:cubicBezTo>
                    <a:pt x="784" y="483"/>
                    <a:pt x="784" y="483"/>
                    <a:pt x="784" y="483"/>
                  </a:cubicBezTo>
                  <a:cubicBezTo>
                    <a:pt x="784" y="36"/>
                    <a:pt x="784" y="36"/>
                    <a:pt x="784" y="36"/>
                  </a:cubicBezTo>
                  <a:cubicBezTo>
                    <a:pt x="37" y="36"/>
                    <a:pt x="37" y="36"/>
                    <a:pt x="37" y="36"/>
                  </a:cubicBezTo>
                  <a:lnTo>
                    <a:pt x="37" y="4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11">
              <a:extLst>
                <a:ext uri="{FF2B5EF4-FFF2-40B4-BE49-F238E27FC236}">
                  <a16:creationId xmlns:a16="http://schemas.microsoft.com/office/drawing/2014/main" id="{71AE6A46-A5E6-0944-B408-9859858A9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2885" y="6008331"/>
              <a:ext cx="41001" cy="359912"/>
            </a:xfrm>
            <a:custGeom>
              <a:avLst/>
              <a:gdLst>
                <a:gd name="T0" fmla="*/ 18 w 38"/>
                <a:gd name="T1" fmla="*/ 347 h 348"/>
                <a:gd name="T2" fmla="*/ 18 w 38"/>
                <a:gd name="T3" fmla="*/ 347 h 348"/>
                <a:gd name="T4" fmla="*/ 0 w 38"/>
                <a:gd name="T5" fmla="*/ 320 h 348"/>
                <a:gd name="T6" fmla="*/ 0 w 38"/>
                <a:gd name="T7" fmla="*/ 28 h 348"/>
                <a:gd name="T8" fmla="*/ 18 w 38"/>
                <a:gd name="T9" fmla="*/ 0 h 348"/>
                <a:gd name="T10" fmla="*/ 37 w 38"/>
                <a:gd name="T11" fmla="*/ 28 h 348"/>
                <a:gd name="T12" fmla="*/ 37 w 38"/>
                <a:gd name="T13" fmla="*/ 320 h 348"/>
                <a:gd name="T14" fmla="*/ 18 w 38"/>
                <a:gd name="T15" fmla="*/ 34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48">
                  <a:moveTo>
                    <a:pt x="18" y="347"/>
                  </a:moveTo>
                  <a:lnTo>
                    <a:pt x="18" y="347"/>
                  </a:lnTo>
                  <a:cubicBezTo>
                    <a:pt x="9" y="347"/>
                    <a:pt x="0" y="329"/>
                    <a:pt x="0" y="32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8" y="0"/>
                    <a:pt x="37" y="19"/>
                    <a:pt x="37" y="28"/>
                  </a:cubicBezTo>
                  <a:cubicBezTo>
                    <a:pt x="37" y="320"/>
                    <a:pt x="37" y="320"/>
                    <a:pt x="37" y="320"/>
                  </a:cubicBezTo>
                  <a:cubicBezTo>
                    <a:pt x="37" y="329"/>
                    <a:pt x="28" y="347"/>
                    <a:pt x="18" y="3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12">
              <a:extLst>
                <a:ext uri="{FF2B5EF4-FFF2-40B4-BE49-F238E27FC236}">
                  <a16:creationId xmlns:a16="http://schemas.microsoft.com/office/drawing/2014/main" id="{68C96702-56AF-7E4D-8F81-517333FE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6868" y="6318130"/>
              <a:ext cx="519369" cy="159454"/>
            </a:xfrm>
            <a:custGeom>
              <a:avLst/>
              <a:gdLst>
                <a:gd name="T0" fmla="*/ 28 w 503"/>
                <a:gd name="T1" fmla="*/ 155 h 156"/>
                <a:gd name="T2" fmla="*/ 28 w 503"/>
                <a:gd name="T3" fmla="*/ 155 h 156"/>
                <a:gd name="T4" fmla="*/ 9 w 503"/>
                <a:gd name="T5" fmla="*/ 146 h 156"/>
                <a:gd name="T6" fmla="*/ 18 w 503"/>
                <a:gd name="T7" fmla="*/ 110 h 156"/>
                <a:gd name="T8" fmla="*/ 246 w 503"/>
                <a:gd name="T9" fmla="*/ 0 h 156"/>
                <a:gd name="T10" fmla="*/ 265 w 503"/>
                <a:gd name="T11" fmla="*/ 0 h 156"/>
                <a:gd name="T12" fmla="*/ 484 w 503"/>
                <a:gd name="T13" fmla="*/ 119 h 156"/>
                <a:gd name="T14" fmla="*/ 493 w 503"/>
                <a:gd name="T15" fmla="*/ 146 h 156"/>
                <a:gd name="T16" fmla="*/ 465 w 503"/>
                <a:gd name="T17" fmla="*/ 155 h 156"/>
                <a:gd name="T18" fmla="*/ 255 w 503"/>
                <a:gd name="T19" fmla="*/ 46 h 156"/>
                <a:gd name="T20" fmla="*/ 37 w 503"/>
                <a:gd name="T21" fmla="*/ 155 h 156"/>
                <a:gd name="T22" fmla="*/ 28 w 503"/>
                <a:gd name="T23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3" h="156">
                  <a:moveTo>
                    <a:pt x="28" y="155"/>
                  </a:moveTo>
                  <a:lnTo>
                    <a:pt x="28" y="155"/>
                  </a:lnTo>
                  <a:cubicBezTo>
                    <a:pt x="18" y="155"/>
                    <a:pt x="9" y="155"/>
                    <a:pt x="9" y="146"/>
                  </a:cubicBezTo>
                  <a:cubicBezTo>
                    <a:pt x="0" y="137"/>
                    <a:pt x="9" y="119"/>
                    <a:pt x="18" y="11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5" y="0"/>
                    <a:pt x="255" y="0"/>
                    <a:pt x="265" y="0"/>
                  </a:cubicBezTo>
                  <a:cubicBezTo>
                    <a:pt x="484" y="119"/>
                    <a:pt x="484" y="119"/>
                    <a:pt x="484" y="119"/>
                  </a:cubicBezTo>
                  <a:cubicBezTo>
                    <a:pt x="502" y="119"/>
                    <a:pt x="502" y="137"/>
                    <a:pt x="493" y="146"/>
                  </a:cubicBezTo>
                  <a:cubicBezTo>
                    <a:pt x="493" y="155"/>
                    <a:pt x="474" y="155"/>
                    <a:pt x="465" y="155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37" y="155"/>
                    <a:pt x="37" y="155"/>
                    <a:pt x="37" y="155"/>
                  </a:cubicBezTo>
                  <a:lnTo>
                    <a:pt x="28" y="15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13">
              <a:extLst>
                <a:ext uri="{FF2B5EF4-FFF2-40B4-BE49-F238E27FC236}">
                  <a16:creationId xmlns:a16="http://schemas.microsoft.com/office/drawing/2014/main" id="{AD34AC86-4BD1-384F-B863-6D6B3CC89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3773" y="6372801"/>
              <a:ext cx="50113" cy="104784"/>
            </a:xfrm>
            <a:custGeom>
              <a:avLst/>
              <a:gdLst>
                <a:gd name="T0" fmla="*/ 18 w 47"/>
                <a:gd name="T1" fmla="*/ 100 h 101"/>
                <a:gd name="T2" fmla="*/ 18 w 47"/>
                <a:gd name="T3" fmla="*/ 100 h 101"/>
                <a:gd name="T4" fmla="*/ 0 w 47"/>
                <a:gd name="T5" fmla="*/ 82 h 101"/>
                <a:gd name="T6" fmla="*/ 0 w 47"/>
                <a:gd name="T7" fmla="*/ 18 h 101"/>
                <a:gd name="T8" fmla="*/ 18 w 47"/>
                <a:gd name="T9" fmla="*/ 0 h 101"/>
                <a:gd name="T10" fmla="*/ 46 w 47"/>
                <a:gd name="T11" fmla="*/ 18 h 101"/>
                <a:gd name="T12" fmla="*/ 46 w 47"/>
                <a:gd name="T13" fmla="*/ 82 h 101"/>
                <a:gd name="T14" fmla="*/ 18 w 47"/>
                <a:gd name="T1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01">
                  <a:moveTo>
                    <a:pt x="18" y="100"/>
                  </a:moveTo>
                  <a:lnTo>
                    <a:pt x="18" y="100"/>
                  </a:lnTo>
                  <a:cubicBezTo>
                    <a:pt x="9" y="100"/>
                    <a:pt x="0" y="91"/>
                    <a:pt x="0" y="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7" y="0"/>
                    <a:pt x="46" y="9"/>
                    <a:pt x="46" y="18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37" y="100"/>
                    <a:pt x="18" y="10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414">
              <a:extLst>
                <a:ext uri="{FF2B5EF4-FFF2-40B4-BE49-F238E27FC236}">
                  <a16:creationId xmlns:a16="http://schemas.microsoft.com/office/drawing/2014/main" id="{F65BC4F7-19C0-7840-9C37-99F73082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5204" y="5611969"/>
              <a:ext cx="350803" cy="359915"/>
            </a:xfrm>
            <a:custGeom>
              <a:avLst/>
              <a:gdLst>
                <a:gd name="T0" fmla="*/ 328 w 338"/>
                <a:gd name="T1" fmla="*/ 155 h 348"/>
                <a:gd name="T2" fmla="*/ 328 w 338"/>
                <a:gd name="T3" fmla="*/ 155 h 348"/>
                <a:gd name="T4" fmla="*/ 182 w 338"/>
                <a:gd name="T5" fmla="*/ 155 h 348"/>
                <a:gd name="T6" fmla="*/ 210 w 338"/>
                <a:gd name="T7" fmla="*/ 18 h 348"/>
                <a:gd name="T8" fmla="*/ 201 w 338"/>
                <a:gd name="T9" fmla="*/ 0 h 348"/>
                <a:gd name="T10" fmla="*/ 164 w 338"/>
                <a:gd name="T11" fmla="*/ 0 h 348"/>
                <a:gd name="T12" fmla="*/ 46 w 338"/>
                <a:gd name="T13" fmla="*/ 46 h 348"/>
                <a:gd name="T14" fmla="*/ 0 w 338"/>
                <a:gd name="T15" fmla="*/ 173 h 348"/>
                <a:gd name="T16" fmla="*/ 46 w 338"/>
                <a:gd name="T17" fmla="*/ 292 h 348"/>
                <a:gd name="T18" fmla="*/ 46 w 338"/>
                <a:gd name="T19" fmla="*/ 292 h 348"/>
                <a:gd name="T20" fmla="*/ 46 w 338"/>
                <a:gd name="T21" fmla="*/ 292 h 348"/>
                <a:gd name="T22" fmla="*/ 164 w 338"/>
                <a:gd name="T23" fmla="*/ 347 h 348"/>
                <a:gd name="T24" fmla="*/ 292 w 338"/>
                <a:gd name="T25" fmla="*/ 292 h 348"/>
                <a:gd name="T26" fmla="*/ 337 w 338"/>
                <a:gd name="T27" fmla="*/ 173 h 348"/>
                <a:gd name="T28" fmla="*/ 328 w 338"/>
                <a:gd name="T29" fmla="*/ 155 h 348"/>
                <a:gd name="T30" fmla="*/ 64 w 338"/>
                <a:gd name="T31" fmla="*/ 64 h 348"/>
                <a:gd name="T32" fmla="*/ 64 w 338"/>
                <a:gd name="T33" fmla="*/ 64 h 348"/>
                <a:gd name="T34" fmla="*/ 164 w 338"/>
                <a:gd name="T35" fmla="*/ 27 h 348"/>
                <a:gd name="T36" fmla="*/ 182 w 338"/>
                <a:gd name="T37" fmla="*/ 27 h 348"/>
                <a:gd name="T38" fmla="*/ 155 w 338"/>
                <a:gd name="T39" fmla="*/ 164 h 348"/>
                <a:gd name="T40" fmla="*/ 55 w 338"/>
                <a:gd name="T41" fmla="*/ 265 h 348"/>
                <a:gd name="T42" fmla="*/ 18 w 338"/>
                <a:gd name="T43" fmla="*/ 173 h 348"/>
                <a:gd name="T44" fmla="*/ 64 w 338"/>
                <a:gd name="T45" fmla="*/ 64 h 348"/>
                <a:gd name="T46" fmla="*/ 274 w 338"/>
                <a:gd name="T47" fmla="*/ 274 h 348"/>
                <a:gd name="T48" fmla="*/ 274 w 338"/>
                <a:gd name="T49" fmla="*/ 274 h 348"/>
                <a:gd name="T50" fmla="*/ 164 w 338"/>
                <a:gd name="T51" fmla="*/ 319 h 348"/>
                <a:gd name="T52" fmla="*/ 73 w 338"/>
                <a:gd name="T53" fmla="*/ 283 h 348"/>
                <a:gd name="T54" fmla="*/ 173 w 338"/>
                <a:gd name="T55" fmla="*/ 183 h 348"/>
                <a:gd name="T56" fmla="*/ 319 w 338"/>
                <a:gd name="T57" fmla="*/ 183 h 348"/>
                <a:gd name="T58" fmla="*/ 274 w 338"/>
                <a:gd name="T59" fmla="*/ 27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" h="348">
                  <a:moveTo>
                    <a:pt x="328" y="155"/>
                  </a:moveTo>
                  <a:lnTo>
                    <a:pt x="328" y="155"/>
                  </a:lnTo>
                  <a:cubicBezTo>
                    <a:pt x="182" y="155"/>
                    <a:pt x="182" y="155"/>
                    <a:pt x="182" y="155"/>
                  </a:cubicBezTo>
                  <a:cubicBezTo>
                    <a:pt x="210" y="18"/>
                    <a:pt x="210" y="18"/>
                    <a:pt x="210" y="18"/>
                  </a:cubicBezTo>
                  <a:cubicBezTo>
                    <a:pt x="210" y="9"/>
                    <a:pt x="201" y="0"/>
                    <a:pt x="201" y="0"/>
                  </a:cubicBezTo>
                  <a:cubicBezTo>
                    <a:pt x="191" y="0"/>
                    <a:pt x="182" y="0"/>
                    <a:pt x="164" y="0"/>
                  </a:cubicBezTo>
                  <a:cubicBezTo>
                    <a:pt x="118" y="0"/>
                    <a:pt x="82" y="18"/>
                    <a:pt x="46" y="46"/>
                  </a:cubicBezTo>
                  <a:cubicBezTo>
                    <a:pt x="18" y="82"/>
                    <a:pt x="0" y="128"/>
                    <a:pt x="0" y="173"/>
                  </a:cubicBezTo>
                  <a:cubicBezTo>
                    <a:pt x="0" y="219"/>
                    <a:pt x="9" y="256"/>
                    <a:pt x="46" y="292"/>
                  </a:cubicBezTo>
                  <a:lnTo>
                    <a:pt x="46" y="292"/>
                  </a:lnTo>
                  <a:lnTo>
                    <a:pt x="46" y="292"/>
                  </a:lnTo>
                  <a:cubicBezTo>
                    <a:pt x="82" y="329"/>
                    <a:pt x="128" y="347"/>
                    <a:pt x="164" y="347"/>
                  </a:cubicBezTo>
                  <a:cubicBezTo>
                    <a:pt x="210" y="347"/>
                    <a:pt x="255" y="329"/>
                    <a:pt x="292" y="292"/>
                  </a:cubicBezTo>
                  <a:cubicBezTo>
                    <a:pt x="319" y="265"/>
                    <a:pt x="337" y="219"/>
                    <a:pt x="337" y="173"/>
                  </a:cubicBezTo>
                  <a:cubicBezTo>
                    <a:pt x="337" y="164"/>
                    <a:pt x="337" y="155"/>
                    <a:pt x="328" y="155"/>
                  </a:cubicBezTo>
                  <a:close/>
                  <a:moveTo>
                    <a:pt x="64" y="64"/>
                  </a:moveTo>
                  <a:lnTo>
                    <a:pt x="64" y="64"/>
                  </a:lnTo>
                  <a:cubicBezTo>
                    <a:pt x="91" y="37"/>
                    <a:pt x="128" y="27"/>
                    <a:pt x="164" y="27"/>
                  </a:cubicBezTo>
                  <a:cubicBezTo>
                    <a:pt x="173" y="27"/>
                    <a:pt x="173" y="27"/>
                    <a:pt x="182" y="27"/>
                  </a:cubicBezTo>
                  <a:cubicBezTo>
                    <a:pt x="155" y="164"/>
                    <a:pt x="155" y="164"/>
                    <a:pt x="155" y="164"/>
                  </a:cubicBezTo>
                  <a:cubicBezTo>
                    <a:pt x="55" y="265"/>
                    <a:pt x="55" y="265"/>
                    <a:pt x="55" y="265"/>
                  </a:cubicBezTo>
                  <a:cubicBezTo>
                    <a:pt x="36" y="237"/>
                    <a:pt x="18" y="210"/>
                    <a:pt x="18" y="173"/>
                  </a:cubicBezTo>
                  <a:cubicBezTo>
                    <a:pt x="18" y="128"/>
                    <a:pt x="36" y="91"/>
                    <a:pt x="64" y="64"/>
                  </a:cubicBezTo>
                  <a:close/>
                  <a:moveTo>
                    <a:pt x="274" y="274"/>
                  </a:moveTo>
                  <a:lnTo>
                    <a:pt x="274" y="274"/>
                  </a:lnTo>
                  <a:cubicBezTo>
                    <a:pt x="246" y="301"/>
                    <a:pt x="210" y="319"/>
                    <a:pt x="164" y="319"/>
                  </a:cubicBezTo>
                  <a:cubicBezTo>
                    <a:pt x="137" y="319"/>
                    <a:pt x="100" y="310"/>
                    <a:pt x="73" y="283"/>
                  </a:cubicBezTo>
                  <a:cubicBezTo>
                    <a:pt x="173" y="183"/>
                    <a:pt x="173" y="183"/>
                    <a:pt x="173" y="183"/>
                  </a:cubicBezTo>
                  <a:cubicBezTo>
                    <a:pt x="319" y="183"/>
                    <a:pt x="319" y="183"/>
                    <a:pt x="319" y="183"/>
                  </a:cubicBezTo>
                  <a:cubicBezTo>
                    <a:pt x="310" y="219"/>
                    <a:pt x="301" y="256"/>
                    <a:pt x="274" y="2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415">
              <a:extLst>
                <a:ext uri="{FF2B5EF4-FFF2-40B4-BE49-F238E27FC236}">
                  <a16:creationId xmlns:a16="http://schemas.microsoft.com/office/drawing/2014/main" id="{4A3381C4-203C-D848-A4C5-38011623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0220" y="5575522"/>
              <a:ext cx="186789" cy="186792"/>
            </a:xfrm>
            <a:custGeom>
              <a:avLst/>
              <a:gdLst>
                <a:gd name="T0" fmla="*/ 146 w 183"/>
                <a:gd name="T1" fmla="*/ 63 h 183"/>
                <a:gd name="T2" fmla="*/ 146 w 183"/>
                <a:gd name="T3" fmla="*/ 63 h 183"/>
                <a:gd name="T4" fmla="*/ 45 w 183"/>
                <a:gd name="T5" fmla="*/ 0 h 183"/>
                <a:gd name="T6" fmla="*/ 36 w 183"/>
                <a:gd name="T7" fmla="*/ 0 h 183"/>
                <a:gd name="T8" fmla="*/ 27 w 183"/>
                <a:gd name="T9" fmla="*/ 9 h 183"/>
                <a:gd name="T10" fmla="*/ 0 w 183"/>
                <a:gd name="T11" fmla="*/ 173 h 183"/>
                <a:gd name="T12" fmla="*/ 0 w 183"/>
                <a:gd name="T13" fmla="*/ 182 h 183"/>
                <a:gd name="T14" fmla="*/ 9 w 183"/>
                <a:gd name="T15" fmla="*/ 182 h 183"/>
                <a:gd name="T16" fmla="*/ 173 w 183"/>
                <a:gd name="T17" fmla="*/ 182 h 183"/>
                <a:gd name="T18" fmla="*/ 182 w 183"/>
                <a:gd name="T19" fmla="*/ 173 h 183"/>
                <a:gd name="T20" fmla="*/ 146 w 183"/>
                <a:gd name="T21" fmla="*/ 63 h 183"/>
                <a:gd name="T22" fmla="*/ 27 w 183"/>
                <a:gd name="T23" fmla="*/ 164 h 183"/>
                <a:gd name="T24" fmla="*/ 27 w 183"/>
                <a:gd name="T25" fmla="*/ 164 h 183"/>
                <a:gd name="T26" fmla="*/ 45 w 183"/>
                <a:gd name="T27" fmla="*/ 27 h 183"/>
                <a:gd name="T28" fmla="*/ 127 w 183"/>
                <a:gd name="T29" fmla="*/ 73 h 183"/>
                <a:gd name="T30" fmla="*/ 164 w 183"/>
                <a:gd name="T31" fmla="*/ 164 h 183"/>
                <a:gd name="T32" fmla="*/ 27 w 183"/>
                <a:gd name="T33" fmla="*/ 16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83">
                  <a:moveTo>
                    <a:pt x="146" y="63"/>
                  </a:moveTo>
                  <a:lnTo>
                    <a:pt x="146" y="63"/>
                  </a:lnTo>
                  <a:cubicBezTo>
                    <a:pt x="118" y="27"/>
                    <a:pt x="82" y="9"/>
                    <a:pt x="4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82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2" y="182"/>
                    <a:pt x="182" y="182"/>
                    <a:pt x="182" y="173"/>
                  </a:cubicBezTo>
                  <a:cubicBezTo>
                    <a:pt x="182" y="127"/>
                    <a:pt x="173" y="91"/>
                    <a:pt x="146" y="63"/>
                  </a:cubicBezTo>
                  <a:close/>
                  <a:moveTo>
                    <a:pt x="27" y="164"/>
                  </a:moveTo>
                  <a:lnTo>
                    <a:pt x="27" y="164"/>
                  </a:lnTo>
                  <a:cubicBezTo>
                    <a:pt x="45" y="27"/>
                    <a:pt x="45" y="27"/>
                    <a:pt x="45" y="27"/>
                  </a:cubicBezTo>
                  <a:cubicBezTo>
                    <a:pt x="82" y="36"/>
                    <a:pt x="109" y="54"/>
                    <a:pt x="127" y="73"/>
                  </a:cubicBezTo>
                  <a:cubicBezTo>
                    <a:pt x="146" y="100"/>
                    <a:pt x="155" y="127"/>
                    <a:pt x="164" y="164"/>
                  </a:cubicBezTo>
                  <a:lnTo>
                    <a:pt x="27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1" name="Freeform 416">
              <a:extLst>
                <a:ext uri="{FF2B5EF4-FFF2-40B4-BE49-F238E27FC236}">
                  <a16:creationId xmlns:a16="http://schemas.microsoft.com/office/drawing/2014/main" id="{C24998EC-CB80-AC45-95F2-45816663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660" y="10491307"/>
              <a:ext cx="1631002" cy="1421432"/>
            </a:xfrm>
            <a:custGeom>
              <a:avLst/>
              <a:gdLst>
                <a:gd name="T0" fmla="*/ 482 w 1578"/>
                <a:gd name="T1" fmla="*/ 1149 h 1378"/>
                <a:gd name="T2" fmla="*/ 482 w 1578"/>
                <a:gd name="T3" fmla="*/ 1149 h 1378"/>
                <a:gd name="T4" fmla="*/ 128 w 1578"/>
                <a:gd name="T5" fmla="*/ 520 h 1378"/>
                <a:gd name="T6" fmla="*/ 428 w 1578"/>
                <a:gd name="T7" fmla="*/ 0 h 1378"/>
                <a:gd name="T8" fmla="*/ 1148 w 1578"/>
                <a:gd name="T9" fmla="*/ 9 h 1378"/>
                <a:gd name="T10" fmla="*/ 1440 w 1578"/>
                <a:gd name="T11" fmla="*/ 529 h 1378"/>
                <a:gd name="T12" fmla="*/ 1075 w 1578"/>
                <a:gd name="T13" fmla="*/ 1149 h 1378"/>
                <a:gd name="T14" fmla="*/ 482 w 1578"/>
                <a:gd name="T15" fmla="*/ 1149 h 1378"/>
                <a:gd name="T16" fmla="*/ 128 w 1578"/>
                <a:gd name="T17" fmla="*/ 520 h 1378"/>
                <a:gd name="T18" fmla="*/ 428 w 1578"/>
                <a:gd name="T19" fmla="*/ 0 h 1378"/>
                <a:gd name="T20" fmla="*/ 1148 w 1578"/>
                <a:gd name="T21" fmla="*/ 9 h 1378"/>
                <a:gd name="T22" fmla="*/ 1440 w 1578"/>
                <a:gd name="T23" fmla="*/ 529 h 1378"/>
                <a:gd name="T24" fmla="*/ 1075 w 1578"/>
                <a:gd name="T25" fmla="*/ 1149 h 1378"/>
                <a:gd name="T26" fmla="*/ 482 w 1578"/>
                <a:gd name="T27" fmla="*/ 1149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8" h="1378">
                  <a:moveTo>
                    <a:pt x="482" y="1149"/>
                  </a:moveTo>
                  <a:lnTo>
                    <a:pt x="482" y="1149"/>
                  </a:lnTo>
                  <a:cubicBezTo>
                    <a:pt x="128" y="520"/>
                    <a:pt x="128" y="520"/>
                    <a:pt x="128" y="520"/>
                  </a:cubicBezTo>
                  <a:cubicBezTo>
                    <a:pt x="0" y="283"/>
                    <a:pt x="164" y="0"/>
                    <a:pt x="428" y="0"/>
                  </a:cubicBezTo>
                  <a:cubicBezTo>
                    <a:pt x="1148" y="9"/>
                    <a:pt x="1148" y="9"/>
                    <a:pt x="1148" y="9"/>
                  </a:cubicBezTo>
                  <a:cubicBezTo>
                    <a:pt x="1413" y="9"/>
                    <a:pt x="1577" y="301"/>
                    <a:pt x="1440" y="529"/>
                  </a:cubicBezTo>
                  <a:cubicBezTo>
                    <a:pt x="1075" y="1149"/>
                    <a:pt x="1075" y="1149"/>
                    <a:pt x="1075" y="1149"/>
                  </a:cubicBezTo>
                  <a:cubicBezTo>
                    <a:pt x="938" y="1377"/>
                    <a:pt x="610" y="1377"/>
                    <a:pt x="482" y="1149"/>
                  </a:cubicBezTo>
                  <a:cubicBezTo>
                    <a:pt x="128" y="520"/>
                    <a:pt x="128" y="520"/>
                    <a:pt x="128" y="520"/>
                  </a:cubicBezTo>
                  <a:cubicBezTo>
                    <a:pt x="0" y="283"/>
                    <a:pt x="164" y="0"/>
                    <a:pt x="428" y="0"/>
                  </a:cubicBezTo>
                  <a:cubicBezTo>
                    <a:pt x="1148" y="9"/>
                    <a:pt x="1148" y="9"/>
                    <a:pt x="1148" y="9"/>
                  </a:cubicBezTo>
                  <a:cubicBezTo>
                    <a:pt x="1413" y="9"/>
                    <a:pt x="1577" y="301"/>
                    <a:pt x="1440" y="529"/>
                  </a:cubicBezTo>
                  <a:cubicBezTo>
                    <a:pt x="1075" y="1149"/>
                    <a:pt x="1075" y="1149"/>
                    <a:pt x="1075" y="1149"/>
                  </a:cubicBezTo>
                  <a:cubicBezTo>
                    <a:pt x="938" y="1377"/>
                    <a:pt x="610" y="1377"/>
                    <a:pt x="482" y="1149"/>
                  </a:cubicBezTo>
                </a:path>
              </a:pathLst>
            </a:custGeom>
            <a:solidFill>
              <a:srgbClr val="7DC4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417">
              <a:extLst>
                <a:ext uri="{FF2B5EF4-FFF2-40B4-BE49-F238E27FC236}">
                  <a16:creationId xmlns:a16="http://schemas.microsoft.com/office/drawing/2014/main" id="{BF9CB2BE-D30F-A243-9C5E-5F654633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787" y="10491307"/>
              <a:ext cx="1640113" cy="1421432"/>
            </a:xfrm>
            <a:custGeom>
              <a:avLst/>
              <a:gdLst>
                <a:gd name="T0" fmla="*/ 493 w 1588"/>
                <a:gd name="T1" fmla="*/ 1149 h 1378"/>
                <a:gd name="T2" fmla="*/ 493 w 1588"/>
                <a:gd name="T3" fmla="*/ 1149 h 1378"/>
                <a:gd name="T4" fmla="*/ 137 w 1588"/>
                <a:gd name="T5" fmla="*/ 520 h 1378"/>
                <a:gd name="T6" fmla="*/ 438 w 1588"/>
                <a:gd name="T7" fmla="*/ 0 h 1378"/>
                <a:gd name="T8" fmla="*/ 1159 w 1588"/>
                <a:gd name="T9" fmla="*/ 9 h 1378"/>
                <a:gd name="T10" fmla="*/ 1451 w 1588"/>
                <a:gd name="T11" fmla="*/ 529 h 1378"/>
                <a:gd name="T12" fmla="*/ 1086 w 1588"/>
                <a:gd name="T13" fmla="*/ 1149 h 1378"/>
                <a:gd name="T14" fmla="*/ 493 w 1588"/>
                <a:gd name="T15" fmla="*/ 1149 h 1378"/>
                <a:gd name="T16" fmla="*/ 137 w 1588"/>
                <a:gd name="T17" fmla="*/ 520 h 1378"/>
                <a:gd name="T18" fmla="*/ 438 w 1588"/>
                <a:gd name="T19" fmla="*/ 0 h 1378"/>
                <a:gd name="T20" fmla="*/ 1159 w 1588"/>
                <a:gd name="T21" fmla="*/ 9 h 1378"/>
                <a:gd name="T22" fmla="*/ 1451 w 1588"/>
                <a:gd name="T23" fmla="*/ 529 h 1378"/>
                <a:gd name="T24" fmla="*/ 1086 w 1588"/>
                <a:gd name="T25" fmla="*/ 1149 h 1378"/>
                <a:gd name="T26" fmla="*/ 493 w 1588"/>
                <a:gd name="T27" fmla="*/ 1149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8" h="1378">
                  <a:moveTo>
                    <a:pt x="493" y="1149"/>
                  </a:moveTo>
                  <a:lnTo>
                    <a:pt x="493" y="1149"/>
                  </a:lnTo>
                  <a:cubicBezTo>
                    <a:pt x="137" y="520"/>
                    <a:pt x="137" y="520"/>
                    <a:pt x="137" y="520"/>
                  </a:cubicBezTo>
                  <a:cubicBezTo>
                    <a:pt x="0" y="283"/>
                    <a:pt x="174" y="0"/>
                    <a:pt x="438" y="0"/>
                  </a:cubicBezTo>
                  <a:cubicBezTo>
                    <a:pt x="1159" y="9"/>
                    <a:pt x="1159" y="9"/>
                    <a:pt x="1159" y="9"/>
                  </a:cubicBezTo>
                  <a:cubicBezTo>
                    <a:pt x="1423" y="9"/>
                    <a:pt x="1587" y="301"/>
                    <a:pt x="1451" y="529"/>
                  </a:cubicBezTo>
                  <a:cubicBezTo>
                    <a:pt x="1086" y="1149"/>
                    <a:pt x="1086" y="1149"/>
                    <a:pt x="1086" y="1149"/>
                  </a:cubicBezTo>
                  <a:cubicBezTo>
                    <a:pt x="949" y="1377"/>
                    <a:pt x="621" y="1377"/>
                    <a:pt x="493" y="1149"/>
                  </a:cubicBezTo>
                  <a:cubicBezTo>
                    <a:pt x="137" y="520"/>
                    <a:pt x="137" y="520"/>
                    <a:pt x="137" y="520"/>
                  </a:cubicBezTo>
                  <a:cubicBezTo>
                    <a:pt x="0" y="283"/>
                    <a:pt x="174" y="0"/>
                    <a:pt x="438" y="0"/>
                  </a:cubicBezTo>
                  <a:cubicBezTo>
                    <a:pt x="1159" y="9"/>
                    <a:pt x="1159" y="9"/>
                    <a:pt x="1159" y="9"/>
                  </a:cubicBezTo>
                  <a:cubicBezTo>
                    <a:pt x="1423" y="9"/>
                    <a:pt x="1587" y="301"/>
                    <a:pt x="1451" y="529"/>
                  </a:cubicBezTo>
                  <a:cubicBezTo>
                    <a:pt x="1086" y="1149"/>
                    <a:pt x="1086" y="1149"/>
                    <a:pt x="1086" y="1149"/>
                  </a:cubicBezTo>
                  <a:cubicBezTo>
                    <a:pt x="949" y="1377"/>
                    <a:pt x="621" y="1377"/>
                    <a:pt x="493" y="1149"/>
                  </a:cubicBezTo>
                </a:path>
              </a:pathLst>
            </a:custGeom>
            <a:solidFill>
              <a:srgbClr val="7DC4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3" name="Freeform 418">
              <a:extLst>
                <a:ext uri="{FF2B5EF4-FFF2-40B4-BE49-F238E27FC236}">
                  <a16:creationId xmlns:a16="http://schemas.microsoft.com/office/drawing/2014/main" id="{C0AE380E-95F5-4248-898A-E6DE963CF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7558" y="10491307"/>
              <a:ext cx="1631002" cy="1421432"/>
            </a:xfrm>
            <a:custGeom>
              <a:avLst/>
              <a:gdLst>
                <a:gd name="T0" fmla="*/ 483 w 1578"/>
                <a:gd name="T1" fmla="*/ 1149 h 1378"/>
                <a:gd name="T2" fmla="*/ 483 w 1578"/>
                <a:gd name="T3" fmla="*/ 1149 h 1378"/>
                <a:gd name="T4" fmla="*/ 127 w 1578"/>
                <a:gd name="T5" fmla="*/ 520 h 1378"/>
                <a:gd name="T6" fmla="*/ 428 w 1578"/>
                <a:gd name="T7" fmla="*/ 0 h 1378"/>
                <a:gd name="T8" fmla="*/ 1149 w 1578"/>
                <a:gd name="T9" fmla="*/ 9 h 1378"/>
                <a:gd name="T10" fmla="*/ 1440 w 1578"/>
                <a:gd name="T11" fmla="*/ 529 h 1378"/>
                <a:gd name="T12" fmla="*/ 1076 w 1578"/>
                <a:gd name="T13" fmla="*/ 1149 h 1378"/>
                <a:gd name="T14" fmla="*/ 483 w 1578"/>
                <a:gd name="T15" fmla="*/ 1149 h 1378"/>
                <a:gd name="T16" fmla="*/ 127 w 1578"/>
                <a:gd name="T17" fmla="*/ 520 h 1378"/>
                <a:gd name="T18" fmla="*/ 428 w 1578"/>
                <a:gd name="T19" fmla="*/ 0 h 1378"/>
                <a:gd name="T20" fmla="*/ 1149 w 1578"/>
                <a:gd name="T21" fmla="*/ 9 h 1378"/>
                <a:gd name="T22" fmla="*/ 1440 w 1578"/>
                <a:gd name="T23" fmla="*/ 529 h 1378"/>
                <a:gd name="T24" fmla="*/ 1076 w 1578"/>
                <a:gd name="T25" fmla="*/ 1149 h 1378"/>
                <a:gd name="T26" fmla="*/ 483 w 1578"/>
                <a:gd name="T27" fmla="*/ 1149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8" h="1378">
                  <a:moveTo>
                    <a:pt x="483" y="1149"/>
                  </a:moveTo>
                  <a:lnTo>
                    <a:pt x="483" y="1149"/>
                  </a:lnTo>
                  <a:cubicBezTo>
                    <a:pt x="127" y="520"/>
                    <a:pt x="127" y="520"/>
                    <a:pt x="127" y="520"/>
                  </a:cubicBezTo>
                  <a:cubicBezTo>
                    <a:pt x="0" y="283"/>
                    <a:pt x="164" y="0"/>
                    <a:pt x="428" y="0"/>
                  </a:cubicBezTo>
                  <a:cubicBezTo>
                    <a:pt x="1149" y="9"/>
                    <a:pt x="1149" y="9"/>
                    <a:pt x="1149" y="9"/>
                  </a:cubicBezTo>
                  <a:cubicBezTo>
                    <a:pt x="1413" y="9"/>
                    <a:pt x="1577" y="301"/>
                    <a:pt x="1440" y="529"/>
                  </a:cubicBezTo>
                  <a:cubicBezTo>
                    <a:pt x="1076" y="1149"/>
                    <a:pt x="1076" y="1149"/>
                    <a:pt x="1076" y="1149"/>
                  </a:cubicBezTo>
                  <a:cubicBezTo>
                    <a:pt x="939" y="1377"/>
                    <a:pt x="611" y="1377"/>
                    <a:pt x="483" y="1149"/>
                  </a:cubicBezTo>
                  <a:cubicBezTo>
                    <a:pt x="127" y="520"/>
                    <a:pt x="127" y="520"/>
                    <a:pt x="127" y="520"/>
                  </a:cubicBezTo>
                  <a:cubicBezTo>
                    <a:pt x="0" y="283"/>
                    <a:pt x="164" y="0"/>
                    <a:pt x="428" y="0"/>
                  </a:cubicBezTo>
                  <a:cubicBezTo>
                    <a:pt x="1149" y="9"/>
                    <a:pt x="1149" y="9"/>
                    <a:pt x="1149" y="9"/>
                  </a:cubicBezTo>
                  <a:cubicBezTo>
                    <a:pt x="1413" y="9"/>
                    <a:pt x="1577" y="301"/>
                    <a:pt x="1440" y="529"/>
                  </a:cubicBezTo>
                  <a:cubicBezTo>
                    <a:pt x="1076" y="1149"/>
                    <a:pt x="1076" y="1149"/>
                    <a:pt x="1076" y="1149"/>
                  </a:cubicBezTo>
                  <a:cubicBezTo>
                    <a:pt x="939" y="1377"/>
                    <a:pt x="611" y="1377"/>
                    <a:pt x="483" y="1149"/>
                  </a:cubicBezTo>
                </a:path>
              </a:pathLst>
            </a:custGeom>
            <a:solidFill>
              <a:srgbClr val="7DC4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Freeform 419">
              <a:extLst>
                <a:ext uri="{FF2B5EF4-FFF2-40B4-BE49-F238E27FC236}">
                  <a16:creationId xmlns:a16="http://schemas.microsoft.com/office/drawing/2014/main" id="{8A52EFFB-296B-F94A-A0A3-F7D4115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0565" y="10491307"/>
              <a:ext cx="1631002" cy="1421432"/>
            </a:xfrm>
            <a:custGeom>
              <a:avLst/>
              <a:gdLst>
                <a:gd name="T0" fmla="*/ 484 w 1579"/>
                <a:gd name="T1" fmla="*/ 1149 h 1378"/>
                <a:gd name="T2" fmla="*/ 484 w 1579"/>
                <a:gd name="T3" fmla="*/ 1149 h 1378"/>
                <a:gd name="T4" fmla="*/ 128 w 1579"/>
                <a:gd name="T5" fmla="*/ 520 h 1378"/>
                <a:gd name="T6" fmla="*/ 429 w 1579"/>
                <a:gd name="T7" fmla="*/ 0 h 1378"/>
                <a:gd name="T8" fmla="*/ 1149 w 1579"/>
                <a:gd name="T9" fmla="*/ 9 h 1378"/>
                <a:gd name="T10" fmla="*/ 1441 w 1579"/>
                <a:gd name="T11" fmla="*/ 529 h 1378"/>
                <a:gd name="T12" fmla="*/ 1077 w 1579"/>
                <a:gd name="T13" fmla="*/ 1149 h 1378"/>
                <a:gd name="T14" fmla="*/ 484 w 1579"/>
                <a:gd name="T15" fmla="*/ 1149 h 1378"/>
                <a:gd name="T16" fmla="*/ 128 w 1579"/>
                <a:gd name="T17" fmla="*/ 520 h 1378"/>
                <a:gd name="T18" fmla="*/ 429 w 1579"/>
                <a:gd name="T19" fmla="*/ 0 h 1378"/>
                <a:gd name="T20" fmla="*/ 1149 w 1579"/>
                <a:gd name="T21" fmla="*/ 9 h 1378"/>
                <a:gd name="T22" fmla="*/ 1441 w 1579"/>
                <a:gd name="T23" fmla="*/ 529 h 1378"/>
                <a:gd name="T24" fmla="*/ 1077 w 1579"/>
                <a:gd name="T25" fmla="*/ 1149 h 1378"/>
                <a:gd name="T26" fmla="*/ 484 w 1579"/>
                <a:gd name="T27" fmla="*/ 1149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9" h="1378">
                  <a:moveTo>
                    <a:pt x="484" y="1149"/>
                  </a:moveTo>
                  <a:lnTo>
                    <a:pt x="484" y="1149"/>
                  </a:lnTo>
                  <a:cubicBezTo>
                    <a:pt x="128" y="520"/>
                    <a:pt x="128" y="520"/>
                    <a:pt x="128" y="520"/>
                  </a:cubicBezTo>
                  <a:cubicBezTo>
                    <a:pt x="0" y="283"/>
                    <a:pt x="165" y="0"/>
                    <a:pt x="429" y="0"/>
                  </a:cubicBezTo>
                  <a:cubicBezTo>
                    <a:pt x="1149" y="9"/>
                    <a:pt x="1149" y="9"/>
                    <a:pt x="1149" y="9"/>
                  </a:cubicBezTo>
                  <a:cubicBezTo>
                    <a:pt x="1414" y="9"/>
                    <a:pt x="1578" y="301"/>
                    <a:pt x="1441" y="529"/>
                  </a:cubicBezTo>
                  <a:cubicBezTo>
                    <a:pt x="1077" y="1149"/>
                    <a:pt x="1077" y="1149"/>
                    <a:pt x="1077" y="1149"/>
                  </a:cubicBezTo>
                  <a:cubicBezTo>
                    <a:pt x="940" y="1377"/>
                    <a:pt x="611" y="1377"/>
                    <a:pt x="484" y="1149"/>
                  </a:cubicBezTo>
                  <a:cubicBezTo>
                    <a:pt x="128" y="520"/>
                    <a:pt x="128" y="520"/>
                    <a:pt x="128" y="520"/>
                  </a:cubicBezTo>
                  <a:cubicBezTo>
                    <a:pt x="0" y="283"/>
                    <a:pt x="165" y="0"/>
                    <a:pt x="429" y="0"/>
                  </a:cubicBezTo>
                  <a:cubicBezTo>
                    <a:pt x="1149" y="9"/>
                    <a:pt x="1149" y="9"/>
                    <a:pt x="1149" y="9"/>
                  </a:cubicBezTo>
                  <a:cubicBezTo>
                    <a:pt x="1414" y="9"/>
                    <a:pt x="1578" y="301"/>
                    <a:pt x="1441" y="529"/>
                  </a:cubicBezTo>
                  <a:cubicBezTo>
                    <a:pt x="1077" y="1149"/>
                    <a:pt x="1077" y="1149"/>
                    <a:pt x="1077" y="1149"/>
                  </a:cubicBezTo>
                  <a:cubicBezTo>
                    <a:pt x="940" y="1377"/>
                    <a:pt x="611" y="1377"/>
                    <a:pt x="484" y="1149"/>
                  </a:cubicBezTo>
                </a:path>
              </a:pathLst>
            </a:custGeom>
            <a:solidFill>
              <a:srgbClr val="7DC4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420">
              <a:extLst>
                <a:ext uri="{FF2B5EF4-FFF2-40B4-BE49-F238E27FC236}">
                  <a16:creationId xmlns:a16="http://schemas.microsoft.com/office/drawing/2014/main" id="{273EF924-4F0E-0949-9C64-8FF40966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08" y="11110906"/>
              <a:ext cx="519369" cy="519369"/>
            </a:xfrm>
            <a:custGeom>
              <a:avLst/>
              <a:gdLst>
                <a:gd name="T0" fmla="*/ 255 w 503"/>
                <a:gd name="T1" fmla="*/ 502 h 503"/>
                <a:gd name="T2" fmla="*/ 255 w 503"/>
                <a:gd name="T3" fmla="*/ 502 h 503"/>
                <a:gd name="T4" fmla="*/ 73 w 503"/>
                <a:gd name="T5" fmla="*/ 429 h 503"/>
                <a:gd name="T6" fmla="*/ 0 w 503"/>
                <a:gd name="T7" fmla="*/ 246 h 503"/>
                <a:gd name="T8" fmla="*/ 73 w 503"/>
                <a:gd name="T9" fmla="*/ 73 h 503"/>
                <a:gd name="T10" fmla="*/ 255 w 503"/>
                <a:gd name="T11" fmla="*/ 0 h 503"/>
                <a:gd name="T12" fmla="*/ 429 w 503"/>
                <a:gd name="T13" fmla="*/ 73 h 503"/>
                <a:gd name="T14" fmla="*/ 502 w 503"/>
                <a:gd name="T15" fmla="*/ 246 h 503"/>
                <a:gd name="T16" fmla="*/ 429 w 503"/>
                <a:gd name="T17" fmla="*/ 429 h 503"/>
                <a:gd name="T18" fmla="*/ 255 w 503"/>
                <a:gd name="T19" fmla="*/ 502 h 503"/>
                <a:gd name="T20" fmla="*/ 255 w 503"/>
                <a:gd name="T21" fmla="*/ 27 h 503"/>
                <a:gd name="T22" fmla="*/ 255 w 503"/>
                <a:gd name="T23" fmla="*/ 27 h 503"/>
                <a:gd name="T24" fmla="*/ 37 w 503"/>
                <a:gd name="T25" fmla="*/ 246 h 503"/>
                <a:gd name="T26" fmla="*/ 255 w 503"/>
                <a:gd name="T27" fmla="*/ 465 h 503"/>
                <a:gd name="T28" fmla="*/ 474 w 503"/>
                <a:gd name="T29" fmla="*/ 246 h 503"/>
                <a:gd name="T30" fmla="*/ 255 w 503"/>
                <a:gd name="T31" fmla="*/ 2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3" h="503">
                  <a:moveTo>
                    <a:pt x="255" y="502"/>
                  </a:moveTo>
                  <a:lnTo>
                    <a:pt x="255" y="502"/>
                  </a:lnTo>
                  <a:cubicBezTo>
                    <a:pt x="191" y="502"/>
                    <a:pt x="128" y="474"/>
                    <a:pt x="73" y="429"/>
                  </a:cubicBezTo>
                  <a:cubicBezTo>
                    <a:pt x="27" y="374"/>
                    <a:pt x="0" y="319"/>
                    <a:pt x="0" y="246"/>
                  </a:cubicBezTo>
                  <a:cubicBezTo>
                    <a:pt x="0" y="183"/>
                    <a:pt x="27" y="119"/>
                    <a:pt x="73" y="73"/>
                  </a:cubicBezTo>
                  <a:cubicBezTo>
                    <a:pt x="128" y="27"/>
                    <a:pt x="191" y="0"/>
                    <a:pt x="255" y="0"/>
                  </a:cubicBezTo>
                  <a:cubicBezTo>
                    <a:pt x="319" y="0"/>
                    <a:pt x="383" y="27"/>
                    <a:pt x="429" y="73"/>
                  </a:cubicBezTo>
                  <a:cubicBezTo>
                    <a:pt x="483" y="119"/>
                    <a:pt x="502" y="183"/>
                    <a:pt x="502" y="246"/>
                  </a:cubicBezTo>
                  <a:cubicBezTo>
                    <a:pt x="502" y="319"/>
                    <a:pt x="483" y="374"/>
                    <a:pt x="429" y="429"/>
                  </a:cubicBezTo>
                  <a:cubicBezTo>
                    <a:pt x="383" y="474"/>
                    <a:pt x="319" y="502"/>
                    <a:pt x="255" y="502"/>
                  </a:cubicBezTo>
                  <a:close/>
                  <a:moveTo>
                    <a:pt x="255" y="27"/>
                  </a:moveTo>
                  <a:lnTo>
                    <a:pt x="255" y="27"/>
                  </a:lnTo>
                  <a:cubicBezTo>
                    <a:pt x="137" y="27"/>
                    <a:pt x="37" y="128"/>
                    <a:pt x="37" y="246"/>
                  </a:cubicBezTo>
                  <a:cubicBezTo>
                    <a:pt x="37" y="365"/>
                    <a:pt x="137" y="465"/>
                    <a:pt x="255" y="465"/>
                  </a:cubicBezTo>
                  <a:cubicBezTo>
                    <a:pt x="374" y="465"/>
                    <a:pt x="474" y="365"/>
                    <a:pt x="474" y="246"/>
                  </a:cubicBezTo>
                  <a:cubicBezTo>
                    <a:pt x="474" y="128"/>
                    <a:pt x="374" y="27"/>
                    <a:pt x="25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21">
              <a:extLst>
                <a:ext uri="{FF2B5EF4-FFF2-40B4-BE49-F238E27FC236}">
                  <a16:creationId xmlns:a16="http://schemas.microsoft.com/office/drawing/2014/main" id="{D7C4DCCD-F87D-054B-8B91-01D4077F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1371" y="11170131"/>
              <a:ext cx="359912" cy="86563"/>
            </a:xfrm>
            <a:custGeom>
              <a:avLst/>
              <a:gdLst>
                <a:gd name="T0" fmla="*/ 173 w 348"/>
                <a:gd name="T1" fmla="*/ 82 h 83"/>
                <a:gd name="T2" fmla="*/ 173 w 348"/>
                <a:gd name="T3" fmla="*/ 82 h 83"/>
                <a:gd name="T4" fmla="*/ 173 w 348"/>
                <a:gd name="T5" fmla="*/ 82 h 83"/>
                <a:gd name="T6" fmla="*/ 9 w 348"/>
                <a:gd name="T7" fmla="*/ 27 h 83"/>
                <a:gd name="T8" fmla="*/ 0 w 348"/>
                <a:gd name="T9" fmla="*/ 9 h 83"/>
                <a:gd name="T10" fmla="*/ 18 w 348"/>
                <a:gd name="T11" fmla="*/ 9 h 83"/>
                <a:gd name="T12" fmla="*/ 173 w 348"/>
                <a:gd name="T13" fmla="*/ 55 h 83"/>
                <a:gd name="T14" fmla="*/ 328 w 348"/>
                <a:gd name="T15" fmla="*/ 9 h 83"/>
                <a:gd name="T16" fmla="*/ 347 w 348"/>
                <a:gd name="T17" fmla="*/ 18 h 83"/>
                <a:gd name="T18" fmla="*/ 337 w 348"/>
                <a:gd name="T19" fmla="*/ 36 h 83"/>
                <a:gd name="T20" fmla="*/ 173 w 348"/>
                <a:gd name="T21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83">
                  <a:moveTo>
                    <a:pt x="173" y="82"/>
                  </a:moveTo>
                  <a:lnTo>
                    <a:pt x="173" y="82"/>
                  </a:lnTo>
                  <a:lnTo>
                    <a:pt x="173" y="82"/>
                  </a:lnTo>
                  <a:cubicBezTo>
                    <a:pt x="109" y="82"/>
                    <a:pt x="55" y="64"/>
                    <a:pt x="9" y="27"/>
                  </a:cubicBezTo>
                  <a:cubicBezTo>
                    <a:pt x="0" y="27"/>
                    <a:pt x="0" y="18"/>
                    <a:pt x="0" y="9"/>
                  </a:cubicBezTo>
                  <a:cubicBezTo>
                    <a:pt x="9" y="0"/>
                    <a:pt x="18" y="0"/>
                    <a:pt x="18" y="9"/>
                  </a:cubicBezTo>
                  <a:cubicBezTo>
                    <a:pt x="64" y="36"/>
                    <a:pt x="119" y="55"/>
                    <a:pt x="173" y="55"/>
                  </a:cubicBezTo>
                  <a:cubicBezTo>
                    <a:pt x="228" y="55"/>
                    <a:pt x="283" y="36"/>
                    <a:pt x="328" y="9"/>
                  </a:cubicBezTo>
                  <a:cubicBezTo>
                    <a:pt x="328" y="9"/>
                    <a:pt x="337" y="9"/>
                    <a:pt x="347" y="18"/>
                  </a:cubicBezTo>
                  <a:cubicBezTo>
                    <a:pt x="347" y="18"/>
                    <a:pt x="347" y="27"/>
                    <a:pt x="337" y="36"/>
                  </a:cubicBezTo>
                  <a:cubicBezTo>
                    <a:pt x="292" y="73"/>
                    <a:pt x="237" y="82"/>
                    <a:pt x="173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22">
              <a:extLst>
                <a:ext uri="{FF2B5EF4-FFF2-40B4-BE49-F238E27FC236}">
                  <a16:creationId xmlns:a16="http://schemas.microsoft.com/office/drawing/2014/main" id="{777E3FAA-A130-6345-810A-E5ACA0FB6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1371" y="11479930"/>
              <a:ext cx="359912" cy="86563"/>
            </a:xfrm>
            <a:custGeom>
              <a:avLst/>
              <a:gdLst>
                <a:gd name="T0" fmla="*/ 328 w 348"/>
                <a:gd name="T1" fmla="*/ 82 h 83"/>
                <a:gd name="T2" fmla="*/ 328 w 348"/>
                <a:gd name="T3" fmla="*/ 82 h 83"/>
                <a:gd name="T4" fmla="*/ 319 w 348"/>
                <a:gd name="T5" fmla="*/ 82 h 83"/>
                <a:gd name="T6" fmla="*/ 173 w 348"/>
                <a:gd name="T7" fmla="*/ 27 h 83"/>
                <a:gd name="T8" fmla="*/ 18 w 348"/>
                <a:gd name="T9" fmla="*/ 73 h 83"/>
                <a:gd name="T10" fmla="*/ 0 w 348"/>
                <a:gd name="T11" fmla="*/ 73 h 83"/>
                <a:gd name="T12" fmla="*/ 9 w 348"/>
                <a:gd name="T13" fmla="*/ 46 h 83"/>
                <a:gd name="T14" fmla="*/ 173 w 348"/>
                <a:gd name="T15" fmla="*/ 0 h 83"/>
                <a:gd name="T16" fmla="*/ 337 w 348"/>
                <a:gd name="T17" fmla="*/ 55 h 83"/>
                <a:gd name="T18" fmla="*/ 347 w 348"/>
                <a:gd name="T19" fmla="*/ 73 h 83"/>
                <a:gd name="T20" fmla="*/ 328 w 348"/>
                <a:gd name="T21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83">
                  <a:moveTo>
                    <a:pt x="328" y="82"/>
                  </a:moveTo>
                  <a:lnTo>
                    <a:pt x="328" y="82"/>
                  </a:lnTo>
                  <a:cubicBezTo>
                    <a:pt x="328" y="82"/>
                    <a:pt x="328" y="82"/>
                    <a:pt x="319" y="82"/>
                  </a:cubicBezTo>
                  <a:cubicBezTo>
                    <a:pt x="283" y="46"/>
                    <a:pt x="228" y="27"/>
                    <a:pt x="173" y="27"/>
                  </a:cubicBezTo>
                  <a:cubicBezTo>
                    <a:pt x="119" y="27"/>
                    <a:pt x="64" y="46"/>
                    <a:pt x="18" y="73"/>
                  </a:cubicBezTo>
                  <a:cubicBezTo>
                    <a:pt x="18" y="82"/>
                    <a:pt x="9" y="82"/>
                    <a:pt x="0" y="73"/>
                  </a:cubicBezTo>
                  <a:cubicBezTo>
                    <a:pt x="0" y="64"/>
                    <a:pt x="0" y="55"/>
                    <a:pt x="9" y="46"/>
                  </a:cubicBezTo>
                  <a:cubicBezTo>
                    <a:pt x="55" y="18"/>
                    <a:pt x="119" y="0"/>
                    <a:pt x="173" y="0"/>
                  </a:cubicBezTo>
                  <a:cubicBezTo>
                    <a:pt x="237" y="0"/>
                    <a:pt x="292" y="18"/>
                    <a:pt x="337" y="55"/>
                  </a:cubicBezTo>
                  <a:cubicBezTo>
                    <a:pt x="347" y="55"/>
                    <a:pt x="347" y="64"/>
                    <a:pt x="347" y="73"/>
                  </a:cubicBezTo>
                  <a:cubicBezTo>
                    <a:pt x="347" y="82"/>
                    <a:pt x="337" y="82"/>
                    <a:pt x="328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23">
              <a:extLst>
                <a:ext uri="{FF2B5EF4-FFF2-40B4-BE49-F238E27FC236}">
                  <a16:creationId xmlns:a16="http://schemas.microsoft.com/office/drawing/2014/main" id="{0CD13B10-29FA-4D41-A279-46D3B338D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808" y="11347811"/>
              <a:ext cx="519369" cy="41001"/>
            </a:xfrm>
            <a:custGeom>
              <a:avLst/>
              <a:gdLst>
                <a:gd name="T0" fmla="*/ 492 w 503"/>
                <a:gd name="T1" fmla="*/ 37 h 38"/>
                <a:gd name="T2" fmla="*/ 492 w 503"/>
                <a:gd name="T3" fmla="*/ 37 h 38"/>
                <a:gd name="T4" fmla="*/ 18 w 503"/>
                <a:gd name="T5" fmla="*/ 37 h 38"/>
                <a:gd name="T6" fmla="*/ 0 w 503"/>
                <a:gd name="T7" fmla="*/ 18 h 38"/>
                <a:gd name="T8" fmla="*/ 18 w 503"/>
                <a:gd name="T9" fmla="*/ 0 h 38"/>
                <a:gd name="T10" fmla="*/ 492 w 503"/>
                <a:gd name="T11" fmla="*/ 0 h 38"/>
                <a:gd name="T12" fmla="*/ 502 w 503"/>
                <a:gd name="T13" fmla="*/ 18 h 38"/>
                <a:gd name="T14" fmla="*/ 492 w 503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3" h="38">
                  <a:moveTo>
                    <a:pt x="492" y="37"/>
                  </a:moveTo>
                  <a:lnTo>
                    <a:pt x="492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02" y="0"/>
                    <a:pt x="502" y="9"/>
                    <a:pt x="502" y="18"/>
                  </a:cubicBezTo>
                  <a:cubicBezTo>
                    <a:pt x="502" y="28"/>
                    <a:pt x="502" y="37"/>
                    <a:pt x="492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24">
              <a:extLst>
                <a:ext uri="{FF2B5EF4-FFF2-40B4-BE49-F238E27FC236}">
                  <a16:creationId xmlns:a16="http://schemas.microsoft.com/office/drawing/2014/main" id="{B1C5E605-81A2-5D44-AF72-AB34ADFD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594" y="11101794"/>
              <a:ext cx="177678" cy="528481"/>
            </a:xfrm>
            <a:custGeom>
              <a:avLst/>
              <a:gdLst>
                <a:gd name="T0" fmla="*/ 146 w 174"/>
                <a:gd name="T1" fmla="*/ 511 h 512"/>
                <a:gd name="T2" fmla="*/ 146 w 174"/>
                <a:gd name="T3" fmla="*/ 511 h 512"/>
                <a:gd name="T4" fmla="*/ 137 w 174"/>
                <a:gd name="T5" fmla="*/ 502 h 512"/>
                <a:gd name="T6" fmla="*/ 9 w 174"/>
                <a:gd name="T7" fmla="*/ 255 h 512"/>
                <a:gd name="T8" fmla="*/ 146 w 174"/>
                <a:gd name="T9" fmla="*/ 9 h 512"/>
                <a:gd name="T10" fmla="*/ 164 w 174"/>
                <a:gd name="T11" fmla="*/ 9 h 512"/>
                <a:gd name="T12" fmla="*/ 164 w 174"/>
                <a:gd name="T13" fmla="*/ 36 h 512"/>
                <a:gd name="T14" fmla="*/ 37 w 174"/>
                <a:gd name="T15" fmla="*/ 255 h 512"/>
                <a:gd name="T16" fmla="*/ 155 w 174"/>
                <a:gd name="T17" fmla="*/ 483 h 512"/>
                <a:gd name="T18" fmla="*/ 155 w 174"/>
                <a:gd name="T19" fmla="*/ 502 h 512"/>
                <a:gd name="T20" fmla="*/ 146 w 174"/>
                <a:gd name="T21" fmla="*/ 51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512">
                  <a:moveTo>
                    <a:pt x="146" y="511"/>
                  </a:moveTo>
                  <a:lnTo>
                    <a:pt x="146" y="511"/>
                  </a:lnTo>
                  <a:cubicBezTo>
                    <a:pt x="137" y="511"/>
                    <a:pt x="137" y="511"/>
                    <a:pt x="137" y="502"/>
                  </a:cubicBezTo>
                  <a:cubicBezTo>
                    <a:pt x="46" y="429"/>
                    <a:pt x="0" y="347"/>
                    <a:pt x="9" y="255"/>
                  </a:cubicBezTo>
                  <a:cubicBezTo>
                    <a:pt x="9" y="164"/>
                    <a:pt x="55" y="82"/>
                    <a:pt x="146" y="9"/>
                  </a:cubicBezTo>
                  <a:cubicBezTo>
                    <a:pt x="155" y="0"/>
                    <a:pt x="164" y="9"/>
                    <a:pt x="164" y="9"/>
                  </a:cubicBezTo>
                  <a:cubicBezTo>
                    <a:pt x="173" y="18"/>
                    <a:pt x="173" y="27"/>
                    <a:pt x="164" y="36"/>
                  </a:cubicBezTo>
                  <a:cubicBezTo>
                    <a:pt x="82" y="100"/>
                    <a:pt x="37" y="173"/>
                    <a:pt x="37" y="255"/>
                  </a:cubicBezTo>
                  <a:cubicBezTo>
                    <a:pt x="37" y="338"/>
                    <a:pt x="73" y="411"/>
                    <a:pt x="155" y="483"/>
                  </a:cubicBezTo>
                  <a:cubicBezTo>
                    <a:pt x="164" y="483"/>
                    <a:pt x="164" y="493"/>
                    <a:pt x="155" y="502"/>
                  </a:cubicBezTo>
                  <a:lnTo>
                    <a:pt x="146" y="5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0" name="Freeform 425">
              <a:extLst>
                <a:ext uri="{FF2B5EF4-FFF2-40B4-BE49-F238E27FC236}">
                  <a16:creationId xmlns:a16="http://schemas.microsoft.com/office/drawing/2014/main" id="{0C03B152-2CF9-5D4F-95DF-269EAEAE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0825" y="11101794"/>
              <a:ext cx="177680" cy="528481"/>
            </a:xfrm>
            <a:custGeom>
              <a:avLst/>
              <a:gdLst>
                <a:gd name="T0" fmla="*/ 18 w 174"/>
                <a:gd name="T1" fmla="*/ 511 h 512"/>
                <a:gd name="T2" fmla="*/ 18 w 174"/>
                <a:gd name="T3" fmla="*/ 511 h 512"/>
                <a:gd name="T4" fmla="*/ 9 w 174"/>
                <a:gd name="T5" fmla="*/ 502 h 512"/>
                <a:gd name="T6" fmla="*/ 9 w 174"/>
                <a:gd name="T7" fmla="*/ 483 h 512"/>
                <a:gd name="T8" fmla="*/ 137 w 174"/>
                <a:gd name="T9" fmla="*/ 255 h 512"/>
                <a:gd name="T10" fmla="*/ 18 w 174"/>
                <a:gd name="T11" fmla="*/ 36 h 512"/>
                <a:gd name="T12" fmla="*/ 18 w 174"/>
                <a:gd name="T13" fmla="*/ 9 h 512"/>
                <a:gd name="T14" fmla="*/ 36 w 174"/>
                <a:gd name="T15" fmla="*/ 9 h 512"/>
                <a:gd name="T16" fmla="*/ 164 w 174"/>
                <a:gd name="T17" fmla="*/ 255 h 512"/>
                <a:gd name="T18" fmla="*/ 27 w 174"/>
                <a:gd name="T19" fmla="*/ 502 h 512"/>
                <a:gd name="T20" fmla="*/ 18 w 174"/>
                <a:gd name="T21" fmla="*/ 51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512">
                  <a:moveTo>
                    <a:pt x="18" y="511"/>
                  </a:moveTo>
                  <a:lnTo>
                    <a:pt x="18" y="511"/>
                  </a:lnTo>
                  <a:cubicBezTo>
                    <a:pt x="9" y="511"/>
                    <a:pt x="9" y="502"/>
                    <a:pt x="9" y="502"/>
                  </a:cubicBezTo>
                  <a:cubicBezTo>
                    <a:pt x="0" y="493"/>
                    <a:pt x="0" y="483"/>
                    <a:pt x="9" y="483"/>
                  </a:cubicBezTo>
                  <a:cubicBezTo>
                    <a:pt x="91" y="420"/>
                    <a:pt x="137" y="338"/>
                    <a:pt x="137" y="255"/>
                  </a:cubicBezTo>
                  <a:cubicBezTo>
                    <a:pt x="137" y="182"/>
                    <a:pt x="100" y="100"/>
                    <a:pt x="18" y="36"/>
                  </a:cubicBezTo>
                  <a:cubicBezTo>
                    <a:pt x="9" y="27"/>
                    <a:pt x="9" y="18"/>
                    <a:pt x="18" y="9"/>
                  </a:cubicBezTo>
                  <a:cubicBezTo>
                    <a:pt x="18" y="9"/>
                    <a:pt x="27" y="0"/>
                    <a:pt x="36" y="9"/>
                  </a:cubicBezTo>
                  <a:cubicBezTo>
                    <a:pt x="128" y="82"/>
                    <a:pt x="173" y="173"/>
                    <a:pt x="164" y="255"/>
                  </a:cubicBezTo>
                  <a:cubicBezTo>
                    <a:pt x="164" y="347"/>
                    <a:pt x="119" y="429"/>
                    <a:pt x="27" y="502"/>
                  </a:cubicBezTo>
                  <a:cubicBezTo>
                    <a:pt x="27" y="511"/>
                    <a:pt x="18" y="511"/>
                    <a:pt x="18" y="5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1" name="Freeform 426">
              <a:extLst>
                <a:ext uri="{FF2B5EF4-FFF2-40B4-BE49-F238E27FC236}">
                  <a16:creationId xmlns:a16="http://schemas.microsoft.com/office/drawing/2014/main" id="{2C039818-BBD6-0D41-BACE-A8D72D93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4836" y="11252136"/>
              <a:ext cx="113895" cy="341692"/>
            </a:xfrm>
            <a:custGeom>
              <a:avLst/>
              <a:gdLst>
                <a:gd name="T0" fmla="*/ 55 w 111"/>
                <a:gd name="T1" fmla="*/ 328 h 329"/>
                <a:gd name="T2" fmla="*/ 55 w 111"/>
                <a:gd name="T3" fmla="*/ 328 h 329"/>
                <a:gd name="T4" fmla="*/ 10 w 111"/>
                <a:gd name="T5" fmla="*/ 301 h 329"/>
                <a:gd name="T6" fmla="*/ 0 w 111"/>
                <a:gd name="T7" fmla="*/ 274 h 329"/>
                <a:gd name="T8" fmla="*/ 28 w 111"/>
                <a:gd name="T9" fmla="*/ 274 h 329"/>
                <a:gd name="T10" fmla="*/ 28 w 111"/>
                <a:gd name="T11" fmla="*/ 274 h 329"/>
                <a:gd name="T12" fmla="*/ 37 w 111"/>
                <a:gd name="T13" fmla="*/ 292 h 329"/>
                <a:gd name="T14" fmla="*/ 55 w 111"/>
                <a:gd name="T15" fmla="*/ 301 h 329"/>
                <a:gd name="T16" fmla="*/ 73 w 111"/>
                <a:gd name="T17" fmla="*/ 292 h 329"/>
                <a:gd name="T18" fmla="*/ 82 w 111"/>
                <a:gd name="T19" fmla="*/ 274 h 329"/>
                <a:gd name="T20" fmla="*/ 82 w 111"/>
                <a:gd name="T21" fmla="*/ 9 h 329"/>
                <a:gd name="T22" fmla="*/ 92 w 111"/>
                <a:gd name="T23" fmla="*/ 0 h 329"/>
                <a:gd name="T24" fmla="*/ 92 w 111"/>
                <a:gd name="T25" fmla="*/ 0 h 329"/>
                <a:gd name="T26" fmla="*/ 110 w 111"/>
                <a:gd name="T27" fmla="*/ 9 h 329"/>
                <a:gd name="T28" fmla="*/ 110 w 111"/>
                <a:gd name="T29" fmla="*/ 274 h 329"/>
                <a:gd name="T30" fmla="*/ 101 w 111"/>
                <a:gd name="T31" fmla="*/ 301 h 329"/>
                <a:gd name="T32" fmla="*/ 55 w 111"/>
                <a:gd name="T33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329">
                  <a:moveTo>
                    <a:pt x="55" y="328"/>
                  </a:moveTo>
                  <a:lnTo>
                    <a:pt x="55" y="328"/>
                  </a:lnTo>
                  <a:cubicBezTo>
                    <a:pt x="37" y="328"/>
                    <a:pt x="19" y="319"/>
                    <a:pt x="10" y="301"/>
                  </a:cubicBezTo>
                  <a:cubicBezTo>
                    <a:pt x="0" y="292"/>
                    <a:pt x="0" y="283"/>
                    <a:pt x="0" y="274"/>
                  </a:cubicBezTo>
                  <a:cubicBezTo>
                    <a:pt x="28" y="274"/>
                    <a:pt x="28" y="274"/>
                    <a:pt x="28" y="274"/>
                  </a:cubicBezTo>
                  <a:lnTo>
                    <a:pt x="28" y="274"/>
                  </a:lnTo>
                  <a:cubicBezTo>
                    <a:pt x="28" y="274"/>
                    <a:pt x="28" y="283"/>
                    <a:pt x="37" y="292"/>
                  </a:cubicBezTo>
                  <a:cubicBezTo>
                    <a:pt x="37" y="292"/>
                    <a:pt x="46" y="301"/>
                    <a:pt x="55" y="301"/>
                  </a:cubicBezTo>
                  <a:cubicBezTo>
                    <a:pt x="64" y="301"/>
                    <a:pt x="73" y="292"/>
                    <a:pt x="73" y="292"/>
                  </a:cubicBezTo>
                  <a:cubicBezTo>
                    <a:pt x="82" y="283"/>
                    <a:pt x="82" y="283"/>
                    <a:pt x="82" y="274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0"/>
                    <a:pt x="92" y="0"/>
                  </a:cubicBezTo>
                  <a:lnTo>
                    <a:pt x="92" y="0"/>
                  </a:lnTo>
                  <a:cubicBezTo>
                    <a:pt x="101" y="0"/>
                    <a:pt x="110" y="9"/>
                    <a:pt x="110" y="9"/>
                  </a:cubicBezTo>
                  <a:cubicBezTo>
                    <a:pt x="110" y="274"/>
                    <a:pt x="110" y="274"/>
                    <a:pt x="110" y="274"/>
                  </a:cubicBezTo>
                  <a:cubicBezTo>
                    <a:pt x="110" y="283"/>
                    <a:pt x="110" y="292"/>
                    <a:pt x="101" y="301"/>
                  </a:cubicBezTo>
                  <a:cubicBezTo>
                    <a:pt x="92" y="319"/>
                    <a:pt x="73" y="328"/>
                    <a:pt x="55" y="3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2" name="Freeform 427">
              <a:extLst>
                <a:ext uri="{FF2B5EF4-FFF2-40B4-BE49-F238E27FC236}">
                  <a16:creationId xmlns:a16="http://schemas.microsoft.com/office/drawing/2014/main" id="{9F853CC4-E2E9-5B4E-8AD7-786F4564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8819" y="11133684"/>
              <a:ext cx="687935" cy="173123"/>
            </a:xfrm>
            <a:custGeom>
              <a:avLst/>
              <a:gdLst>
                <a:gd name="T0" fmla="*/ 529 w 667"/>
                <a:gd name="T1" fmla="*/ 165 h 166"/>
                <a:gd name="T2" fmla="*/ 529 w 667"/>
                <a:gd name="T3" fmla="*/ 165 h 166"/>
                <a:gd name="T4" fmla="*/ 529 w 667"/>
                <a:gd name="T5" fmla="*/ 165 h 166"/>
                <a:gd name="T6" fmla="*/ 329 w 667"/>
                <a:gd name="T7" fmla="*/ 137 h 166"/>
                <a:gd name="T8" fmla="*/ 329 w 667"/>
                <a:gd name="T9" fmla="*/ 137 h 166"/>
                <a:gd name="T10" fmla="*/ 137 w 667"/>
                <a:gd name="T11" fmla="*/ 165 h 166"/>
                <a:gd name="T12" fmla="*/ 110 w 667"/>
                <a:gd name="T13" fmla="*/ 155 h 166"/>
                <a:gd name="T14" fmla="*/ 92 w 667"/>
                <a:gd name="T15" fmla="*/ 137 h 166"/>
                <a:gd name="T16" fmla="*/ 92 w 667"/>
                <a:gd name="T17" fmla="*/ 137 h 166"/>
                <a:gd name="T18" fmla="*/ 19 w 667"/>
                <a:gd name="T19" fmla="*/ 137 h 166"/>
                <a:gd name="T20" fmla="*/ 0 w 667"/>
                <a:gd name="T21" fmla="*/ 128 h 166"/>
                <a:gd name="T22" fmla="*/ 10 w 667"/>
                <a:gd name="T23" fmla="*/ 110 h 166"/>
                <a:gd name="T24" fmla="*/ 110 w 667"/>
                <a:gd name="T25" fmla="*/ 55 h 166"/>
                <a:gd name="T26" fmla="*/ 329 w 667"/>
                <a:gd name="T27" fmla="*/ 0 h 166"/>
                <a:gd name="T28" fmla="*/ 557 w 667"/>
                <a:gd name="T29" fmla="*/ 55 h 166"/>
                <a:gd name="T30" fmla="*/ 657 w 667"/>
                <a:gd name="T31" fmla="*/ 110 h 166"/>
                <a:gd name="T32" fmla="*/ 666 w 667"/>
                <a:gd name="T33" fmla="*/ 128 h 166"/>
                <a:gd name="T34" fmla="*/ 648 w 667"/>
                <a:gd name="T35" fmla="*/ 137 h 166"/>
                <a:gd name="T36" fmla="*/ 575 w 667"/>
                <a:gd name="T37" fmla="*/ 137 h 166"/>
                <a:gd name="T38" fmla="*/ 575 w 667"/>
                <a:gd name="T39" fmla="*/ 137 h 166"/>
                <a:gd name="T40" fmla="*/ 557 w 667"/>
                <a:gd name="T41" fmla="*/ 155 h 166"/>
                <a:gd name="T42" fmla="*/ 529 w 667"/>
                <a:gd name="T43" fmla="*/ 165 h 166"/>
                <a:gd name="T44" fmla="*/ 329 w 667"/>
                <a:gd name="T45" fmla="*/ 110 h 166"/>
                <a:gd name="T46" fmla="*/ 329 w 667"/>
                <a:gd name="T47" fmla="*/ 110 h 166"/>
                <a:gd name="T48" fmla="*/ 529 w 667"/>
                <a:gd name="T49" fmla="*/ 137 h 166"/>
                <a:gd name="T50" fmla="*/ 538 w 667"/>
                <a:gd name="T51" fmla="*/ 128 h 166"/>
                <a:gd name="T52" fmla="*/ 547 w 667"/>
                <a:gd name="T53" fmla="*/ 119 h 166"/>
                <a:gd name="T54" fmla="*/ 575 w 667"/>
                <a:gd name="T55" fmla="*/ 110 h 166"/>
                <a:gd name="T56" fmla="*/ 593 w 667"/>
                <a:gd name="T57" fmla="*/ 110 h 166"/>
                <a:gd name="T58" fmla="*/ 538 w 667"/>
                <a:gd name="T59" fmla="*/ 82 h 166"/>
                <a:gd name="T60" fmla="*/ 329 w 667"/>
                <a:gd name="T61" fmla="*/ 28 h 166"/>
                <a:gd name="T62" fmla="*/ 73 w 667"/>
                <a:gd name="T63" fmla="*/ 110 h 166"/>
                <a:gd name="T64" fmla="*/ 92 w 667"/>
                <a:gd name="T65" fmla="*/ 110 h 166"/>
                <a:gd name="T66" fmla="*/ 110 w 667"/>
                <a:gd name="T67" fmla="*/ 119 h 166"/>
                <a:gd name="T68" fmla="*/ 128 w 667"/>
                <a:gd name="T69" fmla="*/ 128 h 166"/>
                <a:gd name="T70" fmla="*/ 128 w 667"/>
                <a:gd name="T71" fmla="*/ 137 h 166"/>
                <a:gd name="T72" fmla="*/ 329 w 667"/>
                <a:gd name="T73" fmla="*/ 1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166">
                  <a:moveTo>
                    <a:pt x="529" y="165"/>
                  </a:moveTo>
                  <a:lnTo>
                    <a:pt x="529" y="165"/>
                  </a:lnTo>
                  <a:lnTo>
                    <a:pt x="529" y="165"/>
                  </a:lnTo>
                  <a:cubicBezTo>
                    <a:pt x="493" y="155"/>
                    <a:pt x="392" y="137"/>
                    <a:pt x="329" y="137"/>
                  </a:cubicBezTo>
                  <a:lnTo>
                    <a:pt x="329" y="137"/>
                  </a:lnTo>
                  <a:cubicBezTo>
                    <a:pt x="265" y="137"/>
                    <a:pt x="164" y="155"/>
                    <a:pt x="137" y="165"/>
                  </a:cubicBezTo>
                  <a:cubicBezTo>
                    <a:pt x="128" y="165"/>
                    <a:pt x="110" y="165"/>
                    <a:pt x="110" y="155"/>
                  </a:cubicBezTo>
                  <a:cubicBezTo>
                    <a:pt x="92" y="137"/>
                    <a:pt x="92" y="137"/>
                    <a:pt x="92" y="137"/>
                  </a:cubicBezTo>
                  <a:lnTo>
                    <a:pt x="92" y="137"/>
                  </a:lnTo>
                  <a:cubicBezTo>
                    <a:pt x="19" y="137"/>
                    <a:pt x="19" y="137"/>
                    <a:pt x="19" y="137"/>
                  </a:cubicBezTo>
                  <a:cubicBezTo>
                    <a:pt x="10" y="137"/>
                    <a:pt x="0" y="137"/>
                    <a:pt x="0" y="128"/>
                  </a:cubicBezTo>
                  <a:cubicBezTo>
                    <a:pt x="0" y="119"/>
                    <a:pt x="0" y="110"/>
                    <a:pt x="10" y="110"/>
                  </a:cubicBezTo>
                  <a:cubicBezTo>
                    <a:pt x="10" y="110"/>
                    <a:pt x="46" y="82"/>
                    <a:pt x="110" y="55"/>
                  </a:cubicBezTo>
                  <a:cubicBezTo>
                    <a:pt x="164" y="28"/>
                    <a:pt x="247" y="0"/>
                    <a:pt x="329" y="0"/>
                  </a:cubicBezTo>
                  <a:cubicBezTo>
                    <a:pt x="420" y="0"/>
                    <a:pt x="502" y="28"/>
                    <a:pt x="557" y="55"/>
                  </a:cubicBezTo>
                  <a:cubicBezTo>
                    <a:pt x="611" y="82"/>
                    <a:pt x="657" y="110"/>
                    <a:pt x="657" y="110"/>
                  </a:cubicBezTo>
                  <a:cubicBezTo>
                    <a:pt x="657" y="110"/>
                    <a:pt x="666" y="119"/>
                    <a:pt x="666" y="128"/>
                  </a:cubicBezTo>
                  <a:cubicBezTo>
                    <a:pt x="657" y="137"/>
                    <a:pt x="657" y="137"/>
                    <a:pt x="648" y="137"/>
                  </a:cubicBezTo>
                  <a:cubicBezTo>
                    <a:pt x="575" y="137"/>
                    <a:pt x="575" y="137"/>
                    <a:pt x="575" y="137"/>
                  </a:cubicBezTo>
                  <a:lnTo>
                    <a:pt x="575" y="137"/>
                  </a:lnTo>
                  <a:cubicBezTo>
                    <a:pt x="557" y="155"/>
                    <a:pt x="557" y="155"/>
                    <a:pt x="557" y="155"/>
                  </a:cubicBezTo>
                  <a:cubicBezTo>
                    <a:pt x="547" y="165"/>
                    <a:pt x="538" y="165"/>
                    <a:pt x="529" y="165"/>
                  </a:cubicBezTo>
                  <a:close/>
                  <a:moveTo>
                    <a:pt x="329" y="110"/>
                  </a:moveTo>
                  <a:lnTo>
                    <a:pt x="329" y="110"/>
                  </a:lnTo>
                  <a:cubicBezTo>
                    <a:pt x="392" y="110"/>
                    <a:pt x="493" y="128"/>
                    <a:pt x="529" y="137"/>
                  </a:cubicBezTo>
                  <a:cubicBezTo>
                    <a:pt x="529" y="137"/>
                    <a:pt x="538" y="137"/>
                    <a:pt x="538" y="128"/>
                  </a:cubicBezTo>
                  <a:cubicBezTo>
                    <a:pt x="547" y="119"/>
                    <a:pt x="547" y="119"/>
                    <a:pt x="547" y="119"/>
                  </a:cubicBezTo>
                  <a:cubicBezTo>
                    <a:pt x="557" y="110"/>
                    <a:pt x="566" y="110"/>
                    <a:pt x="575" y="110"/>
                  </a:cubicBezTo>
                  <a:cubicBezTo>
                    <a:pt x="593" y="110"/>
                    <a:pt x="593" y="110"/>
                    <a:pt x="593" y="110"/>
                  </a:cubicBezTo>
                  <a:cubicBezTo>
                    <a:pt x="575" y="101"/>
                    <a:pt x="566" y="92"/>
                    <a:pt x="538" y="82"/>
                  </a:cubicBezTo>
                  <a:cubicBezTo>
                    <a:pt x="493" y="55"/>
                    <a:pt x="411" y="28"/>
                    <a:pt x="329" y="28"/>
                  </a:cubicBezTo>
                  <a:cubicBezTo>
                    <a:pt x="228" y="28"/>
                    <a:pt x="128" y="73"/>
                    <a:pt x="73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101" y="110"/>
                    <a:pt x="110" y="110"/>
                    <a:pt x="110" y="11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74" y="128"/>
                    <a:pt x="265" y="110"/>
                    <a:pt x="329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3" name="Freeform 428">
              <a:extLst>
                <a:ext uri="{FF2B5EF4-FFF2-40B4-BE49-F238E27FC236}">
                  <a16:creationId xmlns:a16="http://schemas.microsoft.com/office/drawing/2014/main" id="{E4F5A93C-AFCA-7B42-9E42-C9A4DA3B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6842" y="11110906"/>
              <a:ext cx="31890" cy="50113"/>
            </a:xfrm>
            <a:custGeom>
              <a:avLst/>
              <a:gdLst>
                <a:gd name="T0" fmla="*/ 10 w 29"/>
                <a:gd name="T1" fmla="*/ 46 h 47"/>
                <a:gd name="T2" fmla="*/ 10 w 29"/>
                <a:gd name="T3" fmla="*/ 46 h 47"/>
                <a:gd name="T4" fmla="*/ 10 w 29"/>
                <a:gd name="T5" fmla="*/ 46 h 47"/>
                <a:gd name="T6" fmla="*/ 0 w 29"/>
                <a:gd name="T7" fmla="*/ 37 h 47"/>
                <a:gd name="T8" fmla="*/ 0 w 29"/>
                <a:gd name="T9" fmla="*/ 9 h 47"/>
                <a:gd name="T10" fmla="*/ 10 w 29"/>
                <a:gd name="T11" fmla="*/ 0 h 47"/>
                <a:gd name="T12" fmla="*/ 10 w 29"/>
                <a:gd name="T13" fmla="*/ 0 h 47"/>
                <a:gd name="T14" fmla="*/ 28 w 29"/>
                <a:gd name="T15" fmla="*/ 9 h 47"/>
                <a:gd name="T16" fmla="*/ 28 w 29"/>
                <a:gd name="T17" fmla="*/ 37 h 47"/>
                <a:gd name="T18" fmla="*/ 10 w 29"/>
                <a:gd name="T1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7">
                  <a:moveTo>
                    <a:pt x="10" y="46"/>
                  </a:moveTo>
                  <a:lnTo>
                    <a:pt x="10" y="46"/>
                  </a:lnTo>
                  <a:lnTo>
                    <a:pt x="10" y="46"/>
                  </a:lnTo>
                  <a:cubicBezTo>
                    <a:pt x="0" y="46"/>
                    <a:pt x="0" y="37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10" y="0"/>
                  </a:cubicBezTo>
                  <a:lnTo>
                    <a:pt x="10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19" y="46"/>
                    <a:pt x="10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" name="Freeform 429">
              <a:extLst>
                <a:ext uri="{FF2B5EF4-FFF2-40B4-BE49-F238E27FC236}">
                  <a16:creationId xmlns:a16="http://schemas.microsoft.com/office/drawing/2014/main" id="{09AB4BE0-D40E-A14E-BC49-07E76A6B1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3374" y="11170131"/>
              <a:ext cx="519369" cy="432809"/>
            </a:xfrm>
            <a:custGeom>
              <a:avLst/>
              <a:gdLst>
                <a:gd name="T0" fmla="*/ 246 w 502"/>
                <a:gd name="T1" fmla="*/ 419 h 420"/>
                <a:gd name="T2" fmla="*/ 246 w 502"/>
                <a:gd name="T3" fmla="*/ 419 h 420"/>
                <a:gd name="T4" fmla="*/ 246 w 502"/>
                <a:gd name="T5" fmla="*/ 419 h 420"/>
                <a:gd name="T6" fmla="*/ 237 w 502"/>
                <a:gd name="T7" fmla="*/ 410 h 420"/>
                <a:gd name="T8" fmla="*/ 0 w 502"/>
                <a:gd name="T9" fmla="*/ 100 h 420"/>
                <a:gd name="T10" fmla="*/ 9 w 502"/>
                <a:gd name="T11" fmla="*/ 82 h 420"/>
                <a:gd name="T12" fmla="*/ 82 w 502"/>
                <a:gd name="T13" fmla="*/ 0 h 420"/>
                <a:gd name="T14" fmla="*/ 91 w 502"/>
                <a:gd name="T15" fmla="*/ 0 h 420"/>
                <a:gd name="T16" fmla="*/ 410 w 502"/>
                <a:gd name="T17" fmla="*/ 0 h 420"/>
                <a:gd name="T18" fmla="*/ 410 w 502"/>
                <a:gd name="T19" fmla="*/ 0 h 420"/>
                <a:gd name="T20" fmla="*/ 492 w 502"/>
                <a:gd name="T21" fmla="*/ 82 h 420"/>
                <a:gd name="T22" fmla="*/ 492 w 502"/>
                <a:gd name="T23" fmla="*/ 100 h 420"/>
                <a:gd name="T24" fmla="*/ 255 w 502"/>
                <a:gd name="T25" fmla="*/ 410 h 420"/>
                <a:gd name="T26" fmla="*/ 246 w 502"/>
                <a:gd name="T27" fmla="*/ 419 h 420"/>
                <a:gd name="T28" fmla="*/ 27 w 502"/>
                <a:gd name="T29" fmla="*/ 91 h 420"/>
                <a:gd name="T30" fmla="*/ 27 w 502"/>
                <a:gd name="T31" fmla="*/ 91 h 420"/>
                <a:gd name="T32" fmla="*/ 246 w 502"/>
                <a:gd name="T33" fmla="*/ 383 h 420"/>
                <a:gd name="T34" fmla="*/ 474 w 502"/>
                <a:gd name="T35" fmla="*/ 91 h 420"/>
                <a:gd name="T36" fmla="*/ 401 w 502"/>
                <a:gd name="T37" fmla="*/ 27 h 420"/>
                <a:gd name="T38" fmla="*/ 100 w 502"/>
                <a:gd name="T39" fmla="*/ 27 h 420"/>
                <a:gd name="T40" fmla="*/ 27 w 502"/>
                <a:gd name="T41" fmla="*/ 9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2" h="420">
                  <a:moveTo>
                    <a:pt x="246" y="419"/>
                  </a:moveTo>
                  <a:lnTo>
                    <a:pt x="246" y="419"/>
                  </a:lnTo>
                  <a:lnTo>
                    <a:pt x="246" y="419"/>
                  </a:lnTo>
                  <a:cubicBezTo>
                    <a:pt x="246" y="419"/>
                    <a:pt x="246" y="410"/>
                    <a:pt x="237" y="41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1"/>
                    <a:pt x="0" y="82"/>
                    <a:pt x="9" y="82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91" y="0"/>
                  </a:lnTo>
                  <a:cubicBezTo>
                    <a:pt x="410" y="0"/>
                    <a:pt x="410" y="0"/>
                    <a:pt x="410" y="0"/>
                  </a:cubicBezTo>
                  <a:lnTo>
                    <a:pt x="410" y="0"/>
                  </a:lnTo>
                  <a:cubicBezTo>
                    <a:pt x="492" y="82"/>
                    <a:pt x="492" y="82"/>
                    <a:pt x="492" y="82"/>
                  </a:cubicBezTo>
                  <a:cubicBezTo>
                    <a:pt x="501" y="91"/>
                    <a:pt x="501" y="91"/>
                    <a:pt x="492" y="10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0"/>
                    <a:pt x="255" y="419"/>
                    <a:pt x="246" y="419"/>
                  </a:cubicBezTo>
                  <a:close/>
                  <a:moveTo>
                    <a:pt x="27" y="91"/>
                  </a:moveTo>
                  <a:lnTo>
                    <a:pt x="27" y="91"/>
                  </a:lnTo>
                  <a:cubicBezTo>
                    <a:pt x="246" y="383"/>
                    <a:pt x="246" y="383"/>
                    <a:pt x="246" y="383"/>
                  </a:cubicBezTo>
                  <a:cubicBezTo>
                    <a:pt x="474" y="91"/>
                    <a:pt x="474" y="91"/>
                    <a:pt x="474" y="91"/>
                  </a:cubicBezTo>
                  <a:cubicBezTo>
                    <a:pt x="401" y="27"/>
                    <a:pt x="401" y="27"/>
                    <a:pt x="401" y="27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2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30">
              <a:extLst>
                <a:ext uri="{FF2B5EF4-FFF2-40B4-BE49-F238E27FC236}">
                  <a16:creationId xmlns:a16="http://schemas.microsoft.com/office/drawing/2014/main" id="{48761CF9-6CD6-F44D-AB9B-F4C162C3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379" y="11170131"/>
              <a:ext cx="350801" cy="104786"/>
            </a:xfrm>
            <a:custGeom>
              <a:avLst/>
              <a:gdLst>
                <a:gd name="T0" fmla="*/ 91 w 338"/>
                <a:gd name="T1" fmla="*/ 100 h 101"/>
                <a:gd name="T2" fmla="*/ 91 w 338"/>
                <a:gd name="T3" fmla="*/ 100 h 101"/>
                <a:gd name="T4" fmla="*/ 82 w 338"/>
                <a:gd name="T5" fmla="*/ 100 h 101"/>
                <a:gd name="T6" fmla="*/ 0 w 338"/>
                <a:gd name="T7" fmla="*/ 18 h 101"/>
                <a:gd name="T8" fmla="*/ 0 w 338"/>
                <a:gd name="T9" fmla="*/ 0 h 101"/>
                <a:gd name="T10" fmla="*/ 18 w 338"/>
                <a:gd name="T11" fmla="*/ 0 h 101"/>
                <a:gd name="T12" fmla="*/ 91 w 338"/>
                <a:gd name="T13" fmla="*/ 73 h 101"/>
                <a:gd name="T14" fmla="*/ 155 w 338"/>
                <a:gd name="T15" fmla="*/ 0 h 101"/>
                <a:gd name="T16" fmla="*/ 173 w 338"/>
                <a:gd name="T17" fmla="*/ 0 h 101"/>
                <a:gd name="T18" fmla="*/ 246 w 338"/>
                <a:gd name="T19" fmla="*/ 73 h 101"/>
                <a:gd name="T20" fmla="*/ 319 w 338"/>
                <a:gd name="T21" fmla="*/ 0 h 101"/>
                <a:gd name="T22" fmla="*/ 328 w 338"/>
                <a:gd name="T23" fmla="*/ 0 h 101"/>
                <a:gd name="T24" fmla="*/ 328 w 338"/>
                <a:gd name="T25" fmla="*/ 18 h 101"/>
                <a:gd name="T26" fmla="*/ 255 w 338"/>
                <a:gd name="T27" fmla="*/ 100 h 101"/>
                <a:gd name="T28" fmla="*/ 237 w 338"/>
                <a:gd name="T29" fmla="*/ 100 h 101"/>
                <a:gd name="T30" fmla="*/ 164 w 338"/>
                <a:gd name="T31" fmla="*/ 27 h 101"/>
                <a:gd name="T32" fmla="*/ 100 w 338"/>
                <a:gd name="T33" fmla="*/ 100 h 101"/>
                <a:gd name="T34" fmla="*/ 91 w 338"/>
                <a:gd name="T3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101">
                  <a:moveTo>
                    <a:pt x="91" y="100"/>
                  </a:moveTo>
                  <a:lnTo>
                    <a:pt x="91" y="100"/>
                  </a:lnTo>
                  <a:cubicBezTo>
                    <a:pt x="82" y="100"/>
                    <a:pt x="82" y="100"/>
                    <a:pt x="82" y="10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9" y="0"/>
                    <a:pt x="18" y="0"/>
                    <a:pt x="18" y="0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4" y="0"/>
                    <a:pt x="173" y="0"/>
                    <a:pt x="173" y="0"/>
                  </a:cubicBezTo>
                  <a:cubicBezTo>
                    <a:pt x="246" y="73"/>
                    <a:pt x="246" y="73"/>
                    <a:pt x="246" y="73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328" y="0"/>
                  </a:lnTo>
                  <a:cubicBezTo>
                    <a:pt x="337" y="9"/>
                    <a:pt x="337" y="18"/>
                    <a:pt x="328" y="18"/>
                  </a:cubicBezTo>
                  <a:cubicBezTo>
                    <a:pt x="255" y="100"/>
                    <a:pt x="255" y="100"/>
                    <a:pt x="255" y="100"/>
                  </a:cubicBezTo>
                  <a:cubicBezTo>
                    <a:pt x="246" y="100"/>
                    <a:pt x="246" y="100"/>
                    <a:pt x="237" y="100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91" y="100"/>
                    <a:pt x="91" y="100"/>
                    <a:pt x="91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31">
              <a:extLst>
                <a:ext uri="{FF2B5EF4-FFF2-40B4-BE49-F238E27FC236}">
                  <a16:creationId xmlns:a16="http://schemas.microsoft.com/office/drawing/2014/main" id="{99ACE031-0003-8E4C-8B0C-25621CAA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2828" y="11243025"/>
              <a:ext cx="186792" cy="359915"/>
            </a:xfrm>
            <a:custGeom>
              <a:avLst/>
              <a:gdLst>
                <a:gd name="T0" fmla="*/ 91 w 183"/>
                <a:gd name="T1" fmla="*/ 346 h 347"/>
                <a:gd name="T2" fmla="*/ 91 w 183"/>
                <a:gd name="T3" fmla="*/ 346 h 347"/>
                <a:gd name="T4" fmla="*/ 82 w 183"/>
                <a:gd name="T5" fmla="*/ 337 h 347"/>
                <a:gd name="T6" fmla="*/ 0 w 183"/>
                <a:gd name="T7" fmla="*/ 18 h 347"/>
                <a:gd name="T8" fmla="*/ 9 w 183"/>
                <a:gd name="T9" fmla="*/ 9 h 347"/>
                <a:gd name="T10" fmla="*/ 27 w 183"/>
                <a:gd name="T11" fmla="*/ 18 h 347"/>
                <a:gd name="T12" fmla="*/ 91 w 183"/>
                <a:gd name="T13" fmla="*/ 283 h 347"/>
                <a:gd name="T14" fmla="*/ 164 w 183"/>
                <a:gd name="T15" fmla="*/ 18 h 347"/>
                <a:gd name="T16" fmla="*/ 173 w 183"/>
                <a:gd name="T17" fmla="*/ 9 h 347"/>
                <a:gd name="T18" fmla="*/ 182 w 183"/>
                <a:gd name="T19" fmla="*/ 18 h 347"/>
                <a:gd name="T20" fmla="*/ 109 w 183"/>
                <a:gd name="T21" fmla="*/ 337 h 347"/>
                <a:gd name="T22" fmla="*/ 91 w 183"/>
                <a:gd name="T23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347">
                  <a:moveTo>
                    <a:pt x="91" y="346"/>
                  </a:moveTo>
                  <a:lnTo>
                    <a:pt x="91" y="346"/>
                  </a:lnTo>
                  <a:lnTo>
                    <a:pt x="82" y="337"/>
                  </a:lnTo>
                  <a:cubicBezTo>
                    <a:pt x="0" y="18"/>
                    <a:pt x="0" y="18"/>
                    <a:pt x="0" y="18"/>
                  </a:cubicBezTo>
                  <a:lnTo>
                    <a:pt x="9" y="9"/>
                  </a:lnTo>
                  <a:cubicBezTo>
                    <a:pt x="18" y="0"/>
                    <a:pt x="27" y="9"/>
                    <a:pt x="27" y="18"/>
                  </a:cubicBezTo>
                  <a:cubicBezTo>
                    <a:pt x="91" y="283"/>
                    <a:pt x="91" y="283"/>
                    <a:pt x="91" y="283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9"/>
                    <a:pt x="173" y="0"/>
                    <a:pt x="173" y="9"/>
                  </a:cubicBezTo>
                  <a:cubicBezTo>
                    <a:pt x="182" y="9"/>
                    <a:pt x="182" y="18"/>
                    <a:pt x="182" y="18"/>
                  </a:cubicBezTo>
                  <a:cubicBezTo>
                    <a:pt x="109" y="337"/>
                    <a:pt x="109" y="337"/>
                    <a:pt x="109" y="337"/>
                  </a:cubicBezTo>
                  <a:cubicBezTo>
                    <a:pt x="100" y="337"/>
                    <a:pt x="100" y="346"/>
                    <a:pt x="91" y="3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32">
              <a:extLst>
                <a:ext uri="{FF2B5EF4-FFF2-40B4-BE49-F238E27FC236}">
                  <a16:creationId xmlns:a16="http://schemas.microsoft.com/office/drawing/2014/main" id="{27FA3BA5-1ADD-7741-975F-2FD710F7A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3374" y="11252136"/>
              <a:ext cx="510257" cy="18223"/>
            </a:xfrm>
            <a:custGeom>
              <a:avLst/>
              <a:gdLst>
                <a:gd name="T0" fmla="*/ 483 w 493"/>
                <a:gd name="T1" fmla="*/ 18 h 19"/>
                <a:gd name="T2" fmla="*/ 483 w 493"/>
                <a:gd name="T3" fmla="*/ 18 h 19"/>
                <a:gd name="T4" fmla="*/ 483 w 493"/>
                <a:gd name="T5" fmla="*/ 18 h 19"/>
                <a:gd name="T6" fmla="*/ 9 w 493"/>
                <a:gd name="T7" fmla="*/ 18 h 19"/>
                <a:gd name="T8" fmla="*/ 0 w 493"/>
                <a:gd name="T9" fmla="*/ 9 h 19"/>
                <a:gd name="T10" fmla="*/ 9 w 493"/>
                <a:gd name="T11" fmla="*/ 0 h 19"/>
                <a:gd name="T12" fmla="*/ 9 w 493"/>
                <a:gd name="T13" fmla="*/ 0 h 19"/>
                <a:gd name="T14" fmla="*/ 483 w 493"/>
                <a:gd name="T15" fmla="*/ 0 h 19"/>
                <a:gd name="T16" fmla="*/ 492 w 493"/>
                <a:gd name="T17" fmla="*/ 9 h 19"/>
                <a:gd name="T18" fmla="*/ 483 w 493"/>
                <a:gd name="T1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19">
                  <a:moveTo>
                    <a:pt x="483" y="18"/>
                  </a:moveTo>
                  <a:lnTo>
                    <a:pt x="483" y="18"/>
                  </a:lnTo>
                  <a:lnTo>
                    <a:pt x="483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lnTo>
                    <a:pt x="9" y="0"/>
                  </a:lnTo>
                  <a:cubicBezTo>
                    <a:pt x="483" y="0"/>
                    <a:pt x="483" y="0"/>
                    <a:pt x="483" y="0"/>
                  </a:cubicBezTo>
                  <a:cubicBezTo>
                    <a:pt x="492" y="0"/>
                    <a:pt x="492" y="0"/>
                    <a:pt x="492" y="9"/>
                  </a:cubicBezTo>
                  <a:cubicBezTo>
                    <a:pt x="492" y="18"/>
                    <a:pt x="492" y="18"/>
                    <a:pt x="483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33">
              <a:extLst>
                <a:ext uri="{FF2B5EF4-FFF2-40B4-BE49-F238E27FC236}">
                  <a16:creationId xmlns:a16="http://schemas.microsoft.com/office/drawing/2014/main" id="{FD7B338D-EB32-D143-A09C-F065036F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3716" y="11101794"/>
              <a:ext cx="473811" cy="564928"/>
            </a:xfrm>
            <a:custGeom>
              <a:avLst/>
              <a:gdLst>
                <a:gd name="T0" fmla="*/ 438 w 457"/>
                <a:gd name="T1" fmla="*/ 547 h 548"/>
                <a:gd name="T2" fmla="*/ 438 w 457"/>
                <a:gd name="T3" fmla="*/ 547 h 548"/>
                <a:gd name="T4" fmla="*/ 18 w 457"/>
                <a:gd name="T5" fmla="*/ 547 h 548"/>
                <a:gd name="T6" fmla="*/ 0 w 457"/>
                <a:gd name="T7" fmla="*/ 529 h 548"/>
                <a:gd name="T8" fmla="*/ 0 w 457"/>
                <a:gd name="T9" fmla="*/ 18 h 548"/>
                <a:gd name="T10" fmla="*/ 18 w 457"/>
                <a:gd name="T11" fmla="*/ 0 h 548"/>
                <a:gd name="T12" fmla="*/ 100 w 457"/>
                <a:gd name="T13" fmla="*/ 0 h 548"/>
                <a:gd name="T14" fmla="*/ 109 w 457"/>
                <a:gd name="T15" fmla="*/ 18 h 548"/>
                <a:gd name="T16" fmla="*/ 100 w 457"/>
                <a:gd name="T17" fmla="*/ 27 h 548"/>
                <a:gd name="T18" fmla="*/ 27 w 457"/>
                <a:gd name="T19" fmla="*/ 27 h 548"/>
                <a:gd name="T20" fmla="*/ 27 w 457"/>
                <a:gd name="T21" fmla="*/ 520 h 548"/>
                <a:gd name="T22" fmla="*/ 438 w 457"/>
                <a:gd name="T23" fmla="*/ 520 h 548"/>
                <a:gd name="T24" fmla="*/ 438 w 457"/>
                <a:gd name="T25" fmla="*/ 27 h 548"/>
                <a:gd name="T26" fmla="*/ 356 w 457"/>
                <a:gd name="T27" fmla="*/ 27 h 548"/>
                <a:gd name="T28" fmla="*/ 346 w 457"/>
                <a:gd name="T29" fmla="*/ 18 h 548"/>
                <a:gd name="T30" fmla="*/ 356 w 457"/>
                <a:gd name="T31" fmla="*/ 0 h 548"/>
                <a:gd name="T32" fmla="*/ 438 w 457"/>
                <a:gd name="T33" fmla="*/ 0 h 548"/>
                <a:gd name="T34" fmla="*/ 456 w 457"/>
                <a:gd name="T35" fmla="*/ 18 h 548"/>
                <a:gd name="T36" fmla="*/ 456 w 457"/>
                <a:gd name="T37" fmla="*/ 529 h 548"/>
                <a:gd name="T38" fmla="*/ 438 w 457"/>
                <a:gd name="T39" fmla="*/ 547 h 548"/>
                <a:gd name="T40" fmla="*/ 438 w 457"/>
                <a:gd name="T41" fmla="*/ 27 h 548"/>
                <a:gd name="T42" fmla="*/ 438 w 457"/>
                <a:gd name="T43" fmla="*/ 27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7" h="548">
                  <a:moveTo>
                    <a:pt x="438" y="547"/>
                  </a:moveTo>
                  <a:lnTo>
                    <a:pt x="438" y="547"/>
                  </a:lnTo>
                  <a:cubicBezTo>
                    <a:pt x="18" y="547"/>
                    <a:pt x="18" y="547"/>
                    <a:pt x="18" y="547"/>
                  </a:cubicBezTo>
                  <a:cubicBezTo>
                    <a:pt x="9" y="547"/>
                    <a:pt x="0" y="538"/>
                    <a:pt x="0" y="5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09" y="9"/>
                    <a:pt x="109" y="18"/>
                  </a:cubicBezTo>
                  <a:cubicBezTo>
                    <a:pt x="109" y="18"/>
                    <a:pt x="109" y="27"/>
                    <a:pt x="100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520"/>
                    <a:pt x="27" y="520"/>
                    <a:pt x="27" y="520"/>
                  </a:cubicBezTo>
                  <a:cubicBezTo>
                    <a:pt x="438" y="520"/>
                    <a:pt x="438" y="520"/>
                    <a:pt x="438" y="520"/>
                  </a:cubicBezTo>
                  <a:cubicBezTo>
                    <a:pt x="438" y="27"/>
                    <a:pt x="438" y="27"/>
                    <a:pt x="438" y="27"/>
                  </a:cubicBezTo>
                  <a:cubicBezTo>
                    <a:pt x="356" y="27"/>
                    <a:pt x="356" y="27"/>
                    <a:pt x="356" y="27"/>
                  </a:cubicBezTo>
                  <a:lnTo>
                    <a:pt x="346" y="18"/>
                  </a:lnTo>
                  <a:cubicBezTo>
                    <a:pt x="346" y="9"/>
                    <a:pt x="356" y="0"/>
                    <a:pt x="356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47" y="0"/>
                    <a:pt x="456" y="9"/>
                    <a:pt x="456" y="18"/>
                  </a:cubicBezTo>
                  <a:cubicBezTo>
                    <a:pt x="456" y="529"/>
                    <a:pt x="456" y="529"/>
                    <a:pt x="456" y="529"/>
                  </a:cubicBezTo>
                  <a:cubicBezTo>
                    <a:pt x="456" y="538"/>
                    <a:pt x="447" y="547"/>
                    <a:pt x="438" y="547"/>
                  </a:cubicBezTo>
                  <a:close/>
                  <a:moveTo>
                    <a:pt x="438" y="27"/>
                  </a:moveTo>
                  <a:lnTo>
                    <a:pt x="43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34">
              <a:extLst>
                <a:ext uri="{FF2B5EF4-FFF2-40B4-BE49-F238E27FC236}">
                  <a16:creationId xmlns:a16="http://schemas.microsoft.com/office/drawing/2014/main" id="{9F415597-2F9C-5847-9233-EE64CE6D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9388" y="11233913"/>
              <a:ext cx="86563" cy="95675"/>
            </a:xfrm>
            <a:custGeom>
              <a:avLst/>
              <a:gdLst>
                <a:gd name="T0" fmla="*/ 73 w 83"/>
                <a:gd name="T1" fmla="*/ 91 h 92"/>
                <a:gd name="T2" fmla="*/ 73 w 83"/>
                <a:gd name="T3" fmla="*/ 91 h 92"/>
                <a:gd name="T4" fmla="*/ 9 w 83"/>
                <a:gd name="T5" fmla="*/ 91 h 92"/>
                <a:gd name="T6" fmla="*/ 0 w 83"/>
                <a:gd name="T7" fmla="*/ 82 h 92"/>
                <a:gd name="T8" fmla="*/ 0 w 83"/>
                <a:gd name="T9" fmla="*/ 18 h 92"/>
                <a:gd name="T10" fmla="*/ 9 w 83"/>
                <a:gd name="T11" fmla="*/ 0 h 92"/>
                <a:gd name="T12" fmla="*/ 73 w 83"/>
                <a:gd name="T13" fmla="*/ 0 h 92"/>
                <a:gd name="T14" fmla="*/ 82 w 83"/>
                <a:gd name="T15" fmla="*/ 18 h 92"/>
                <a:gd name="T16" fmla="*/ 82 w 83"/>
                <a:gd name="T17" fmla="*/ 82 h 92"/>
                <a:gd name="T18" fmla="*/ 73 w 83"/>
                <a:gd name="T19" fmla="*/ 91 h 92"/>
                <a:gd name="T20" fmla="*/ 18 w 83"/>
                <a:gd name="T21" fmla="*/ 64 h 92"/>
                <a:gd name="T22" fmla="*/ 18 w 83"/>
                <a:gd name="T23" fmla="*/ 64 h 92"/>
                <a:gd name="T24" fmla="*/ 64 w 83"/>
                <a:gd name="T25" fmla="*/ 64 h 92"/>
                <a:gd name="T26" fmla="*/ 64 w 83"/>
                <a:gd name="T27" fmla="*/ 27 h 92"/>
                <a:gd name="T28" fmla="*/ 18 w 83"/>
                <a:gd name="T29" fmla="*/ 27 h 92"/>
                <a:gd name="T30" fmla="*/ 18 w 83"/>
                <a:gd name="T31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92">
                  <a:moveTo>
                    <a:pt x="73" y="91"/>
                  </a:moveTo>
                  <a:lnTo>
                    <a:pt x="73" y="91"/>
                  </a:lnTo>
                  <a:cubicBezTo>
                    <a:pt x="9" y="91"/>
                    <a:pt x="9" y="91"/>
                    <a:pt x="9" y="91"/>
                  </a:cubicBezTo>
                  <a:cubicBezTo>
                    <a:pt x="0" y="91"/>
                    <a:pt x="0" y="91"/>
                    <a:pt x="0" y="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2" y="9"/>
                    <a:pt x="82" y="18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91"/>
                    <a:pt x="82" y="91"/>
                    <a:pt x="73" y="91"/>
                  </a:cubicBezTo>
                  <a:close/>
                  <a:moveTo>
                    <a:pt x="18" y="64"/>
                  </a:moveTo>
                  <a:lnTo>
                    <a:pt x="18" y="64"/>
                  </a:lnTo>
                  <a:cubicBezTo>
                    <a:pt x="64" y="64"/>
                    <a:pt x="64" y="64"/>
                    <a:pt x="64" y="6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35">
              <a:extLst>
                <a:ext uri="{FF2B5EF4-FFF2-40B4-BE49-F238E27FC236}">
                  <a16:creationId xmlns:a16="http://schemas.microsoft.com/office/drawing/2014/main" id="{04C07B06-3B1E-4D45-A153-30A94C010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9388" y="11366035"/>
              <a:ext cx="86563" cy="95672"/>
            </a:xfrm>
            <a:custGeom>
              <a:avLst/>
              <a:gdLst>
                <a:gd name="T0" fmla="*/ 73 w 83"/>
                <a:gd name="T1" fmla="*/ 92 h 93"/>
                <a:gd name="T2" fmla="*/ 73 w 83"/>
                <a:gd name="T3" fmla="*/ 92 h 93"/>
                <a:gd name="T4" fmla="*/ 9 w 83"/>
                <a:gd name="T5" fmla="*/ 92 h 93"/>
                <a:gd name="T6" fmla="*/ 0 w 83"/>
                <a:gd name="T7" fmla="*/ 83 h 93"/>
                <a:gd name="T8" fmla="*/ 0 w 83"/>
                <a:gd name="T9" fmla="*/ 19 h 93"/>
                <a:gd name="T10" fmla="*/ 9 w 83"/>
                <a:gd name="T11" fmla="*/ 0 h 93"/>
                <a:gd name="T12" fmla="*/ 73 w 83"/>
                <a:gd name="T13" fmla="*/ 0 h 93"/>
                <a:gd name="T14" fmla="*/ 82 w 83"/>
                <a:gd name="T15" fmla="*/ 19 h 93"/>
                <a:gd name="T16" fmla="*/ 82 w 83"/>
                <a:gd name="T17" fmla="*/ 83 h 93"/>
                <a:gd name="T18" fmla="*/ 73 w 83"/>
                <a:gd name="T19" fmla="*/ 92 h 93"/>
                <a:gd name="T20" fmla="*/ 18 w 83"/>
                <a:gd name="T21" fmla="*/ 64 h 93"/>
                <a:gd name="T22" fmla="*/ 18 w 83"/>
                <a:gd name="T23" fmla="*/ 64 h 93"/>
                <a:gd name="T24" fmla="*/ 64 w 83"/>
                <a:gd name="T25" fmla="*/ 64 h 93"/>
                <a:gd name="T26" fmla="*/ 64 w 83"/>
                <a:gd name="T27" fmla="*/ 28 h 93"/>
                <a:gd name="T28" fmla="*/ 18 w 83"/>
                <a:gd name="T29" fmla="*/ 28 h 93"/>
                <a:gd name="T30" fmla="*/ 18 w 83"/>
                <a:gd name="T31" fmla="*/ 6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93">
                  <a:moveTo>
                    <a:pt x="73" y="92"/>
                  </a:moveTo>
                  <a:lnTo>
                    <a:pt x="73" y="92"/>
                  </a:lnTo>
                  <a:cubicBezTo>
                    <a:pt x="9" y="92"/>
                    <a:pt x="9" y="92"/>
                    <a:pt x="9" y="92"/>
                  </a:cubicBezTo>
                  <a:cubicBezTo>
                    <a:pt x="0" y="92"/>
                    <a:pt x="0" y="92"/>
                    <a:pt x="0" y="8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2" y="10"/>
                    <a:pt x="82" y="19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2" y="92"/>
                    <a:pt x="82" y="92"/>
                    <a:pt x="73" y="92"/>
                  </a:cubicBezTo>
                  <a:close/>
                  <a:moveTo>
                    <a:pt x="18" y="64"/>
                  </a:moveTo>
                  <a:lnTo>
                    <a:pt x="18" y="64"/>
                  </a:lnTo>
                  <a:cubicBezTo>
                    <a:pt x="64" y="64"/>
                    <a:pt x="64" y="64"/>
                    <a:pt x="64" y="64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36">
              <a:extLst>
                <a:ext uri="{FF2B5EF4-FFF2-40B4-BE49-F238E27FC236}">
                  <a16:creationId xmlns:a16="http://schemas.microsoft.com/office/drawing/2014/main" id="{93100788-6E3F-2C4B-BFE6-04DFFBCF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9388" y="11507265"/>
              <a:ext cx="86563" cy="86563"/>
            </a:xfrm>
            <a:custGeom>
              <a:avLst/>
              <a:gdLst>
                <a:gd name="T0" fmla="*/ 73 w 83"/>
                <a:gd name="T1" fmla="*/ 82 h 83"/>
                <a:gd name="T2" fmla="*/ 73 w 83"/>
                <a:gd name="T3" fmla="*/ 82 h 83"/>
                <a:gd name="T4" fmla="*/ 9 w 83"/>
                <a:gd name="T5" fmla="*/ 82 h 83"/>
                <a:gd name="T6" fmla="*/ 0 w 83"/>
                <a:gd name="T7" fmla="*/ 73 h 83"/>
                <a:gd name="T8" fmla="*/ 0 w 83"/>
                <a:gd name="T9" fmla="*/ 9 h 83"/>
                <a:gd name="T10" fmla="*/ 9 w 83"/>
                <a:gd name="T11" fmla="*/ 0 h 83"/>
                <a:gd name="T12" fmla="*/ 73 w 83"/>
                <a:gd name="T13" fmla="*/ 0 h 83"/>
                <a:gd name="T14" fmla="*/ 82 w 83"/>
                <a:gd name="T15" fmla="*/ 9 h 83"/>
                <a:gd name="T16" fmla="*/ 82 w 83"/>
                <a:gd name="T17" fmla="*/ 73 h 83"/>
                <a:gd name="T18" fmla="*/ 73 w 83"/>
                <a:gd name="T19" fmla="*/ 82 h 83"/>
                <a:gd name="T20" fmla="*/ 18 w 83"/>
                <a:gd name="T21" fmla="*/ 64 h 83"/>
                <a:gd name="T22" fmla="*/ 18 w 83"/>
                <a:gd name="T23" fmla="*/ 64 h 83"/>
                <a:gd name="T24" fmla="*/ 64 w 83"/>
                <a:gd name="T25" fmla="*/ 64 h 83"/>
                <a:gd name="T26" fmla="*/ 64 w 83"/>
                <a:gd name="T27" fmla="*/ 19 h 83"/>
                <a:gd name="T28" fmla="*/ 18 w 83"/>
                <a:gd name="T29" fmla="*/ 19 h 83"/>
                <a:gd name="T30" fmla="*/ 18 w 83"/>
                <a:gd name="T31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83">
                  <a:moveTo>
                    <a:pt x="73" y="82"/>
                  </a:moveTo>
                  <a:lnTo>
                    <a:pt x="73" y="82"/>
                  </a:ln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7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2" y="0"/>
                    <a:pt x="82" y="0"/>
                    <a:pt x="82" y="9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82"/>
                    <a:pt x="82" y="82"/>
                    <a:pt x="73" y="82"/>
                  </a:cubicBezTo>
                  <a:close/>
                  <a:moveTo>
                    <a:pt x="18" y="64"/>
                  </a:moveTo>
                  <a:lnTo>
                    <a:pt x="18" y="64"/>
                  </a:lnTo>
                  <a:cubicBezTo>
                    <a:pt x="64" y="64"/>
                    <a:pt x="64" y="64"/>
                    <a:pt x="64" y="64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2" name="Freeform 437">
              <a:extLst>
                <a:ext uri="{FF2B5EF4-FFF2-40B4-BE49-F238E27FC236}">
                  <a16:creationId xmlns:a16="http://schemas.microsoft.com/office/drawing/2014/main" id="{EC8D9814-5D2B-2E43-8052-90C71DA8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1510" y="11274917"/>
              <a:ext cx="159454" cy="31890"/>
            </a:xfrm>
            <a:custGeom>
              <a:avLst/>
              <a:gdLst>
                <a:gd name="T0" fmla="*/ 137 w 156"/>
                <a:gd name="T1" fmla="*/ 28 h 29"/>
                <a:gd name="T2" fmla="*/ 137 w 156"/>
                <a:gd name="T3" fmla="*/ 28 h 29"/>
                <a:gd name="T4" fmla="*/ 9 w 156"/>
                <a:gd name="T5" fmla="*/ 28 h 29"/>
                <a:gd name="T6" fmla="*/ 0 w 156"/>
                <a:gd name="T7" fmla="*/ 9 h 29"/>
                <a:gd name="T8" fmla="*/ 9 w 156"/>
                <a:gd name="T9" fmla="*/ 0 h 29"/>
                <a:gd name="T10" fmla="*/ 137 w 156"/>
                <a:gd name="T11" fmla="*/ 0 h 29"/>
                <a:gd name="T12" fmla="*/ 155 w 156"/>
                <a:gd name="T13" fmla="*/ 9 h 29"/>
                <a:gd name="T14" fmla="*/ 137 w 156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9">
                  <a:moveTo>
                    <a:pt x="137" y="28"/>
                  </a:moveTo>
                  <a:lnTo>
                    <a:pt x="137" y="28"/>
                  </a:lnTo>
                  <a:cubicBezTo>
                    <a:pt x="9" y="28"/>
                    <a:pt x="9" y="28"/>
                    <a:pt x="9" y="28"/>
                  </a:cubicBezTo>
                  <a:cubicBezTo>
                    <a:pt x="0" y="28"/>
                    <a:pt x="0" y="18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6" y="0"/>
                    <a:pt x="155" y="9"/>
                    <a:pt x="155" y="9"/>
                  </a:cubicBezTo>
                  <a:cubicBezTo>
                    <a:pt x="155" y="18"/>
                    <a:pt x="146" y="28"/>
                    <a:pt x="137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38">
              <a:extLst>
                <a:ext uri="{FF2B5EF4-FFF2-40B4-BE49-F238E27FC236}">
                  <a16:creationId xmlns:a16="http://schemas.microsoft.com/office/drawing/2014/main" id="{BF9ADF8B-E852-9A4B-A2C7-D19D8C04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1510" y="11407036"/>
              <a:ext cx="159454" cy="27335"/>
            </a:xfrm>
            <a:custGeom>
              <a:avLst/>
              <a:gdLst>
                <a:gd name="T0" fmla="*/ 137 w 156"/>
                <a:gd name="T1" fmla="*/ 27 h 28"/>
                <a:gd name="T2" fmla="*/ 137 w 156"/>
                <a:gd name="T3" fmla="*/ 27 h 28"/>
                <a:gd name="T4" fmla="*/ 9 w 156"/>
                <a:gd name="T5" fmla="*/ 27 h 28"/>
                <a:gd name="T6" fmla="*/ 0 w 156"/>
                <a:gd name="T7" fmla="*/ 9 h 28"/>
                <a:gd name="T8" fmla="*/ 9 w 156"/>
                <a:gd name="T9" fmla="*/ 0 h 28"/>
                <a:gd name="T10" fmla="*/ 137 w 156"/>
                <a:gd name="T11" fmla="*/ 0 h 28"/>
                <a:gd name="T12" fmla="*/ 155 w 156"/>
                <a:gd name="T13" fmla="*/ 9 h 28"/>
                <a:gd name="T14" fmla="*/ 137 w 15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8">
                  <a:moveTo>
                    <a:pt x="137" y="27"/>
                  </a:moveTo>
                  <a:lnTo>
                    <a:pt x="137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6" y="0"/>
                    <a:pt x="155" y="9"/>
                    <a:pt x="155" y="9"/>
                  </a:cubicBezTo>
                  <a:cubicBezTo>
                    <a:pt x="155" y="18"/>
                    <a:pt x="146" y="27"/>
                    <a:pt x="137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39">
              <a:extLst>
                <a:ext uri="{FF2B5EF4-FFF2-40B4-BE49-F238E27FC236}">
                  <a16:creationId xmlns:a16="http://schemas.microsoft.com/office/drawing/2014/main" id="{D6BCDF2E-4E76-7C46-A77D-DC1EE6FFB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1510" y="11539158"/>
              <a:ext cx="159454" cy="27335"/>
            </a:xfrm>
            <a:custGeom>
              <a:avLst/>
              <a:gdLst>
                <a:gd name="T0" fmla="*/ 137 w 156"/>
                <a:gd name="T1" fmla="*/ 27 h 28"/>
                <a:gd name="T2" fmla="*/ 137 w 156"/>
                <a:gd name="T3" fmla="*/ 27 h 28"/>
                <a:gd name="T4" fmla="*/ 9 w 156"/>
                <a:gd name="T5" fmla="*/ 27 h 28"/>
                <a:gd name="T6" fmla="*/ 0 w 156"/>
                <a:gd name="T7" fmla="*/ 9 h 28"/>
                <a:gd name="T8" fmla="*/ 9 w 156"/>
                <a:gd name="T9" fmla="*/ 0 h 28"/>
                <a:gd name="T10" fmla="*/ 137 w 156"/>
                <a:gd name="T11" fmla="*/ 0 h 28"/>
                <a:gd name="T12" fmla="*/ 155 w 156"/>
                <a:gd name="T13" fmla="*/ 9 h 28"/>
                <a:gd name="T14" fmla="*/ 137 w 15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8">
                  <a:moveTo>
                    <a:pt x="137" y="27"/>
                  </a:moveTo>
                  <a:lnTo>
                    <a:pt x="137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18"/>
                    <a:pt x="0" y="9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6" y="0"/>
                    <a:pt x="155" y="9"/>
                    <a:pt x="155" y="9"/>
                  </a:cubicBezTo>
                  <a:cubicBezTo>
                    <a:pt x="155" y="18"/>
                    <a:pt x="146" y="27"/>
                    <a:pt x="137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40">
              <a:extLst>
                <a:ext uri="{FF2B5EF4-FFF2-40B4-BE49-F238E27FC236}">
                  <a16:creationId xmlns:a16="http://schemas.microsoft.com/office/drawing/2014/main" id="{83BD5946-F55A-DA49-A78A-060AE697A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6723" y="11038012"/>
              <a:ext cx="227794" cy="150342"/>
            </a:xfrm>
            <a:custGeom>
              <a:avLst/>
              <a:gdLst>
                <a:gd name="T0" fmla="*/ 201 w 220"/>
                <a:gd name="T1" fmla="*/ 146 h 147"/>
                <a:gd name="T2" fmla="*/ 201 w 220"/>
                <a:gd name="T3" fmla="*/ 146 h 147"/>
                <a:gd name="T4" fmla="*/ 19 w 220"/>
                <a:gd name="T5" fmla="*/ 146 h 147"/>
                <a:gd name="T6" fmla="*/ 0 w 220"/>
                <a:gd name="T7" fmla="*/ 128 h 147"/>
                <a:gd name="T8" fmla="*/ 0 w 220"/>
                <a:gd name="T9" fmla="*/ 82 h 147"/>
                <a:gd name="T10" fmla="*/ 0 w 220"/>
                <a:gd name="T11" fmla="*/ 73 h 147"/>
                <a:gd name="T12" fmla="*/ 46 w 220"/>
                <a:gd name="T13" fmla="*/ 27 h 147"/>
                <a:gd name="T14" fmla="*/ 110 w 220"/>
                <a:gd name="T15" fmla="*/ 0 h 147"/>
                <a:gd name="T16" fmla="*/ 174 w 220"/>
                <a:gd name="T17" fmla="*/ 27 h 147"/>
                <a:gd name="T18" fmla="*/ 219 w 220"/>
                <a:gd name="T19" fmla="*/ 73 h 147"/>
                <a:gd name="T20" fmla="*/ 219 w 220"/>
                <a:gd name="T21" fmla="*/ 82 h 147"/>
                <a:gd name="T22" fmla="*/ 219 w 220"/>
                <a:gd name="T23" fmla="*/ 128 h 147"/>
                <a:gd name="T24" fmla="*/ 201 w 220"/>
                <a:gd name="T25" fmla="*/ 146 h 147"/>
                <a:gd name="T26" fmla="*/ 28 w 220"/>
                <a:gd name="T27" fmla="*/ 119 h 147"/>
                <a:gd name="T28" fmla="*/ 28 w 220"/>
                <a:gd name="T29" fmla="*/ 119 h 147"/>
                <a:gd name="T30" fmla="*/ 192 w 220"/>
                <a:gd name="T31" fmla="*/ 119 h 147"/>
                <a:gd name="T32" fmla="*/ 192 w 220"/>
                <a:gd name="T33" fmla="*/ 82 h 147"/>
                <a:gd name="T34" fmla="*/ 165 w 220"/>
                <a:gd name="T35" fmla="*/ 46 h 147"/>
                <a:gd name="T36" fmla="*/ 110 w 220"/>
                <a:gd name="T37" fmla="*/ 27 h 147"/>
                <a:gd name="T38" fmla="*/ 64 w 220"/>
                <a:gd name="T39" fmla="*/ 46 h 147"/>
                <a:gd name="T40" fmla="*/ 28 w 220"/>
                <a:gd name="T41" fmla="*/ 82 h 147"/>
                <a:gd name="T42" fmla="*/ 28 w 220"/>
                <a:gd name="T43" fmla="*/ 1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147">
                  <a:moveTo>
                    <a:pt x="201" y="146"/>
                  </a:moveTo>
                  <a:lnTo>
                    <a:pt x="201" y="146"/>
                  </a:lnTo>
                  <a:cubicBezTo>
                    <a:pt x="19" y="146"/>
                    <a:pt x="19" y="146"/>
                    <a:pt x="19" y="146"/>
                  </a:cubicBezTo>
                  <a:cubicBezTo>
                    <a:pt x="9" y="146"/>
                    <a:pt x="0" y="137"/>
                    <a:pt x="0" y="128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0" y="73"/>
                  </a:lnTo>
                  <a:cubicBezTo>
                    <a:pt x="9" y="55"/>
                    <a:pt x="28" y="37"/>
                    <a:pt x="46" y="27"/>
                  </a:cubicBezTo>
                  <a:cubicBezTo>
                    <a:pt x="64" y="9"/>
                    <a:pt x="92" y="0"/>
                    <a:pt x="110" y="0"/>
                  </a:cubicBezTo>
                  <a:cubicBezTo>
                    <a:pt x="137" y="0"/>
                    <a:pt x="155" y="9"/>
                    <a:pt x="174" y="27"/>
                  </a:cubicBezTo>
                  <a:cubicBezTo>
                    <a:pt x="192" y="37"/>
                    <a:pt x="210" y="55"/>
                    <a:pt x="219" y="73"/>
                  </a:cubicBezTo>
                  <a:lnTo>
                    <a:pt x="219" y="82"/>
                  </a:lnTo>
                  <a:cubicBezTo>
                    <a:pt x="219" y="128"/>
                    <a:pt x="219" y="128"/>
                    <a:pt x="219" y="128"/>
                  </a:cubicBezTo>
                  <a:cubicBezTo>
                    <a:pt x="219" y="137"/>
                    <a:pt x="210" y="146"/>
                    <a:pt x="201" y="146"/>
                  </a:cubicBezTo>
                  <a:close/>
                  <a:moveTo>
                    <a:pt x="28" y="119"/>
                  </a:moveTo>
                  <a:lnTo>
                    <a:pt x="28" y="119"/>
                  </a:lnTo>
                  <a:cubicBezTo>
                    <a:pt x="192" y="119"/>
                    <a:pt x="192" y="119"/>
                    <a:pt x="192" y="119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64"/>
                    <a:pt x="174" y="55"/>
                    <a:pt x="165" y="46"/>
                  </a:cubicBezTo>
                  <a:cubicBezTo>
                    <a:pt x="146" y="37"/>
                    <a:pt x="128" y="27"/>
                    <a:pt x="110" y="27"/>
                  </a:cubicBezTo>
                  <a:cubicBezTo>
                    <a:pt x="92" y="27"/>
                    <a:pt x="73" y="37"/>
                    <a:pt x="64" y="46"/>
                  </a:cubicBezTo>
                  <a:cubicBezTo>
                    <a:pt x="46" y="55"/>
                    <a:pt x="37" y="64"/>
                    <a:pt x="28" y="82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593BEE2C-676E-1C4E-8DE1-18568F42BBAB}"/>
                </a:ext>
              </a:extLst>
            </p:cNvPr>
            <p:cNvSpPr txBox="1"/>
            <p:nvPr/>
          </p:nvSpPr>
          <p:spPr>
            <a:xfrm flipH="1">
              <a:off x="18680149" y="206357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B3F4876-61CC-E54D-A202-5B747C34E970}"/>
                </a:ext>
              </a:extLst>
            </p:cNvPr>
            <p:cNvSpPr/>
            <p:nvPr/>
          </p:nvSpPr>
          <p:spPr>
            <a:xfrm flipH="1">
              <a:off x="18680147" y="2709910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622D0D89-BC11-344F-834B-2964AFB877F9}"/>
                </a:ext>
              </a:extLst>
            </p:cNvPr>
            <p:cNvSpPr txBox="1"/>
            <p:nvPr/>
          </p:nvSpPr>
          <p:spPr>
            <a:xfrm flipH="1">
              <a:off x="18894910" y="528860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498A88C-C799-0C4C-BB0F-E65DBEAC1115}"/>
                </a:ext>
              </a:extLst>
            </p:cNvPr>
            <p:cNvSpPr/>
            <p:nvPr/>
          </p:nvSpPr>
          <p:spPr>
            <a:xfrm flipH="1">
              <a:off x="18894908" y="5934934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83195E45-050C-C640-B737-2B3A7A535F75}"/>
                </a:ext>
              </a:extLst>
            </p:cNvPr>
            <p:cNvSpPr txBox="1"/>
            <p:nvPr/>
          </p:nvSpPr>
          <p:spPr>
            <a:xfrm>
              <a:off x="7326176" y="206357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D83D024-B82B-254A-B941-0790B0CE8917}"/>
                </a:ext>
              </a:extLst>
            </p:cNvPr>
            <p:cNvSpPr/>
            <p:nvPr/>
          </p:nvSpPr>
          <p:spPr>
            <a:xfrm>
              <a:off x="5512710" y="2709910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6199CB91-5291-2843-BB7B-C6C3297B30FF}"/>
                </a:ext>
              </a:extLst>
            </p:cNvPr>
            <p:cNvSpPr txBox="1"/>
            <p:nvPr/>
          </p:nvSpPr>
          <p:spPr>
            <a:xfrm>
              <a:off x="6748867" y="528880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72AD81-DDBC-694F-9249-1460304B2BD6}"/>
                </a:ext>
              </a:extLst>
            </p:cNvPr>
            <p:cNvSpPr/>
            <p:nvPr/>
          </p:nvSpPr>
          <p:spPr>
            <a:xfrm>
              <a:off x="4935401" y="5935134"/>
              <a:ext cx="41961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Allows you to quickly and easily spread the word.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87A97A"/>
      </a:accent1>
      <a:accent2>
        <a:srgbClr val="BADF8B"/>
      </a:accent2>
      <a:accent3>
        <a:srgbClr val="7CC4BC"/>
      </a:accent3>
      <a:accent4>
        <a:srgbClr val="7D0B30"/>
      </a:accent4>
      <a:accent5>
        <a:srgbClr val="87A97A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91647</TotalTime>
  <Words>709</Words>
  <Application>Microsoft Macintosh PowerPoint</Application>
  <PresentationFormat>Custom</PresentationFormat>
  <Paragraphs>181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16390</cp:revision>
  <dcterms:created xsi:type="dcterms:W3CDTF">2014-11-12T21:47:38Z</dcterms:created>
  <dcterms:modified xsi:type="dcterms:W3CDTF">2019-10-01T15:51:10Z</dcterms:modified>
  <cp:category/>
</cp:coreProperties>
</file>