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50" r:id="rId2"/>
    <p:sldId id="4349" r:id="rId3"/>
    <p:sldId id="4351" r:id="rId4"/>
    <p:sldId id="4352" r:id="rId5"/>
    <p:sldId id="4353" r:id="rId6"/>
    <p:sldId id="4354" r:id="rId7"/>
    <p:sldId id="4355" r:id="rId8"/>
    <p:sldId id="435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693D7"/>
    <a:srgbClr val="BDDB90"/>
    <a:srgbClr val="337EBF"/>
    <a:srgbClr val="FAE28A"/>
    <a:srgbClr val="8F5722"/>
    <a:srgbClr val="6C421D"/>
    <a:srgbClr val="FFC48E"/>
    <a:srgbClr val="FFBE76"/>
    <a:srgbClr val="DBF9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6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600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760F0E1-D7EF-694C-8353-9768560C7886}"/>
              </a:ext>
            </a:extLst>
          </p:cNvPr>
          <p:cNvGrpSpPr/>
          <p:nvPr/>
        </p:nvGrpSpPr>
        <p:grpSpPr>
          <a:xfrm>
            <a:off x="2427044" y="3836106"/>
            <a:ext cx="19523563" cy="8850185"/>
            <a:chOff x="2427044" y="4079632"/>
            <a:chExt cx="19523563" cy="8850185"/>
          </a:xfrm>
        </p:grpSpPr>
        <p:sp>
          <p:nvSpPr>
            <p:cNvPr id="2" name="Chevron 1">
              <a:extLst>
                <a:ext uri="{FF2B5EF4-FFF2-40B4-BE49-F238E27FC236}">
                  <a16:creationId xmlns:a16="http://schemas.microsoft.com/office/drawing/2014/main" id="{D490DA15-8ED6-224A-B488-508A89776014}"/>
                </a:ext>
              </a:extLst>
            </p:cNvPr>
            <p:cNvSpPr/>
            <p:nvPr/>
          </p:nvSpPr>
          <p:spPr>
            <a:xfrm>
              <a:off x="2427044" y="4079632"/>
              <a:ext cx="6827838" cy="2579076"/>
            </a:xfrm>
            <a:prstGeom prst="chevron">
              <a:avLst>
                <a:gd name="adj" fmla="val 25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Chevron 31">
              <a:extLst>
                <a:ext uri="{FF2B5EF4-FFF2-40B4-BE49-F238E27FC236}">
                  <a16:creationId xmlns:a16="http://schemas.microsoft.com/office/drawing/2014/main" id="{F76B165D-5B87-CA45-9A30-D135BD854255}"/>
                </a:ext>
              </a:extLst>
            </p:cNvPr>
            <p:cNvSpPr/>
            <p:nvPr/>
          </p:nvSpPr>
          <p:spPr>
            <a:xfrm>
              <a:off x="8774906" y="4079632"/>
              <a:ext cx="6827838" cy="2579076"/>
            </a:xfrm>
            <a:prstGeom prst="chevro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hevron 32">
              <a:extLst>
                <a:ext uri="{FF2B5EF4-FFF2-40B4-BE49-F238E27FC236}">
                  <a16:creationId xmlns:a16="http://schemas.microsoft.com/office/drawing/2014/main" id="{B690B782-479F-6041-89BF-D750ED61AD51}"/>
                </a:ext>
              </a:extLst>
            </p:cNvPr>
            <p:cNvSpPr/>
            <p:nvPr/>
          </p:nvSpPr>
          <p:spPr>
            <a:xfrm>
              <a:off x="15122769" y="4079632"/>
              <a:ext cx="6827838" cy="2579076"/>
            </a:xfrm>
            <a:prstGeom prst="chevro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890C5D7-28B4-7A49-827C-A1EAB4D667ED}"/>
                </a:ext>
              </a:extLst>
            </p:cNvPr>
            <p:cNvSpPr/>
            <p:nvPr/>
          </p:nvSpPr>
          <p:spPr>
            <a:xfrm flipH="1">
              <a:off x="4223566" y="4924451"/>
              <a:ext cx="34290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EE758C5-E8AF-384A-9133-156F3ADD38D7}"/>
                </a:ext>
              </a:extLst>
            </p:cNvPr>
            <p:cNvSpPr/>
            <p:nvPr/>
          </p:nvSpPr>
          <p:spPr>
            <a:xfrm flipH="1">
              <a:off x="10474310" y="4924451"/>
              <a:ext cx="34290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DA7DBDE-DF00-1E4F-9B56-D04D849C55EB}"/>
                </a:ext>
              </a:extLst>
            </p:cNvPr>
            <p:cNvSpPr/>
            <p:nvPr/>
          </p:nvSpPr>
          <p:spPr>
            <a:xfrm flipH="1">
              <a:off x="16725056" y="4924451"/>
              <a:ext cx="34290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B3047AE-082A-244D-8268-4F0EA5928B3A}"/>
                </a:ext>
              </a:extLst>
            </p:cNvPr>
            <p:cNvSpPr txBox="1"/>
            <p:nvPr/>
          </p:nvSpPr>
          <p:spPr>
            <a:xfrm>
              <a:off x="2821862" y="7516868"/>
              <a:ext cx="5503526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408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BD19ED7-663A-2B47-AEAD-C8217D563F82}"/>
                </a:ext>
              </a:extLst>
            </p:cNvPr>
            <p:cNvSpPr txBox="1"/>
            <p:nvPr/>
          </p:nvSpPr>
          <p:spPr>
            <a:xfrm>
              <a:off x="9184272" y="7516868"/>
              <a:ext cx="5503526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408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B8B9F32-C45B-7A40-A100-41EE53770024}"/>
                </a:ext>
              </a:extLst>
            </p:cNvPr>
            <p:cNvSpPr txBox="1"/>
            <p:nvPr/>
          </p:nvSpPr>
          <p:spPr>
            <a:xfrm>
              <a:off x="15546682" y="7516868"/>
              <a:ext cx="5503526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408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E60B97D-2556-C341-9336-2DCB367A2213}"/>
                </a:ext>
              </a:extLst>
            </p:cNvPr>
            <p:cNvSpPr txBox="1"/>
            <p:nvPr/>
          </p:nvSpPr>
          <p:spPr>
            <a:xfrm>
              <a:off x="2821862" y="9416006"/>
              <a:ext cx="5503526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408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E7A823-72E1-F543-BDA5-66E89E2A80E2}"/>
                </a:ext>
              </a:extLst>
            </p:cNvPr>
            <p:cNvSpPr txBox="1"/>
            <p:nvPr/>
          </p:nvSpPr>
          <p:spPr>
            <a:xfrm>
              <a:off x="9184272" y="9416006"/>
              <a:ext cx="5503526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408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E5834E-2B1F-5B40-BB14-8E21CD9AC7CA}"/>
                </a:ext>
              </a:extLst>
            </p:cNvPr>
            <p:cNvSpPr txBox="1"/>
            <p:nvPr/>
          </p:nvSpPr>
          <p:spPr>
            <a:xfrm>
              <a:off x="15546682" y="9416006"/>
              <a:ext cx="5503526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408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A20C162-A657-9249-9426-14719C0555F8}"/>
                </a:ext>
              </a:extLst>
            </p:cNvPr>
            <p:cNvSpPr txBox="1"/>
            <p:nvPr/>
          </p:nvSpPr>
          <p:spPr>
            <a:xfrm>
              <a:off x="2821862" y="11315144"/>
              <a:ext cx="5503526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408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6BFD4AE-AE17-F946-B661-548B15C598F8}"/>
                </a:ext>
              </a:extLst>
            </p:cNvPr>
            <p:cNvSpPr txBox="1"/>
            <p:nvPr/>
          </p:nvSpPr>
          <p:spPr>
            <a:xfrm>
              <a:off x="9184272" y="11315144"/>
              <a:ext cx="5503526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408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02568B9-DF7B-3F4C-A9B1-C8E37D3735B5}"/>
                </a:ext>
              </a:extLst>
            </p:cNvPr>
            <p:cNvSpPr txBox="1"/>
            <p:nvPr/>
          </p:nvSpPr>
          <p:spPr>
            <a:xfrm>
              <a:off x="15546682" y="11315144"/>
              <a:ext cx="5503526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408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grpSp>
        <p:nvGrpSpPr>
          <p:cNvPr id="22" name="Grupo 349">
            <a:extLst>
              <a:ext uri="{FF2B5EF4-FFF2-40B4-BE49-F238E27FC236}">
                <a16:creationId xmlns:a16="http://schemas.microsoft.com/office/drawing/2014/main" id="{C81FBCF7-6DAE-3949-9ACA-1919B57C31A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3" name="CuadroTexto 350">
              <a:extLst>
                <a:ext uri="{FF2B5EF4-FFF2-40B4-BE49-F238E27FC236}">
                  <a16:creationId xmlns:a16="http://schemas.microsoft.com/office/drawing/2014/main" id="{350F84DF-0249-4F44-A3A6-BE851FB01D5C}"/>
                </a:ext>
              </a:extLst>
            </p:cNvPr>
            <p:cNvSpPr txBox="1"/>
            <p:nvPr/>
          </p:nvSpPr>
          <p:spPr>
            <a:xfrm>
              <a:off x="6594235" y="861425"/>
              <a:ext cx="1118928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Value Chain Infographic</a:t>
              </a:r>
            </a:p>
          </p:txBody>
        </p:sp>
        <p:sp>
          <p:nvSpPr>
            <p:cNvPr id="24" name="CuadroTexto 351">
              <a:extLst>
                <a:ext uri="{FF2B5EF4-FFF2-40B4-BE49-F238E27FC236}">
                  <a16:creationId xmlns:a16="http://schemas.microsoft.com/office/drawing/2014/main" id="{E06B2B18-8820-854F-8D87-7D37A8F0C77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369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>
            <a:extLst>
              <a:ext uri="{FF2B5EF4-FFF2-40B4-BE49-F238E27FC236}">
                <a16:creationId xmlns:a16="http://schemas.microsoft.com/office/drawing/2014/main" id="{5BCED243-CEDA-D04E-9AAF-54A57024DB31}"/>
              </a:ext>
            </a:extLst>
          </p:cNvPr>
          <p:cNvSpPr/>
          <p:nvPr/>
        </p:nvSpPr>
        <p:spPr>
          <a:xfrm>
            <a:off x="19840747" y="3820233"/>
            <a:ext cx="2971956" cy="8422105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2684EB-16E3-5D40-AA3E-008B48D8BD2F}"/>
              </a:ext>
            </a:extLst>
          </p:cNvPr>
          <p:cNvSpPr/>
          <p:nvPr/>
        </p:nvSpPr>
        <p:spPr>
          <a:xfrm>
            <a:off x="1564946" y="3820234"/>
            <a:ext cx="17990805" cy="1632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0234C84-E7AE-A540-8AFC-0A33FFF4C65A}"/>
              </a:ext>
            </a:extLst>
          </p:cNvPr>
          <p:cNvSpPr/>
          <p:nvPr/>
        </p:nvSpPr>
        <p:spPr>
          <a:xfrm>
            <a:off x="1564946" y="5739694"/>
            <a:ext cx="17990805" cy="1632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EB3EAFE-AFC9-6C41-AA5E-A7B0651E2ACB}"/>
              </a:ext>
            </a:extLst>
          </p:cNvPr>
          <p:cNvSpPr/>
          <p:nvPr/>
        </p:nvSpPr>
        <p:spPr>
          <a:xfrm>
            <a:off x="1564946" y="7659154"/>
            <a:ext cx="8817585" cy="45831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2D09507-61A7-0A46-AD71-632802762CFF}"/>
              </a:ext>
            </a:extLst>
          </p:cNvPr>
          <p:cNvSpPr/>
          <p:nvPr/>
        </p:nvSpPr>
        <p:spPr>
          <a:xfrm>
            <a:off x="10706634" y="7659154"/>
            <a:ext cx="8849116" cy="45831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5789C-3B24-FD42-958A-054A40415E06}"/>
              </a:ext>
            </a:extLst>
          </p:cNvPr>
          <p:cNvSpPr txBox="1"/>
          <p:nvPr/>
        </p:nvSpPr>
        <p:spPr>
          <a:xfrm>
            <a:off x="2252159" y="4094658"/>
            <a:ext cx="12080068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that’s why we provide point and click solutions.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1A63BB-4A29-B342-86E8-5BC7981257EF}"/>
              </a:ext>
            </a:extLst>
          </p:cNvPr>
          <p:cNvSpPr txBox="1"/>
          <p:nvPr/>
        </p:nvSpPr>
        <p:spPr>
          <a:xfrm>
            <a:off x="2252159" y="5983093"/>
            <a:ext cx="12080068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that’s why we provide point and click solutions.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4EA0A3-A70C-4D44-AA27-89AC71900D64}"/>
              </a:ext>
            </a:extLst>
          </p:cNvPr>
          <p:cNvGrpSpPr/>
          <p:nvPr/>
        </p:nvGrpSpPr>
        <p:grpSpPr>
          <a:xfrm>
            <a:off x="2252159" y="8456733"/>
            <a:ext cx="6772383" cy="2988026"/>
            <a:chOff x="2252159" y="8331877"/>
            <a:chExt cx="6772383" cy="298802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95417A9-EC1D-B54F-B00C-FBE8170C6326}"/>
                </a:ext>
              </a:extLst>
            </p:cNvPr>
            <p:cNvSpPr txBox="1"/>
            <p:nvPr/>
          </p:nvSpPr>
          <p:spPr>
            <a:xfrm>
              <a:off x="2252159" y="8331877"/>
              <a:ext cx="677238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408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1A1531-BB11-2E49-AF8B-A218804D410A}"/>
                </a:ext>
              </a:extLst>
            </p:cNvPr>
            <p:cNvSpPr txBox="1"/>
            <p:nvPr/>
          </p:nvSpPr>
          <p:spPr>
            <a:xfrm>
              <a:off x="2252159" y="10231015"/>
              <a:ext cx="677238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408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4BCC8B4-F830-FD43-8E06-A989CB677743}"/>
              </a:ext>
            </a:extLst>
          </p:cNvPr>
          <p:cNvGrpSpPr/>
          <p:nvPr/>
        </p:nvGrpSpPr>
        <p:grpSpPr>
          <a:xfrm>
            <a:off x="11454918" y="8456733"/>
            <a:ext cx="6772383" cy="2988026"/>
            <a:chOff x="2252159" y="8331877"/>
            <a:chExt cx="6772383" cy="2988026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F5341E8-DF69-EA40-B724-0685DF147E99}"/>
                </a:ext>
              </a:extLst>
            </p:cNvPr>
            <p:cNvSpPr txBox="1"/>
            <p:nvPr/>
          </p:nvSpPr>
          <p:spPr>
            <a:xfrm>
              <a:off x="2252159" y="8331877"/>
              <a:ext cx="677238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408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6D2CD8A-B2A7-944A-B9F4-B8E72C8AD66D}"/>
                </a:ext>
              </a:extLst>
            </p:cNvPr>
            <p:cNvSpPr txBox="1"/>
            <p:nvPr/>
          </p:nvSpPr>
          <p:spPr>
            <a:xfrm>
              <a:off x="2252159" y="10231015"/>
              <a:ext cx="677238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408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1AE6D8DF-9AFF-B849-868E-CBC1BA05FD69}"/>
              </a:ext>
            </a:extLst>
          </p:cNvPr>
          <p:cNvSpPr/>
          <p:nvPr/>
        </p:nvSpPr>
        <p:spPr>
          <a:xfrm flipH="1">
            <a:off x="19493842" y="7708119"/>
            <a:ext cx="34290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20" name="Grupo 349">
            <a:extLst>
              <a:ext uri="{FF2B5EF4-FFF2-40B4-BE49-F238E27FC236}">
                <a16:creationId xmlns:a16="http://schemas.microsoft.com/office/drawing/2014/main" id="{87E508D7-C9EE-E946-8D32-BB509001C51B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1" name="CuadroTexto 350">
              <a:extLst>
                <a:ext uri="{FF2B5EF4-FFF2-40B4-BE49-F238E27FC236}">
                  <a16:creationId xmlns:a16="http://schemas.microsoft.com/office/drawing/2014/main" id="{4895320C-A97C-6D49-AF92-69106EB3F3F8}"/>
                </a:ext>
              </a:extLst>
            </p:cNvPr>
            <p:cNvSpPr txBox="1"/>
            <p:nvPr/>
          </p:nvSpPr>
          <p:spPr>
            <a:xfrm>
              <a:off x="6594235" y="861425"/>
              <a:ext cx="1118928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Value Chain Infographic</a:t>
              </a:r>
            </a:p>
          </p:txBody>
        </p:sp>
        <p:sp>
          <p:nvSpPr>
            <p:cNvPr id="22" name="CuadroTexto 351">
              <a:extLst>
                <a:ext uri="{FF2B5EF4-FFF2-40B4-BE49-F238E27FC236}">
                  <a16:creationId xmlns:a16="http://schemas.microsoft.com/office/drawing/2014/main" id="{E25E6467-1A52-8344-9F98-3CCA9AE749C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23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A719D78-8AE2-F74F-8305-317219C9B319}"/>
              </a:ext>
            </a:extLst>
          </p:cNvPr>
          <p:cNvGrpSpPr/>
          <p:nvPr/>
        </p:nvGrpSpPr>
        <p:grpSpPr>
          <a:xfrm>
            <a:off x="1161367" y="4986873"/>
            <a:ext cx="7182810" cy="6213231"/>
            <a:chOff x="1093682" y="4618892"/>
            <a:chExt cx="7182810" cy="6213231"/>
          </a:xfrm>
        </p:grpSpPr>
        <p:sp>
          <p:nvSpPr>
            <p:cNvPr id="2" name="Right Arrow 1">
              <a:extLst>
                <a:ext uri="{FF2B5EF4-FFF2-40B4-BE49-F238E27FC236}">
                  <a16:creationId xmlns:a16="http://schemas.microsoft.com/office/drawing/2014/main" id="{1B3D434F-7AFD-A14C-864B-9378CF2C61B1}"/>
                </a:ext>
              </a:extLst>
            </p:cNvPr>
            <p:cNvSpPr/>
            <p:nvPr/>
          </p:nvSpPr>
          <p:spPr>
            <a:xfrm>
              <a:off x="3061441" y="4618892"/>
              <a:ext cx="5215051" cy="6213231"/>
            </a:xfrm>
            <a:prstGeom prst="rightArrow">
              <a:avLst>
                <a:gd name="adj1" fmla="val 73016"/>
                <a:gd name="adj2" fmla="val 38095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971F3E2-9646-4A40-9F83-2A30449EB9CA}"/>
                </a:ext>
              </a:extLst>
            </p:cNvPr>
            <p:cNvSpPr/>
            <p:nvPr/>
          </p:nvSpPr>
          <p:spPr>
            <a:xfrm>
              <a:off x="1093682" y="5757749"/>
              <a:ext cx="3935518" cy="39355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DD6C015-F5DC-5041-9117-F0E2619756E5}"/>
              </a:ext>
            </a:extLst>
          </p:cNvPr>
          <p:cNvSpPr/>
          <p:nvPr/>
        </p:nvSpPr>
        <p:spPr>
          <a:xfrm flipH="1">
            <a:off x="5350128" y="7770322"/>
            <a:ext cx="2381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7C449-7594-1449-B23D-75BEAB64B67A}"/>
              </a:ext>
            </a:extLst>
          </p:cNvPr>
          <p:cNvSpPr txBox="1"/>
          <p:nvPr/>
        </p:nvSpPr>
        <p:spPr>
          <a:xfrm>
            <a:off x="1450764" y="6760365"/>
            <a:ext cx="3287208" cy="266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648914-9E31-334A-B587-32ECA3DD9F5D}"/>
              </a:ext>
            </a:extLst>
          </p:cNvPr>
          <p:cNvGrpSpPr/>
          <p:nvPr/>
        </p:nvGrpSpPr>
        <p:grpSpPr>
          <a:xfrm>
            <a:off x="8597420" y="4986873"/>
            <a:ext cx="7182810" cy="6213231"/>
            <a:chOff x="1093682" y="4618892"/>
            <a:chExt cx="7182810" cy="6213231"/>
          </a:xfrm>
        </p:grpSpPr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3BFA842D-407D-0A4E-A1F4-F9F530F616BF}"/>
                </a:ext>
              </a:extLst>
            </p:cNvPr>
            <p:cNvSpPr/>
            <p:nvPr/>
          </p:nvSpPr>
          <p:spPr>
            <a:xfrm>
              <a:off x="3061441" y="4618892"/>
              <a:ext cx="5215051" cy="6213231"/>
            </a:xfrm>
            <a:prstGeom prst="rightArrow">
              <a:avLst>
                <a:gd name="adj1" fmla="val 73016"/>
                <a:gd name="adj2" fmla="val 38095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48BCC0-636F-204A-AC0F-CD4068FBF0EF}"/>
                </a:ext>
              </a:extLst>
            </p:cNvPr>
            <p:cNvSpPr/>
            <p:nvPr/>
          </p:nvSpPr>
          <p:spPr>
            <a:xfrm>
              <a:off x="1093682" y="5757749"/>
              <a:ext cx="3935518" cy="39355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DE44B30-4DB2-474B-A453-D81FCA595088}"/>
              </a:ext>
            </a:extLst>
          </p:cNvPr>
          <p:cNvSpPr/>
          <p:nvPr/>
        </p:nvSpPr>
        <p:spPr>
          <a:xfrm flipH="1">
            <a:off x="12786181" y="7770322"/>
            <a:ext cx="2381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DA0517-A9E2-6B43-BA8F-46E2DB928E7C}"/>
              </a:ext>
            </a:extLst>
          </p:cNvPr>
          <p:cNvSpPr txBox="1"/>
          <p:nvPr/>
        </p:nvSpPr>
        <p:spPr>
          <a:xfrm>
            <a:off x="8886817" y="6760365"/>
            <a:ext cx="3287208" cy="266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48A595-A584-CA40-AB76-6ED13639B89C}"/>
              </a:ext>
            </a:extLst>
          </p:cNvPr>
          <p:cNvGrpSpPr/>
          <p:nvPr/>
        </p:nvGrpSpPr>
        <p:grpSpPr>
          <a:xfrm>
            <a:off x="16033473" y="4986873"/>
            <a:ext cx="7182810" cy="6213231"/>
            <a:chOff x="1093682" y="4618892"/>
            <a:chExt cx="7182810" cy="6213231"/>
          </a:xfrm>
        </p:grpSpPr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C91BB353-B580-BA4A-8AC7-1ED96F95DAF4}"/>
                </a:ext>
              </a:extLst>
            </p:cNvPr>
            <p:cNvSpPr/>
            <p:nvPr/>
          </p:nvSpPr>
          <p:spPr>
            <a:xfrm>
              <a:off x="3061441" y="4618892"/>
              <a:ext cx="5215051" cy="6213231"/>
            </a:xfrm>
            <a:prstGeom prst="rightArrow">
              <a:avLst>
                <a:gd name="adj1" fmla="val 73016"/>
                <a:gd name="adj2" fmla="val 38095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4C6A346-52F4-0D4E-BBED-DF4A045B0E42}"/>
                </a:ext>
              </a:extLst>
            </p:cNvPr>
            <p:cNvSpPr/>
            <p:nvPr/>
          </p:nvSpPr>
          <p:spPr>
            <a:xfrm>
              <a:off x="1093682" y="5757749"/>
              <a:ext cx="3935518" cy="39355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97D6688-4DA4-9446-86E2-2EB2E2E04D20}"/>
              </a:ext>
            </a:extLst>
          </p:cNvPr>
          <p:cNvSpPr/>
          <p:nvPr/>
        </p:nvSpPr>
        <p:spPr>
          <a:xfrm flipH="1">
            <a:off x="20222234" y="7770322"/>
            <a:ext cx="2381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FA853D-2CD0-D849-9EC4-BE5258E198A4}"/>
              </a:ext>
            </a:extLst>
          </p:cNvPr>
          <p:cNvSpPr txBox="1"/>
          <p:nvPr/>
        </p:nvSpPr>
        <p:spPr>
          <a:xfrm>
            <a:off x="16322870" y="6760365"/>
            <a:ext cx="3287208" cy="266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25" name="Grupo 349">
            <a:extLst>
              <a:ext uri="{FF2B5EF4-FFF2-40B4-BE49-F238E27FC236}">
                <a16:creationId xmlns:a16="http://schemas.microsoft.com/office/drawing/2014/main" id="{736D25CD-7F1F-6D48-9443-ED27C39A2DE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6" name="CuadroTexto 350">
              <a:extLst>
                <a:ext uri="{FF2B5EF4-FFF2-40B4-BE49-F238E27FC236}">
                  <a16:creationId xmlns:a16="http://schemas.microsoft.com/office/drawing/2014/main" id="{E67BF7E4-C2A0-ED4C-B810-40E96AE82A3C}"/>
                </a:ext>
              </a:extLst>
            </p:cNvPr>
            <p:cNvSpPr txBox="1"/>
            <p:nvPr/>
          </p:nvSpPr>
          <p:spPr>
            <a:xfrm>
              <a:off x="6594235" y="861425"/>
              <a:ext cx="1118928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Value Chain Infographic</a:t>
              </a:r>
            </a:p>
          </p:txBody>
        </p:sp>
        <p:sp>
          <p:nvSpPr>
            <p:cNvPr id="27" name="CuadroTexto 351">
              <a:extLst>
                <a:ext uri="{FF2B5EF4-FFF2-40B4-BE49-F238E27FC236}">
                  <a16:creationId xmlns:a16="http://schemas.microsoft.com/office/drawing/2014/main" id="{993A7180-A6E6-ED4F-8285-FCFD7D1CD24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79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hevron 24">
            <a:extLst>
              <a:ext uri="{FF2B5EF4-FFF2-40B4-BE49-F238E27FC236}">
                <a16:creationId xmlns:a16="http://schemas.microsoft.com/office/drawing/2014/main" id="{1059E514-83EE-F146-8E13-09055FE9FB1A}"/>
              </a:ext>
            </a:extLst>
          </p:cNvPr>
          <p:cNvSpPr/>
          <p:nvPr/>
        </p:nvSpPr>
        <p:spPr>
          <a:xfrm>
            <a:off x="6271990" y="4129220"/>
            <a:ext cx="3921370" cy="3921368"/>
          </a:xfrm>
          <a:prstGeom prst="chevron">
            <a:avLst>
              <a:gd name="adj" fmla="val 1116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8067A804-618A-2C46-9342-72129FFFAB91}"/>
              </a:ext>
            </a:extLst>
          </p:cNvPr>
          <p:cNvSpPr/>
          <p:nvPr/>
        </p:nvSpPr>
        <p:spPr>
          <a:xfrm>
            <a:off x="3248452" y="4129220"/>
            <a:ext cx="3329750" cy="3921368"/>
          </a:xfrm>
          <a:prstGeom prst="homePlate">
            <a:avLst>
              <a:gd name="adj" fmla="val 131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hevron 26">
            <a:extLst>
              <a:ext uri="{FF2B5EF4-FFF2-40B4-BE49-F238E27FC236}">
                <a16:creationId xmlns:a16="http://schemas.microsoft.com/office/drawing/2014/main" id="{03A37D6F-808F-B748-9E6D-4958063E5B17}"/>
              </a:ext>
            </a:extLst>
          </p:cNvPr>
          <p:cNvSpPr/>
          <p:nvPr/>
        </p:nvSpPr>
        <p:spPr>
          <a:xfrm>
            <a:off x="9906730" y="4129220"/>
            <a:ext cx="3921370" cy="3921368"/>
          </a:xfrm>
          <a:prstGeom prst="chevron">
            <a:avLst>
              <a:gd name="adj" fmla="val 1116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5096A8C5-63D5-504E-997C-813E915A8085}"/>
              </a:ext>
            </a:extLst>
          </p:cNvPr>
          <p:cNvSpPr/>
          <p:nvPr/>
        </p:nvSpPr>
        <p:spPr>
          <a:xfrm>
            <a:off x="13544748" y="4129220"/>
            <a:ext cx="3921370" cy="3921368"/>
          </a:xfrm>
          <a:prstGeom prst="chevron">
            <a:avLst>
              <a:gd name="adj" fmla="val 1116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hevron 30">
            <a:extLst>
              <a:ext uri="{FF2B5EF4-FFF2-40B4-BE49-F238E27FC236}">
                <a16:creationId xmlns:a16="http://schemas.microsoft.com/office/drawing/2014/main" id="{809FB3E2-7CB5-674C-937D-4D70116B6541}"/>
              </a:ext>
            </a:extLst>
          </p:cNvPr>
          <p:cNvSpPr/>
          <p:nvPr/>
        </p:nvSpPr>
        <p:spPr>
          <a:xfrm>
            <a:off x="17176296" y="4129220"/>
            <a:ext cx="3949062" cy="3921368"/>
          </a:xfrm>
          <a:custGeom>
            <a:avLst/>
            <a:gdLst>
              <a:gd name="connsiteX0" fmla="*/ 0 w 3921370"/>
              <a:gd name="connsiteY0" fmla="*/ 0 h 3921368"/>
              <a:gd name="connsiteX1" fmla="*/ 3483549 w 3921370"/>
              <a:gd name="connsiteY1" fmla="*/ 0 h 3921368"/>
              <a:gd name="connsiteX2" fmla="*/ 3921370 w 3921370"/>
              <a:gd name="connsiteY2" fmla="*/ 1960684 h 3921368"/>
              <a:gd name="connsiteX3" fmla="*/ 3483549 w 3921370"/>
              <a:gd name="connsiteY3" fmla="*/ 3921368 h 3921368"/>
              <a:gd name="connsiteX4" fmla="*/ 0 w 3921370"/>
              <a:gd name="connsiteY4" fmla="*/ 3921368 h 3921368"/>
              <a:gd name="connsiteX5" fmla="*/ 437821 w 3921370"/>
              <a:gd name="connsiteY5" fmla="*/ 1960684 h 3921368"/>
              <a:gd name="connsiteX6" fmla="*/ 0 w 3921370"/>
              <a:gd name="connsiteY6" fmla="*/ 0 h 3921368"/>
              <a:gd name="connsiteX0" fmla="*/ 0 w 3932436"/>
              <a:gd name="connsiteY0" fmla="*/ 0 h 3921368"/>
              <a:gd name="connsiteX1" fmla="*/ 3932436 w 3932436"/>
              <a:gd name="connsiteY1" fmla="*/ 0 h 3921368"/>
              <a:gd name="connsiteX2" fmla="*/ 3921370 w 3932436"/>
              <a:gd name="connsiteY2" fmla="*/ 1960684 h 3921368"/>
              <a:gd name="connsiteX3" fmla="*/ 3483549 w 3932436"/>
              <a:gd name="connsiteY3" fmla="*/ 3921368 h 3921368"/>
              <a:gd name="connsiteX4" fmla="*/ 0 w 3932436"/>
              <a:gd name="connsiteY4" fmla="*/ 3921368 h 3921368"/>
              <a:gd name="connsiteX5" fmla="*/ 437821 w 3932436"/>
              <a:gd name="connsiteY5" fmla="*/ 1960684 h 3921368"/>
              <a:gd name="connsiteX6" fmla="*/ 0 w 3932436"/>
              <a:gd name="connsiteY6" fmla="*/ 0 h 3921368"/>
              <a:gd name="connsiteX0" fmla="*/ 0 w 3949062"/>
              <a:gd name="connsiteY0" fmla="*/ 0 h 3921368"/>
              <a:gd name="connsiteX1" fmla="*/ 3932436 w 3949062"/>
              <a:gd name="connsiteY1" fmla="*/ 0 h 3921368"/>
              <a:gd name="connsiteX2" fmla="*/ 3921370 w 3949062"/>
              <a:gd name="connsiteY2" fmla="*/ 1960684 h 3921368"/>
              <a:gd name="connsiteX3" fmla="*/ 3949062 w 3949062"/>
              <a:gd name="connsiteY3" fmla="*/ 3921368 h 3921368"/>
              <a:gd name="connsiteX4" fmla="*/ 0 w 3949062"/>
              <a:gd name="connsiteY4" fmla="*/ 3921368 h 3921368"/>
              <a:gd name="connsiteX5" fmla="*/ 437821 w 3949062"/>
              <a:gd name="connsiteY5" fmla="*/ 1960684 h 3921368"/>
              <a:gd name="connsiteX6" fmla="*/ 0 w 3949062"/>
              <a:gd name="connsiteY6" fmla="*/ 0 h 3921368"/>
              <a:gd name="connsiteX0" fmla="*/ 0 w 3949062"/>
              <a:gd name="connsiteY0" fmla="*/ 0 h 3921368"/>
              <a:gd name="connsiteX1" fmla="*/ 3907498 w 3949062"/>
              <a:gd name="connsiteY1" fmla="*/ 0 h 3921368"/>
              <a:gd name="connsiteX2" fmla="*/ 3921370 w 3949062"/>
              <a:gd name="connsiteY2" fmla="*/ 1960684 h 3921368"/>
              <a:gd name="connsiteX3" fmla="*/ 3949062 w 3949062"/>
              <a:gd name="connsiteY3" fmla="*/ 3921368 h 3921368"/>
              <a:gd name="connsiteX4" fmla="*/ 0 w 3949062"/>
              <a:gd name="connsiteY4" fmla="*/ 3921368 h 3921368"/>
              <a:gd name="connsiteX5" fmla="*/ 437821 w 3949062"/>
              <a:gd name="connsiteY5" fmla="*/ 1960684 h 3921368"/>
              <a:gd name="connsiteX6" fmla="*/ 0 w 3949062"/>
              <a:gd name="connsiteY6" fmla="*/ 0 h 3921368"/>
              <a:gd name="connsiteX0" fmla="*/ 0 w 3949062"/>
              <a:gd name="connsiteY0" fmla="*/ 0 h 3921368"/>
              <a:gd name="connsiteX1" fmla="*/ 3943357 w 3949062"/>
              <a:gd name="connsiteY1" fmla="*/ 0 h 3921368"/>
              <a:gd name="connsiteX2" fmla="*/ 3921370 w 3949062"/>
              <a:gd name="connsiteY2" fmla="*/ 1960684 h 3921368"/>
              <a:gd name="connsiteX3" fmla="*/ 3949062 w 3949062"/>
              <a:gd name="connsiteY3" fmla="*/ 3921368 h 3921368"/>
              <a:gd name="connsiteX4" fmla="*/ 0 w 3949062"/>
              <a:gd name="connsiteY4" fmla="*/ 3921368 h 3921368"/>
              <a:gd name="connsiteX5" fmla="*/ 437821 w 3949062"/>
              <a:gd name="connsiteY5" fmla="*/ 1960684 h 3921368"/>
              <a:gd name="connsiteX6" fmla="*/ 0 w 3949062"/>
              <a:gd name="connsiteY6" fmla="*/ 0 h 3921368"/>
              <a:gd name="connsiteX0" fmla="*/ 0 w 3949062"/>
              <a:gd name="connsiteY0" fmla="*/ 0 h 3921368"/>
              <a:gd name="connsiteX1" fmla="*/ 3943357 w 3949062"/>
              <a:gd name="connsiteY1" fmla="*/ 0 h 3921368"/>
              <a:gd name="connsiteX2" fmla="*/ 3948264 w 3949062"/>
              <a:gd name="connsiteY2" fmla="*/ 1969649 h 3921368"/>
              <a:gd name="connsiteX3" fmla="*/ 3949062 w 3949062"/>
              <a:gd name="connsiteY3" fmla="*/ 3921368 h 3921368"/>
              <a:gd name="connsiteX4" fmla="*/ 0 w 3949062"/>
              <a:gd name="connsiteY4" fmla="*/ 3921368 h 3921368"/>
              <a:gd name="connsiteX5" fmla="*/ 437821 w 3949062"/>
              <a:gd name="connsiteY5" fmla="*/ 1960684 h 3921368"/>
              <a:gd name="connsiteX6" fmla="*/ 0 w 3949062"/>
              <a:gd name="connsiteY6" fmla="*/ 0 h 392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9062" h="3921368">
                <a:moveTo>
                  <a:pt x="0" y="0"/>
                </a:moveTo>
                <a:lnTo>
                  <a:pt x="3943357" y="0"/>
                </a:lnTo>
                <a:cubicBezTo>
                  <a:pt x="3939668" y="653561"/>
                  <a:pt x="3951953" y="1316088"/>
                  <a:pt x="3948264" y="1969649"/>
                </a:cubicBezTo>
                <a:lnTo>
                  <a:pt x="3949062" y="3921368"/>
                </a:lnTo>
                <a:lnTo>
                  <a:pt x="0" y="3921368"/>
                </a:lnTo>
                <a:lnTo>
                  <a:pt x="437821" y="19606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D59F2C-A3E8-0A44-AA2F-D8CAF25468BE}"/>
              </a:ext>
            </a:extLst>
          </p:cNvPr>
          <p:cNvSpPr/>
          <p:nvPr/>
        </p:nvSpPr>
        <p:spPr>
          <a:xfrm>
            <a:off x="21269435" y="4129220"/>
            <a:ext cx="1190924" cy="3921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23C36-9B13-D740-96C0-F5E26621238C}"/>
              </a:ext>
            </a:extLst>
          </p:cNvPr>
          <p:cNvSpPr/>
          <p:nvPr/>
        </p:nvSpPr>
        <p:spPr>
          <a:xfrm>
            <a:off x="1917290" y="4129220"/>
            <a:ext cx="1190924" cy="3921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4F6DEA-0A71-0B44-A83E-01EF926B470E}"/>
              </a:ext>
            </a:extLst>
          </p:cNvPr>
          <p:cNvSpPr/>
          <p:nvPr/>
        </p:nvSpPr>
        <p:spPr>
          <a:xfrm>
            <a:off x="21269435" y="8204255"/>
            <a:ext cx="1190924" cy="3921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338419-C1B0-454A-9233-374B79EB449F}"/>
              </a:ext>
            </a:extLst>
          </p:cNvPr>
          <p:cNvSpPr/>
          <p:nvPr/>
        </p:nvSpPr>
        <p:spPr>
          <a:xfrm>
            <a:off x="1917290" y="8204255"/>
            <a:ext cx="1190924" cy="3921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CFC690-A9DE-1440-9BF9-052E24C9BD0E}"/>
              </a:ext>
            </a:extLst>
          </p:cNvPr>
          <p:cNvGrpSpPr/>
          <p:nvPr/>
        </p:nvGrpSpPr>
        <p:grpSpPr>
          <a:xfrm>
            <a:off x="3248452" y="8204257"/>
            <a:ext cx="17876906" cy="3921366"/>
            <a:chOff x="3248452" y="8170388"/>
            <a:chExt cx="952500" cy="3734784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01E4732-E924-E64E-9AA5-9FF84461EBDD}"/>
                </a:ext>
              </a:extLst>
            </p:cNvPr>
            <p:cNvSpPr/>
            <p:nvPr/>
          </p:nvSpPr>
          <p:spPr>
            <a:xfrm>
              <a:off x="3248452" y="8170388"/>
              <a:ext cx="952500" cy="18142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DF8A16E-14F2-554A-B563-1B2361D8380A}"/>
                </a:ext>
              </a:extLst>
            </p:cNvPr>
            <p:cNvSpPr/>
            <p:nvPr/>
          </p:nvSpPr>
          <p:spPr>
            <a:xfrm>
              <a:off x="3248452" y="10090902"/>
              <a:ext cx="952500" cy="18142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ED86B07-D594-D04A-9AA2-0D519581562C}"/>
              </a:ext>
            </a:extLst>
          </p:cNvPr>
          <p:cNvSpPr/>
          <p:nvPr/>
        </p:nvSpPr>
        <p:spPr>
          <a:xfrm flipH="1">
            <a:off x="3579163" y="5766738"/>
            <a:ext cx="2668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BF9C70C-42CC-C247-A3D0-EC8E3FD5B78C}"/>
              </a:ext>
            </a:extLst>
          </p:cNvPr>
          <p:cNvSpPr/>
          <p:nvPr/>
        </p:nvSpPr>
        <p:spPr>
          <a:xfrm flipH="1">
            <a:off x="6896873" y="5766738"/>
            <a:ext cx="2668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0658B4-887B-B041-98F7-DA0770824FE8}"/>
              </a:ext>
            </a:extLst>
          </p:cNvPr>
          <p:cNvSpPr/>
          <p:nvPr/>
        </p:nvSpPr>
        <p:spPr>
          <a:xfrm flipH="1">
            <a:off x="10533252" y="5766738"/>
            <a:ext cx="2668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CD4E88-04DB-9F43-9DD4-63CEAF978CA0}"/>
              </a:ext>
            </a:extLst>
          </p:cNvPr>
          <p:cNvSpPr/>
          <p:nvPr/>
        </p:nvSpPr>
        <p:spPr>
          <a:xfrm flipH="1">
            <a:off x="14175198" y="5766738"/>
            <a:ext cx="2668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Advertise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73D61D1-1976-D649-A703-AA66FC736CF7}"/>
              </a:ext>
            </a:extLst>
          </p:cNvPr>
          <p:cNvSpPr/>
          <p:nvPr/>
        </p:nvSpPr>
        <p:spPr>
          <a:xfrm flipH="1">
            <a:off x="17816664" y="5766738"/>
            <a:ext cx="2668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Authorize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32D42A-4F73-FB4C-B876-E5401511FF5D}"/>
              </a:ext>
            </a:extLst>
          </p:cNvPr>
          <p:cNvSpPr/>
          <p:nvPr/>
        </p:nvSpPr>
        <p:spPr>
          <a:xfrm rot="16200000" flipH="1">
            <a:off x="1203133" y="5766738"/>
            <a:ext cx="2668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B2CC7E-BB6C-D044-8F72-CD47F682945F}"/>
              </a:ext>
            </a:extLst>
          </p:cNvPr>
          <p:cNvSpPr/>
          <p:nvPr/>
        </p:nvSpPr>
        <p:spPr>
          <a:xfrm rot="16200000" flipH="1">
            <a:off x="1203135" y="9785999"/>
            <a:ext cx="2668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273D04B-79BF-0142-A7CE-EA674CDBDD83}"/>
              </a:ext>
            </a:extLst>
          </p:cNvPr>
          <p:cNvSpPr/>
          <p:nvPr/>
        </p:nvSpPr>
        <p:spPr>
          <a:xfrm rot="16200000" flipH="1">
            <a:off x="20494024" y="5766739"/>
            <a:ext cx="2668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A780EB-BF88-C247-8C99-1D91B5AB7C10}"/>
              </a:ext>
            </a:extLst>
          </p:cNvPr>
          <p:cNvSpPr/>
          <p:nvPr/>
        </p:nvSpPr>
        <p:spPr>
          <a:xfrm rot="16200000" flipH="1">
            <a:off x="20494026" y="9786000"/>
            <a:ext cx="2668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7AB37F-9C22-1C43-B79D-BF71832FC6AB}"/>
              </a:ext>
            </a:extLst>
          </p:cNvPr>
          <p:cNvSpPr txBox="1"/>
          <p:nvPr/>
        </p:nvSpPr>
        <p:spPr>
          <a:xfrm>
            <a:off x="4836495" y="8612266"/>
            <a:ext cx="6802813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794DAF-4805-E74B-85BB-F2D3E44F90C3}"/>
              </a:ext>
            </a:extLst>
          </p:cNvPr>
          <p:cNvSpPr txBox="1"/>
          <p:nvPr/>
        </p:nvSpPr>
        <p:spPr>
          <a:xfrm>
            <a:off x="12738341" y="8612266"/>
            <a:ext cx="6802813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79DC439-1817-DD41-B116-7E510084C772}"/>
              </a:ext>
            </a:extLst>
          </p:cNvPr>
          <p:cNvGrpSpPr/>
          <p:nvPr/>
        </p:nvGrpSpPr>
        <p:grpSpPr>
          <a:xfrm>
            <a:off x="4836495" y="10628725"/>
            <a:ext cx="14704659" cy="1088888"/>
            <a:chOff x="3965569" y="8612266"/>
            <a:chExt cx="14704659" cy="108888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2EE2830-0E5B-E44C-8EB8-401E4DC11AAE}"/>
                </a:ext>
              </a:extLst>
            </p:cNvPr>
            <p:cNvSpPr txBox="1"/>
            <p:nvPr/>
          </p:nvSpPr>
          <p:spPr>
            <a:xfrm>
              <a:off x="3965569" y="8612266"/>
              <a:ext cx="680281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408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F614EE9-8EC2-9045-A20F-11F45F2A928C}"/>
                </a:ext>
              </a:extLst>
            </p:cNvPr>
            <p:cNvSpPr txBox="1"/>
            <p:nvPr/>
          </p:nvSpPr>
          <p:spPr>
            <a:xfrm>
              <a:off x="11867415" y="8612266"/>
              <a:ext cx="680281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408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grpSp>
        <p:nvGrpSpPr>
          <p:cNvPr id="32" name="Grupo 349">
            <a:extLst>
              <a:ext uri="{FF2B5EF4-FFF2-40B4-BE49-F238E27FC236}">
                <a16:creationId xmlns:a16="http://schemas.microsoft.com/office/drawing/2014/main" id="{3AD63A18-B658-5041-B462-089A2083D41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3" name="CuadroTexto 350">
              <a:extLst>
                <a:ext uri="{FF2B5EF4-FFF2-40B4-BE49-F238E27FC236}">
                  <a16:creationId xmlns:a16="http://schemas.microsoft.com/office/drawing/2014/main" id="{A4D0B5AD-452E-BA44-A184-5A6DD2F6F8E8}"/>
                </a:ext>
              </a:extLst>
            </p:cNvPr>
            <p:cNvSpPr txBox="1"/>
            <p:nvPr/>
          </p:nvSpPr>
          <p:spPr>
            <a:xfrm>
              <a:off x="6594235" y="861425"/>
              <a:ext cx="1118928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Value Chain Infographic</a:t>
              </a:r>
            </a:p>
          </p:txBody>
        </p:sp>
        <p:sp>
          <p:nvSpPr>
            <p:cNvPr id="35" name="CuadroTexto 351">
              <a:extLst>
                <a:ext uri="{FF2B5EF4-FFF2-40B4-BE49-F238E27FC236}">
                  <a16:creationId xmlns:a16="http://schemas.microsoft.com/office/drawing/2014/main" id="{7527AE05-33DA-A84F-9FFA-E1FFDBC6C30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992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AF92834-9C9F-3B4D-9D86-DD6AF2B1A25E}"/>
              </a:ext>
            </a:extLst>
          </p:cNvPr>
          <p:cNvSpPr/>
          <p:nvPr/>
        </p:nvSpPr>
        <p:spPr>
          <a:xfrm>
            <a:off x="1683904" y="3977625"/>
            <a:ext cx="21009842" cy="9022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834CF2-562A-5E4D-8D43-C6782AACA32E}"/>
              </a:ext>
            </a:extLst>
          </p:cNvPr>
          <p:cNvSpPr/>
          <p:nvPr/>
        </p:nvSpPr>
        <p:spPr>
          <a:xfrm>
            <a:off x="1683904" y="7484533"/>
            <a:ext cx="21009842" cy="1694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880DCC-6CAF-A246-A3F0-2A334634896B}"/>
              </a:ext>
            </a:extLst>
          </p:cNvPr>
          <p:cNvSpPr/>
          <p:nvPr/>
        </p:nvSpPr>
        <p:spPr>
          <a:xfrm>
            <a:off x="1683904" y="11784085"/>
            <a:ext cx="21009842" cy="9022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9EDBAF-1E60-C947-A9A2-6C8E93A69D80}"/>
              </a:ext>
            </a:extLst>
          </p:cNvPr>
          <p:cNvSpPr/>
          <p:nvPr/>
        </p:nvSpPr>
        <p:spPr>
          <a:xfrm flipH="1">
            <a:off x="10997878" y="4105562"/>
            <a:ext cx="2381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E748B54-D856-9D46-B9B2-55BA765258D1}"/>
              </a:ext>
            </a:extLst>
          </p:cNvPr>
          <p:cNvSpPr/>
          <p:nvPr/>
        </p:nvSpPr>
        <p:spPr>
          <a:xfrm flipH="1">
            <a:off x="10997878" y="11912022"/>
            <a:ext cx="2381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EF5788-C565-E946-986F-1FADC1796F56}"/>
              </a:ext>
            </a:extLst>
          </p:cNvPr>
          <p:cNvSpPr txBox="1"/>
          <p:nvPr/>
        </p:nvSpPr>
        <p:spPr>
          <a:xfrm>
            <a:off x="6148790" y="7787514"/>
            <a:ext cx="12080068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that’s why we provide point and click solutions.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4D50D7-CEC1-0B4D-BD40-1C71B01F4152}"/>
              </a:ext>
            </a:extLst>
          </p:cNvPr>
          <p:cNvGrpSpPr/>
          <p:nvPr/>
        </p:nvGrpSpPr>
        <p:grpSpPr>
          <a:xfrm>
            <a:off x="1683905" y="5178702"/>
            <a:ext cx="8899365" cy="2006960"/>
            <a:chOff x="1683905" y="5178702"/>
            <a:chExt cx="6153795" cy="2006960"/>
          </a:xfrm>
        </p:grpSpPr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93F3D631-24A4-C944-8DCB-1CFAAD7A02F4}"/>
                </a:ext>
              </a:extLst>
            </p:cNvPr>
            <p:cNvSpPr/>
            <p:nvPr/>
          </p:nvSpPr>
          <p:spPr>
            <a:xfrm>
              <a:off x="1683905" y="5178702"/>
              <a:ext cx="2993616" cy="2006960"/>
            </a:xfrm>
            <a:prstGeom prst="rightArrow">
              <a:avLst>
                <a:gd name="adj1" fmla="val 78009"/>
                <a:gd name="adj2" fmla="val 50000"/>
              </a:avLst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B692A1D7-25DB-AF41-8655-A0DF940B662A}"/>
                </a:ext>
              </a:extLst>
            </p:cNvPr>
            <p:cNvSpPr/>
            <p:nvPr/>
          </p:nvSpPr>
          <p:spPr>
            <a:xfrm>
              <a:off x="4844084" y="5178702"/>
              <a:ext cx="2993616" cy="2006960"/>
            </a:xfrm>
            <a:prstGeom prst="rightArrow">
              <a:avLst>
                <a:gd name="adj1" fmla="val 78009"/>
                <a:gd name="adj2" fmla="val 50000"/>
              </a:avLst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7D3F6D5-76D8-C94D-845F-87FD89F6873D}"/>
              </a:ext>
            </a:extLst>
          </p:cNvPr>
          <p:cNvGrpSpPr/>
          <p:nvPr/>
        </p:nvGrpSpPr>
        <p:grpSpPr>
          <a:xfrm>
            <a:off x="13794378" y="5178702"/>
            <a:ext cx="8899368" cy="2006960"/>
            <a:chOff x="16539950" y="5178702"/>
            <a:chExt cx="6153795" cy="2006960"/>
          </a:xfrm>
        </p:grpSpPr>
        <p:sp>
          <p:nvSpPr>
            <p:cNvPr id="62" name="Right Arrow 61">
              <a:extLst>
                <a:ext uri="{FF2B5EF4-FFF2-40B4-BE49-F238E27FC236}">
                  <a16:creationId xmlns:a16="http://schemas.microsoft.com/office/drawing/2014/main" id="{D0359D9A-F094-434F-9B07-6E0C4BFAA240}"/>
                </a:ext>
              </a:extLst>
            </p:cNvPr>
            <p:cNvSpPr/>
            <p:nvPr/>
          </p:nvSpPr>
          <p:spPr>
            <a:xfrm rot="10800000">
              <a:off x="19700129" y="5178702"/>
              <a:ext cx="2993616" cy="2006960"/>
            </a:xfrm>
            <a:prstGeom prst="rightArrow">
              <a:avLst>
                <a:gd name="adj1" fmla="val 78009"/>
                <a:gd name="adj2" fmla="val 50000"/>
              </a:avLst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521949F8-F621-6447-90CF-CFB9011E9878}"/>
                </a:ext>
              </a:extLst>
            </p:cNvPr>
            <p:cNvSpPr/>
            <p:nvPr/>
          </p:nvSpPr>
          <p:spPr>
            <a:xfrm rot="10800000">
              <a:off x="16539950" y="5178702"/>
              <a:ext cx="2993616" cy="2006960"/>
            </a:xfrm>
            <a:prstGeom prst="rightArrow">
              <a:avLst>
                <a:gd name="adj1" fmla="val 78009"/>
                <a:gd name="adj2" fmla="val 50000"/>
              </a:avLst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1F56264-4469-2049-8813-92FBC466F0A0}"/>
              </a:ext>
            </a:extLst>
          </p:cNvPr>
          <p:cNvGrpSpPr/>
          <p:nvPr/>
        </p:nvGrpSpPr>
        <p:grpSpPr>
          <a:xfrm>
            <a:off x="1683905" y="9478253"/>
            <a:ext cx="8899365" cy="2006960"/>
            <a:chOff x="1683905" y="9478253"/>
            <a:chExt cx="6153795" cy="2006960"/>
          </a:xfrm>
        </p:grpSpPr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88D4CD2A-3BBD-E848-8C3E-F8FB7F8711AB}"/>
                </a:ext>
              </a:extLst>
            </p:cNvPr>
            <p:cNvSpPr/>
            <p:nvPr/>
          </p:nvSpPr>
          <p:spPr>
            <a:xfrm>
              <a:off x="1683905" y="9478253"/>
              <a:ext cx="2993616" cy="2006960"/>
            </a:xfrm>
            <a:prstGeom prst="rightArrow">
              <a:avLst>
                <a:gd name="adj1" fmla="val 78009"/>
                <a:gd name="adj2" fmla="val 50000"/>
              </a:avLst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538B62E9-9876-1844-9435-6D91B051CA65}"/>
                </a:ext>
              </a:extLst>
            </p:cNvPr>
            <p:cNvSpPr/>
            <p:nvPr/>
          </p:nvSpPr>
          <p:spPr>
            <a:xfrm>
              <a:off x="4844084" y="9478253"/>
              <a:ext cx="2993616" cy="2006960"/>
            </a:xfrm>
            <a:prstGeom prst="rightArrow">
              <a:avLst>
                <a:gd name="adj1" fmla="val 78009"/>
                <a:gd name="adj2" fmla="val 50000"/>
              </a:avLst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77507-447D-114B-80BB-F72F75D4A2F7}"/>
              </a:ext>
            </a:extLst>
          </p:cNvPr>
          <p:cNvGrpSpPr/>
          <p:nvPr/>
        </p:nvGrpSpPr>
        <p:grpSpPr>
          <a:xfrm>
            <a:off x="13794378" y="9478253"/>
            <a:ext cx="8899368" cy="2006960"/>
            <a:chOff x="16539950" y="9478253"/>
            <a:chExt cx="6153795" cy="2006960"/>
          </a:xfrm>
        </p:grpSpPr>
        <p:sp>
          <p:nvSpPr>
            <p:cNvPr id="70" name="Right Arrow 69">
              <a:extLst>
                <a:ext uri="{FF2B5EF4-FFF2-40B4-BE49-F238E27FC236}">
                  <a16:creationId xmlns:a16="http://schemas.microsoft.com/office/drawing/2014/main" id="{051DB348-725D-B043-BEF7-BBD3F2957217}"/>
                </a:ext>
              </a:extLst>
            </p:cNvPr>
            <p:cNvSpPr/>
            <p:nvPr/>
          </p:nvSpPr>
          <p:spPr>
            <a:xfrm rot="10800000">
              <a:off x="19700129" y="9478253"/>
              <a:ext cx="2993616" cy="2006960"/>
            </a:xfrm>
            <a:prstGeom prst="rightArrow">
              <a:avLst>
                <a:gd name="adj1" fmla="val 78009"/>
                <a:gd name="adj2" fmla="val 50000"/>
              </a:avLst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ight Arrow 70">
              <a:extLst>
                <a:ext uri="{FF2B5EF4-FFF2-40B4-BE49-F238E27FC236}">
                  <a16:creationId xmlns:a16="http://schemas.microsoft.com/office/drawing/2014/main" id="{FBCC96AF-1E8A-4D4E-9319-6EBF80F8EB5D}"/>
                </a:ext>
              </a:extLst>
            </p:cNvPr>
            <p:cNvSpPr/>
            <p:nvPr/>
          </p:nvSpPr>
          <p:spPr>
            <a:xfrm rot="10800000">
              <a:off x="16539950" y="9478253"/>
              <a:ext cx="2993616" cy="2006960"/>
            </a:xfrm>
            <a:prstGeom prst="rightArrow">
              <a:avLst>
                <a:gd name="adj1" fmla="val 78009"/>
                <a:gd name="adj2" fmla="val 50000"/>
              </a:avLst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Right Arrow 72">
            <a:extLst>
              <a:ext uri="{FF2B5EF4-FFF2-40B4-BE49-F238E27FC236}">
                <a16:creationId xmlns:a16="http://schemas.microsoft.com/office/drawing/2014/main" id="{FE5866C4-E2F0-8F4B-A953-75C5B624A444}"/>
              </a:ext>
            </a:extLst>
          </p:cNvPr>
          <p:cNvSpPr/>
          <p:nvPr/>
        </p:nvSpPr>
        <p:spPr>
          <a:xfrm rot="16200000">
            <a:off x="11035908" y="5832816"/>
            <a:ext cx="2305832" cy="997602"/>
          </a:xfrm>
          <a:prstGeom prst="rightArrow">
            <a:avLst>
              <a:gd name="adj1" fmla="val 57640"/>
              <a:gd name="adj2" fmla="val 11450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422528F6-6F0C-FF4C-991B-F5FFA384D142}"/>
              </a:ext>
            </a:extLst>
          </p:cNvPr>
          <p:cNvSpPr/>
          <p:nvPr/>
        </p:nvSpPr>
        <p:spPr>
          <a:xfrm rot="5400000">
            <a:off x="11035908" y="9829388"/>
            <a:ext cx="2305832" cy="997602"/>
          </a:xfrm>
          <a:prstGeom prst="rightArrow">
            <a:avLst>
              <a:gd name="adj1" fmla="val 57640"/>
              <a:gd name="adj2" fmla="val 11450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B8F7D1-0384-3F4D-A269-5B34C21234E8}"/>
              </a:ext>
            </a:extLst>
          </p:cNvPr>
          <p:cNvSpPr txBox="1"/>
          <p:nvPr/>
        </p:nvSpPr>
        <p:spPr>
          <a:xfrm>
            <a:off x="1781438" y="5637738"/>
            <a:ext cx="3850512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2B5A7E-4383-D342-A570-B7E837074B43}"/>
              </a:ext>
            </a:extLst>
          </p:cNvPr>
          <p:cNvSpPr txBox="1"/>
          <p:nvPr/>
        </p:nvSpPr>
        <p:spPr>
          <a:xfrm>
            <a:off x="6363209" y="5637738"/>
            <a:ext cx="3850512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251F9C8-7528-DF4F-B24E-41EF01524979}"/>
              </a:ext>
            </a:extLst>
          </p:cNvPr>
          <p:cNvSpPr txBox="1"/>
          <p:nvPr/>
        </p:nvSpPr>
        <p:spPr>
          <a:xfrm>
            <a:off x="1781438" y="9937290"/>
            <a:ext cx="3850512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2964A08-BD8E-A64F-89DE-782F709ECD93}"/>
              </a:ext>
            </a:extLst>
          </p:cNvPr>
          <p:cNvSpPr txBox="1"/>
          <p:nvPr/>
        </p:nvSpPr>
        <p:spPr>
          <a:xfrm>
            <a:off x="6363209" y="9937290"/>
            <a:ext cx="3850512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3540CBB-5D25-B943-818D-828A22E8AEE3}"/>
              </a:ext>
            </a:extLst>
          </p:cNvPr>
          <p:cNvSpPr txBox="1"/>
          <p:nvPr/>
        </p:nvSpPr>
        <p:spPr>
          <a:xfrm>
            <a:off x="14197491" y="5637738"/>
            <a:ext cx="3850512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BCF790B-BD4B-6E4F-8CE0-32A254CDEE72}"/>
              </a:ext>
            </a:extLst>
          </p:cNvPr>
          <p:cNvSpPr txBox="1"/>
          <p:nvPr/>
        </p:nvSpPr>
        <p:spPr>
          <a:xfrm>
            <a:off x="18779262" y="5637738"/>
            <a:ext cx="3850512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23B5E11-A3DA-AB45-89B3-453643491461}"/>
              </a:ext>
            </a:extLst>
          </p:cNvPr>
          <p:cNvSpPr txBox="1"/>
          <p:nvPr/>
        </p:nvSpPr>
        <p:spPr>
          <a:xfrm>
            <a:off x="14197491" y="9937290"/>
            <a:ext cx="3850512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7710DAC-12BD-AF4B-AE0D-68F2B3D602BD}"/>
              </a:ext>
            </a:extLst>
          </p:cNvPr>
          <p:cNvSpPr txBox="1"/>
          <p:nvPr/>
        </p:nvSpPr>
        <p:spPr>
          <a:xfrm>
            <a:off x="18779262" y="9937290"/>
            <a:ext cx="3850512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grpSp>
        <p:nvGrpSpPr>
          <p:cNvPr id="34" name="Grupo 349">
            <a:extLst>
              <a:ext uri="{FF2B5EF4-FFF2-40B4-BE49-F238E27FC236}">
                <a16:creationId xmlns:a16="http://schemas.microsoft.com/office/drawing/2014/main" id="{52FC1C2B-9609-9A4B-9313-E3C670ADB384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E3FE822F-1DD7-D848-81B7-216DAFB7E815}"/>
                </a:ext>
              </a:extLst>
            </p:cNvPr>
            <p:cNvSpPr txBox="1"/>
            <p:nvPr/>
          </p:nvSpPr>
          <p:spPr>
            <a:xfrm>
              <a:off x="6594235" y="861425"/>
              <a:ext cx="1118928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Value Chain Infographic</a:t>
              </a:r>
            </a:p>
          </p:txBody>
        </p:sp>
        <p:sp>
          <p:nvSpPr>
            <p:cNvPr id="37" name="CuadroTexto 351">
              <a:extLst>
                <a:ext uri="{FF2B5EF4-FFF2-40B4-BE49-F238E27FC236}">
                  <a16:creationId xmlns:a16="http://schemas.microsoft.com/office/drawing/2014/main" id="{BE08FE0A-95A7-0C40-8904-36C4E0BB420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19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ock Arc 10">
            <a:extLst>
              <a:ext uri="{FF2B5EF4-FFF2-40B4-BE49-F238E27FC236}">
                <a16:creationId xmlns:a16="http://schemas.microsoft.com/office/drawing/2014/main" id="{9DB0C1BD-6763-A641-80F6-9E7FDC647F98}"/>
              </a:ext>
            </a:extLst>
          </p:cNvPr>
          <p:cNvSpPr/>
          <p:nvPr/>
        </p:nvSpPr>
        <p:spPr>
          <a:xfrm rot="5400000">
            <a:off x="16566774" y="5394029"/>
            <a:ext cx="5502656" cy="5502657"/>
          </a:xfrm>
          <a:prstGeom prst="blockArc">
            <a:avLst>
              <a:gd name="adj1" fmla="val 10800000"/>
              <a:gd name="adj2" fmla="val 21447263"/>
              <a:gd name="adj3" fmla="val 17051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48B88D-123B-FB4B-9A8F-77E401529993}"/>
              </a:ext>
            </a:extLst>
          </p:cNvPr>
          <p:cNvGrpSpPr/>
          <p:nvPr/>
        </p:nvGrpSpPr>
        <p:grpSpPr>
          <a:xfrm>
            <a:off x="4919882" y="4645231"/>
            <a:ext cx="14744745" cy="2678822"/>
            <a:chOff x="6271990" y="4129220"/>
            <a:chExt cx="15351228" cy="3921368"/>
          </a:xfrm>
        </p:grpSpPr>
        <p:sp>
          <p:nvSpPr>
            <p:cNvPr id="34" name="Chevron 33">
              <a:extLst>
                <a:ext uri="{FF2B5EF4-FFF2-40B4-BE49-F238E27FC236}">
                  <a16:creationId xmlns:a16="http://schemas.microsoft.com/office/drawing/2014/main" id="{20812930-9461-844B-B3D6-F298821EE9E0}"/>
                </a:ext>
              </a:extLst>
            </p:cNvPr>
            <p:cNvSpPr/>
            <p:nvPr/>
          </p:nvSpPr>
          <p:spPr>
            <a:xfrm>
              <a:off x="6271990" y="4129220"/>
              <a:ext cx="3921370" cy="3921368"/>
            </a:xfrm>
            <a:prstGeom prst="chevron">
              <a:avLst>
                <a:gd name="adj" fmla="val 111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Chevron 35">
              <a:extLst>
                <a:ext uri="{FF2B5EF4-FFF2-40B4-BE49-F238E27FC236}">
                  <a16:creationId xmlns:a16="http://schemas.microsoft.com/office/drawing/2014/main" id="{8ECD7225-4588-924D-B801-B09C3F7986D7}"/>
                </a:ext>
              </a:extLst>
            </p:cNvPr>
            <p:cNvSpPr/>
            <p:nvPr/>
          </p:nvSpPr>
          <p:spPr>
            <a:xfrm>
              <a:off x="10081943" y="4129220"/>
              <a:ext cx="3921370" cy="3921368"/>
            </a:xfrm>
            <a:prstGeom prst="chevron">
              <a:avLst>
                <a:gd name="adj" fmla="val 1116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Chevron 36">
              <a:extLst>
                <a:ext uri="{FF2B5EF4-FFF2-40B4-BE49-F238E27FC236}">
                  <a16:creationId xmlns:a16="http://schemas.microsoft.com/office/drawing/2014/main" id="{09D28950-B219-DE44-9E36-F2FDCB3C06DF}"/>
                </a:ext>
              </a:extLst>
            </p:cNvPr>
            <p:cNvSpPr/>
            <p:nvPr/>
          </p:nvSpPr>
          <p:spPr>
            <a:xfrm>
              <a:off x="13891895" y="4129220"/>
              <a:ext cx="3921370" cy="3921368"/>
            </a:xfrm>
            <a:prstGeom prst="chevron">
              <a:avLst>
                <a:gd name="adj" fmla="val 111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>
              <a:extLst>
                <a:ext uri="{FF2B5EF4-FFF2-40B4-BE49-F238E27FC236}">
                  <a16:creationId xmlns:a16="http://schemas.microsoft.com/office/drawing/2014/main" id="{A0971283-80C2-E046-AF37-72B5EDE651C8}"/>
                </a:ext>
              </a:extLst>
            </p:cNvPr>
            <p:cNvSpPr/>
            <p:nvPr/>
          </p:nvSpPr>
          <p:spPr>
            <a:xfrm>
              <a:off x="17701848" y="4129220"/>
              <a:ext cx="3921370" cy="3921368"/>
            </a:xfrm>
            <a:prstGeom prst="chevron">
              <a:avLst>
                <a:gd name="adj" fmla="val 1116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DA9A55A-4D76-9747-A868-5CEB2E23CE5A}"/>
              </a:ext>
            </a:extLst>
          </p:cNvPr>
          <p:cNvGrpSpPr/>
          <p:nvPr/>
        </p:nvGrpSpPr>
        <p:grpSpPr>
          <a:xfrm rot="10800000">
            <a:off x="4919882" y="9047147"/>
            <a:ext cx="14744745" cy="2678822"/>
            <a:chOff x="6271990" y="4129220"/>
            <a:chExt cx="15351228" cy="3921368"/>
          </a:xfrm>
        </p:grpSpPr>
        <p:sp>
          <p:nvSpPr>
            <p:cNvPr id="42" name="Chevron 41">
              <a:extLst>
                <a:ext uri="{FF2B5EF4-FFF2-40B4-BE49-F238E27FC236}">
                  <a16:creationId xmlns:a16="http://schemas.microsoft.com/office/drawing/2014/main" id="{B33C6C32-97D2-F64D-A4F4-E093DCF76AA0}"/>
                </a:ext>
              </a:extLst>
            </p:cNvPr>
            <p:cNvSpPr/>
            <p:nvPr/>
          </p:nvSpPr>
          <p:spPr>
            <a:xfrm>
              <a:off x="6271990" y="4129220"/>
              <a:ext cx="3921370" cy="3921368"/>
            </a:xfrm>
            <a:prstGeom prst="chevron">
              <a:avLst>
                <a:gd name="adj" fmla="val 111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>
              <a:extLst>
                <a:ext uri="{FF2B5EF4-FFF2-40B4-BE49-F238E27FC236}">
                  <a16:creationId xmlns:a16="http://schemas.microsoft.com/office/drawing/2014/main" id="{47D7AB28-3402-7049-A300-279D1DC1EF19}"/>
                </a:ext>
              </a:extLst>
            </p:cNvPr>
            <p:cNvSpPr/>
            <p:nvPr/>
          </p:nvSpPr>
          <p:spPr>
            <a:xfrm>
              <a:off x="10081943" y="4129220"/>
              <a:ext cx="3921370" cy="3921368"/>
            </a:xfrm>
            <a:prstGeom prst="chevron">
              <a:avLst>
                <a:gd name="adj" fmla="val 1116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Chevron 43">
              <a:extLst>
                <a:ext uri="{FF2B5EF4-FFF2-40B4-BE49-F238E27FC236}">
                  <a16:creationId xmlns:a16="http://schemas.microsoft.com/office/drawing/2014/main" id="{8D0AA970-9CE8-3048-A561-52503436DD8B}"/>
                </a:ext>
              </a:extLst>
            </p:cNvPr>
            <p:cNvSpPr/>
            <p:nvPr/>
          </p:nvSpPr>
          <p:spPr>
            <a:xfrm>
              <a:off x="13891895" y="4129220"/>
              <a:ext cx="3921370" cy="3921368"/>
            </a:xfrm>
            <a:prstGeom prst="chevron">
              <a:avLst>
                <a:gd name="adj" fmla="val 111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Chevron 44">
              <a:extLst>
                <a:ext uri="{FF2B5EF4-FFF2-40B4-BE49-F238E27FC236}">
                  <a16:creationId xmlns:a16="http://schemas.microsoft.com/office/drawing/2014/main" id="{364CADEF-D0AE-EA4D-89BE-814A878D1FF3}"/>
                </a:ext>
              </a:extLst>
            </p:cNvPr>
            <p:cNvSpPr/>
            <p:nvPr/>
          </p:nvSpPr>
          <p:spPr>
            <a:xfrm>
              <a:off x="17701848" y="4129220"/>
              <a:ext cx="3921370" cy="3921368"/>
            </a:xfrm>
            <a:prstGeom prst="chevron">
              <a:avLst>
                <a:gd name="adj" fmla="val 1116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Block Arc 48">
            <a:extLst>
              <a:ext uri="{FF2B5EF4-FFF2-40B4-BE49-F238E27FC236}">
                <a16:creationId xmlns:a16="http://schemas.microsoft.com/office/drawing/2014/main" id="{189429B6-1986-104D-B4E0-9ED9FCCA14C1}"/>
              </a:ext>
            </a:extLst>
          </p:cNvPr>
          <p:cNvSpPr/>
          <p:nvPr/>
        </p:nvSpPr>
        <p:spPr>
          <a:xfrm rot="16200000">
            <a:off x="2308220" y="5394029"/>
            <a:ext cx="5502656" cy="5502657"/>
          </a:xfrm>
          <a:prstGeom prst="blockArc">
            <a:avLst>
              <a:gd name="adj1" fmla="val 9312544"/>
              <a:gd name="adj2" fmla="val 1185353"/>
              <a:gd name="adj3" fmla="val 17225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C8D3A5C-CD05-A34C-9FA0-6343D2B0340A}"/>
              </a:ext>
            </a:extLst>
          </p:cNvPr>
          <p:cNvSpPr/>
          <p:nvPr/>
        </p:nvSpPr>
        <p:spPr>
          <a:xfrm flipH="1">
            <a:off x="5610894" y="5661476"/>
            <a:ext cx="2381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93CDB-EE17-9943-A90E-E1E59D87346F}"/>
              </a:ext>
            </a:extLst>
          </p:cNvPr>
          <p:cNvSpPr txBox="1"/>
          <p:nvPr/>
        </p:nvSpPr>
        <p:spPr>
          <a:xfrm>
            <a:off x="16140373" y="5177304"/>
            <a:ext cx="3287208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A4C41B-AA48-594D-8ACE-66524E2560FD}"/>
              </a:ext>
            </a:extLst>
          </p:cNvPr>
          <p:cNvSpPr txBox="1"/>
          <p:nvPr/>
        </p:nvSpPr>
        <p:spPr>
          <a:xfrm>
            <a:off x="12478367" y="5177304"/>
            <a:ext cx="3287208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DFFAC8-196C-4341-A68D-2A3657CDE4EE}"/>
              </a:ext>
            </a:extLst>
          </p:cNvPr>
          <p:cNvSpPr txBox="1"/>
          <p:nvPr/>
        </p:nvSpPr>
        <p:spPr>
          <a:xfrm>
            <a:off x="8876453" y="5177304"/>
            <a:ext cx="3287208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0659681-807E-4247-90BD-B827118BBC0A}"/>
              </a:ext>
            </a:extLst>
          </p:cNvPr>
          <p:cNvSpPr/>
          <p:nvPr/>
        </p:nvSpPr>
        <p:spPr>
          <a:xfrm flipH="1">
            <a:off x="5610894" y="10063392"/>
            <a:ext cx="2381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E32F1A-619A-7C46-8836-85D79543B382}"/>
              </a:ext>
            </a:extLst>
          </p:cNvPr>
          <p:cNvSpPr txBox="1"/>
          <p:nvPr/>
        </p:nvSpPr>
        <p:spPr>
          <a:xfrm>
            <a:off x="16030894" y="9595025"/>
            <a:ext cx="3287208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D271B4-591D-E642-85A7-B41F343CE054}"/>
              </a:ext>
            </a:extLst>
          </p:cNvPr>
          <p:cNvSpPr txBox="1"/>
          <p:nvPr/>
        </p:nvSpPr>
        <p:spPr>
          <a:xfrm>
            <a:off x="12386264" y="9595025"/>
            <a:ext cx="3287208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5C7109E-6AF0-1E49-BDB1-C4BD8CE53F6C}"/>
              </a:ext>
            </a:extLst>
          </p:cNvPr>
          <p:cNvSpPr txBox="1"/>
          <p:nvPr/>
        </p:nvSpPr>
        <p:spPr>
          <a:xfrm>
            <a:off x="8661736" y="9595025"/>
            <a:ext cx="3287208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grpSp>
        <p:nvGrpSpPr>
          <p:cNvPr id="26" name="Grupo 349">
            <a:extLst>
              <a:ext uri="{FF2B5EF4-FFF2-40B4-BE49-F238E27FC236}">
                <a16:creationId xmlns:a16="http://schemas.microsoft.com/office/drawing/2014/main" id="{90B8DB2B-2EDE-7943-B991-49478649B7C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7" name="CuadroTexto 350">
              <a:extLst>
                <a:ext uri="{FF2B5EF4-FFF2-40B4-BE49-F238E27FC236}">
                  <a16:creationId xmlns:a16="http://schemas.microsoft.com/office/drawing/2014/main" id="{405490F3-85A9-5B41-9C65-A24C69B57493}"/>
                </a:ext>
              </a:extLst>
            </p:cNvPr>
            <p:cNvSpPr txBox="1"/>
            <p:nvPr/>
          </p:nvSpPr>
          <p:spPr>
            <a:xfrm>
              <a:off x="6594235" y="861425"/>
              <a:ext cx="1118928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Value Chain Infographic</a:t>
              </a:r>
            </a:p>
          </p:txBody>
        </p:sp>
        <p:sp>
          <p:nvSpPr>
            <p:cNvPr id="28" name="CuadroTexto 351">
              <a:extLst>
                <a:ext uri="{FF2B5EF4-FFF2-40B4-BE49-F238E27FC236}">
                  <a16:creationId xmlns:a16="http://schemas.microsoft.com/office/drawing/2014/main" id="{ECD5B57A-2D33-0E4B-B046-26B54DAC491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79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0253A1D-2C4B-4C45-9EC1-C90B74BE7EB0}"/>
              </a:ext>
            </a:extLst>
          </p:cNvPr>
          <p:cNvGrpSpPr/>
          <p:nvPr/>
        </p:nvGrpSpPr>
        <p:grpSpPr>
          <a:xfrm>
            <a:off x="6187621" y="4767940"/>
            <a:ext cx="12002408" cy="6890659"/>
            <a:chOff x="6792686" y="3755571"/>
            <a:chExt cx="10874828" cy="9960429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757B7A67-F006-D843-8769-F7A6868DD7EF}"/>
                </a:ext>
              </a:extLst>
            </p:cNvPr>
            <p:cNvSpPr/>
            <p:nvPr/>
          </p:nvSpPr>
          <p:spPr>
            <a:xfrm>
              <a:off x="6792686" y="3755571"/>
              <a:ext cx="10874828" cy="5094515"/>
            </a:xfrm>
            <a:prstGeom prst="rightArrow">
              <a:avLst>
                <a:gd name="adj1" fmla="val 69231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8654510B-F86B-B843-AB1B-CDD909CA32AC}"/>
                </a:ext>
              </a:extLst>
            </p:cNvPr>
            <p:cNvSpPr/>
            <p:nvPr/>
          </p:nvSpPr>
          <p:spPr>
            <a:xfrm rot="10800000">
              <a:off x="6792686" y="8621485"/>
              <a:ext cx="10874828" cy="5094515"/>
            </a:xfrm>
            <a:prstGeom prst="rightArrow">
              <a:avLst>
                <a:gd name="adj1" fmla="val 69231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A354B2A-390C-CF40-9D21-A6A734F412B3}"/>
              </a:ext>
            </a:extLst>
          </p:cNvPr>
          <p:cNvSpPr/>
          <p:nvPr/>
        </p:nvSpPr>
        <p:spPr>
          <a:xfrm>
            <a:off x="1924012" y="4767942"/>
            <a:ext cx="3105188" cy="68906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FBFFF9B-BB6B-E749-8765-B43A1FC33407}"/>
              </a:ext>
            </a:extLst>
          </p:cNvPr>
          <p:cNvSpPr/>
          <p:nvPr/>
        </p:nvSpPr>
        <p:spPr>
          <a:xfrm>
            <a:off x="19348450" y="4767942"/>
            <a:ext cx="3105188" cy="68906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95A074-F3DD-D643-9240-D29E5B5B9348}"/>
              </a:ext>
            </a:extLst>
          </p:cNvPr>
          <p:cNvSpPr txBox="1"/>
          <p:nvPr/>
        </p:nvSpPr>
        <p:spPr>
          <a:xfrm>
            <a:off x="7074388" y="5985697"/>
            <a:ext cx="8731669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22CA56-40EA-5F4A-B1C6-14A8A1307488}"/>
              </a:ext>
            </a:extLst>
          </p:cNvPr>
          <p:cNvSpPr txBox="1"/>
          <p:nvPr/>
        </p:nvSpPr>
        <p:spPr>
          <a:xfrm>
            <a:off x="8571593" y="9414697"/>
            <a:ext cx="8731669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0EC5038-77EA-3448-BD23-499C96BAA7B3}"/>
              </a:ext>
            </a:extLst>
          </p:cNvPr>
          <p:cNvGrpSpPr/>
          <p:nvPr/>
        </p:nvGrpSpPr>
        <p:grpSpPr>
          <a:xfrm>
            <a:off x="2142443" y="5883620"/>
            <a:ext cx="2668326" cy="4817445"/>
            <a:chOff x="2142443" y="5883810"/>
            <a:chExt cx="2668326" cy="481744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AABAAD5-1562-6242-B10C-C8F300FE4130}"/>
                </a:ext>
              </a:extLst>
            </p:cNvPr>
            <p:cNvSpPr/>
            <p:nvPr/>
          </p:nvSpPr>
          <p:spPr>
            <a:xfrm flipH="1">
              <a:off x="2142443" y="5883810"/>
              <a:ext cx="266832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4EDC464-E9D0-E24F-B50D-B30ED86B6FBE}"/>
                </a:ext>
              </a:extLst>
            </p:cNvPr>
            <p:cNvSpPr txBox="1"/>
            <p:nvPr/>
          </p:nvSpPr>
          <p:spPr>
            <a:xfrm>
              <a:off x="2292888" y="6983442"/>
              <a:ext cx="2367436" cy="3717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36C22E7-5F25-7B4B-94B2-19BE84606DD3}"/>
              </a:ext>
            </a:extLst>
          </p:cNvPr>
          <p:cNvGrpSpPr/>
          <p:nvPr/>
        </p:nvGrpSpPr>
        <p:grpSpPr>
          <a:xfrm>
            <a:off x="19566881" y="5883620"/>
            <a:ext cx="2668326" cy="4817445"/>
            <a:chOff x="2142443" y="5883810"/>
            <a:chExt cx="2668326" cy="481744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BA72848-6D7D-4941-8E06-678DDAD14BFA}"/>
                </a:ext>
              </a:extLst>
            </p:cNvPr>
            <p:cNvSpPr/>
            <p:nvPr/>
          </p:nvSpPr>
          <p:spPr>
            <a:xfrm flipH="1">
              <a:off x="2142443" y="5883810"/>
              <a:ext cx="266832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02CB550-4BCC-CA49-A782-F881FCF53BEE}"/>
                </a:ext>
              </a:extLst>
            </p:cNvPr>
            <p:cNvSpPr txBox="1"/>
            <p:nvPr/>
          </p:nvSpPr>
          <p:spPr>
            <a:xfrm>
              <a:off x="2292888" y="6983442"/>
              <a:ext cx="2367436" cy="3717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grpSp>
        <p:nvGrpSpPr>
          <p:cNvPr id="19" name="Grupo 349">
            <a:extLst>
              <a:ext uri="{FF2B5EF4-FFF2-40B4-BE49-F238E27FC236}">
                <a16:creationId xmlns:a16="http://schemas.microsoft.com/office/drawing/2014/main" id="{36979DE3-960B-6448-87D2-785DD3DBFD1E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0" name="CuadroTexto 350">
              <a:extLst>
                <a:ext uri="{FF2B5EF4-FFF2-40B4-BE49-F238E27FC236}">
                  <a16:creationId xmlns:a16="http://schemas.microsoft.com/office/drawing/2014/main" id="{1E387A81-F9A0-4F4C-B9AF-E0B6DEF4CE88}"/>
                </a:ext>
              </a:extLst>
            </p:cNvPr>
            <p:cNvSpPr txBox="1"/>
            <p:nvPr/>
          </p:nvSpPr>
          <p:spPr>
            <a:xfrm>
              <a:off x="6594235" y="861425"/>
              <a:ext cx="1118928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Value Chain Infographic</a:t>
              </a:r>
            </a:p>
          </p:txBody>
        </p:sp>
        <p:sp>
          <p:nvSpPr>
            <p:cNvPr id="21" name="CuadroTexto 351">
              <a:extLst>
                <a:ext uri="{FF2B5EF4-FFF2-40B4-BE49-F238E27FC236}">
                  <a16:creationId xmlns:a16="http://schemas.microsoft.com/office/drawing/2014/main" id="{F666EF2C-6ADA-6B4A-92D7-5BAA5938C4F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914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60FA7F7-9DDE-494B-8434-595A24D6A988}"/>
              </a:ext>
            </a:extLst>
          </p:cNvPr>
          <p:cNvSpPr/>
          <p:nvPr/>
        </p:nvSpPr>
        <p:spPr>
          <a:xfrm>
            <a:off x="1653726" y="3820233"/>
            <a:ext cx="8817585" cy="1632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32A1F6-083C-7D4F-8602-31AC57153374}"/>
              </a:ext>
            </a:extLst>
          </p:cNvPr>
          <p:cNvSpPr/>
          <p:nvPr/>
        </p:nvSpPr>
        <p:spPr>
          <a:xfrm>
            <a:off x="1653726" y="10526524"/>
            <a:ext cx="8817585" cy="16322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03EB9E-2604-584C-8D77-04C8522AC2A8}"/>
              </a:ext>
            </a:extLst>
          </p:cNvPr>
          <p:cNvSpPr/>
          <p:nvPr/>
        </p:nvSpPr>
        <p:spPr>
          <a:xfrm>
            <a:off x="1653726" y="5678775"/>
            <a:ext cx="8817585" cy="4583184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C3760F-9D73-CA4D-8A8D-6E2A000ED8DF}"/>
              </a:ext>
            </a:extLst>
          </p:cNvPr>
          <p:cNvSpPr/>
          <p:nvPr/>
        </p:nvSpPr>
        <p:spPr>
          <a:xfrm>
            <a:off x="10706634" y="5678775"/>
            <a:ext cx="10030652" cy="4583184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B1ED44-8317-0A46-9168-6DD15E451F42}"/>
              </a:ext>
            </a:extLst>
          </p:cNvPr>
          <p:cNvSpPr txBox="1"/>
          <p:nvPr/>
        </p:nvSpPr>
        <p:spPr>
          <a:xfrm>
            <a:off x="4667969" y="4130067"/>
            <a:ext cx="4812837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29B14D-B6BF-4F47-9719-97619189DE07}"/>
              </a:ext>
            </a:extLst>
          </p:cNvPr>
          <p:cNvSpPr txBox="1"/>
          <p:nvPr/>
        </p:nvSpPr>
        <p:spPr>
          <a:xfrm>
            <a:off x="4667969" y="10805333"/>
            <a:ext cx="4812837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439CD4F-4B2F-9C4E-AD8E-99A7ADACEAFD}"/>
              </a:ext>
            </a:extLst>
          </p:cNvPr>
          <p:cNvSpPr/>
          <p:nvPr/>
        </p:nvSpPr>
        <p:spPr>
          <a:xfrm flipH="1">
            <a:off x="2114817" y="4313198"/>
            <a:ext cx="34290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A9A6A5-D32D-E94F-909F-7889A5DDD59B}"/>
              </a:ext>
            </a:extLst>
          </p:cNvPr>
          <p:cNvSpPr/>
          <p:nvPr/>
        </p:nvSpPr>
        <p:spPr>
          <a:xfrm>
            <a:off x="10705508" y="3820233"/>
            <a:ext cx="8817585" cy="1632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26A617-BEE7-0543-AFA3-8244EA7E4C11}"/>
              </a:ext>
            </a:extLst>
          </p:cNvPr>
          <p:cNvSpPr/>
          <p:nvPr/>
        </p:nvSpPr>
        <p:spPr>
          <a:xfrm>
            <a:off x="10705508" y="10526524"/>
            <a:ext cx="8817585" cy="16322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7BC128-F93D-354B-93E4-D31213A945DE}"/>
              </a:ext>
            </a:extLst>
          </p:cNvPr>
          <p:cNvSpPr txBox="1"/>
          <p:nvPr/>
        </p:nvSpPr>
        <p:spPr>
          <a:xfrm>
            <a:off x="13719751" y="4130067"/>
            <a:ext cx="4812837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4418B1-D639-9C42-A01D-CF16244A31E0}"/>
              </a:ext>
            </a:extLst>
          </p:cNvPr>
          <p:cNvSpPr txBox="1"/>
          <p:nvPr/>
        </p:nvSpPr>
        <p:spPr>
          <a:xfrm>
            <a:off x="13719751" y="10805333"/>
            <a:ext cx="4812837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51F6FA-FF78-6242-8E7C-4069ECC3B928}"/>
              </a:ext>
            </a:extLst>
          </p:cNvPr>
          <p:cNvSpPr/>
          <p:nvPr/>
        </p:nvSpPr>
        <p:spPr>
          <a:xfrm flipH="1">
            <a:off x="2114817" y="11019489"/>
            <a:ext cx="34290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172F7BF-5FDC-734C-9837-2D0E281F5113}"/>
              </a:ext>
            </a:extLst>
          </p:cNvPr>
          <p:cNvSpPr/>
          <p:nvPr/>
        </p:nvSpPr>
        <p:spPr>
          <a:xfrm flipH="1">
            <a:off x="11170752" y="4313198"/>
            <a:ext cx="34290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C35DD1-C846-4F41-B3C8-2E885084B2AD}"/>
              </a:ext>
            </a:extLst>
          </p:cNvPr>
          <p:cNvSpPr/>
          <p:nvPr/>
        </p:nvSpPr>
        <p:spPr>
          <a:xfrm flipH="1">
            <a:off x="11170752" y="11019489"/>
            <a:ext cx="34290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Advertise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" name="Chevron 1">
            <a:extLst>
              <a:ext uri="{FF2B5EF4-FFF2-40B4-BE49-F238E27FC236}">
                <a16:creationId xmlns:a16="http://schemas.microsoft.com/office/drawing/2014/main" id="{30E08A88-010F-EA4B-8443-A615D7BD5E6F}"/>
              </a:ext>
            </a:extLst>
          </p:cNvPr>
          <p:cNvSpPr/>
          <p:nvPr/>
        </p:nvSpPr>
        <p:spPr>
          <a:xfrm>
            <a:off x="18860612" y="3820233"/>
            <a:ext cx="3402221" cy="8338553"/>
          </a:xfrm>
          <a:prstGeom prst="chevron">
            <a:avLst>
              <a:gd name="adj" fmla="val 3944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A90CE6-7241-7144-8020-425C6BBB97EC}"/>
              </a:ext>
            </a:extLst>
          </p:cNvPr>
          <p:cNvGrpSpPr/>
          <p:nvPr/>
        </p:nvGrpSpPr>
        <p:grpSpPr>
          <a:xfrm>
            <a:off x="2598680" y="6470627"/>
            <a:ext cx="7066270" cy="2988026"/>
            <a:chOff x="2821862" y="7516868"/>
            <a:chExt cx="5503526" cy="298802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CEA0F98-CA0E-ED4D-9811-0BB087CB3BB1}"/>
                </a:ext>
              </a:extLst>
            </p:cNvPr>
            <p:cNvSpPr txBox="1"/>
            <p:nvPr/>
          </p:nvSpPr>
          <p:spPr>
            <a:xfrm>
              <a:off x="2821862" y="7516868"/>
              <a:ext cx="5503526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408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9874E7-0A65-674A-ABBB-A4689CD79C98}"/>
                </a:ext>
              </a:extLst>
            </p:cNvPr>
            <p:cNvSpPr txBox="1"/>
            <p:nvPr/>
          </p:nvSpPr>
          <p:spPr>
            <a:xfrm>
              <a:off x="2821862" y="9416006"/>
              <a:ext cx="5503526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408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F66E64F-E947-B941-9606-FE0288ED95B8}"/>
              </a:ext>
            </a:extLst>
          </p:cNvPr>
          <p:cNvGrpSpPr/>
          <p:nvPr/>
        </p:nvGrpSpPr>
        <p:grpSpPr>
          <a:xfrm>
            <a:off x="11732411" y="6470627"/>
            <a:ext cx="7066270" cy="2988026"/>
            <a:chOff x="2821862" y="7516868"/>
            <a:chExt cx="5503526" cy="298802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066B86-F889-A840-A75F-0A27F049EDD3}"/>
                </a:ext>
              </a:extLst>
            </p:cNvPr>
            <p:cNvSpPr txBox="1"/>
            <p:nvPr/>
          </p:nvSpPr>
          <p:spPr>
            <a:xfrm>
              <a:off x="2821862" y="7516868"/>
              <a:ext cx="5503526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408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B630F21-84EA-C146-B2BA-D19E7C891B9D}"/>
                </a:ext>
              </a:extLst>
            </p:cNvPr>
            <p:cNvSpPr txBox="1"/>
            <p:nvPr/>
          </p:nvSpPr>
          <p:spPr>
            <a:xfrm>
              <a:off x="2821862" y="9416006"/>
              <a:ext cx="5503526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408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grpSp>
        <p:nvGrpSpPr>
          <p:cNvPr id="27" name="Grupo 349">
            <a:extLst>
              <a:ext uri="{FF2B5EF4-FFF2-40B4-BE49-F238E27FC236}">
                <a16:creationId xmlns:a16="http://schemas.microsoft.com/office/drawing/2014/main" id="{0995115C-428C-F64A-BA91-4E4228A9523E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8" name="CuadroTexto 350">
              <a:extLst>
                <a:ext uri="{FF2B5EF4-FFF2-40B4-BE49-F238E27FC236}">
                  <a16:creationId xmlns:a16="http://schemas.microsoft.com/office/drawing/2014/main" id="{E9D236FC-A959-1743-AD57-AD087A6118A3}"/>
                </a:ext>
              </a:extLst>
            </p:cNvPr>
            <p:cNvSpPr txBox="1"/>
            <p:nvPr/>
          </p:nvSpPr>
          <p:spPr>
            <a:xfrm>
              <a:off x="6594235" y="861425"/>
              <a:ext cx="1118928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Value Chain Infographic</a:t>
              </a:r>
            </a:p>
          </p:txBody>
        </p:sp>
        <p:sp>
          <p:nvSpPr>
            <p:cNvPr id="29" name="CuadroTexto 351">
              <a:extLst>
                <a:ext uri="{FF2B5EF4-FFF2-40B4-BE49-F238E27FC236}">
                  <a16:creationId xmlns:a16="http://schemas.microsoft.com/office/drawing/2014/main" id="{BAA94F5B-5F61-9F4E-94C4-748B26E86BB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175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siness 02 1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0648B"/>
      </a:accent1>
      <a:accent2>
        <a:srgbClr val="00729D"/>
      </a:accent2>
      <a:accent3>
        <a:srgbClr val="0183B7"/>
      </a:accent3>
      <a:accent4>
        <a:srgbClr val="0092CC"/>
      </a:accent4>
      <a:accent5>
        <a:srgbClr val="01A6E7"/>
      </a:accent5>
      <a:accent6>
        <a:srgbClr val="00B5FF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103845</TotalTime>
  <Words>922</Words>
  <Application>Microsoft Macintosh PowerPoint</Application>
  <PresentationFormat>Custom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17866</cp:revision>
  <dcterms:created xsi:type="dcterms:W3CDTF">2014-11-12T21:47:38Z</dcterms:created>
  <dcterms:modified xsi:type="dcterms:W3CDTF">2020-01-23T16:34:21Z</dcterms:modified>
  <cp:category/>
</cp:coreProperties>
</file>