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65" r:id="rId2"/>
    <p:sldId id="4366" r:id="rId3"/>
    <p:sldId id="4367" r:id="rId4"/>
    <p:sldId id="4368" r:id="rId5"/>
    <p:sldId id="4369" r:id="rId6"/>
    <p:sldId id="4370" r:id="rId7"/>
    <p:sldId id="4371" r:id="rId8"/>
    <p:sldId id="437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693D7"/>
    <a:srgbClr val="BDDB90"/>
    <a:srgbClr val="337EBF"/>
    <a:srgbClr val="FAE28A"/>
    <a:srgbClr val="8F5722"/>
    <a:srgbClr val="6C421D"/>
    <a:srgbClr val="FFC48E"/>
    <a:srgbClr val="FFBE76"/>
    <a:srgbClr val="DBF9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6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600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entagon 27">
            <a:extLst>
              <a:ext uri="{FF2B5EF4-FFF2-40B4-BE49-F238E27FC236}">
                <a16:creationId xmlns:a16="http://schemas.microsoft.com/office/drawing/2014/main" id="{7B3F0FDB-296C-1A47-B2DF-E2A55BD840DF}"/>
              </a:ext>
            </a:extLst>
          </p:cNvPr>
          <p:cNvSpPr/>
          <p:nvPr/>
        </p:nvSpPr>
        <p:spPr>
          <a:xfrm>
            <a:off x="19818320" y="3870943"/>
            <a:ext cx="2971956" cy="8422105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E7ECD5-1280-DB44-9542-A50302ECA4C8}"/>
              </a:ext>
            </a:extLst>
          </p:cNvPr>
          <p:cNvSpPr/>
          <p:nvPr/>
        </p:nvSpPr>
        <p:spPr>
          <a:xfrm flipH="1">
            <a:off x="19471415" y="7758829"/>
            <a:ext cx="34290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DDC446-A72D-7745-A5E3-22EADAFD3A90}"/>
              </a:ext>
            </a:extLst>
          </p:cNvPr>
          <p:cNvGrpSpPr/>
          <p:nvPr/>
        </p:nvGrpSpPr>
        <p:grpSpPr>
          <a:xfrm>
            <a:off x="1477205" y="3870944"/>
            <a:ext cx="17990805" cy="8422104"/>
            <a:chOff x="1564946" y="3820234"/>
            <a:chExt cx="17990805" cy="739064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EE7ED5-98C7-184A-9FD6-816D1F381F2C}"/>
                </a:ext>
              </a:extLst>
            </p:cNvPr>
            <p:cNvSpPr/>
            <p:nvPr/>
          </p:nvSpPr>
          <p:spPr>
            <a:xfrm>
              <a:off x="1564946" y="3820234"/>
              <a:ext cx="17990805" cy="16322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CE008B-087C-6A4D-A5E6-A64E9C98CBCD}"/>
                </a:ext>
              </a:extLst>
            </p:cNvPr>
            <p:cNvSpPr/>
            <p:nvPr/>
          </p:nvSpPr>
          <p:spPr>
            <a:xfrm>
              <a:off x="1564946" y="5739694"/>
              <a:ext cx="17990805" cy="16322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4AC7CD-DEC4-CB4E-80A1-E0FB56446223}"/>
                </a:ext>
              </a:extLst>
            </p:cNvPr>
            <p:cNvSpPr txBox="1"/>
            <p:nvPr/>
          </p:nvSpPr>
          <p:spPr>
            <a:xfrm>
              <a:off x="6566902" y="4180631"/>
              <a:ext cx="12077853" cy="95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that’s why we provide point and click solutions.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F5B07A-21C0-504E-A6F4-DC0AB5B998B9}"/>
                </a:ext>
              </a:extLst>
            </p:cNvPr>
            <p:cNvSpPr txBox="1"/>
            <p:nvPr/>
          </p:nvSpPr>
          <p:spPr>
            <a:xfrm>
              <a:off x="6566902" y="6069066"/>
              <a:ext cx="12077853" cy="95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that’s why we provide point and click solutions.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EC646EB-070C-0840-88CB-71D7A15FC0A4}"/>
                </a:ext>
              </a:extLst>
            </p:cNvPr>
            <p:cNvSpPr/>
            <p:nvPr/>
          </p:nvSpPr>
          <p:spPr>
            <a:xfrm>
              <a:off x="1564946" y="7659154"/>
              <a:ext cx="17990805" cy="163226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9A6D2EF-C9DB-0E4B-B068-B6AE41FFB88A}"/>
                </a:ext>
              </a:extLst>
            </p:cNvPr>
            <p:cNvSpPr/>
            <p:nvPr/>
          </p:nvSpPr>
          <p:spPr>
            <a:xfrm>
              <a:off x="1564946" y="9578614"/>
              <a:ext cx="17990805" cy="16322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926879A-02BC-834B-B9D6-00CB9EEA1627}"/>
                </a:ext>
              </a:extLst>
            </p:cNvPr>
            <p:cNvSpPr txBox="1"/>
            <p:nvPr/>
          </p:nvSpPr>
          <p:spPr>
            <a:xfrm>
              <a:off x="6566902" y="8019551"/>
              <a:ext cx="12077853" cy="95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that’s why we provide point and click solutions.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DFB284D-EF26-294F-BCAD-DA128D5A67EC}"/>
                </a:ext>
              </a:extLst>
            </p:cNvPr>
            <p:cNvSpPr txBox="1"/>
            <p:nvPr/>
          </p:nvSpPr>
          <p:spPr>
            <a:xfrm>
              <a:off x="6566902" y="9907986"/>
              <a:ext cx="12077853" cy="955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that’s why we provide point and click solutions.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74852B23-A20D-C347-BE92-EAEF524E22F3}"/>
              </a:ext>
            </a:extLst>
          </p:cNvPr>
          <p:cNvSpPr/>
          <p:nvPr/>
        </p:nvSpPr>
        <p:spPr>
          <a:xfrm rot="10800000" flipH="1" flipV="1">
            <a:off x="2600539" y="4477811"/>
            <a:ext cx="2381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64B71EC-4F6E-C245-92A9-A9932A7B72AA}"/>
              </a:ext>
            </a:extLst>
          </p:cNvPr>
          <p:cNvSpPr/>
          <p:nvPr/>
        </p:nvSpPr>
        <p:spPr>
          <a:xfrm rot="10800000" flipH="1" flipV="1">
            <a:off x="2600539" y="6665157"/>
            <a:ext cx="2381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DB0E-BF53-2F42-ACA7-6D2FB91A4929}"/>
              </a:ext>
            </a:extLst>
          </p:cNvPr>
          <p:cNvSpPr/>
          <p:nvPr/>
        </p:nvSpPr>
        <p:spPr>
          <a:xfrm rot="10800000" flipH="1" flipV="1">
            <a:off x="2600539" y="8852503"/>
            <a:ext cx="2381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6674C6-236C-7C49-8C88-9CE2B71162C2}"/>
              </a:ext>
            </a:extLst>
          </p:cNvPr>
          <p:cNvSpPr/>
          <p:nvPr/>
        </p:nvSpPr>
        <p:spPr>
          <a:xfrm rot="10800000" flipH="1" flipV="1">
            <a:off x="2600539" y="11039849"/>
            <a:ext cx="2381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Advertise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21" name="Grupo 349">
            <a:extLst>
              <a:ext uri="{FF2B5EF4-FFF2-40B4-BE49-F238E27FC236}">
                <a16:creationId xmlns:a16="http://schemas.microsoft.com/office/drawing/2014/main" id="{12069806-37FC-9042-9EE0-D7B9BC7F3B33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2" name="CuadroTexto 350">
              <a:extLst>
                <a:ext uri="{FF2B5EF4-FFF2-40B4-BE49-F238E27FC236}">
                  <a16:creationId xmlns:a16="http://schemas.microsoft.com/office/drawing/2014/main" id="{4D34443C-E9F2-9244-8266-58E2257F952D}"/>
                </a:ext>
              </a:extLst>
            </p:cNvPr>
            <p:cNvSpPr txBox="1"/>
            <p:nvPr/>
          </p:nvSpPr>
          <p:spPr>
            <a:xfrm>
              <a:off x="6594235" y="861425"/>
              <a:ext cx="1118928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Value Chain Infographic</a:t>
              </a:r>
            </a:p>
          </p:txBody>
        </p:sp>
        <p:sp>
          <p:nvSpPr>
            <p:cNvPr id="23" name="CuadroTexto 351">
              <a:extLst>
                <a:ext uri="{FF2B5EF4-FFF2-40B4-BE49-F238E27FC236}">
                  <a16:creationId xmlns:a16="http://schemas.microsoft.com/office/drawing/2014/main" id="{26862779-D659-7D4C-A7BE-73A80FFA816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20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66760F1-534D-2446-9271-8F4A18984C92}"/>
              </a:ext>
            </a:extLst>
          </p:cNvPr>
          <p:cNvGrpSpPr/>
          <p:nvPr/>
        </p:nvGrpSpPr>
        <p:grpSpPr>
          <a:xfrm>
            <a:off x="2089150" y="7111371"/>
            <a:ext cx="20199350" cy="2341734"/>
            <a:chOff x="1575837" y="4160859"/>
            <a:chExt cx="18541904" cy="2968074"/>
          </a:xfrm>
        </p:grpSpPr>
        <p:sp>
          <p:nvSpPr>
            <p:cNvPr id="22" name="Chevron 21">
              <a:extLst>
                <a:ext uri="{FF2B5EF4-FFF2-40B4-BE49-F238E27FC236}">
                  <a16:creationId xmlns:a16="http://schemas.microsoft.com/office/drawing/2014/main" id="{ACF3D08A-86F7-5C4E-A34D-864E69B3E1AB}"/>
                </a:ext>
              </a:extLst>
            </p:cNvPr>
            <p:cNvSpPr/>
            <p:nvPr/>
          </p:nvSpPr>
          <p:spPr>
            <a:xfrm>
              <a:off x="1575837" y="4160859"/>
              <a:ext cx="3982467" cy="2968074"/>
            </a:xfrm>
            <a:prstGeom prst="chevron">
              <a:avLst>
                <a:gd name="adj" fmla="val 2257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2">
              <a:extLst>
                <a:ext uri="{FF2B5EF4-FFF2-40B4-BE49-F238E27FC236}">
                  <a16:creationId xmlns:a16="http://schemas.microsoft.com/office/drawing/2014/main" id="{E18D5F5A-244E-A945-B3E9-3CF402B6B693}"/>
                </a:ext>
              </a:extLst>
            </p:cNvPr>
            <p:cNvSpPr/>
            <p:nvPr/>
          </p:nvSpPr>
          <p:spPr>
            <a:xfrm>
              <a:off x="5215696" y="4160859"/>
              <a:ext cx="3982467" cy="2968074"/>
            </a:xfrm>
            <a:prstGeom prst="chevron">
              <a:avLst>
                <a:gd name="adj" fmla="val 2257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Chevron 23">
              <a:extLst>
                <a:ext uri="{FF2B5EF4-FFF2-40B4-BE49-F238E27FC236}">
                  <a16:creationId xmlns:a16="http://schemas.microsoft.com/office/drawing/2014/main" id="{5ED72494-D002-4340-B8F5-EFC6C00961B5}"/>
                </a:ext>
              </a:extLst>
            </p:cNvPr>
            <p:cNvSpPr/>
            <p:nvPr/>
          </p:nvSpPr>
          <p:spPr>
            <a:xfrm>
              <a:off x="8855556" y="4160859"/>
              <a:ext cx="3982467" cy="2968074"/>
            </a:xfrm>
            <a:prstGeom prst="chevron">
              <a:avLst>
                <a:gd name="adj" fmla="val 2257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D9D508F6-CD21-F644-95C1-4FD995CCCF8A}"/>
                </a:ext>
              </a:extLst>
            </p:cNvPr>
            <p:cNvSpPr/>
            <p:nvPr/>
          </p:nvSpPr>
          <p:spPr>
            <a:xfrm>
              <a:off x="12495415" y="4160859"/>
              <a:ext cx="3982467" cy="2968074"/>
            </a:xfrm>
            <a:prstGeom prst="chevron">
              <a:avLst>
                <a:gd name="adj" fmla="val 2257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Chevron 25">
              <a:extLst>
                <a:ext uri="{FF2B5EF4-FFF2-40B4-BE49-F238E27FC236}">
                  <a16:creationId xmlns:a16="http://schemas.microsoft.com/office/drawing/2014/main" id="{7C0F4D6E-F333-CA44-B913-279718D5F05F}"/>
                </a:ext>
              </a:extLst>
            </p:cNvPr>
            <p:cNvSpPr/>
            <p:nvPr/>
          </p:nvSpPr>
          <p:spPr>
            <a:xfrm>
              <a:off x="16135274" y="4160859"/>
              <a:ext cx="3982467" cy="2968074"/>
            </a:xfrm>
            <a:prstGeom prst="chevron">
              <a:avLst>
                <a:gd name="adj" fmla="val 2257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72511B-B01E-9146-A685-7512317C9AA5}"/>
                </a:ext>
              </a:extLst>
            </p:cNvPr>
            <p:cNvSpPr/>
            <p:nvPr/>
          </p:nvSpPr>
          <p:spPr>
            <a:xfrm flipH="1">
              <a:off x="2523344" y="5321730"/>
              <a:ext cx="22398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97E044C-A081-8041-B3F6-E29F172961A3}"/>
                </a:ext>
              </a:extLst>
            </p:cNvPr>
            <p:cNvSpPr/>
            <p:nvPr/>
          </p:nvSpPr>
          <p:spPr>
            <a:xfrm flipH="1">
              <a:off x="6144345" y="5321730"/>
              <a:ext cx="22398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3CCAEF5-135C-C643-B384-57E6FCE6A2BE}"/>
                </a:ext>
              </a:extLst>
            </p:cNvPr>
            <p:cNvSpPr/>
            <p:nvPr/>
          </p:nvSpPr>
          <p:spPr>
            <a:xfrm flipH="1">
              <a:off x="9761081" y="5321730"/>
              <a:ext cx="22398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C2A575-A511-714E-B579-1B3E95A80460}"/>
                </a:ext>
              </a:extLst>
            </p:cNvPr>
            <p:cNvSpPr/>
            <p:nvPr/>
          </p:nvSpPr>
          <p:spPr>
            <a:xfrm flipH="1">
              <a:off x="13548687" y="5321730"/>
              <a:ext cx="22398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A05C337-1E71-A44C-B911-B2D1A6F68D82}"/>
                </a:ext>
              </a:extLst>
            </p:cNvPr>
            <p:cNvSpPr/>
            <p:nvPr/>
          </p:nvSpPr>
          <p:spPr>
            <a:xfrm flipH="1">
              <a:off x="17006584" y="5321730"/>
              <a:ext cx="22398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Authorize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6" name="U-Turn Arrow 5">
            <a:extLst>
              <a:ext uri="{FF2B5EF4-FFF2-40B4-BE49-F238E27FC236}">
                <a16:creationId xmlns:a16="http://schemas.microsoft.com/office/drawing/2014/main" id="{32FCC763-FD76-5640-A281-1229AF9956C0}"/>
              </a:ext>
            </a:extLst>
          </p:cNvPr>
          <p:cNvSpPr/>
          <p:nvPr/>
        </p:nvSpPr>
        <p:spPr>
          <a:xfrm>
            <a:off x="3850794" y="4634134"/>
            <a:ext cx="16637550" cy="2157390"/>
          </a:xfrm>
          <a:prstGeom prst="uturnArrow">
            <a:avLst>
              <a:gd name="adj1" fmla="val 35000"/>
              <a:gd name="adj2" fmla="val 25000"/>
              <a:gd name="adj3" fmla="val 26429"/>
              <a:gd name="adj4" fmla="val 42321"/>
              <a:gd name="adj5" fmla="val 907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A49F9A-640A-A043-898D-95D72199AD91}"/>
              </a:ext>
            </a:extLst>
          </p:cNvPr>
          <p:cNvSpPr txBox="1"/>
          <p:nvPr/>
        </p:nvSpPr>
        <p:spPr>
          <a:xfrm>
            <a:off x="5663120" y="5688326"/>
            <a:ext cx="13051410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that’s why we provide point.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70EB2A-A6E9-9E4E-8D3C-D5FE6F963FFF}"/>
              </a:ext>
            </a:extLst>
          </p:cNvPr>
          <p:cNvGrpSpPr/>
          <p:nvPr/>
        </p:nvGrpSpPr>
        <p:grpSpPr>
          <a:xfrm>
            <a:off x="2089150" y="9612704"/>
            <a:ext cx="20199350" cy="1984713"/>
            <a:chOff x="1468223" y="14581100"/>
            <a:chExt cx="21140688" cy="160934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2F7D80C-B478-C34E-8567-1EA6EF935F09}"/>
                </a:ext>
              </a:extLst>
            </p:cNvPr>
            <p:cNvGrpSpPr/>
            <p:nvPr/>
          </p:nvGrpSpPr>
          <p:grpSpPr>
            <a:xfrm>
              <a:off x="1468223" y="14581100"/>
              <a:ext cx="21140688" cy="1609344"/>
              <a:chOff x="1468223" y="10301642"/>
              <a:chExt cx="20871335" cy="160934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2D2A3C-30ED-F94E-8B8A-F1B126695F01}"/>
                  </a:ext>
                </a:extLst>
              </p:cNvPr>
              <p:cNvSpPr/>
              <p:nvPr/>
            </p:nvSpPr>
            <p:spPr>
              <a:xfrm>
                <a:off x="1468223" y="10301642"/>
                <a:ext cx="10345235" cy="160934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8B2EB98-3C0D-C54B-B0F4-19663DDB1996}"/>
                  </a:ext>
                </a:extLst>
              </p:cNvPr>
              <p:cNvSpPr/>
              <p:nvPr/>
            </p:nvSpPr>
            <p:spPr>
              <a:xfrm>
                <a:off x="11994323" y="10301642"/>
                <a:ext cx="10345235" cy="1609344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CEFA8BD-2A6F-1C45-A6FB-809A4715EB47}"/>
                </a:ext>
              </a:extLst>
            </p:cNvPr>
            <p:cNvSpPr txBox="1"/>
            <p:nvPr/>
          </p:nvSpPr>
          <p:spPr>
            <a:xfrm>
              <a:off x="2408293" y="14944816"/>
              <a:ext cx="8598604" cy="882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ctr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AD619D8-1652-2A40-8E36-65425FD9D834}"/>
                </a:ext>
              </a:extLst>
            </p:cNvPr>
            <p:cNvSpPr txBox="1"/>
            <p:nvPr/>
          </p:nvSpPr>
          <p:spPr>
            <a:xfrm>
              <a:off x="13003960" y="14944816"/>
              <a:ext cx="8598604" cy="882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ctr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promote.</a:t>
              </a:r>
            </a:p>
          </p:txBody>
        </p:sp>
      </p:grpSp>
      <p:grpSp>
        <p:nvGrpSpPr>
          <p:cNvPr id="28" name="Grupo 349">
            <a:extLst>
              <a:ext uri="{FF2B5EF4-FFF2-40B4-BE49-F238E27FC236}">
                <a16:creationId xmlns:a16="http://schemas.microsoft.com/office/drawing/2014/main" id="{25BD041B-A3B2-A249-8A53-1E26A6AE21C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9" name="CuadroTexto 350">
              <a:extLst>
                <a:ext uri="{FF2B5EF4-FFF2-40B4-BE49-F238E27FC236}">
                  <a16:creationId xmlns:a16="http://schemas.microsoft.com/office/drawing/2014/main" id="{E129C22D-D9BE-BD4C-86AD-69D69EA8E6CA}"/>
                </a:ext>
              </a:extLst>
            </p:cNvPr>
            <p:cNvSpPr txBox="1"/>
            <p:nvPr/>
          </p:nvSpPr>
          <p:spPr>
            <a:xfrm>
              <a:off x="6594235" y="861425"/>
              <a:ext cx="1118928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Value Chain Infographic</a:t>
              </a:r>
            </a:p>
          </p:txBody>
        </p:sp>
        <p:sp>
          <p:nvSpPr>
            <p:cNvPr id="30" name="CuadroTexto 351">
              <a:extLst>
                <a:ext uri="{FF2B5EF4-FFF2-40B4-BE49-F238E27FC236}">
                  <a16:creationId xmlns:a16="http://schemas.microsoft.com/office/drawing/2014/main" id="{32B9F562-69B1-7948-8D35-B88FD1C7D0D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32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2F66719-90A5-0F43-9A5E-64998CC4072A}"/>
              </a:ext>
            </a:extLst>
          </p:cNvPr>
          <p:cNvSpPr/>
          <p:nvPr/>
        </p:nvSpPr>
        <p:spPr>
          <a:xfrm>
            <a:off x="2081242" y="3554444"/>
            <a:ext cx="20215166" cy="2089119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E2668F-DE65-4C4E-810F-305EB82F8A04}"/>
              </a:ext>
            </a:extLst>
          </p:cNvPr>
          <p:cNvGrpSpPr/>
          <p:nvPr/>
        </p:nvGrpSpPr>
        <p:grpSpPr>
          <a:xfrm>
            <a:off x="2541493" y="10956320"/>
            <a:ext cx="19294664" cy="1682233"/>
            <a:chOff x="2541493" y="10943532"/>
            <a:chExt cx="19294664" cy="168223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10EBEFC-4994-5449-BD65-7E9C19B3189F}"/>
                </a:ext>
              </a:extLst>
            </p:cNvPr>
            <p:cNvGrpSpPr/>
            <p:nvPr/>
          </p:nvGrpSpPr>
          <p:grpSpPr>
            <a:xfrm>
              <a:off x="2541493" y="10943532"/>
              <a:ext cx="5694057" cy="1682233"/>
              <a:chOff x="1578610" y="10956735"/>
              <a:chExt cx="5694057" cy="1682233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E3D980A-5841-7B40-9DC4-54B2BBBAC274}"/>
                  </a:ext>
                </a:extLst>
              </p:cNvPr>
              <p:cNvSpPr txBox="1"/>
              <p:nvPr/>
            </p:nvSpPr>
            <p:spPr>
              <a:xfrm>
                <a:off x="1578610" y="11550080"/>
                <a:ext cx="569405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4DAABAC-2390-154D-9FAC-62C0C5483E82}"/>
                  </a:ext>
                </a:extLst>
              </p:cNvPr>
              <p:cNvSpPr/>
              <p:nvPr/>
            </p:nvSpPr>
            <p:spPr>
              <a:xfrm>
                <a:off x="1809022" y="10956735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21A0FF-1E0F-0A42-BD46-D15147B916D8}"/>
                </a:ext>
              </a:extLst>
            </p:cNvPr>
            <p:cNvGrpSpPr/>
            <p:nvPr/>
          </p:nvGrpSpPr>
          <p:grpSpPr>
            <a:xfrm>
              <a:off x="9341796" y="10943532"/>
              <a:ext cx="5694057" cy="1682233"/>
              <a:chOff x="1578610" y="10956735"/>
              <a:chExt cx="5694057" cy="168223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2A6F1C-1C83-714B-B319-7AA424DA36C7}"/>
                  </a:ext>
                </a:extLst>
              </p:cNvPr>
              <p:cNvSpPr txBox="1"/>
              <p:nvPr/>
            </p:nvSpPr>
            <p:spPr>
              <a:xfrm>
                <a:off x="1578610" y="11550080"/>
                <a:ext cx="569405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68E797B-5B58-3A42-94AB-6E0552FFE66B}"/>
                  </a:ext>
                </a:extLst>
              </p:cNvPr>
              <p:cNvSpPr/>
              <p:nvPr/>
            </p:nvSpPr>
            <p:spPr>
              <a:xfrm>
                <a:off x="1809022" y="10956735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02570C5-0D4B-E149-A857-80C749B0286C}"/>
                </a:ext>
              </a:extLst>
            </p:cNvPr>
            <p:cNvGrpSpPr/>
            <p:nvPr/>
          </p:nvGrpSpPr>
          <p:grpSpPr>
            <a:xfrm>
              <a:off x="16142100" y="10943532"/>
              <a:ext cx="5694057" cy="1682233"/>
              <a:chOff x="1578610" y="10956735"/>
              <a:chExt cx="5694057" cy="1682233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389907-A18B-2F49-B4DA-A778C496FBD1}"/>
                  </a:ext>
                </a:extLst>
              </p:cNvPr>
              <p:cNvSpPr txBox="1"/>
              <p:nvPr/>
            </p:nvSpPr>
            <p:spPr>
              <a:xfrm>
                <a:off x="1578610" y="11550080"/>
                <a:ext cx="569405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B4E1786-693C-A34F-B69A-53262606AEE3}"/>
                  </a:ext>
                </a:extLst>
              </p:cNvPr>
              <p:cNvSpPr/>
              <p:nvPr/>
            </p:nvSpPr>
            <p:spPr>
              <a:xfrm>
                <a:off x="1809022" y="10956735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A198FBD-0B2A-2742-9B28-17B2CAED61FF}"/>
              </a:ext>
            </a:extLst>
          </p:cNvPr>
          <p:cNvSpPr/>
          <p:nvPr/>
        </p:nvSpPr>
        <p:spPr>
          <a:xfrm>
            <a:off x="2081242" y="8458965"/>
            <a:ext cx="6543774" cy="208911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CB5DA26-BC4F-204D-B5C8-9222196C01E3}"/>
              </a:ext>
            </a:extLst>
          </p:cNvPr>
          <p:cNvSpPr/>
          <p:nvPr/>
        </p:nvSpPr>
        <p:spPr>
          <a:xfrm>
            <a:off x="8916937" y="8458965"/>
            <a:ext cx="6543774" cy="2089119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B542213-ACF7-0648-98A4-6DE4028CD184}"/>
              </a:ext>
            </a:extLst>
          </p:cNvPr>
          <p:cNvSpPr/>
          <p:nvPr/>
        </p:nvSpPr>
        <p:spPr>
          <a:xfrm>
            <a:off x="15752634" y="8458965"/>
            <a:ext cx="6543774" cy="208911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61FC8E69-ABCC-1748-82D8-A84857883359}"/>
              </a:ext>
            </a:extLst>
          </p:cNvPr>
          <p:cNvSpPr/>
          <p:nvPr/>
        </p:nvSpPr>
        <p:spPr>
          <a:xfrm>
            <a:off x="2081241" y="5896947"/>
            <a:ext cx="6543773" cy="2308634"/>
          </a:xfrm>
          <a:prstGeom prst="rightArrow">
            <a:avLst>
              <a:gd name="adj1" fmla="val 73016"/>
              <a:gd name="adj2" fmla="val 38095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D52E8615-CB3C-394E-B13C-ABE19CC184B1}"/>
              </a:ext>
            </a:extLst>
          </p:cNvPr>
          <p:cNvSpPr/>
          <p:nvPr/>
        </p:nvSpPr>
        <p:spPr>
          <a:xfrm>
            <a:off x="8916937" y="5896947"/>
            <a:ext cx="6543773" cy="2308634"/>
          </a:xfrm>
          <a:prstGeom prst="rightArrow">
            <a:avLst>
              <a:gd name="adj1" fmla="val 73016"/>
              <a:gd name="adj2" fmla="val 38095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31C9FDA4-D504-1B49-B4A6-2BF869BA0D69}"/>
              </a:ext>
            </a:extLst>
          </p:cNvPr>
          <p:cNvSpPr/>
          <p:nvPr/>
        </p:nvSpPr>
        <p:spPr>
          <a:xfrm>
            <a:off x="15752635" y="5896947"/>
            <a:ext cx="6543773" cy="2308634"/>
          </a:xfrm>
          <a:prstGeom prst="rightArrow">
            <a:avLst>
              <a:gd name="adj1" fmla="val 73016"/>
              <a:gd name="adj2" fmla="val 38095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9DFB59-CFE7-CB43-81AE-905714785C2F}"/>
              </a:ext>
            </a:extLst>
          </p:cNvPr>
          <p:cNvSpPr txBox="1"/>
          <p:nvPr/>
        </p:nvSpPr>
        <p:spPr>
          <a:xfrm>
            <a:off x="3522292" y="4290551"/>
            <a:ext cx="17333062" cy="56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that’s why we provide point.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E83E3C-23D9-E64C-86D4-048A2D887DB8}"/>
              </a:ext>
            </a:extLst>
          </p:cNvPr>
          <p:cNvSpPr/>
          <p:nvPr/>
        </p:nvSpPr>
        <p:spPr>
          <a:xfrm flipH="1">
            <a:off x="4133095" y="9248554"/>
            <a:ext cx="244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B911F6D-B6CD-2A48-A41D-3945DF4D2834}"/>
              </a:ext>
            </a:extLst>
          </p:cNvPr>
          <p:cNvSpPr/>
          <p:nvPr/>
        </p:nvSpPr>
        <p:spPr>
          <a:xfrm flipH="1">
            <a:off x="10968791" y="9248554"/>
            <a:ext cx="244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4A7F9DA-AB83-C94C-BCB7-91A93BCED630}"/>
              </a:ext>
            </a:extLst>
          </p:cNvPr>
          <p:cNvSpPr/>
          <p:nvPr/>
        </p:nvSpPr>
        <p:spPr>
          <a:xfrm flipH="1">
            <a:off x="17804492" y="9248554"/>
            <a:ext cx="244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6103061-1E5F-A840-8209-5F751223F0C6}"/>
              </a:ext>
            </a:extLst>
          </p:cNvPr>
          <p:cNvSpPr txBox="1"/>
          <p:nvPr/>
        </p:nvSpPr>
        <p:spPr>
          <a:xfrm>
            <a:off x="2623138" y="6523117"/>
            <a:ext cx="5135488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7C6713-D0BD-CE49-A521-017A19A0316C}"/>
              </a:ext>
            </a:extLst>
          </p:cNvPr>
          <p:cNvSpPr txBox="1"/>
          <p:nvPr/>
        </p:nvSpPr>
        <p:spPr>
          <a:xfrm>
            <a:off x="9462241" y="6523117"/>
            <a:ext cx="5135488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B714DD7-0D91-594D-B8ED-0AFC58096C39}"/>
              </a:ext>
            </a:extLst>
          </p:cNvPr>
          <p:cNvSpPr txBox="1"/>
          <p:nvPr/>
        </p:nvSpPr>
        <p:spPr>
          <a:xfrm>
            <a:off x="16356183" y="6523117"/>
            <a:ext cx="5135488" cy="108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need.</a:t>
            </a:r>
          </a:p>
        </p:txBody>
      </p:sp>
      <p:sp>
        <p:nvSpPr>
          <p:cNvPr id="32" name="CuadroTexto 350">
            <a:extLst>
              <a:ext uri="{FF2B5EF4-FFF2-40B4-BE49-F238E27FC236}">
                <a16:creationId xmlns:a16="http://schemas.microsoft.com/office/drawing/2014/main" id="{D6E742E1-3018-9340-9DE1-8A9B1316CC8C}"/>
              </a:ext>
            </a:extLst>
          </p:cNvPr>
          <p:cNvSpPr txBox="1"/>
          <p:nvPr/>
        </p:nvSpPr>
        <p:spPr>
          <a:xfrm>
            <a:off x="6594235" y="1022190"/>
            <a:ext cx="111892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Value Chain Infographic</a:t>
            </a:r>
          </a:p>
        </p:txBody>
      </p:sp>
    </p:spTree>
    <p:extLst>
      <p:ext uri="{BB962C8B-B14F-4D97-AF65-F5344CB8AC3E}">
        <p14:creationId xmlns:p14="http://schemas.microsoft.com/office/powerpoint/2010/main" val="385860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2286B9-D5CB-CC4E-9A11-B9F077443B0B}"/>
              </a:ext>
            </a:extLst>
          </p:cNvPr>
          <p:cNvCxnSpPr>
            <a:cxnSpLocks/>
          </p:cNvCxnSpPr>
          <p:nvPr/>
        </p:nvCxnSpPr>
        <p:spPr>
          <a:xfrm>
            <a:off x="17303861" y="5829772"/>
            <a:ext cx="1123661" cy="0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F43827-5007-C547-86C6-0A42AF1DD41E}"/>
              </a:ext>
            </a:extLst>
          </p:cNvPr>
          <p:cNvCxnSpPr>
            <a:cxnSpLocks/>
          </p:cNvCxnSpPr>
          <p:nvPr/>
        </p:nvCxnSpPr>
        <p:spPr>
          <a:xfrm>
            <a:off x="17303861" y="11098458"/>
            <a:ext cx="1123661" cy="0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6B5B0B-5475-5C40-A530-2BDFD0AA7812}"/>
              </a:ext>
            </a:extLst>
          </p:cNvPr>
          <p:cNvCxnSpPr>
            <a:stCxn id="7" idx="3"/>
            <a:endCxn id="20" idx="1"/>
          </p:cNvCxnSpPr>
          <p:nvPr/>
        </p:nvCxnSpPr>
        <p:spPr>
          <a:xfrm>
            <a:off x="6087107" y="8464115"/>
            <a:ext cx="938532" cy="0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EA7274-2503-1E44-8CE0-B3B2091DBFC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1534430" y="8464115"/>
            <a:ext cx="1123661" cy="0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1C87C0-CD87-6E42-9C49-FF0CA3D257E3}"/>
              </a:ext>
            </a:extLst>
          </p:cNvPr>
          <p:cNvCxnSpPr>
            <a:cxnSpLocks/>
          </p:cNvCxnSpPr>
          <p:nvPr/>
        </p:nvCxnSpPr>
        <p:spPr>
          <a:xfrm>
            <a:off x="17303861" y="8464115"/>
            <a:ext cx="1123661" cy="0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entagon 1">
            <a:extLst>
              <a:ext uri="{FF2B5EF4-FFF2-40B4-BE49-F238E27FC236}">
                <a16:creationId xmlns:a16="http://schemas.microsoft.com/office/drawing/2014/main" id="{97383E2F-7D48-944C-832A-8C2D2464B77E}"/>
              </a:ext>
            </a:extLst>
          </p:cNvPr>
          <p:cNvSpPr/>
          <p:nvPr/>
        </p:nvSpPr>
        <p:spPr>
          <a:xfrm>
            <a:off x="1393187" y="4602480"/>
            <a:ext cx="4693920" cy="249334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D3BD07A2-A607-2A40-97F9-E4C83AB823F8}"/>
              </a:ext>
            </a:extLst>
          </p:cNvPr>
          <p:cNvSpPr/>
          <p:nvPr/>
        </p:nvSpPr>
        <p:spPr>
          <a:xfrm>
            <a:off x="1393187" y="7217445"/>
            <a:ext cx="4693920" cy="249334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A97953D4-FB1B-E248-9621-89AA2BA30C7A}"/>
              </a:ext>
            </a:extLst>
          </p:cNvPr>
          <p:cNvSpPr/>
          <p:nvPr/>
        </p:nvSpPr>
        <p:spPr>
          <a:xfrm>
            <a:off x="1393187" y="9832410"/>
            <a:ext cx="4693920" cy="249334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0B36DE25-21A3-744F-A3DB-DF90BB63DDA7}"/>
              </a:ext>
            </a:extLst>
          </p:cNvPr>
          <p:cNvSpPr/>
          <p:nvPr/>
        </p:nvSpPr>
        <p:spPr>
          <a:xfrm>
            <a:off x="12658091" y="4602480"/>
            <a:ext cx="4693920" cy="249334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8D159349-DBB3-C649-834B-13B32BF077D9}"/>
              </a:ext>
            </a:extLst>
          </p:cNvPr>
          <p:cNvSpPr/>
          <p:nvPr/>
        </p:nvSpPr>
        <p:spPr>
          <a:xfrm>
            <a:off x="12658091" y="7217445"/>
            <a:ext cx="4693920" cy="249334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40551014-CE52-144D-9203-05919E47C4FB}"/>
              </a:ext>
            </a:extLst>
          </p:cNvPr>
          <p:cNvSpPr/>
          <p:nvPr/>
        </p:nvSpPr>
        <p:spPr>
          <a:xfrm>
            <a:off x="12658091" y="9832410"/>
            <a:ext cx="4693920" cy="249334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FEC1D0D4-9144-994F-B368-8CA20832DFD3}"/>
              </a:ext>
            </a:extLst>
          </p:cNvPr>
          <p:cNvSpPr/>
          <p:nvPr/>
        </p:nvSpPr>
        <p:spPr>
          <a:xfrm>
            <a:off x="18290543" y="4602480"/>
            <a:ext cx="4693920" cy="249334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09203361-176F-3C48-B451-FFBB6A00C319}"/>
              </a:ext>
            </a:extLst>
          </p:cNvPr>
          <p:cNvSpPr/>
          <p:nvPr/>
        </p:nvSpPr>
        <p:spPr>
          <a:xfrm>
            <a:off x="18290543" y="7217445"/>
            <a:ext cx="4693920" cy="249334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9F90E527-3952-684C-BD6E-5B5B67D2A43A}"/>
              </a:ext>
            </a:extLst>
          </p:cNvPr>
          <p:cNvSpPr/>
          <p:nvPr/>
        </p:nvSpPr>
        <p:spPr>
          <a:xfrm>
            <a:off x="18290543" y="9832410"/>
            <a:ext cx="4693920" cy="249334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82886E16-5F07-E442-BFB8-D04CFFE9CD67}"/>
              </a:ext>
            </a:extLst>
          </p:cNvPr>
          <p:cNvSpPr/>
          <p:nvPr/>
        </p:nvSpPr>
        <p:spPr>
          <a:xfrm>
            <a:off x="7025639" y="7217445"/>
            <a:ext cx="4693920" cy="249334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F6F359-3504-7F4F-BBC0-6694B0C4926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087107" y="5829772"/>
            <a:ext cx="938532" cy="2634343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F1F44F-6C03-3742-9AD8-1AF87D2E3464}"/>
              </a:ext>
            </a:extLst>
          </p:cNvPr>
          <p:cNvCxnSpPr>
            <a:cxnSpLocks/>
          </p:cNvCxnSpPr>
          <p:nvPr/>
        </p:nvCxnSpPr>
        <p:spPr>
          <a:xfrm flipV="1">
            <a:off x="6087107" y="8464115"/>
            <a:ext cx="938532" cy="2612572"/>
          </a:xfrm>
          <a:prstGeom prst="line">
            <a:avLst/>
          </a:prstGeom>
          <a:ln w="12700">
            <a:solidFill>
              <a:schemeClr val="bg1">
                <a:lumMod val="50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6534F-2F79-C340-862A-4D9D253B14C2}"/>
              </a:ext>
            </a:extLst>
          </p:cNvPr>
          <p:cNvSpPr/>
          <p:nvPr/>
        </p:nvSpPr>
        <p:spPr>
          <a:xfrm flipH="1">
            <a:off x="2292679" y="5574802"/>
            <a:ext cx="244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5715AB-40E1-BC4A-8FFA-F1F85305D8FC}"/>
              </a:ext>
            </a:extLst>
          </p:cNvPr>
          <p:cNvSpPr/>
          <p:nvPr/>
        </p:nvSpPr>
        <p:spPr>
          <a:xfrm flipH="1">
            <a:off x="2292679" y="8209145"/>
            <a:ext cx="244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A15996-81C9-0849-80B9-B20494FF6BA4}"/>
              </a:ext>
            </a:extLst>
          </p:cNvPr>
          <p:cNvSpPr/>
          <p:nvPr/>
        </p:nvSpPr>
        <p:spPr>
          <a:xfrm flipH="1">
            <a:off x="2292679" y="10821717"/>
            <a:ext cx="244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419F1A-06D8-EE4E-9244-58DE5A52335A}"/>
              </a:ext>
            </a:extLst>
          </p:cNvPr>
          <p:cNvSpPr/>
          <p:nvPr/>
        </p:nvSpPr>
        <p:spPr>
          <a:xfrm flipH="1">
            <a:off x="8020088" y="8209144"/>
            <a:ext cx="244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Advertise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36AA0C-20B4-EE4E-9EF1-9F75AC691CDD}"/>
              </a:ext>
            </a:extLst>
          </p:cNvPr>
          <p:cNvSpPr/>
          <p:nvPr/>
        </p:nvSpPr>
        <p:spPr>
          <a:xfrm flipH="1">
            <a:off x="13494079" y="5574802"/>
            <a:ext cx="244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366CE7-9E78-3F41-9D8E-E735294C7E61}"/>
              </a:ext>
            </a:extLst>
          </p:cNvPr>
          <p:cNvSpPr/>
          <p:nvPr/>
        </p:nvSpPr>
        <p:spPr>
          <a:xfrm flipH="1">
            <a:off x="13494079" y="8209145"/>
            <a:ext cx="244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E9E765-987E-9F4C-A50F-A584BC601217}"/>
              </a:ext>
            </a:extLst>
          </p:cNvPr>
          <p:cNvSpPr/>
          <p:nvPr/>
        </p:nvSpPr>
        <p:spPr>
          <a:xfrm flipH="1">
            <a:off x="13494079" y="10821717"/>
            <a:ext cx="244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8CEB4C-1ED6-2449-816A-B84E1594A282}"/>
              </a:ext>
            </a:extLst>
          </p:cNvPr>
          <p:cNvSpPr/>
          <p:nvPr/>
        </p:nvSpPr>
        <p:spPr>
          <a:xfrm flipH="1">
            <a:off x="19237654" y="5574802"/>
            <a:ext cx="244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B7E7B3-381F-C547-B7A0-48DDA8AD5C3B}"/>
              </a:ext>
            </a:extLst>
          </p:cNvPr>
          <p:cNvSpPr/>
          <p:nvPr/>
        </p:nvSpPr>
        <p:spPr>
          <a:xfrm flipH="1">
            <a:off x="19237654" y="8209145"/>
            <a:ext cx="244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DCD88AA-3FB4-B24A-A60E-93385F113A59}"/>
              </a:ext>
            </a:extLst>
          </p:cNvPr>
          <p:cNvSpPr/>
          <p:nvPr/>
        </p:nvSpPr>
        <p:spPr>
          <a:xfrm flipH="1">
            <a:off x="19237654" y="10821717"/>
            <a:ext cx="24400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D03F143-4AFE-734B-80C1-F542E8041E61}"/>
              </a:ext>
            </a:extLst>
          </p:cNvPr>
          <p:cNvSpPr txBox="1"/>
          <p:nvPr/>
        </p:nvSpPr>
        <p:spPr>
          <a:xfrm>
            <a:off x="6919301" y="4606396"/>
            <a:ext cx="4024924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ABB4FA-4280-5B48-91A1-052A5E39C945}"/>
              </a:ext>
            </a:extLst>
          </p:cNvPr>
          <p:cNvSpPr txBox="1"/>
          <p:nvPr/>
        </p:nvSpPr>
        <p:spPr>
          <a:xfrm>
            <a:off x="6919301" y="10838475"/>
            <a:ext cx="4024924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08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need.</a:t>
            </a:r>
          </a:p>
        </p:txBody>
      </p:sp>
      <p:grpSp>
        <p:nvGrpSpPr>
          <p:cNvPr id="38" name="Grupo 349">
            <a:extLst>
              <a:ext uri="{FF2B5EF4-FFF2-40B4-BE49-F238E27FC236}">
                <a16:creationId xmlns:a16="http://schemas.microsoft.com/office/drawing/2014/main" id="{5341F7A0-17BB-B54B-BC68-0360AE9C82D9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9" name="CuadroTexto 350">
              <a:extLst>
                <a:ext uri="{FF2B5EF4-FFF2-40B4-BE49-F238E27FC236}">
                  <a16:creationId xmlns:a16="http://schemas.microsoft.com/office/drawing/2014/main" id="{6180D67D-D65B-8040-A887-6E184664DA8A}"/>
                </a:ext>
              </a:extLst>
            </p:cNvPr>
            <p:cNvSpPr txBox="1"/>
            <p:nvPr/>
          </p:nvSpPr>
          <p:spPr>
            <a:xfrm>
              <a:off x="6594235" y="861425"/>
              <a:ext cx="1118928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Value Chain Infographic</a:t>
              </a:r>
            </a:p>
          </p:txBody>
        </p:sp>
        <p:sp>
          <p:nvSpPr>
            <p:cNvPr id="40" name="CuadroTexto 351">
              <a:extLst>
                <a:ext uri="{FF2B5EF4-FFF2-40B4-BE49-F238E27FC236}">
                  <a16:creationId xmlns:a16="http://schemas.microsoft.com/office/drawing/2014/main" id="{F1CC9394-D73D-1442-9DBB-B8A8EBC85A4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130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EB8F1F-726E-C746-B330-F12EEE98B5E6}"/>
              </a:ext>
            </a:extLst>
          </p:cNvPr>
          <p:cNvGrpSpPr/>
          <p:nvPr/>
        </p:nvGrpSpPr>
        <p:grpSpPr>
          <a:xfrm>
            <a:off x="3401692" y="4678771"/>
            <a:ext cx="17574266" cy="7487245"/>
            <a:chOff x="4583423" y="4678771"/>
            <a:chExt cx="17574266" cy="7487245"/>
          </a:xfrm>
        </p:grpSpPr>
        <p:sp>
          <p:nvSpPr>
            <p:cNvPr id="69" name="Triangle 68">
              <a:extLst>
                <a:ext uri="{FF2B5EF4-FFF2-40B4-BE49-F238E27FC236}">
                  <a16:creationId xmlns:a16="http://schemas.microsoft.com/office/drawing/2014/main" id="{BDCC328A-F570-4043-9493-C300B76B9591}"/>
                </a:ext>
              </a:extLst>
            </p:cNvPr>
            <p:cNvSpPr/>
            <p:nvPr/>
          </p:nvSpPr>
          <p:spPr>
            <a:xfrm rot="5400000">
              <a:off x="4288211" y="5025711"/>
              <a:ext cx="5030637" cy="4336757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riangle 66">
              <a:extLst>
                <a:ext uri="{FF2B5EF4-FFF2-40B4-BE49-F238E27FC236}">
                  <a16:creationId xmlns:a16="http://schemas.microsoft.com/office/drawing/2014/main" id="{93DFF28F-53F9-B542-8618-8DA03D918A1C}"/>
                </a:ext>
              </a:extLst>
            </p:cNvPr>
            <p:cNvSpPr/>
            <p:nvPr/>
          </p:nvSpPr>
          <p:spPr>
            <a:xfrm rot="5400000">
              <a:off x="8672867" y="5025711"/>
              <a:ext cx="5030637" cy="433675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riangle 64">
              <a:extLst>
                <a:ext uri="{FF2B5EF4-FFF2-40B4-BE49-F238E27FC236}">
                  <a16:creationId xmlns:a16="http://schemas.microsoft.com/office/drawing/2014/main" id="{077A798A-C988-B845-9D77-DF9150A8FC02}"/>
                </a:ext>
              </a:extLst>
            </p:cNvPr>
            <p:cNvSpPr/>
            <p:nvPr/>
          </p:nvSpPr>
          <p:spPr>
            <a:xfrm rot="5400000">
              <a:off x="13094099" y="5025711"/>
              <a:ext cx="5030637" cy="4336757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34D1D088-3B49-4843-8993-1E95BFD33255}"/>
                </a:ext>
              </a:extLst>
            </p:cNvPr>
            <p:cNvSpPr/>
            <p:nvPr/>
          </p:nvSpPr>
          <p:spPr>
            <a:xfrm rot="5400000">
              <a:off x="17473992" y="5025711"/>
              <a:ext cx="5030637" cy="433675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E561B55-97B0-E040-B496-277CE493E9DC}"/>
                </a:ext>
              </a:extLst>
            </p:cNvPr>
            <p:cNvSpPr txBox="1"/>
            <p:nvPr/>
          </p:nvSpPr>
          <p:spPr>
            <a:xfrm rot="19800000">
              <a:off x="5512314" y="7704918"/>
              <a:ext cx="18517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Develop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3B07585-1CB1-7643-AFFA-3B8BA282D3AB}"/>
                </a:ext>
              </a:extLst>
            </p:cNvPr>
            <p:cNvSpPr txBox="1"/>
            <p:nvPr/>
          </p:nvSpPr>
          <p:spPr>
            <a:xfrm rot="19800000">
              <a:off x="14440606" y="7704918"/>
              <a:ext cx="17411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Identify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676BE11-C34F-6F4D-98B7-7B4A99EC9ABF}"/>
                </a:ext>
              </a:extLst>
            </p:cNvPr>
            <p:cNvSpPr txBox="1"/>
            <p:nvPr/>
          </p:nvSpPr>
          <p:spPr>
            <a:xfrm rot="19800000">
              <a:off x="9970061" y="7690643"/>
              <a:ext cx="18229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Analyze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FFB331D-0CE4-DA46-A909-F808E0C8D199}"/>
                </a:ext>
              </a:extLst>
            </p:cNvPr>
            <p:cNvSpPr txBox="1"/>
            <p:nvPr/>
          </p:nvSpPr>
          <p:spPr>
            <a:xfrm rot="19800000">
              <a:off x="18634043" y="7720960"/>
              <a:ext cx="21515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Advertise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5EF199E-CFC5-6D4B-8CE6-81A2A1ABD8BE}"/>
                </a:ext>
              </a:extLst>
            </p:cNvPr>
            <p:cNvSpPr txBox="1"/>
            <p:nvPr/>
          </p:nvSpPr>
          <p:spPr>
            <a:xfrm>
              <a:off x="4583423" y="9929313"/>
              <a:ext cx="3621487" cy="2236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BA6C0D-10D4-D946-B4F8-0F8836BA32E3}"/>
                </a:ext>
              </a:extLst>
            </p:cNvPr>
            <p:cNvSpPr txBox="1"/>
            <p:nvPr/>
          </p:nvSpPr>
          <p:spPr>
            <a:xfrm>
              <a:off x="8938773" y="9929313"/>
              <a:ext cx="3621487" cy="2236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DD0EDAC-003A-424E-9C1C-26B4E9E94331}"/>
                </a:ext>
              </a:extLst>
            </p:cNvPr>
            <p:cNvSpPr txBox="1"/>
            <p:nvPr/>
          </p:nvSpPr>
          <p:spPr>
            <a:xfrm>
              <a:off x="13330699" y="9929313"/>
              <a:ext cx="3621487" cy="2236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 of the product.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C69ACD-E35B-6142-AB8B-79DC37E66A59}"/>
                </a:ext>
              </a:extLst>
            </p:cNvPr>
            <p:cNvSpPr txBox="1"/>
            <p:nvPr/>
          </p:nvSpPr>
          <p:spPr>
            <a:xfrm>
              <a:off x="17681286" y="9929313"/>
              <a:ext cx="3621487" cy="2236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Marketers must link the price to the real and perceived value of the product.</a:t>
              </a:r>
            </a:p>
          </p:txBody>
        </p:sp>
      </p:grpSp>
      <p:grpSp>
        <p:nvGrpSpPr>
          <p:cNvPr id="19" name="Grupo 349">
            <a:extLst>
              <a:ext uri="{FF2B5EF4-FFF2-40B4-BE49-F238E27FC236}">
                <a16:creationId xmlns:a16="http://schemas.microsoft.com/office/drawing/2014/main" id="{0F011557-EB3C-9245-81BE-5609D051253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0" name="CuadroTexto 350">
              <a:extLst>
                <a:ext uri="{FF2B5EF4-FFF2-40B4-BE49-F238E27FC236}">
                  <a16:creationId xmlns:a16="http://schemas.microsoft.com/office/drawing/2014/main" id="{38B1F6E0-98D5-6645-BB2D-EBC451E2950F}"/>
                </a:ext>
              </a:extLst>
            </p:cNvPr>
            <p:cNvSpPr txBox="1"/>
            <p:nvPr/>
          </p:nvSpPr>
          <p:spPr>
            <a:xfrm>
              <a:off x="6594235" y="861425"/>
              <a:ext cx="1118928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Value Chain Infographic</a:t>
              </a:r>
            </a:p>
          </p:txBody>
        </p:sp>
        <p:sp>
          <p:nvSpPr>
            <p:cNvPr id="21" name="CuadroTexto 351">
              <a:extLst>
                <a:ext uri="{FF2B5EF4-FFF2-40B4-BE49-F238E27FC236}">
                  <a16:creationId xmlns:a16="http://schemas.microsoft.com/office/drawing/2014/main" id="{CB73D1CB-43EA-984E-B451-854A289AF4F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272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22874">
            <a:extLst>
              <a:ext uri="{FF2B5EF4-FFF2-40B4-BE49-F238E27FC236}">
                <a16:creationId xmlns:a16="http://schemas.microsoft.com/office/drawing/2014/main" id="{D50BFE3A-4FF4-4647-A8F4-174F5049F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409" y="8140413"/>
            <a:ext cx="2599759" cy="2713617"/>
          </a:xfrm>
          <a:custGeom>
            <a:avLst/>
            <a:gdLst>
              <a:gd name="T0" fmla="*/ 217128 w 604"/>
              <a:gd name="T1" fmla="*/ 159484 h 632"/>
              <a:gd name="T2" fmla="*/ 217128 w 604"/>
              <a:gd name="T3" fmla="*/ 159484 h 632"/>
              <a:gd name="T4" fmla="*/ 0 w 604"/>
              <a:gd name="T5" fmla="*/ 159484 h 632"/>
              <a:gd name="T6" fmla="*/ 0 w 604"/>
              <a:gd name="T7" fmla="*/ 0 h 632"/>
              <a:gd name="T8" fmla="*/ 0 w 604"/>
              <a:gd name="T9" fmla="*/ 0 h 632"/>
              <a:gd name="T10" fmla="*/ 217128 w 604"/>
              <a:gd name="T11" fmla="*/ 0 h 632"/>
              <a:gd name="T12" fmla="*/ 217128 w 604"/>
              <a:gd name="T13" fmla="*/ 159484 h 6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4" h="632">
                <a:moveTo>
                  <a:pt x="603" y="444"/>
                </a:moveTo>
                <a:lnTo>
                  <a:pt x="603" y="444"/>
                </a:lnTo>
                <a:cubicBezTo>
                  <a:pt x="603" y="631"/>
                  <a:pt x="0" y="631"/>
                  <a:pt x="0" y="444"/>
                </a:cubicBezTo>
                <a:lnTo>
                  <a:pt x="0" y="0"/>
                </a:lnTo>
                <a:cubicBezTo>
                  <a:pt x="0" y="187"/>
                  <a:pt x="603" y="187"/>
                  <a:pt x="603" y="0"/>
                </a:cubicBezTo>
                <a:lnTo>
                  <a:pt x="603" y="444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Freeform 22875">
            <a:extLst>
              <a:ext uri="{FF2B5EF4-FFF2-40B4-BE49-F238E27FC236}">
                <a16:creationId xmlns:a16="http://schemas.microsoft.com/office/drawing/2014/main" id="{54CE8F68-63CA-6F45-9714-BDF091D6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778" y="8140413"/>
            <a:ext cx="1897631" cy="1954565"/>
          </a:xfrm>
          <a:custGeom>
            <a:avLst/>
            <a:gdLst>
              <a:gd name="T0" fmla="*/ 158390 w 441"/>
              <a:gd name="T1" fmla="*/ 0 h 453"/>
              <a:gd name="T2" fmla="*/ 0 w 441"/>
              <a:gd name="T3" fmla="*/ 0 h 453"/>
              <a:gd name="T4" fmla="*/ 30598 w 441"/>
              <a:gd name="T5" fmla="*/ 80132 h 453"/>
              <a:gd name="T6" fmla="*/ 0 w 441"/>
              <a:gd name="T7" fmla="*/ 163152 h 453"/>
              <a:gd name="T8" fmla="*/ 158390 w 441"/>
              <a:gd name="T9" fmla="*/ 163152 h 453"/>
              <a:gd name="T10" fmla="*/ 158390 w 441"/>
              <a:gd name="T11" fmla="*/ 163152 h 453"/>
              <a:gd name="T12" fmla="*/ 158390 w 441"/>
              <a:gd name="T13" fmla="*/ 160264 h 453"/>
              <a:gd name="T14" fmla="*/ 158390 w 441"/>
              <a:gd name="T15" fmla="*/ 0 h 4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1" h="453">
                <a:moveTo>
                  <a:pt x="440" y="0"/>
                </a:moveTo>
                <a:lnTo>
                  <a:pt x="0" y="0"/>
                </a:lnTo>
                <a:lnTo>
                  <a:pt x="85" y="222"/>
                </a:lnTo>
                <a:lnTo>
                  <a:pt x="0" y="452"/>
                </a:lnTo>
                <a:lnTo>
                  <a:pt x="440" y="452"/>
                </a:lnTo>
                <a:cubicBezTo>
                  <a:pt x="440" y="450"/>
                  <a:pt x="440" y="447"/>
                  <a:pt x="440" y="444"/>
                </a:cubicBezTo>
                <a:lnTo>
                  <a:pt x="44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Freeform 22877">
            <a:extLst>
              <a:ext uri="{FF2B5EF4-FFF2-40B4-BE49-F238E27FC236}">
                <a16:creationId xmlns:a16="http://schemas.microsoft.com/office/drawing/2014/main" id="{E9DF11E2-32D9-0C4E-A29B-50E348A86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409" y="6015066"/>
            <a:ext cx="2599759" cy="2713617"/>
          </a:xfrm>
          <a:custGeom>
            <a:avLst/>
            <a:gdLst>
              <a:gd name="T0" fmla="*/ 217128 w 604"/>
              <a:gd name="T1" fmla="*/ 159843 h 632"/>
              <a:gd name="T2" fmla="*/ 217128 w 604"/>
              <a:gd name="T3" fmla="*/ 159843 h 632"/>
              <a:gd name="T4" fmla="*/ 0 w 604"/>
              <a:gd name="T5" fmla="*/ 159843 h 632"/>
              <a:gd name="T6" fmla="*/ 0 w 604"/>
              <a:gd name="T7" fmla="*/ 0 h 632"/>
              <a:gd name="T8" fmla="*/ 0 w 604"/>
              <a:gd name="T9" fmla="*/ 0 h 632"/>
              <a:gd name="T10" fmla="*/ 217128 w 604"/>
              <a:gd name="T11" fmla="*/ 0 h 632"/>
              <a:gd name="T12" fmla="*/ 217128 w 604"/>
              <a:gd name="T13" fmla="*/ 159843 h 6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4" h="632">
                <a:moveTo>
                  <a:pt x="603" y="445"/>
                </a:moveTo>
                <a:lnTo>
                  <a:pt x="603" y="445"/>
                </a:lnTo>
                <a:cubicBezTo>
                  <a:pt x="603" y="631"/>
                  <a:pt x="0" y="631"/>
                  <a:pt x="0" y="445"/>
                </a:cubicBezTo>
                <a:lnTo>
                  <a:pt x="0" y="0"/>
                </a:lnTo>
                <a:cubicBezTo>
                  <a:pt x="0" y="187"/>
                  <a:pt x="603" y="187"/>
                  <a:pt x="603" y="0"/>
                </a:cubicBezTo>
                <a:lnTo>
                  <a:pt x="603" y="445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Freeform 22878">
            <a:extLst>
              <a:ext uri="{FF2B5EF4-FFF2-40B4-BE49-F238E27FC236}">
                <a16:creationId xmlns:a16="http://schemas.microsoft.com/office/drawing/2014/main" id="{1B73954E-8E85-8248-8B84-2D0A6A28A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778" y="6015066"/>
            <a:ext cx="1897631" cy="1954565"/>
          </a:xfrm>
          <a:custGeom>
            <a:avLst/>
            <a:gdLst>
              <a:gd name="T0" fmla="*/ 158390 w 441"/>
              <a:gd name="T1" fmla="*/ 0 h 453"/>
              <a:gd name="T2" fmla="*/ 0 w 441"/>
              <a:gd name="T3" fmla="*/ 0 h 453"/>
              <a:gd name="T4" fmla="*/ 30598 w 441"/>
              <a:gd name="T5" fmla="*/ 79771 h 453"/>
              <a:gd name="T6" fmla="*/ 0 w 441"/>
              <a:gd name="T7" fmla="*/ 163152 h 453"/>
              <a:gd name="T8" fmla="*/ 158390 w 441"/>
              <a:gd name="T9" fmla="*/ 163152 h 453"/>
              <a:gd name="T10" fmla="*/ 158390 w 441"/>
              <a:gd name="T11" fmla="*/ 163152 h 453"/>
              <a:gd name="T12" fmla="*/ 158390 w 441"/>
              <a:gd name="T13" fmla="*/ 160625 h 453"/>
              <a:gd name="T14" fmla="*/ 158390 w 441"/>
              <a:gd name="T15" fmla="*/ 0 h 4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1" h="453">
                <a:moveTo>
                  <a:pt x="440" y="0"/>
                </a:moveTo>
                <a:lnTo>
                  <a:pt x="0" y="0"/>
                </a:lnTo>
                <a:lnTo>
                  <a:pt x="85" y="221"/>
                </a:lnTo>
                <a:lnTo>
                  <a:pt x="0" y="452"/>
                </a:lnTo>
                <a:lnTo>
                  <a:pt x="440" y="452"/>
                </a:lnTo>
                <a:cubicBezTo>
                  <a:pt x="440" y="449"/>
                  <a:pt x="440" y="446"/>
                  <a:pt x="440" y="445"/>
                </a:cubicBezTo>
                <a:lnTo>
                  <a:pt x="44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" name="Freeform 22880">
            <a:extLst>
              <a:ext uri="{FF2B5EF4-FFF2-40B4-BE49-F238E27FC236}">
                <a16:creationId xmlns:a16="http://schemas.microsoft.com/office/drawing/2014/main" id="{DEA919A6-CFD9-CD4A-9988-1FC2D479F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409" y="3889721"/>
            <a:ext cx="2599759" cy="2713617"/>
          </a:xfrm>
          <a:custGeom>
            <a:avLst/>
            <a:gdLst>
              <a:gd name="T0" fmla="*/ 217128 w 604"/>
              <a:gd name="T1" fmla="*/ 159484 h 632"/>
              <a:gd name="T2" fmla="*/ 217128 w 604"/>
              <a:gd name="T3" fmla="*/ 159484 h 632"/>
              <a:gd name="T4" fmla="*/ 0 w 604"/>
              <a:gd name="T5" fmla="*/ 159484 h 632"/>
              <a:gd name="T6" fmla="*/ 0 w 604"/>
              <a:gd name="T7" fmla="*/ 0 h 632"/>
              <a:gd name="T8" fmla="*/ 0 w 604"/>
              <a:gd name="T9" fmla="*/ 0 h 632"/>
              <a:gd name="T10" fmla="*/ 217128 w 604"/>
              <a:gd name="T11" fmla="*/ 0 h 632"/>
              <a:gd name="T12" fmla="*/ 217128 w 604"/>
              <a:gd name="T13" fmla="*/ 159484 h 6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4" h="632">
                <a:moveTo>
                  <a:pt x="603" y="444"/>
                </a:moveTo>
                <a:lnTo>
                  <a:pt x="603" y="444"/>
                </a:lnTo>
                <a:cubicBezTo>
                  <a:pt x="603" y="631"/>
                  <a:pt x="0" y="631"/>
                  <a:pt x="0" y="444"/>
                </a:cubicBezTo>
                <a:lnTo>
                  <a:pt x="0" y="0"/>
                </a:lnTo>
                <a:cubicBezTo>
                  <a:pt x="0" y="187"/>
                  <a:pt x="603" y="187"/>
                  <a:pt x="603" y="0"/>
                </a:cubicBezTo>
                <a:lnTo>
                  <a:pt x="603" y="444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5" name="Freeform 22881">
            <a:extLst>
              <a:ext uri="{FF2B5EF4-FFF2-40B4-BE49-F238E27FC236}">
                <a16:creationId xmlns:a16="http://schemas.microsoft.com/office/drawing/2014/main" id="{C774BE7F-EF27-3543-9AC6-1F1F9F107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778" y="3889721"/>
            <a:ext cx="1897631" cy="1954565"/>
          </a:xfrm>
          <a:custGeom>
            <a:avLst/>
            <a:gdLst>
              <a:gd name="T0" fmla="*/ 158390 w 441"/>
              <a:gd name="T1" fmla="*/ 0 h 453"/>
              <a:gd name="T2" fmla="*/ 0 w 441"/>
              <a:gd name="T3" fmla="*/ 0 h 453"/>
              <a:gd name="T4" fmla="*/ 30598 w 441"/>
              <a:gd name="T5" fmla="*/ 79771 h 453"/>
              <a:gd name="T6" fmla="*/ 0 w 441"/>
              <a:gd name="T7" fmla="*/ 163152 h 453"/>
              <a:gd name="T8" fmla="*/ 158390 w 441"/>
              <a:gd name="T9" fmla="*/ 163152 h 453"/>
              <a:gd name="T10" fmla="*/ 158390 w 441"/>
              <a:gd name="T11" fmla="*/ 163152 h 453"/>
              <a:gd name="T12" fmla="*/ 158390 w 441"/>
              <a:gd name="T13" fmla="*/ 160264 h 453"/>
              <a:gd name="T14" fmla="*/ 158390 w 441"/>
              <a:gd name="T15" fmla="*/ 0 h 4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1" h="453">
                <a:moveTo>
                  <a:pt x="440" y="0"/>
                </a:moveTo>
                <a:lnTo>
                  <a:pt x="0" y="0"/>
                </a:lnTo>
                <a:lnTo>
                  <a:pt x="85" y="221"/>
                </a:lnTo>
                <a:lnTo>
                  <a:pt x="0" y="452"/>
                </a:lnTo>
                <a:lnTo>
                  <a:pt x="440" y="452"/>
                </a:lnTo>
                <a:cubicBezTo>
                  <a:pt x="440" y="449"/>
                  <a:pt x="440" y="447"/>
                  <a:pt x="440" y="444"/>
                </a:cubicBezTo>
                <a:lnTo>
                  <a:pt x="44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Freeform 22874">
            <a:extLst>
              <a:ext uri="{FF2B5EF4-FFF2-40B4-BE49-F238E27FC236}">
                <a16:creationId xmlns:a16="http://schemas.microsoft.com/office/drawing/2014/main" id="{83FD16C5-BF84-CB43-A73A-48B2E92DA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409" y="10265758"/>
            <a:ext cx="2599759" cy="2713617"/>
          </a:xfrm>
          <a:custGeom>
            <a:avLst/>
            <a:gdLst>
              <a:gd name="T0" fmla="*/ 217128 w 604"/>
              <a:gd name="T1" fmla="*/ 159484 h 632"/>
              <a:gd name="T2" fmla="*/ 217128 w 604"/>
              <a:gd name="T3" fmla="*/ 159484 h 632"/>
              <a:gd name="T4" fmla="*/ 0 w 604"/>
              <a:gd name="T5" fmla="*/ 159484 h 632"/>
              <a:gd name="T6" fmla="*/ 0 w 604"/>
              <a:gd name="T7" fmla="*/ 0 h 632"/>
              <a:gd name="T8" fmla="*/ 0 w 604"/>
              <a:gd name="T9" fmla="*/ 0 h 632"/>
              <a:gd name="T10" fmla="*/ 217128 w 604"/>
              <a:gd name="T11" fmla="*/ 0 h 632"/>
              <a:gd name="T12" fmla="*/ 217128 w 604"/>
              <a:gd name="T13" fmla="*/ 159484 h 6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4" h="632">
                <a:moveTo>
                  <a:pt x="603" y="444"/>
                </a:moveTo>
                <a:lnTo>
                  <a:pt x="603" y="444"/>
                </a:lnTo>
                <a:cubicBezTo>
                  <a:pt x="603" y="631"/>
                  <a:pt x="0" y="631"/>
                  <a:pt x="0" y="444"/>
                </a:cubicBezTo>
                <a:lnTo>
                  <a:pt x="0" y="0"/>
                </a:lnTo>
                <a:cubicBezTo>
                  <a:pt x="0" y="187"/>
                  <a:pt x="603" y="187"/>
                  <a:pt x="603" y="0"/>
                </a:cubicBezTo>
                <a:lnTo>
                  <a:pt x="603" y="444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7" name="Freeform 22875">
            <a:extLst>
              <a:ext uri="{FF2B5EF4-FFF2-40B4-BE49-F238E27FC236}">
                <a16:creationId xmlns:a16="http://schemas.microsoft.com/office/drawing/2014/main" id="{8EC65331-6631-8148-ACB2-4B0E6D13F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778" y="10265758"/>
            <a:ext cx="1897631" cy="1954565"/>
          </a:xfrm>
          <a:custGeom>
            <a:avLst/>
            <a:gdLst>
              <a:gd name="T0" fmla="*/ 158390 w 441"/>
              <a:gd name="T1" fmla="*/ 0 h 453"/>
              <a:gd name="T2" fmla="*/ 0 w 441"/>
              <a:gd name="T3" fmla="*/ 0 h 453"/>
              <a:gd name="T4" fmla="*/ 30598 w 441"/>
              <a:gd name="T5" fmla="*/ 80132 h 453"/>
              <a:gd name="T6" fmla="*/ 0 w 441"/>
              <a:gd name="T7" fmla="*/ 163152 h 453"/>
              <a:gd name="T8" fmla="*/ 158390 w 441"/>
              <a:gd name="T9" fmla="*/ 163152 h 453"/>
              <a:gd name="T10" fmla="*/ 158390 w 441"/>
              <a:gd name="T11" fmla="*/ 163152 h 453"/>
              <a:gd name="T12" fmla="*/ 158390 w 441"/>
              <a:gd name="T13" fmla="*/ 160264 h 453"/>
              <a:gd name="T14" fmla="*/ 158390 w 441"/>
              <a:gd name="T15" fmla="*/ 0 h 4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41" h="453">
                <a:moveTo>
                  <a:pt x="440" y="0"/>
                </a:moveTo>
                <a:lnTo>
                  <a:pt x="0" y="0"/>
                </a:lnTo>
                <a:lnTo>
                  <a:pt x="85" y="222"/>
                </a:lnTo>
                <a:lnTo>
                  <a:pt x="0" y="452"/>
                </a:lnTo>
                <a:lnTo>
                  <a:pt x="440" y="452"/>
                </a:lnTo>
                <a:cubicBezTo>
                  <a:pt x="440" y="450"/>
                  <a:pt x="440" y="447"/>
                  <a:pt x="440" y="444"/>
                </a:cubicBezTo>
                <a:lnTo>
                  <a:pt x="44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" name="Pentagon 27">
            <a:extLst>
              <a:ext uri="{FF2B5EF4-FFF2-40B4-BE49-F238E27FC236}">
                <a16:creationId xmlns:a16="http://schemas.microsoft.com/office/drawing/2014/main" id="{B998D8A6-4C3C-2743-B5CC-B7B96E2DADE5}"/>
              </a:ext>
            </a:extLst>
          </p:cNvPr>
          <p:cNvSpPr/>
          <p:nvPr/>
        </p:nvSpPr>
        <p:spPr>
          <a:xfrm>
            <a:off x="7446168" y="3889721"/>
            <a:ext cx="13982700" cy="1954565"/>
          </a:xfrm>
          <a:prstGeom prst="homePlate">
            <a:avLst>
              <a:gd name="adj" fmla="val 2855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entagon 28">
            <a:extLst>
              <a:ext uri="{FF2B5EF4-FFF2-40B4-BE49-F238E27FC236}">
                <a16:creationId xmlns:a16="http://schemas.microsoft.com/office/drawing/2014/main" id="{D04227A6-ADB0-3743-A51F-CAEFBD67021C}"/>
              </a:ext>
            </a:extLst>
          </p:cNvPr>
          <p:cNvSpPr/>
          <p:nvPr/>
        </p:nvSpPr>
        <p:spPr>
          <a:xfrm>
            <a:off x="7446168" y="6015066"/>
            <a:ext cx="13982700" cy="1954565"/>
          </a:xfrm>
          <a:prstGeom prst="homePlate">
            <a:avLst>
              <a:gd name="adj" fmla="val 2855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D47EF1B1-A274-8B4F-B755-2FD40F87E727}"/>
              </a:ext>
            </a:extLst>
          </p:cNvPr>
          <p:cNvSpPr/>
          <p:nvPr/>
        </p:nvSpPr>
        <p:spPr>
          <a:xfrm>
            <a:off x="7446168" y="8140413"/>
            <a:ext cx="13982700" cy="1954565"/>
          </a:xfrm>
          <a:prstGeom prst="homePlate">
            <a:avLst>
              <a:gd name="adj" fmla="val 2855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829F0D24-EECF-284B-BFBF-93480245F336}"/>
              </a:ext>
            </a:extLst>
          </p:cNvPr>
          <p:cNvSpPr/>
          <p:nvPr/>
        </p:nvSpPr>
        <p:spPr>
          <a:xfrm>
            <a:off x="7446168" y="10265758"/>
            <a:ext cx="13982700" cy="1954565"/>
          </a:xfrm>
          <a:prstGeom prst="homePlate">
            <a:avLst>
              <a:gd name="adj" fmla="val 2855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0894C0-4A8A-8542-A6C5-388E6F066710}"/>
              </a:ext>
            </a:extLst>
          </p:cNvPr>
          <p:cNvSpPr/>
          <p:nvPr/>
        </p:nvSpPr>
        <p:spPr>
          <a:xfrm>
            <a:off x="5107319" y="4880813"/>
            <a:ext cx="2077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0A06B8-AC61-E544-B7B0-433F6B40FB03}"/>
              </a:ext>
            </a:extLst>
          </p:cNvPr>
          <p:cNvSpPr/>
          <p:nvPr/>
        </p:nvSpPr>
        <p:spPr>
          <a:xfrm>
            <a:off x="5107319" y="7075373"/>
            <a:ext cx="2077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8B27E9-BB5B-6346-9369-3AB427B9500C}"/>
              </a:ext>
            </a:extLst>
          </p:cNvPr>
          <p:cNvSpPr/>
          <p:nvPr/>
        </p:nvSpPr>
        <p:spPr>
          <a:xfrm>
            <a:off x="5107319" y="9229293"/>
            <a:ext cx="2077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A425D0-1CA0-D147-A3FA-4BDC07D46963}"/>
              </a:ext>
            </a:extLst>
          </p:cNvPr>
          <p:cNvSpPr/>
          <p:nvPr/>
        </p:nvSpPr>
        <p:spPr>
          <a:xfrm>
            <a:off x="5107319" y="11301933"/>
            <a:ext cx="2077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04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2675F5-EAF9-B145-9705-1F37BDD902CE}"/>
              </a:ext>
            </a:extLst>
          </p:cNvPr>
          <p:cNvSpPr txBox="1"/>
          <p:nvPr/>
        </p:nvSpPr>
        <p:spPr>
          <a:xfrm>
            <a:off x="8180673" y="4829694"/>
            <a:ext cx="12220607" cy="65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Likewise a fish is technically fast when it bears a waif, or any other recognized.</a:t>
            </a:r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FC5A0D-F27F-434E-A5B2-CAF24B5C12DA}"/>
              </a:ext>
            </a:extLst>
          </p:cNvPr>
          <p:cNvSpPr txBox="1"/>
          <p:nvPr/>
        </p:nvSpPr>
        <p:spPr>
          <a:xfrm>
            <a:off x="8180673" y="4244919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Develop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E71AF6-03A7-654A-9965-AF9B1DED753B}"/>
              </a:ext>
            </a:extLst>
          </p:cNvPr>
          <p:cNvSpPr txBox="1"/>
          <p:nvPr/>
        </p:nvSpPr>
        <p:spPr>
          <a:xfrm>
            <a:off x="8180673" y="9086288"/>
            <a:ext cx="12220606" cy="65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Likewise a fish is technically fast when it bears a waif, or any other recognized.</a:t>
            </a:r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8C4567-20DA-D343-BBB2-7C0A95600973}"/>
              </a:ext>
            </a:extLst>
          </p:cNvPr>
          <p:cNvSpPr txBox="1"/>
          <p:nvPr/>
        </p:nvSpPr>
        <p:spPr>
          <a:xfrm>
            <a:off x="8180673" y="8501513"/>
            <a:ext cx="1566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Identify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E7F66-8E4A-654C-86DD-BEE84FF637C9}"/>
              </a:ext>
            </a:extLst>
          </p:cNvPr>
          <p:cNvSpPr txBox="1"/>
          <p:nvPr/>
        </p:nvSpPr>
        <p:spPr>
          <a:xfrm>
            <a:off x="8180674" y="6957947"/>
            <a:ext cx="12220606" cy="65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Likewise a fish is technically fast when it bears a waif, or any other recognized.</a:t>
            </a:r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00A45B-35A2-DD4D-AF6F-969080C1D4D3}"/>
              </a:ext>
            </a:extLst>
          </p:cNvPr>
          <p:cNvSpPr txBox="1"/>
          <p:nvPr/>
        </p:nvSpPr>
        <p:spPr>
          <a:xfrm>
            <a:off x="8180674" y="6373172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Analyze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4E893A-AB93-0F4D-AE14-66E77041D9CA}"/>
              </a:ext>
            </a:extLst>
          </p:cNvPr>
          <p:cNvSpPr txBox="1"/>
          <p:nvPr/>
        </p:nvSpPr>
        <p:spPr>
          <a:xfrm>
            <a:off x="8180674" y="11208639"/>
            <a:ext cx="12220606" cy="65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Lato Light" charset="0"/>
                <a:ea typeface="Lato Light" charset="0"/>
                <a:cs typeface="Lato Light" charset="0"/>
              </a:rPr>
              <a:t>Likewise a fish is technically fast when it bears a waif, or any other recognized.</a:t>
            </a:r>
            <a:endParaRPr lang="en-US" sz="28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C17DBE-8435-B64F-9C46-4E55B67CB8B2}"/>
              </a:ext>
            </a:extLst>
          </p:cNvPr>
          <p:cNvSpPr txBox="1"/>
          <p:nvPr/>
        </p:nvSpPr>
        <p:spPr>
          <a:xfrm>
            <a:off x="8180673" y="10623864"/>
            <a:ext cx="2076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Advertise</a:t>
            </a:r>
          </a:p>
        </p:txBody>
      </p:sp>
      <p:grpSp>
        <p:nvGrpSpPr>
          <p:cNvPr id="44" name="Grupo 349">
            <a:extLst>
              <a:ext uri="{FF2B5EF4-FFF2-40B4-BE49-F238E27FC236}">
                <a16:creationId xmlns:a16="http://schemas.microsoft.com/office/drawing/2014/main" id="{3C383230-5D5B-BD4D-B142-6F35F1D9291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9DAE7136-9EF1-574B-A700-93A9F491D45C}"/>
                </a:ext>
              </a:extLst>
            </p:cNvPr>
            <p:cNvSpPr txBox="1"/>
            <p:nvPr/>
          </p:nvSpPr>
          <p:spPr>
            <a:xfrm>
              <a:off x="6594235" y="861425"/>
              <a:ext cx="1118928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Value Chain Infographic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750D1056-1F9C-C44A-844C-68017522207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69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D23A60-DA44-284B-B409-C5A17907E66C}"/>
              </a:ext>
            </a:extLst>
          </p:cNvPr>
          <p:cNvGrpSpPr/>
          <p:nvPr/>
        </p:nvGrpSpPr>
        <p:grpSpPr>
          <a:xfrm>
            <a:off x="1817342" y="4408129"/>
            <a:ext cx="20742965" cy="7640571"/>
            <a:chOff x="1817340" y="4141429"/>
            <a:chExt cx="20742965" cy="7640571"/>
          </a:xfrm>
        </p:grpSpPr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F0663109-7F3D-1B43-8DAC-49F02B9894D1}"/>
                </a:ext>
              </a:extLst>
            </p:cNvPr>
            <p:cNvSpPr/>
            <p:nvPr/>
          </p:nvSpPr>
          <p:spPr>
            <a:xfrm>
              <a:off x="17653025" y="7086600"/>
              <a:ext cx="4907280" cy="3444240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184B26C4-12A4-A44E-BE48-53F3793EDD35}"/>
                </a:ext>
              </a:extLst>
            </p:cNvPr>
            <p:cNvSpPr/>
            <p:nvPr/>
          </p:nvSpPr>
          <p:spPr>
            <a:xfrm>
              <a:off x="14510272" y="5394960"/>
              <a:ext cx="4907280" cy="3444240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52A64146-4468-B143-AF82-3C9DFA8FB381}"/>
                </a:ext>
              </a:extLst>
            </p:cNvPr>
            <p:cNvSpPr/>
            <p:nvPr/>
          </p:nvSpPr>
          <p:spPr>
            <a:xfrm>
              <a:off x="11337039" y="7086600"/>
              <a:ext cx="4907280" cy="3444240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48" name="Right Arrow 47">
              <a:extLst>
                <a:ext uri="{FF2B5EF4-FFF2-40B4-BE49-F238E27FC236}">
                  <a16:creationId xmlns:a16="http://schemas.microsoft.com/office/drawing/2014/main" id="{07CE7361-A078-334D-A0B6-53A497264B41}"/>
                </a:ext>
              </a:extLst>
            </p:cNvPr>
            <p:cNvSpPr/>
            <p:nvPr/>
          </p:nvSpPr>
          <p:spPr>
            <a:xfrm>
              <a:off x="8163806" y="5394960"/>
              <a:ext cx="4907280" cy="3444240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Arrow 48">
              <a:extLst>
                <a:ext uri="{FF2B5EF4-FFF2-40B4-BE49-F238E27FC236}">
                  <a16:creationId xmlns:a16="http://schemas.microsoft.com/office/drawing/2014/main" id="{22A23B55-E801-B842-BBCA-70F8FB86E512}"/>
                </a:ext>
              </a:extLst>
            </p:cNvPr>
            <p:cNvSpPr/>
            <p:nvPr/>
          </p:nvSpPr>
          <p:spPr>
            <a:xfrm>
              <a:off x="4990573" y="7086600"/>
              <a:ext cx="4907280" cy="344424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id="{3C9D3F8D-B19E-C14B-B20E-02A3859F2C17}"/>
                </a:ext>
              </a:extLst>
            </p:cNvPr>
            <p:cNvSpPr/>
            <p:nvPr/>
          </p:nvSpPr>
          <p:spPr>
            <a:xfrm>
              <a:off x="1817340" y="5394960"/>
              <a:ext cx="4907280" cy="34442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A70F90F-BAAF-5448-8FA1-4F53EC904D39}"/>
                </a:ext>
              </a:extLst>
            </p:cNvPr>
            <p:cNvSpPr txBox="1"/>
            <p:nvPr/>
          </p:nvSpPr>
          <p:spPr>
            <a:xfrm>
              <a:off x="2654346" y="6813070"/>
              <a:ext cx="19159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Develop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4DF235-2F70-F142-BAAB-383B22662926}"/>
                </a:ext>
              </a:extLst>
            </p:cNvPr>
            <p:cNvSpPr txBox="1"/>
            <p:nvPr/>
          </p:nvSpPr>
          <p:spPr>
            <a:xfrm>
              <a:off x="9135553" y="6813070"/>
              <a:ext cx="17411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Identify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7C7D2B-D15B-2B4F-B299-63EB166A3131}"/>
                </a:ext>
              </a:extLst>
            </p:cNvPr>
            <p:cNvSpPr txBox="1"/>
            <p:nvPr/>
          </p:nvSpPr>
          <p:spPr>
            <a:xfrm>
              <a:off x="15619480" y="6813070"/>
              <a:ext cx="21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Authorize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258C0DA-AA2B-B040-8A16-D8DC8E0E4899}"/>
                </a:ext>
              </a:extLst>
            </p:cNvPr>
            <p:cNvSpPr txBox="1"/>
            <p:nvPr/>
          </p:nvSpPr>
          <p:spPr>
            <a:xfrm>
              <a:off x="5951052" y="8504710"/>
              <a:ext cx="18229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Analyze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B96FCCF-0DC3-734A-B9DB-CC73E0DD93FE}"/>
                </a:ext>
              </a:extLst>
            </p:cNvPr>
            <p:cNvSpPr txBox="1"/>
            <p:nvPr/>
          </p:nvSpPr>
          <p:spPr>
            <a:xfrm>
              <a:off x="12265485" y="8504710"/>
              <a:ext cx="21515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Advertise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57BF2D5-EFF3-D843-826E-6A9044EFE099}"/>
                </a:ext>
              </a:extLst>
            </p:cNvPr>
            <p:cNvSpPr txBox="1"/>
            <p:nvPr/>
          </p:nvSpPr>
          <p:spPr>
            <a:xfrm>
              <a:off x="18520511" y="8504710"/>
              <a:ext cx="1787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Present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3D192C7-4E0D-DF40-8F6E-5FAD562618C3}"/>
                </a:ext>
              </a:extLst>
            </p:cNvPr>
            <p:cNvSpPr txBox="1"/>
            <p:nvPr/>
          </p:nvSpPr>
          <p:spPr>
            <a:xfrm>
              <a:off x="1817340" y="4141429"/>
              <a:ext cx="5135488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need.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3ED4968-F5E6-E042-8D0A-281E65695858}"/>
                </a:ext>
              </a:extLst>
            </p:cNvPr>
            <p:cNvSpPr txBox="1"/>
            <p:nvPr/>
          </p:nvSpPr>
          <p:spPr>
            <a:xfrm>
              <a:off x="8049702" y="4141429"/>
              <a:ext cx="5135488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need.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4773935-8DF8-194C-B0B0-F70FB6274631}"/>
                </a:ext>
              </a:extLst>
            </p:cNvPr>
            <p:cNvSpPr txBox="1"/>
            <p:nvPr/>
          </p:nvSpPr>
          <p:spPr>
            <a:xfrm>
              <a:off x="14396168" y="4141429"/>
              <a:ext cx="5135488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E99E1E-DD0E-6748-815B-3A9DF5299739}"/>
                </a:ext>
              </a:extLst>
            </p:cNvPr>
            <p:cNvSpPr txBox="1"/>
            <p:nvPr/>
          </p:nvSpPr>
          <p:spPr>
            <a:xfrm>
              <a:off x="4845989" y="10693048"/>
              <a:ext cx="5135488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need.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1A47164-E1BD-2444-93CD-4CF8B5234D8A}"/>
                </a:ext>
              </a:extLst>
            </p:cNvPr>
            <p:cNvSpPr txBox="1"/>
            <p:nvPr/>
          </p:nvSpPr>
          <p:spPr>
            <a:xfrm>
              <a:off x="11078351" y="10693048"/>
              <a:ext cx="5135488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need.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3E29352-E26B-FE4B-8FFA-E0C437BF9B3E}"/>
                </a:ext>
              </a:extLst>
            </p:cNvPr>
            <p:cNvSpPr txBox="1"/>
            <p:nvPr/>
          </p:nvSpPr>
          <p:spPr>
            <a:xfrm>
              <a:off x="17424817" y="10693048"/>
              <a:ext cx="5135488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408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need.</a:t>
              </a:r>
            </a:p>
          </p:txBody>
        </p:sp>
      </p:grpSp>
      <p:grpSp>
        <p:nvGrpSpPr>
          <p:cNvPr id="25" name="Grupo 349">
            <a:extLst>
              <a:ext uri="{FF2B5EF4-FFF2-40B4-BE49-F238E27FC236}">
                <a16:creationId xmlns:a16="http://schemas.microsoft.com/office/drawing/2014/main" id="{F97BAF2D-414F-E943-869B-F7EEEE48719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6" name="CuadroTexto 350">
              <a:extLst>
                <a:ext uri="{FF2B5EF4-FFF2-40B4-BE49-F238E27FC236}">
                  <a16:creationId xmlns:a16="http://schemas.microsoft.com/office/drawing/2014/main" id="{E8BEED2B-1540-7141-B5D6-10B4081E1DA3}"/>
                </a:ext>
              </a:extLst>
            </p:cNvPr>
            <p:cNvSpPr txBox="1"/>
            <p:nvPr/>
          </p:nvSpPr>
          <p:spPr>
            <a:xfrm>
              <a:off x="6594235" y="861425"/>
              <a:ext cx="1118928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Value Chain Infographic</a:t>
              </a:r>
            </a:p>
          </p:txBody>
        </p:sp>
        <p:sp>
          <p:nvSpPr>
            <p:cNvPr id="27" name="CuadroTexto 351">
              <a:extLst>
                <a:ext uri="{FF2B5EF4-FFF2-40B4-BE49-F238E27FC236}">
                  <a16:creationId xmlns:a16="http://schemas.microsoft.com/office/drawing/2014/main" id="{13FC0B42-4F54-7644-BBDD-57B98D8E8BF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034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3A6A74F-0D99-FA42-8C71-7E4E573E9250}"/>
              </a:ext>
            </a:extLst>
          </p:cNvPr>
          <p:cNvGrpSpPr/>
          <p:nvPr/>
        </p:nvGrpSpPr>
        <p:grpSpPr>
          <a:xfrm>
            <a:off x="1163972" y="4086525"/>
            <a:ext cx="22171626" cy="8422105"/>
            <a:chOff x="1426846" y="3731613"/>
            <a:chExt cx="22171626" cy="84221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4E62203-5206-2445-B034-0CF1DE4E3035}"/>
                </a:ext>
              </a:extLst>
            </p:cNvPr>
            <p:cNvGrpSpPr/>
            <p:nvPr/>
          </p:nvGrpSpPr>
          <p:grpSpPr>
            <a:xfrm>
              <a:off x="1426846" y="3731613"/>
              <a:ext cx="18773081" cy="8369226"/>
              <a:chOff x="2081241" y="3554444"/>
              <a:chExt cx="20215167" cy="9462228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BC6EE3E-853C-B64C-9AC2-4D163CC3476F}"/>
                  </a:ext>
                </a:extLst>
              </p:cNvPr>
              <p:cNvSpPr/>
              <p:nvPr/>
            </p:nvSpPr>
            <p:spPr>
              <a:xfrm>
                <a:off x="2081242" y="6023033"/>
                <a:ext cx="6543774" cy="2089119"/>
              </a:xfrm>
              <a:prstGeom prst="roundRect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424D3A2C-F5DA-324D-B4FD-4D8203B3D044}"/>
                  </a:ext>
                </a:extLst>
              </p:cNvPr>
              <p:cNvSpPr/>
              <p:nvPr/>
            </p:nvSpPr>
            <p:spPr>
              <a:xfrm>
                <a:off x="8916937" y="8458965"/>
                <a:ext cx="6543774" cy="2089119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ight Arrow 26">
                <a:extLst>
                  <a:ext uri="{FF2B5EF4-FFF2-40B4-BE49-F238E27FC236}">
                    <a16:creationId xmlns:a16="http://schemas.microsoft.com/office/drawing/2014/main" id="{D68F3C84-4D4E-164C-A327-E886DC0FD2A5}"/>
                  </a:ext>
                </a:extLst>
              </p:cNvPr>
              <p:cNvSpPr/>
              <p:nvPr/>
            </p:nvSpPr>
            <p:spPr>
              <a:xfrm>
                <a:off x="8916937" y="5896947"/>
                <a:ext cx="6543773" cy="2308634"/>
              </a:xfrm>
              <a:prstGeom prst="rightArrow">
                <a:avLst>
                  <a:gd name="adj1" fmla="val 73016"/>
                  <a:gd name="adj2" fmla="val 38095"/>
                </a:avLst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6E82C04-BF7A-0640-8C88-064D65704724}"/>
                  </a:ext>
                </a:extLst>
              </p:cNvPr>
              <p:cNvGrpSpPr/>
              <p:nvPr/>
            </p:nvGrpSpPr>
            <p:grpSpPr>
              <a:xfrm>
                <a:off x="2081242" y="3554444"/>
                <a:ext cx="20215166" cy="2089119"/>
                <a:chOff x="2081242" y="3554444"/>
                <a:chExt cx="20215166" cy="2089119"/>
              </a:xfrm>
            </p:grpSpPr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A7DDE8AF-24E2-1F4B-901A-B0F879EA258D}"/>
                    </a:ext>
                  </a:extLst>
                </p:cNvPr>
                <p:cNvSpPr/>
                <p:nvPr/>
              </p:nvSpPr>
              <p:spPr>
                <a:xfrm>
                  <a:off x="2081242" y="3554444"/>
                  <a:ext cx="20215166" cy="208911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89B7ADF-0177-7C42-9FDA-B7D34A90210A}"/>
                    </a:ext>
                  </a:extLst>
                </p:cNvPr>
                <p:cNvSpPr txBox="1"/>
                <p:nvPr/>
              </p:nvSpPr>
              <p:spPr>
                <a:xfrm>
                  <a:off x="3022844" y="4290551"/>
                  <a:ext cx="18331958" cy="6367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 you promote that’s why we provide point.</a:t>
                  </a:r>
                </a:p>
              </p:txBody>
            </p: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19751E9-D143-CB43-9923-F654897E8DA8}"/>
                  </a:ext>
                </a:extLst>
              </p:cNvPr>
              <p:cNvSpPr/>
              <p:nvPr/>
            </p:nvSpPr>
            <p:spPr>
              <a:xfrm flipH="1">
                <a:off x="4133095" y="6749525"/>
                <a:ext cx="24400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24645E8-F8A2-C945-BBB7-E5D64D24B324}"/>
                  </a:ext>
                </a:extLst>
              </p:cNvPr>
              <p:cNvSpPr/>
              <p:nvPr/>
            </p:nvSpPr>
            <p:spPr>
              <a:xfrm flipH="1">
                <a:off x="10968791" y="9248554"/>
                <a:ext cx="24400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E73455D-3A9E-354A-9272-4D29AA5287D1}"/>
                  </a:ext>
                </a:extLst>
              </p:cNvPr>
              <p:cNvGrpSpPr/>
              <p:nvPr/>
            </p:nvGrpSpPr>
            <p:grpSpPr>
              <a:xfrm>
                <a:off x="15752634" y="6023032"/>
                <a:ext cx="6543774" cy="2089119"/>
                <a:chOff x="15752634" y="8458965"/>
                <a:chExt cx="6543774" cy="2089119"/>
              </a:xfrm>
            </p:grpSpPr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32126E40-5F11-7847-9E80-F7B52921C383}"/>
                    </a:ext>
                  </a:extLst>
                </p:cNvPr>
                <p:cNvSpPr/>
                <p:nvPr/>
              </p:nvSpPr>
              <p:spPr>
                <a:xfrm>
                  <a:off x="15752634" y="8458965"/>
                  <a:ext cx="6543774" cy="208911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574461E-1F70-0648-9528-5D3136C54CC8}"/>
                    </a:ext>
                  </a:extLst>
                </p:cNvPr>
                <p:cNvSpPr/>
                <p:nvPr/>
              </p:nvSpPr>
              <p:spPr>
                <a:xfrm flipH="1">
                  <a:off x="17804492" y="9248554"/>
                  <a:ext cx="2440063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Identify</a:t>
                  </a:r>
                  <a:endParaRPr lang="en-US" sz="5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DD10FAD-2324-3245-8AA0-196AA67B231A}"/>
                  </a:ext>
                </a:extLst>
              </p:cNvPr>
              <p:cNvGrpSpPr/>
              <p:nvPr/>
            </p:nvGrpSpPr>
            <p:grpSpPr>
              <a:xfrm>
                <a:off x="2081241" y="8351885"/>
                <a:ext cx="6543773" cy="2308634"/>
                <a:chOff x="2081241" y="5896947"/>
                <a:chExt cx="6543773" cy="2308634"/>
              </a:xfrm>
            </p:grpSpPr>
            <p:sp>
              <p:nvSpPr>
                <p:cNvPr id="25" name="Right Arrow 24">
                  <a:extLst>
                    <a:ext uri="{FF2B5EF4-FFF2-40B4-BE49-F238E27FC236}">
                      <a16:creationId xmlns:a16="http://schemas.microsoft.com/office/drawing/2014/main" id="{E2B68B0F-2856-EC4E-9130-F9A6A50DC03F}"/>
                    </a:ext>
                  </a:extLst>
                </p:cNvPr>
                <p:cNvSpPr/>
                <p:nvPr/>
              </p:nvSpPr>
              <p:spPr>
                <a:xfrm>
                  <a:off x="2081241" y="5896947"/>
                  <a:ext cx="6543773" cy="2308634"/>
                </a:xfrm>
                <a:prstGeom prst="rightArrow">
                  <a:avLst>
                    <a:gd name="adj1" fmla="val 73016"/>
                    <a:gd name="adj2" fmla="val 38095"/>
                  </a:avLst>
                </a:prstGeom>
                <a:solidFill>
                  <a:schemeClr val="bg1">
                    <a:lumMod val="50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0FD792D-5AEF-964D-9B9F-0AC85C5F04D2}"/>
                    </a:ext>
                  </a:extLst>
                </p:cNvPr>
                <p:cNvSpPr txBox="1"/>
                <p:nvPr/>
              </p:nvSpPr>
              <p:spPr>
                <a:xfrm>
                  <a:off x="2623138" y="6423709"/>
                  <a:ext cx="5135488" cy="1231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lnSpc>
                      <a:spcPts val="408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need.</a:t>
                  </a: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58384D7-8DED-774A-8B2A-10EEB093EEC0}"/>
                  </a:ext>
                </a:extLst>
              </p:cNvPr>
              <p:cNvSpPr txBox="1"/>
              <p:nvPr/>
            </p:nvSpPr>
            <p:spPr>
              <a:xfrm>
                <a:off x="9462241" y="6423709"/>
                <a:ext cx="5135488" cy="123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ts val="408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need.</a:t>
                </a: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E466D9B-8CF2-014D-8B6C-E3140E489AD3}"/>
                  </a:ext>
                </a:extLst>
              </p:cNvPr>
              <p:cNvGrpSpPr/>
              <p:nvPr/>
            </p:nvGrpSpPr>
            <p:grpSpPr>
              <a:xfrm>
                <a:off x="15752635" y="8368214"/>
                <a:ext cx="6543773" cy="2308634"/>
                <a:chOff x="15752635" y="5896947"/>
                <a:chExt cx="6543773" cy="2308634"/>
              </a:xfrm>
            </p:grpSpPr>
            <p:sp>
              <p:nvSpPr>
                <p:cNvPr id="28" name="Right Arrow 27">
                  <a:extLst>
                    <a:ext uri="{FF2B5EF4-FFF2-40B4-BE49-F238E27FC236}">
                      <a16:creationId xmlns:a16="http://schemas.microsoft.com/office/drawing/2014/main" id="{57A5BBF0-8D1D-3E46-A7F5-84B8EECD449B}"/>
                    </a:ext>
                  </a:extLst>
                </p:cNvPr>
                <p:cNvSpPr/>
                <p:nvPr/>
              </p:nvSpPr>
              <p:spPr>
                <a:xfrm>
                  <a:off x="15752635" y="5896947"/>
                  <a:ext cx="6543773" cy="2308634"/>
                </a:xfrm>
                <a:prstGeom prst="rightArrow">
                  <a:avLst>
                    <a:gd name="adj1" fmla="val 73016"/>
                    <a:gd name="adj2" fmla="val 38095"/>
                  </a:avLst>
                </a:prstGeom>
                <a:solidFill>
                  <a:schemeClr val="bg1">
                    <a:lumMod val="50000"/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E7D6522-4F1E-5840-86DF-189AF2AA339A}"/>
                    </a:ext>
                  </a:extLst>
                </p:cNvPr>
                <p:cNvSpPr txBox="1"/>
                <p:nvPr/>
              </p:nvSpPr>
              <p:spPr>
                <a:xfrm>
                  <a:off x="16356183" y="6423709"/>
                  <a:ext cx="5135488" cy="1231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457200" indent="-457200">
                    <a:lnSpc>
                      <a:spcPts val="408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need.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35AC789-93A0-3B47-803C-6CC065886002}"/>
                  </a:ext>
                </a:extLst>
              </p:cNvPr>
              <p:cNvGrpSpPr/>
              <p:nvPr/>
            </p:nvGrpSpPr>
            <p:grpSpPr>
              <a:xfrm>
                <a:off x="2081242" y="10927553"/>
                <a:ext cx="20215166" cy="2089119"/>
                <a:chOff x="2081242" y="3554444"/>
                <a:chExt cx="20215166" cy="2089119"/>
              </a:xfrm>
            </p:grpSpPr>
            <p:sp>
              <p:nvSpPr>
                <p:cNvPr id="40" name="Rounded Rectangle 39">
                  <a:extLst>
                    <a:ext uri="{FF2B5EF4-FFF2-40B4-BE49-F238E27FC236}">
                      <a16:creationId xmlns:a16="http://schemas.microsoft.com/office/drawing/2014/main" id="{93A55F47-E9AC-BD45-A73B-7E2748D39FE4}"/>
                    </a:ext>
                  </a:extLst>
                </p:cNvPr>
                <p:cNvSpPr/>
                <p:nvPr/>
              </p:nvSpPr>
              <p:spPr>
                <a:xfrm>
                  <a:off x="2081242" y="3554444"/>
                  <a:ext cx="20215166" cy="208911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4BF3476-AC20-3444-811A-16FDB78D761E}"/>
                    </a:ext>
                  </a:extLst>
                </p:cNvPr>
                <p:cNvSpPr txBox="1"/>
                <p:nvPr/>
              </p:nvSpPr>
              <p:spPr>
                <a:xfrm>
                  <a:off x="3022844" y="4290551"/>
                  <a:ext cx="18331958" cy="6367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 you promote that’s why we provide point.</a:t>
                  </a:r>
                </a:p>
              </p:txBody>
            </p:sp>
          </p:grpSp>
        </p:grpSp>
        <p:sp>
          <p:nvSpPr>
            <p:cNvPr id="43" name="Pentagon 42">
              <a:extLst>
                <a:ext uri="{FF2B5EF4-FFF2-40B4-BE49-F238E27FC236}">
                  <a16:creationId xmlns:a16="http://schemas.microsoft.com/office/drawing/2014/main" id="{C514EBB8-0CD5-E145-9412-D5B4C5FD908E}"/>
                </a:ext>
              </a:extLst>
            </p:cNvPr>
            <p:cNvSpPr/>
            <p:nvPr/>
          </p:nvSpPr>
          <p:spPr>
            <a:xfrm>
              <a:off x="20516348" y="3731613"/>
              <a:ext cx="2971956" cy="8422105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5477AAD-5B4C-634F-ACC8-86E60DE8D4FC}"/>
                </a:ext>
              </a:extLst>
            </p:cNvPr>
            <p:cNvSpPr/>
            <p:nvPr/>
          </p:nvSpPr>
          <p:spPr>
            <a:xfrm flipH="1">
              <a:off x="20169443" y="7619499"/>
              <a:ext cx="34290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6" name="Grupo 349">
            <a:extLst>
              <a:ext uri="{FF2B5EF4-FFF2-40B4-BE49-F238E27FC236}">
                <a16:creationId xmlns:a16="http://schemas.microsoft.com/office/drawing/2014/main" id="{EE91AA8C-DF4B-004F-877E-8372231C191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7" name="CuadroTexto 350">
              <a:extLst>
                <a:ext uri="{FF2B5EF4-FFF2-40B4-BE49-F238E27FC236}">
                  <a16:creationId xmlns:a16="http://schemas.microsoft.com/office/drawing/2014/main" id="{48994B4F-BA23-1E4F-8122-05F222F7E672}"/>
                </a:ext>
              </a:extLst>
            </p:cNvPr>
            <p:cNvSpPr txBox="1"/>
            <p:nvPr/>
          </p:nvSpPr>
          <p:spPr>
            <a:xfrm>
              <a:off x="6594235" y="861425"/>
              <a:ext cx="1118928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Value Chain Infographic</a:t>
              </a:r>
            </a:p>
          </p:txBody>
        </p:sp>
        <p:sp>
          <p:nvSpPr>
            <p:cNvPr id="38" name="CuadroTexto 351">
              <a:extLst>
                <a:ext uri="{FF2B5EF4-FFF2-40B4-BE49-F238E27FC236}">
                  <a16:creationId xmlns:a16="http://schemas.microsoft.com/office/drawing/2014/main" id="{49F2B49F-D23A-B045-8501-B5B2CAD096B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20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25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2C728E"/>
      </a:accent1>
      <a:accent2>
        <a:srgbClr val="09143F"/>
      </a:accent2>
      <a:accent3>
        <a:srgbClr val="5480AA"/>
      </a:accent3>
      <a:accent4>
        <a:srgbClr val="75A5AF"/>
      </a:accent4>
      <a:accent5>
        <a:srgbClr val="26537C"/>
      </a:accent5>
      <a:accent6>
        <a:srgbClr val="2C728E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103847</TotalTime>
  <Words>776</Words>
  <Application>Microsoft Macintosh PowerPoint</Application>
  <PresentationFormat>Custom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17867</cp:revision>
  <dcterms:created xsi:type="dcterms:W3CDTF">2014-11-12T21:47:38Z</dcterms:created>
  <dcterms:modified xsi:type="dcterms:W3CDTF">2020-01-23T16:40:57Z</dcterms:modified>
  <cp:category/>
</cp:coreProperties>
</file>