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93" r:id="rId2"/>
    <p:sldId id="4391" r:id="rId3"/>
    <p:sldId id="4395" r:id="rId4"/>
    <p:sldId id="4390" r:id="rId5"/>
    <p:sldId id="4392" r:id="rId6"/>
    <p:sldId id="4394" r:id="rId7"/>
    <p:sldId id="4396" r:id="rId8"/>
    <p:sldId id="4397"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F9F9F9"/>
    <a:srgbClr val="FCFCFC"/>
    <a:srgbClr val="EFF1F8"/>
    <a:srgbClr val="373737"/>
    <a:srgbClr val="445469"/>
    <a:srgbClr val="000000"/>
    <a:srgbClr val="5A5A66"/>
    <a:srgbClr val="626162"/>
    <a:srgbClr val="C4D4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9" autoAdjust="0"/>
    <p:restoredTop sz="38338" autoAdjust="0"/>
  </p:normalViewPr>
  <p:slideViewPr>
    <p:cSldViewPr snapToGrid="0" snapToObjects="1">
      <p:cViewPr varScale="1">
        <p:scale>
          <a:sx n="75" d="100"/>
          <a:sy n="75" d="100"/>
        </p:scale>
        <p:origin x="184" y="149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1/21/20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A62EF52-2D8F-3C42-BB11-733EE5EA5121}"/>
              </a:ext>
            </a:extLst>
          </p:cNvPr>
          <p:cNvGrpSpPr/>
          <p:nvPr/>
        </p:nvGrpSpPr>
        <p:grpSpPr>
          <a:xfrm>
            <a:off x="5886087" y="4023360"/>
            <a:ext cx="12605476" cy="5084064"/>
            <a:chOff x="2779776" y="4169664"/>
            <a:chExt cx="12605476" cy="5084064"/>
          </a:xfrm>
        </p:grpSpPr>
        <p:sp>
          <p:nvSpPr>
            <p:cNvPr id="2" name="Oval 1">
              <a:extLst>
                <a:ext uri="{FF2B5EF4-FFF2-40B4-BE49-F238E27FC236}">
                  <a16:creationId xmlns:a16="http://schemas.microsoft.com/office/drawing/2014/main" id="{410BD6B5-EF09-E247-ADFF-3231E3AE1410}"/>
                </a:ext>
              </a:extLst>
            </p:cNvPr>
            <p:cNvSpPr/>
            <p:nvPr/>
          </p:nvSpPr>
          <p:spPr>
            <a:xfrm>
              <a:off x="2779776" y="4169664"/>
              <a:ext cx="5084064" cy="5084064"/>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3C2E8F-FA0D-C648-80C8-039C693AF85B}"/>
                </a:ext>
              </a:extLst>
            </p:cNvPr>
            <p:cNvSpPr/>
            <p:nvPr/>
          </p:nvSpPr>
          <p:spPr>
            <a:xfrm>
              <a:off x="6450366" y="4169664"/>
              <a:ext cx="5084064" cy="5084064"/>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97E1655-DC00-2C48-AA61-B3624F51A0AB}"/>
                </a:ext>
              </a:extLst>
            </p:cNvPr>
            <p:cNvSpPr/>
            <p:nvPr/>
          </p:nvSpPr>
          <p:spPr>
            <a:xfrm>
              <a:off x="10301188" y="4169664"/>
              <a:ext cx="5084064" cy="5084064"/>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id="{05AAFE29-9DD7-4149-BDD9-E82C51329041}"/>
              </a:ext>
            </a:extLst>
          </p:cNvPr>
          <p:cNvSpPr/>
          <p:nvPr/>
        </p:nvSpPr>
        <p:spPr>
          <a:xfrm>
            <a:off x="1707905" y="10936847"/>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upo 298">
            <a:extLst>
              <a:ext uri="{FF2B5EF4-FFF2-40B4-BE49-F238E27FC236}">
                <a16:creationId xmlns:a16="http://schemas.microsoft.com/office/drawing/2014/main" id="{804A6F6B-0381-864D-92CD-C8D96CFB4CBE}"/>
              </a:ext>
            </a:extLst>
          </p:cNvPr>
          <p:cNvGrpSpPr/>
          <p:nvPr/>
        </p:nvGrpSpPr>
        <p:grpSpPr>
          <a:xfrm>
            <a:off x="3262107" y="10815418"/>
            <a:ext cx="4122133" cy="1442348"/>
            <a:chOff x="4247967" y="10692157"/>
            <a:chExt cx="4892334" cy="1442348"/>
          </a:xfrm>
        </p:grpSpPr>
        <p:sp>
          <p:nvSpPr>
            <p:cNvPr id="63" name="CuadroTexto 395">
              <a:extLst>
                <a:ext uri="{FF2B5EF4-FFF2-40B4-BE49-F238E27FC236}">
                  <a16:creationId xmlns:a16="http://schemas.microsoft.com/office/drawing/2014/main" id="{4BD999CF-1A3E-9844-A63A-6602554215C6}"/>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64" name="Rectangle 40">
              <a:extLst>
                <a:ext uri="{FF2B5EF4-FFF2-40B4-BE49-F238E27FC236}">
                  <a16:creationId xmlns:a16="http://schemas.microsoft.com/office/drawing/2014/main" id="{9DCC8104-C733-4742-B64D-6039D4891474}"/>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79" name="Oval 78">
            <a:extLst>
              <a:ext uri="{FF2B5EF4-FFF2-40B4-BE49-F238E27FC236}">
                <a16:creationId xmlns:a16="http://schemas.microsoft.com/office/drawing/2014/main" id="{05F7FC7D-1B93-BB4B-81FB-075C65E33BE0}"/>
              </a:ext>
            </a:extLst>
          </p:cNvPr>
          <p:cNvSpPr/>
          <p:nvPr/>
        </p:nvSpPr>
        <p:spPr>
          <a:xfrm>
            <a:off x="9350657" y="10936847"/>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upo 298">
            <a:extLst>
              <a:ext uri="{FF2B5EF4-FFF2-40B4-BE49-F238E27FC236}">
                <a16:creationId xmlns:a16="http://schemas.microsoft.com/office/drawing/2014/main" id="{5324A340-B38D-9B43-B841-E9F754FD3308}"/>
              </a:ext>
            </a:extLst>
          </p:cNvPr>
          <p:cNvGrpSpPr/>
          <p:nvPr/>
        </p:nvGrpSpPr>
        <p:grpSpPr>
          <a:xfrm>
            <a:off x="10904859" y="10815418"/>
            <a:ext cx="4122133" cy="1442348"/>
            <a:chOff x="4247967" y="10692157"/>
            <a:chExt cx="4892334" cy="1442348"/>
          </a:xfrm>
        </p:grpSpPr>
        <p:sp>
          <p:nvSpPr>
            <p:cNvPr id="77" name="CuadroTexto 395">
              <a:extLst>
                <a:ext uri="{FF2B5EF4-FFF2-40B4-BE49-F238E27FC236}">
                  <a16:creationId xmlns:a16="http://schemas.microsoft.com/office/drawing/2014/main" id="{4D2E3336-530B-0F4E-8986-E9FA2B4688D7}"/>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78" name="Rectangle 40">
              <a:extLst>
                <a:ext uri="{FF2B5EF4-FFF2-40B4-BE49-F238E27FC236}">
                  <a16:creationId xmlns:a16="http://schemas.microsoft.com/office/drawing/2014/main" id="{683C96B9-17AF-2F4F-9960-DA6BDEB605E1}"/>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88" name="Oval 87">
            <a:extLst>
              <a:ext uri="{FF2B5EF4-FFF2-40B4-BE49-F238E27FC236}">
                <a16:creationId xmlns:a16="http://schemas.microsoft.com/office/drawing/2014/main" id="{99AC29BA-7628-964F-A85D-9FBE07940648}"/>
              </a:ext>
            </a:extLst>
          </p:cNvPr>
          <p:cNvSpPr/>
          <p:nvPr/>
        </p:nvSpPr>
        <p:spPr>
          <a:xfrm>
            <a:off x="16993410" y="10936847"/>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upo 298">
            <a:extLst>
              <a:ext uri="{FF2B5EF4-FFF2-40B4-BE49-F238E27FC236}">
                <a16:creationId xmlns:a16="http://schemas.microsoft.com/office/drawing/2014/main" id="{69C16130-6ADB-FC4F-9C80-3A36A790E1EA}"/>
              </a:ext>
            </a:extLst>
          </p:cNvPr>
          <p:cNvGrpSpPr/>
          <p:nvPr/>
        </p:nvGrpSpPr>
        <p:grpSpPr>
          <a:xfrm>
            <a:off x="18547612" y="10815418"/>
            <a:ext cx="4122133" cy="1442348"/>
            <a:chOff x="4247967" y="10692157"/>
            <a:chExt cx="4892334" cy="1442348"/>
          </a:xfrm>
        </p:grpSpPr>
        <p:sp>
          <p:nvSpPr>
            <p:cNvPr id="86" name="CuadroTexto 395">
              <a:extLst>
                <a:ext uri="{FF2B5EF4-FFF2-40B4-BE49-F238E27FC236}">
                  <a16:creationId xmlns:a16="http://schemas.microsoft.com/office/drawing/2014/main" id="{950E6072-E115-FD42-90A1-EDD6A3BBAAA1}"/>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87" name="Rectangle 40">
              <a:extLst>
                <a:ext uri="{FF2B5EF4-FFF2-40B4-BE49-F238E27FC236}">
                  <a16:creationId xmlns:a16="http://schemas.microsoft.com/office/drawing/2014/main" id="{3458D802-4DE2-8F40-A4E5-DD47EF44C455}"/>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92" name="TextBox 91">
            <a:extLst>
              <a:ext uri="{FF2B5EF4-FFF2-40B4-BE49-F238E27FC236}">
                <a16:creationId xmlns:a16="http://schemas.microsoft.com/office/drawing/2014/main" id="{C256C6F9-31DD-5148-954B-93816F434627}"/>
              </a:ext>
            </a:extLst>
          </p:cNvPr>
          <p:cNvSpPr txBox="1"/>
          <p:nvPr/>
        </p:nvSpPr>
        <p:spPr>
          <a:xfrm>
            <a:off x="1869316" y="11136375"/>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93" name="TextBox 92">
            <a:extLst>
              <a:ext uri="{FF2B5EF4-FFF2-40B4-BE49-F238E27FC236}">
                <a16:creationId xmlns:a16="http://schemas.microsoft.com/office/drawing/2014/main" id="{2DFDDF6F-389D-2B45-9BAF-3626776E942A}"/>
              </a:ext>
            </a:extLst>
          </p:cNvPr>
          <p:cNvSpPr txBox="1"/>
          <p:nvPr/>
        </p:nvSpPr>
        <p:spPr>
          <a:xfrm>
            <a:off x="9512068" y="11136375"/>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94" name="TextBox 93">
            <a:extLst>
              <a:ext uri="{FF2B5EF4-FFF2-40B4-BE49-F238E27FC236}">
                <a16:creationId xmlns:a16="http://schemas.microsoft.com/office/drawing/2014/main" id="{D5014937-1B44-AF4C-AFEB-2102D52CC3C9}"/>
              </a:ext>
            </a:extLst>
          </p:cNvPr>
          <p:cNvSpPr txBox="1"/>
          <p:nvPr/>
        </p:nvSpPr>
        <p:spPr>
          <a:xfrm>
            <a:off x="17154821" y="11136375"/>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95" name="CuadroTexto 395">
            <a:extLst>
              <a:ext uri="{FF2B5EF4-FFF2-40B4-BE49-F238E27FC236}">
                <a16:creationId xmlns:a16="http://schemas.microsoft.com/office/drawing/2014/main" id="{099770BE-84BB-624D-9BD8-D3C8DEF8321D}"/>
              </a:ext>
            </a:extLst>
          </p:cNvPr>
          <p:cNvSpPr txBox="1"/>
          <p:nvPr/>
        </p:nvSpPr>
        <p:spPr>
          <a:xfrm flipH="1">
            <a:off x="6717597"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A</a:t>
            </a:r>
          </a:p>
        </p:txBody>
      </p:sp>
      <p:sp>
        <p:nvSpPr>
          <p:cNvPr id="100" name="CuadroTexto 395">
            <a:extLst>
              <a:ext uri="{FF2B5EF4-FFF2-40B4-BE49-F238E27FC236}">
                <a16:creationId xmlns:a16="http://schemas.microsoft.com/office/drawing/2014/main" id="{D56800FF-2343-4245-9958-35A1F2D1FBC5}"/>
              </a:ext>
            </a:extLst>
          </p:cNvPr>
          <p:cNvSpPr txBox="1"/>
          <p:nvPr/>
        </p:nvSpPr>
        <p:spPr>
          <a:xfrm flipH="1">
            <a:off x="11185040"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B</a:t>
            </a:r>
          </a:p>
        </p:txBody>
      </p:sp>
      <p:sp>
        <p:nvSpPr>
          <p:cNvPr id="101" name="CuadroTexto 395">
            <a:extLst>
              <a:ext uri="{FF2B5EF4-FFF2-40B4-BE49-F238E27FC236}">
                <a16:creationId xmlns:a16="http://schemas.microsoft.com/office/drawing/2014/main" id="{5723D9C0-1889-1F41-94DF-0A5C7790C31E}"/>
              </a:ext>
            </a:extLst>
          </p:cNvPr>
          <p:cNvSpPr txBox="1"/>
          <p:nvPr/>
        </p:nvSpPr>
        <p:spPr>
          <a:xfrm flipH="1">
            <a:off x="15562367"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C</a:t>
            </a:r>
          </a:p>
        </p:txBody>
      </p:sp>
      <p:grpSp>
        <p:nvGrpSpPr>
          <p:cNvPr id="28" name="Grupo 349">
            <a:extLst>
              <a:ext uri="{FF2B5EF4-FFF2-40B4-BE49-F238E27FC236}">
                <a16:creationId xmlns:a16="http://schemas.microsoft.com/office/drawing/2014/main" id="{17AC08CA-DC48-7F49-8F69-A7792DB1ACFD}"/>
              </a:ext>
            </a:extLst>
          </p:cNvPr>
          <p:cNvGrpSpPr/>
          <p:nvPr/>
        </p:nvGrpSpPr>
        <p:grpSpPr>
          <a:xfrm>
            <a:off x="2668308" y="1022190"/>
            <a:ext cx="19041035" cy="2561450"/>
            <a:chOff x="2668308" y="861425"/>
            <a:chExt cx="19041035" cy="2561450"/>
          </a:xfrm>
        </p:grpSpPr>
        <p:sp>
          <p:nvSpPr>
            <p:cNvPr id="29" name="CuadroTexto 350">
              <a:extLst>
                <a:ext uri="{FF2B5EF4-FFF2-40B4-BE49-F238E27FC236}">
                  <a16:creationId xmlns:a16="http://schemas.microsoft.com/office/drawing/2014/main" id="{44B251E7-C672-9C4C-8A3A-D65DA93C8FEE}"/>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30" name="CuadroTexto 351">
              <a:extLst>
                <a:ext uri="{FF2B5EF4-FFF2-40B4-BE49-F238E27FC236}">
                  <a16:creationId xmlns:a16="http://schemas.microsoft.com/office/drawing/2014/main" id="{943BD5E9-655A-554E-9D96-A955C9552105}"/>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82582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ECB2574B-38E1-4A47-8394-0EAA55FD4CC7}"/>
              </a:ext>
            </a:extLst>
          </p:cNvPr>
          <p:cNvSpPr/>
          <p:nvPr/>
        </p:nvSpPr>
        <p:spPr>
          <a:xfrm>
            <a:off x="9806886" y="5802755"/>
            <a:ext cx="4763878" cy="4763878"/>
          </a:xfrm>
          <a:prstGeom prst="ellipse">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99D018C-8CEE-BA47-83D9-F5DFC42BA5D2}"/>
              </a:ext>
            </a:extLst>
          </p:cNvPr>
          <p:cNvSpPr/>
          <p:nvPr/>
        </p:nvSpPr>
        <p:spPr>
          <a:xfrm>
            <a:off x="10808970" y="4422900"/>
            <a:ext cx="2759710" cy="275971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1B859AF-C56B-1F41-AD05-D1AFA57FB5B8}"/>
              </a:ext>
            </a:extLst>
          </p:cNvPr>
          <p:cNvSpPr/>
          <p:nvPr/>
        </p:nvSpPr>
        <p:spPr>
          <a:xfrm>
            <a:off x="10808970" y="9137140"/>
            <a:ext cx="2759710" cy="275971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75CE4FC-F90D-7848-AFD6-70DFF2AFA93B}"/>
              </a:ext>
            </a:extLst>
          </p:cNvPr>
          <p:cNvSpPr/>
          <p:nvPr/>
        </p:nvSpPr>
        <p:spPr>
          <a:xfrm rot="5400000">
            <a:off x="13166090" y="6780020"/>
            <a:ext cx="2759710" cy="275971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5D212B5-F3EB-7745-BCE0-D0AB5350668C}"/>
              </a:ext>
            </a:extLst>
          </p:cNvPr>
          <p:cNvSpPr/>
          <p:nvPr/>
        </p:nvSpPr>
        <p:spPr>
          <a:xfrm rot="5400000">
            <a:off x="8451850" y="6780020"/>
            <a:ext cx="2759710" cy="2759710"/>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A408193-A489-B342-9837-29D1EA1EB2A2}"/>
              </a:ext>
            </a:extLst>
          </p:cNvPr>
          <p:cNvGrpSpPr/>
          <p:nvPr/>
        </p:nvGrpSpPr>
        <p:grpSpPr>
          <a:xfrm>
            <a:off x="13893007" y="4228840"/>
            <a:ext cx="5476843" cy="1669706"/>
            <a:chOff x="7996797" y="5479420"/>
            <a:chExt cx="5476843" cy="1669706"/>
          </a:xfrm>
        </p:grpSpPr>
        <p:sp>
          <p:nvSpPr>
            <p:cNvPr id="62" name="TextBox 61">
              <a:extLst>
                <a:ext uri="{FF2B5EF4-FFF2-40B4-BE49-F238E27FC236}">
                  <a16:creationId xmlns:a16="http://schemas.microsoft.com/office/drawing/2014/main" id="{CDCBD986-13F8-6546-BFA3-8B3E0960EB34}"/>
                </a:ext>
              </a:extLst>
            </p:cNvPr>
            <p:cNvSpPr txBox="1"/>
            <p:nvPr/>
          </p:nvSpPr>
          <p:spPr>
            <a:xfrm>
              <a:off x="7996797" y="6195019"/>
              <a:ext cx="5476843"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63" name="Rectangle 62">
              <a:extLst>
                <a:ext uri="{FF2B5EF4-FFF2-40B4-BE49-F238E27FC236}">
                  <a16:creationId xmlns:a16="http://schemas.microsoft.com/office/drawing/2014/main" id="{5062D1A0-C4C1-FD44-98F0-E8A8303AE971}"/>
                </a:ext>
              </a:extLst>
            </p:cNvPr>
            <p:cNvSpPr/>
            <p:nvPr/>
          </p:nvSpPr>
          <p:spPr>
            <a:xfrm>
              <a:off x="7996798" y="5479420"/>
              <a:ext cx="275971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Develop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64" name="Group 63">
            <a:extLst>
              <a:ext uri="{FF2B5EF4-FFF2-40B4-BE49-F238E27FC236}">
                <a16:creationId xmlns:a16="http://schemas.microsoft.com/office/drawing/2014/main" id="{9A313616-B405-FA41-8A0F-D527C2BE5968}"/>
              </a:ext>
            </a:extLst>
          </p:cNvPr>
          <p:cNvGrpSpPr/>
          <p:nvPr/>
        </p:nvGrpSpPr>
        <p:grpSpPr>
          <a:xfrm>
            <a:off x="16274853" y="7325022"/>
            <a:ext cx="5476844" cy="1669706"/>
            <a:chOff x="7996798" y="5479420"/>
            <a:chExt cx="5476844" cy="1669706"/>
          </a:xfrm>
        </p:grpSpPr>
        <p:sp>
          <p:nvSpPr>
            <p:cNvPr id="68" name="TextBox 67">
              <a:extLst>
                <a:ext uri="{FF2B5EF4-FFF2-40B4-BE49-F238E27FC236}">
                  <a16:creationId xmlns:a16="http://schemas.microsoft.com/office/drawing/2014/main" id="{C745F057-7955-524B-A5B1-6F6794A71E71}"/>
                </a:ext>
              </a:extLst>
            </p:cNvPr>
            <p:cNvSpPr txBox="1"/>
            <p:nvPr/>
          </p:nvSpPr>
          <p:spPr>
            <a:xfrm>
              <a:off x="7996798" y="6195019"/>
              <a:ext cx="5476844"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72" name="Rectangle 71">
              <a:extLst>
                <a:ext uri="{FF2B5EF4-FFF2-40B4-BE49-F238E27FC236}">
                  <a16:creationId xmlns:a16="http://schemas.microsoft.com/office/drawing/2014/main" id="{1ACDBAC0-F6AE-9D4C-A2B0-3ABF89195EB2}"/>
                </a:ext>
              </a:extLst>
            </p:cNvPr>
            <p:cNvSpPr/>
            <p:nvPr/>
          </p:nvSpPr>
          <p:spPr>
            <a:xfrm>
              <a:off x="7996798" y="5479420"/>
              <a:ext cx="275971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Analyze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73" name="Group 72">
            <a:extLst>
              <a:ext uri="{FF2B5EF4-FFF2-40B4-BE49-F238E27FC236}">
                <a16:creationId xmlns:a16="http://schemas.microsoft.com/office/drawing/2014/main" id="{6EA841F6-D838-FB4D-861E-810DCCB04F5C}"/>
              </a:ext>
            </a:extLst>
          </p:cNvPr>
          <p:cNvGrpSpPr/>
          <p:nvPr/>
        </p:nvGrpSpPr>
        <p:grpSpPr>
          <a:xfrm flipH="1">
            <a:off x="2625953" y="7325022"/>
            <a:ext cx="5476844" cy="1669706"/>
            <a:chOff x="7996798" y="5479420"/>
            <a:chExt cx="5476844" cy="1669706"/>
          </a:xfrm>
        </p:grpSpPr>
        <p:sp>
          <p:nvSpPr>
            <p:cNvPr id="74" name="TextBox 73">
              <a:extLst>
                <a:ext uri="{FF2B5EF4-FFF2-40B4-BE49-F238E27FC236}">
                  <a16:creationId xmlns:a16="http://schemas.microsoft.com/office/drawing/2014/main" id="{BC7009E1-B935-D34F-957F-992BC4DFCA11}"/>
                </a:ext>
              </a:extLst>
            </p:cNvPr>
            <p:cNvSpPr txBox="1"/>
            <p:nvPr/>
          </p:nvSpPr>
          <p:spPr>
            <a:xfrm>
              <a:off x="7996798" y="6195019"/>
              <a:ext cx="5476844" cy="954107"/>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75" name="Rectangle 74">
              <a:extLst>
                <a:ext uri="{FF2B5EF4-FFF2-40B4-BE49-F238E27FC236}">
                  <a16:creationId xmlns:a16="http://schemas.microsoft.com/office/drawing/2014/main" id="{FC869520-A523-D640-87B7-C161C586AD72}"/>
                </a:ext>
              </a:extLst>
            </p:cNvPr>
            <p:cNvSpPr/>
            <p:nvPr/>
          </p:nvSpPr>
          <p:spPr>
            <a:xfrm>
              <a:off x="7996798" y="5479420"/>
              <a:ext cx="2759710"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Advertise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76" name="Group 75">
            <a:extLst>
              <a:ext uri="{FF2B5EF4-FFF2-40B4-BE49-F238E27FC236}">
                <a16:creationId xmlns:a16="http://schemas.microsoft.com/office/drawing/2014/main" id="{A70C3F83-318C-6247-8E32-A70BFCA3D52E}"/>
              </a:ext>
            </a:extLst>
          </p:cNvPr>
          <p:cNvGrpSpPr/>
          <p:nvPr/>
        </p:nvGrpSpPr>
        <p:grpSpPr>
          <a:xfrm flipH="1">
            <a:off x="5066164" y="10343491"/>
            <a:ext cx="5476843" cy="1669706"/>
            <a:chOff x="7996797" y="5479420"/>
            <a:chExt cx="5476843" cy="1669706"/>
          </a:xfrm>
        </p:grpSpPr>
        <p:sp>
          <p:nvSpPr>
            <p:cNvPr id="77" name="TextBox 76">
              <a:extLst>
                <a:ext uri="{FF2B5EF4-FFF2-40B4-BE49-F238E27FC236}">
                  <a16:creationId xmlns:a16="http://schemas.microsoft.com/office/drawing/2014/main" id="{C9736675-685B-0541-AC2D-73DA4C206ACC}"/>
                </a:ext>
              </a:extLst>
            </p:cNvPr>
            <p:cNvSpPr txBox="1"/>
            <p:nvPr/>
          </p:nvSpPr>
          <p:spPr>
            <a:xfrm>
              <a:off x="7996797" y="6195019"/>
              <a:ext cx="5476843" cy="954107"/>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78" name="Rectangle 77">
              <a:extLst>
                <a:ext uri="{FF2B5EF4-FFF2-40B4-BE49-F238E27FC236}">
                  <a16:creationId xmlns:a16="http://schemas.microsoft.com/office/drawing/2014/main" id="{BBEA6226-0C7F-8049-9E0F-44D1968A965A}"/>
                </a:ext>
              </a:extLst>
            </p:cNvPr>
            <p:cNvSpPr/>
            <p:nvPr/>
          </p:nvSpPr>
          <p:spPr>
            <a:xfrm>
              <a:off x="7996798" y="5479420"/>
              <a:ext cx="2759710"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Identify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79" name="Group 78">
            <a:extLst>
              <a:ext uri="{FF2B5EF4-FFF2-40B4-BE49-F238E27FC236}">
                <a16:creationId xmlns:a16="http://schemas.microsoft.com/office/drawing/2014/main" id="{C4B669F1-EBF5-584A-A5A8-A80403AD3A7D}"/>
              </a:ext>
            </a:extLst>
          </p:cNvPr>
          <p:cNvGrpSpPr/>
          <p:nvPr/>
        </p:nvGrpSpPr>
        <p:grpSpPr>
          <a:xfrm>
            <a:off x="11664164" y="9998318"/>
            <a:ext cx="991507" cy="991504"/>
            <a:chOff x="4319588" y="2492375"/>
            <a:chExt cx="287338" cy="287338"/>
          </a:xfrm>
          <a:solidFill>
            <a:schemeClr val="bg1"/>
          </a:solidFill>
        </p:grpSpPr>
        <p:sp>
          <p:nvSpPr>
            <p:cNvPr id="80" name="Freeform 372">
              <a:extLst>
                <a:ext uri="{FF2B5EF4-FFF2-40B4-BE49-F238E27FC236}">
                  <a16:creationId xmlns:a16="http://schemas.microsoft.com/office/drawing/2014/main" id="{223D5257-079F-2E4D-AF7B-B52CF5A4AA36}"/>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73">
              <a:extLst>
                <a:ext uri="{FF2B5EF4-FFF2-40B4-BE49-F238E27FC236}">
                  <a16:creationId xmlns:a16="http://schemas.microsoft.com/office/drawing/2014/main" id="{5F51198B-1AEF-544D-B4EE-121EFA8B11E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80905964-F33D-9545-BC49-AC16D72D0FD2}"/>
              </a:ext>
            </a:extLst>
          </p:cNvPr>
          <p:cNvGrpSpPr/>
          <p:nvPr/>
        </p:nvGrpSpPr>
        <p:grpSpPr>
          <a:xfrm>
            <a:off x="14095793" y="7707640"/>
            <a:ext cx="949942" cy="954107"/>
            <a:chOff x="9161458" y="1803401"/>
            <a:chExt cx="360368" cy="361949"/>
          </a:xfrm>
          <a:solidFill>
            <a:schemeClr val="bg1"/>
          </a:solidFill>
        </p:grpSpPr>
        <p:sp>
          <p:nvSpPr>
            <p:cNvPr id="83" name="Freeform 101">
              <a:extLst>
                <a:ext uri="{FF2B5EF4-FFF2-40B4-BE49-F238E27FC236}">
                  <a16:creationId xmlns:a16="http://schemas.microsoft.com/office/drawing/2014/main" id="{1390C82B-7173-CE48-9EB2-CA007D5A3897}"/>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102">
              <a:extLst>
                <a:ext uri="{FF2B5EF4-FFF2-40B4-BE49-F238E27FC236}">
                  <a16:creationId xmlns:a16="http://schemas.microsoft.com/office/drawing/2014/main" id="{3603308E-20F6-6C45-8851-08089B1117CA}"/>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103">
              <a:extLst>
                <a:ext uri="{FF2B5EF4-FFF2-40B4-BE49-F238E27FC236}">
                  <a16:creationId xmlns:a16="http://schemas.microsoft.com/office/drawing/2014/main" id="{7AA0DF32-1F3E-F74C-B755-8C2FD5D66FB4}"/>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104">
              <a:extLst>
                <a:ext uri="{FF2B5EF4-FFF2-40B4-BE49-F238E27FC236}">
                  <a16:creationId xmlns:a16="http://schemas.microsoft.com/office/drawing/2014/main" id="{AB83F157-7368-7A42-84D3-68819FFE1BB1}"/>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105">
              <a:extLst>
                <a:ext uri="{FF2B5EF4-FFF2-40B4-BE49-F238E27FC236}">
                  <a16:creationId xmlns:a16="http://schemas.microsoft.com/office/drawing/2014/main" id="{29CB7952-1DB8-724C-BA5C-425AB1E3CA17}"/>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8" name="Group 87">
            <a:extLst>
              <a:ext uri="{FF2B5EF4-FFF2-40B4-BE49-F238E27FC236}">
                <a16:creationId xmlns:a16="http://schemas.microsoft.com/office/drawing/2014/main" id="{5FF04D8C-6435-5F43-B0B4-F48EECB35127}"/>
              </a:ext>
            </a:extLst>
          </p:cNvPr>
          <p:cNvGrpSpPr/>
          <p:nvPr/>
        </p:nvGrpSpPr>
        <p:grpSpPr>
          <a:xfrm>
            <a:off x="9331027" y="7657044"/>
            <a:ext cx="1001355" cy="957243"/>
            <a:chOff x="4833935" y="3983047"/>
            <a:chExt cx="360361" cy="344489"/>
          </a:xfrm>
          <a:solidFill>
            <a:schemeClr val="bg1"/>
          </a:solidFill>
        </p:grpSpPr>
        <p:sp>
          <p:nvSpPr>
            <p:cNvPr id="89" name="Freeform 88">
              <a:extLst>
                <a:ext uri="{FF2B5EF4-FFF2-40B4-BE49-F238E27FC236}">
                  <a16:creationId xmlns:a16="http://schemas.microsoft.com/office/drawing/2014/main" id="{AF3C629E-598B-B642-B7EB-CB503F79B5D8}"/>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Freeform 89">
              <a:extLst>
                <a:ext uri="{FF2B5EF4-FFF2-40B4-BE49-F238E27FC236}">
                  <a16:creationId xmlns:a16="http://schemas.microsoft.com/office/drawing/2014/main" id="{81BEBD9A-9C38-1144-876C-146E5FF073E6}"/>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Freeform 90">
              <a:extLst>
                <a:ext uri="{FF2B5EF4-FFF2-40B4-BE49-F238E27FC236}">
                  <a16:creationId xmlns:a16="http://schemas.microsoft.com/office/drawing/2014/main" id="{C755E92E-F839-8547-B803-DA2FE83FD447}"/>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91">
              <a:extLst>
                <a:ext uri="{FF2B5EF4-FFF2-40B4-BE49-F238E27FC236}">
                  <a16:creationId xmlns:a16="http://schemas.microsoft.com/office/drawing/2014/main" id="{B748F877-FB0E-F04A-842F-943D0F1951A2}"/>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3" name="Group 92">
            <a:extLst>
              <a:ext uri="{FF2B5EF4-FFF2-40B4-BE49-F238E27FC236}">
                <a16:creationId xmlns:a16="http://schemas.microsoft.com/office/drawing/2014/main" id="{1A558B94-7F17-6B4A-8CD1-E103311736DB}"/>
              </a:ext>
            </a:extLst>
          </p:cNvPr>
          <p:cNvGrpSpPr/>
          <p:nvPr/>
        </p:nvGrpSpPr>
        <p:grpSpPr>
          <a:xfrm>
            <a:off x="11664164" y="5258090"/>
            <a:ext cx="1084553" cy="1089329"/>
            <a:chOff x="5554663" y="3971925"/>
            <a:chExt cx="360362" cy="361951"/>
          </a:xfrm>
          <a:solidFill>
            <a:schemeClr val="bg1"/>
          </a:solidFill>
        </p:grpSpPr>
        <p:sp>
          <p:nvSpPr>
            <p:cNvPr id="94" name="Freeform 93">
              <a:extLst>
                <a:ext uri="{FF2B5EF4-FFF2-40B4-BE49-F238E27FC236}">
                  <a16:creationId xmlns:a16="http://schemas.microsoft.com/office/drawing/2014/main" id="{A3DB6B3B-D07C-0E44-B253-930DC8BDB133}"/>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95" name="Freeform 94">
              <a:extLst>
                <a:ext uri="{FF2B5EF4-FFF2-40B4-BE49-F238E27FC236}">
                  <a16:creationId xmlns:a16="http://schemas.microsoft.com/office/drawing/2014/main" id="{60EF9FBC-3EE7-A04C-875E-E80E68AF5778}"/>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40" name="Grupo 349">
            <a:extLst>
              <a:ext uri="{FF2B5EF4-FFF2-40B4-BE49-F238E27FC236}">
                <a16:creationId xmlns:a16="http://schemas.microsoft.com/office/drawing/2014/main" id="{B99637DB-03EB-BB4C-90FC-87A3EEC7D8F6}"/>
              </a:ext>
            </a:extLst>
          </p:cNvPr>
          <p:cNvGrpSpPr/>
          <p:nvPr/>
        </p:nvGrpSpPr>
        <p:grpSpPr>
          <a:xfrm>
            <a:off x="2668308" y="1022190"/>
            <a:ext cx="19041035" cy="2561450"/>
            <a:chOff x="2668308" y="861425"/>
            <a:chExt cx="19041035" cy="2561450"/>
          </a:xfrm>
        </p:grpSpPr>
        <p:sp>
          <p:nvSpPr>
            <p:cNvPr id="41" name="CuadroTexto 350">
              <a:extLst>
                <a:ext uri="{FF2B5EF4-FFF2-40B4-BE49-F238E27FC236}">
                  <a16:creationId xmlns:a16="http://schemas.microsoft.com/office/drawing/2014/main" id="{452AC0DA-90E5-BF4B-AF25-2FA6FCC0F6D1}"/>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2" name="CuadroTexto 351">
              <a:extLst>
                <a:ext uri="{FF2B5EF4-FFF2-40B4-BE49-F238E27FC236}">
                  <a16:creationId xmlns:a16="http://schemas.microsoft.com/office/drawing/2014/main" id="{5EAD6880-5105-5F44-8447-652AC01F2FF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301653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F361DF-04BA-0841-A55C-FD6F59A1F9D4}"/>
              </a:ext>
            </a:extLst>
          </p:cNvPr>
          <p:cNvGrpSpPr/>
          <p:nvPr/>
        </p:nvGrpSpPr>
        <p:grpSpPr>
          <a:xfrm>
            <a:off x="6136542" y="5457396"/>
            <a:ext cx="12098226" cy="4442608"/>
            <a:chOff x="5263126" y="4023360"/>
            <a:chExt cx="13845058" cy="5084064"/>
          </a:xfrm>
        </p:grpSpPr>
        <p:sp>
          <p:nvSpPr>
            <p:cNvPr id="39" name="Freeform 38">
              <a:extLst>
                <a:ext uri="{FF2B5EF4-FFF2-40B4-BE49-F238E27FC236}">
                  <a16:creationId xmlns:a16="http://schemas.microsoft.com/office/drawing/2014/main" id="{7D269D08-8672-4448-A971-FCFA158FD470}"/>
                </a:ext>
              </a:extLst>
            </p:cNvPr>
            <p:cNvSpPr/>
            <p:nvPr/>
          </p:nvSpPr>
          <p:spPr>
            <a:xfrm>
              <a:off x="9253226" y="4809502"/>
              <a:ext cx="1413474" cy="3511780"/>
            </a:xfrm>
            <a:custGeom>
              <a:avLst/>
              <a:gdLst>
                <a:gd name="connsiteX0" fmla="*/ 706737 w 1413474"/>
                <a:gd name="connsiteY0" fmla="*/ 0 h 3511780"/>
                <a:gd name="connsiteX1" fmla="*/ 832998 w 1413474"/>
                <a:gd name="connsiteY1" fmla="*/ 138921 h 3511780"/>
                <a:gd name="connsiteX2" fmla="*/ 1413474 w 1413474"/>
                <a:gd name="connsiteY2" fmla="*/ 1755890 h 3511780"/>
                <a:gd name="connsiteX3" fmla="*/ 832998 w 1413474"/>
                <a:gd name="connsiteY3" fmla="*/ 3372859 h 3511780"/>
                <a:gd name="connsiteX4" fmla="*/ 706737 w 1413474"/>
                <a:gd name="connsiteY4" fmla="*/ 3511780 h 3511780"/>
                <a:gd name="connsiteX5" fmla="*/ 580476 w 1413474"/>
                <a:gd name="connsiteY5" fmla="*/ 3372859 h 3511780"/>
                <a:gd name="connsiteX6" fmla="*/ 0 w 1413474"/>
                <a:gd name="connsiteY6" fmla="*/ 1755890 h 3511780"/>
                <a:gd name="connsiteX7" fmla="*/ 580476 w 1413474"/>
                <a:gd name="connsiteY7" fmla="*/ 138921 h 3511780"/>
                <a:gd name="connsiteX8" fmla="*/ 706737 w 1413474"/>
                <a:gd name="connsiteY8" fmla="*/ 0 h 351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474" h="3511780">
                  <a:moveTo>
                    <a:pt x="706737" y="0"/>
                  </a:moveTo>
                  <a:lnTo>
                    <a:pt x="832998" y="138921"/>
                  </a:lnTo>
                  <a:cubicBezTo>
                    <a:pt x="1195633" y="578335"/>
                    <a:pt x="1413474" y="1141673"/>
                    <a:pt x="1413474" y="1755890"/>
                  </a:cubicBezTo>
                  <a:cubicBezTo>
                    <a:pt x="1413474" y="2370108"/>
                    <a:pt x="1195633" y="2933446"/>
                    <a:pt x="832998" y="3372859"/>
                  </a:cubicBezTo>
                  <a:lnTo>
                    <a:pt x="706737" y="3511780"/>
                  </a:lnTo>
                  <a:lnTo>
                    <a:pt x="580476" y="3372859"/>
                  </a:lnTo>
                  <a:cubicBezTo>
                    <a:pt x="217841" y="2933446"/>
                    <a:pt x="0" y="2370108"/>
                    <a:pt x="0" y="1755890"/>
                  </a:cubicBezTo>
                  <a:cubicBezTo>
                    <a:pt x="0" y="1141673"/>
                    <a:pt x="217841" y="578335"/>
                    <a:pt x="580476" y="138921"/>
                  </a:cubicBezTo>
                  <a:lnTo>
                    <a:pt x="706737" y="0"/>
                  </a:lnTo>
                  <a:close/>
                </a:path>
              </a:pathLst>
            </a:cu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9CE44936-AB44-3340-9628-E5CAA15B4E29}"/>
                </a:ext>
              </a:extLst>
            </p:cNvPr>
            <p:cNvSpPr/>
            <p:nvPr/>
          </p:nvSpPr>
          <p:spPr>
            <a:xfrm>
              <a:off x="13710950" y="4908654"/>
              <a:ext cx="1233242" cy="3313476"/>
            </a:xfrm>
            <a:custGeom>
              <a:avLst/>
              <a:gdLst>
                <a:gd name="connsiteX0" fmla="*/ 616621 w 1233242"/>
                <a:gd name="connsiteY0" fmla="*/ 0 h 3313476"/>
                <a:gd name="connsiteX1" fmla="*/ 652766 w 1233242"/>
                <a:gd name="connsiteY1" fmla="*/ 39769 h 3313476"/>
                <a:gd name="connsiteX2" fmla="*/ 1233242 w 1233242"/>
                <a:gd name="connsiteY2" fmla="*/ 1656738 h 3313476"/>
                <a:gd name="connsiteX3" fmla="*/ 652766 w 1233242"/>
                <a:gd name="connsiteY3" fmla="*/ 3273707 h 3313476"/>
                <a:gd name="connsiteX4" fmla="*/ 616621 w 1233242"/>
                <a:gd name="connsiteY4" fmla="*/ 3313476 h 3313476"/>
                <a:gd name="connsiteX5" fmla="*/ 580476 w 1233242"/>
                <a:gd name="connsiteY5" fmla="*/ 3273707 h 3313476"/>
                <a:gd name="connsiteX6" fmla="*/ 0 w 1233242"/>
                <a:gd name="connsiteY6" fmla="*/ 1656738 h 3313476"/>
                <a:gd name="connsiteX7" fmla="*/ 580476 w 1233242"/>
                <a:gd name="connsiteY7" fmla="*/ 39769 h 3313476"/>
                <a:gd name="connsiteX8" fmla="*/ 616621 w 1233242"/>
                <a:gd name="connsiteY8" fmla="*/ 0 h 331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3242" h="3313476">
                  <a:moveTo>
                    <a:pt x="616621" y="0"/>
                  </a:moveTo>
                  <a:lnTo>
                    <a:pt x="652766" y="39769"/>
                  </a:lnTo>
                  <a:cubicBezTo>
                    <a:pt x="1015401" y="479183"/>
                    <a:pt x="1233242" y="1042521"/>
                    <a:pt x="1233242" y="1656738"/>
                  </a:cubicBezTo>
                  <a:cubicBezTo>
                    <a:pt x="1233242" y="2270956"/>
                    <a:pt x="1015401" y="2834294"/>
                    <a:pt x="652766" y="3273707"/>
                  </a:cubicBezTo>
                  <a:lnTo>
                    <a:pt x="616621" y="3313476"/>
                  </a:lnTo>
                  <a:lnTo>
                    <a:pt x="580476" y="3273707"/>
                  </a:lnTo>
                  <a:cubicBezTo>
                    <a:pt x="217841" y="2834294"/>
                    <a:pt x="0" y="2270956"/>
                    <a:pt x="0" y="1656738"/>
                  </a:cubicBezTo>
                  <a:cubicBezTo>
                    <a:pt x="0" y="1042521"/>
                    <a:pt x="217841" y="479183"/>
                    <a:pt x="580476" y="39769"/>
                  </a:cubicBezTo>
                  <a:lnTo>
                    <a:pt x="616621" y="0"/>
                  </a:lnTo>
                  <a:close/>
                </a:path>
              </a:pathLst>
            </a:cu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0C311A18-CD8F-4546-B7D1-9D91F9579764}"/>
                </a:ext>
              </a:extLst>
            </p:cNvPr>
            <p:cNvSpPr/>
            <p:nvPr/>
          </p:nvSpPr>
          <p:spPr>
            <a:xfrm>
              <a:off x="5263126" y="4023360"/>
              <a:ext cx="4377327" cy="5084064"/>
            </a:xfrm>
            <a:custGeom>
              <a:avLst/>
              <a:gdLst>
                <a:gd name="connsiteX0" fmla="*/ 2542032 w 4377327"/>
                <a:gd name="connsiteY0" fmla="*/ 0 h 5084064"/>
                <a:gd name="connsiteX1" fmla="*/ 4339520 w 4377327"/>
                <a:gd name="connsiteY1" fmla="*/ 744544 h 5084064"/>
                <a:gd name="connsiteX2" fmla="*/ 4377327 w 4377327"/>
                <a:gd name="connsiteY2" fmla="*/ 786142 h 5084064"/>
                <a:gd name="connsiteX3" fmla="*/ 4251066 w 4377327"/>
                <a:gd name="connsiteY3" fmla="*/ 925063 h 5084064"/>
                <a:gd name="connsiteX4" fmla="*/ 3670590 w 4377327"/>
                <a:gd name="connsiteY4" fmla="*/ 2542032 h 5084064"/>
                <a:gd name="connsiteX5" fmla="*/ 4251066 w 4377327"/>
                <a:gd name="connsiteY5" fmla="*/ 4159001 h 5084064"/>
                <a:gd name="connsiteX6" fmla="*/ 4377327 w 4377327"/>
                <a:gd name="connsiteY6" fmla="*/ 4297922 h 5084064"/>
                <a:gd name="connsiteX7" fmla="*/ 4339520 w 4377327"/>
                <a:gd name="connsiteY7" fmla="*/ 4339520 h 5084064"/>
                <a:gd name="connsiteX8" fmla="*/ 2542032 w 4377327"/>
                <a:gd name="connsiteY8" fmla="*/ 5084064 h 5084064"/>
                <a:gd name="connsiteX9" fmla="*/ 0 w 4377327"/>
                <a:gd name="connsiteY9" fmla="*/ 2542032 h 5084064"/>
                <a:gd name="connsiteX10" fmla="*/ 2542032 w 4377327"/>
                <a:gd name="connsiteY10" fmla="*/ 0 h 50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7327" h="5084064">
                  <a:moveTo>
                    <a:pt x="2542032" y="0"/>
                  </a:moveTo>
                  <a:cubicBezTo>
                    <a:pt x="3243995" y="0"/>
                    <a:pt x="3879503" y="284527"/>
                    <a:pt x="4339520" y="744544"/>
                  </a:cubicBezTo>
                  <a:lnTo>
                    <a:pt x="4377327" y="786142"/>
                  </a:lnTo>
                  <a:lnTo>
                    <a:pt x="4251066" y="925063"/>
                  </a:lnTo>
                  <a:cubicBezTo>
                    <a:pt x="3888431" y="1364477"/>
                    <a:pt x="3670590" y="1927815"/>
                    <a:pt x="3670590" y="2542032"/>
                  </a:cubicBezTo>
                  <a:cubicBezTo>
                    <a:pt x="3670590" y="3156250"/>
                    <a:pt x="3888431" y="3719588"/>
                    <a:pt x="4251066" y="4159001"/>
                  </a:cubicBezTo>
                  <a:lnTo>
                    <a:pt x="4377327" y="4297922"/>
                  </a:lnTo>
                  <a:lnTo>
                    <a:pt x="4339520" y="4339520"/>
                  </a:lnTo>
                  <a:cubicBezTo>
                    <a:pt x="3879503" y="4799538"/>
                    <a:pt x="3243995" y="5084064"/>
                    <a:pt x="2542032" y="5084064"/>
                  </a:cubicBezTo>
                  <a:cubicBezTo>
                    <a:pt x="1138106" y="5084064"/>
                    <a:pt x="0" y="3945958"/>
                    <a:pt x="0" y="2542032"/>
                  </a:cubicBezTo>
                  <a:cubicBezTo>
                    <a:pt x="0" y="1138106"/>
                    <a:pt x="1138106" y="0"/>
                    <a:pt x="2542032"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F588506D-A07C-5D46-B72B-F81C1BCA19D4}"/>
                </a:ext>
              </a:extLst>
            </p:cNvPr>
            <p:cNvSpPr/>
            <p:nvPr/>
          </p:nvSpPr>
          <p:spPr>
            <a:xfrm>
              <a:off x="10263414" y="4023360"/>
              <a:ext cx="3760706" cy="5084064"/>
            </a:xfrm>
            <a:custGeom>
              <a:avLst/>
              <a:gdLst>
                <a:gd name="connsiteX0" fmla="*/ 1835295 w 3760706"/>
                <a:gd name="connsiteY0" fmla="*/ 0 h 5084064"/>
                <a:gd name="connsiteX1" fmla="*/ 3632783 w 3760706"/>
                <a:gd name="connsiteY1" fmla="*/ 744544 h 5084064"/>
                <a:gd name="connsiteX2" fmla="*/ 3760706 w 3760706"/>
                <a:gd name="connsiteY2" fmla="*/ 885294 h 5084064"/>
                <a:gd name="connsiteX3" fmla="*/ 3724561 w 3760706"/>
                <a:gd name="connsiteY3" fmla="*/ 925063 h 5084064"/>
                <a:gd name="connsiteX4" fmla="*/ 3144085 w 3760706"/>
                <a:gd name="connsiteY4" fmla="*/ 2542032 h 5084064"/>
                <a:gd name="connsiteX5" fmla="*/ 3724561 w 3760706"/>
                <a:gd name="connsiteY5" fmla="*/ 4159001 h 5084064"/>
                <a:gd name="connsiteX6" fmla="*/ 3760706 w 3760706"/>
                <a:gd name="connsiteY6" fmla="*/ 4198770 h 5084064"/>
                <a:gd name="connsiteX7" fmla="*/ 3632783 w 3760706"/>
                <a:gd name="connsiteY7" fmla="*/ 4339520 h 5084064"/>
                <a:gd name="connsiteX8" fmla="*/ 1835295 w 3760706"/>
                <a:gd name="connsiteY8" fmla="*/ 5084064 h 5084064"/>
                <a:gd name="connsiteX9" fmla="*/ 37807 w 3760706"/>
                <a:gd name="connsiteY9" fmla="*/ 4339520 h 5084064"/>
                <a:gd name="connsiteX10" fmla="*/ 0 w 3760706"/>
                <a:gd name="connsiteY10" fmla="*/ 4297922 h 5084064"/>
                <a:gd name="connsiteX11" fmla="*/ 126261 w 3760706"/>
                <a:gd name="connsiteY11" fmla="*/ 4159001 h 5084064"/>
                <a:gd name="connsiteX12" fmla="*/ 706737 w 3760706"/>
                <a:gd name="connsiteY12" fmla="*/ 2542032 h 5084064"/>
                <a:gd name="connsiteX13" fmla="*/ 126261 w 3760706"/>
                <a:gd name="connsiteY13" fmla="*/ 925063 h 5084064"/>
                <a:gd name="connsiteX14" fmla="*/ 0 w 3760706"/>
                <a:gd name="connsiteY14" fmla="*/ 786142 h 5084064"/>
                <a:gd name="connsiteX15" fmla="*/ 37807 w 3760706"/>
                <a:gd name="connsiteY15" fmla="*/ 744544 h 5084064"/>
                <a:gd name="connsiteX16" fmla="*/ 1835295 w 3760706"/>
                <a:gd name="connsiteY16" fmla="*/ 0 h 50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0706" h="5084064">
                  <a:moveTo>
                    <a:pt x="1835295" y="0"/>
                  </a:moveTo>
                  <a:cubicBezTo>
                    <a:pt x="2537258" y="0"/>
                    <a:pt x="3172766" y="284527"/>
                    <a:pt x="3632783" y="744544"/>
                  </a:cubicBezTo>
                  <a:lnTo>
                    <a:pt x="3760706" y="885294"/>
                  </a:lnTo>
                  <a:lnTo>
                    <a:pt x="3724561" y="925063"/>
                  </a:lnTo>
                  <a:cubicBezTo>
                    <a:pt x="3361926" y="1364477"/>
                    <a:pt x="3144085" y="1927815"/>
                    <a:pt x="3144085" y="2542032"/>
                  </a:cubicBezTo>
                  <a:cubicBezTo>
                    <a:pt x="3144085" y="3156250"/>
                    <a:pt x="3361926" y="3719588"/>
                    <a:pt x="3724561" y="4159001"/>
                  </a:cubicBezTo>
                  <a:lnTo>
                    <a:pt x="3760706" y="4198770"/>
                  </a:lnTo>
                  <a:lnTo>
                    <a:pt x="3632783" y="4339520"/>
                  </a:lnTo>
                  <a:cubicBezTo>
                    <a:pt x="3172766" y="4799538"/>
                    <a:pt x="2537258" y="5084064"/>
                    <a:pt x="1835295" y="5084064"/>
                  </a:cubicBezTo>
                  <a:cubicBezTo>
                    <a:pt x="1133332" y="5084064"/>
                    <a:pt x="497824" y="4799538"/>
                    <a:pt x="37807" y="4339520"/>
                  </a:cubicBezTo>
                  <a:lnTo>
                    <a:pt x="0" y="4297922"/>
                  </a:lnTo>
                  <a:lnTo>
                    <a:pt x="126261" y="4159001"/>
                  </a:lnTo>
                  <a:cubicBezTo>
                    <a:pt x="488896" y="3719588"/>
                    <a:pt x="706737" y="3156250"/>
                    <a:pt x="706737" y="2542032"/>
                  </a:cubicBezTo>
                  <a:cubicBezTo>
                    <a:pt x="706737" y="1927815"/>
                    <a:pt x="488896" y="1364477"/>
                    <a:pt x="126261" y="925063"/>
                  </a:cubicBezTo>
                  <a:lnTo>
                    <a:pt x="0" y="786142"/>
                  </a:lnTo>
                  <a:lnTo>
                    <a:pt x="37807" y="744544"/>
                  </a:lnTo>
                  <a:cubicBezTo>
                    <a:pt x="497824" y="284527"/>
                    <a:pt x="1133332" y="0"/>
                    <a:pt x="1835295" y="0"/>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8EADBBBE-C3AF-FB46-B92C-74FFAF1A134E}"/>
                </a:ext>
              </a:extLst>
            </p:cNvPr>
            <p:cNvSpPr/>
            <p:nvPr/>
          </p:nvSpPr>
          <p:spPr>
            <a:xfrm>
              <a:off x="14640740" y="4023360"/>
              <a:ext cx="4467444" cy="5084064"/>
            </a:xfrm>
            <a:custGeom>
              <a:avLst/>
              <a:gdLst>
                <a:gd name="connsiteX0" fmla="*/ 1925411 w 4467444"/>
                <a:gd name="connsiteY0" fmla="*/ 0 h 5084064"/>
                <a:gd name="connsiteX1" fmla="*/ 4467444 w 4467444"/>
                <a:gd name="connsiteY1" fmla="*/ 2542032 h 5084064"/>
                <a:gd name="connsiteX2" fmla="*/ 1925411 w 4467444"/>
                <a:gd name="connsiteY2" fmla="*/ 5084064 h 5084064"/>
                <a:gd name="connsiteX3" fmla="*/ 127923 w 4467444"/>
                <a:gd name="connsiteY3" fmla="*/ 4339520 h 5084064"/>
                <a:gd name="connsiteX4" fmla="*/ 0 w 4467444"/>
                <a:gd name="connsiteY4" fmla="*/ 4198770 h 5084064"/>
                <a:gd name="connsiteX5" fmla="*/ 36145 w 4467444"/>
                <a:gd name="connsiteY5" fmla="*/ 4159001 h 5084064"/>
                <a:gd name="connsiteX6" fmla="*/ 616621 w 4467444"/>
                <a:gd name="connsiteY6" fmla="*/ 2542032 h 5084064"/>
                <a:gd name="connsiteX7" fmla="*/ 36145 w 4467444"/>
                <a:gd name="connsiteY7" fmla="*/ 925063 h 5084064"/>
                <a:gd name="connsiteX8" fmla="*/ 0 w 4467444"/>
                <a:gd name="connsiteY8" fmla="*/ 885294 h 5084064"/>
                <a:gd name="connsiteX9" fmla="*/ 127923 w 4467444"/>
                <a:gd name="connsiteY9" fmla="*/ 744544 h 5084064"/>
                <a:gd name="connsiteX10" fmla="*/ 1925411 w 4467444"/>
                <a:gd name="connsiteY10" fmla="*/ 0 h 508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7444" h="5084064">
                  <a:moveTo>
                    <a:pt x="1925411" y="0"/>
                  </a:moveTo>
                  <a:cubicBezTo>
                    <a:pt x="3329336" y="0"/>
                    <a:pt x="4467444" y="1138106"/>
                    <a:pt x="4467444" y="2542032"/>
                  </a:cubicBezTo>
                  <a:cubicBezTo>
                    <a:pt x="4467444" y="3945958"/>
                    <a:pt x="3329336" y="5084064"/>
                    <a:pt x="1925411" y="5084064"/>
                  </a:cubicBezTo>
                  <a:cubicBezTo>
                    <a:pt x="1223448" y="5084064"/>
                    <a:pt x="587940" y="4799538"/>
                    <a:pt x="127923" y="4339520"/>
                  </a:cubicBezTo>
                  <a:lnTo>
                    <a:pt x="0" y="4198770"/>
                  </a:lnTo>
                  <a:lnTo>
                    <a:pt x="36145" y="4159001"/>
                  </a:lnTo>
                  <a:cubicBezTo>
                    <a:pt x="398780" y="3719588"/>
                    <a:pt x="616621" y="3156250"/>
                    <a:pt x="616621" y="2542032"/>
                  </a:cubicBezTo>
                  <a:cubicBezTo>
                    <a:pt x="616621" y="1927815"/>
                    <a:pt x="398780" y="1364477"/>
                    <a:pt x="36145" y="925063"/>
                  </a:cubicBezTo>
                  <a:lnTo>
                    <a:pt x="0" y="885294"/>
                  </a:lnTo>
                  <a:lnTo>
                    <a:pt x="127923" y="744544"/>
                  </a:lnTo>
                  <a:cubicBezTo>
                    <a:pt x="587940" y="284527"/>
                    <a:pt x="1223448" y="0"/>
                    <a:pt x="1925411" y="0"/>
                  </a:cubicBez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adroTexto 395">
              <a:extLst>
                <a:ext uri="{FF2B5EF4-FFF2-40B4-BE49-F238E27FC236}">
                  <a16:creationId xmlns:a16="http://schemas.microsoft.com/office/drawing/2014/main" id="{91FCCC86-E025-B542-831A-28C6EC2C169D}"/>
                </a:ext>
              </a:extLst>
            </p:cNvPr>
            <p:cNvSpPr txBox="1"/>
            <p:nvPr/>
          </p:nvSpPr>
          <p:spPr>
            <a:xfrm flipH="1">
              <a:off x="6094635"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A</a:t>
              </a:r>
            </a:p>
          </p:txBody>
        </p:sp>
        <p:sp>
          <p:nvSpPr>
            <p:cNvPr id="33" name="CuadroTexto 395">
              <a:extLst>
                <a:ext uri="{FF2B5EF4-FFF2-40B4-BE49-F238E27FC236}">
                  <a16:creationId xmlns:a16="http://schemas.microsoft.com/office/drawing/2014/main" id="{E8C55529-23FC-244B-AE81-111598624FA1}"/>
                </a:ext>
              </a:extLst>
            </p:cNvPr>
            <p:cNvSpPr txBox="1"/>
            <p:nvPr/>
          </p:nvSpPr>
          <p:spPr>
            <a:xfrm flipH="1">
              <a:off x="11185040"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B</a:t>
              </a:r>
            </a:p>
          </p:txBody>
        </p:sp>
        <p:sp>
          <p:nvSpPr>
            <p:cNvPr id="34" name="CuadroTexto 395">
              <a:extLst>
                <a:ext uri="{FF2B5EF4-FFF2-40B4-BE49-F238E27FC236}">
                  <a16:creationId xmlns:a16="http://schemas.microsoft.com/office/drawing/2014/main" id="{A3064A4F-8FAD-8242-A2DA-BC8E64A2A563}"/>
                </a:ext>
              </a:extLst>
            </p:cNvPr>
            <p:cNvSpPr txBox="1"/>
            <p:nvPr/>
          </p:nvSpPr>
          <p:spPr>
            <a:xfrm flipH="1">
              <a:off x="16178987" y="6242226"/>
              <a:ext cx="2007570" cy="646331"/>
            </a:xfrm>
            <a:prstGeom prst="rect">
              <a:avLst/>
            </a:prstGeom>
            <a:noFill/>
          </p:spPr>
          <p:txBody>
            <a:bodyPr wrap="square" rtlCol="0">
              <a:spAutoFit/>
            </a:bodyPr>
            <a:lstStyle/>
            <a:p>
              <a:pPr algn="ctr"/>
              <a:r>
                <a:rPr lang="en-US" b="1" dirty="0">
                  <a:solidFill>
                    <a:schemeClr val="bg1"/>
                  </a:solidFill>
                  <a:latin typeface="Lato" charset="0"/>
                  <a:ea typeface="Lato" charset="0"/>
                  <a:cs typeface="Lato" charset="0"/>
                </a:rPr>
                <a:t>Step C</a:t>
              </a:r>
            </a:p>
          </p:txBody>
        </p:sp>
        <p:sp>
          <p:nvSpPr>
            <p:cNvPr id="40" name="CuadroTexto 395">
              <a:extLst>
                <a:ext uri="{FF2B5EF4-FFF2-40B4-BE49-F238E27FC236}">
                  <a16:creationId xmlns:a16="http://schemas.microsoft.com/office/drawing/2014/main" id="{EE8CFC97-D4F8-1B4F-9D40-7EE57EFE6CCC}"/>
                </a:ext>
              </a:extLst>
            </p:cNvPr>
            <p:cNvSpPr txBox="1"/>
            <p:nvPr/>
          </p:nvSpPr>
          <p:spPr>
            <a:xfrm flipH="1">
              <a:off x="9455118" y="6260913"/>
              <a:ext cx="1016844" cy="646331"/>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01</a:t>
              </a:r>
            </a:p>
          </p:txBody>
        </p:sp>
        <p:sp>
          <p:nvSpPr>
            <p:cNvPr id="41" name="CuadroTexto 395">
              <a:extLst>
                <a:ext uri="{FF2B5EF4-FFF2-40B4-BE49-F238E27FC236}">
                  <a16:creationId xmlns:a16="http://schemas.microsoft.com/office/drawing/2014/main" id="{F6A750CA-180F-D84F-89BD-5E06ED853692}"/>
                </a:ext>
              </a:extLst>
            </p:cNvPr>
            <p:cNvSpPr txBox="1"/>
            <p:nvPr/>
          </p:nvSpPr>
          <p:spPr>
            <a:xfrm flipH="1">
              <a:off x="13835415" y="6260913"/>
              <a:ext cx="1016844" cy="646331"/>
            </a:xfrm>
            <a:prstGeom prst="rect">
              <a:avLst/>
            </a:prstGeom>
            <a:noFill/>
          </p:spPr>
          <p:txBody>
            <a:bodyPr wrap="square" rtlCol="0">
              <a:spAutoFit/>
            </a:bodyPr>
            <a:lstStyle/>
            <a:p>
              <a:pPr algn="ctr"/>
              <a:r>
                <a:rPr lang="en-US" b="1" dirty="0">
                  <a:solidFill>
                    <a:schemeClr val="tx2"/>
                  </a:solidFill>
                  <a:latin typeface="Lato" charset="0"/>
                  <a:ea typeface="Lato" charset="0"/>
                  <a:cs typeface="Lato" charset="0"/>
                </a:rPr>
                <a:t>02</a:t>
              </a:r>
            </a:p>
          </p:txBody>
        </p:sp>
      </p:grpSp>
      <p:grpSp>
        <p:nvGrpSpPr>
          <p:cNvPr id="43" name="Group 42">
            <a:extLst>
              <a:ext uri="{FF2B5EF4-FFF2-40B4-BE49-F238E27FC236}">
                <a16:creationId xmlns:a16="http://schemas.microsoft.com/office/drawing/2014/main" id="{C155891D-90FB-5342-94C5-58F1DA078407}"/>
              </a:ext>
            </a:extLst>
          </p:cNvPr>
          <p:cNvGrpSpPr/>
          <p:nvPr/>
        </p:nvGrpSpPr>
        <p:grpSpPr>
          <a:xfrm>
            <a:off x="17621577" y="3672292"/>
            <a:ext cx="3571684" cy="1785104"/>
            <a:chOff x="7996798" y="5610244"/>
            <a:chExt cx="3571684" cy="1785104"/>
          </a:xfrm>
        </p:grpSpPr>
        <p:sp>
          <p:nvSpPr>
            <p:cNvPr id="46" name="TextBox 45">
              <a:extLst>
                <a:ext uri="{FF2B5EF4-FFF2-40B4-BE49-F238E27FC236}">
                  <a16:creationId xmlns:a16="http://schemas.microsoft.com/office/drawing/2014/main" id="{18603ABC-C9F5-7041-A74C-C366CAA1FA85}"/>
                </a:ext>
              </a:extLst>
            </p:cNvPr>
            <p:cNvSpPr txBox="1"/>
            <p:nvPr/>
          </p:nvSpPr>
          <p:spPr>
            <a:xfrm>
              <a:off x="7996798" y="6195019"/>
              <a:ext cx="357168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47" name="Rectangle 46">
              <a:extLst>
                <a:ext uri="{FF2B5EF4-FFF2-40B4-BE49-F238E27FC236}">
                  <a16:creationId xmlns:a16="http://schemas.microsoft.com/office/drawing/2014/main" id="{AE6231B6-D256-984C-8C8C-5D28995E0BCB}"/>
                </a:ext>
              </a:extLst>
            </p:cNvPr>
            <p:cNvSpPr/>
            <p:nvPr/>
          </p:nvSpPr>
          <p:spPr>
            <a:xfrm>
              <a:off x="7996798" y="5610244"/>
              <a:ext cx="2759710" cy="584775"/>
            </a:xfrm>
            <a:prstGeom prst="rect">
              <a:avLst/>
            </a:prstGeom>
          </p:spPr>
          <p:txBody>
            <a:bodyPr wrap="square">
              <a:spAutoFit/>
            </a:bodyPr>
            <a:lstStyle/>
            <a:p>
              <a:r>
                <a:rPr lang="en-US" sz="3200" dirty="0">
                  <a:solidFill>
                    <a:schemeClr val="tx2"/>
                  </a:solidFill>
                  <a:latin typeface="Roboto Medium" panose="02000000000000000000" pitchFamily="2" charset="0"/>
                  <a:ea typeface="Roboto Medium" panose="02000000000000000000" pitchFamily="2" charset="0"/>
                  <a:cs typeface="Montserrat" charset="0"/>
                </a:rPr>
                <a:t>Develop</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8" name="Group 47">
            <a:extLst>
              <a:ext uri="{FF2B5EF4-FFF2-40B4-BE49-F238E27FC236}">
                <a16:creationId xmlns:a16="http://schemas.microsoft.com/office/drawing/2014/main" id="{D757514B-0E0A-3244-81AF-44BF7E455A2C}"/>
              </a:ext>
            </a:extLst>
          </p:cNvPr>
          <p:cNvGrpSpPr/>
          <p:nvPr/>
        </p:nvGrpSpPr>
        <p:grpSpPr>
          <a:xfrm>
            <a:off x="17621577" y="9900004"/>
            <a:ext cx="3571684" cy="1785104"/>
            <a:chOff x="7996798" y="5610244"/>
            <a:chExt cx="3571684" cy="1785104"/>
          </a:xfrm>
        </p:grpSpPr>
        <p:sp>
          <p:nvSpPr>
            <p:cNvPr id="49" name="TextBox 48">
              <a:extLst>
                <a:ext uri="{FF2B5EF4-FFF2-40B4-BE49-F238E27FC236}">
                  <a16:creationId xmlns:a16="http://schemas.microsoft.com/office/drawing/2014/main" id="{46A859E0-458F-6F4E-BDDB-35BE61A2F788}"/>
                </a:ext>
              </a:extLst>
            </p:cNvPr>
            <p:cNvSpPr txBox="1"/>
            <p:nvPr/>
          </p:nvSpPr>
          <p:spPr>
            <a:xfrm>
              <a:off x="7996798" y="6195019"/>
              <a:ext cx="357168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0" name="Rectangle 49">
              <a:extLst>
                <a:ext uri="{FF2B5EF4-FFF2-40B4-BE49-F238E27FC236}">
                  <a16:creationId xmlns:a16="http://schemas.microsoft.com/office/drawing/2014/main" id="{E405F669-2866-1D47-B587-1F3451DBF94D}"/>
                </a:ext>
              </a:extLst>
            </p:cNvPr>
            <p:cNvSpPr/>
            <p:nvPr/>
          </p:nvSpPr>
          <p:spPr>
            <a:xfrm>
              <a:off x="7996798" y="5610244"/>
              <a:ext cx="2759710" cy="584775"/>
            </a:xfrm>
            <a:prstGeom prst="rect">
              <a:avLst/>
            </a:prstGeom>
          </p:spPr>
          <p:txBody>
            <a:bodyPr wrap="square">
              <a:spAutoFit/>
            </a:bodyPr>
            <a:lstStyle/>
            <a:p>
              <a:r>
                <a:rPr lang="en-US" sz="3200" dirty="0">
                  <a:solidFill>
                    <a:schemeClr val="tx2"/>
                  </a:solidFill>
                  <a:latin typeface="Roboto Medium" panose="02000000000000000000" pitchFamily="2" charset="0"/>
                  <a:ea typeface="Roboto Medium" panose="02000000000000000000" pitchFamily="2" charset="0"/>
                  <a:cs typeface="Montserrat" charset="0"/>
                </a:rPr>
                <a:t>Identify</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51" name="Group 50">
            <a:extLst>
              <a:ext uri="{FF2B5EF4-FFF2-40B4-BE49-F238E27FC236}">
                <a16:creationId xmlns:a16="http://schemas.microsoft.com/office/drawing/2014/main" id="{BEB662AF-CBBC-7E4B-859B-F472F415443C}"/>
              </a:ext>
            </a:extLst>
          </p:cNvPr>
          <p:cNvGrpSpPr/>
          <p:nvPr/>
        </p:nvGrpSpPr>
        <p:grpSpPr>
          <a:xfrm>
            <a:off x="18970264" y="6786147"/>
            <a:ext cx="3571684" cy="1785104"/>
            <a:chOff x="7996798" y="5610244"/>
            <a:chExt cx="3571684" cy="1785104"/>
          </a:xfrm>
        </p:grpSpPr>
        <p:sp>
          <p:nvSpPr>
            <p:cNvPr id="52" name="TextBox 51">
              <a:extLst>
                <a:ext uri="{FF2B5EF4-FFF2-40B4-BE49-F238E27FC236}">
                  <a16:creationId xmlns:a16="http://schemas.microsoft.com/office/drawing/2014/main" id="{059D19A9-E323-7949-8E5B-1501B701472F}"/>
                </a:ext>
              </a:extLst>
            </p:cNvPr>
            <p:cNvSpPr txBox="1"/>
            <p:nvPr/>
          </p:nvSpPr>
          <p:spPr>
            <a:xfrm>
              <a:off x="7996798" y="6195019"/>
              <a:ext cx="3571684"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3" name="Rectangle 52">
              <a:extLst>
                <a:ext uri="{FF2B5EF4-FFF2-40B4-BE49-F238E27FC236}">
                  <a16:creationId xmlns:a16="http://schemas.microsoft.com/office/drawing/2014/main" id="{DEA2E59F-E787-8041-9343-C388FDFA7236}"/>
                </a:ext>
              </a:extLst>
            </p:cNvPr>
            <p:cNvSpPr/>
            <p:nvPr/>
          </p:nvSpPr>
          <p:spPr>
            <a:xfrm>
              <a:off x="7996798" y="5610244"/>
              <a:ext cx="2759710" cy="584775"/>
            </a:xfrm>
            <a:prstGeom prst="rect">
              <a:avLst/>
            </a:prstGeom>
          </p:spPr>
          <p:txBody>
            <a:bodyPr wrap="square">
              <a:spAutoFit/>
            </a:bodyPr>
            <a:lstStyle/>
            <a:p>
              <a:r>
                <a:rPr lang="en-US" sz="3200" dirty="0">
                  <a:solidFill>
                    <a:schemeClr val="tx2"/>
                  </a:solidFill>
                  <a:latin typeface="Roboto Medium" panose="02000000000000000000" pitchFamily="2" charset="0"/>
                  <a:ea typeface="Roboto Medium" panose="02000000000000000000" pitchFamily="2" charset="0"/>
                  <a:cs typeface="Montserrat" charset="0"/>
                </a:rPr>
                <a:t>Analyze</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54" name="Group 53">
            <a:extLst>
              <a:ext uri="{FF2B5EF4-FFF2-40B4-BE49-F238E27FC236}">
                <a16:creationId xmlns:a16="http://schemas.microsoft.com/office/drawing/2014/main" id="{53EF754D-97F0-B347-B14A-7A2A68D9BA00}"/>
              </a:ext>
            </a:extLst>
          </p:cNvPr>
          <p:cNvGrpSpPr/>
          <p:nvPr/>
        </p:nvGrpSpPr>
        <p:grpSpPr>
          <a:xfrm flipH="1">
            <a:off x="3184389" y="3672292"/>
            <a:ext cx="3571684" cy="1785104"/>
            <a:chOff x="7996798" y="5610244"/>
            <a:chExt cx="3571684" cy="1785104"/>
          </a:xfrm>
        </p:grpSpPr>
        <p:sp>
          <p:nvSpPr>
            <p:cNvPr id="55" name="TextBox 54">
              <a:extLst>
                <a:ext uri="{FF2B5EF4-FFF2-40B4-BE49-F238E27FC236}">
                  <a16:creationId xmlns:a16="http://schemas.microsoft.com/office/drawing/2014/main" id="{9BCB54A0-02A8-DA47-8114-8315C9102D0B}"/>
                </a:ext>
              </a:extLst>
            </p:cNvPr>
            <p:cNvSpPr txBox="1"/>
            <p:nvPr/>
          </p:nvSpPr>
          <p:spPr>
            <a:xfrm>
              <a:off x="7996798" y="6195019"/>
              <a:ext cx="3571684"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6" name="Rectangle 55">
              <a:extLst>
                <a:ext uri="{FF2B5EF4-FFF2-40B4-BE49-F238E27FC236}">
                  <a16:creationId xmlns:a16="http://schemas.microsoft.com/office/drawing/2014/main" id="{E69A5930-593A-0644-B35E-501C1C6C9600}"/>
                </a:ext>
              </a:extLst>
            </p:cNvPr>
            <p:cNvSpPr/>
            <p:nvPr/>
          </p:nvSpPr>
          <p:spPr>
            <a:xfrm>
              <a:off x="7996798" y="5610244"/>
              <a:ext cx="2759710" cy="584775"/>
            </a:xfrm>
            <a:prstGeom prst="rect">
              <a:avLst/>
            </a:prstGeom>
          </p:spPr>
          <p:txBody>
            <a:bodyPr wrap="square">
              <a:spAutoFit/>
            </a:bodyPr>
            <a:lstStyle/>
            <a:p>
              <a:pPr algn="r"/>
              <a:r>
                <a:rPr lang="en-US" sz="3200" dirty="0">
                  <a:solidFill>
                    <a:schemeClr val="tx2"/>
                  </a:solidFill>
                  <a:latin typeface="Roboto Medium" panose="02000000000000000000" pitchFamily="2" charset="0"/>
                  <a:ea typeface="Roboto Medium" panose="02000000000000000000" pitchFamily="2" charset="0"/>
                  <a:cs typeface="Montserrat" charset="0"/>
                </a:rPr>
                <a:t>Develop</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57" name="Group 56">
            <a:extLst>
              <a:ext uri="{FF2B5EF4-FFF2-40B4-BE49-F238E27FC236}">
                <a16:creationId xmlns:a16="http://schemas.microsoft.com/office/drawing/2014/main" id="{A9FEF1C8-137A-A84C-A666-C7EB10F0552B}"/>
              </a:ext>
            </a:extLst>
          </p:cNvPr>
          <p:cNvGrpSpPr/>
          <p:nvPr/>
        </p:nvGrpSpPr>
        <p:grpSpPr>
          <a:xfrm flipH="1">
            <a:off x="3184389" y="9900004"/>
            <a:ext cx="3571684" cy="1785104"/>
            <a:chOff x="7996798" y="5610244"/>
            <a:chExt cx="3571684" cy="1785104"/>
          </a:xfrm>
        </p:grpSpPr>
        <p:sp>
          <p:nvSpPr>
            <p:cNvPr id="58" name="TextBox 57">
              <a:extLst>
                <a:ext uri="{FF2B5EF4-FFF2-40B4-BE49-F238E27FC236}">
                  <a16:creationId xmlns:a16="http://schemas.microsoft.com/office/drawing/2014/main" id="{CB6E9320-ED52-FB42-817D-D4932B5F358E}"/>
                </a:ext>
              </a:extLst>
            </p:cNvPr>
            <p:cNvSpPr txBox="1"/>
            <p:nvPr/>
          </p:nvSpPr>
          <p:spPr>
            <a:xfrm>
              <a:off x="7996798" y="6195019"/>
              <a:ext cx="3571684"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59" name="Rectangle 58">
              <a:extLst>
                <a:ext uri="{FF2B5EF4-FFF2-40B4-BE49-F238E27FC236}">
                  <a16:creationId xmlns:a16="http://schemas.microsoft.com/office/drawing/2014/main" id="{320476BE-094F-5545-B925-60F6920901DF}"/>
                </a:ext>
              </a:extLst>
            </p:cNvPr>
            <p:cNvSpPr/>
            <p:nvPr/>
          </p:nvSpPr>
          <p:spPr>
            <a:xfrm>
              <a:off x="7996798" y="5610244"/>
              <a:ext cx="2759710" cy="584775"/>
            </a:xfrm>
            <a:prstGeom prst="rect">
              <a:avLst/>
            </a:prstGeom>
          </p:spPr>
          <p:txBody>
            <a:bodyPr wrap="square">
              <a:spAutoFit/>
            </a:bodyPr>
            <a:lstStyle/>
            <a:p>
              <a:pPr algn="r"/>
              <a:r>
                <a:rPr lang="en-US" sz="3200" dirty="0">
                  <a:solidFill>
                    <a:schemeClr val="tx2"/>
                  </a:solidFill>
                  <a:latin typeface="Roboto Medium" panose="02000000000000000000" pitchFamily="2" charset="0"/>
                  <a:ea typeface="Roboto Medium" panose="02000000000000000000" pitchFamily="2" charset="0"/>
                  <a:cs typeface="Montserrat" charset="0"/>
                </a:rPr>
                <a:t>Identify</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60" name="Group 59">
            <a:extLst>
              <a:ext uri="{FF2B5EF4-FFF2-40B4-BE49-F238E27FC236}">
                <a16:creationId xmlns:a16="http://schemas.microsoft.com/office/drawing/2014/main" id="{80D347FD-F1FA-5040-B1B4-7C9B077DA401}"/>
              </a:ext>
            </a:extLst>
          </p:cNvPr>
          <p:cNvGrpSpPr/>
          <p:nvPr/>
        </p:nvGrpSpPr>
        <p:grpSpPr>
          <a:xfrm flipH="1">
            <a:off x="1835702" y="6786147"/>
            <a:ext cx="3571684" cy="1785104"/>
            <a:chOff x="7996798" y="5610244"/>
            <a:chExt cx="3571684" cy="1785104"/>
          </a:xfrm>
        </p:grpSpPr>
        <p:sp>
          <p:nvSpPr>
            <p:cNvPr id="61" name="TextBox 60">
              <a:extLst>
                <a:ext uri="{FF2B5EF4-FFF2-40B4-BE49-F238E27FC236}">
                  <a16:creationId xmlns:a16="http://schemas.microsoft.com/office/drawing/2014/main" id="{4FCBE213-3924-7D42-80C0-22ABAB226236}"/>
                </a:ext>
              </a:extLst>
            </p:cNvPr>
            <p:cNvSpPr txBox="1"/>
            <p:nvPr/>
          </p:nvSpPr>
          <p:spPr>
            <a:xfrm>
              <a:off x="7996798" y="6195019"/>
              <a:ext cx="3571684" cy="1200329"/>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65" name="Rectangle 64">
              <a:extLst>
                <a:ext uri="{FF2B5EF4-FFF2-40B4-BE49-F238E27FC236}">
                  <a16:creationId xmlns:a16="http://schemas.microsoft.com/office/drawing/2014/main" id="{9A853B3F-BB61-894B-9A21-12BE6D2BFE89}"/>
                </a:ext>
              </a:extLst>
            </p:cNvPr>
            <p:cNvSpPr/>
            <p:nvPr/>
          </p:nvSpPr>
          <p:spPr>
            <a:xfrm>
              <a:off x="7996798" y="5610244"/>
              <a:ext cx="2759710" cy="584775"/>
            </a:xfrm>
            <a:prstGeom prst="rect">
              <a:avLst/>
            </a:prstGeom>
          </p:spPr>
          <p:txBody>
            <a:bodyPr wrap="square">
              <a:spAutoFit/>
            </a:bodyPr>
            <a:lstStyle/>
            <a:p>
              <a:pPr algn="r"/>
              <a:r>
                <a:rPr lang="en-US" sz="3200" dirty="0">
                  <a:solidFill>
                    <a:schemeClr val="tx2"/>
                  </a:solidFill>
                  <a:latin typeface="Roboto Medium" panose="02000000000000000000" pitchFamily="2" charset="0"/>
                  <a:ea typeface="Roboto Medium" panose="02000000000000000000" pitchFamily="2" charset="0"/>
                  <a:cs typeface="Montserrat" charset="0"/>
                </a:rPr>
                <a:t>Analyze</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2" name="Grupo 349">
            <a:extLst>
              <a:ext uri="{FF2B5EF4-FFF2-40B4-BE49-F238E27FC236}">
                <a16:creationId xmlns:a16="http://schemas.microsoft.com/office/drawing/2014/main" id="{5451B864-A5CA-C14C-9F18-22E530035B54}"/>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67082918-E87B-1C40-A714-05B60B04E13B}"/>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5" name="CuadroTexto 351">
              <a:extLst>
                <a:ext uri="{FF2B5EF4-FFF2-40B4-BE49-F238E27FC236}">
                  <a16:creationId xmlns:a16="http://schemas.microsoft.com/office/drawing/2014/main" id="{21EE75C9-8249-714B-9880-13FCF7B5BD7D}"/>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44447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1BEBD6-1F6B-F44F-B92C-B60A1F78A87E}"/>
              </a:ext>
            </a:extLst>
          </p:cNvPr>
          <p:cNvGrpSpPr/>
          <p:nvPr/>
        </p:nvGrpSpPr>
        <p:grpSpPr>
          <a:xfrm>
            <a:off x="12734417" y="5086061"/>
            <a:ext cx="9453364" cy="6446216"/>
            <a:chOff x="13186115" y="5145026"/>
            <a:chExt cx="9001665" cy="6138204"/>
          </a:xfrm>
        </p:grpSpPr>
        <p:sp>
          <p:nvSpPr>
            <p:cNvPr id="42" name="Freeform 41">
              <a:extLst>
                <a:ext uri="{FF2B5EF4-FFF2-40B4-BE49-F238E27FC236}">
                  <a16:creationId xmlns:a16="http://schemas.microsoft.com/office/drawing/2014/main" id="{5AB289E2-563C-2140-99A3-66FC26269205}"/>
                </a:ext>
              </a:extLst>
            </p:cNvPr>
            <p:cNvSpPr/>
            <p:nvPr/>
          </p:nvSpPr>
          <p:spPr>
            <a:xfrm>
              <a:off x="18084702" y="6605542"/>
              <a:ext cx="1239618" cy="3217174"/>
            </a:xfrm>
            <a:custGeom>
              <a:avLst/>
              <a:gdLst>
                <a:gd name="connsiteX0" fmla="*/ 780698 w 1239618"/>
                <a:gd name="connsiteY0" fmla="*/ 0 h 3217174"/>
                <a:gd name="connsiteX1" fmla="*/ 869194 w 1239618"/>
                <a:gd name="connsiteY1" fmla="*/ 145671 h 3217174"/>
                <a:gd name="connsiteX2" fmla="*/ 1239618 w 1239618"/>
                <a:gd name="connsiteY2" fmla="*/ 1608587 h 3217174"/>
                <a:gd name="connsiteX3" fmla="*/ 869194 w 1239618"/>
                <a:gd name="connsiteY3" fmla="*/ 3071503 h 3217174"/>
                <a:gd name="connsiteX4" fmla="*/ 780698 w 1239618"/>
                <a:gd name="connsiteY4" fmla="*/ 3217174 h 3217174"/>
                <a:gd name="connsiteX5" fmla="*/ 746570 w 1239618"/>
                <a:gd name="connsiteY5" fmla="*/ 3191654 h 3217174"/>
                <a:gd name="connsiteX6" fmla="*/ 0 w 1239618"/>
                <a:gd name="connsiteY6" fmla="*/ 1608587 h 3217174"/>
                <a:gd name="connsiteX7" fmla="*/ 746570 w 1239618"/>
                <a:gd name="connsiteY7" fmla="*/ 25520 h 3217174"/>
                <a:gd name="connsiteX8" fmla="*/ 780698 w 1239618"/>
                <a:gd name="connsiteY8" fmla="*/ 0 h 3217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9618" h="3217174">
                  <a:moveTo>
                    <a:pt x="780698" y="0"/>
                  </a:moveTo>
                  <a:lnTo>
                    <a:pt x="869194" y="145671"/>
                  </a:lnTo>
                  <a:cubicBezTo>
                    <a:pt x="1105430" y="580542"/>
                    <a:pt x="1239618" y="1078894"/>
                    <a:pt x="1239618" y="1608587"/>
                  </a:cubicBezTo>
                  <a:cubicBezTo>
                    <a:pt x="1239618" y="2138280"/>
                    <a:pt x="1105430" y="2636632"/>
                    <a:pt x="869194" y="3071503"/>
                  </a:cubicBezTo>
                  <a:lnTo>
                    <a:pt x="780698" y="3217174"/>
                  </a:lnTo>
                  <a:lnTo>
                    <a:pt x="746570" y="3191654"/>
                  </a:lnTo>
                  <a:cubicBezTo>
                    <a:pt x="290622" y="2815372"/>
                    <a:pt x="0" y="2245919"/>
                    <a:pt x="0" y="1608587"/>
                  </a:cubicBezTo>
                  <a:cubicBezTo>
                    <a:pt x="0" y="971256"/>
                    <a:pt x="290622" y="401802"/>
                    <a:pt x="746570" y="25520"/>
                  </a:cubicBezTo>
                  <a:lnTo>
                    <a:pt x="78069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a:extLst>
                <a:ext uri="{FF2B5EF4-FFF2-40B4-BE49-F238E27FC236}">
                  <a16:creationId xmlns:a16="http://schemas.microsoft.com/office/drawing/2014/main" id="{28FE8B79-6A68-A646-897A-0BD3EDE890E0}"/>
                </a:ext>
              </a:extLst>
            </p:cNvPr>
            <p:cNvSpPr/>
            <p:nvPr/>
          </p:nvSpPr>
          <p:spPr>
            <a:xfrm>
              <a:off x="13186115" y="5145026"/>
              <a:ext cx="5679284" cy="6138204"/>
            </a:xfrm>
            <a:custGeom>
              <a:avLst/>
              <a:gdLst>
                <a:gd name="connsiteX0" fmla="*/ 3069102 w 5679284"/>
                <a:gd name="connsiteY0" fmla="*/ 0 h 6138204"/>
                <a:gd name="connsiteX1" fmla="*/ 5614050 w 5679284"/>
                <a:gd name="connsiteY1" fmla="*/ 1353138 h 6138204"/>
                <a:gd name="connsiteX2" fmla="*/ 5679284 w 5679284"/>
                <a:gd name="connsiteY2" fmla="*/ 1460515 h 6138204"/>
                <a:gd name="connsiteX3" fmla="*/ 5645156 w 5679284"/>
                <a:gd name="connsiteY3" fmla="*/ 1486035 h 6138204"/>
                <a:gd name="connsiteX4" fmla="*/ 4898586 w 5679284"/>
                <a:gd name="connsiteY4" fmla="*/ 3069102 h 6138204"/>
                <a:gd name="connsiteX5" fmla="*/ 5645156 w 5679284"/>
                <a:gd name="connsiteY5" fmla="*/ 4652169 h 6138204"/>
                <a:gd name="connsiteX6" fmla="*/ 5679284 w 5679284"/>
                <a:gd name="connsiteY6" fmla="*/ 4677689 h 6138204"/>
                <a:gd name="connsiteX7" fmla="*/ 5614050 w 5679284"/>
                <a:gd name="connsiteY7" fmla="*/ 4785066 h 6138204"/>
                <a:gd name="connsiteX8" fmla="*/ 3069102 w 5679284"/>
                <a:gd name="connsiteY8" fmla="*/ 6138204 h 6138204"/>
                <a:gd name="connsiteX9" fmla="*/ 0 w 5679284"/>
                <a:gd name="connsiteY9" fmla="*/ 3069102 h 6138204"/>
                <a:gd name="connsiteX10" fmla="*/ 3069102 w 5679284"/>
                <a:gd name="connsiteY10" fmla="*/ 0 h 613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79284" h="6138204">
                  <a:moveTo>
                    <a:pt x="3069102" y="0"/>
                  </a:moveTo>
                  <a:cubicBezTo>
                    <a:pt x="4128488" y="0"/>
                    <a:pt x="5062510" y="536751"/>
                    <a:pt x="5614050" y="1353138"/>
                  </a:cubicBezTo>
                  <a:lnTo>
                    <a:pt x="5679284" y="1460515"/>
                  </a:lnTo>
                  <a:lnTo>
                    <a:pt x="5645156" y="1486035"/>
                  </a:lnTo>
                  <a:cubicBezTo>
                    <a:pt x="5189208" y="1862317"/>
                    <a:pt x="4898586" y="2431771"/>
                    <a:pt x="4898586" y="3069102"/>
                  </a:cubicBezTo>
                  <a:cubicBezTo>
                    <a:pt x="4898586" y="3706434"/>
                    <a:pt x="5189208" y="4275887"/>
                    <a:pt x="5645156" y="4652169"/>
                  </a:cubicBezTo>
                  <a:lnTo>
                    <a:pt x="5679284" y="4677689"/>
                  </a:lnTo>
                  <a:lnTo>
                    <a:pt x="5614050" y="4785066"/>
                  </a:lnTo>
                  <a:cubicBezTo>
                    <a:pt x="5062510" y="5601452"/>
                    <a:pt x="4128488" y="6138204"/>
                    <a:pt x="3069102" y="6138204"/>
                  </a:cubicBezTo>
                  <a:cubicBezTo>
                    <a:pt x="1374084" y="6138204"/>
                    <a:pt x="0" y="4764120"/>
                    <a:pt x="0" y="3069102"/>
                  </a:cubicBezTo>
                  <a:cubicBezTo>
                    <a:pt x="0" y="1374084"/>
                    <a:pt x="1374084" y="0"/>
                    <a:pt x="306910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a:extLst>
                <a:ext uri="{FF2B5EF4-FFF2-40B4-BE49-F238E27FC236}">
                  <a16:creationId xmlns:a16="http://schemas.microsoft.com/office/drawing/2014/main" id="{ADD81E70-8411-D341-8CF6-8C09A4085A89}"/>
                </a:ext>
              </a:extLst>
            </p:cNvPr>
            <p:cNvSpPr/>
            <p:nvPr/>
          </p:nvSpPr>
          <p:spPr>
            <a:xfrm>
              <a:off x="18865400" y="6162589"/>
              <a:ext cx="3322380" cy="4103078"/>
            </a:xfrm>
            <a:custGeom>
              <a:avLst/>
              <a:gdLst>
                <a:gd name="connsiteX0" fmla="*/ 1270840 w 3322380"/>
                <a:gd name="connsiteY0" fmla="*/ 0 h 4103078"/>
                <a:gd name="connsiteX1" fmla="*/ 3322380 w 3322380"/>
                <a:gd name="connsiteY1" fmla="*/ 2051539 h 4103078"/>
                <a:gd name="connsiteX2" fmla="*/ 1270840 w 3322380"/>
                <a:gd name="connsiteY2" fmla="*/ 4103078 h 4103078"/>
                <a:gd name="connsiteX3" fmla="*/ 123806 w 3322380"/>
                <a:gd name="connsiteY3" fmla="*/ 3752707 h 4103078"/>
                <a:gd name="connsiteX4" fmla="*/ 0 w 3322380"/>
                <a:gd name="connsiteY4" fmla="*/ 3660126 h 4103078"/>
                <a:gd name="connsiteX5" fmla="*/ 88496 w 3322380"/>
                <a:gd name="connsiteY5" fmla="*/ 3514455 h 4103078"/>
                <a:gd name="connsiteX6" fmla="*/ 458920 w 3322380"/>
                <a:gd name="connsiteY6" fmla="*/ 2051539 h 4103078"/>
                <a:gd name="connsiteX7" fmla="*/ 88496 w 3322380"/>
                <a:gd name="connsiteY7" fmla="*/ 588623 h 4103078"/>
                <a:gd name="connsiteX8" fmla="*/ 0 w 3322380"/>
                <a:gd name="connsiteY8" fmla="*/ 442952 h 4103078"/>
                <a:gd name="connsiteX9" fmla="*/ 123806 w 3322380"/>
                <a:gd name="connsiteY9" fmla="*/ 350371 h 4103078"/>
                <a:gd name="connsiteX10" fmla="*/ 1270840 w 3322380"/>
                <a:gd name="connsiteY10" fmla="*/ 0 h 410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22380" h="4103078">
                  <a:moveTo>
                    <a:pt x="1270840" y="0"/>
                  </a:moveTo>
                  <a:cubicBezTo>
                    <a:pt x="2403876" y="0"/>
                    <a:pt x="3322380" y="918505"/>
                    <a:pt x="3322380" y="2051539"/>
                  </a:cubicBezTo>
                  <a:cubicBezTo>
                    <a:pt x="3322380" y="3184573"/>
                    <a:pt x="2403876" y="4103078"/>
                    <a:pt x="1270840" y="4103078"/>
                  </a:cubicBezTo>
                  <a:cubicBezTo>
                    <a:pt x="845952" y="4103078"/>
                    <a:pt x="451234" y="3973913"/>
                    <a:pt x="123806" y="3752707"/>
                  </a:cubicBezTo>
                  <a:lnTo>
                    <a:pt x="0" y="3660126"/>
                  </a:lnTo>
                  <a:lnTo>
                    <a:pt x="88496" y="3514455"/>
                  </a:lnTo>
                  <a:cubicBezTo>
                    <a:pt x="324732" y="3079584"/>
                    <a:pt x="458920" y="2581232"/>
                    <a:pt x="458920" y="2051539"/>
                  </a:cubicBezTo>
                  <a:cubicBezTo>
                    <a:pt x="458920" y="1521846"/>
                    <a:pt x="324732" y="1023494"/>
                    <a:pt x="88496" y="588623"/>
                  </a:cubicBezTo>
                  <a:lnTo>
                    <a:pt x="0" y="442952"/>
                  </a:lnTo>
                  <a:lnTo>
                    <a:pt x="123806" y="350371"/>
                  </a:lnTo>
                  <a:cubicBezTo>
                    <a:pt x="451234" y="129165"/>
                    <a:pt x="845952" y="0"/>
                    <a:pt x="127084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CC31C5A0-415B-B144-B60B-87D2B7E917AD}"/>
              </a:ext>
            </a:extLst>
          </p:cNvPr>
          <p:cNvSpPr txBox="1"/>
          <p:nvPr/>
        </p:nvSpPr>
        <p:spPr>
          <a:xfrm>
            <a:off x="2189870" y="5145026"/>
            <a:ext cx="9344560" cy="2677656"/>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Product should meet a certain consumer. Refers to a good or service being offered by a company. </a:t>
            </a:r>
          </a:p>
        </p:txBody>
      </p:sp>
      <p:grpSp>
        <p:nvGrpSpPr>
          <p:cNvPr id="5" name="Group 4">
            <a:extLst>
              <a:ext uri="{FF2B5EF4-FFF2-40B4-BE49-F238E27FC236}">
                <a16:creationId xmlns:a16="http://schemas.microsoft.com/office/drawing/2014/main" id="{B7131D0A-AC3B-CF4C-8634-D50D10E1EEE2}"/>
              </a:ext>
            </a:extLst>
          </p:cNvPr>
          <p:cNvGrpSpPr/>
          <p:nvPr/>
        </p:nvGrpSpPr>
        <p:grpSpPr>
          <a:xfrm>
            <a:off x="2195673" y="8309169"/>
            <a:ext cx="9361283" cy="1442348"/>
            <a:chOff x="2195673" y="8309169"/>
            <a:chExt cx="9361283" cy="1442348"/>
          </a:xfrm>
        </p:grpSpPr>
        <p:grpSp>
          <p:nvGrpSpPr>
            <p:cNvPr id="47" name="Group 46">
              <a:extLst>
                <a:ext uri="{FF2B5EF4-FFF2-40B4-BE49-F238E27FC236}">
                  <a16:creationId xmlns:a16="http://schemas.microsoft.com/office/drawing/2014/main" id="{B1388E35-F81F-6C4C-9463-40DED7FDF890}"/>
                </a:ext>
              </a:extLst>
            </p:cNvPr>
            <p:cNvGrpSpPr/>
            <p:nvPr/>
          </p:nvGrpSpPr>
          <p:grpSpPr>
            <a:xfrm>
              <a:off x="2195673" y="8430598"/>
              <a:ext cx="1230055" cy="1230055"/>
              <a:chOff x="3241678" y="8667849"/>
              <a:chExt cx="1652954" cy="1652954"/>
            </a:xfrm>
          </p:grpSpPr>
          <p:sp>
            <p:nvSpPr>
              <p:cNvPr id="48" name="Oval 47">
                <a:extLst>
                  <a:ext uri="{FF2B5EF4-FFF2-40B4-BE49-F238E27FC236}">
                    <a16:creationId xmlns:a16="http://schemas.microsoft.com/office/drawing/2014/main" id="{E66525FD-75E0-AC41-A4AB-8BD260EE7636}"/>
                  </a:ext>
                </a:extLst>
              </p:cNvPr>
              <p:cNvSpPr/>
              <p:nvPr/>
            </p:nvSpPr>
            <p:spPr>
              <a:xfrm>
                <a:off x="3241678" y="8667849"/>
                <a:ext cx="1652954" cy="16529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D0D38EC-F003-0343-9F72-944D7C15B743}"/>
                  </a:ext>
                </a:extLst>
              </p:cNvPr>
              <p:cNvGrpSpPr/>
              <p:nvPr/>
            </p:nvGrpSpPr>
            <p:grpSpPr>
              <a:xfrm>
                <a:off x="3671560" y="9060209"/>
                <a:ext cx="756144" cy="756142"/>
                <a:chOff x="4319588" y="2492375"/>
                <a:chExt cx="287338" cy="287338"/>
              </a:xfrm>
              <a:solidFill>
                <a:schemeClr val="bg1"/>
              </a:solidFill>
            </p:grpSpPr>
            <p:sp>
              <p:nvSpPr>
                <p:cNvPr id="50" name="Freeform 372">
                  <a:extLst>
                    <a:ext uri="{FF2B5EF4-FFF2-40B4-BE49-F238E27FC236}">
                      <a16:creationId xmlns:a16="http://schemas.microsoft.com/office/drawing/2014/main" id="{9162AFF3-551A-D145-BB24-F7460FCBEC2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73">
                  <a:extLst>
                    <a:ext uri="{FF2B5EF4-FFF2-40B4-BE49-F238E27FC236}">
                      <a16:creationId xmlns:a16="http://schemas.microsoft.com/office/drawing/2014/main" id="{2322212A-B315-B342-A481-D3CF9DA4696F}"/>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 name="Grupo 298">
              <a:extLst>
                <a:ext uri="{FF2B5EF4-FFF2-40B4-BE49-F238E27FC236}">
                  <a16:creationId xmlns:a16="http://schemas.microsoft.com/office/drawing/2014/main" id="{0BCBD9C1-05D7-104F-9133-14FC3FCDC316}"/>
                </a:ext>
              </a:extLst>
            </p:cNvPr>
            <p:cNvGrpSpPr/>
            <p:nvPr/>
          </p:nvGrpSpPr>
          <p:grpSpPr>
            <a:xfrm>
              <a:off x="3749875" y="8309169"/>
              <a:ext cx="7807081" cy="1442348"/>
              <a:chOff x="4247967" y="10692157"/>
              <a:chExt cx="9265797" cy="1442348"/>
            </a:xfrm>
          </p:grpSpPr>
          <p:sp>
            <p:nvSpPr>
              <p:cNvPr id="60" name="CuadroTexto 395">
                <a:extLst>
                  <a:ext uri="{FF2B5EF4-FFF2-40B4-BE49-F238E27FC236}">
                    <a16:creationId xmlns:a16="http://schemas.microsoft.com/office/drawing/2014/main" id="{03F11EFE-7362-F049-A9B1-7E36FA60EADD}"/>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61" name="Rectangle 40">
                <a:extLst>
                  <a:ext uri="{FF2B5EF4-FFF2-40B4-BE49-F238E27FC236}">
                    <a16:creationId xmlns:a16="http://schemas.microsoft.com/office/drawing/2014/main" id="{C3F66564-5779-3242-968A-5C87351B11DA}"/>
                  </a:ext>
                </a:extLst>
              </p:cNvPr>
              <p:cNvSpPr/>
              <p:nvPr/>
            </p:nvSpPr>
            <p:spPr>
              <a:xfrm>
                <a:off x="4247967" y="11180398"/>
                <a:ext cx="9265797"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product should meet a certain consumer. </a:t>
                </a:r>
              </a:p>
            </p:txBody>
          </p:sp>
        </p:grpSp>
      </p:grpSp>
      <p:grpSp>
        <p:nvGrpSpPr>
          <p:cNvPr id="3" name="Group 2">
            <a:extLst>
              <a:ext uri="{FF2B5EF4-FFF2-40B4-BE49-F238E27FC236}">
                <a16:creationId xmlns:a16="http://schemas.microsoft.com/office/drawing/2014/main" id="{1AF62724-41B6-CF43-8EEF-EC634FD40EA7}"/>
              </a:ext>
            </a:extLst>
          </p:cNvPr>
          <p:cNvGrpSpPr/>
          <p:nvPr/>
        </p:nvGrpSpPr>
        <p:grpSpPr>
          <a:xfrm>
            <a:off x="2183798" y="10148894"/>
            <a:ext cx="9373158" cy="1442348"/>
            <a:chOff x="2183798" y="10647250"/>
            <a:chExt cx="9373158" cy="1442348"/>
          </a:xfrm>
        </p:grpSpPr>
        <p:grpSp>
          <p:nvGrpSpPr>
            <p:cNvPr id="52" name="Group 51">
              <a:extLst>
                <a:ext uri="{FF2B5EF4-FFF2-40B4-BE49-F238E27FC236}">
                  <a16:creationId xmlns:a16="http://schemas.microsoft.com/office/drawing/2014/main" id="{5FD14B41-318D-A04A-B47D-1ECEAD96196D}"/>
                </a:ext>
              </a:extLst>
            </p:cNvPr>
            <p:cNvGrpSpPr/>
            <p:nvPr/>
          </p:nvGrpSpPr>
          <p:grpSpPr>
            <a:xfrm>
              <a:off x="2183798" y="10753397"/>
              <a:ext cx="1230055" cy="1230055"/>
              <a:chOff x="10427989" y="8667849"/>
              <a:chExt cx="1652954" cy="1652954"/>
            </a:xfrm>
          </p:grpSpPr>
          <p:sp>
            <p:nvSpPr>
              <p:cNvPr id="53" name="Oval 52">
                <a:extLst>
                  <a:ext uri="{FF2B5EF4-FFF2-40B4-BE49-F238E27FC236}">
                    <a16:creationId xmlns:a16="http://schemas.microsoft.com/office/drawing/2014/main" id="{06D3002B-D471-C74A-9EFC-AA2048C46CC9}"/>
                  </a:ext>
                </a:extLst>
              </p:cNvPr>
              <p:cNvSpPr/>
              <p:nvPr/>
            </p:nvSpPr>
            <p:spPr>
              <a:xfrm>
                <a:off x="10427989" y="8667849"/>
                <a:ext cx="1652954" cy="16529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3DFE1F37-0C54-9642-9463-DA43121391FB}"/>
                  </a:ext>
                </a:extLst>
              </p:cNvPr>
              <p:cNvGrpSpPr/>
              <p:nvPr/>
            </p:nvGrpSpPr>
            <p:grpSpPr>
              <a:xfrm>
                <a:off x="10822702" y="9025040"/>
                <a:ext cx="863529" cy="825490"/>
                <a:chOff x="4833935" y="3983047"/>
                <a:chExt cx="360361" cy="344489"/>
              </a:xfrm>
              <a:solidFill>
                <a:schemeClr val="bg1"/>
              </a:solidFill>
            </p:grpSpPr>
            <p:sp>
              <p:nvSpPr>
                <p:cNvPr id="55" name="Freeform 54">
                  <a:extLst>
                    <a:ext uri="{FF2B5EF4-FFF2-40B4-BE49-F238E27FC236}">
                      <a16:creationId xmlns:a16="http://schemas.microsoft.com/office/drawing/2014/main" id="{62C8F4F9-F864-B946-9E9D-BAC9F9DD69E4}"/>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55">
                  <a:extLst>
                    <a:ext uri="{FF2B5EF4-FFF2-40B4-BE49-F238E27FC236}">
                      <a16:creationId xmlns:a16="http://schemas.microsoft.com/office/drawing/2014/main" id="{7E7A65C1-B916-4040-B2E8-8CDD0047CBE4}"/>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56">
                  <a:extLst>
                    <a:ext uri="{FF2B5EF4-FFF2-40B4-BE49-F238E27FC236}">
                      <a16:creationId xmlns:a16="http://schemas.microsoft.com/office/drawing/2014/main" id="{7E3B3365-DE79-9045-A344-433742C8D4EA}"/>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57">
                  <a:extLst>
                    <a:ext uri="{FF2B5EF4-FFF2-40B4-BE49-F238E27FC236}">
                      <a16:creationId xmlns:a16="http://schemas.microsoft.com/office/drawing/2014/main" id="{F02A620E-4C97-6840-8126-9886A9ED0E7B}"/>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65" name="Grupo 298">
              <a:extLst>
                <a:ext uri="{FF2B5EF4-FFF2-40B4-BE49-F238E27FC236}">
                  <a16:creationId xmlns:a16="http://schemas.microsoft.com/office/drawing/2014/main" id="{15D78175-28B7-E044-8E3F-83DEA632CCDB}"/>
                </a:ext>
              </a:extLst>
            </p:cNvPr>
            <p:cNvGrpSpPr/>
            <p:nvPr/>
          </p:nvGrpSpPr>
          <p:grpSpPr>
            <a:xfrm>
              <a:off x="3749875" y="10647250"/>
              <a:ext cx="7807081" cy="1442348"/>
              <a:chOff x="4247967" y="10692157"/>
              <a:chExt cx="9265797" cy="1442348"/>
            </a:xfrm>
          </p:grpSpPr>
          <p:sp>
            <p:nvSpPr>
              <p:cNvPr id="66" name="CuadroTexto 395">
                <a:extLst>
                  <a:ext uri="{FF2B5EF4-FFF2-40B4-BE49-F238E27FC236}">
                    <a16:creationId xmlns:a16="http://schemas.microsoft.com/office/drawing/2014/main" id="{510ECD0C-81D2-E343-BF73-0E0CD6C960D9}"/>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67" name="Rectangle 40">
                <a:extLst>
                  <a:ext uri="{FF2B5EF4-FFF2-40B4-BE49-F238E27FC236}">
                    <a16:creationId xmlns:a16="http://schemas.microsoft.com/office/drawing/2014/main" id="{A8C6B028-CF96-A64E-8CB9-7E4D01B88A1B}"/>
                  </a:ext>
                </a:extLst>
              </p:cNvPr>
              <p:cNvSpPr/>
              <p:nvPr/>
            </p:nvSpPr>
            <p:spPr>
              <a:xfrm>
                <a:off x="4247967" y="11180398"/>
                <a:ext cx="9265797"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product should meet a certain consumer. </a:t>
                </a:r>
              </a:p>
            </p:txBody>
          </p:sp>
        </p:grpSp>
      </p:grpSp>
      <p:sp>
        <p:nvSpPr>
          <p:cNvPr id="70" name="Rectangle 69">
            <a:extLst>
              <a:ext uri="{FF2B5EF4-FFF2-40B4-BE49-F238E27FC236}">
                <a16:creationId xmlns:a16="http://schemas.microsoft.com/office/drawing/2014/main" id="{F9619E04-BF08-A74C-893D-134E194248A1}"/>
              </a:ext>
            </a:extLst>
          </p:cNvPr>
          <p:cNvSpPr/>
          <p:nvPr/>
        </p:nvSpPr>
        <p:spPr>
          <a:xfrm>
            <a:off x="19398066" y="7801337"/>
            <a:ext cx="2090334"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+25</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grpSp>
        <p:nvGrpSpPr>
          <p:cNvPr id="9" name="Group 8">
            <a:extLst>
              <a:ext uri="{FF2B5EF4-FFF2-40B4-BE49-F238E27FC236}">
                <a16:creationId xmlns:a16="http://schemas.microsoft.com/office/drawing/2014/main" id="{990FCE21-B505-9E46-BA28-DFC0FD66A6E1}"/>
              </a:ext>
            </a:extLst>
          </p:cNvPr>
          <p:cNvGrpSpPr/>
          <p:nvPr/>
        </p:nvGrpSpPr>
        <p:grpSpPr>
          <a:xfrm>
            <a:off x="14258782" y="7311366"/>
            <a:ext cx="3221498" cy="2426491"/>
            <a:chOff x="14258782" y="7701982"/>
            <a:chExt cx="3221498" cy="2426491"/>
          </a:xfrm>
        </p:grpSpPr>
        <p:sp>
          <p:nvSpPr>
            <p:cNvPr id="69" name="Rectangle 68">
              <a:extLst>
                <a:ext uri="{FF2B5EF4-FFF2-40B4-BE49-F238E27FC236}">
                  <a16:creationId xmlns:a16="http://schemas.microsoft.com/office/drawing/2014/main" id="{7724CA3D-7A95-8040-BE6E-08F4835F4E89}"/>
                </a:ext>
              </a:extLst>
            </p:cNvPr>
            <p:cNvSpPr/>
            <p:nvPr/>
          </p:nvSpPr>
          <p:spPr>
            <a:xfrm>
              <a:off x="14639202" y="7701982"/>
              <a:ext cx="2460658"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+70</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71" name="Rectangle 40">
              <a:extLst>
                <a:ext uri="{FF2B5EF4-FFF2-40B4-BE49-F238E27FC236}">
                  <a16:creationId xmlns:a16="http://schemas.microsoft.com/office/drawing/2014/main" id="{F8AEDBB3-1A6A-5D43-A850-C9B09463373F}"/>
                </a:ext>
              </a:extLst>
            </p:cNvPr>
            <p:cNvSpPr/>
            <p:nvPr/>
          </p:nvSpPr>
          <p:spPr>
            <a:xfrm>
              <a:off x="14258782" y="8743478"/>
              <a:ext cx="3221498" cy="1384995"/>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grpSp>
        <p:nvGrpSpPr>
          <p:cNvPr id="35" name="Grupo 349">
            <a:extLst>
              <a:ext uri="{FF2B5EF4-FFF2-40B4-BE49-F238E27FC236}">
                <a16:creationId xmlns:a16="http://schemas.microsoft.com/office/drawing/2014/main" id="{F50FA1AC-8430-0341-BB97-15B07548A298}"/>
              </a:ext>
            </a:extLst>
          </p:cNvPr>
          <p:cNvGrpSpPr/>
          <p:nvPr/>
        </p:nvGrpSpPr>
        <p:grpSpPr>
          <a:xfrm>
            <a:off x="2668308" y="1022190"/>
            <a:ext cx="19041035" cy="2561450"/>
            <a:chOff x="2668308" y="861425"/>
            <a:chExt cx="19041035" cy="2561450"/>
          </a:xfrm>
        </p:grpSpPr>
        <p:sp>
          <p:nvSpPr>
            <p:cNvPr id="36" name="CuadroTexto 350">
              <a:extLst>
                <a:ext uri="{FF2B5EF4-FFF2-40B4-BE49-F238E27FC236}">
                  <a16:creationId xmlns:a16="http://schemas.microsoft.com/office/drawing/2014/main" id="{F65E51E0-08FF-854A-A972-BEBF45C898CF}"/>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37" name="CuadroTexto 351">
              <a:extLst>
                <a:ext uri="{FF2B5EF4-FFF2-40B4-BE49-F238E27FC236}">
                  <a16:creationId xmlns:a16="http://schemas.microsoft.com/office/drawing/2014/main" id="{E196C5F8-1743-3947-8511-9B3073912A1C}"/>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44298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EAF9E2F-51CD-244D-A17C-6EBE48B97B4C}"/>
              </a:ext>
            </a:extLst>
          </p:cNvPr>
          <p:cNvGrpSpPr/>
          <p:nvPr/>
        </p:nvGrpSpPr>
        <p:grpSpPr>
          <a:xfrm>
            <a:off x="2240439" y="4382814"/>
            <a:ext cx="7792206" cy="7486902"/>
            <a:chOff x="8292722" y="4382814"/>
            <a:chExt cx="7792206" cy="7486902"/>
          </a:xfrm>
        </p:grpSpPr>
        <p:sp>
          <p:nvSpPr>
            <p:cNvPr id="40" name="Oval 39">
              <a:extLst>
                <a:ext uri="{FF2B5EF4-FFF2-40B4-BE49-F238E27FC236}">
                  <a16:creationId xmlns:a16="http://schemas.microsoft.com/office/drawing/2014/main" id="{B62109A0-CF7C-DB4A-8C1C-293371DBB50C}"/>
                </a:ext>
              </a:extLst>
            </p:cNvPr>
            <p:cNvSpPr/>
            <p:nvPr/>
          </p:nvSpPr>
          <p:spPr>
            <a:xfrm>
              <a:off x="9632786" y="4382814"/>
              <a:ext cx="5112078" cy="5112075"/>
            </a:xfrm>
            <a:prstGeom prst="ellipse">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ED58AE6-951D-5A49-BE04-FEC848C861E0}"/>
                </a:ext>
              </a:extLst>
            </p:cNvPr>
            <p:cNvSpPr/>
            <p:nvPr/>
          </p:nvSpPr>
          <p:spPr>
            <a:xfrm>
              <a:off x="8292722" y="6757641"/>
              <a:ext cx="5112078" cy="5112075"/>
            </a:xfrm>
            <a:prstGeom prst="ellipse">
              <a:avLst/>
            </a:prstGeom>
            <a:no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BF9576A-5F12-FC43-A69D-152A84CC03E7}"/>
                </a:ext>
              </a:extLst>
            </p:cNvPr>
            <p:cNvSpPr/>
            <p:nvPr/>
          </p:nvSpPr>
          <p:spPr>
            <a:xfrm>
              <a:off x="10972850" y="6757641"/>
              <a:ext cx="5112078" cy="5112075"/>
            </a:xfrm>
            <a:prstGeom prst="ellipse">
              <a:avLst/>
            </a:prstGeom>
            <a:no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5AF9C49-5657-3446-ACE2-AF9DF24BFC11}"/>
                </a:ext>
              </a:extLst>
            </p:cNvPr>
            <p:cNvGrpSpPr/>
            <p:nvPr/>
          </p:nvGrpSpPr>
          <p:grpSpPr>
            <a:xfrm>
              <a:off x="11738457" y="5050009"/>
              <a:ext cx="1019217" cy="1019214"/>
              <a:chOff x="4319588" y="2492375"/>
              <a:chExt cx="287338" cy="287338"/>
            </a:xfrm>
            <a:solidFill>
              <a:schemeClr val="accent1"/>
            </a:solidFill>
          </p:grpSpPr>
          <p:sp>
            <p:nvSpPr>
              <p:cNvPr id="47" name="Freeform 372">
                <a:extLst>
                  <a:ext uri="{FF2B5EF4-FFF2-40B4-BE49-F238E27FC236}">
                    <a16:creationId xmlns:a16="http://schemas.microsoft.com/office/drawing/2014/main" id="{D4FE6360-AABE-D248-B9C0-8F02AB8B555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73">
                <a:extLst>
                  <a:ext uri="{FF2B5EF4-FFF2-40B4-BE49-F238E27FC236}">
                    <a16:creationId xmlns:a16="http://schemas.microsoft.com/office/drawing/2014/main" id="{89D3DCB1-A9C0-824E-BDF1-15D64FF4E6E8}"/>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BD075238-596E-E945-B8EB-FD58C68ACFB5}"/>
                </a:ext>
              </a:extLst>
            </p:cNvPr>
            <p:cNvGrpSpPr/>
            <p:nvPr/>
          </p:nvGrpSpPr>
          <p:grpSpPr>
            <a:xfrm>
              <a:off x="14238683" y="9459020"/>
              <a:ext cx="976491" cy="980772"/>
              <a:chOff x="9161458" y="1803401"/>
              <a:chExt cx="360368" cy="361949"/>
            </a:xfrm>
            <a:solidFill>
              <a:schemeClr val="accent2"/>
            </a:solidFill>
          </p:grpSpPr>
          <p:sp>
            <p:nvSpPr>
              <p:cNvPr id="50" name="Freeform 101">
                <a:extLst>
                  <a:ext uri="{FF2B5EF4-FFF2-40B4-BE49-F238E27FC236}">
                    <a16:creationId xmlns:a16="http://schemas.microsoft.com/office/drawing/2014/main" id="{C9C241B0-55B3-6B48-A9D9-7C8E24D5DFB3}"/>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02">
                <a:extLst>
                  <a:ext uri="{FF2B5EF4-FFF2-40B4-BE49-F238E27FC236}">
                    <a16:creationId xmlns:a16="http://schemas.microsoft.com/office/drawing/2014/main" id="{07E02711-8054-3A4C-A6EE-F500853375A9}"/>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103">
                <a:extLst>
                  <a:ext uri="{FF2B5EF4-FFF2-40B4-BE49-F238E27FC236}">
                    <a16:creationId xmlns:a16="http://schemas.microsoft.com/office/drawing/2014/main" id="{F389DDD3-4865-E948-BEA2-19D15A8763F8}"/>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104">
                <a:extLst>
                  <a:ext uri="{FF2B5EF4-FFF2-40B4-BE49-F238E27FC236}">
                    <a16:creationId xmlns:a16="http://schemas.microsoft.com/office/drawing/2014/main" id="{84A7689D-E5CF-7944-9B3D-E40C7B7082CA}"/>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105">
                <a:extLst>
                  <a:ext uri="{FF2B5EF4-FFF2-40B4-BE49-F238E27FC236}">
                    <a16:creationId xmlns:a16="http://schemas.microsoft.com/office/drawing/2014/main" id="{CB7909E6-9C09-754F-A808-ABA0C28A3883}"/>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5" name="Group 54">
              <a:extLst>
                <a:ext uri="{FF2B5EF4-FFF2-40B4-BE49-F238E27FC236}">
                  <a16:creationId xmlns:a16="http://schemas.microsoft.com/office/drawing/2014/main" id="{2833962E-0DB2-DD43-9F7B-A8E4D8FC3B56}"/>
                </a:ext>
              </a:extLst>
            </p:cNvPr>
            <p:cNvGrpSpPr/>
            <p:nvPr/>
          </p:nvGrpSpPr>
          <p:grpSpPr>
            <a:xfrm>
              <a:off x="9179923" y="9441659"/>
              <a:ext cx="1029341" cy="983996"/>
              <a:chOff x="4833935" y="3983047"/>
              <a:chExt cx="360361" cy="344489"/>
            </a:xfrm>
            <a:solidFill>
              <a:schemeClr val="accent3"/>
            </a:solidFill>
          </p:grpSpPr>
          <p:sp>
            <p:nvSpPr>
              <p:cNvPr id="56" name="Freeform 55">
                <a:extLst>
                  <a:ext uri="{FF2B5EF4-FFF2-40B4-BE49-F238E27FC236}">
                    <a16:creationId xmlns:a16="http://schemas.microsoft.com/office/drawing/2014/main" id="{8EC6080E-992A-1B49-A02A-276C96C83AAF}"/>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56">
                <a:extLst>
                  <a:ext uri="{FF2B5EF4-FFF2-40B4-BE49-F238E27FC236}">
                    <a16:creationId xmlns:a16="http://schemas.microsoft.com/office/drawing/2014/main" id="{FF539F98-9044-D34A-B754-BEB3649EAC44}"/>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57">
                <a:extLst>
                  <a:ext uri="{FF2B5EF4-FFF2-40B4-BE49-F238E27FC236}">
                    <a16:creationId xmlns:a16="http://schemas.microsoft.com/office/drawing/2014/main" id="{29001A6C-88F4-4841-A22B-03EF05A6EA67}"/>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58">
                <a:extLst>
                  <a:ext uri="{FF2B5EF4-FFF2-40B4-BE49-F238E27FC236}">
                    <a16:creationId xmlns:a16="http://schemas.microsoft.com/office/drawing/2014/main" id="{DD75BE3E-1F5F-0047-B3DF-44B1A43F5B08}"/>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 name="Group 8">
            <a:extLst>
              <a:ext uri="{FF2B5EF4-FFF2-40B4-BE49-F238E27FC236}">
                <a16:creationId xmlns:a16="http://schemas.microsoft.com/office/drawing/2014/main" id="{6D90EEDC-941F-F145-9C1A-E103C039DC7A}"/>
              </a:ext>
            </a:extLst>
          </p:cNvPr>
          <p:cNvGrpSpPr/>
          <p:nvPr/>
        </p:nvGrpSpPr>
        <p:grpSpPr>
          <a:xfrm>
            <a:off x="11336989" y="5882819"/>
            <a:ext cx="5087251" cy="4306275"/>
            <a:chOff x="12138316" y="5882819"/>
            <a:chExt cx="5087251" cy="4306275"/>
          </a:xfrm>
        </p:grpSpPr>
        <p:grpSp>
          <p:nvGrpSpPr>
            <p:cNvPr id="6" name="Group 5">
              <a:extLst>
                <a:ext uri="{FF2B5EF4-FFF2-40B4-BE49-F238E27FC236}">
                  <a16:creationId xmlns:a16="http://schemas.microsoft.com/office/drawing/2014/main" id="{E40EC04B-9488-B246-B357-779DF9C5FC6A}"/>
                </a:ext>
              </a:extLst>
            </p:cNvPr>
            <p:cNvGrpSpPr/>
            <p:nvPr/>
          </p:nvGrpSpPr>
          <p:grpSpPr>
            <a:xfrm>
              <a:off x="12138316" y="5882819"/>
              <a:ext cx="5087251" cy="1685205"/>
              <a:chOff x="10957096" y="3796093"/>
              <a:chExt cx="5087251" cy="1685205"/>
            </a:xfrm>
          </p:grpSpPr>
          <p:sp>
            <p:nvSpPr>
              <p:cNvPr id="61" name="Oval 60">
                <a:extLst>
                  <a:ext uri="{FF2B5EF4-FFF2-40B4-BE49-F238E27FC236}">
                    <a16:creationId xmlns:a16="http://schemas.microsoft.com/office/drawing/2014/main" id="{7B22B123-2241-7A49-8FD4-72CE93EDB133}"/>
                  </a:ext>
                </a:extLst>
              </p:cNvPr>
              <p:cNvSpPr/>
              <p:nvPr/>
            </p:nvSpPr>
            <p:spPr>
              <a:xfrm>
                <a:off x="10957096" y="3901440"/>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F627583C-EC9E-A84D-BE17-89155E446887}"/>
                  </a:ext>
                </a:extLst>
              </p:cNvPr>
              <p:cNvSpPr txBox="1"/>
              <p:nvPr/>
            </p:nvSpPr>
            <p:spPr>
              <a:xfrm>
                <a:off x="11253653" y="4232400"/>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01</a:t>
                </a:r>
              </a:p>
            </p:txBody>
          </p:sp>
          <p:sp>
            <p:nvSpPr>
              <p:cNvPr id="66" name="TextBox 65">
                <a:extLst>
                  <a:ext uri="{FF2B5EF4-FFF2-40B4-BE49-F238E27FC236}">
                    <a16:creationId xmlns:a16="http://schemas.microsoft.com/office/drawing/2014/main" id="{28621766-1C52-7A4F-805C-F52E47C66B1F}"/>
                  </a:ext>
                </a:extLst>
              </p:cNvPr>
              <p:cNvSpPr txBox="1"/>
              <p:nvPr/>
            </p:nvSpPr>
            <p:spPr>
              <a:xfrm flipH="1">
                <a:off x="12727238" y="3796093"/>
                <a:ext cx="3317109"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grpSp>
          <p:nvGrpSpPr>
            <p:cNvPr id="7" name="Group 6">
              <a:extLst>
                <a:ext uri="{FF2B5EF4-FFF2-40B4-BE49-F238E27FC236}">
                  <a16:creationId xmlns:a16="http://schemas.microsoft.com/office/drawing/2014/main" id="{81965128-2F11-CC42-97F4-681C7228FF1A}"/>
                </a:ext>
              </a:extLst>
            </p:cNvPr>
            <p:cNvGrpSpPr/>
            <p:nvPr/>
          </p:nvGrpSpPr>
          <p:grpSpPr>
            <a:xfrm>
              <a:off x="12138316" y="8503889"/>
              <a:ext cx="5087251" cy="1685205"/>
              <a:chOff x="10957096" y="5797446"/>
              <a:chExt cx="5087251" cy="1685205"/>
            </a:xfrm>
          </p:grpSpPr>
          <p:sp>
            <p:nvSpPr>
              <p:cNvPr id="96" name="Oval 95">
                <a:extLst>
                  <a:ext uri="{FF2B5EF4-FFF2-40B4-BE49-F238E27FC236}">
                    <a16:creationId xmlns:a16="http://schemas.microsoft.com/office/drawing/2014/main" id="{A8A6D2A5-CD78-934A-A929-961A4B3A4C90}"/>
                  </a:ext>
                </a:extLst>
              </p:cNvPr>
              <p:cNvSpPr/>
              <p:nvPr/>
            </p:nvSpPr>
            <p:spPr>
              <a:xfrm>
                <a:off x="10957096" y="5902793"/>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292C1107-ABD1-9F43-958E-9A5BCD7B8E99}"/>
                  </a:ext>
                </a:extLst>
              </p:cNvPr>
              <p:cNvSpPr txBox="1"/>
              <p:nvPr/>
            </p:nvSpPr>
            <p:spPr>
              <a:xfrm>
                <a:off x="11253653" y="6233753"/>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03</a:t>
                </a:r>
              </a:p>
            </p:txBody>
          </p:sp>
          <p:sp>
            <p:nvSpPr>
              <p:cNvPr id="98" name="TextBox 97">
                <a:extLst>
                  <a:ext uri="{FF2B5EF4-FFF2-40B4-BE49-F238E27FC236}">
                    <a16:creationId xmlns:a16="http://schemas.microsoft.com/office/drawing/2014/main" id="{9A387413-E88A-C248-ABFB-FF42DD7B93FA}"/>
                  </a:ext>
                </a:extLst>
              </p:cNvPr>
              <p:cNvSpPr txBox="1"/>
              <p:nvPr/>
            </p:nvSpPr>
            <p:spPr>
              <a:xfrm flipH="1">
                <a:off x="12727238" y="5797446"/>
                <a:ext cx="3317109"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grpSp>
      <p:grpSp>
        <p:nvGrpSpPr>
          <p:cNvPr id="10" name="Group 9">
            <a:extLst>
              <a:ext uri="{FF2B5EF4-FFF2-40B4-BE49-F238E27FC236}">
                <a16:creationId xmlns:a16="http://schemas.microsoft.com/office/drawing/2014/main" id="{1D9EB34F-E439-1C48-8D94-283AC1AE82DE}"/>
              </a:ext>
            </a:extLst>
          </p:cNvPr>
          <p:cNvGrpSpPr/>
          <p:nvPr/>
        </p:nvGrpSpPr>
        <p:grpSpPr>
          <a:xfrm>
            <a:off x="17237147" y="5882819"/>
            <a:ext cx="5087251" cy="4352386"/>
            <a:chOff x="17624006" y="5882819"/>
            <a:chExt cx="5087251" cy="4352386"/>
          </a:xfrm>
        </p:grpSpPr>
        <p:grpSp>
          <p:nvGrpSpPr>
            <p:cNvPr id="5" name="Group 4">
              <a:extLst>
                <a:ext uri="{FF2B5EF4-FFF2-40B4-BE49-F238E27FC236}">
                  <a16:creationId xmlns:a16="http://schemas.microsoft.com/office/drawing/2014/main" id="{EF114D37-7D07-0149-AD4F-C0F2E9A8838E}"/>
                </a:ext>
              </a:extLst>
            </p:cNvPr>
            <p:cNvGrpSpPr/>
            <p:nvPr/>
          </p:nvGrpSpPr>
          <p:grpSpPr>
            <a:xfrm>
              <a:off x="17624006" y="5882819"/>
              <a:ext cx="5087251" cy="1685205"/>
              <a:chOff x="16442786" y="3796093"/>
              <a:chExt cx="5087251" cy="1685205"/>
            </a:xfrm>
          </p:grpSpPr>
          <p:sp>
            <p:nvSpPr>
              <p:cNvPr id="67" name="Oval 66">
                <a:extLst>
                  <a:ext uri="{FF2B5EF4-FFF2-40B4-BE49-F238E27FC236}">
                    <a16:creationId xmlns:a16="http://schemas.microsoft.com/office/drawing/2014/main" id="{2C2229CA-B997-4941-9E24-7270318C4B87}"/>
                  </a:ext>
                </a:extLst>
              </p:cNvPr>
              <p:cNvSpPr/>
              <p:nvPr/>
            </p:nvSpPr>
            <p:spPr>
              <a:xfrm>
                <a:off x="16442786" y="3901440"/>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3C4BE893-6087-0546-98DC-E43E3CBA0643}"/>
                  </a:ext>
                </a:extLst>
              </p:cNvPr>
              <p:cNvSpPr txBox="1"/>
              <p:nvPr/>
            </p:nvSpPr>
            <p:spPr>
              <a:xfrm>
                <a:off x="16739343" y="4232400"/>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02</a:t>
                </a:r>
              </a:p>
            </p:txBody>
          </p:sp>
          <p:sp>
            <p:nvSpPr>
              <p:cNvPr id="70" name="TextBox 69">
                <a:extLst>
                  <a:ext uri="{FF2B5EF4-FFF2-40B4-BE49-F238E27FC236}">
                    <a16:creationId xmlns:a16="http://schemas.microsoft.com/office/drawing/2014/main" id="{01ED09AA-C648-3147-99DF-B48EAC1EEFC7}"/>
                  </a:ext>
                </a:extLst>
              </p:cNvPr>
              <p:cNvSpPr txBox="1"/>
              <p:nvPr/>
            </p:nvSpPr>
            <p:spPr>
              <a:xfrm flipH="1">
                <a:off x="18212928" y="3796093"/>
                <a:ext cx="3317109" cy="1685205"/>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a:t>
                </a:r>
              </a:p>
            </p:txBody>
          </p:sp>
        </p:grpSp>
        <p:sp>
          <p:nvSpPr>
            <p:cNvPr id="99" name="TextBox 98">
              <a:extLst>
                <a:ext uri="{FF2B5EF4-FFF2-40B4-BE49-F238E27FC236}">
                  <a16:creationId xmlns:a16="http://schemas.microsoft.com/office/drawing/2014/main" id="{FE7BD497-F635-6247-8135-550FB7422CE8}"/>
                </a:ext>
              </a:extLst>
            </p:cNvPr>
            <p:cNvSpPr txBox="1"/>
            <p:nvPr/>
          </p:nvSpPr>
          <p:spPr>
            <a:xfrm>
              <a:off x="17624007" y="8480879"/>
              <a:ext cx="4900064" cy="1754326"/>
            </a:xfrm>
            <a:prstGeom prst="rect">
              <a:avLst/>
            </a:prstGeom>
            <a:noFill/>
          </p:spPr>
          <p:txBody>
            <a:bodyPr wrap="square" rtlCol="0">
              <a:spAutoFit/>
            </a:bodyPr>
            <a:lstStyle/>
            <a:p>
              <a:r>
                <a:rPr lang="en-US" dirty="0">
                  <a:solidFill>
                    <a:schemeClr val="tx2"/>
                  </a:solidFill>
                  <a:latin typeface="Roboto Medium" panose="02000000000000000000" pitchFamily="2" charset="0"/>
                  <a:ea typeface="Roboto Medium" panose="02000000000000000000" pitchFamily="2" charset="0"/>
                  <a:cs typeface="Lato Light" panose="020F0502020204030203" pitchFamily="34" charset="0"/>
                </a:rPr>
                <a:t>You need to make sure you promote by company.</a:t>
              </a:r>
            </a:p>
          </p:txBody>
        </p:sp>
      </p:grpSp>
      <p:grpSp>
        <p:nvGrpSpPr>
          <p:cNvPr id="39" name="Grupo 349">
            <a:extLst>
              <a:ext uri="{FF2B5EF4-FFF2-40B4-BE49-F238E27FC236}">
                <a16:creationId xmlns:a16="http://schemas.microsoft.com/office/drawing/2014/main" id="{45F3AF0E-5F61-D64D-869C-2971A9CDA66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8C49BE85-C3F9-0D47-9E95-8600E060152B}"/>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5" name="CuadroTexto 351">
              <a:extLst>
                <a:ext uri="{FF2B5EF4-FFF2-40B4-BE49-F238E27FC236}">
                  <a16:creationId xmlns:a16="http://schemas.microsoft.com/office/drawing/2014/main" id="{DB79FFA3-FF96-3241-AC6F-1BCE50508058}"/>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100869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534CC42-C298-3A46-89DB-DCAE6737E1D1}"/>
              </a:ext>
            </a:extLst>
          </p:cNvPr>
          <p:cNvGrpSpPr/>
          <p:nvPr/>
        </p:nvGrpSpPr>
        <p:grpSpPr>
          <a:xfrm>
            <a:off x="8358717" y="4254761"/>
            <a:ext cx="7660216" cy="7871416"/>
            <a:chOff x="7646141" y="4292601"/>
            <a:chExt cx="6130184" cy="6299200"/>
          </a:xfrm>
        </p:grpSpPr>
        <p:sp>
          <p:nvSpPr>
            <p:cNvPr id="104" name="Freeform 103">
              <a:extLst>
                <a:ext uri="{FF2B5EF4-FFF2-40B4-BE49-F238E27FC236}">
                  <a16:creationId xmlns:a16="http://schemas.microsoft.com/office/drawing/2014/main" id="{0FD38A46-46FE-A541-90FA-8F473BAB7818}"/>
                </a:ext>
              </a:extLst>
            </p:cNvPr>
            <p:cNvSpPr/>
            <p:nvPr/>
          </p:nvSpPr>
          <p:spPr>
            <a:xfrm>
              <a:off x="10711233" y="4292601"/>
              <a:ext cx="3065092" cy="3149601"/>
            </a:xfrm>
            <a:custGeom>
              <a:avLst/>
              <a:gdLst>
                <a:gd name="connsiteX0" fmla="*/ 1248992 w 3065092"/>
                <a:gd name="connsiteY0" fmla="*/ 0 h 3149601"/>
                <a:gd name="connsiteX1" fmla="*/ 3065092 w 3065092"/>
                <a:gd name="connsiteY1" fmla="*/ 1816100 h 3149601"/>
                <a:gd name="connsiteX2" fmla="*/ 2533169 w 3065092"/>
                <a:gd name="connsiteY2" fmla="*/ 3100277 h 3149601"/>
                <a:gd name="connsiteX3" fmla="*/ 2478899 w 3065092"/>
                <a:gd name="connsiteY3" fmla="*/ 3149601 h 3149601"/>
                <a:gd name="connsiteX4" fmla="*/ 2404200 w 3065092"/>
                <a:gd name="connsiteY4" fmla="*/ 3081709 h 3149601"/>
                <a:gd name="connsiteX5" fmla="*/ 1248992 w 3065092"/>
                <a:gd name="connsiteY5" fmla="*/ 2667000 h 3149601"/>
                <a:gd name="connsiteX6" fmla="*/ 93784 w 3065092"/>
                <a:gd name="connsiteY6" fmla="*/ 3081709 h 3149601"/>
                <a:gd name="connsiteX7" fmla="*/ 19085 w 3065092"/>
                <a:gd name="connsiteY7" fmla="*/ 3149601 h 3149601"/>
                <a:gd name="connsiteX8" fmla="*/ 0 w 3065092"/>
                <a:gd name="connsiteY8" fmla="*/ 3132255 h 3149601"/>
                <a:gd name="connsiteX9" fmla="*/ 35185 w 3065092"/>
                <a:gd name="connsiteY9" fmla="*/ 3100277 h 3149601"/>
                <a:gd name="connsiteX10" fmla="*/ 567108 w 3065092"/>
                <a:gd name="connsiteY10" fmla="*/ 1816100 h 3149601"/>
                <a:gd name="connsiteX11" fmla="*/ 35185 w 3065092"/>
                <a:gd name="connsiteY11" fmla="*/ 531924 h 3149601"/>
                <a:gd name="connsiteX12" fmla="*/ 0 w 3065092"/>
                <a:gd name="connsiteY12" fmla="*/ 499946 h 3149601"/>
                <a:gd name="connsiteX13" fmla="*/ 93784 w 3065092"/>
                <a:gd name="connsiteY13" fmla="*/ 414709 h 3149601"/>
                <a:gd name="connsiteX14" fmla="*/ 1248992 w 3065092"/>
                <a:gd name="connsiteY14" fmla="*/ 0 h 314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5092" h="3149601">
                  <a:moveTo>
                    <a:pt x="1248992" y="0"/>
                  </a:moveTo>
                  <a:cubicBezTo>
                    <a:pt x="2251996" y="0"/>
                    <a:pt x="3065092" y="813096"/>
                    <a:pt x="3065092" y="1816100"/>
                  </a:cubicBezTo>
                  <a:cubicBezTo>
                    <a:pt x="3065092" y="2317602"/>
                    <a:pt x="2861818" y="2771627"/>
                    <a:pt x="2533169" y="3100277"/>
                  </a:cubicBezTo>
                  <a:lnTo>
                    <a:pt x="2478899" y="3149601"/>
                  </a:lnTo>
                  <a:lnTo>
                    <a:pt x="2404200" y="3081709"/>
                  </a:lnTo>
                  <a:cubicBezTo>
                    <a:pt x="2090271" y="2822632"/>
                    <a:pt x="1687806" y="2667000"/>
                    <a:pt x="1248992" y="2667000"/>
                  </a:cubicBezTo>
                  <a:cubicBezTo>
                    <a:pt x="810178" y="2667000"/>
                    <a:pt x="407713" y="2822632"/>
                    <a:pt x="93784" y="3081709"/>
                  </a:cubicBezTo>
                  <a:lnTo>
                    <a:pt x="19085" y="3149601"/>
                  </a:lnTo>
                  <a:lnTo>
                    <a:pt x="0" y="3132255"/>
                  </a:lnTo>
                  <a:lnTo>
                    <a:pt x="35185" y="3100277"/>
                  </a:lnTo>
                  <a:cubicBezTo>
                    <a:pt x="363834" y="2771627"/>
                    <a:pt x="567108" y="2317602"/>
                    <a:pt x="567108" y="1816100"/>
                  </a:cubicBezTo>
                  <a:cubicBezTo>
                    <a:pt x="567108" y="1314598"/>
                    <a:pt x="363834" y="860573"/>
                    <a:pt x="35185" y="531924"/>
                  </a:cubicBezTo>
                  <a:lnTo>
                    <a:pt x="0" y="499946"/>
                  </a:lnTo>
                  <a:lnTo>
                    <a:pt x="93784" y="414709"/>
                  </a:lnTo>
                  <a:cubicBezTo>
                    <a:pt x="407713" y="155631"/>
                    <a:pt x="810178" y="0"/>
                    <a:pt x="1248992"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a:extLst>
                <a:ext uri="{FF2B5EF4-FFF2-40B4-BE49-F238E27FC236}">
                  <a16:creationId xmlns:a16="http://schemas.microsoft.com/office/drawing/2014/main" id="{9C823846-CA74-D74B-983B-EDA00CE26BB6}"/>
                </a:ext>
              </a:extLst>
            </p:cNvPr>
            <p:cNvSpPr/>
            <p:nvPr/>
          </p:nvSpPr>
          <p:spPr>
            <a:xfrm>
              <a:off x="10144125" y="4792547"/>
              <a:ext cx="1134216" cy="2632309"/>
            </a:xfrm>
            <a:custGeom>
              <a:avLst/>
              <a:gdLst>
                <a:gd name="connsiteX0" fmla="*/ 567108 w 1134216"/>
                <a:gd name="connsiteY0" fmla="*/ 0 h 2632309"/>
                <a:gd name="connsiteX1" fmla="*/ 602293 w 1134216"/>
                <a:gd name="connsiteY1" fmla="*/ 31978 h 2632309"/>
                <a:gd name="connsiteX2" fmla="*/ 1134216 w 1134216"/>
                <a:gd name="connsiteY2" fmla="*/ 1316154 h 2632309"/>
                <a:gd name="connsiteX3" fmla="*/ 602293 w 1134216"/>
                <a:gd name="connsiteY3" fmla="*/ 2600331 h 2632309"/>
                <a:gd name="connsiteX4" fmla="*/ 567108 w 1134216"/>
                <a:gd name="connsiteY4" fmla="*/ 2632309 h 2632309"/>
                <a:gd name="connsiteX5" fmla="*/ 531924 w 1134216"/>
                <a:gd name="connsiteY5" fmla="*/ 2600331 h 2632309"/>
                <a:gd name="connsiteX6" fmla="*/ 0 w 1134216"/>
                <a:gd name="connsiteY6" fmla="*/ 1316154 h 2632309"/>
                <a:gd name="connsiteX7" fmla="*/ 531924 w 1134216"/>
                <a:gd name="connsiteY7" fmla="*/ 31978 h 2632309"/>
                <a:gd name="connsiteX8" fmla="*/ 567108 w 1134216"/>
                <a:gd name="connsiteY8" fmla="*/ 0 h 263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216" h="2632309">
                  <a:moveTo>
                    <a:pt x="567108" y="0"/>
                  </a:moveTo>
                  <a:lnTo>
                    <a:pt x="602293" y="31978"/>
                  </a:lnTo>
                  <a:cubicBezTo>
                    <a:pt x="930942" y="360627"/>
                    <a:pt x="1134216" y="814652"/>
                    <a:pt x="1134216" y="1316154"/>
                  </a:cubicBezTo>
                  <a:cubicBezTo>
                    <a:pt x="1134216" y="1817656"/>
                    <a:pt x="930942" y="2271681"/>
                    <a:pt x="602293" y="2600331"/>
                  </a:cubicBezTo>
                  <a:lnTo>
                    <a:pt x="567108" y="2632309"/>
                  </a:lnTo>
                  <a:lnTo>
                    <a:pt x="531924" y="2600331"/>
                  </a:lnTo>
                  <a:cubicBezTo>
                    <a:pt x="203274" y="2271681"/>
                    <a:pt x="0" y="1817656"/>
                    <a:pt x="0" y="1316154"/>
                  </a:cubicBezTo>
                  <a:cubicBezTo>
                    <a:pt x="0" y="814652"/>
                    <a:pt x="203274" y="360627"/>
                    <a:pt x="531924" y="31978"/>
                  </a:cubicBezTo>
                  <a:lnTo>
                    <a:pt x="56710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a:extLst>
                <a:ext uri="{FF2B5EF4-FFF2-40B4-BE49-F238E27FC236}">
                  <a16:creationId xmlns:a16="http://schemas.microsoft.com/office/drawing/2014/main" id="{FA1C5554-434B-8D48-A9F2-F285AE2108DD}"/>
                </a:ext>
              </a:extLst>
            </p:cNvPr>
            <p:cNvSpPr/>
            <p:nvPr/>
          </p:nvSpPr>
          <p:spPr>
            <a:xfrm>
              <a:off x="8232336" y="6959600"/>
              <a:ext cx="2459813" cy="965200"/>
            </a:xfrm>
            <a:custGeom>
              <a:avLst/>
              <a:gdLst>
                <a:gd name="connsiteX0" fmla="*/ 1229906 w 2459813"/>
                <a:gd name="connsiteY0" fmla="*/ 0 h 965200"/>
                <a:gd name="connsiteX1" fmla="*/ 2385114 w 2459813"/>
                <a:gd name="connsiteY1" fmla="*/ 414709 h 965200"/>
                <a:gd name="connsiteX2" fmla="*/ 2459813 w 2459813"/>
                <a:gd name="connsiteY2" fmla="*/ 482601 h 965200"/>
                <a:gd name="connsiteX3" fmla="*/ 2385114 w 2459813"/>
                <a:gd name="connsiteY3" fmla="*/ 550491 h 965200"/>
                <a:gd name="connsiteX4" fmla="*/ 1229906 w 2459813"/>
                <a:gd name="connsiteY4" fmla="*/ 965200 h 965200"/>
                <a:gd name="connsiteX5" fmla="*/ 74698 w 2459813"/>
                <a:gd name="connsiteY5" fmla="*/ 550491 h 965200"/>
                <a:gd name="connsiteX6" fmla="*/ 0 w 2459813"/>
                <a:gd name="connsiteY6" fmla="*/ 482601 h 965200"/>
                <a:gd name="connsiteX7" fmla="*/ 74698 w 2459813"/>
                <a:gd name="connsiteY7" fmla="*/ 414709 h 965200"/>
                <a:gd name="connsiteX8" fmla="*/ 1229906 w 2459813"/>
                <a:gd name="connsiteY8" fmla="*/ 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813" h="965200">
                  <a:moveTo>
                    <a:pt x="1229906" y="0"/>
                  </a:moveTo>
                  <a:cubicBezTo>
                    <a:pt x="1668720" y="0"/>
                    <a:pt x="2071185" y="155632"/>
                    <a:pt x="2385114" y="414709"/>
                  </a:cubicBezTo>
                  <a:lnTo>
                    <a:pt x="2459813" y="482601"/>
                  </a:lnTo>
                  <a:lnTo>
                    <a:pt x="2385114" y="550491"/>
                  </a:lnTo>
                  <a:cubicBezTo>
                    <a:pt x="2071185" y="809569"/>
                    <a:pt x="1668720" y="965200"/>
                    <a:pt x="1229906" y="965200"/>
                  </a:cubicBezTo>
                  <a:cubicBezTo>
                    <a:pt x="791092" y="965200"/>
                    <a:pt x="388627" y="809569"/>
                    <a:pt x="74698" y="550491"/>
                  </a:cubicBezTo>
                  <a:lnTo>
                    <a:pt x="0" y="482601"/>
                  </a:lnTo>
                  <a:lnTo>
                    <a:pt x="74698" y="414709"/>
                  </a:lnTo>
                  <a:cubicBezTo>
                    <a:pt x="388627" y="155632"/>
                    <a:pt x="791092" y="0"/>
                    <a:pt x="1229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a:extLst>
                <a:ext uri="{FF2B5EF4-FFF2-40B4-BE49-F238E27FC236}">
                  <a16:creationId xmlns:a16="http://schemas.microsoft.com/office/drawing/2014/main" id="{67D3E839-8767-FE40-B064-13400D9E1358}"/>
                </a:ext>
              </a:extLst>
            </p:cNvPr>
            <p:cNvSpPr/>
            <p:nvPr/>
          </p:nvSpPr>
          <p:spPr>
            <a:xfrm>
              <a:off x="10730318" y="6959600"/>
              <a:ext cx="2459814" cy="965200"/>
            </a:xfrm>
            <a:custGeom>
              <a:avLst/>
              <a:gdLst>
                <a:gd name="connsiteX0" fmla="*/ 1229907 w 2459814"/>
                <a:gd name="connsiteY0" fmla="*/ 0 h 965200"/>
                <a:gd name="connsiteX1" fmla="*/ 2385115 w 2459814"/>
                <a:gd name="connsiteY1" fmla="*/ 414709 h 965200"/>
                <a:gd name="connsiteX2" fmla="*/ 2459814 w 2459814"/>
                <a:gd name="connsiteY2" fmla="*/ 482601 h 965200"/>
                <a:gd name="connsiteX3" fmla="*/ 2385115 w 2459814"/>
                <a:gd name="connsiteY3" fmla="*/ 550491 h 965200"/>
                <a:gd name="connsiteX4" fmla="*/ 1229907 w 2459814"/>
                <a:gd name="connsiteY4" fmla="*/ 965200 h 965200"/>
                <a:gd name="connsiteX5" fmla="*/ 74699 w 2459814"/>
                <a:gd name="connsiteY5" fmla="*/ 550491 h 965200"/>
                <a:gd name="connsiteX6" fmla="*/ 0 w 2459814"/>
                <a:gd name="connsiteY6" fmla="*/ 482601 h 965200"/>
                <a:gd name="connsiteX7" fmla="*/ 74699 w 2459814"/>
                <a:gd name="connsiteY7" fmla="*/ 414709 h 965200"/>
                <a:gd name="connsiteX8" fmla="*/ 1229907 w 2459814"/>
                <a:gd name="connsiteY8" fmla="*/ 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9814" h="965200">
                  <a:moveTo>
                    <a:pt x="1229907" y="0"/>
                  </a:moveTo>
                  <a:cubicBezTo>
                    <a:pt x="1668721" y="0"/>
                    <a:pt x="2071186" y="155632"/>
                    <a:pt x="2385115" y="414709"/>
                  </a:cubicBezTo>
                  <a:lnTo>
                    <a:pt x="2459814" y="482601"/>
                  </a:lnTo>
                  <a:lnTo>
                    <a:pt x="2385115" y="550491"/>
                  </a:lnTo>
                  <a:cubicBezTo>
                    <a:pt x="2071186" y="809569"/>
                    <a:pt x="1668721" y="965200"/>
                    <a:pt x="1229907" y="965200"/>
                  </a:cubicBezTo>
                  <a:cubicBezTo>
                    <a:pt x="791093" y="965200"/>
                    <a:pt x="388628" y="809569"/>
                    <a:pt x="74699" y="550491"/>
                  </a:cubicBezTo>
                  <a:lnTo>
                    <a:pt x="0" y="482601"/>
                  </a:lnTo>
                  <a:lnTo>
                    <a:pt x="74699" y="414709"/>
                  </a:lnTo>
                  <a:cubicBezTo>
                    <a:pt x="388628" y="155632"/>
                    <a:pt x="791093" y="0"/>
                    <a:pt x="1229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a:extLst>
                <a:ext uri="{FF2B5EF4-FFF2-40B4-BE49-F238E27FC236}">
                  <a16:creationId xmlns:a16="http://schemas.microsoft.com/office/drawing/2014/main" id="{5144819A-BE87-954B-9B60-F6DA6DBBF1AC}"/>
                </a:ext>
              </a:extLst>
            </p:cNvPr>
            <p:cNvSpPr/>
            <p:nvPr/>
          </p:nvSpPr>
          <p:spPr>
            <a:xfrm>
              <a:off x="10692148" y="7424856"/>
              <a:ext cx="38170" cy="34691"/>
            </a:xfrm>
            <a:custGeom>
              <a:avLst/>
              <a:gdLst>
                <a:gd name="connsiteX0" fmla="*/ 19085 w 38170"/>
                <a:gd name="connsiteY0" fmla="*/ 0 h 34691"/>
                <a:gd name="connsiteX1" fmla="*/ 38170 w 38170"/>
                <a:gd name="connsiteY1" fmla="*/ 17346 h 34691"/>
                <a:gd name="connsiteX2" fmla="*/ 19085 w 38170"/>
                <a:gd name="connsiteY2" fmla="*/ 34691 h 34691"/>
                <a:gd name="connsiteX3" fmla="*/ 0 w 38170"/>
                <a:gd name="connsiteY3" fmla="*/ 17346 h 34691"/>
                <a:gd name="connsiteX4" fmla="*/ 19085 w 38170"/>
                <a:gd name="connsiteY4" fmla="*/ 0 h 34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70" h="34691">
                  <a:moveTo>
                    <a:pt x="19085" y="0"/>
                  </a:moveTo>
                  <a:lnTo>
                    <a:pt x="38170" y="17346"/>
                  </a:lnTo>
                  <a:lnTo>
                    <a:pt x="19085" y="34691"/>
                  </a:lnTo>
                  <a:lnTo>
                    <a:pt x="0" y="17346"/>
                  </a:lnTo>
                  <a:lnTo>
                    <a:pt x="190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a:extLst>
                <a:ext uri="{FF2B5EF4-FFF2-40B4-BE49-F238E27FC236}">
                  <a16:creationId xmlns:a16="http://schemas.microsoft.com/office/drawing/2014/main" id="{CC7EF1CE-829C-4148-ACF0-4C67860C4892}"/>
                </a:ext>
              </a:extLst>
            </p:cNvPr>
            <p:cNvSpPr/>
            <p:nvPr/>
          </p:nvSpPr>
          <p:spPr>
            <a:xfrm>
              <a:off x="10144125" y="7459547"/>
              <a:ext cx="1134216" cy="2632309"/>
            </a:xfrm>
            <a:custGeom>
              <a:avLst/>
              <a:gdLst>
                <a:gd name="connsiteX0" fmla="*/ 567108 w 1134216"/>
                <a:gd name="connsiteY0" fmla="*/ 0 h 2632309"/>
                <a:gd name="connsiteX1" fmla="*/ 602293 w 1134216"/>
                <a:gd name="connsiteY1" fmla="*/ 31978 h 2632309"/>
                <a:gd name="connsiteX2" fmla="*/ 1134216 w 1134216"/>
                <a:gd name="connsiteY2" fmla="*/ 1316154 h 2632309"/>
                <a:gd name="connsiteX3" fmla="*/ 602293 w 1134216"/>
                <a:gd name="connsiteY3" fmla="*/ 2600331 h 2632309"/>
                <a:gd name="connsiteX4" fmla="*/ 567108 w 1134216"/>
                <a:gd name="connsiteY4" fmla="*/ 2632309 h 2632309"/>
                <a:gd name="connsiteX5" fmla="*/ 531924 w 1134216"/>
                <a:gd name="connsiteY5" fmla="*/ 2600331 h 2632309"/>
                <a:gd name="connsiteX6" fmla="*/ 0 w 1134216"/>
                <a:gd name="connsiteY6" fmla="*/ 1316154 h 2632309"/>
                <a:gd name="connsiteX7" fmla="*/ 531924 w 1134216"/>
                <a:gd name="connsiteY7" fmla="*/ 31978 h 2632309"/>
                <a:gd name="connsiteX8" fmla="*/ 567108 w 1134216"/>
                <a:gd name="connsiteY8" fmla="*/ 0 h 263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216" h="2632309">
                  <a:moveTo>
                    <a:pt x="567108" y="0"/>
                  </a:moveTo>
                  <a:lnTo>
                    <a:pt x="602293" y="31978"/>
                  </a:lnTo>
                  <a:cubicBezTo>
                    <a:pt x="930942" y="360627"/>
                    <a:pt x="1134216" y="814652"/>
                    <a:pt x="1134216" y="1316154"/>
                  </a:cubicBezTo>
                  <a:cubicBezTo>
                    <a:pt x="1134216" y="1817656"/>
                    <a:pt x="930942" y="2271681"/>
                    <a:pt x="602293" y="2600331"/>
                  </a:cubicBezTo>
                  <a:lnTo>
                    <a:pt x="567108" y="2632309"/>
                  </a:lnTo>
                  <a:lnTo>
                    <a:pt x="531924" y="2600331"/>
                  </a:lnTo>
                  <a:cubicBezTo>
                    <a:pt x="203274" y="2271681"/>
                    <a:pt x="0" y="1817656"/>
                    <a:pt x="0" y="1316154"/>
                  </a:cubicBezTo>
                  <a:cubicBezTo>
                    <a:pt x="0" y="814652"/>
                    <a:pt x="203274" y="360627"/>
                    <a:pt x="531924" y="31978"/>
                  </a:cubicBezTo>
                  <a:lnTo>
                    <a:pt x="56710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a:extLst>
                <a:ext uri="{FF2B5EF4-FFF2-40B4-BE49-F238E27FC236}">
                  <a16:creationId xmlns:a16="http://schemas.microsoft.com/office/drawing/2014/main" id="{0803CE9D-4864-4444-B3CC-C46628090D6D}"/>
                </a:ext>
              </a:extLst>
            </p:cNvPr>
            <p:cNvSpPr/>
            <p:nvPr/>
          </p:nvSpPr>
          <p:spPr>
            <a:xfrm>
              <a:off x="7646141" y="4292601"/>
              <a:ext cx="3065092" cy="3149601"/>
            </a:xfrm>
            <a:custGeom>
              <a:avLst/>
              <a:gdLst>
                <a:gd name="connsiteX0" fmla="*/ 1816100 w 3065092"/>
                <a:gd name="connsiteY0" fmla="*/ 0 h 3149601"/>
                <a:gd name="connsiteX1" fmla="*/ 2971308 w 3065092"/>
                <a:gd name="connsiteY1" fmla="*/ 414709 h 3149601"/>
                <a:gd name="connsiteX2" fmla="*/ 3065092 w 3065092"/>
                <a:gd name="connsiteY2" fmla="*/ 499946 h 3149601"/>
                <a:gd name="connsiteX3" fmla="*/ 3029908 w 3065092"/>
                <a:gd name="connsiteY3" fmla="*/ 531924 h 3149601"/>
                <a:gd name="connsiteX4" fmla="*/ 2497984 w 3065092"/>
                <a:gd name="connsiteY4" fmla="*/ 1816100 h 3149601"/>
                <a:gd name="connsiteX5" fmla="*/ 3029908 w 3065092"/>
                <a:gd name="connsiteY5" fmla="*/ 3100277 h 3149601"/>
                <a:gd name="connsiteX6" fmla="*/ 3065092 w 3065092"/>
                <a:gd name="connsiteY6" fmla="*/ 3132255 h 3149601"/>
                <a:gd name="connsiteX7" fmla="*/ 3046007 w 3065092"/>
                <a:gd name="connsiteY7" fmla="*/ 3149601 h 3149601"/>
                <a:gd name="connsiteX8" fmla="*/ 2971308 w 3065092"/>
                <a:gd name="connsiteY8" fmla="*/ 3081709 h 3149601"/>
                <a:gd name="connsiteX9" fmla="*/ 1816100 w 3065092"/>
                <a:gd name="connsiteY9" fmla="*/ 2667000 h 3149601"/>
                <a:gd name="connsiteX10" fmla="*/ 660892 w 3065092"/>
                <a:gd name="connsiteY10" fmla="*/ 3081709 h 3149601"/>
                <a:gd name="connsiteX11" fmla="*/ 586194 w 3065092"/>
                <a:gd name="connsiteY11" fmla="*/ 3149601 h 3149601"/>
                <a:gd name="connsiteX12" fmla="*/ 531924 w 3065092"/>
                <a:gd name="connsiteY12" fmla="*/ 3100277 h 3149601"/>
                <a:gd name="connsiteX13" fmla="*/ 0 w 3065092"/>
                <a:gd name="connsiteY13" fmla="*/ 1816100 h 3149601"/>
                <a:gd name="connsiteX14" fmla="*/ 1816100 w 3065092"/>
                <a:gd name="connsiteY14" fmla="*/ 0 h 314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5092" h="3149601">
                  <a:moveTo>
                    <a:pt x="1816100" y="0"/>
                  </a:moveTo>
                  <a:cubicBezTo>
                    <a:pt x="2254914" y="0"/>
                    <a:pt x="2657379" y="155631"/>
                    <a:pt x="2971308" y="414709"/>
                  </a:cubicBezTo>
                  <a:lnTo>
                    <a:pt x="3065092" y="499946"/>
                  </a:lnTo>
                  <a:lnTo>
                    <a:pt x="3029908" y="531924"/>
                  </a:lnTo>
                  <a:cubicBezTo>
                    <a:pt x="2701258" y="860573"/>
                    <a:pt x="2497984" y="1314598"/>
                    <a:pt x="2497984" y="1816100"/>
                  </a:cubicBezTo>
                  <a:cubicBezTo>
                    <a:pt x="2497984" y="2317602"/>
                    <a:pt x="2701258" y="2771627"/>
                    <a:pt x="3029908" y="3100277"/>
                  </a:cubicBezTo>
                  <a:lnTo>
                    <a:pt x="3065092" y="3132255"/>
                  </a:lnTo>
                  <a:lnTo>
                    <a:pt x="3046007" y="3149601"/>
                  </a:lnTo>
                  <a:lnTo>
                    <a:pt x="2971308" y="3081709"/>
                  </a:lnTo>
                  <a:cubicBezTo>
                    <a:pt x="2657379" y="2822632"/>
                    <a:pt x="2254914" y="2667000"/>
                    <a:pt x="1816100" y="2667000"/>
                  </a:cubicBezTo>
                  <a:cubicBezTo>
                    <a:pt x="1377286" y="2667000"/>
                    <a:pt x="974821" y="2822632"/>
                    <a:pt x="660892" y="3081709"/>
                  </a:cubicBezTo>
                  <a:lnTo>
                    <a:pt x="586194" y="3149601"/>
                  </a:lnTo>
                  <a:lnTo>
                    <a:pt x="531924" y="3100277"/>
                  </a:lnTo>
                  <a:cubicBezTo>
                    <a:pt x="203274" y="2771627"/>
                    <a:pt x="0" y="2317602"/>
                    <a:pt x="0" y="1816100"/>
                  </a:cubicBezTo>
                  <a:cubicBezTo>
                    <a:pt x="0" y="813096"/>
                    <a:pt x="813096" y="0"/>
                    <a:pt x="1816100" y="0"/>
                  </a:cubicBezTo>
                  <a:close/>
                </a:path>
              </a:pathLst>
            </a:cu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a:extLst>
                <a:ext uri="{FF2B5EF4-FFF2-40B4-BE49-F238E27FC236}">
                  <a16:creationId xmlns:a16="http://schemas.microsoft.com/office/drawing/2014/main" id="{5A1FCC46-BB79-904B-A2B0-F91BC65FAE36}"/>
                </a:ext>
              </a:extLst>
            </p:cNvPr>
            <p:cNvSpPr/>
            <p:nvPr/>
          </p:nvSpPr>
          <p:spPr>
            <a:xfrm>
              <a:off x="7646141" y="7442202"/>
              <a:ext cx="3065092" cy="3149599"/>
            </a:xfrm>
            <a:custGeom>
              <a:avLst/>
              <a:gdLst>
                <a:gd name="connsiteX0" fmla="*/ 586194 w 3065092"/>
                <a:gd name="connsiteY0" fmla="*/ 0 h 3149599"/>
                <a:gd name="connsiteX1" fmla="*/ 660892 w 3065092"/>
                <a:gd name="connsiteY1" fmla="*/ 67890 h 3149599"/>
                <a:gd name="connsiteX2" fmla="*/ 1816100 w 3065092"/>
                <a:gd name="connsiteY2" fmla="*/ 482599 h 3149599"/>
                <a:gd name="connsiteX3" fmla="*/ 2971308 w 3065092"/>
                <a:gd name="connsiteY3" fmla="*/ 67890 h 3149599"/>
                <a:gd name="connsiteX4" fmla="*/ 3046007 w 3065092"/>
                <a:gd name="connsiteY4" fmla="*/ 0 h 3149599"/>
                <a:gd name="connsiteX5" fmla="*/ 3065092 w 3065092"/>
                <a:gd name="connsiteY5" fmla="*/ 17345 h 3149599"/>
                <a:gd name="connsiteX6" fmla="*/ 3029908 w 3065092"/>
                <a:gd name="connsiteY6" fmla="*/ 49323 h 3149599"/>
                <a:gd name="connsiteX7" fmla="*/ 2497984 w 3065092"/>
                <a:gd name="connsiteY7" fmla="*/ 1333499 h 3149599"/>
                <a:gd name="connsiteX8" fmla="*/ 3029908 w 3065092"/>
                <a:gd name="connsiteY8" fmla="*/ 2617676 h 3149599"/>
                <a:gd name="connsiteX9" fmla="*/ 3065092 w 3065092"/>
                <a:gd name="connsiteY9" fmla="*/ 2649654 h 3149599"/>
                <a:gd name="connsiteX10" fmla="*/ 2971308 w 3065092"/>
                <a:gd name="connsiteY10" fmla="*/ 2734890 h 3149599"/>
                <a:gd name="connsiteX11" fmla="*/ 1816100 w 3065092"/>
                <a:gd name="connsiteY11" fmla="*/ 3149599 h 3149599"/>
                <a:gd name="connsiteX12" fmla="*/ 0 w 3065092"/>
                <a:gd name="connsiteY12" fmla="*/ 1333499 h 3149599"/>
                <a:gd name="connsiteX13" fmla="*/ 531924 w 3065092"/>
                <a:gd name="connsiteY13" fmla="*/ 49323 h 3149599"/>
                <a:gd name="connsiteX14" fmla="*/ 586194 w 3065092"/>
                <a:gd name="connsiteY14" fmla="*/ 0 h 314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5092" h="3149599">
                  <a:moveTo>
                    <a:pt x="586194" y="0"/>
                  </a:moveTo>
                  <a:lnTo>
                    <a:pt x="660892" y="67890"/>
                  </a:lnTo>
                  <a:cubicBezTo>
                    <a:pt x="974821" y="326968"/>
                    <a:pt x="1377286" y="482599"/>
                    <a:pt x="1816100" y="482599"/>
                  </a:cubicBezTo>
                  <a:cubicBezTo>
                    <a:pt x="2254914" y="482599"/>
                    <a:pt x="2657379" y="326968"/>
                    <a:pt x="2971308" y="67890"/>
                  </a:cubicBezTo>
                  <a:lnTo>
                    <a:pt x="3046007" y="0"/>
                  </a:lnTo>
                  <a:lnTo>
                    <a:pt x="3065092" y="17345"/>
                  </a:lnTo>
                  <a:lnTo>
                    <a:pt x="3029908" y="49323"/>
                  </a:lnTo>
                  <a:cubicBezTo>
                    <a:pt x="2701258" y="377972"/>
                    <a:pt x="2497984" y="831997"/>
                    <a:pt x="2497984" y="1333499"/>
                  </a:cubicBezTo>
                  <a:cubicBezTo>
                    <a:pt x="2497984" y="1835001"/>
                    <a:pt x="2701258" y="2289026"/>
                    <a:pt x="3029908" y="2617676"/>
                  </a:cubicBezTo>
                  <a:lnTo>
                    <a:pt x="3065092" y="2649654"/>
                  </a:lnTo>
                  <a:lnTo>
                    <a:pt x="2971308" y="2734890"/>
                  </a:lnTo>
                  <a:cubicBezTo>
                    <a:pt x="2657379" y="2993967"/>
                    <a:pt x="2254914" y="3149599"/>
                    <a:pt x="1816100" y="3149599"/>
                  </a:cubicBezTo>
                  <a:cubicBezTo>
                    <a:pt x="813096" y="3149599"/>
                    <a:pt x="0" y="2336503"/>
                    <a:pt x="0" y="1333499"/>
                  </a:cubicBezTo>
                  <a:cubicBezTo>
                    <a:pt x="0" y="831997"/>
                    <a:pt x="203274" y="377972"/>
                    <a:pt x="531924" y="49323"/>
                  </a:cubicBezTo>
                  <a:lnTo>
                    <a:pt x="586194" y="0"/>
                  </a:lnTo>
                  <a:close/>
                </a:path>
              </a:pathLst>
            </a:cu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a:extLst>
                <a:ext uri="{FF2B5EF4-FFF2-40B4-BE49-F238E27FC236}">
                  <a16:creationId xmlns:a16="http://schemas.microsoft.com/office/drawing/2014/main" id="{33A1382C-1963-7848-8068-F827721D5115}"/>
                </a:ext>
              </a:extLst>
            </p:cNvPr>
            <p:cNvSpPr/>
            <p:nvPr/>
          </p:nvSpPr>
          <p:spPr>
            <a:xfrm>
              <a:off x="10711233" y="7442202"/>
              <a:ext cx="3065092" cy="3149599"/>
            </a:xfrm>
            <a:custGeom>
              <a:avLst/>
              <a:gdLst>
                <a:gd name="connsiteX0" fmla="*/ 19085 w 3065092"/>
                <a:gd name="connsiteY0" fmla="*/ 0 h 3149599"/>
                <a:gd name="connsiteX1" fmla="*/ 93784 w 3065092"/>
                <a:gd name="connsiteY1" fmla="*/ 67890 h 3149599"/>
                <a:gd name="connsiteX2" fmla="*/ 1248992 w 3065092"/>
                <a:gd name="connsiteY2" fmla="*/ 482599 h 3149599"/>
                <a:gd name="connsiteX3" fmla="*/ 2404200 w 3065092"/>
                <a:gd name="connsiteY3" fmla="*/ 67890 h 3149599"/>
                <a:gd name="connsiteX4" fmla="*/ 2478899 w 3065092"/>
                <a:gd name="connsiteY4" fmla="*/ 0 h 3149599"/>
                <a:gd name="connsiteX5" fmla="*/ 2533169 w 3065092"/>
                <a:gd name="connsiteY5" fmla="*/ 49323 h 3149599"/>
                <a:gd name="connsiteX6" fmla="*/ 3065092 w 3065092"/>
                <a:gd name="connsiteY6" fmla="*/ 1333499 h 3149599"/>
                <a:gd name="connsiteX7" fmla="*/ 1248992 w 3065092"/>
                <a:gd name="connsiteY7" fmla="*/ 3149599 h 3149599"/>
                <a:gd name="connsiteX8" fmla="*/ 93784 w 3065092"/>
                <a:gd name="connsiteY8" fmla="*/ 2734890 h 3149599"/>
                <a:gd name="connsiteX9" fmla="*/ 0 w 3065092"/>
                <a:gd name="connsiteY9" fmla="*/ 2649654 h 3149599"/>
                <a:gd name="connsiteX10" fmla="*/ 35185 w 3065092"/>
                <a:gd name="connsiteY10" fmla="*/ 2617676 h 3149599"/>
                <a:gd name="connsiteX11" fmla="*/ 567108 w 3065092"/>
                <a:gd name="connsiteY11" fmla="*/ 1333499 h 3149599"/>
                <a:gd name="connsiteX12" fmla="*/ 35185 w 3065092"/>
                <a:gd name="connsiteY12" fmla="*/ 49323 h 3149599"/>
                <a:gd name="connsiteX13" fmla="*/ 0 w 3065092"/>
                <a:gd name="connsiteY13" fmla="*/ 17345 h 3149599"/>
                <a:gd name="connsiteX14" fmla="*/ 19085 w 3065092"/>
                <a:gd name="connsiteY14" fmla="*/ 0 h 314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5092" h="3149599">
                  <a:moveTo>
                    <a:pt x="19085" y="0"/>
                  </a:moveTo>
                  <a:lnTo>
                    <a:pt x="93784" y="67890"/>
                  </a:lnTo>
                  <a:cubicBezTo>
                    <a:pt x="407713" y="326968"/>
                    <a:pt x="810178" y="482599"/>
                    <a:pt x="1248992" y="482599"/>
                  </a:cubicBezTo>
                  <a:cubicBezTo>
                    <a:pt x="1687806" y="482599"/>
                    <a:pt x="2090271" y="326968"/>
                    <a:pt x="2404200" y="67890"/>
                  </a:cubicBezTo>
                  <a:lnTo>
                    <a:pt x="2478899" y="0"/>
                  </a:lnTo>
                  <a:lnTo>
                    <a:pt x="2533169" y="49323"/>
                  </a:lnTo>
                  <a:cubicBezTo>
                    <a:pt x="2861818" y="377972"/>
                    <a:pt x="3065092" y="831997"/>
                    <a:pt x="3065092" y="1333499"/>
                  </a:cubicBezTo>
                  <a:cubicBezTo>
                    <a:pt x="3065092" y="2336503"/>
                    <a:pt x="2251996" y="3149599"/>
                    <a:pt x="1248992" y="3149599"/>
                  </a:cubicBezTo>
                  <a:cubicBezTo>
                    <a:pt x="810178" y="3149599"/>
                    <a:pt x="407713" y="2993967"/>
                    <a:pt x="93784" y="2734890"/>
                  </a:cubicBezTo>
                  <a:lnTo>
                    <a:pt x="0" y="2649654"/>
                  </a:lnTo>
                  <a:lnTo>
                    <a:pt x="35185" y="2617676"/>
                  </a:lnTo>
                  <a:cubicBezTo>
                    <a:pt x="363834" y="2289026"/>
                    <a:pt x="567108" y="1835001"/>
                    <a:pt x="567108" y="1333499"/>
                  </a:cubicBezTo>
                  <a:cubicBezTo>
                    <a:pt x="567108" y="831997"/>
                    <a:pt x="363834" y="377972"/>
                    <a:pt x="35185" y="49323"/>
                  </a:cubicBezTo>
                  <a:lnTo>
                    <a:pt x="0" y="17345"/>
                  </a:lnTo>
                  <a:lnTo>
                    <a:pt x="19085" y="0"/>
                  </a:ln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TextBox 120">
            <a:extLst>
              <a:ext uri="{FF2B5EF4-FFF2-40B4-BE49-F238E27FC236}">
                <a16:creationId xmlns:a16="http://schemas.microsoft.com/office/drawing/2014/main" id="{7537069F-F37D-E44C-916A-D14863B3C40D}"/>
              </a:ext>
            </a:extLst>
          </p:cNvPr>
          <p:cNvSpPr txBox="1"/>
          <p:nvPr/>
        </p:nvSpPr>
        <p:spPr>
          <a:xfrm>
            <a:off x="11735209" y="6106450"/>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122" name="TextBox 121">
            <a:extLst>
              <a:ext uri="{FF2B5EF4-FFF2-40B4-BE49-F238E27FC236}">
                <a16:creationId xmlns:a16="http://schemas.microsoft.com/office/drawing/2014/main" id="{9BF4B18B-2169-9F49-A209-D49978E2C8E1}"/>
              </a:ext>
            </a:extLst>
          </p:cNvPr>
          <p:cNvSpPr txBox="1"/>
          <p:nvPr/>
        </p:nvSpPr>
        <p:spPr>
          <a:xfrm>
            <a:off x="11735209" y="94450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sp>
        <p:nvSpPr>
          <p:cNvPr id="123" name="TextBox 122">
            <a:extLst>
              <a:ext uri="{FF2B5EF4-FFF2-40B4-BE49-F238E27FC236}">
                <a16:creationId xmlns:a16="http://schemas.microsoft.com/office/drawing/2014/main" id="{7E35F539-AB89-BF40-8C86-A86D74C93A58}"/>
              </a:ext>
            </a:extLst>
          </p:cNvPr>
          <p:cNvSpPr txBox="1"/>
          <p:nvPr/>
        </p:nvSpPr>
        <p:spPr>
          <a:xfrm>
            <a:off x="13330093" y="778639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24" name="TextBox 123">
            <a:extLst>
              <a:ext uri="{FF2B5EF4-FFF2-40B4-BE49-F238E27FC236}">
                <a16:creationId xmlns:a16="http://schemas.microsoft.com/office/drawing/2014/main" id="{5691E138-A2A6-804A-8B0A-C5484C14ED9E}"/>
              </a:ext>
            </a:extLst>
          </p:cNvPr>
          <p:cNvSpPr txBox="1"/>
          <p:nvPr/>
        </p:nvSpPr>
        <p:spPr>
          <a:xfrm>
            <a:off x="10161591" y="778639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nvGrpSpPr>
          <p:cNvPr id="125" name="Group 124">
            <a:extLst>
              <a:ext uri="{FF2B5EF4-FFF2-40B4-BE49-F238E27FC236}">
                <a16:creationId xmlns:a16="http://schemas.microsoft.com/office/drawing/2014/main" id="{6E41A8A7-83D2-E54B-8000-E9175987CB56}"/>
              </a:ext>
            </a:extLst>
          </p:cNvPr>
          <p:cNvGrpSpPr/>
          <p:nvPr/>
        </p:nvGrpSpPr>
        <p:grpSpPr>
          <a:xfrm>
            <a:off x="9883688" y="9681562"/>
            <a:ext cx="892931" cy="892928"/>
            <a:chOff x="4319588" y="2492375"/>
            <a:chExt cx="287338" cy="287338"/>
          </a:xfrm>
          <a:solidFill>
            <a:schemeClr val="tx2"/>
          </a:solidFill>
        </p:grpSpPr>
        <p:sp>
          <p:nvSpPr>
            <p:cNvPr id="126" name="Freeform 372">
              <a:extLst>
                <a:ext uri="{FF2B5EF4-FFF2-40B4-BE49-F238E27FC236}">
                  <a16:creationId xmlns:a16="http://schemas.microsoft.com/office/drawing/2014/main" id="{F93C80E6-BC2B-3546-BA2F-3C7EC0BF5CD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73">
              <a:extLst>
                <a:ext uri="{FF2B5EF4-FFF2-40B4-BE49-F238E27FC236}">
                  <a16:creationId xmlns:a16="http://schemas.microsoft.com/office/drawing/2014/main" id="{33803F31-D36F-354E-B4DD-4652673558F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a:extLst>
              <a:ext uri="{FF2B5EF4-FFF2-40B4-BE49-F238E27FC236}">
                <a16:creationId xmlns:a16="http://schemas.microsoft.com/office/drawing/2014/main" id="{07AE5BD2-40D8-7B46-9433-3BE8CD3A495F}"/>
              </a:ext>
            </a:extLst>
          </p:cNvPr>
          <p:cNvGrpSpPr/>
          <p:nvPr/>
        </p:nvGrpSpPr>
        <p:grpSpPr>
          <a:xfrm>
            <a:off x="13903829" y="9694818"/>
            <a:ext cx="949942" cy="954107"/>
            <a:chOff x="9161458" y="1803401"/>
            <a:chExt cx="360368" cy="361949"/>
          </a:xfrm>
          <a:solidFill>
            <a:schemeClr val="tx2"/>
          </a:solidFill>
        </p:grpSpPr>
        <p:sp>
          <p:nvSpPr>
            <p:cNvPr id="129" name="Freeform 101">
              <a:extLst>
                <a:ext uri="{FF2B5EF4-FFF2-40B4-BE49-F238E27FC236}">
                  <a16:creationId xmlns:a16="http://schemas.microsoft.com/office/drawing/2014/main" id="{B8E0131E-D97D-944C-97DA-71B29B1D419C}"/>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102">
              <a:extLst>
                <a:ext uri="{FF2B5EF4-FFF2-40B4-BE49-F238E27FC236}">
                  <a16:creationId xmlns:a16="http://schemas.microsoft.com/office/drawing/2014/main" id="{ABEBC8EE-34B8-BE46-9D2D-EB3BD2286500}"/>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Freeform 103">
              <a:extLst>
                <a:ext uri="{FF2B5EF4-FFF2-40B4-BE49-F238E27FC236}">
                  <a16:creationId xmlns:a16="http://schemas.microsoft.com/office/drawing/2014/main" id="{DB9205F6-EC6F-654C-974C-7E39E905AF1C}"/>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Freeform 104">
              <a:extLst>
                <a:ext uri="{FF2B5EF4-FFF2-40B4-BE49-F238E27FC236}">
                  <a16:creationId xmlns:a16="http://schemas.microsoft.com/office/drawing/2014/main" id="{503E1928-049C-A647-8543-2B39C9594FAB}"/>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105">
              <a:extLst>
                <a:ext uri="{FF2B5EF4-FFF2-40B4-BE49-F238E27FC236}">
                  <a16:creationId xmlns:a16="http://schemas.microsoft.com/office/drawing/2014/main" id="{44F23D8A-2793-9A4C-A3FD-0D053DC85496}"/>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4" name="Group 133">
            <a:extLst>
              <a:ext uri="{FF2B5EF4-FFF2-40B4-BE49-F238E27FC236}">
                <a16:creationId xmlns:a16="http://schemas.microsoft.com/office/drawing/2014/main" id="{F54ADA1B-D7BA-CC40-9D4D-F02119B91D4E}"/>
              </a:ext>
            </a:extLst>
          </p:cNvPr>
          <p:cNvGrpSpPr/>
          <p:nvPr/>
        </p:nvGrpSpPr>
        <p:grpSpPr>
          <a:xfrm>
            <a:off x="13805474" y="5627828"/>
            <a:ext cx="1001355" cy="957243"/>
            <a:chOff x="4833935" y="3983047"/>
            <a:chExt cx="360361" cy="344489"/>
          </a:xfrm>
          <a:solidFill>
            <a:schemeClr val="tx2"/>
          </a:solidFill>
        </p:grpSpPr>
        <p:sp>
          <p:nvSpPr>
            <p:cNvPr id="135" name="Freeform 134">
              <a:extLst>
                <a:ext uri="{FF2B5EF4-FFF2-40B4-BE49-F238E27FC236}">
                  <a16:creationId xmlns:a16="http://schemas.microsoft.com/office/drawing/2014/main" id="{0DB477AB-EA7C-D045-8472-CC87BDE3BE54}"/>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Freeform 135">
              <a:extLst>
                <a:ext uri="{FF2B5EF4-FFF2-40B4-BE49-F238E27FC236}">
                  <a16:creationId xmlns:a16="http://schemas.microsoft.com/office/drawing/2014/main" id="{CDF35BDD-65B1-374C-A0C6-BDD1D651B318}"/>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Freeform 136">
              <a:extLst>
                <a:ext uri="{FF2B5EF4-FFF2-40B4-BE49-F238E27FC236}">
                  <a16:creationId xmlns:a16="http://schemas.microsoft.com/office/drawing/2014/main" id="{8D242DC0-1D8B-EA44-93AB-4B8B6B350267}"/>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Freeform 137">
              <a:extLst>
                <a:ext uri="{FF2B5EF4-FFF2-40B4-BE49-F238E27FC236}">
                  <a16:creationId xmlns:a16="http://schemas.microsoft.com/office/drawing/2014/main" id="{8494F468-4418-D144-BA28-B6AA9F92A926}"/>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39" name="Group 138">
            <a:extLst>
              <a:ext uri="{FF2B5EF4-FFF2-40B4-BE49-F238E27FC236}">
                <a16:creationId xmlns:a16="http://schemas.microsoft.com/office/drawing/2014/main" id="{92943BDD-C1C4-434C-AE91-F69870B83C73}"/>
              </a:ext>
            </a:extLst>
          </p:cNvPr>
          <p:cNvGrpSpPr/>
          <p:nvPr/>
        </p:nvGrpSpPr>
        <p:grpSpPr>
          <a:xfrm>
            <a:off x="9841420" y="5583919"/>
            <a:ext cx="1084553" cy="1089329"/>
            <a:chOff x="5554663" y="3971925"/>
            <a:chExt cx="360362" cy="361951"/>
          </a:xfrm>
          <a:solidFill>
            <a:schemeClr val="tx2"/>
          </a:solidFill>
        </p:grpSpPr>
        <p:sp>
          <p:nvSpPr>
            <p:cNvPr id="140" name="Freeform 139">
              <a:extLst>
                <a:ext uri="{FF2B5EF4-FFF2-40B4-BE49-F238E27FC236}">
                  <a16:creationId xmlns:a16="http://schemas.microsoft.com/office/drawing/2014/main" id="{EF222294-9EB7-304F-8258-BC22961E50E8}"/>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141" name="Freeform 140">
              <a:extLst>
                <a:ext uri="{FF2B5EF4-FFF2-40B4-BE49-F238E27FC236}">
                  <a16:creationId xmlns:a16="http://schemas.microsoft.com/office/drawing/2014/main" id="{E06855C3-2F06-9F4E-A17B-EDAC9EC87235}"/>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142" name="Group 141">
            <a:extLst>
              <a:ext uri="{FF2B5EF4-FFF2-40B4-BE49-F238E27FC236}">
                <a16:creationId xmlns:a16="http://schemas.microsoft.com/office/drawing/2014/main" id="{C5AEEAEE-BE17-E447-A521-5F7C6CFF077E}"/>
              </a:ext>
            </a:extLst>
          </p:cNvPr>
          <p:cNvGrpSpPr/>
          <p:nvPr/>
        </p:nvGrpSpPr>
        <p:grpSpPr>
          <a:xfrm>
            <a:off x="16727585" y="5562223"/>
            <a:ext cx="5476843" cy="1669706"/>
            <a:chOff x="7996797" y="5479420"/>
            <a:chExt cx="5476843" cy="1669706"/>
          </a:xfrm>
        </p:grpSpPr>
        <p:sp>
          <p:nvSpPr>
            <p:cNvPr id="143" name="TextBox 142">
              <a:extLst>
                <a:ext uri="{FF2B5EF4-FFF2-40B4-BE49-F238E27FC236}">
                  <a16:creationId xmlns:a16="http://schemas.microsoft.com/office/drawing/2014/main" id="{03E82442-CCC9-2440-8182-DC4C677894A8}"/>
                </a:ext>
              </a:extLst>
            </p:cNvPr>
            <p:cNvSpPr txBox="1"/>
            <p:nvPr/>
          </p:nvSpPr>
          <p:spPr>
            <a:xfrm>
              <a:off x="7996797" y="6195019"/>
              <a:ext cx="5476843"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44" name="Rectangle 143">
              <a:extLst>
                <a:ext uri="{FF2B5EF4-FFF2-40B4-BE49-F238E27FC236}">
                  <a16:creationId xmlns:a16="http://schemas.microsoft.com/office/drawing/2014/main" id="{15449674-0E87-B54A-99FE-BFFE8A30A0E3}"/>
                </a:ext>
              </a:extLst>
            </p:cNvPr>
            <p:cNvSpPr/>
            <p:nvPr/>
          </p:nvSpPr>
          <p:spPr>
            <a:xfrm>
              <a:off x="7996798" y="5479420"/>
              <a:ext cx="275971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Develop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45" name="Group 144">
            <a:extLst>
              <a:ext uri="{FF2B5EF4-FFF2-40B4-BE49-F238E27FC236}">
                <a16:creationId xmlns:a16="http://schemas.microsoft.com/office/drawing/2014/main" id="{C616C73A-504F-1243-B11D-D52805880254}"/>
              </a:ext>
            </a:extLst>
          </p:cNvPr>
          <p:cNvGrpSpPr/>
          <p:nvPr/>
        </p:nvGrpSpPr>
        <p:grpSpPr>
          <a:xfrm flipH="1">
            <a:off x="2173222" y="9111658"/>
            <a:ext cx="5476844" cy="1669706"/>
            <a:chOff x="7996798" y="5479420"/>
            <a:chExt cx="5476844" cy="1669706"/>
          </a:xfrm>
        </p:grpSpPr>
        <p:sp>
          <p:nvSpPr>
            <p:cNvPr id="146" name="TextBox 145">
              <a:extLst>
                <a:ext uri="{FF2B5EF4-FFF2-40B4-BE49-F238E27FC236}">
                  <a16:creationId xmlns:a16="http://schemas.microsoft.com/office/drawing/2014/main" id="{4E0068F4-DB9E-4F4E-914C-938315C9093F}"/>
                </a:ext>
              </a:extLst>
            </p:cNvPr>
            <p:cNvSpPr txBox="1"/>
            <p:nvPr/>
          </p:nvSpPr>
          <p:spPr>
            <a:xfrm>
              <a:off x="7996798" y="6195019"/>
              <a:ext cx="5476844" cy="954107"/>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47" name="Rectangle 146">
              <a:extLst>
                <a:ext uri="{FF2B5EF4-FFF2-40B4-BE49-F238E27FC236}">
                  <a16:creationId xmlns:a16="http://schemas.microsoft.com/office/drawing/2014/main" id="{7458A34B-475D-5D4C-A63F-EEBAFEB503A0}"/>
                </a:ext>
              </a:extLst>
            </p:cNvPr>
            <p:cNvSpPr/>
            <p:nvPr/>
          </p:nvSpPr>
          <p:spPr>
            <a:xfrm>
              <a:off x="7996798" y="5479420"/>
              <a:ext cx="2759710"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Identify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48" name="Group 147">
            <a:extLst>
              <a:ext uri="{FF2B5EF4-FFF2-40B4-BE49-F238E27FC236}">
                <a16:creationId xmlns:a16="http://schemas.microsoft.com/office/drawing/2014/main" id="{89E520EF-12E0-F945-A3BF-13C5BDF8227F}"/>
              </a:ext>
            </a:extLst>
          </p:cNvPr>
          <p:cNvGrpSpPr/>
          <p:nvPr/>
        </p:nvGrpSpPr>
        <p:grpSpPr>
          <a:xfrm>
            <a:off x="16727585" y="9106860"/>
            <a:ext cx="5476843" cy="1669706"/>
            <a:chOff x="7996797" y="5479420"/>
            <a:chExt cx="5476843" cy="1669706"/>
          </a:xfrm>
        </p:grpSpPr>
        <p:sp>
          <p:nvSpPr>
            <p:cNvPr id="149" name="TextBox 148">
              <a:extLst>
                <a:ext uri="{FF2B5EF4-FFF2-40B4-BE49-F238E27FC236}">
                  <a16:creationId xmlns:a16="http://schemas.microsoft.com/office/drawing/2014/main" id="{3CB8F3DE-C1AF-1E45-AB0A-6072B77949A6}"/>
                </a:ext>
              </a:extLst>
            </p:cNvPr>
            <p:cNvSpPr txBox="1"/>
            <p:nvPr/>
          </p:nvSpPr>
          <p:spPr>
            <a:xfrm>
              <a:off x="7996797" y="6195019"/>
              <a:ext cx="5476843"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50" name="Rectangle 149">
              <a:extLst>
                <a:ext uri="{FF2B5EF4-FFF2-40B4-BE49-F238E27FC236}">
                  <a16:creationId xmlns:a16="http://schemas.microsoft.com/office/drawing/2014/main" id="{1999A83A-78AA-1349-95CA-5690F6896F49}"/>
                </a:ext>
              </a:extLst>
            </p:cNvPr>
            <p:cNvSpPr/>
            <p:nvPr/>
          </p:nvSpPr>
          <p:spPr>
            <a:xfrm>
              <a:off x="7996798" y="5479420"/>
              <a:ext cx="2759710"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Analyze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51" name="Group 150">
            <a:extLst>
              <a:ext uri="{FF2B5EF4-FFF2-40B4-BE49-F238E27FC236}">
                <a16:creationId xmlns:a16="http://schemas.microsoft.com/office/drawing/2014/main" id="{8D8B6139-B113-7244-B1A4-D0442A559DA7}"/>
              </a:ext>
            </a:extLst>
          </p:cNvPr>
          <p:cNvGrpSpPr/>
          <p:nvPr/>
        </p:nvGrpSpPr>
        <p:grpSpPr>
          <a:xfrm flipH="1">
            <a:off x="2173222" y="5564946"/>
            <a:ext cx="5476844" cy="1669706"/>
            <a:chOff x="7996798" y="5479420"/>
            <a:chExt cx="5476844" cy="1669706"/>
          </a:xfrm>
        </p:grpSpPr>
        <p:sp>
          <p:nvSpPr>
            <p:cNvPr id="152" name="TextBox 151">
              <a:extLst>
                <a:ext uri="{FF2B5EF4-FFF2-40B4-BE49-F238E27FC236}">
                  <a16:creationId xmlns:a16="http://schemas.microsoft.com/office/drawing/2014/main" id="{5979E15E-4462-5D48-88E3-D83B13FE4329}"/>
                </a:ext>
              </a:extLst>
            </p:cNvPr>
            <p:cNvSpPr txBox="1"/>
            <p:nvPr/>
          </p:nvSpPr>
          <p:spPr>
            <a:xfrm>
              <a:off x="7996798" y="6195019"/>
              <a:ext cx="5476844" cy="954107"/>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53" name="Rectangle 152">
              <a:extLst>
                <a:ext uri="{FF2B5EF4-FFF2-40B4-BE49-F238E27FC236}">
                  <a16:creationId xmlns:a16="http://schemas.microsoft.com/office/drawing/2014/main" id="{2CA1B16B-B49E-8746-99E3-6A15E41427C1}"/>
                </a:ext>
              </a:extLst>
            </p:cNvPr>
            <p:cNvSpPr/>
            <p:nvPr/>
          </p:nvSpPr>
          <p:spPr>
            <a:xfrm>
              <a:off x="7996798" y="5479420"/>
              <a:ext cx="2759710"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Advertise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9" name="Grupo 349">
            <a:extLst>
              <a:ext uri="{FF2B5EF4-FFF2-40B4-BE49-F238E27FC236}">
                <a16:creationId xmlns:a16="http://schemas.microsoft.com/office/drawing/2014/main" id="{3F0FB287-4F42-2848-B7E1-1E5FF46BE68F}"/>
              </a:ext>
            </a:extLst>
          </p:cNvPr>
          <p:cNvGrpSpPr/>
          <p:nvPr/>
        </p:nvGrpSpPr>
        <p:grpSpPr>
          <a:xfrm>
            <a:off x="2668308" y="1022190"/>
            <a:ext cx="19041035" cy="2561450"/>
            <a:chOff x="2668308" y="861425"/>
            <a:chExt cx="19041035" cy="2561450"/>
          </a:xfrm>
        </p:grpSpPr>
        <p:sp>
          <p:nvSpPr>
            <p:cNvPr id="50" name="CuadroTexto 350">
              <a:extLst>
                <a:ext uri="{FF2B5EF4-FFF2-40B4-BE49-F238E27FC236}">
                  <a16:creationId xmlns:a16="http://schemas.microsoft.com/office/drawing/2014/main" id="{FB3B891B-C2E0-0E4E-9413-4F04BFD66BA5}"/>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51" name="CuadroTexto 351">
              <a:extLst>
                <a:ext uri="{FF2B5EF4-FFF2-40B4-BE49-F238E27FC236}">
                  <a16:creationId xmlns:a16="http://schemas.microsoft.com/office/drawing/2014/main" id="{0DE4BE36-FA1A-B442-951F-09F75F82CB6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322221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87731B-F022-7A4D-A1CD-662B4B92B75D}"/>
              </a:ext>
            </a:extLst>
          </p:cNvPr>
          <p:cNvGrpSpPr/>
          <p:nvPr/>
        </p:nvGrpSpPr>
        <p:grpSpPr>
          <a:xfrm>
            <a:off x="7629036" y="3705727"/>
            <a:ext cx="9119578" cy="9084526"/>
            <a:chOff x="6750549" y="2830616"/>
            <a:chExt cx="10876552" cy="10834747"/>
          </a:xfrm>
        </p:grpSpPr>
        <p:sp>
          <p:nvSpPr>
            <p:cNvPr id="64" name="Oval 63">
              <a:extLst>
                <a:ext uri="{FF2B5EF4-FFF2-40B4-BE49-F238E27FC236}">
                  <a16:creationId xmlns:a16="http://schemas.microsoft.com/office/drawing/2014/main" id="{38008487-8E71-C647-B12F-5246BB5BB3D1}"/>
                </a:ext>
              </a:extLst>
            </p:cNvPr>
            <p:cNvSpPr/>
            <p:nvPr/>
          </p:nvSpPr>
          <p:spPr>
            <a:xfrm flipH="1">
              <a:off x="10657247" y="7854943"/>
              <a:ext cx="3063156" cy="5810420"/>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764123C-DAF0-064C-B5AC-6AE0360DF9F3}"/>
                </a:ext>
              </a:extLst>
            </p:cNvPr>
            <p:cNvSpPr/>
            <p:nvPr/>
          </p:nvSpPr>
          <p:spPr>
            <a:xfrm flipH="1">
              <a:off x="10657247" y="2830616"/>
              <a:ext cx="3063156" cy="581042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5B4CB3F-BFDC-BD46-B6E5-56AC243C67D4}"/>
                </a:ext>
              </a:extLst>
            </p:cNvPr>
            <p:cNvSpPr/>
            <p:nvPr/>
          </p:nvSpPr>
          <p:spPr>
            <a:xfrm rot="5400000" flipH="1">
              <a:off x="8124179" y="5342779"/>
              <a:ext cx="3063158" cy="5810418"/>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9AC61F2-4C83-DB4B-8A37-D121B741A32B}"/>
                </a:ext>
              </a:extLst>
            </p:cNvPr>
            <p:cNvSpPr/>
            <p:nvPr/>
          </p:nvSpPr>
          <p:spPr>
            <a:xfrm rot="5400000" flipH="1">
              <a:off x="13190313" y="5342779"/>
              <a:ext cx="3063158" cy="5810418"/>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D3B6B435-A7ED-304E-A5F1-CCD84BE26FC2}"/>
              </a:ext>
            </a:extLst>
          </p:cNvPr>
          <p:cNvGrpSpPr/>
          <p:nvPr/>
        </p:nvGrpSpPr>
        <p:grpSpPr>
          <a:xfrm>
            <a:off x="9202091" y="7778104"/>
            <a:ext cx="729967" cy="729964"/>
            <a:chOff x="4319588" y="2492375"/>
            <a:chExt cx="287338" cy="287338"/>
          </a:xfrm>
          <a:solidFill>
            <a:schemeClr val="bg1"/>
          </a:solidFill>
        </p:grpSpPr>
        <p:sp>
          <p:nvSpPr>
            <p:cNvPr id="71" name="Freeform 372">
              <a:extLst>
                <a:ext uri="{FF2B5EF4-FFF2-40B4-BE49-F238E27FC236}">
                  <a16:creationId xmlns:a16="http://schemas.microsoft.com/office/drawing/2014/main" id="{5A48383A-A547-D043-B67B-8CD39169D48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73">
              <a:extLst>
                <a:ext uri="{FF2B5EF4-FFF2-40B4-BE49-F238E27FC236}">
                  <a16:creationId xmlns:a16="http://schemas.microsoft.com/office/drawing/2014/main" id="{C4BB8D48-91C8-784C-AB25-7EBD19F30B17}"/>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E648248C-1736-CC48-8032-C510EBFC1B82}"/>
              </a:ext>
            </a:extLst>
          </p:cNvPr>
          <p:cNvGrpSpPr/>
          <p:nvPr/>
        </p:nvGrpSpPr>
        <p:grpSpPr>
          <a:xfrm>
            <a:off x="11818364" y="10381232"/>
            <a:ext cx="776570" cy="779974"/>
            <a:chOff x="9161458" y="1803401"/>
            <a:chExt cx="360368" cy="361949"/>
          </a:xfrm>
          <a:solidFill>
            <a:schemeClr val="bg1"/>
          </a:solidFill>
        </p:grpSpPr>
        <p:sp>
          <p:nvSpPr>
            <p:cNvPr id="74" name="Freeform 101">
              <a:extLst>
                <a:ext uri="{FF2B5EF4-FFF2-40B4-BE49-F238E27FC236}">
                  <a16:creationId xmlns:a16="http://schemas.microsoft.com/office/drawing/2014/main" id="{14390BAB-44C5-0B47-8CB2-D0BA7C04529E}"/>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102">
              <a:extLst>
                <a:ext uri="{FF2B5EF4-FFF2-40B4-BE49-F238E27FC236}">
                  <a16:creationId xmlns:a16="http://schemas.microsoft.com/office/drawing/2014/main" id="{01AF5BFD-7B19-884C-BA92-BD26E1E29834}"/>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103">
              <a:extLst>
                <a:ext uri="{FF2B5EF4-FFF2-40B4-BE49-F238E27FC236}">
                  <a16:creationId xmlns:a16="http://schemas.microsoft.com/office/drawing/2014/main" id="{F4FEFB4B-9DB1-A944-A75D-BF616B2C09EB}"/>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104">
              <a:extLst>
                <a:ext uri="{FF2B5EF4-FFF2-40B4-BE49-F238E27FC236}">
                  <a16:creationId xmlns:a16="http://schemas.microsoft.com/office/drawing/2014/main" id="{585975F0-0746-4846-B698-FA18D6AAB305}"/>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105">
              <a:extLst>
                <a:ext uri="{FF2B5EF4-FFF2-40B4-BE49-F238E27FC236}">
                  <a16:creationId xmlns:a16="http://schemas.microsoft.com/office/drawing/2014/main" id="{0B7B5D43-A72D-9F40-B587-B51426CC92CC}"/>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9" name="Group 78">
            <a:extLst>
              <a:ext uri="{FF2B5EF4-FFF2-40B4-BE49-F238E27FC236}">
                <a16:creationId xmlns:a16="http://schemas.microsoft.com/office/drawing/2014/main" id="{C9DC607A-998A-B442-AEBA-FCD9C4A8A5EB}"/>
              </a:ext>
            </a:extLst>
          </p:cNvPr>
          <p:cNvGrpSpPr/>
          <p:nvPr/>
        </p:nvGrpSpPr>
        <p:grpSpPr>
          <a:xfrm>
            <a:off x="14189165" y="7795006"/>
            <a:ext cx="818601" cy="782539"/>
            <a:chOff x="4833935" y="3983047"/>
            <a:chExt cx="360361" cy="344489"/>
          </a:xfrm>
          <a:solidFill>
            <a:schemeClr val="bg1"/>
          </a:solidFill>
        </p:grpSpPr>
        <p:sp>
          <p:nvSpPr>
            <p:cNvPr id="80" name="Freeform 79">
              <a:extLst>
                <a:ext uri="{FF2B5EF4-FFF2-40B4-BE49-F238E27FC236}">
                  <a16:creationId xmlns:a16="http://schemas.microsoft.com/office/drawing/2014/main" id="{61251ED3-F729-F243-97BE-96064C28C00F}"/>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80">
              <a:extLst>
                <a:ext uri="{FF2B5EF4-FFF2-40B4-BE49-F238E27FC236}">
                  <a16:creationId xmlns:a16="http://schemas.microsoft.com/office/drawing/2014/main" id="{1749BC7D-34D7-0B46-96F5-797C1E9B2F58}"/>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81">
              <a:extLst>
                <a:ext uri="{FF2B5EF4-FFF2-40B4-BE49-F238E27FC236}">
                  <a16:creationId xmlns:a16="http://schemas.microsoft.com/office/drawing/2014/main" id="{1E36694B-DFAC-3F46-B491-A68724F5C987}"/>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82">
              <a:extLst>
                <a:ext uri="{FF2B5EF4-FFF2-40B4-BE49-F238E27FC236}">
                  <a16:creationId xmlns:a16="http://schemas.microsoft.com/office/drawing/2014/main" id="{4DEF3D36-39F6-BB4C-B2C6-31311DBEAA57}"/>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a:extLst>
              <a:ext uri="{FF2B5EF4-FFF2-40B4-BE49-F238E27FC236}">
                <a16:creationId xmlns:a16="http://schemas.microsoft.com/office/drawing/2014/main" id="{10EABA26-A803-644F-833A-7FE6EFF64962}"/>
              </a:ext>
            </a:extLst>
          </p:cNvPr>
          <p:cNvGrpSpPr/>
          <p:nvPr/>
        </p:nvGrpSpPr>
        <p:grpSpPr>
          <a:xfrm>
            <a:off x="11745517" y="5120934"/>
            <a:ext cx="886616" cy="890519"/>
            <a:chOff x="5554663" y="3971925"/>
            <a:chExt cx="360362" cy="361951"/>
          </a:xfrm>
          <a:solidFill>
            <a:schemeClr val="bg1"/>
          </a:solidFill>
        </p:grpSpPr>
        <p:sp>
          <p:nvSpPr>
            <p:cNvPr id="85" name="Freeform 84">
              <a:extLst>
                <a:ext uri="{FF2B5EF4-FFF2-40B4-BE49-F238E27FC236}">
                  <a16:creationId xmlns:a16="http://schemas.microsoft.com/office/drawing/2014/main" id="{5934DE9D-2052-844E-BD7E-80311815DA83}"/>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86" name="Freeform 85">
              <a:extLst>
                <a:ext uri="{FF2B5EF4-FFF2-40B4-BE49-F238E27FC236}">
                  <a16:creationId xmlns:a16="http://schemas.microsoft.com/office/drawing/2014/main" id="{4399FC0E-4241-694E-A341-B72A42AB66C6}"/>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sp>
        <p:nvSpPr>
          <p:cNvPr id="93" name="Oval 92">
            <a:extLst>
              <a:ext uri="{FF2B5EF4-FFF2-40B4-BE49-F238E27FC236}">
                <a16:creationId xmlns:a16="http://schemas.microsoft.com/office/drawing/2014/main" id="{A4B2E7AE-8A16-7C45-BBDA-BF325ACFA2CF}"/>
              </a:ext>
            </a:extLst>
          </p:cNvPr>
          <p:cNvSpPr/>
          <p:nvPr/>
        </p:nvSpPr>
        <p:spPr>
          <a:xfrm>
            <a:off x="15368486" y="4959781"/>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2F858BAB-2F51-904D-AEFB-777197A9364A}"/>
              </a:ext>
            </a:extLst>
          </p:cNvPr>
          <p:cNvSpPr txBox="1"/>
          <p:nvPr/>
        </p:nvSpPr>
        <p:spPr>
          <a:xfrm>
            <a:off x="15665043" y="529074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90" name="Oval 89">
            <a:extLst>
              <a:ext uri="{FF2B5EF4-FFF2-40B4-BE49-F238E27FC236}">
                <a16:creationId xmlns:a16="http://schemas.microsoft.com/office/drawing/2014/main" id="{A0818D24-7A6F-194C-A675-68A476BFAE98}"/>
              </a:ext>
            </a:extLst>
          </p:cNvPr>
          <p:cNvSpPr/>
          <p:nvPr/>
        </p:nvSpPr>
        <p:spPr>
          <a:xfrm>
            <a:off x="15368486" y="10113946"/>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F8A0FE10-A48B-5143-A4A0-466B54075728}"/>
              </a:ext>
            </a:extLst>
          </p:cNvPr>
          <p:cNvSpPr txBox="1"/>
          <p:nvPr/>
        </p:nvSpPr>
        <p:spPr>
          <a:xfrm>
            <a:off x="15665043" y="10444906"/>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97" name="Oval 96">
            <a:extLst>
              <a:ext uri="{FF2B5EF4-FFF2-40B4-BE49-F238E27FC236}">
                <a16:creationId xmlns:a16="http://schemas.microsoft.com/office/drawing/2014/main" id="{BFAFA248-7C4B-BB49-A749-9646E4AE46C7}"/>
              </a:ext>
            </a:extLst>
          </p:cNvPr>
          <p:cNvSpPr/>
          <p:nvPr/>
        </p:nvSpPr>
        <p:spPr>
          <a:xfrm flipH="1">
            <a:off x="7508817" y="4959781"/>
            <a:ext cx="1500348" cy="15003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8" name="TextBox 97">
            <a:extLst>
              <a:ext uri="{FF2B5EF4-FFF2-40B4-BE49-F238E27FC236}">
                <a16:creationId xmlns:a16="http://schemas.microsoft.com/office/drawing/2014/main" id="{2D5CBD7F-63EA-BF42-A888-AFFBA1959704}"/>
              </a:ext>
            </a:extLst>
          </p:cNvPr>
          <p:cNvSpPr txBox="1"/>
          <p:nvPr/>
        </p:nvSpPr>
        <p:spPr>
          <a:xfrm flipH="1">
            <a:off x="7805376" y="529074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sp>
        <p:nvSpPr>
          <p:cNvPr id="101" name="Oval 100">
            <a:extLst>
              <a:ext uri="{FF2B5EF4-FFF2-40B4-BE49-F238E27FC236}">
                <a16:creationId xmlns:a16="http://schemas.microsoft.com/office/drawing/2014/main" id="{5B9950EF-6A0A-264D-A43C-7BAFA280AFAA}"/>
              </a:ext>
            </a:extLst>
          </p:cNvPr>
          <p:cNvSpPr/>
          <p:nvPr/>
        </p:nvSpPr>
        <p:spPr>
          <a:xfrm flipH="1">
            <a:off x="7508817" y="10113946"/>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2" name="TextBox 101">
            <a:extLst>
              <a:ext uri="{FF2B5EF4-FFF2-40B4-BE49-F238E27FC236}">
                <a16:creationId xmlns:a16="http://schemas.microsoft.com/office/drawing/2014/main" id="{BBD1444C-251E-3149-90AB-F0FDCA64E799}"/>
              </a:ext>
            </a:extLst>
          </p:cNvPr>
          <p:cNvSpPr txBox="1"/>
          <p:nvPr/>
        </p:nvSpPr>
        <p:spPr>
          <a:xfrm flipH="1">
            <a:off x="7805376" y="10444906"/>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104" name="Group 103">
            <a:extLst>
              <a:ext uri="{FF2B5EF4-FFF2-40B4-BE49-F238E27FC236}">
                <a16:creationId xmlns:a16="http://schemas.microsoft.com/office/drawing/2014/main" id="{9877599F-4206-3641-BAA1-5D115D541677}"/>
              </a:ext>
            </a:extLst>
          </p:cNvPr>
          <p:cNvGrpSpPr/>
          <p:nvPr/>
        </p:nvGrpSpPr>
        <p:grpSpPr>
          <a:xfrm>
            <a:off x="17165391" y="4989151"/>
            <a:ext cx="4964103" cy="1415772"/>
            <a:chOff x="7996797" y="5610244"/>
            <a:chExt cx="4964103" cy="1415772"/>
          </a:xfrm>
        </p:grpSpPr>
        <p:sp>
          <p:nvSpPr>
            <p:cNvPr id="105" name="TextBox 104">
              <a:extLst>
                <a:ext uri="{FF2B5EF4-FFF2-40B4-BE49-F238E27FC236}">
                  <a16:creationId xmlns:a16="http://schemas.microsoft.com/office/drawing/2014/main" id="{D57E9808-83D6-3344-85DD-104BF2210C53}"/>
                </a:ext>
              </a:extLst>
            </p:cNvPr>
            <p:cNvSpPr txBox="1"/>
            <p:nvPr/>
          </p:nvSpPr>
          <p:spPr>
            <a:xfrm>
              <a:off x="7996797" y="6195019"/>
              <a:ext cx="496410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06" name="Rectangle 105">
              <a:extLst>
                <a:ext uri="{FF2B5EF4-FFF2-40B4-BE49-F238E27FC236}">
                  <a16:creationId xmlns:a16="http://schemas.microsoft.com/office/drawing/2014/main" id="{D964EE19-ECA6-FB4B-84F4-7B51FFF1B08C}"/>
                </a:ext>
              </a:extLst>
            </p:cNvPr>
            <p:cNvSpPr/>
            <p:nvPr/>
          </p:nvSpPr>
          <p:spPr>
            <a:xfrm>
              <a:off x="7996798" y="5610244"/>
              <a:ext cx="2759710" cy="584775"/>
            </a:xfrm>
            <a:prstGeom prst="rect">
              <a:avLst/>
            </a:prstGeom>
          </p:spPr>
          <p:txBody>
            <a:bodyPr wrap="square">
              <a:spAutoFit/>
            </a:bodyPr>
            <a:lstStyle/>
            <a:p>
              <a:r>
                <a:rPr lang="en-US" sz="3200" dirty="0">
                  <a:solidFill>
                    <a:schemeClr val="tx2"/>
                  </a:solidFill>
                  <a:latin typeface="Roboto Medium" panose="02000000000000000000" pitchFamily="2" charset="0"/>
                  <a:ea typeface="Roboto Medium" panose="02000000000000000000" pitchFamily="2" charset="0"/>
                  <a:cs typeface="Montserrat" charset="0"/>
                </a:rPr>
                <a:t>Develop</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10" name="Group 109">
            <a:extLst>
              <a:ext uri="{FF2B5EF4-FFF2-40B4-BE49-F238E27FC236}">
                <a16:creationId xmlns:a16="http://schemas.microsoft.com/office/drawing/2014/main" id="{7761399F-2501-8441-B991-E1B3E41A3457}"/>
              </a:ext>
            </a:extLst>
          </p:cNvPr>
          <p:cNvGrpSpPr/>
          <p:nvPr/>
        </p:nvGrpSpPr>
        <p:grpSpPr>
          <a:xfrm>
            <a:off x="17165391" y="10140436"/>
            <a:ext cx="4964103" cy="1415772"/>
            <a:chOff x="7996797" y="5610244"/>
            <a:chExt cx="4964103" cy="1415772"/>
          </a:xfrm>
        </p:grpSpPr>
        <p:sp>
          <p:nvSpPr>
            <p:cNvPr id="111" name="TextBox 110">
              <a:extLst>
                <a:ext uri="{FF2B5EF4-FFF2-40B4-BE49-F238E27FC236}">
                  <a16:creationId xmlns:a16="http://schemas.microsoft.com/office/drawing/2014/main" id="{EED72EE2-C663-774B-8EE3-F9D93DDE9FFE}"/>
                </a:ext>
              </a:extLst>
            </p:cNvPr>
            <p:cNvSpPr txBox="1"/>
            <p:nvPr/>
          </p:nvSpPr>
          <p:spPr>
            <a:xfrm>
              <a:off x="7996797" y="6195019"/>
              <a:ext cx="496410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12" name="Rectangle 111">
              <a:extLst>
                <a:ext uri="{FF2B5EF4-FFF2-40B4-BE49-F238E27FC236}">
                  <a16:creationId xmlns:a16="http://schemas.microsoft.com/office/drawing/2014/main" id="{0AB34EE1-7859-8840-876F-A1B629129D3D}"/>
                </a:ext>
              </a:extLst>
            </p:cNvPr>
            <p:cNvSpPr/>
            <p:nvPr/>
          </p:nvSpPr>
          <p:spPr>
            <a:xfrm>
              <a:off x="7996798" y="5610244"/>
              <a:ext cx="2759710" cy="584775"/>
            </a:xfrm>
            <a:prstGeom prst="rect">
              <a:avLst/>
            </a:prstGeom>
          </p:spPr>
          <p:txBody>
            <a:bodyPr wrap="square">
              <a:spAutoFit/>
            </a:bodyPr>
            <a:lstStyle/>
            <a:p>
              <a:r>
                <a:rPr lang="en-US" sz="3200" dirty="0">
                  <a:solidFill>
                    <a:schemeClr val="tx2"/>
                  </a:solidFill>
                  <a:latin typeface="Roboto Medium" panose="02000000000000000000" pitchFamily="2" charset="0"/>
                  <a:ea typeface="Roboto Medium" panose="02000000000000000000" pitchFamily="2" charset="0"/>
                  <a:cs typeface="Montserrat" charset="0"/>
                </a:rPr>
                <a:t>Analyze</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13" name="Group 112">
            <a:extLst>
              <a:ext uri="{FF2B5EF4-FFF2-40B4-BE49-F238E27FC236}">
                <a16:creationId xmlns:a16="http://schemas.microsoft.com/office/drawing/2014/main" id="{812430E0-26B8-464F-8065-4C90E688FEC9}"/>
              </a:ext>
            </a:extLst>
          </p:cNvPr>
          <p:cNvGrpSpPr/>
          <p:nvPr/>
        </p:nvGrpSpPr>
        <p:grpSpPr>
          <a:xfrm flipH="1">
            <a:off x="2248155" y="4989151"/>
            <a:ext cx="4964103" cy="1415772"/>
            <a:chOff x="7996797" y="5610244"/>
            <a:chExt cx="4964103" cy="1415772"/>
          </a:xfrm>
        </p:grpSpPr>
        <p:sp>
          <p:nvSpPr>
            <p:cNvPr id="114" name="TextBox 113">
              <a:extLst>
                <a:ext uri="{FF2B5EF4-FFF2-40B4-BE49-F238E27FC236}">
                  <a16:creationId xmlns:a16="http://schemas.microsoft.com/office/drawing/2014/main" id="{1E89D37F-A422-C14C-8514-5E5856AF0145}"/>
                </a:ext>
              </a:extLst>
            </p:cNvPr>
            <p:cNvSpPr txBox="1"/>
            <p:nvPr/>
          </p:nvSpPr>
          <p:spPr>
            <a:xfrm>
              <a:off x="7996797" y="6195019"/>
              <a:ext cx="4964103" cy="830997"/>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15" name="Rectangle 114">
              <a:extLst>
                <a:ext uri="{FF2B5EF4-FFF2-40B4-BE49-F238E27FC236}">
                  <a16:creationId xmlns:a16="http://schemas.microsoft.com/office/drawing/2014/main" id="{44F4421E-6920-E348-992E-2AD5B56C4F37}"/>
                </a:ext>
              </a:extLst>
            </p:cNvPr>
            <p:cNvSpPr/>
            <p:nvPr/>
          </p:nvSpPr>
          <p:spPr>
            <a:xfrm>
              <a:off x="7996798" y="5610244"/>
              <a:ext cx="2759710" cy="584775"/>
            </a:xfrm>
            <a:prstGeom prst="rect">
              <a:avLst/>
            </a:prstGeom>
          </p:spPr>
          <p:txBody>
            <a:bodyPr wrap="square">
              <a:spAutoFit/>
            </a:bodyPr>
            <a:lstStyle/>
            <a:p>
              <a:pPr algn="r"/>
              <a:r>
                <a:rPr lang="en-US" sz="3200" dirty="0">
                  <a:solidFill>
                    <a:schemeClr val="tx2"/>
                  </a:solidFill>
                  <a:latin typeface="Roboto Medium" panose="02000000000000000000" pitchFamily="2" charset="0"/>
                  <a:ea typeface="Roboto Medium" panose="02000000000000000000" pitchFamily="2" charset="0"/>
                  <a:cs typeface="Montserrat" charset="0"/>
                </a:rPr>
                <a:t>Advertise</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116" name="Group 115">
            <a:extLst>
              <a:ext uri="{FF2B5EF4-FFF2-40B4-BE49-F238E27FC236}">
                <a16:creationId xmlns:a16="http://schemas.microsoft.com/office/drawing/2014/main" id="{82556667-D9A7-DD4A-A4AF-BF800D37BE22}"/>
              </a:ext>
            </a:extLst>
          </p:cNvPr>
          <p:cNvGrpSpPr/>
          <p:nvPr/>
        </p:nvGrpSpPr>
        <p:grpSpPr>
          <a:xfrm flipH="1">
            <a:off x="2248155" y="10140436"/>
            <a:ext cx="4964103" cy="1415772"/>
            <a:chOff x="7996797" y="5610244"/>
            <a:chExt cx="4964103" cy="1415772"/>
          </a:xfrm>
        </p:grpSpPr>
        <p:sp>
          <p:nvSpPr>
            <p:cNvPr id="117" name="TextBox 116">
              <a:extLst>
                <a:ext uri="{FF2B5EF4-FFF2-40B4-BE49-F238E27FC236}">
                  <a16:creationId xmlns:a16="http://schemas.microsoft.com/office/drawing/2014/main" id="{5C771A55-3C7B-5E4C-91AA-75A53FB13578}"/>
                </a:ext>
              </a:extLst>
            </p:cNvPr>
            <p:cNvSpPr txBox="1"/>
            <p:nvPr/>
          </p:nvSpPr>
          <p:spPr>
            <a:xfrm>
              <a:off x="7996797" y="6195019"/>
              <a:ext cx="4964103" cy="830997"/>
            </a:xfrm>
            <a:prstGeom prst="rect">
              <a:avLst/>
            </a:prstGeom>
            <a:noFill/>
          </p:spPr>
          <p:txBody>
            <a:bodyPr wrap="square" rtlCol="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18" name="Rectangle 117">
              <a:extLst>
                <a:ext uri="{FF2B5EF4-FFF2-40B4-BE49-F238E27FC236}">
                  <a16:creationId xmlns:a16="http://schemas.microsoft.com/office/drawing/2014/main" id="{E995C1E5-E962-1446-B232-9DAED4A6F6EB}"/>
                </a:ext>
              </a:extLst>
            </p:cNvPr>
            <p:cNvSpPr/>
            <p:nvPr/>
          </p:nvSpPr>
          <p:spPr>
            <a:xfrm>
              <a:off x="7996798" y="5610244"/>
              <a:ext cx="2759710" cy="584775"/>
            </a:xfrm>
            <a:prstGeom prst="rect">
              <a:avLst/>
            </a:prstGeom>
          </p:spPr>
          <p:txBody>
            <a:bodyPr wrap="square">
              <a:spAutoFit/>
            </a:bodyPr>
            <a:lstStyle/>
            <a:p>
              <a:pPr algn="r"/>
              <a:r>
                <a:rPr lang="en-US" sz="3200" dirty="0">
                  <a:solidFill>
                    <a:schemeClr val="tx2"/>
                  </a:solidFill>
                  <a:latin typeface="Roboto Medium" panose="02000000000000000000" pitchFamily="2" charset="0"/>
                  <a:ea typeface="Roboto Medium" panose="02000000000000000000" pitchFamily="2" charset="0"/>
                  <a:cs typeface="Montserrat" charset="0"/>
                </a:rPr>
                <a:t>Identify</a:t>
              </a:r>
              <a:endParaRPr lang="en-US" sz="48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8" name="Grupo 349">
            <a:extLst>
              <a:ext uri="{FF2B5EF4-FFF2-40B4-BE49-F238E27FC236}">
                <a16:creationId xmlns:a16="http://schemas.microsoft.com/office/drawing/2014/main" id="{B769A697-1BB7-9D41-9F44-6179E403BBF8}"/>
              </a:ext>
            </a:extLst>
          </p:cNvPr>
          <p:cNvGrpSpPr/>
          <p:nvPr/>
        </p:nvGrpSpPr>
        <p:grpSpPr>
          <a:xfrm>
            <a:off x="2668308" y="1022190"/>
            <a:ext cx="19041035" cy="2561450"/>
            <a:chOff x="2668308" y="861425"/>
            <a:chExt cx="19041035" cy="2561450"/>
          </a:xfrm>
        </p:grpSpPr>
        <p:sp>
          <p:nvSpPr>
            <p:cNvPr id="49" name="CuadroTexto 350">
              <a:extLst>
                <a:ext uri="{FF2B5EF4-FFF2-40B4-BE49-F238E27FC236}">
                  <a16:creationId xmlns:a16="http://schemas.microsoft.com/office/drawing/2014/main" id="{33B20831-6134-A549-A791-72311C69083A}"/>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50" name="CuadroTexto 351">
              <a:extLst>
                <a:ext uri="{FF2B5EF4-FFF2-40B4-BE49-F238E27FC236}">
                  <a16:creationId xmlns:a16="http://schemas.microsoft.com/office/drawing/2014/main" id="{E9E43C97-B6D5-CE49-BCDA-97D438C1A6F0}"/>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64533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149D78-7EA0-1E42-8AB3-875CB89985D0}"/>
              </a:ext>
            </a:extLst>
          </p:cNvPr>
          <p:cNvGrpSpPr/>
          <p:nvPr/>
        </p:nvGrpSpPr>
        <p:grpSpPr>
          <a:xfrm>
            <a:off x="15890565" y="4571000"/>
            <a:ext cx="6779180" cy="7319300"/>
            <a:chOff x="9088688" y="5992021"/>
            <a:chExt cx="6200273" cy="6694270"/>
          </a:xfrm>
        </p:grpSpPr>
        <p:grpSp>
          <p:nvGrpSpPr>
            <p:cNvPr id="2" name="Group 1">
              <a:extLst>
                <a:ext uri="{FF2B5EF4-FFF2-40B4-BE49-F238E27FC236}">
                  <a16:creationId xmlns:a16="http://schemas.microsoft.com/office/drawing/2014/main" id="{B1189BAF-A5A5-5D4F-8BAF-E48D2E7E0F80}"/>
                </a:ext>
              </a:extLst>
            </p:cNvPr>
            <p:cNvGrpSpPr/>
            <p:nvPr/>
          </p:nvGrpSpPr>
          <p:grpSpPr>
            <a:xfrm>
              <a:off x="9573556" y="5992021"/>
              <a:ext cx="5230536" cy="6200274"/>
              <a:chOff x="10062472" y="4223885"/>
              <a:chExt cx="5230536" cy="6200274"/>
            </a:xfrm>
          </p:grpSpPr>
          <p:sp>
            <p:nvSpPr>
              <p:cNvPr id="48" name="Oval 47">
                <a:extLst>
                  <a:ext uri="{FF2B5EF4-FFF2-40B4-BE49-F238E27FC236}">
                    <a16:creationId xmlns:a16="http://schemas.microsoft.com/office/drawing/2014/main" id="{343C19AA-7222-FA44-8241-C2118F07522E}"/>
                  </a:ext>
                </a:extLst>
              </p:cNvPr>
              <p:cNvSpPr/>
              <p:nvPr/>
            </p:nvSpPr>
            <p:spPr>
              <a:xfrm rot="1800000" flipH="1">
                <a:off x="10062472" y="4223886"/>
                <a:ext cx="2568341" cy="6200273"/>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9851C80-2510-A24F-A13E-205928107260}"/>
                  </a:ext>
                </a:extLst>
              </p:cNvPr>
              <p:cNvSpPr/>
              <p:nvPr/>
            </p:nvSpPr>
            <p:spPr>
              <a:xfrm rot="19800000" flipH="1">
                <a:off x="12724667" y="4223885"/>
                <a:ext cx="2568341" cy="6200273"/>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1D14E05E-BDD9-964C-874B-DC2605160847}"/>
                </a:ext>
              </a:extLst>
            </p:cNvPr>
            <p:cNvSpPr/>
            <p:nvPr/>
          </p:nvSpPr>
          <p:spPr>
            <a:xfrm rot="5400000" flipH="1">
              <a:off x="10904654" y="8301984"/>
              <a:ext cx="2568341" cy="6200273"/>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4873CBDA-A99A-F547-9AD6-CB1ADEE19374}"/>
              </a:ext>
            </a:extLst>
          </p:cNvPr>
          <p:cNvGrpSpPr/>
          <p:nvPr/>
        </p:nvGrpSpPr>
        <p:grpSpPr>
          <a:xfrm>
            <a:off x="1707905" y="6324948"/>
            <a:ext cx="12122406" cy="4316737"/>
            <a:chOff x="1707905" y="5821135"/>
            <a:chExt cx="12122406" cy="4316737"/>
          </a:xfrm>
        </p:grpSpPr>
        <p:grpSp>
          <p:nvGrpSpPr>
            <p:cNvPr id="4" name="Group 3">
              <a:extLst>
                <a:ext uri="{FF2B5EF4-FFF2-40B4-BE49-F238E27FC236}">
                  <a16:creationId xmlns:a16="http://schemas.microsoft.com/office/drawing/2014/main" id="{51F66B8A-50A5-964A-ACED-243398C76743}"/>
                </a:ext>
              </a:extLst>
            </p:cNvPr>
            <p:cNvGrpSpPr/>
            <p:nvPr/>
          </p:nvGrpSpPr>
          <p:grpSpPr>
            <a:xfrm>
              <a:off x="1707905" y="5821135"/>
              <a:ext cx="5676335" cy="1442348"/>
              <a:chOff x="1707905" y="4016455"/>
              <a:chExt cx="5676335" cy="1442348"/>
            </a:xfrm>
          </p:grpSpPr>
          <p:sp>
            <p:nvSpPr>
              <p:cNvPr id="53" name="Oval 52">
                <a:extLst>
                  <a:ext uri="{FF2B5EF4-FFF2-40B4-BE49-F238E27FC236}">
                    <a16:creationId xmlns:a16="http://schemas.microsoft.com/office/drawing/2014/main" id="{A037616B-25FC-0F42-BE37-56E450855346}"/>
                  </a:ext>
                </a:extLst>
              </p:cNvPr>
              <p:cNvSpPr/>
              <p:nvPr/>
            </p:nvSpPr>
            <p:spPr>
              <a:xfrm>
                <a:off x="1707905" y="4137884"/>
                <a:ext cx="1230055" cy="12300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o 298">
                <a:extLst>
                  <a:ext uri="{FF2B5EF4-FFF2-40B4-BE49-F238E27FC236}">
                    <a16:creationId xmlns:a16="http://schemas.microsoft.com/office/drawing/2014/main" id="{E37B5FC1-858E-1D4C-BA25-9434CEC323DA}"/>
                  </a:ext>
                </a:extLst>
              </p:cNvPr>
              <p:cNvGrpSpPr/>
              <p:nvPr/>
            </p:nvGrpSpPr>
            <p:grpSpPr>
              <a:xfrm>
                <a:off x="3262107" y="4016455"/>
                <a:ext cx="4122133" cy="1442348"/>
                <a:chOff x="4247967" y="10692157"/>
                <a:chExt cx="4892334" cy="1442348"/>
              </a:xfrm>
            </p:grpSpPr>
            <p:sp>
              <p:nvSpPr>
                <p:cNvPr id="55" name="CuadroTexto 395">
                  <a:extLst>
                    <a:ext uri="{FF2B5EF4-FFF2-40B4-BE49-F238E27FC236}">
                      <a16:creationId xmlns:a16="http://schemas.microsoft.com/office/drawing/2014/main" id="{AD4EA232-DE3F-AE43-A216-E2839E17A141}"/>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Develop</a:t>
                  </a:r>
                </a:p>
              </p:txBody>
            </p:sp>
            <p:sp>
              <p:nvSpPr>
                <p:cNvPr id="56" name="Rectangle 40">
                  <a:extLst>
                    <a:ext uri="{FF2B5EF4-FFF2-40B4-BE49-F238E27FC236}">
                      <a16:creationId xmlns:a16="http://schemas.microsoft.com/office/drawing/2014/main" id="{2995E3EA-7ECE-8345-872A-8E82C718F4E1}"/>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67" name="TextBox 66">
                <a:extLst>
                  <a:ext uri="{FF2B5EF4-FFF2-40B4-BE49-F238E27FC236}">
                    <a16:creationId xmlns:a16="http://schemas.microsoft.com/office/drawing/2014/main" id="{2BF699EE-3E12-1E4C-AA7D-0DBB7278EA77}"/>
                  </a:ext>
                </a:extLst>
              </p:cNvPr>
              <p:cNvSpPr txBox="1"/>
              <p:nvPr/>
            </p:nvSpPr>
            <p:spPr>
              <a:xfrm>
                <a:off x="1869316" y="4337412"/>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grpSp>
          <p:nvGrpSpPr>
            <p:cNvPr id="5" name="Group 4">
              <a:extLst>
                <a:ext uri="{FF2B5EF4-FFF2-40B4-BE49-F238E27FC236}">
                  <a16:creationId xmlns:a16="http://schemas.microsoft.com/office/drawing/2014/main" id="{F2292AD2-44A6-E94C-8EE0-6FAE7A1A4C52}"/>
                </a:ext>
              </a:extLst>
            </p:cNvPr>
            <p:cNvGrpSpPr/>
            <p:nvPr/>
          </p:nvGrpSpPr>
          <p:grpSpPr>
            <a:xfrm>
              <a:off x="1707905" y="8693130"/>
              <a:ext cx="5676335" cy="1442348"/>
              <a:chOff x="9350657" y="4016455"/>
              <a:chExt cx="5676335" cy="1442348"/>
            </a:xfrm>
          </p:grpSpPr>
          <p:sp>
            <p:nvSpPr>
              <p:cNvPr id="57" name="Oval 56">
                <a:extLst>
                  <a:ext uri="{FF2B5EF4-FFF2-40B4-BE49-F238E27FC236}">
                    <a16:creationId xmlns:a16="http://schemas.microsoft.com/office/drawing/2014/main" id="{E8113E46-2F0E-9748-9903-34385AACA1A4}"/>
                  </a:ext>
                </a:extLst>
              </p:cNvPr>
              <p:cNvSpPr/>
              <p:nvPr/>
            </p:nvSpPr>
            <p:spPr>
              <a:xfrm>
                <a:off x="9350657" y="4137884"/>
                <a:ext cx="1230055" cy="12300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upo 298">
                <a:extLst>
                  <a:ext uri="{FF2B5EF4-FFF2-40B4-BE49-F238E27FC236}">
                    <a16:creationId xmlns:a16="http://schemas.microsoft.com/office/drawing/2014/main" id="{3C78EDE5-D6FB-F340-B144-40424D0A7C6D}"/>
                  </a:ext>
                </a:extLst>
              </p:cNvPr>
              <p:cNvGrpSpPr/>
              <p:nvPr/>
            </p:nvGrpSpPr>
            <p:grpSpPr>
              <a:xfrm>
                <a:off x="10904859" y="4016455"/>
                <a:ext cx="4122133" cy="1442348"/>
                <a:chOff x="4247967" y="10692157"/>
                <a:chExt cx="4892334" cy="1442348"/>
              </a:xfrm>
            </p:grpSpPr>
            <p:sp>
              <p:nvSpPr>
                <p:cNvPr id="59" name="CuadroTexto 395">
                  <a:extLst>
                    <a:ext uri="{FF2B5EF4-FFF2-40B4-BE49-F238E27FC236}">
                      <a16:creationId xmlns:a16="http://schemas.microsoft.com/office/drawing/2014/main" id="{FA3CE916-1502-AA4A-8FB5-93CC3AB20DA3}"/>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Analyze</a:t>
                  </a:r>
                </a:p>
              </p:txBody>
            </p:sp>
            <p:sp>
              <p:nvSpPr>
                <p:cNvPr id="60" name="Rectangle 40">
                  <a:extLst>
                    <a:ext uri="{FF2B5EF4-FFF2-40B4-BE49-F238E27FC236}">
                      <a16:creationId xmlns:a16="http://schemas.microsoft.com/office/drawing/2014/main" id="{584F309B-DEE6-9346-9272-FA163E646687}"/>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87" name="TextBox 86">
                <a:extLst>
                  <a:ext uri="{FF2B5EF4-FFF2-40B4-BE49-F238E27FC236}">
                    <a16:creationId xmlns:a16="http://schemas.microsoft.com/office/drawing/2014/main" id="{A9304E84-7235-8A48-9D5E-9226DEE128A4}"/>
                  </a:ext>
                </a:extLst>
              </p:cNvPr>
              <p:cNvSpPr txBox="1"/>
              <p:nvPr/>
            </p:nvSpPr>
            <p:spPr>
              <a:xfrm>
                <a:off x="9512068" y="4337412"/>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grpSp>
          <p:nvGrpSpPr>
            <p:cNvPr id="8" name="Group 7">
              <a:extLst>
                <a:ext uri="{FF2B5EF4-FFF2-40B4-BE49-F238E27FC236}">
                  <a16:creationId xmlns:a16="http://schemas.microsoft.com/office/drawing/2014/main" id="{7F9E8D90-821A-6240-B8B9-3A7F110CFF83}"/>
                </a:ext>
              </a:extLst>
            </p:cNvPr>
            <p:cNvGrpSpPr/>
            <p:nvPr/>
          </p:nvGrpSpPr>
          <p:grpSpPr>
            <a:xfrm>
              <a:off x="8013515" y="5821135"/>
              <a:ext cx="5676335" cy="1442348"/>
              <a:chOff x="16993410" y="4016455"/>
              <a:chExt cx="5676335" cy="1442348"/>
            </a:xfrm>
          </p:grpSpPr>
          <p:sp>
            <p:nvSpPr>
              <p:cNvPr id="61" name="Oval 60">
                <a:extLst>
                  <a:ext uri="{FF2B5EF4-FFF2-40B4-BE49-F238E27FC236}">
                    <a16:creationId xmlns:a16="http://schemas.microsoft.com/office/drawing/2014/main" id="{063F7893-E902-D943-BA60-E6F3776552BC}"/>
                  </a:ext>
                </a:extLst>
              </p:cNvPr>
              <p:cNvSpPr/>
              <p:nvPr/>
            </p:nvSpPr>
            <p:spPr>
              <a:xfrm>
                <a:off x="16993410" y="4137884"/>
                <a:ext cx="1230055" cy="1230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upo 298">
                <a:extLst>
                  <a:ext uri="{FF2B5EF4-FFF2-40B4-BE49-F238E27FC236}">
                    <a16:creationId xmlns:a16="http://schemas.microsoft.com/office/drawing/2014/main" id="{80FD1568-90DC-F94E-93FA-001E30AE8B33}"/>
                  </a:ext>
                </a:extLst>
              </p:cNvPr>
              <p:cNvGrpSpPr/>
              <p:nvPr/>
            </p:nvGrpSpPr>
            <p:grpSpPr>
              <a:xfrm>
                <a:off x="18547612" y="4016455"/>
                <a:ext cx="4122133" cy="1442348"/>
                <a:chOff x="4247967" y="10692157"/>
                <a:chExt cx="4892334" cy="1442348"/>
              </a:xfrm>
            </p:grpSpPr>
            <p:sp>
              <p:nvSpPr>
                <p:cNvPr id="63" name="CuadroTexto 395">
                  <a:extLst>
                    <a:ext uri="{FF2B5EF4-FFF2-40B4-BE49-F238E27FC236}">
                      <a16:creationId xmlns:a16="http://schemas.microsoft.com/office/drawing/2014/main" id="{FA0F6697-0BA2-B641-BF56-467BFADFA904}"/>
                    </a:ext>
                  </a:extLst>
                </p:cNvPr>
                <p:cNvSpPr txBox="1"/>
                <p:nvPr/>
              </p:nvSpPr>
              <p:spPr>
                <a:xfrm flipH="1">
                  <a:off x="4263265" y="10692157"/>
                  <a:ext cx="2382675" cy="523220"/>
                </a:xfrm>
                <a:prstGeom prst="rect">
                  <a:avLst/>
                </a:prstGeom>
                <a:noFill/>
              </p:spPr>
              <p:txBody>
                <a:bodyPr wrap="square" rtlCol="0">
                  <a:spAutoFit/>
                </a:bodyPr>
                <a:lstStyle/>
                <a:p>
                  <a:r>
                    <a:rPr lang="en-US" sz="2800" b="1" dirty="0">
                      <a:solidFill>
                        <a:schemeClr val="tx2"/>
                      </a:solidFill>
                      <a:latin typeface="Lato" charset="0"/>
                      <a:ea typeface="Lato" charset="0"/>
                      <a:cs typeface="Lato" charset="0"/>
                    </a:rPr>
                    <a:t>Identify</a:t>
                  </a:r>
                </a:p>
              </p:txBody>
            </p:sp>
            <p:sp>
              <p:nvSpPr>
                <p:cNvPr id="65" name="Rectangle 40">
                  <a:extLst>
                    <a:ext uri="{FF2B5EF4-FFF2-40B4-BE49-F238E27FC236}">
                      <a16:creationId xmlns:a16="http://schemas.microsoft.com/office/drawing/2014/main" id="{7A6335CB-8D21-4B47-99C0-4C410250A7B5}"/>
                    </a:ext>
                  </a:extLst>
                </p:cNvPr>
                <p:cNvSpPr/>
                <p:nvPr/>
              </p:nvSpPr>
              <p:spPr>
                <a:xfrm>
                  <a:off x="4247967" y="11180398"/>
                  <a:ext cx="4892334"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a:t>
                  </a:r>
                </a:p>
              </p:txBody>
            </p:sp>
          </p:grpSp>
          <p:sp>
            <p:nvSpPr>
              <p:cNvPr id="88" name="TextBox 87">
                <a:extLst>
                  <a:ext uri="{FF2B5EF4-FFF2-40B4-BE49-F238E27FC236}">
                    <a16:creationId xmlns:a16="http://schemas.microsoft.com/office/drawing/2014/main" id="{A9C20945-0EB5-314B-B027-3FDDDE031D38}"/>
                  </a:ext>
                </a:extLst>
              </p:cNvPr>
              <p:cNvSpPr txBox="1"/>
              <p:nvPr/>
            </p:nvSpPr>
            <p:spPr>
              <a:xfrm>
                <a:off x="17154821" y="4337412"/>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sp>
          <p:nvSpPr>
            <p:cNvPr id="92" name="TextBox 91">
              <a:extLst>
                <a:ext uri="{FF2B5EF4-FFF2-40B4-BE49-F238E27FC236}">
                  <a16:creationId xmlns:a16="http://schemas.microsoft.com/office/drawing/2014/main" id="{F05E17C6-5364-BA4F-997E-9DF56E55403C}"/>
                </a:ext>
              </a:extLst>
            </p:cNvPr>
            <p:cNvSpPr txBox="1"/>
            <p:nvPr/>
          </p:nvSpPr>
          <p:spPr>
            <a:xfrm>
              <a:off x="8008797" y="8752877"/>
              <a:ext cx="5821514"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that’s why we provide point.</a:t>
              </a:r>
            </a:p>
          </p:txBody>
        </p:sp>
      </p:grpSp>
      <p:sp>
        <p:nvSpPr>
          <p:cNvPr id="96" name="TextBox 95">
            <a:extLst>
              <a:ext uri="{FF2B5EF4-FFF2-40B4-BE49-F238E27FC236}">
                <a16:creationId xmlns:a16="http://schemas.microsoft.com/office/drawing/2014/main" id="{748C9515-8060-F34E-A0CE-BEACEEA99F72}"/>
              </a:ext>
            </a:extLst>
          </p:cNvPr>
          <p:cNvSpPr txBox="1"/>
          <p:nvPr/>
        </p:nvSpPr>
        <p:spPr>
          <a:xfrm>
            <a:off x="18826539" y="5424301"/>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sp>
        <p:nvSpPr>
          <p:cNvPr id="99" name="TextBox 98">
            <a:extLst>
              <a:ext uri="{FF2B5EF4-FFF2-40B4-BE49-F238E27FC236}">
                <a16:creationId xmlns:a16="http://schemas.microsoft.com/office/drawing/2014/main" id="{BEC5D84F-07F7-7F44-8966-886D2C244F34}"/>
              </a:ext>
            </a:extLst>
          </p:cNvPr>
          <p:cNvSpPr txBox="1"/>
          <p:nvPr/>
        </p:nvSpPr>
        <p:spPr>
          <a:xfrm>
            <a:off x="21495598" y="989744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sp>
        <p:nvSpPr>
          <p:cNvPr id="100" name="TextBox 99">
            <a:extLst>
              <a:ext uri="{FF2B5EF4-FFF2-40B4-BE49-F238E27FC236}">
                <a16:creationId xmlns:a16="http://schemas.microsoft.com/office/drawing/2014/main" id="{F82341AE-B957-444A-AE38-9471E70EA9DC}"/>
              </a:ext>
            </a:extLst>
          </p:cNvPr>
          <p:cNvSpPr txBox="1"/>
          <p:nvPr/>
        </p:nvSpPr>
        <p:spPr>
          <a:xfrm>
            <a:off x="16132766" y="9897448"/>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103" name="Group 102">
            <a:extLst>
              <a:ext uri="{FF2B5EF4-FFF2-40B4-BE49-F238E27FC236}">
                <a16:creationId xmlns:a16="http://schemas.microsoft.com/office/drawing/2014/main" id="{AFF6A176-DB01-5043-886B-46B7FF4803D4}"/>
              </a:ext>
            </a:extLst>
          </p:cNvPr>
          <p:cNvGrpSpPr/>
          <p:nvPr/>
        </p:nvGrpSpPr>
        <p:grpSpPr>
          <a:xfrm>
            <a:off x="18918178" y="10078514"/>
            <a:ext cx="723953" cy="723951"/>
            <a:chOff x="4319588" y="2492375"/>
            <a:chExt cx="287338" cy="287338"/>
          </a:xfrm>
          <a:solidFill>
            <a:schemeClr val="bg1"/>
          </a:solidFill>
        </p:grpSpPr>
        <p:sp>
          <p:nvSpPr>
            <p:cNvPr id="107" name="Freeform 372">
              <a:extLst>
                <a:ext uri="{FF2B5EF4-FFF2-40B4-BE49-F238E27FC236}">
                  <a16:creationId xmlns:a16="http://schemas.microsoft.com/office/drawing/2014/main" id="{56D27338-A29B-2C4F-A11E-90F63C4D947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3">
              <a:extLst>
                <a:ext uri="{FF2B5EF4-FFF2-40B4-BE49-F238E27FC236}">
                  <a16:creationId xmlns:a16="http://schemas.microsoft.com/office/drawing/2014/main" id="{4A26F1F4-C505-C141-B82E-0715BD657F54}"/>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9" name="Group 108">
            <a:extLst>
              <a:ext uri="{FF2B5EF4-FFF2-40B4-BE49-F238E27FC236}">
                <a16:creationId xmlns:a16="http://schemas.microsoft.com/office/drawing/2014/main" id="{FBB3F9B9-676F-734A-8E90-06F0E46993C9}"/>
              </a:ext>
            </a:extLst>
          </p:cNvPr>
          <p:cNvGrpSpPr/>
          <p:nvPr/>
        </p:nvGrpSpPr>
        <p:grpSpPr>
          <a:xfrm>
            <a:off x="20572536" y="7319022"/>
            <a:ext cx="811859" cy="776095"/>
            <a:chOff x="4833935" y="3983047"/>
            <a:chExt cx="360361" cy="344489"/>
          </a:xfrm>
          <a:solidFill>
            <a:schemeClr val="bg1"/>
          </a:solidFill>
        </p:grpSpPr>
        <p:sp>
          <p:nvSpPr>
            <p:cNvPr id="119" name="Freeform 118">
              <a:extLst>
                <a:ext uri="{FF2B5EF4-FFF2-40B4-BE49-F238E27FC236}">
                  <a16:creationId xmlns:a16="http://schemas.microsoft.com/office/drawing/2014/main" id="{AA01C53C-35EA-3C4F-B5FA-874C2F4FABCA}"/>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Freeform 119">
              <a:extLst>
                <a:ext uri="{FF2B5EF4-FFF2-40B4-BE49-F238E27FC236}">
                  <a16:creationId xmlns:a16="http://schemas.microsoft.com/office/drawing/2014/main" id="{9B42F74A-1E15-DC4C-BDE1-406EAF5EBBC6}"/>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Freeform 120">
              <a:extLst>
                <a:ext uri="{FF2B5EF4-FFF2-40B4-BE49-F238E27FC236}">
                  <a16:creationId xmlns:a16="http://schemas.microsoft.com/office/drawing/2014/main" id="{CF411320-B4FA-E548-911D-9F5288EF5740}"/>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Freeform 121">
              <a:extLst>
                <a:ext uri="{FF2B5EF4-FFF2-40B4-BE49-F238E27FC236}">
                  <a16:creationId xmlns:a16="http://schemas.microsoft.com/office/drawing/2014/main" id="{BD321C01-A9F2-CD4D-B1C5-43C8B337A136}"/>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23" name="Group 122">
            <a:extLst>
              <a:ext uri="{FF2B5EF4-FFF2-40B4-BE49-F238E27FC236}">
                <a16:creationId xmlns:a16="http://schemas.microsoft.com/office/drawing/2014/main" id="{2DCFADD3-8D04-CD45-A131-6210E29D78CD}"/>
              </a:ext>
            </a:extLst>
          </p:cNvPr>
          <p:cNvGrpSpPr/>
          <p:nvPr/>
        </p:nvGrpSpPr>
        <p:grpSpPr>
          <a:xfrm>
            <a:off x="17360407" y="7356515"/>
            <a:ext cx="879313" cy="883185"/>
            <a:chOff x="5554663" y="3971925"/>
            <a:chExt cx="360362" cy="361951"/>
          </a:xfrm>
          <a:solidFill>
            <a:schemeClr val="bg1"/>
          </a:solidFill>
        </p:grpSpPr>
        <p:sp>
          <p:nvSpPr>
            <p:cNvPr id="124" name="Freeform 123">
              <a:extLst>
                <a:ext uri="{FF2B5EF4-FFF2-40B4-BE49-F238E27FC236}">
                  <a16:creationId xmlns:a16="http://schemas.microsoft.com/office/drawing/2014/main" id="{7A2C3FD2-6AA8-1940-89E0-C9343B14B914}"/>
                </a:ext>
              </a:extLst>
            </p:cNvPr>
            <p:cNvSpPr>
              <a:spLocks noEditPoints="1"/>
            </p:cNvSpPr>
            <p:nvPr/>
          </p:nvSpPr>
          <p:spPr bwMode="auto">
            <a:xfrm>
              <a:off x="5554663" y="4078288"/>
              <a:ext cx="255588" cy="255588"/>
            </a:xfrm>
            <a:custGeom>
              <a:avLst/>
              <a:gdLst>
                <a:gd name="T0" fmla="*/ 67 w 68"/>
                <a:gd name="T1" fmla="*/ 41 h 68"/>
                <a:gd name="T2" fmla="*/ 62 w 68"/>
                <a:gd name="T3" fmla="*/ 38 h 68"/>
                <a:gd name="T4" fmla="*/ 62 w 68"/>
                <a:gd name="T5" fmla="*/ 34 h 68"/>
                <a:gd name="T6" fmla="*/ 62 w 68"/>
                <a:gd name="T7" fmla="*/ 30 h 68"/>
                <a:gd name="T8" fmla="*/ 67 w 68"/>
                <a:gd name="T9" fmla="*/ 27 h 68"/>
                <a:gd name="T10" fmla="*/ 67 w 68"/>
                <a:gd name="T11" fmla="*/ 24 h 68"/>
                <a:gd name="T12" fmla="*/ 59 w 68"/>
                <a:gd name="T13" fmla="*/ 10 h 68"/>
                <a:gd name="T14" fmla="*/ 58 w 68"/>
                <a:gd name="T15" fmla="*/ 9 h 68"/>
                <a:gd name="T16" fmla="*/ 57 w 68"/>
                <a:gd name="T17" fmla="*/ 9 h 68"/>
                <a:gd name="T18" fmla="*/ 52 w 68"/>
                <a:gd name="T19" fmla="*/ 12 h 68"/>
                <a:gd name="T20" fmla="*/ 44 w 68"/>
                <a:gd name="T21" fmla="*/ 8 h 68"/>
                <a:gd name="T22" fmla="*/ 44 w 68"/>
                <a:gd name="T23" fmla="*/ 2 h 68"/>
                <a:gd name="T24" fmla="*/ 42 w 68"/>
                <a:gd name="T25" fmla="*/ 0 h 68"/>
                <a:gd name="T26" fmla="*/ 26 w 68"/>
                <a:gd name="T27" fmla="*/ 0 h 68"/>
                <a:gd name="T28" fmla="*/ 24 w 68"/>
                <a:gd name="T29" fmla="*/ 2 h 68"/>
                <a:gd name="T30" fmla="*/ 24 w 68"/>
                <a:gd name="T31" fmla="*/ 8 h 68"/>
                <a:gd name="T32" fmla="*/ 17 w 68"/>
                <a:gd name="T33" fmla="*/ 12 h 68"/>
                <a:gd name="T34" fmla="*/ 11 w 68"/>
                <a:gd name="T35" fmla="*/ 9 h 68"/>
                <a:gd name="T36" fmla="*/ 9 w 68"/>
                <a:gd name="T37" fmla="*/ 10 h 68"/>
                <a:gd name="T38" fmla="*/ 1 w 68"/>
                <a:gd name="T39" fmla="*/ 24 h 68"/>
                <a:gd name="T40" fmla="*/ 0 w 68"/>
                <a:gd name="T41" fmla="*/ 25 h 68"/>
                <a:gd name="T42" fmla="*/ 1 w 68"/>
                <a:gd name="T43" fmla="*/ 27 h 68"/>
                <a:gd name="T44" fmla="*/ 6 w 68"/>
                <a:gd name="T45" fmla="*/ 30 h 68"/>
                <a:gd name="T46" fmla="*/ 6 w 68"/>
                <a:gd name="T47" fmla="*/ 34 h 68"/>
                <a:gd name="T48" fmla="*/ 6 w 68"/>
                <a:gd name="T49" fmla="*/ 38 h 68"/>
                <a:gd name="T50" fmla="*/ 1 w 68"/>
                <a:gd name="T51" fmla="*/ 41 h 68"/>
                <a:gd name="T52" fmla="*/ 1 w 68"/>
                <a:gd name="T53" fmla="*/ 44 h 68"/>
                <a:gd name="T54" fmla="*/ 9 w 68"/>
                <a:gd name="T55" fmla="*/ 58 h 68"/>
                <a:gd name="T56" fmla="*/ 11 w 68"/>
                <a:gd name="T57" fmla="*/ 59 h 68"/>
                <a:gd name="T58" fmla="*/ 17 w 68"/>
                <a:gd name="T59" fmla="*/ 56 h 68"/>
                <a:gd name="T60" fmla="*/ 24 w 68"/>
                <a:gd name="T61" fmla="*/ 60 h 68"/>
                <a:gd name="T62" fmla="*/ 24 w 68"/>
                <a:gd name="T63" fmla="*/ 66 h 68"/>
                <a:gd name="T64" fmla="*/ 26 w 68"/>
                <a:gd name="T65" fmla="*/ 68 h 68"/>
                <a:gd name="T66" fmla="*/ 42 w 68"/>
                <a:gd name="T67" fmla="*/ 68 h 68"/>
                <a:gd name="T68" fmla="*/ 44 w 68"/>
                <a:gd name="T69" fmla="*/ 66 h 68"/>
                <a:gd name="T70" fmla="*/ 44 w 68"/>
                <a:gd name="T71" fmla="*/ 60 h 68"/>
                <a:gd name="T72" fmla="*/ 52 w 68"/>
                <a:gd name="T73" fmla="*/ 56 h 68"/>
                <a:gd name="T74" fmla="*/ 57 w 68"/>
                <a:gd name="T75" fmla="*/ 59 h 68"/>
                <a:gd name="T76" fmla="*/ 58 w 68"/>
                <a:gd name="T77" fmla="*/ 59 h 68"/>
                <a:gd name="T78" fmla="*/ 60 w 68"/>
                <a:gd name="T79" fmla="*/ 58 h 68"/>
                <a:gd name="T80" fmla="*/ 68 w 68"/>
                <a:gd name="T81" fmla="*/ 44 h 68"/>
                <a:gd name="T82" fmla="*/ 67 w 68"/>
                <a:gd name="T83" fmla="*/ 41 h 68"/>
                <a:gd name="T84" fmla="*/ 34 w 68"/>
                <a:gd name="T85" fmla="*/ 48 h 68"/>
                <a:gd name="T86" fmla="*/ 20 w 68"/>
                <a:gd name="T87" fmla="*/ 34 h 68"/>
                <a:gd name="T88" fmla="*/ 34 w 68"/>
                <a:gd name="T89" fmla="*/ 20 h 68"/>
                <a:gd name="T90" fmla="*/ 48 w 68"/>
                <a:gd name="T91" fmla="*/ 34 h 68"/>
                <a:gd name="T92" fmla="*/ 34 w 68"/>
                <a:gd name="T93"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68">
                  <a:moveTo>
                    <a:pt x="67" y="41"/>
                  </a:moveTo>
                  <a:cubicBezTo>
                    <a:pt x="62" y="38"/>
                    <a:pt x="62" y="38"/>
                    <a:pt x="62" y="38"/>
                  </a:cubicBezTo>
                  <a:cubicBezTo>
                    <a:pt x="62" y="37"/>
                    <a:pt x="62" y="35"/>
                    <a:pt x="62" y="34"/>
                  </a:cubicBezTo>
                  <a:cubicBezTo>
                    <a:pt x="62" y="33"/>
                    <a:pt x="62" y="31"/>
                    <a:pt x="62" y="30"/>
                  </a:cubicBezTo>
                  <a:cubicBezTo>
                    <a:pt x="67" y="27"/>
                    <a:pt x="67" y="27"/>
                    <a:pt x="67" y="27"/>
                  </a:cubicBezTo>
                  <a:cubicBezTo>
                    <a:pt x="68" y="26"/>
                    <a:pt x="68" y="25"/>
                    <a:pt x="67" y="24"/>
                  </a:cubicBezTo>
                  <a:cubicBezTo>
                    <a:pt x="59" y="10"/>
                    <a:pt x="59" y="10"/>
                    <a:pt x="59" y="10"/>
                  </a:cubicBezTo>
                  <a:cubicBezTo>
                    <a:pt x="59" y="10"/>
                    <a:pt x="59" y="9"/>
                    <a:pt x="58" y="9"/>
                  </a:cubicBezTo>
                  <a:cubicBezTo>
                    <a:pt x="58" y="9"/>
                    <a:pt x="57" y="9"/>
                    <a:pt x="57" y="9"/>
                  </a:cubicBezTo>
                  <a:cubicBezTo>
                    <a:pt x="52" y="12"/>
                    <a:pt x="52" y="12"/>
                    <a:pt x="52" y="12"/>
                  </a:cubicBezTo>
                  <a:cubicBezTo>
                    <a:pt x="50" y="10"/>
                    <a:pt x="47" y="9"/>
                    <a:pt x="44" y="8"/>
                  </a:cubicBezTo>
                  <a:cubicBezTo>
                    <a:pt x="44" y="2"/>
                    <a:pt x="44" y="2"/>
                    <a:pt x="44" y="2"/>
                  </a:cubicBezTo>
                  <a:cubicBezTo>
                    <a:pt x="44" y="1"/>
                    <a:pt x="43" y="0"/>
                    <a:pt x="42" y="0"/>
                  </a:cubicBezTo>
                  <a:cubicBezTo>
                    <a:pt x="26" y="0"/>
                    <a:pt x="26" y="0"/>
                    <a:pt x="26" y="0"/>
                  </a:cubicBezTo>
                  <a:cubicBezTo>
                    <a:pt x="25" y="0"/>
                    <a:pt x="24" y="1"/>
                    <a:pt x="24" y="2"/>
                  </a:cubicBezTo>
                  <a:cubicBezTo>
                    <a:pt x="24" y="8"/>
                    <a:pt x="24" y="8"/>
                    <a:pt x="24" y="8"/>
                  </a:cubicBezTo>
                  <a:cubicBezTo>
                    <a:pt x="22" y="9"/>
                    <a:pt x="19" y="10"/>
                    <a:pt x="17" y="12"/>
                  </a:cubicBezTo>
                  <a:cubicBezTo>
                    <a:pt x="11" y="9"/>
                    <a:pt x="11" y="9"/>
                    <a:pt x="11" y="9"/>
                  </a:cubicBezTo>
                  <a:cubicBezTo>
                    <a:pt x="10" y="9"/>
                    <a:pt x="9" y="9"/>
                    <a:pt x="9" y="10"/>
                  </a:cubicBezTo>
                  <a:cubicBezTo>
                    <a:pt x="1" y="24"/>
                    <a:pt x="1" y="24"/>
                    <a:pt x="1" y="24"/>
                  </a:cubicBezTo>
                  <a:cubicBezTo>
                    <a:pt x="0" y="24"/>
                    <a:pt x="0" y="25"/>
                    <a:pt x="0" y="25"/>
                  </a:cubicBezTo>
                  <a:cubicBezTo>
                    <a:pt x="1" y="26"/>
                    <a:pt x="1" y="26"/>
                    <a:pt x="1" y="27"/>
                  </a:cubicBezTo>
                  <a:cubicBezTo>
                    <a:pt x="6" y="30"/>
                    <a:pt x="6" y="30"/>
                    <a:pt x="6" y="30"/>
                  </a:cubicBezTo>
                  <a:cubicBezTo>
                    <a:pt x="6" y="31"/>
                    <a:pt x="6" y="33"/>
                    <a:pt x="6" y="34"/>
                  </a:cubicBezTo>
                  <a:cubicBezTo>
                    <a:pt x="6" y="35"/>
                    <a:pt x="6" y="37"/>
                    <a:pt x="6" y="38"/>
                  </a:cubicBezTo>
                  <a:cubicBezTo>
                    <a:pt x="1" y="41"/>
                    <a:pt x="1" y="41"/>
                    <a:pt x="1" y="41"/>
                  </a:cubicBezTo>
                  <a:cubicBezTo>
                    <a:pt x="0" y="42"/>
                    <a:pt x="0" y="43"/>
                    <a:pt x="1" y="44"/>
                  </a:cubicBezTo>
                  <a:cubicBezTo>
                    <a:pt x="9" y="58"/>
                    <a:pt x="9" y="58"/>
                    <a:pt x="9" y="58"/>
                  </a:cubicBezTo>
                  <a:cubicBezTo>
                    <a:pt x="9" y="59"/>
                    <a:pt x="10" y="59"/>
                    <a:pt x="11" y="59"/>
                  </a:cubicBezTo>
                  <a:cubicBezTo>
                    <a:pt x="17" y="56"/>
                    <a:pt x="17" y="56"/>
                    <a:pt x="17" y="56"/>
                  </a:cubicBezTo>
                  <a:cubicBezTo>
                    <a:pt x="19" y="58"/>
                    <a:pt x="22" y="59"/>
                    <a:pt x="24" y="60"/>
                  </a:cubicBezTo>
                  <a:cubicBezTo>
                    <a:pt x="24" y="66"/>
                    <a:pt x="24" y="66"/>
                    <a:pt x="24" y="66"/>
                  </a:cubicBezTo>
                  <a:cubicBezTo>
                    <a:pt x="24" y="67"/>
                    <a:pt x="25" y="68"/>
                    <a:pt x="26" y="68"/>
                  </a:cubicBezTo>
                  <a:cubicBezTo>
                    <a:pt x="42" y="68"/>
                    <a:pt x="42" y="68"/>
                    <a:pt x="42" y="68"/>
                  </a:cubicBezTo>
                  <a:cubicBezTo>
                    <a:pt x="43" y="68"/>
                    <a:pt x="44" y="67"/>
                    <a:pt x="44" y="66"/>
                  </a:cubicBezTo>
                  <a:cubicBezTo>
                    <a:pt x="44" y="60"/>
                    <a:pt x="44" y="60"/>
                    <a:pt x="44" y="60"/>
                  </a:cubicBezTo>
                  <a:cubicBezTo>
                    <a:pt x="47" y="59"/>
                    <a:pt x="50" y="58"/>
                    <a:pt x="52" y="56"/>
                  </a:cubicBezTo>
                  <a:cubicBezTo>
                    <a:pt x="57" y="59"/>
                    <a:pt x="57" y="59"/>
                    <a:pt x="57" y="59"/>
                  </a:cubicBezTo>
                  <a:cubicBezTo>
                    <a:pt x="57" y="59"/>
                    <a:pt x="58" y="59"/>
                    <a:pt x="58" y="59"/>
                  </a:cubicBezTo>
                  <a:cubicBezTo>
                    <a:pt x="59" y="59"/>
                    <a:pt x="59" y="58"/>
                    <a:pt x="60" y="58"/>
                  </a:cubicBezTo>
                  <a:cubicBezTo>
                    <a:pt x="68" y="44"/>
                    <a:pt x="68" y="44"/>
                    <a:pt x="68" y="44"/>
                  </a:cubicBezTo>
                  <a:cubicBezTo>
                    <a:pt x="68" y="43"/>
                    <a:pt x="68" y="42"/>
                    <a:pt x="67" y="41"/>
                  </a:cubicBezTo>
                  <a:close/>
                  <a:moveTo>
                    <a:pt x="34" y="48"/>
                  </a:moveTo>
                  <a:cubicBezTo>
                    <a:pt x="26" y="48"/>
                    <a:pt x="20" y="42"/>
                    <a:pt x="20" y="34"/>
                  </a:cubicBezTo>
                  <a:cubicBezTo>
                    <a:pt x="20" y="26"/>
                    <a:pt x="26" y="20"/>
                    <a:pt x="34" y="20"/>
                  </a:cubicBezTo>
                  <a:cubicBezTo>
                    <a:pt x="42" y="20"/>
                    <a:pt x="48" y="26"/>
                    <a:pt x="48" y="34"/>
                  </a:cubicBezTo>
                  <a:cubicBezTo>
                    <a:pt x="48" y="42"/>
                    <a:pt x="42" y="48"/>
                    <a:pt x="34"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sp>
          <p:nvSpPr>
            <p:cNvPr id="125" name="Freeform 124">
              <a:extLst>
                <a:ext uri="{FF2B5EF4-FFF2-40B4-BE49-F238E27FC236}">
                  <a16:creationId xmlns:a16="http://schemas.microsoft.com/office/drawing/2014/main" id="{0ACD723D-6044-134F-BE4F-6A7F335EE58B}"/>
                </a:ext>
              </a:extLst>
            </p:cNvPr>
            <p:cNvSpPr>
              <a:spLocks noEditPoints="1"/>
            </p:cNvSpPr>
            <p:nvPr/>
          </p:nvSpPr>
          <p:spPr bwMode="auto">
            <a:xfrm>
              <a:off x="5765800" y="3971925"/>
              <a:ext cx="149225" cy="150813"/>
            </a:xfrm>
            <a:custGeom>
              <a:avLst/>
              <a:gdLst>
                <a:gd name="T0" fmla="*/ 39 w 40"/>
                <a:gd name="T1" fmla="*/ 24 h 40"/>
                <a:gd name="T2" fmla="*/ 36 w 40"/>
                <a:gd name="T3" fmla="*/ 22 h 40"/>
                <a:gd name="T4" fmla="*/ 36 w 40"/>
                <a:gd name="T5" fmla="*/ 20 h 40"/>
                <a:gd name="T6" fmla="*/ 36 w 40"/>
                <a:gd name="T7" fmla="*/ 18 h 40"/>
                <a:gd name="T8" fmla="*/ 39 w 40"/>
                <a:gd name="T9" fmla="*/ 16 h 40"/>
                <a:gd name="T10" fmla="*/ 39 w 40"/>
                <a:gd name="T11" fmla="*/ 13 h 40"/>
                <a:gd name="T12" fmla="*/ 35 w 40"/>
                <a:gd name="T13" fmla="*/ 7 h 40"/>
                <a:gd name="T14" fmla="*/ 34 w 40"/>
                <a:gd name="T15" fmla="*/ 6 h 40"/>
                <a:gd name="T16" fmla="*/ 33 w 40"/>
                <a:gd name="T17" fmla="*/ 6 h 40"/>
                <a:gd name="T18" fmla="*/ 30 w 40"/>
                <a:gd name="T19" fmla="*/ 7 h 40"/>
                <a:gd name="T20" fmla="*/ 26 w 40"/>
                <a:gd name="T21" fmla="*/ 5 h 40"/>
                <a:gd name="T22" fmla="*/ 26 w 40"/>
                <a:gd name="T23" fmla="*/ 2 h 40"/>
                <a:gd name="T24" fmla="*/ 24 w 40"/>
                <a:gd name="T25" fmla="*/ 0 h 40"/>
                <a:gd name="T26" fmla="*/ 16 w 40"/>
                <a:gd name="T27" fmla="*/ 0 h 40"/>
                <a:gd name="T28" fmla="*/ 14 w 40"/>
                <a:gd name="T29" fmla="*/ 2 h 40"/>
                <a:gd name="T30" fmla="*/ 14 w 40"/>
                <a:gd name="T31" fmla="*/ 5 h 40"/>
                <a:gd name="T32" fmla="*/ 10 w 40"/>
                <a:gd name="T33" fmla="*/ 7 h 40"/>
                <a:gd name="T34" fmla="*/ 8 w 40"/>
                <a:gd name="T35" fmla="*/ 6 h 40"/>
                <a:gd name="T36" fmla="*/ 5 w 40"/>
                <a:gd name="T37" fmla="*/ 7 h 40"/>
                <a:gd name="T38" fmla="*/ 1 w 40"/>
                <a:gd name="T39" fmla="*/ 13 h 40"/>
                <a:gd name="T40" fmla="*/ 1 w 40"/>
                <a:gd name="T41" fmla="*/ 15 h 40"/>
                <a:gd name="T42" fmla="*/ 1 w 40"/>
                <a:gd name="T43" fmla="*/ 16 h 40"/>
                <a:gd name="T44" fmla="*/ 4 w 40"/>
                <a:gd name="T45" fmla="*/ 18 h 40"/>
                <a:gd name="T46" fmla="*/ 4 w 40"/>
                <a:gd name="T47" fmla="*/ 20 h 40"/>
                <a:gd name="T48" fmla="*/ 4 w 40"/>
                <a:gd name="T49" fmla="*/ 22 h 40"/>
                <a:gd name="T50" fmla="*/ 1 w 40"/>
                <a:gd name="T51" fmla="*/ 24 h 40"/>
                <a:gd name="T52" fmla="*/ 1 w 40"/>
                <a:gd name="T53" fmla="*/ 25 h 40"/>
                <a:gd name="T54" fmla="*/ 1 w 40"/>
                <a:gd name="T55" fmla="*/ 27 h 40"/>
                <a:gd name="T56" fmla="*/ 5 w 40"/>
                <a:gd name="T57" fmla="*/ 33 h 40"/>
                <a:gd name="T58" fmla="*/ 7 w 40"/>
                <a:gd name="T59" fmla="*/ 34 h 40"/>
                <a:gd name="T60" fmla="*/ 10 w 40"/>
                <a:gd name="T61" fmla="*/ 33 h 40"/>
                <a:gd name="T62" fmla="*/ 14 w 40"/>
                <a:gd name="T63" fmla="*/ 35 h 40"/>
                <a:gd name="T64" fmla="*/ 14 w 40"/>
                <a:gd name="T65" fmla="*/ 38 h 40"/>
                <a:gd name="T66" fmla="*/ 16 w 40"/>
                <a:gd name="T67" fmla="*/ 40 h 40"/>
                <a:gd name="T68" fmla="*/ 24 w 40"/>
                <a:gd name="T69" fmla="*/ 40 h 40"/>
                <a:gd name="T70" fmla="*/ 26 w 40"/>
                <a:gd name="T71" fmla="*/ 38 h 40"/>
                <a:gd name="T72" fmla="*/ 26 w 40"/>
                <a:gd name="T73" fmla="*/ 35 h 40"/>
                <a:gd name="T74" fmla="*/ 30 w 40"/>
                <a:gd name="T75" fmla="*/ 33 h 40"/>
                <a:gd name="T76" fmla="*/ 33 w 40"/>
                <a:gd name="T77" fmla="*/ 34 h 40"/>
                <a:gd name="T78" fmla="*/ 34 w 40"/>
                <a:gd name="T79" fmla="*/ 34 h 40"/>
                <a:gd name="T80" fmla="*/ 35 w 40"/>
                <a:gd name="T81" fmla="*/ 33 h 40"/>
                <a:gd name="T82" fmla="*/ 39 w 40"/>
                <a:gd name="T83" fmla="*/ 27 h 40"/>
                <a:gd name="T84" fmla="*/ 39 w 40"/>
                <a:gd name="T85" fmla="*/ 24 h 40"/>
                <a:gd name="T86" fmla="*/ 20 w 40"/>
                <a:gd name="T87" fmla="*/ 28 h 40"/>
                <a:gd name="T88" fmla="*/ 12 w 40"/>
                <a:gd name="T89" fmla="*/ 20 h 40"/>
                <a:gd name="T90" fmla="*/ 20 w 40"/>
                <a:gd name="T91" fmla="*/ 12 h 40"/>
                <a:gd name="T92" fmla="*/ 28 w 40"/>
                <a:gd name="T93" fmla="*/ 20 h 40"/>
                <a:gd name="T94" fmla="*/ 20 w 40"/>
                <a:gd name="T9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 h="40">
                  <a:moveTo>
                    <a:pt x="39" y="24"/>
                  </a:moveTo>
                  <a:cubicBezTo>
                    <a:pt x="36" y="22"/>
                    <a:pt x="36" y="22"/>
                    <a:pt x="36" y="22"/>
                  </a:cubicBezTo>
                  <a:cubicBezTo>
                    <a:pt x="36" y="21"/>
                    <a:pt x="36" y="21"/>
                    <a:pt x="36" y="20"/>
                  </a:cubicBezTo>
                  <a:cubicBezTo>
                    <a:pt x="36" y="19"/>
                    <a:pt x="36" y="19"/>
                    <a:pt x="36" y="18"/>
                  </a:cubicBezTo>
                  <a:cubicBezTo>
                    <a:pt x="39" y="16"/>
                    <a:pt x="39" y="16"/>
                    <a:pt x="39" y="16"/>
                  </a:cubicBezTo>
                  <a:cubicBezTo>
                    <a:pt x="40" y="16"/>
                    <a:pt x="40" y="14"/>
                    <a:pt x="39" y="13"/>
                  </a:cubicBezTo>
                  <a:cubicBezTo>
                    <a:pt x="35" y="7"/>
                    <a:pt x="35" y="7"/>
                    <a:pt x="35" y="7"/>
                  </a:cubicBezTo>
                  <a:cubicBezTo>
                    <a:pt x="35" y="6"/>
                    <a:pt x="35" y="6"/>
                    <a:pt x="34" y="6"/>
                  </a:cubicBezTo>
                  <a:cubicBezTo>
                    <a:pt x="34" y="5"/>
                    <a:pt x="33" y="6"/>
                    <a:pt x="33" y="6"/>
                  </a:cubicBezTo>
                  <a:cubicBezTo>
                    <a:pt x="30" y="7"/>
                    <a:pt x="30" y="7"/>
                    <a:pt x="30" y="7"/>
                  </a:cubicBezTo>
                  <a:cubicBezTo>
                    <a:pt x="29" y="6"/>
                    <a:pt x="28" y="6"/>
                    <a:pt x="26" y="5"/>
                  </a:cubicBezTo>
                  <a:cubicBezTo>
                    <a:pt x="26" y="2"/>
                    <a:pt x="26" y="2"/>
                    <a:pt x="26" y="2"/>
                  </a:cubicBezTo>
                  <a:cubicBezTo>
                    <a:pt x="26" y="1"/>
                    <a:pt x="25" y="0"/>
                    <a:pt x="24" y="0"/>
                  </a:cubicBezTo>
                  <a:cubicBezTo>
                    <a:pt x="16" y="0"/>
                    <a:pt x="16" y="0"/>
                    <a:pt x="16" y="0"/>
                  </a:cubicBezTo>
                  <a:cubicBezTo>
                    <a:pt x="15" y="0"/>
                    <a:pt x="14" y="1"/>
                    <a:pt x="14" y="2"/>
                  </a:cubicBezTo>
                  <a:cubicBezTo>
                    <a:pt x="14" y="5"/>
                    <a:pt x="14" y="5"/>
                    <a:pt x="14" y="5"/>
                  </a:cubicBezTo>
                  <a:cubicBezTo>
                    <a:pt x="13" y="6"/>
                    <a:pt x="12" y="7"/>
                    <a:pt x="10" y="7"/>
                  </a:cubicBezTo>
                  <a:cubicBezTo>
                    <a:pt x="8" y="6"/>
                    <a:pt x="8" y="6"/>
                    <a:pt x="8" y="6"/>
                  </a:cubicBezTo>
                  <a:cubicBezTo>
                    <a:pt x="7" y="5"/>
                    <a:pt x="5" y="6"/>
                    <a:pt x="5" y="7"/>
                  </a:cubicBezTo>
                  <a:cubicBezTo>
                    <a:pt x="1" y="13"/>
                    <a:pt x="1" y="13"/>
                    <a:pt x="1" y="13"/>
                  </a:cubicBezTo>
                  <a:cubicBezTo>
                    <a:pt x="0" y="14"/>
                    <a:pt x="0" y="14"/>
                    <a:pt x="1" y="15"/>
                  </a:cubicBezTo>
                  <a:cubicBezTo>
                    <a:pt x="1" y="15"/>
                    <a:pt x="1" y="16"/>
                    <a:pt x="1" y="16"/>
                  </a:cubicBezTo>
                  <a:cubicBezTo>
                    <a:pt x="4" y="18"/>
                    <a:pt x="4" y="18"/>
                    <a:pt x="4" y="18"/>
                  </a:cubicBezTo>
                  <a:cubicBezTo>
                    <a:pt x="4" y="19"/>
                    <a:pt x="4" y="19"/>
                    <a:pt x="4" y="20"/>
                  </a:cubicBezTo>
                  <a:cubicBezTo>
                    <a:pt x="4" y="21"/>
                    <a:pt x="4" y="21"/>
                    <a:pt x="4" y="22"/>
                  </a:cubicBezTo>
                  <a:cubicBezTo>
                    <a:pt x="1" y="24"/>
                    <a:pt x="1" y="24"/>
                    <a:pt x="1" y="24"/>
                  </a:cubicBezTo>
                  <a:cubicBezTo>
                    <a:pt x="1" y="24"/>
                    <a:pt x="1" y="25"/>
                    <a:pt x="1" y="25"/>
                  </a:cubicBezTo>
                  <a:cubicBezTo>
                    <a:pt x="0" y="26"/>
                    <a:pt x="0" y="26"/>
                    <a:pt x="1" y="27"/>
                  </a:cubicBezTo>
                  <a:cubicBezTo>
                    <a:pt x="5" y="33"/>
                    <a:pt x="5" y="33"/>
                    <a:pt x="5" y="33"/>
                  </a:cubicBezTo>
                  <a:cubicBezTo>
                    <a:pt x="5" y="34"/>
                    <a:pt x="6" y="35"/>
                    <a:pt x="7" y="34"/>
                  </a:cubicBezTo>
                  <a:cubicBezTo>
                    <a:pt x="10" y="33"/>
                    <a:pt x="10" y="33"/>
                    <a:pt x="10" y="33"/>
                  </a:cubicBezTo>
                  <a:cubicBezTo>
                    <a:pt x="12" y="33"/>
                    <a:pt x="13" y="34"/>
                    <a:pt x="14" y="35"/>
                  </a:cubicBezTo>
                  <a:cubicBezTo>
                    <a:pt x="14" y="38"/>
                    <a:pt x="14" y="38"/>
                    <a:pt x="14" y="38"/>
                  </a:cubicBezTo>
                  <a:cubicBezTo>
                    <a:pt x="14" y="39"/>
                    <a:pt x="15" y="40"/>
                    <a:pt x="16" y="40"/>
                  </a:cubicBezTo>
                  <a:cubicBezTo>
                    <a:pt x="24" y="40"/>
                    <a:pt x="24" y="40"/>
                    <a:pt x="24" y="40"/>
                  </a:cubicBezTo>
                  <a:cubicBezTo>
                    <a:pt x="25" y="40"/>
                    <a:pt x="26" y="39"/>
                    <a:pt x="26" y="38"/>
                  </a:cubicBezTo>
                  <a:cubicBezTo>
                    <a:pt x="26" y="35"/>
                    <a:pt x="26" y="35"/>
                    <a:pt x="26" y="35"/>
                  </a:cubicBezTo>
                  <a:cubicBezTo>
                    <a:pt x="28" y="34"/>
                    <a:pt x="29" y="34"/>
                    <a:pt x="30" y="33"/>
                  </a:cubicBezTo>
                  <a:cubicBezTo>
                    <a:pt x="33" y="34"/>
                    <a:pt x="33" y="34"/>
                    <a:pt x="33" y="34"/>
                  </a:cubicBezTo>
                  <a:cubicBezTo>
                    <a:pt x="33" y="34"/>
                    <a:pt x="34" y="35"/>
                    <a:pt x="34" y="34"/>
                  </a:cubicBezTo>
                  <a:cubicBezTo>
                    <a:pt x="35" y="34"/>
                    <a:pt x="35" y="34"/>
                    <a:pt x="35" y="33"/>
                  </a:cubicBezTo>
                  <a:cubicBezTo>
                    <a:pt x="39" y="27"/>
                    <a:pt x="39" y="27"/>
                    <a:pt x="39" y="27"/>
                  </a:cubicBezTo>
                  <a:cubicBezTo>
                    <a:pt x="40" y="26"/>
                    <a:pt x="40" y="24"/>
                    <a:pt x="39" y="24"/>
                  </a:cubicBezTo>
                  <a:close/>
                  <a:moveTo>
                    <a:pt x="20" y="28"/>
                  </a:moveTo>
                  <a:cubicBezTo>
                    <a:pt x="16" y="28"/>
                    <a:pt x="12" y="24"/>
                    <a:pt x="12" y="20"/>
                  </a:cubicBezTo>
                  <a:cubicBezTo>
                    <a:pt x="12" y="16"/>
                    <a:pt x="16" y="12"/>
                    <a:pt x="20" y="12"/>
                  </a:cubicBezTo>
                  <a:cubicBezTo>
                    <a:pt x="24" y="12"/>
                    <a:pt x="28" y="16"/>
                    <a:pt x="28" y="20"/>
                  </a:cubicBezTo>
                  <a:cubicBezTo>
                    <a:pt x="28" y="24"/>
                    <a:pt x="24" y="28"/>
                    <a:pt x="20" y="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solidFill>
                  <a:schemeClr val="lt1"/>
                </a:solidFill>
              </a:endParaRPr>
            </a:p>
          </p:txBody>
        </p:sp>
      </p:grpSp>
      <p:grpSp>
        <p:nvGrpSpPr>
          <p:cNvPr id="45" name="Grupo 349">
            <a:extLst>
              <a:ext uri="{FF2B5EF4-FFF2-40B4-BE49-F238E27FC236}">
                <a16:creationId xmlns:a16="http://schemas.microsoft.com/office/drawing/2014/main" id="{47BBF4AB-5D6F-754D-9A8C-140C0821121E}"/>
              </a:ext>
            </a:extLst>
          </p:cNvPr>
          <p:cNvGrpSpPr/>
          <p:nvPr/>
        </p:nvGrpSpPr>
        <p:grpSpPr>
          <a:xfrm>
            <a:off x="2668308" y="1022190"/>
            <a:ext cx="19041035" cy="2561450"/>
            <a:chOff x="2668308" y="861425"/>
            <a:chExt cx="19041035" cy="2561450"/>
          </a:xfrm>
        </p:grpSpPr>
        <p:sp>
          <p:nvSpPr>
            <p:cNvPr id="46" name="CuadroTexto 350">
              <a:extLst>
                <a:ext uri="{FF2B5EF4-FFF2-40B4-BE49-F238E27FC236}">
                  <a16:creationId xmlns:a16="http://schemas.microsoft.com/office/drawing/2014/main" id="{B31E748D-A713-3941-BC08-D5A8ED1D52B1}"/>
                </a:ext>
              </a:extLst>
            </p:cNvPr>
            <p:cNvSpPr txBox="1"/>
            <p:nvPr/>
          </p:nvSpPr>
          <p:spPr>
            <a:xfrm>
              <a:off x="8583534" y="861425"/>
              <a:ext cx="7210628" cy="1323439"/>
            </a:xfrm>
            <a:prstGeom prst="rect">
              <a:avLst/>
            </a:prstGeom>
            <a:noFill/>
          </p:spPr>
          <p:txBody>
            <a:bodyPr wrap="none" rtlCol="0">
              <a:spAutoFit/>
            </a:bodyPr>
            <a:lstStyle/>
            <a:p>
              <a:pPr algn="ctr"/>
              <a:r>
                <a:rPr lang="en-US" sz="8000" b="1" dirty="0">
                  <a:solidFill>
                    <a:schemeClr val="tx2"/>
                  </a:solidFill>
                  <a:latin typeface="Lato Heavy" charset="0"/>
                  <a:ea typeface="Lato Heavy" charset="0"/>
                  <a:cs typeface="Lato Heavy" charset="0"/>
                </a:rPr>
                <a:t>Venn Diagrams</a:t>
              </a:r>
            </a:p>
          </p:txBody>
        </p:sp>
        <p:sp>
          <p:nvSpPr>
            <p:cNvPr id="47" name="CuadroTexto 351">
              <a:extLst>
                <a:ext uri="{FF2B5EF4-FFF2-40B4-BE49-F238E27FC236}">
                  <a16:creationId xmlns:a16="http://schemas.microsoft.com/office/drawing/2014/main" id="{0D7B6B72-C1FB-E44A-AB2C-051933D7DAA2}"/>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2669642800"/>
      </p:ext>
    </p:extLst>
  </p:cSld>
  <p:clrMapOvr>
    <a:masterClrMapping/>
  </p:clrMapOvr>
</p:sld>
</file>

<file path=ppt/theme/theme1.xml><?xml version="1.0" encoding="utf-8"?>
<a:theme xmlns:a="http://schemas.openxmlformats.org/drawingml/2006/main" name="Office Theme">
  <a:themeElements>
    <a:clrScheme name="Custom 251">
      <a:dk1>
        <a:srgbClr val="989998"/>
      </a:dk1>
      <a:lt1>
        <a:srgbClr val="FFFFFF"/>
      </a:lt1>
      <a:dk2>
        <a:srgbClr val="353E49"/>
      </a:dk2>
      <a:lt2>
        <a:srgbClr val="FDFFFE"/>
      </a:lt2>
      <a:accent1>
        <a:srgbClr val="FFAE2B"/>
      </a:accent1>
      <a:accent2>
        <a:srgbClr val="1EB2E5"/>
      </a:accent2>
      <a:accent3>
        <a:srgbClr val="3FBEB1"/>
      </a:accent3>
      <a:accent4>
        <a:srgbClr val="A595D8"/>
      </a:accent4>
      <a:accent5>
        <a:srgbClr val="FFAE2B"/>
      </a:accent5>
      <a:accent6>
        <a:srgbClr val="1EB2E5"/>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101941</TotalTime>
  <Words>731</Words>
  <Application>Microsoft Macintosh PowerPoint</Application>
  <PresentationFormat>Custom</PresentationFormat>
  <Paragraphs>105</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Calibri Light</vt:lpstr>
      <vt:lpstr>Lato</vt:lpstr>
      <vt:lpstr>Lato Heavy</vt:lpstr>
      <vt:lpstr>Lato Light</vt:lpstr>
      <vt:lpstr>Montserrat</vt:lpstr>
      <vt:lpstr>Montserrat Light</vt:lpstr>
      <vt:lpstr>Poppins Medium</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18119</cp:revision>
  <dcterms:created xsi:type="dcterms:W3CDTF">2014-11-12T21:47:38Z</dcterms:created>
  <dcterms:modified xsi:type="dcterms:W3CDTF">2020-01-22T02:44:26Z</dcterms:modified>
  <cp:category/>
</cp:coreProperties>
</file>