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4398" r:id="rId2"/>
    <p:sldId id="4399" r:id="rId3"/>
    <p:sldId id="4400" r:id="rId4"/>
    <p:sldId id="4402" r:id="rId5"/>
    <p:sldId id="4401" r:id="rId6"/>
    <p:sldId id="4403" r:id="rId7"/>
    <p:sldId id="4404" r:id="rId8"/>
    <p:sldId id="4405"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F9F9F9"/>
    <a:srgbClr val="FCFCFC"/>
    <a:srgbClr val="EFF1F8"/>
    <a:srgbClr val="373737"/>
    <a:srgbClr val="445469"/>
    <a:srgbClr val="000000"/>
    <a:srgbClr val="5A5A66"/>
    <a:srgbClr val="626162"/>
    <a:srgbClr val="C4D4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22" autoAdjust="0"/>
    <p:restoredTop sz="38338" autoAdjust="0"/>
  </p:normalViewPr>
  <p:slideViewPr>
    <p:cSldViewPr snapToGrid="0" snapToObjects="1">
      <p:cViewPr varScale="1">
        <p:scale>
          <a:sx n="54" d="100"/>
          <a:sy n="54" d="100"/>
        </p:scale>
        <p:origin x="280" y="280"/>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varScale="1">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1/23/20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1/23/20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4BAADB-991E-A148-86C9-335E93B6E218}"/>
              </a:ext>
            </a:extLst>
          </p:cNvPr>
          <p:cNvGrpSpPr/>
          <p:nvPr/>
        </p:nvGrpSpPr>
        <p:grpSpPr>
          <a:xfrm>
            <a:off x="8397959" y="5482860"/>
            <a:ext cx="14128427" cy="5303082"/>
            <a:chOff x="2863598" y="4607378"/>
            <a:chExt cx="15574730" cy="5845950"/>
          </a:xfrm>
        </p:grpSpPr>
        <p:sp>
          <p:nvSpPr>
            <p:cNvPr id="6" name="Oval 5">
              <a:extLst>
                <a:ext uri="{FF2B5EF4-FFF2-40B4-BE49-F238E27FC236}">
                  <a16:creationId xmlns:a16="http://schemas.microsoft.com/office/drawing/2014/main" id="{56206628-D503-B840-A981-9F73974E90C1}"/>
                </a:ext>
              </a:extLst>
            </p:cNvPr>
            <p:cNvSpPr/>
            <p:nvPr/>
          </p:nvSpPr>
          <p:spPr>
            <a:xfrm>
              <a:off x="2863598" y="5862918"/>
              <a:ext cx="3334871" cy="3334871"/>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828412D9-F2B0-9043-B3C4-179200C089D6}"/>
                </a:ext>
              </a:extLst>
            </p:cNvPr>
            <p:cNvSpPr/>
            <p:nvPr/>
          </p:nvSpPr>
          <p:spPr>
            <a:xfrm>
              <a:off x="5519580" y="5409225"/>
              <a:ext cx="4242258" cy="4242256"/>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32E917C-B9D2-D54A-A9A8-6B8EE4CDAA99}"/>
                </a:ext>
              </a:extLst>
            </p:cNvPr>
            <p:cNvSpPr/>
            <p:nvPr/>
          </p:nvSpPr>
          <p:spPr>
            <a:xfrm>
              <a:off x="8854451" y="5066013"/>
              <a:ext cx="4928682" cy="4928680"/>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9D7E04B-9FC5-A442-9457-EC588023D1AA}"/>
                </a:ext>
              </a:extLst>
            </p:cNvPr>
            <p:cNvSpPr/>
            <p:nvPr/>
          </p:nvSpPr>
          <p:spPr>
            <a:xfrm>
              <a:off x="12592376" y="4607378"/>
              <a:ext cx="5845952" cy="5845950"/>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Oval 80">
            <a:extLst>
              <a:ext uri="{FF2B5EF4-FFF2-40B4-BE49-F238E27FC236}">
                <a16:creationId xmlns:a16="http://schemas.microsoft.com/office/drawing/2014/main" id="{8BE78E74-EBA2-C74F-A9D9-D7B85967A974}"/>
              </a:ext>
            </a:extLst>
          </p:cNvPr>
          <p:cNvSpPr/>
          <p:nvPr/>
        </p:nvSpPr>
        <p:spPr>
          <a:xfrm>
            <a:off x="1851263" y="4369281"/>
            <a:ext cx="1230055" cy="12300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upo 298">
            <a:extLst>
              <a:ext uri="{FF2B5EF4-FFF2-40B4-BE49-F238E27FC236}">
                <a16:creationId xmlns:a16="http://schemas.microsoft.com/office/drawing/2014/main" id="{66502862-A21C-5841-8723-3DC774A5AECE}"/>
              </a:ext>
            </a:extLst>
          </p:cNvPr>
          <p:cNvGrpSpPr/>
          <p:nvPr/>
        </p:nvGrpSpPr>
        <p:grpSpPr>
          <a:xfrm>
            <a:off x="3405465" y="4247852"/>
            <a:ext cx="4122133" cy="1442348"/>
            <a:chOff x="4247967" y="10692157"/>
            <a:chExt cx="4892334" cy="1442348"/>
          </a:xfrm>
        </p:grpSpPr>
        <p:sp>
          <p:nvSpPr>
            <p:cNvPr id="84" name="CuadroTexto 395">
              <a:extLst>
                <a:ext uri="{FF2B5EF4-FFF2-40B4-BE49-F238E27FC236}">
                  <a16:creationId xmlns:a16="http://schemas.microsoft.com/office/drawing/2014/main" id="{3BE3FA0F-4917-214F-8AE4-449FF5F7FC76}"/>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Develop</a:t>
              </a:r>
            </a:p>
          </p:txBody>
        </p:sp>
        <p:sp>
          <p:nvSpPr>
            <p:cNvPr id="85" name="Rectangle 40">
              <a:extLst>
                <a:ext uri="{FF2B5EF4-FFF2-40B4-BE49-F238E27FC236}">
                  <a16:creationId xmlns:a16="http://schemas.microsoft.com/office/drawing/2014/main" id="{B4E07ED1-906F-CE48-9E06-FF357CB3EFB6}"/>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83" name="TextBox 82">
            <a:extLst>
              <a:ext uri="{FF2B5EF4-FFF2-40B4-BE49-F238E27FC236}">
                <a16:creationId xmlns:a16="http://schemas.microsoft.com/office/drawing/2014/main" id="{E4125C78-9F01-4042-8A73-156CA58692C7}"/>
              </a:ext>
            </a:extLst>
          </p:cNvPr>
          <p:cNvSpPr txBox="1"/>
          <p:nvPr/>
        </p:nvSpPr>
        <p:spPr>
          <a:xfrm>
            <a:off x="2012674" y="4568809"/>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76" name="Oval 75">
            <a:extLst>
              <a:ext uri="{FF2B5EF4-FFF2-40B4-BE49-F238E27FC236}">
                <a16:creationId xmlns:a16="http://schemas.microsoft.com/office/drawing/2014/main" id="{116C909B-B3CC-6F48-8917-F1F155D79F09}"/>
              </a:ext>
            </a:extLst>
          </p:cNvPr>
          <p:cNvSpPr/>
          <p:nvPr/>
        </p:nvSpPr>
        <p:spPr>
          <a:xfrm>
            <a:off x="1851263" y="6428276"/>
            <a:ext cx="1230055" cy="12300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upo 298">
            <a:extLst>
              <a:ext uri="{FF2B5EF4-FFF2-40B4-BE49-F238E27FC236}">
                <a16:creationId xmlns:a16="http://schemas.microsoft.com/office/drawing/2014/main" id="{15119367-05AF-E947-AA56-DC34077910DE}"/>
              </a:ext>
            </a:extLst>
          </p:cNvPr>
          <p:cNvGrpSpPr/>
          <p:nvPr/>
        </p:nvGrpSpPr>
        <p:grpSpPr>
          <a:xfrm>
            <a:off x="3405465" y="6306847"/>
            <a:ext cx="4122133" cy="1442348"/>
            <a:chOff x="4247967" y="10692157"/>
            <a:chExt cx="4892334" cy="1442348"/>
          </a:xfrm>
        </p:grpSpPr>
        <p:sp>
          <p:nvSpPr>
            <p:cNvPr id="79" name="CuadroTexto 395">
              <a:extLst>
                <a:ext uri="{FF2B5EF4-FFF2-40B4-BE49-F238E27FC236}">
                  <a16:creationId xmlns:a16="http://schemas.microsoft.com/office/drawing/2014/main" id="{546B0352-1FD3-F548-9AB2-CF75E1845EF7}"/>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Analyze</a:t>
              </a:r>
            </a:p>
          </p:txBody>
        </p:sp>
        <p:sp>
          <p:nvSpPr>
            <p:cNvPr id="80" name="Rectangle 40">
              <a:extLst>
                <a:ext uri="{FF2B5EF4-FFF2-40B4-BE49-F238E27FC236}">
                  <a16:creationId xmlns:a16="http://schemas.microsoft.com/office/drawing/2014/main" id="{5FD5C035-B84B-E04D-A13C-C123C1995F81}"/>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78" name="TextBox 77">
            <a:extLst>
              <a:ext uri="{FF2B5EF4-FFF2-40B4-BE49-F238E27FC236}">
                <a16:creationId xmlns:a16="http://schemas.microsoft.com/office/drawing/2014/main" id="{FCD2F700-6280-904A-86AC-13BBE4D0BC45}"/>
              </a:ext>
            </a:extLst>
          </p:cNvPr>
          <p:cNvSpPr txBox="1"/>
          <p:nvPr/>
        </p:nvSpPr>
        <p:spPr>
          <a:xfrm>
            <a:off x="2012674" y="662780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71" name="Oval 70">
            <a:extLst>
              <a:ext uri="{FF2B5EF4-FFF2-40B4-BE49-F238E27FC236}">
                <a16:creationId xmlns:a16="http://schemas.microsoft.com/office/drawing/2014/main" id="{F4FEC8DD-30A5-2941-9441-0E118D869D1E}"/>
              </a:ext>
            </a:extLst>
          </p:cNvPr>
          <p:cNvSpPr/>
          <p:nvPr/>
        </p:nvSpPr>
        <p:spPr>
          <a:xfrm>
            <a:off x="1851263" y="8608700"/>
            <a:ext cx="1230055" cy="1230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upo 298">
            <a:extLst>
              <a:ext uri="{FF2B5EF4-FFF2-40B4-BE49-F238E27FC236}">
                <a16:creationId xmlns:a16="http://schemas.microsoft.com/office/drawing/2014/main" id="{7C6FA165-679F-804A-8E2E-07E930FC2E82}"/>
              </a:ext>
            </a:extLst>
          </p:cNvPr>
          <p:cNvGrpSpPr/>
          <p:nvPr/>
        </p:nvGrpSpPr>
        <p:grpSpPr>
          <a:xfrm>
            <a:off x="3405465" y="8487271"/>
            <a:ext cx="4122133" cy="1442348"/>
            <a:chOff x="4247967" y="10692157"/>
            <a:chExt cx="4892334" cy="1442348"/>
          </a:xfrm>
        </p:grpSpPr>
        <p:sp>
          <p:nvSpPr>
            <p:cNvPr id="74" name="CuadroTexto 395">
              <a:extLst>
                <a:ext uri="{FF2B5EF4-FFF2-40B4-BE49-F238E27FC236}">
                  <a16:creationId xmlns:a16="http://schemas.microsoft.com/office/drawing/2014/main" id="{4EDDC031-124A-D94F-803C-31C793AB2435}"/>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Identify</a:t>
              </a:r>
            </a:p>
          </p:txBody>
        </p:sp>
        <p:sp>
          <p:nvSpPr>
            <p:cNvPr id="75" name="Rectangle 40">
              <a:extLst>
                <a:ext uri="{FF2B5EF4-FFF2-40B4-BE49-F238E27FC236}">
                  <a16:creationId xmlns:a16="http://schemas.microsoft.com/office/drawing/2014/main" id="{13474348-001D-B342-9054-F12706AB93C6}"/>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73" name="TextBox 72">
            <a:extLst>
              <a:ext uri="{FF2B5EF4-FFF2-40B4-BE49-F238E27FC236}">
                <a16:creationId xmlns:a16="http://schemas.microsoft.com/office/drawing/2014/main" id="{78029460-0429-CE4E-A618-A067CDDC3B36}"/>
              </a:ext>
            </a:extLst>
          </p:cNvPr>
          <p:cNvSpPr txBox="1"/>
          <p:nvPr/>
        </p:nvSpPr>
        <p:spPr>
          <a:xfrm>
            <a:off x="2012674" y="8808228"/>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sp>
        <p:nvSpPr>
          <p:cNvPr id="89" name="Oval 88">
            <a:extLst>
              <a:ext uri="{FF2B5EF4-FFF2-40B4-BE49-F238E27FC236}">
                <a16:creationId xmlns:a16="http://schemas.microsoft.com/office/drawing/2014/main" id="{FB0647EA-692E-2640-B147-4BD17C977CF8}"/>
              </a:ext>
            </a:extLst>
          </p:cNvPr>
          <p:cNvSpPr/>
          <p:nvPr/>
        </p:nvSpPr>
        <p:spPr>
          <a:xfrm>
            <a:off x="1851263" y="10700030"/>
            <a:ext cx="1230055" cy="12300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upo 298">
            <a:extLst>
              <a:ext uri="{FF2B5EF4-FFF2-40B4-BE49-F238E27FC236}">
                <a16:creationId xmlns:a16="http://schemas.microsoft.com/office/drawing/2014/main" id="{B2934012-20BD-4948-9576-DD53C24CE52D}"/>
              </a:ext>
            </a:extLst>
          </p:cNvPr>
          <p:cNvGrpSpPr/>
          <p:nvPr/>
        </p:nvGrpSpPr>
        <p:grpSpPr>
          <a:xfrm>
            <a:off x="3405465" y="10578601"/>
            <a:ext cx="4122133" cy="1442348"/>
            <a:chOff x="4247967" y="10692157"/>
            <a:chExt cx="4892334" cy="1442348"/>
          </a:xfrm>
        </p:grpSpPr>
        <p:sp>
          <p:nvSpPr>
            <p:cNvPr id="93" name="CuadroTexto 395">
              <a:extLst>
                <a:ext uri="{FF2B5EF4-FFF2-40B4-BE49-F238E27FC236}">
                  <a16:creationId xmlns:a16="http://schemas.microsoft.com/office/drawing/2014/main" id="{DAB3D757-878C-1444-9C6B-4E3987E58995}"/>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Advertise</a:t>
              </a:r>
            </a:p>
          </p:txBody>
        </p:sp>
        <p:sp>
          <p:nvSpPr>
            <p:cNvPr id="94" name="Rectangle 40">
              <a:extLst>
                <a:ext uri="{FF2B5EF4-FFF2-40B4-BE49-F238E27FC236}">
                  <a16:creationId xmlns:a16="http://schemas.microsoft.com/office/drawing/2014/main" id="{28CD9A55-988D-824C-9D76-455831E932AE}"/>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91" name="TextBox 90">
            <a:extLst>
              <a:ext uri="{FF2B5EF4-FFF2-40B4-BE49-F238E27FC236}">
                <a16:creationId xmlns:a16="http://schemas.microsoft.com/office/drawing/2014/main" id="{A5B155AB-A993-9449-9D19-285F2EE99423}"/>
              </a:ext>
            </a:extLst>
          </p:cNvPr>
          <p:cNvSpPr txBox="1"/>
          <p:nvPr/>
        </p:nvSpPr>
        <p:spPr>
          <a:xfrm>
            <a:off x="2012674" y="10899558"/>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nvGrpSpPr>
          <p:cNvPr id="95" name="Group 94">
            <a:extLst>
              <a:ext uri="{FF2B5EF4-FFF2-40B4-BE49-F238E27FC236}">
                <a16:creationId xmlns:a16="http://schemas.microsoft.com/office/drawing/2014/main" id="{8A1ED1CC-A3FB-CE40-B598-FF9451F7DAF6}"/>
              </a:ext>
            </a:extLst>
          </p:cNvPr>
          <p:cNvGrpSpPr/>
          <p:nvPr/>
        </p:nvGrpSpPr>
        <p:grpSpPr>
          <a:xfrm>
            <a:off x="9545569" y="7767774"/>
            <a:ext cx="729967" cy="729964"/>
            <a:chOff x="4319588" y="2492375"/>
            <a:chExt cx="287338" cy="287338"/>
          </a:xfrm>
          <a:solidFill>
            <a:schemeClr val="bg1"/>
          </a:solidFill>
        </p:grpSpPr>
        <p:sp>
          <p:nvSpPr>
            <p:cNvPr id="97" name="Freeform 372">
              <a:extLst>
                <a:ext uri="{FF2B5EF4-FFF2-40B4-BE49-F238E27FC236}">
                  <a16:creationId xmlns:a16="http://schemas.microsoft.com/office/drawing/2014/main" id="{56AB2E66-C537-4548-8DD5-D6BC0B048C30}"/>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73">
              <a:extLst>
                <a:ext uri="{FF2B5EF4-FFF2-40B4-BE49-F238E27FC236}">
                  <a16:creationId xmlns:a16="http://schemas.microsoft.com/office/drawing/2014/main" id="{21CACB6A-012C-4947-BB8A-88EE1D76F224}"/>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580B1EB6-6D29-954B-9803-3AD66D819741}"/>
              </a:ext>
            </a:extLst>
          </p:cNvPr>
          <p:cNvGrpSpPr/>
          <p:nvPr/>
        </p:nvGrpSpPr>
        <p:grpSpPr>
          <a:xfrm>
            <a:off x="19486559" y="7806378"/>
            <a:ext cx="776570" cy="779974"/>
            <a:chOff x="9161458" y="1803401"/>
            <a:chExt cx="360368" cy="361949"/>
          </a:xfrm>
          <a:solidFill>
            <a:schemeClr val="bg1"/>
          </a:solidFill>
        </p:grpSpPr>
        <p:sp>
          <p:nvSpPr>
            <p:cNvPr id="102" name="Freeform 101">
              <a:extLst>
                <a:ext uri="{FF2B5EF4-FFF2-40B4-BE49-F238E27FC236}">
                  <a16:creationId xmlns:a16="http://schemas.microsoft.com/office/drawing/2014/main" id="{FAEDFB03-BB4A-3A43-8122-CE0C5275D4CA}"/>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102">
              <a:extLst>
                <a:ext uri="{FF2B5EF4-FFF2-40B4-BE49-F238E27FC236}">
                  <a16:creationId xmlns:a16="http://schemas.microsoft.com/office/drawing/2014/main" id="{A75281D1-2BF5-DC46-9B09-D7DAFF3DC108}"/>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103">
              <a:extLst>
                <a:ext uri="{FF2B5EF4-FFF2-40B4-BE49-F238E27FC236}">
                  <a16:creationId xmlns:a16="http://schemas.microsoft.com/office/drawing/2014/main" id="{BF634486-27D0-9141-9F9D-94ADB9BDD4CD}"/>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104">
              <a:extLst>
                <a:ext uri="{FF2B5EF4-FFF2-40B4-BE49-F238E27FC236}">
                  <a16:creationId xmlns:a16="http://schemas.microsoft.com/office/drawing/2014/main" id="{78404D7A-950B-C04B-84EE-6D786AA5536D}"/>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105">
              <a:extLst>
                <a:ext uri="{FF2B5EF4-FFF2-40B4-BE49-F238E27FC236}">
                  <a16:creationId xmlns:a16="http://schemas.microsoft.com/office/drawing/2014/main" id="{8F8253C2-FEBE-4B44-A08E-62E70B299B0F}"/>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1" name="Group 110">
            <a:extLst>
              <a:ext uri="{FF2B5EF4-FFF2-40B4-BE49-F238E27FC236}">
                <a16:creationId xmlns:a16="http://schemas.microsoft.com/office/drawing/2014/main" id="{238DED25-8CAE-2746-83AF-84D182E0330D}"/>
              </a:ext>
            </a:extLst>
          </p:cNvPr>
          <p:cNvGrpSpPr/>
          <p:nvPr/>
        </p:nvGrpSpPr>
        <p:grpSpPr>
          <a:xfrm>
            <a:off x="15559190" y="7749195"/>
            <a:ext cx="818601" cy="782539"/>
            <a:chOff x="4833935" y="3983047"/>
            <a:chExt cx="360361" cy="344489"/>
          </a:xfrm>
          <a:solidFill>
            <a:schemeClr val="bg1"/>
          </a:solidFill>
        </p:grpSpPr>
        <p:sp>
          <p:nvSpPr>
            <p:cNvPr id="112" name="Freeform 111">
              <a:extLst>
                <a:ext uri="{FF2B5EF4-FFF2-40B4-BE49-F238E27FC236}">
                  <a16:creationId xmlns:a16="http://schemas.microsoft.com/office/drawing/2014/main" id="{4763D812-BE72-2846-AE66-1EF005BBF7E8}"/>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112">
              <a:extLst>
                <a:ext uri="{FF2B5EF4-FFF2-40B4-BE49-F238E27FC236}">
                  <a16:creationId xmlns:a16="http://schemas.microsoft.com/office/drawing/2014/main" id="{68E96787-691B-D445-945D-E3F4F3F4A636}"/>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113">
              <a:extLst>
                <a:ext uri="{FF2B5EF4-FFF2-40B4-BE49-F238E27FC236}">
                  <a16:creationId xmlns:a16="http://schemas.microsoft.com/office/drawing/2014/main" id="{F79B4545-E814-D84F-AA2A-9E909DA635C1}"/>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14">
              <a:extLst>
                <a:ext uri="{FF2B5EF4-FFF2-40B4-BE49-F238E27FC236}">
                  <a16:creationId xmlns:a16="http://schemas.microsoft.com/office/drawing/2014/main" id="{952707CE-189F-5B4D-869F-752A52C0C585}"/>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6" name="Group 115">
            <a:extLst>
              <a:ext uri="{FF2B5EF4-FFF2-40B4-BE49-F238E27FC236}">
                <a16:creationId xmlns:a16="http://schemas.microsoft.com/office/drawing/2014/main" id="{F950E1CD-9A49-6249-A442-250207740BB9}"/>
              </a:ext>
            </a:extLst>
          </p:cNvPr>
          <p:cNvGrpSpPr/>
          <p:nvPr/>
        </p:nvGrpSpPr>
        <p:grpSpPr>
          <a:xfrm>
            <a:off x="12289705" y="7712716"/>
            <a:ext cx="886616" cy="890519"/>
            <a:chOff x="5554663" y="3971925"/>
            <a:chExt cx="360362" cy="361951"/>
          </a:xfrm>
          <a:solidFill>
            <a:schemeClr val="bg1"/>
          </a:solidFill>
        </p:grpSpPr>
        <p:sp>
          <p:nvSpPr>
            <p:cNvPr id="117" name="Freeform 116">
              <a:extLst>
                <a:ext uri="{FF2B5EF4-FFF2-40B4-BE49-F238E27FC236}">
                  <a16:creationId xmlns:a16="http://schemas.microsoft.com/office/drawing/2014/main" id="{2ECF7EFB-A93B-B145-9A73-C5F2AB9A3D68}"/>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118" name="Freeform 117">
              <a:extLst>
                <a:ext uri="{FF2B5EF4-FFF2-40B4-BE49-F238E27FC236}">
                  <a16:creationId xmlns:a16="http://schemas.microsoft.com/office/drawing/2014/main" id="{D9BDDBD5-9152-A848-98A7-A1B2FFDA325F}"/>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48" name="Grupo 349">
            <a:extLst>
              <a:ext uri="{FF2B5EF4-FFF2-40B4-BE49-F238E27FC236}">
                <a16:creationId xmlns:a16="http://schemas.microsoft.com/office/drawing/2014/main" id="{B2E8FA8F-212A-C84F-AAAE-D0C054EAB8C0}"/>
              </a:ext>
            </a:extLst>
          </p:cNvPr>
          <p:cNvGrpSpPr/>
          <p:nvPr/>
        </p:nvGrpSpPr>
        <p:grpSpPr>
          <a:xfrm>
            <a:off x="2668308" y="1022190"/>
            <a:ext cx="19041035" cy="2561450"/>
            <a:chOff x="2668308" y="861425"/>
            <a:chExt cx="19041035" cy="2561450"/>
          </a:xfrm>
        </p:grpSpPr>
        <p:sp>
          <p:nvSpPr>
            <p:cNvPr id="49" name="CuadroTexto 350">
              <a:extLst>
                <a:ext uri="{FF2B5EF4-FFF2-40B4-BE49-F238E27FC236}">
                  <a16:creationId xmlns:a16="http://schemas.microsoft.com/office/drawing/2014/main" id="{751EBB0D-A916-5349-8043-5BC2E11C05EC}"/>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50" name="CuadroTexto 351">
              <a:extLst>
                <a:ext uri="{FF2B5EF4-FFF2-40B4-BE49-F238E27FC236}">
                  <a16:creationId xmlns:a16="http://schemas.microsoft.com/office/drawing/2014/main" id="{36E884A0-DF26-F645-902F-A75885DF757A}"/>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41260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reeform 142">
            <a:extLst>
              <a:ext uri="{FF2B5EF4-FFF2-40B4-BE49-F238E27FC236}">
                <a16:creationId xmlns:a16="http://schemas.microsoft.com/office/drawing/2014/main" id="{13541A50-127D-9B4F-A646-715EA157547E}"/>
              </a:ext>
            </a:extLst>
          </p:cNvPr>
          <p:cNvSpPr/>
          <p:nvPr/>
        </p:nvSpPr>
        <p:spPr>
          <a:xfrm>
            <a:off x="8064020" y="6901471"/>
            <a:ext cx="768562" cy="2434092"/>
          </a:xfrm>
          <a:custGeom>
            <a:avLst/>
            <a:gdLst>
              <a:gd name="connsiteX0" fmla="*/ 384464 w 768562"/>
              <a:gd name="connsiteY0" fmla="*/ 0 h 2434092"/>
              <a:gd name="connsiteX1" fmla="*/ 429904 w 768562"/>
              <a:gd name="connsiteY1" fmla="*/ 64144 h 2434092"/>
              <a:gd name="connsiteX2" fmla="*/ 758129 w 768562"/>
              <a:gd name="connsiteY2" fmla="*/ 1007983 h 2434092"/>
              <a:gd name="connsiteX3" fmla="*/ 440634 w 768562"/>
              <a:gd name="connsiteY3" fmla="*/ 2352587 h 2434092"/>
              <a:gd name="connsiteX4" fmla="*/ 384099 w 768562"/>
              <a:gd name="connsiteY4" fmla="*/ 2434092 h 2434092"/>
              <a:gd name="connsiteX5" fmla="*/ 338659 w 768562"/>
              <a:gd name="connsiteY5" fmla="*/ 2369948 h 2434092"/>
              <a:gd name="connsiteX6" fmla="*/ 10434 w 768562"/>
              <a:gd name="connsiteY6" fmla="*/ 1426109 h 2434092"/>
              <a:gd name="connsiteX7" fmla="*/ 327929 w 768562"/>
              <a:gd name="connsiteY7" fmla="*/ 81505 h 2434092"/>
              <a:gd name="connsiteX8" fmla="*/ 384464 w 768562"/>
              <a:gd name="connsiteY8" fmla="*/ 0 h 243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8562" h="2434092">
                <a:moveTo>
                  <a:pt x="384464" y="0"/>
                </a:moveTo>
                <a:lnTo>
                  <a:pt x="429904" y="64144"/>
                </a:lnTo>
                <a:cubicBezTo>
                  <a:pt x="607882" y="341391"/>
                  <a:pt x="723909" y="661914"/>
                  <a:pt x="758129" y="1007983"/>
                </a:cubicBezTo>
                <a:cubicBezTo>
                  <a:pt x="806294" y="1495083"/>
                  <a:pt x="685528" y="1962856"/>
                  <a:pt x="440634" y="2352587"/>
                </a:cubicBezTo>
                <a:lnTo>
                  <a:pt x="384099" y="2434092"/>
                </a:lnTo>
                <a:lnTo>
                  <a:pt x="338659" y="2369948"/>
                </a:lnTo>
                <a:cubicBezTo>
                  <a:pt x="160681" y="2092702"/>
                  <a:pt x="44654" y="1772178"/>
                  <a:pt x="10434" y="1426109"/>
                </a:cubicBezTo>
                <a:cubicBezTo>
                  <a:pt x="-37731" y="939010"/>
                  <a:pt x="83035" y="471236"/>
                  <a:pt x="327929" y="81505"/>
                </a:cubicBezTo>
                <a:lnTo>
                  <a:pt x="384464"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a:extLst>
              <a:ext uri="{FF2B5EF4-FFF2-40B4-BE49-F238E27FC236}">
                <a16:creationId xmlns:a16="http://schemas.microsoft.com/office/drawing/2014/main" id="{0489F3D2-68F1-5942-B909-E37351CEBDBF}"/>
              </a:ext>
            </a:extLst>
          </p:cNvPr>
          <p:cNvSpPr/>
          <p:nvPr/>
        </p:nvSpPr>
        <p:spPr>
          <a:xfrm>
            <a:off x="15383363" y="6909123"/>
            <a:ext cx="757834" cy="2418788"/>
          </a:xfrm>
          <a:custGeom>
            <a:avLst/>
            <a:gdLst>
              <a:gd name="connsiteX0" fmla="*/ 379156 w 757834"/>
              <a:gd name="connsiteY0" fmla="*/ 0 h 2418788"/>
              <a:gd name="connsiteX1" fmla="*/ 419176 w 757834"/>
              <a:gd name="connsiteY1" fmla="*/ 56492 h 2418788"/>
              <a:gd name="connsiteX2" fmla="*/ 747401 w 757834"/>
              <a:gd name="connsiteY2" fmla="*/ 1000331 h 2418788"/>
              <a:gd name="connsiteX3" fmla="*/ 429906 w 757834"/>
              <a:gd name="connsiteY3" fmla="*/ 2344935 h 2418788"/>
              <a:gd name="connsiteX4" fmla="*/ 378679 w 757834"/>
              <a:gd name="connsiteY4" fmla="*/ 2418788 h 2418788"/>
              <a:gd name="connsiteX5" fmla="*/ 338659 w 757834"/>
              <a:gd name="connsiteY5" fmla="*/ 2362296 h 2418788"/>
              <a:gd name="connsiteX6" fmla="*/ 10434 w 757834"/>
              <a:gd name="connsiteY6" fmla="*/ 1418457 h 2418788"/>
              <a:gd name="connsiteX7" fmla="*/ 327928 w 757834"/>
              <a:gd name="connsiteY7" fmla="*/ 73853 h 2418788"/>
              <a:gd name="connsiteX8" fmla="*/ 379156 w 757834"/>
              <a:gd name="connsiteY8" fmla="*/ 0 h 241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834" h="2418788">
                <a:moveTo>
                  <a:pt x="379156" y="0"/>
                </a:moveTo>
                <a:lnTo>
                  <a:pt x="419176" y="56492"/>
                </a:lnTo>
                <a:cubicBezTo>
                  <a:pt x="597154" y="333739"/>
                  <a:pt x="713181" y="654262"/>
                  <a:pt x="747401" y="1000331"/>
                </a:cubicBezTo>
                <a:cubicBezTo>
                  <a:pt x="795566" y="1487431"/>
                  <a:pt x="674800" y="1955204"/>
                  <a:pt x="429906" y="2344935"/>
                </a:cubicBezTo>
                <a:lnTo>
                  <a:pt x="378679" y="2418788"/>
                </a:lnTo>
                <a:lnTo>
                  <a:pt x="338659" y="2362296"/>
                </a:lnTo>
                <a:cubicBezTo>
                  <a:pt x="160681" y="2085050"/>
                  <a:pt x="44654" y="1764526"/>
                  <a:pt x="10434" y="1418457"/>
                </a:cubicBezTo>
                <a:cubicBezTo>
                  <a:pt x="-37731" y="931358"/>
                  <a:pt x="83035" y="463584"/>
                  <a:pt x="327928" y="73853"/>
                </a:cubicBezTo>
                <a:lnTo>
                  <a:pt x="379156"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a:extLst>
              <a:ext uri="{FF2B5EF4-FFF2-40B4-BE49-F238E27FC236}">
                <a16:creationId xmlns:a16="http://schemas.microsoft.com/office/drawing/2014/main" id="{30A6C318-BF7B-FB48-B73F-2A3A46DBABC4}"/>
              </a:ext>
            </a:extLst>
          </p:cNvPr>
          <p:cNvSpPr/>
          <p:nvPr/>
        </p:nvSpPr>
        <p:spPr>
          <a:xfrm>
            <a:off x="11725547" y="6911605"/>
            <a:ext cx="754125" cy="2413827"/>
          </a:xfrm>
          <a:custGeom>
            <a:avLst/>
            <a:gdLst>
              <a:gd name="connsiteX0" fmla="*/ 376635 w 754125"/>
              <a:gd name="connsiteY0" fmla="*/ 0 h 2413827"/>
              <a:gd name="connsiteX1" fmla="*/ 433020 w 754125"/>
              <a:gd name="connsiteY1" fmla="*/ 82334 h 2413827"/>
              <a:gd name="connsiteX2" fmla="*/ 742355 w 754125"/>
              <a:gd name="connsiteY2" fmla="*/ 1428968 h 2413827"/>
              <a:gd name="connsiteX3" fmla="*/ 408421 w 754125"/>
              <a:gd name="connsiteY3" fmla="*/ 2370715 h 2413827"/>
              <a:gd name="connsiteX4" fmla="*/ 377491 w 754125"/>
              <a:gd name="connsiteY4" fmla="*/ 2413827 h 2413827"/>
              <a:gd name="connsiteX5" fmla="*/ 321106 w 754125"/>
              <a:gd name="connsiteY5" fmla="*/ 2331492 h 2413827"/>
              <a:gd name="connsiteX6" fmla="*/ 11771 w 754125"/>
              <a:gd name="connsiteY6" fmla="*/ 984858 h 2413827"/>
              <a:gd name="connsiteX7" fmla="*/ 345705 w 754125"/>
              <a:gd name="connsiteY7" fmla="*/ 43111 h 2413827"/>
              <a:gd name="connsiteX8" fmla="*/ 376635 w 754125"/>
              <a:gd name="connsiteY8" fmla="*/ 0 h 241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125" h="2413827">
                <a:moveTo>
                  <a:pt x="376635" y="0"/>
                </a:moveTo>
                <a:lnTo>
                  <a:pt x="433020" y="82334"/>
                </a:lnTo>
                <a:cubicBezTo>
                  <a:pt x="675587" y="473538"/>
                  <a:pt x="793522" y="942084"/>
                  <a:pt x="742355" y="1428968"/>
                </a:cubicBezTo>
                <a:cubicBezTo>
                  <a:pt x="706015" y="1774770"/>
                  <a:pt x="588053" y="2094555"/>
                  <a:pt x="408421" y="2370715"/>
                </a:cubicBezTo>
                <a:lnTo>
                  <a:pt x="377491" y="2413827"/>
                </a:lnTo>
                <a:lnTo>
                  <a:pt x="321106" y="2331492"/>
                </a:lnTo>
                <a:cubicBezTo>
                  <a:pt x="78539" y="1940288"/>
                  <a:pt x="-39396" y="1471742"/>
                  <a:pt x="11771" y="984858"/>
                </a:cubicBezTo>
                <a:cubicBezTo>
                  <a:pt x="48111" y="639056"/>
                  <a:pt x="166073" y="319271"/>
                  <a:pt x="345705" y="43111"/>
                </a:cubicBezTo>
                <a:lnTo>
                  <a:pt x="37663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a:extLst>
              <a:ext uri="{FF2B5EF4-FFF2-40B4-BE49-F238E27FC236}">
                <a16:creationId xmlns:a16="http://schemas.microsoft.com/office/drawing/2014/main" id="{71053312-557E-F04E-AA4C-422D0C74BF61}"/>
              </a:ext>
            </a:extLst>
          </p:cNvPr>
          <p:cNvSpPr/>
          <p:nvPr/>
        </p:nvSpPr>
        <p:spPr>
          <a:xfrm>
            <a:off x="8448119" y="5510066"/>
            <a:ext cx="3654918" cy="4774003"/>
          </a:xfrm>
          <a:custGeom>
            <a:avLst/>
            <a:gdLst>
              <a:gd name="connsiteX0" fmla="*/ 1831448 w 3654918"/>
              <a:gd name="connsiteY0" fmla="*/ 0 h 4774003"/>
              <a:gd name="connsiteX1" fmla="*/ 2251265 w 3654918"/>
              <a:gd name="connsiteY1" fmla="*/ 483896 h 4774003"/>
              <a:gd name="connsiteX2" fmla="*/ 3598989 w 3654918"/>
              <a:gd name="connsiteY2" fmla="*/ 1321120 h 4774003"/>
              <a:gd name="connsiteX3" fmla="*/ 3654062 w 3654918"/>
              <a:gd name="connsiteY3" fmla="*/ 1401538 h 4774003"/>
              <a:gd name="connsiteX4" fmla="*/ 3623132 w 3654918"/>
              <a:gd name="connsiteY4" fmla="*/ 1444649 h 4774003"/>
              <a:gd name="connsiteX5" fmla="*/ 3289198 w 3654918"/>
              <a:gd name="connsiteY5" fmla="*/ 2386396 h 4774003"/>
              <a:gd name="connsiteX6" fmla="*/ 3598533 w 3654918"/>
              <a:gd name="connsiteY6" fmla="*/ 3733030 h 4774003"/>
              <a:gd name="connsiteX7" fmla="*/ 3654918 w 3654918"/>
              <a:gd name="connsiteY7" fmla="*/ 3815365 h 4774003"/>
              <a:gd name="connsiteX8" fmla="*/ 3570829 w 3654918"/>
              <a:gd name="connsiteY8" fmla="*/ 3932574 h 4774003"/>
              <a:gd name="connsiteX9" fmla="*/ 1817315 w 3654918"/>
              <a:gd name="connsiteY9" fmla="*/ 4773994 h 4774003"/>
              <a:gd name="connsiteX10" fmla="*/ 68622 w 3654918"/>
              <a:gd name="connsiteY10" fmla="*/ 3922365 h 4774003"/>
              <a:gd name="connsiteX11" fmla="*/ 0 w 3654918"/>
              <a:gd name="connsiteY11" fmla="*/ 3825497 h 4774003"/>
              <a:gd name="connsiteX12" fmla="*/ 56535 w 3654918"/>
              <a:gd name="connsiteY12" fmla="*/ 3743992 h 4774003"/>
              <a:gd name="connsiteX13" fmla="*/ 374030 w 3654918"/>
              <a:gd name="connsiteY13" fmla="*/ 2399388 h 4774003"/>
              <a:gd name="connsiteX14" fmla="*/ 45805 w 3654918"/>
              <a:gd name="connsiteY14" fmla="*/ 1455549 h 4774003"/>
              <a:gd name="connsiteX15" fmla="*/ 365 w 3654918"/>
              <a:gd name="connsiteY15" fmla="*/ 1391405 h 4774003"/>
              <a:gd name="connsiteX16" fmla="*/ 56253 w 3654918"/>
              <a:gd name="connsiteY16" fmla="*/ 1310833 h 4774003"/>
              <a:gd name="connsiteX17" fmla="*/ 1408771 w 3654918"/>
              <a:gd name="connsiteY17" fmla="*/ 481494 h 4774003"/>
              <a:gd name="connsiteX18" fmla="*/ 1831448 w 3654918"/>
              <a:gd name="connsiteY18" fmla="*/ 0 h 4774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54918" h="4774003">
                <a:moveTo>
                  <a:pt x="1831448" y="0"/>
                </a:moveTo>
                <a:lnTo>
                  <a:pt x="2251265" y="483896"/>
                </a:lnTo>
                <a:cubicBezTo>
                  <a:pt x="2810743" y="592227"/>
                  <a:pt x="3282110" y="900660"/>
                  <a:pt x="3598989" y="1321120"/>
                </a:cubicBezTo>
                <a:lnTo>
                  <a:pt x="3654062" y="1401538"/>
                </a:lnTo>
                <a:lnTo>
                  <a:pt x="3623132" y="1444649"/>
                </a:lnTo>
                <a:cubicBezTo>
                  <a:pt x="3443500" y="1720809"/>
                  <a:pt x="3325538" y="2040594"/>
                  <a:pt x="3289198" y="2386396"/>
                </a:cubicBezTo>
                <a:cubicBezTo>
                  <a:pt x="3238031" y="2873280"/>
                  <a:pt x="3355966" y="3341826"/>
                  <a:pt x="3598533" y="3733030"/>
                </a:cubicBezTo>
                <a:lnTo>
                  <a:pt x="3654918" y="3815365"/>
                </a:lnTo>
                <a:lnTo>
                  <a:pt x="3570829" y="3932574"/>
                </a:lnTo>
                <a:cubicBezTo>
                  <a:pt x="3163827" y="4448585"/>
                  <a:pt x="2526113" y="4776012"/>
                  <a:pt x="1817315" y="4773994"/>
                </a:cubicBezTo>
                <a:cubicBezTo>
                  <a:pt x="1108397" y="4771976"/>
                  <a:pt x="472550" y="4440818"/>
                  <a:pt x="68622" y="3922365"/>
                </a:cubicBezTo>
                <a:lnTo>
                  <a:pt x="0" y="3825497"/>
                </a:lnTo>
                <a:lnTo>
                  <a:pt x="56535" y="3743992"/>
                </a:lnTo>
                <a:cubicBezTo>
                  <a:pt x="301429" y="3354261"/>
                  <a:pt x="422195" y="2886488"/>
                  <a:pt x="374030" y="2399388"/>
                </a:cubicBezTo>
                <a:cubicBezTo>
                  <a:pt x="339810" y="2053319"/>
                  <a:pt x="223783" y="1732796"/>
                  <a:pt x="45805" y="1455549"/>
                </a:cubicBezTo>
                <a:lnTo>
                  <a:pt x="365" y="1391405"/>
                </a:lnTo>
                <a:lnTo>
                  <a:pt x="56253" y="1310833"/>
                </a:lnTo>
                <a:cubicBezTo>
                  <a:pt x="375619" y="892280"/>
                  <a:pt x="848751" y="586617"/>
                  <a:pt x="1408771" y="481494"/>
                </a:cubicBezTo>
                <a:lnTo>
                  <a:pt x="1831448" y="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a:extLst>
              <a:ext uri="{FF2B5EF4-FFF2-40B4-BE49-F238E27FC236}">
                <a16:creationId xmlns:a16="http://schemas.microsoft.com/office/drawing/2014/main" id="{0E419530-D880-1F45-B8FD-9CA9A8B7257A}"/>
              </a:ext>
            </a:extLst>
          </p:cNvPr>
          <p:cNvSpPr/>
          <p:nvPr/>
        </p:nvSpPr>
        <p:spPr>
          <a:xfrm>
            <a:off x="15762042" y="5510066"/>
            <a:ext cx="4036972" cy="4774003"/>
          </a:xfrm>
          <a:custGeom>
            <a:avLst/>
            <a:gdLst>
              <a:gd name="connsiteX0" fmla="*/ 1836868 w 4036972"/>
              <a:gd name="connsiteY0" fmla="*/ 0 h 4774003"/>
              <a:gd name="connsiteX1" fmla="*/ 2256686 w 4036972"/>
              <a:gd name="connsiteY1" fmla="*/ 483896 h 4774003"/>
              <a:gd name="connsiteX2" fmla="*/ 4025202 w 4036972"/>
              <a:gd name="connsiteY2" fmla="*/ 2830506 h 4774003"/>
              <a:gd name="connsiteX3" fmla="*/ 1822734 w 4036972"/>
              <a:gd name="connsiteY3" fmla="*/ 4773994 h 4774003"/>
              <a:gd name="connsiteX4" fmla="*/ 74042 w 4036972"/>
              <a:gd name="connsiteY4" fmla="*/ 3922365 h 4774003"/>
              <a:gd name="connsiteX5" fmla="*/ 0 w 4036972"/>
              <a:gd name="connsiteY5" fmla="*/ 3817845 h 4774003"/>
              <a:gd name="connsiteX6" fmla="*/ 51227 w 4036972"/>
              <a:gd name="connsiteY6" fmla="*/ 3743992 h 4774003"/>
              <a:gd name="connsiteX7" fmla="*/ 368722 w 4036972"/>
              <a:gd name="connsiteY7" fmla="*/ 2399388 h 4774003"/>
              <a:gd name="connsiteX8" fmla="*/ 40497 w 4036972"/>
              <a:gd name="connsiteY8" fmla="*/ 1455549 h 4774003"/>
              <a:gd name="connsiteX9" fmla="*/ 477 w 4036972"/>
              <a:gd name="connsiteY9" fmla="*/ 1399057 h 4774003"/>
              <a:gd name="connsiteX10" fmla="*/ 61673 w 4036972"/>
              <a:gd name="connsiteY10" fmla="*/ 1310833 h 4774003"/>
              <a:gd name="connsiteX11" fmla="*/ 1414190 w 4036972"/>
              <a:gd name="connsiteY11" fmla="*/ 481494 h 4774003"/>
              <a:gd name="connsiteX12" fmla="*/ 1836868 w 4036972"/>
              <a:gd name="connsiteY12" fmla="*/ 0 h 4774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6972" h="4774003">
                <a:moveTo>
                  <a:pt x="1836868" y="0"/>
                </a:moveTo>
                <a:lnTo>
                  <a:pt x="2256686" y="483896"/>
                </a:lnTo>
                <a:cubicBezTo>
                  <a:pt x="3375642" y="700558"/>
                  <a:pt x="4142154" y="1717628"/>
                  <a:pt x="4025202" y="2830506"/>
                </a:cubicBezTo>
                <a:cubicBezTo>
                  <a:pt x="3908914" y="3937074"/>
                  <a:pt x="2956812" y="4777222"/>
                  <a:pt x="1822734" y="4773994"/>
                </a:cubicBezTo>
                <a:cubicBezTo>
                  <a:pt x="1113818" y="4771976"/>
                  <a:pt x="477970" y="4440818"/>
                  <a:pt x="74042" y="3922365"/>
                </a:cubicBezTo>
                <a:lnTo>
                  <a:pt x="0" y="3817845"/>
                </a:lnTo>
                <a:lnTo>
                  <a:pt x="51227" y="3743992"/>
                </a:lnTo>
                <a:cubicBezTo>
                  <a:pt x="296121" y="3354261"/>
                  <a:pt x="416887" y="2886488"/>
                  <a:pt x="368722" y="2399388"/>
                </a:cubicBezTo>
                <a:cubicBezTo>
                  <a:pt x="334502" y="2053319"/>
                  <a:pt x="218475" y="1732796"/>
                  <a:pt x="40497" y="1455549"/>
                </a:cubicBezTo>
                <a:lnTo>
                  <a:pt x="477" y="1399057"/>
                </a:lnTo>
                <a:lnTo>
                  <a:pt x="61673" y="1310833"/>
                </a:lnTo>
                <a:cubicBezTo>
                  <a:pt x="381038" y="892280"/>
                  <a:pt x="854170" y="586617"/>
                  <a:pt x="1414190" y="481494"/>
                </a:cubicBezTo>
                <a:lnTo>
                  <a:pt x="1836868" y="0"/>
                </a:lnTo>
                <a:close/>
              </a:path>
            </a:pathLst>
          </a:cu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a:extLst>
              <a:ext uri="{FF2B5EF4-FFF2-40B4-BE49-F238E27FC236}">
                <a16:creationId xmlns:a16="http://schemas.microsoft.com/office/drawing/2014/main" id="{F9DCC10C-9C79-2540-9504-DCA249911471}"/>
              </a:ext>
            </a:extLst>
          </p:cNvPr>
          <p:cNvSpPr/>
          <p:nvPr/>
        </p:nvSpPr>
        <p:spPr>
          <a:xfrm>
            <a:off x="4416932" y="5952965"/>
            <a:ext cx="4031552" cy="4774003"/>
          </a:xfrm>
          <a:custGeom>
            <a:avLst/>
            <a:gdLst>
              <a:gd name="connsiteX0" fmla="*/ 2214237 w 4031552"/>
              <a:gd name="connsiteY0" fmla="*/ 9 h 4774003"/>
              <a:gd name="connsiteX1" fmla="*/ 3962930 w 4031552"/>
              <a:gd name="connsiteY1" fmla="*/ 851638 h 4774003"/>
              <a:gd name="connsiteX2" fmla="*/ 4031552 w 4031552"/>
              <a:gd name="connsiteY2" fmla="*/ 948506 h 4774003"/>
              <a:gd name="connsiteX3" fmla="*/ 3975017 w 4031552"/>
              <a:gd name="connsiteY3" fmla="*/ 1030011 h 4774003"/>
              <a:gd name="connsiteX4" fmla="*/ 3657522 w 4031552"/>
              <a:gd name="connsiteY4" fmla="*/ 2374615 h 4774003"/>
              <a:gd name="connsiteX5" fmla="*/ 3985747 w 4031552"/>
              <a:gd name="connsiteY5" fmla="*/ 3318454 h 4774003"/>
              <a:gd name="connsiteX6" fmla="*/ 4031187 w 4031552"/>
              <a:gd name="connsiteY6" fmla="*/ 3382598 h 4774003"/>
              <a:gd name="connsiteX7" fmla="*/ 3975299 w 4031552"/>
              <a:gd name="connsiteY7" fmla="*/ 3463171 h 4774003"/>
              <a:gd name="connsiteX8" fmla="*/ 2622781 w 4031552"/>
              <a:gd name="connsiteY8" fmla="*/ 4292509 h 4774003"/>
              <a:gd name="connsiteX9" fmla="*/ 2200104 w 4031552"/>
              <a:gd name="connsiteY9" fmla="*/ 4774003 h 4774003"/>
              <a:gd name="connsiteX10" fmla="*/ 1780287 w 4031552"/>
              <a:gd name="connsiteY10" fmla="*/ 4290107 h 4774003"/>
              <a:gd name="connsiteX11" fmla="*/ 11770 w 4031552"/>
              <a:gd name="connsiteY11" fmla="*/ 1943497 h 4774003"/>
              <a:gd name="connsiteX12" fmla="*/ 2214237 w 4031552"/>
              <a:gd name="connsiteY12" fmla="*/ 9 h 4774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1552" h="4774003">
                <a:moveTo>
                  <a:pt x="2214237" y="9"/>
                </a:moveTo>
                <a:cubicBezTo>
                  <a:pt x="2923155" y="2027"/>
                  <a:pt x="3559002" y="333186"/>
                  <a:pt x="3962930" y="851638"/>
                </a:cubicBezTo>
                <a:lnTo>
                  <a:pt x="4031552" y="948506"/>
                </a:lnTo>
                <a:lnTo>
                  <a:pt x="3975017" y="1030011"/>
                </a:lnTo>
                <a:cubicBezTo>
                  <a:pt x="3730123" y="1419742"/>
                  <a:pt x="3609357" y="1887516"/>
                  <a:pt x="3657522" y="2374615"/>
                </a:cubicBezTo>
                <a:cubicBezTo>
                  <a:pt x="3691742" y="2720684"/>
                  <a:pt x="3807769" y="3041208"/>
                  <a:pt x="3985747" y="3318454"/>
                </a:cubicBezTo>
                <a:lnTo>
                  <a:pt x="4031187" y="3382598"/>
                </a:lnTo>
                <a:lnTo>
                  <a:pt x="3975299" y="3463171"/>
                </a:lnTo>
                <a:cubicBezTo>
                  <a:pt x="3655934" y="3881723"/>
                  <a:pt x="3182802" y="4187386"/>
                  <a:pt x="2622781" y="4292509"/>
                </a:cubicBezTo>
                <a:lnTo>
                  <a:pt x="2200104" y="4774003"/>
                </a:lnTo>
                <a:lnTo>
                  <a:pt x="1780287" y="4290107"/>
                </a:lnTo>
                <a:cubicBezTo>
                  <a:pt x="661331" y="4073445"/>
                  <a:pt x="-105182" y="3056375"/>
                  <a:pt x="11770" y="1943497"/>
                </a:cubicBezTo>
                <a:cubicBezTo>
                  <a:pt x="128058" y="836929"/>
                  <a:pt x="1080160" y="-3219"/>
                  <a:pt x="2214237" y="9"/>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a:extLst>
              <a:ext uri="{FF2B5EF4-FFF2-40B4-BE49-F238E27FC236}">
                <a16:creationId xmlns:a16="http://schemas.microsoft.com/office/drawing/2014/main" id="{33E8158A-7FF6-9B4A-AE4A-5EA3A4D0D7A2}"/>
              </a:ext>
            </a:extLst>
          </p:cNvPr>
          <p:cNvSpPr/>
          <p:nvPr/>
        </p:nvSpPr>
        <p:spPr>
          <a:xfrm>
            <a:off x="12102181" y="5952965"/>
            <a:ext cx="3660338" cy="4774003"/>
          </a:xfrm>
          <a:custGeom>
            <a:avLst/>
            <a:gdLst>
              <a:gd name="connsiteX0" fmla="*/ 1837603 w 3660338"/>
              <a:gd name="connsiteY0" fmla="*/ 9 h 4774003"/>
              <a:gd name="connsiteX1" fmla="*/ 3586296 w 3660338"/>
              <a:gd name="connsiteY1" fmla="*/ 851638 h 4774003"/>
              <a:gd name="connsiteX2" fmla="*/ 3660338 w 3660338"/>
              <a:gd name="connsiteY2" fmla="*/ 956158 h 4774003"/>
              <a:gd name="connsiteX3" fmla="*/ 3609110 w 3660338"/>
              <a:gd name="connsiteY3" fmla="*/ 1030011 h 4774003"/>
              <a:gd name="connsiteX4" fmla="*/ 3291616 w 3660338"/>
              <a:gd name="connsiteY4" fmla="*/ 2374615 h 4774003"/>
              <a:gd name="connsiteX5" fmla="*/ 3619841 w 3660338"/>
              <a:gd name="connsiteY5" fmla="*/ 3318454 h 4774003"/>
              <a:gd name="connsiteX6" fmla="*/ 3659861 w 3660338"/>
              <a:gd name="connsiteY6" fmla="*/ 3374946 h 4774003"/>
              <a:gd name="connsiteX7" fmla="*/ 3598665 w 3660338"/>
              <a:gd name="connsiteY7" fmla="*/ 3463171 h 4774003"/>
              <a:gd name="connsiteX8" fmla="*/ 2246147 w 3660338"/>
              <a:gd name="connsiteY8" fmla="*/ 4292509 h 4774003"/>
              <a:gd name="connsiteX9" fmla="*/ 1823470 w 3660338"/>
              <a:gd name="connsiteY9" fmla="*/ 4774003 h 4774003"/>
              <a:gd name="connsiteX10" fmla="*/ 1403653 w 3660338"/>
              <a:gd name="connsiteY10" fmla="*/ 4290107 h 4774003"/>
              <a:gd name="connsiteX11" fmla="*/ 55929 w 3660338"/>
              <a:gd name="connsiteY11" fmla="*/ 3452883 h 4774003"/>
              <a:gd name="connsiteX12" fmla="*/ 856 w 3660338"/>
              <a:gd name="connsiteY12" fmla="*/ 3372466 h 4774003"/>
              <a:gd name="connsiteX13" fmla="*/ 31786 w 3660338"/>
              <a:gd name="connsiteY13" fmla="*/ 3329354 h 4774003"/>
              <a:gd name="connsiteX14" fmla="*/ 365720 w 3660338"/>
              <a:gd name="connsiteY14" fmla="*/ 2387607 h 4774003"/>
              <a:gd name="connsiteX15" fmla="*/ 56385 w 3660338"/>
              <a:gd name="connsiteY15" fmla="*/ 1040973 h 4774003"/>
              <a:gd name="connsiteX16" fmla="*/ 0 w 3660338"/>
              <a:gd name="connsiteY16" fmla="*/ 958639 h 4774003"/>
              <a:gd name="connsiteX17" fmla="*/ 84089 w 3660338"/>
              <a:gd name="connsiteY17" fmla="*/ 841429 h 4774003"/>
              <a:gd name="connsiteX18" fmla="*/ 1837603 w 3660338"/>
              <a:gd name="connsiteY18" fmla="*/ 9 h 4774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60338" h="4774003">
                <a:moveTo>
                  <a:pt x="1837603" y="9"/>
                </a:moveTo>
                <a:cubicBezTo>
                  <a:pt x="2546521" y="2027"/>
                  <a:pt x="3182368" y="333186"/>
                  <a:pt x="3586296" y="851638"/>
                </a:cubicBezTo>
                <a:lnTo>
                  <a:pt x="3660338" y="956158"/>
                </a:lnTo>
                <a:lnTo>
                  <a:pt x="3609110" y="1030011"/>
                </a:lnTo>
                <a:cubicBezTo>
                  <a:pt x="3364217" y="1419742"/>
                  <a:pt x="3243451" y="1887516"/>
                  <a:pt x="3291616" y="2374615"/>
                </a:cubicBezTo>
                <a:cubicBezTo>
                  <a:pt x="3325836" y="2720684"/>
                  <a:pt x="3441863" y="3041208"/>
                  <a:pt x="3619841" y="3318454"/>
                </a:cubicBezTo>
                <a:lnTo>
                  <a:pt x="3659861" y="3374946"/>
                </a:lnTo>
                <a:lnTo>
                  <a:pt x="3598665" y="3463171"/>
                </a:lnTo>
                <a:cubicBezTo>
                  <a:pt x="3279299" y="3881723"/>
                  <a:pt x="2806167" y="4187386"/>
                  <a:pt x="2246147" y="4292509"/>
                </a:cubicBezTo>
                <a:lnTo>
                  <a:pt x="1823470" y="4774003"/>
                </a:lnTo>
                <a:lnTo>
                  <a:pt x="1403653" y="4290107"/>
                </a:lnTo>
                <a:cubicBezTo>
                  <a:pt x="844175" y="4181776"/>
                  <a:pt x="372808" y="3873343"/>
                  <a:pt x="55929" y="3452883"/>
                </a:cubicBezTo>
                <a:lnTo>
                  <a:pt x="856" y="3372466"/>
                </a:lnTo>
                <a:lnTo>
                  <a:pt x="31786" y="3329354"/>
                </a:lnTo>
                <a:cubicBezTo>
                  <a:pt x="211418" y="3053194"/>
                  <a:pt x="329380" y="2733409"/>
                  <a:pt x="365720" y="2387607"/>
                </a:cubicBezTo>
                <a:cubicBezTo>
                  <a:pt x="416887" y="1900723"/>
                  <a:pt x="298952" y="1432177"/>
                  <a:pt x="56385" y="1040973"/>
                </a:cubicBezTo>
                <a:lnTo>
                  <a:pt x="0" y="958639"/>
                </a:lnTo>
                <a:lnTo>
                  <a:pt x="84089" y="841429"/>
                </a:lnTo>
                <a:cubicBezTo>
                  <a:pt x="491091" y="325418"/>
                  <a:pt x="1128805" y="-2009"/>
                  <a:pt x="1837603" y="9"/>
                </a:cubicBez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40FE464-9554-1746-8978-9B5691847D1A}"/>
              </a:ext>
            </a:extLst>
          </p:cNvPr>
          <p:cNvGrpSpPr/>
          <p:nvPr/>
        </p:nvGrpSpPr>
        <p:grpSpPr>
          <a:xfrm>
            <a:off x="6065275" y="7509243"/>
            <a:ext cx="1008399" cy="1008393"/>
            <a:chOff x="4319588" y="2492375"/>
            <a:chExt cx="287338" cy="287338"/>
          </a:xfrm>
          <a:solidFill>
            <a:schemeClr val="bg1"/>
          </a:solidFill>
        </p:grpSpPr>
        <p:sp>
          <p:nvSpPr>
            <p:cNvPr id="87" name="Freeform 372">
              <a:extLst>
                <a:ext uri="{FF2B5EF4-FFF2-40B4-BE49-F238E27FC236}">
                  <a16:creationId xmlns:a16="http://schemas.microsoft.com/office/drawing/2014/main" id="{559B172F-DF4D-2640-B476-35CD24D18369}"/>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73">
              <a:extLst>
                <a:ext uri="{FF2B5EF4-FFF2-40B4-BE49-F238E27FC236}">
                  <a16:creationId xmlns:a16="http://schemas.microsoft.com/office/drawing/2014/main" id="{7583716D-8287-384D-90B1-A82965C441A7}"/>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a:extLst>
              <a:ext uri="{FF2B5EF4-FFF2-40B4-BE49-F238E27FC236}">
                <a16:creationId xmlns:a16="http://schemas.microsoft.com/office/drawing/2014/main" id="{DDFFD37A-5E78-A649-A35E-9300A6C7C771}"/>
              </a:ext>
            </a:extLst>
          </p:cNvPr>
          <p:cNvGrpSpPr/>
          <p:nvPr/>
        </p:nvGrpSpPr>
        <p:grpSpPr>
          <a:xfrm>
            <a:off x="17065228" y="7530027"/>
            <a:ext cx="1072776" cy="1077478"/>
            <a:chOff x="9161458" y="1803401"/>
            <a:chExt cx="360368" cy="361949"/>
          </a:xfrm>
          <a:solidFill>
            <a:schemeClr val="bg1"/>
          </a:solidFill>
        </p:grpSpPr>
        <p:sp>
          <p:nvSpPr>
            <p:cNvPr id="96" name="Freeform 95">
              <a:extLst>
                <a:ext uri="{FF2B5EF4-FFF2-40B4-BE49-F238E27FC236}">
                  <a16:creationId xmlns:a16="http://schemas.microsoft.com/office/drawing/2014/main" id="{8C92FA59-5F88-5145-BBDA-1FB750B426A2}"/>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102">
              <a:extLst>
                <a:ext uri="{FF2B5EF4-FFF2-40B4-BE49-F238E27FC236}">
                  <a16:creationId xmlns:a16="http://schemas.microsoft.com/office/drawing/2014/main" id="{3432048A-4A05-6040-98DB-CB41A198CEAC}"/>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103">
              <a:extLst>
                <a:ext uri="{FF2B5EF4-FFF2-40B4-BE49-F238E27FC236}">
                  <a16:creationId xmlns:a16="http://schemas.microsoft.com/office/drawing/2014/main" id="{12F7B5CF-30B1-CA40-BFFD-ABC65E829A96}"/>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104">
              <a:extLst>
                <a:ext uri="{FF2B5EF4-FFF2-40B4-BE49-F238E27FC236}">
                  <a16:creationId xmlns:a16="http://schemas.microsoft.com/office/drawing/2014/main" id="{72F78F8F-146E-D546-BA86-7336DADE9118}"/>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105">
              <a:extLst>
                <a:ext uri="{FF2B5EF4-FFF2-40B4-BE49-F238E27FC236}">
                  <a16:creationId xmlns:a16="http://schemas.microsoft.com/office/drawing/2014/main" id="{B2D57C29-326B-E74F-B667-DD3315F75DF1}"/>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8" name="Group 107">
            <a:extLst>
              <a:ext uri="{FF2B5EF4-FFF2-40B4-BE49-F238E27FC236}">
                <a16:creationId xmlns:a16="http://schemas.microsoft.com/office/drawing/2014/main" id="{3734E39F-EA1C-E547-B24B-AD3F7B0A8038}"/>
              </a:ext>
            </a:extLst>
          </p:cNvPr>
          <p:cNvGrpSpPr/>
          <p:nvPr/>
        </p:nvGrpSpPr>
        <p:grpSpPr>
          <a:xfrm>
            <a:off x="13409036" y="7479634"/>
            <a:ext cx="1130841" cy="1081022"/>
            <a:chOff x="4833935" y="3983047"/>
            <a:chExt cx="360361" cy="344489"/>
          </a:xfrm>
          <a:solidFill>
            <a:schemeClr val="bg1"/>
          </a:solidFill>
        </p:grpSpPr>
        <p:sp>
          <p:nvSpPr>
            <p:cNvPr id="109" name="Freeform 108">
              <a:extLst>
                <a:ext uri="{FF2B5EF4-FFF2-40B4-BE49-F238E27FC236}">
                  <a16:creationId xmlns:a16="http://schemas.microsoft.com/office/drawing/2014/main" id="{ABC601C5-3F2F-734E-8B98-85B90FE4E88F}"/>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118">
              <a:extLst>
                <a:ext uri="{FF2B5EF4-FFF2-40B4-BE49-F238E27FC236}">
                  <a16:creationId xmlns:a16="http://schemas.microsoft.com/office/drawing/2014/main" id="{BD1BCC9E-C339-A24B-A3AA-2E96B7B3101C}"/>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119">
              <a:extLst>
                <a:ext uri="{FF2B5EF4-FFF2-40B4-BE49-F238E27FC236}">
                  <a16:creationId xmlns:a16="http://schemas.microsoft.com/office/drawing/2014/main" id="{75ADAF80-C749-2E4E-AE1F-5EF328BE5E79}"/>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120">
              <a:extLst>
                <a:ext uri="{FF2B5EF4-FFF2-40B4-BE49-F238E27FC236}">
                  <a16:creationId xmlns:a16="http://schemas.microsoft.com/office/drawing/2014/main" id="{465F1427-175B-C942-B992-769135C7F332}"/>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2" name="Group 121">
            <a:extLst>
              <a:ext uri="{FF2B5EF4-FFF2-40B4-BE49-F238E27FC236}">
                <a16:creationId xmlns:a16="http://schemas.microsoft.com/office/drawing/2014/main" id="{6B19AABF-738A-FF4D-B0B5-A584CE0184C8}"/>
              </a:ext>
            </a:extLst>
          </p:cNvPr>
          <p:cNvGrpSpPr/>
          <p:nvPr/>
        </p:nvGrpSpPr>
        <p:grpSpPr>
          <a:xfrm>
            <a:off x="9677535" y="7420281"/>
            <a:ext cx="1224798" cy="1230189"/>
            <a:chOff x="5554663" y="3971925"/>
            <a:chExt cx="360362" cy="361951"/>
          </a:xfrm>
          <a:solidFill>
            <a:schemeClr val="bg1"/>
          </a:solidFill>
        </p:grpSpPr>
        <p:sp>
          <p:nvSpPr>
            <p:cNvPr id="123" name="Freeform 122">
              <a:extLst>
                <a:ext uri="{FF2B5EF4-FFF2-40B4-BE49-F238E27FC236}">
                  <a16:creationId xmlns:a16="http://schemas.microsoft.com/office/drawing/2014/main" id="{ACEBE8E6-2912-0649-85D7-A20984A9AF8E}"/>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124" name="Freeform 123">
              <a:extLst>
                <a:ext uri="{FF2B5EF4-FFF2-40B4-BE49-F238E27FC236}">
                  <a16:creationId xmlns:a16="http://schemas.microsoft.com/office/drawing/2014/main" id="{3A5343E4-45EF-014D-A2F8-89B862E3E40B}"/>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125" name="Grupo 298">
            <a:extLst>
              <a:ext uri="{FF2B5EF4-FFF2-40B4-BE49-F238E27FC236}">
                <a16:creationId xmlns:a16="http://schemas.microsoft.com/office/drawing/2014/main" id="{78106A22-FA1A-C948-8975-DF2867447B03}"/>
              </a:ext>
            </a:extLst>
          </p:cNvPr>
          <p:cNvGrpSpPr/>
          <p:nvPr/>
        </p:nvGrpSpPr>
        <p:grpSpPr>
          <a:xfrm>
            <a:off x="4250172" y="11051439"/>
            <a:ext cx="4749182" cy="1442348"/>
            <a:chOff x="3875863" y="10692157"/>
            <a:chExt cx="5636544" cy="1442348"/>
          </a:xfrm>
        </p:grpSpPr>
        <p:sp>
          <p:nvSpPr>
            <p:cNvPr id="126" name="CuadroTexto 395">
              <a:extLst>
                <a:ext uri="{FF2B5EF4-FFF2-40B4-BE49-F238E27FC236}">
                  <a16:creationId xmlns:a16="http://schemas.microsoft.com/office/drawing/2014/main" id="{E16C7901-DA9D-E641-83D1-BF3EB3D9FE68}"/>
                </a:ext>
              </a:extLst>
            </p:cNvPr>
            <p:cNvSpPr txBox="1"/>
            <p:nvPr/>
          </p:nvSpPr>
          <p:spPr>
            <a:xfrm flipH="1">
              <a:off x="5502796" y="10692157"/>
              <a:ext cx="2382675" cy="523220"/>
            </a:xfrm>
            <a:prstGeom prst="rect">
              <a:avLst/>
            </a:prstGeom>
            <a:noFill/>
          </p:spPr>
          <p:txBody>
            <a:bodyPr wrap="square" rtlCol="0">
              <a:spAutoFit/>
            </a:bodyPr>
            <a:lstStyle/>
            <a:p>
              <a:pPr algn="ctr"/>
              <a:r>
                <a:rPr lang="en-US" sz="2800" b="1" dirty="0">
                  <a:solidFill>
                    <a:schemeClr val="tx2"/>
                  </a:solidFill>
                  <a:latin typeface="Lato" charset="0"/>
                  <a:ea typeface="Lato" charset="0"/>
                  <a:cs typeface="Lato" charset="0"/>
                </a:rPr>
                <a:t>Develop</a:t>
              </a:r>
            </a:p>
          </p:txBody>
        </p:sp>
        <p:sp>
          <p:nvSpPr>
            <p:cNvPr id="127" name="Rectangle 40">
              <a:extLst>
                <a:ext uri="{FF2B5EF4-FFF2-40B4-BE49-F238E27FC236}">
                  <a16:creationId xmlns:a16="http://schemas.microsoft.com/office/drawing/2014/main" id="{8332F2FA-D98C-2742-AA16-3636AB8F3F42}"/>
                </a:ext>
              </a:extLst>
            </p:cNvPr>
            <p:cNvSpPr/>
            <p:nvPr/>
          </p:nvSpPr>
          <p:spPr>
            <a:xfrm>
              <a:off x="3875863" y="11180398"/>
              <a:ext cx="563654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128" name="Grupo 298">
            <a:extLst>
              <a:ext uri="{FF2B5EF4-FFF2-40B4-BE49-F238E27FC236}">
                <a16:creationId xmlns:a16="http://schemas.microsoft.com/office/drawing/2014/main" id="{5A4D4553-BFA1-C94B-87C4-C62FBF0EB378}"/>
              </a:ext>
            </a:extLst>
          </p:cNvPr>
          <p:cNvGrpSpPr/>
          <p:nvPr/>
        </p:nvGrpSpPr>
        <p:grpSpPr>
          <a:xfrm>
            <a:off x="11509673" y="11051439"/>
            <a:ext cx="4847410" cy="1442348"/>
            <a:chOff x="3817572" y="10692157"/>
            <a:chExt cx="5753126" cy="1442348"/>
          </a:xfrm>
        </p:grpSpPr>
        <p:sp>
          <p:nvSpPr>
            <p:cNvPr id="129" name="CuadroTexto 395">
              <a:extLst>
                <a:ext uri="{FF2B5EF4-FFF2-40B4-BE49-F238E27FC236}">
                  <a16:creationId xmlns:a16="http://schemas.microsoft.com/office/drawing/2014/main" id="{C10D60BA-FC22-FD4B-A0D1-1F52527FBD5A}"/>
                </a:ext>
              </a:extLst>
            </p:cNvPr>
            <p:cNvSpPr txBox="1"/>
            <p:nvPr/>
          </p:nvSpPr>
          <p:spPr>
            <a:xfrm flipH="1">
              <a:off x="5502796" y="10692157"/>
              <a:ext cx="2382675" cy="523220"/>
            </a:xfrm>
            <a:prstGeom prst="rect">
              <a:avLst/>
            </a:prstGeom>
            <a:noFill/>
          </p:spPr>
          <p:txBody>
            <a:bodyPr wrap="square" rtlCol="0">
              <a:spAutoFit/>
            </a:bodyPr>
            <a:lstStyle/>
            <a:p>
              <a:pPr algn="ctr"/>
              <a:r>
                <a:rPr lang="en-US" sz="2800" b="1" dirty="0">
                  <a:solidFill>
                    <a:schemeClr val="tx2"/>
                  </a:solidFill>
                  <a:latin typeface="Lato" charset="0"/>
                  <a:ea typeface="Lato" charset="0"/>
                  <a:cs typeface="Lato" charset="0"/>
                </a:rPr>
                <a:t>Develop</a:t>
              </a:r>
            </a:p>
          </p:txBody>
        </p:sp>
        <p:sp>
          <p:nvSpPr>
            <p:cNvPr id="130" name="Rectangle 40">
              <a:extLst>
                <a:ext uri="{FF2B5EF4-FFF2-40B4-BE49-F238E27FC236}">
                  <a16:creationId xmlns:a16="http://schemas.microsoft.com/office/drawing/2014/main" id="{B872E67E-3C0C-DA45-8EE6-1202876AECFC}"/>
                </a:ext>
              </a:extLst>
            </p:cNvPr>
            <p:cNvSpPr/>
            <p:nvPr/>
          </p:nvSpPr>
          <p:spPr>
            <a:xfrm>
              <a:off x="3817572" y="11180398"/>
              <a:ext cx="5753126"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131" name="Grupo 298">
            <a:extLst>
              <a:ext uri="{FF2B5EF4-FFF2-40B4-BE49-F238E27FC236}">
                <a16:creationId xmlns:a16="http://schemas.microsoft.com/office/drawing/2014/main" id="{3A2B1B21-7F85-1E48-A70D-FD154FB5FB81}"/>
              </a:ext>
            </a:extLst>
          </p:cNvPr>
          <p:cNvGrpSpPr/>
          <p:nvPr/>
        </p:nvGrpSpPr>
        <p:grpSpPr>
          <a:xfrm>
            <a:off x="7781309" y="3736206"/>
            <a:ext cx="4981060" cy="1442348"/>
            <a:chOff x="3738261" y="10692157"/>
            <a:chExt cx="5911747" cy="1442348"/>
          </a:xfrm>
        </p:grpSpPr>
        <p:sp>
          <p:nvSpPr>
            <p:cNvPr id="132" name="CuadroTexto 395">
              <a:extLst>
                <a:ext uri="{FF2B5EF4-FFF2-40B4-BE49-F238E27FC236}">
                  <a16:creationId xmlns:a16="http://schemas.microsoft.com/office/drawing/2014/main" id="{924DB520-0EC5-F64C-8960-7D1BF895C2F6}"/>
                </a:ext>
              </a:extLst>
            </p:cNvPr>
            <p:cNvSpPr txBox="1"/>
            <p:nvPr/>
          </p:nvSpPr>
          <p:spPr>
            <a:xfrm flipH="1">
              <a:off x="5502796" y="10692157"/>
              <a:ext cx="2382675" cy="523220"/>
            </a:xfrm>
            <a:prstGeom prst="rect">
              <a:avLst/>
            </a:prstGeom>
            <a:noFill/>
          </p:spPr>
          <p:txBody>
            <a:bodyPr wrap="square" rtlCol="0">
              <a:spAutoFit/>
            </a:bodyPr>
            <a:lstStyle/>
            <a:p>
              <a:pPr algn="ctr"/>
              <a:r>
                <a:rPr lang="en-US" sz="2800" b="1" dirty="0">
                  <a:solidFill>
                    <a:schemeClr val="tx2"/>
                  </a:solidFill>
                  <a:latin typeface="Lato" charset="0"/>
                  <a:ea typeface="Lato" charset="0"/>
                  <a:cs typeface="Lato" charset="0"/>
                </a:rPr>
                <a:t>Develop</a:t>
              </a:r>
            </a:p>
          </p:txBody>
        </p:sp>
        <p:sp>
          <p:nvSpPr>
            <p:cNvPr id="133" name="Rectangle 40">
              <a:extLst>
                <a:ext uri="{FF2B5EF4-FFF2-40B4-BE49-F238E27FC236}">
                  <a16:creationId xmlns:a16="http://schemas.microsoft.com/office/drawing/2014/main" id="{568E3F45-B597-2148-B357-2895748E0A4B}"/>
                </a:ext>
              </a:extLst>
            </p:cNvPr>
            <p:cNvSpPr/>
            <p:nvPr/>
          </p:nvSpPr>
          <p:spPr>
            <a:xfrm>
              <a:off x="3738261" y="11180398"/>
              <a:ext cx="5911747"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134" name="Grupo 298">
            <a:extLst>
              <a:ext uri="{FF2B5EF4-FFF2-40B4-BE49-F238E27FC236}">
                <a16:creationId xmlns:a16="http://schemas.microsoft.com/office/drawing/2014/main" id="{B0F98E57-AF13-D64C-8D21-C7AD3462CF2F}"/>
              </a:ext>
            </a:extLst>
          </p:cNvPr>
          <p:cNvGrpSpPr/>
          <p:nvPr/>
        </p:nvGrpSpPr>
        <p:grpSpPr>
          <a:xfrm>
            <a:off x="15054888" y="3736206"/>
            <a:ext cx="5072590" cy="1442348"/>
            <a:chOff x="3683945" y="10692157"/>
            <a:chExt cx="6020379" cy="1442348"/>
          </a:xfrm>
        </p:grpSpPr>
        <p:sp>
          <p:nvSpPr>
            <p:cNvPr id="135" name="CuadroTexto 395">
              <a:extLst>
                <a:ext uri="{FF2B5EF4-FFF2-40B4-BE49-F238E27FC236}">
                  <a16:creationId xmlns:a16="http://schemas.microsoft.com/office/drawing/2014/main" id="{861647C4-72D5-3247-BB8B-227BD342C361}"/>
                </a:ext>
              </a:extLst>
            </p:cNvPr>
            <p:cNvSpPr txBox="1"/>
            <p:nvPr/>
          </p:nvSpPr>
          <p:spPr>
            <a:xfrm flipH="1">
              <a:off x="5502796" y="10692157"/>
              <a:ext cx="2382675" cy="523220"/>
            </a:xfrm>
            <a:prstGeom prst="rect">
              <a:avLst/>
            </a:prstGeom>
            <a:noFill/>
          </p:spPr>
          <p:txBody>
            <a:bodyPr wrap="square" rtlCol="0">
              <a:spAutoFit/>
            </a:bodyPr>
            <a:lstStyle/>
            <a:p>
              <a:pPr algn="ctr"/>
              <a:r>
                <a:rPr lang="en-US" sz="2800" b="1" dirty="0">
                  <a:solidFill>
                    <a:schemeClr val="tx2"/>
                  </a:solidFill>
                  <a:latin typeface="Lato" charset="0"/>
                  <a:ea typeface="Lato" charset="0"/>
                  <a:cs typeface="Lato" charset="0"/>
                </a:rPr>
                <a:t>Develop</a:t>
              </a:r>
            </a:p>
          </p:txBody>
        </p:sp>
        <p:sp>
          <p:nvSpPr>
            <p:cNvPr id="136" name="Rectangle 40">
              <a:extLst>
                <a:ext uri="{FF2B5EF4-FFF2-40B4-BE49-F238E27FC236}">
                  <a16:creationId xmlns:a16="http://schemas.microsoft.com/office/drawing/2014/main" id="{45D68CCA-B6C4-E949-9BAE-891DA261029F}"/>
                </a:ext>
              </a:extLst>
            </p:cNvPr>
            <p:cNvSpPr/>
            <p:nvPr/>
          </p:nvSpPr>
          <p:spPr>
            <a:xfrm>
              <a:off x="3683945" y="11180398"/>
              <a:ext cx="6020379"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42" name="Grupo 349">
            <a:extLst>
              <a:ext uri="{FF2B5EF4-FFF2-40B4-BE49-F238E27FC236}">
                <a16:creationId xmlns:a16="http://schemas.microsoft.com/office/drawing/2014/main" id="{97D5B37A-9A99-D944-A8D8-DEA9FD32AC1C}"/>
              </a:ext>
            </a:extLst>
          </p:cNvPr>
          <p:cNvGrpSpPr/>
          <p:nvPr/>
        </p:nvGrpSpPr>
        <p:grpSpPr>
          <a:xfrm>
            <a:off x="2668308" y="1022190"/>
            <a:ext cx="19041035" cy="2561450"/>
            <a:chOff x="2668308" y="861425"/>
            <a:chExt cx="19041035" cy="2561450"/>
          </a:xfrm>
        </p:grpSpPr>
        <p:sp>
          <p:nvSpPr>
            <p:cNvPr id="43" name="CuadroTexto 350">
              <a:extLst>
                <a:ext uri="{FF2B5EF4-FFF2-40B4-BE49-F238E27FC236}">
                  <a16:creationId xmlns:a16="http://schemas.microsoft.com/office/drawing/2014/main" id="{DE820297-B415-5D4F-B069-C237E93BC819}"/>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4" name="CuadroTexto 351">
              <a:extLst>
                <a:ext uri="{FF2B5EF4-FFF2-40B4-BE49-F238E27FC236}">
                  <a16:creationId xmlns:a16="http://schemas.microsoft.com/office/drawing/2014/main" id="{23F4FBF2-E374-2B44-B9A7-14325F0F858D}"/>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213033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9A3DEA7-5867-DF43-A26C-2883272FC8FC}"/>
              </a:ext>
            </a:extLst>
          </p:cNvPr>
          <p:cNvSpPr/>
          <p:nvPr/>
        </p:nvSpPr>
        <p:spPr>
          <a:xfrm>
            <a:off x="7918451" y="5275770"/>
            <a:ext cx="8540750" cy="1952527"/>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014EC11-3A9D-4440-9D16-5BDA755FF931}"/>
              </a:ext>
            </a:extLst>
          </p:cNvPr>
          <p:cNvSpPr/>
          <p:nvPr/>
        </p:nvSpPr>
        <p:spPr>
          <a:xfrm>
            <a:off x="7918451" y="8741558"/>
            <a:ext cx="8540750" cy="1952527"/>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AA1E84-CABE-CC41-A765-905659831AD1}"/>
              </a:ext>
            </a:extLst>
          </p:cNvPr>
          <p:cNvSpPr/>
          <p:nvPr/>
        </p:nvSpPr>
        <p:spPr>
          <a:xfrm rot="5400000">
            <a:off x="9711068" y="7139456"/>
            <a:ext cx="8540748" cy="1952528"/>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324DA74-A0A2-7648-9AFD-523EA79BAF72}"/>
              </a:ext>
            </a:extLst>
          </p:cNvPr>
          <p:cNvSpPr/>
          <p:nvPr/>
        </p:nvSpPr>
        <p:spPr>
          <a:xfrm rot="5400000">
            <a:off x="6125835" y="7139456"/>
            <a:ext cx="8540748" cy="1952528"/>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E008F13C-05CC-084E-989F-8F65814CCBAC}"/>
              </a:ext>
            </a:extLst>
          </p:cNvPr>
          <p:cNvGrpSpPr/>
          <p:nvPr/>
        </p:nvGrpSpPr>
        <p:grpSpPr>
          <a:xfrm>
            <a:off x="13616458" y="5834339"/>
            <a:ext cx="729967" cy="729964"/>
            <a:chOff x="4319588" y="2492375"/>
            <a:chExt cx="287338" cy="287338"/>
          </a:xfrm>
          <a:solidFill>
            <a:schemeClr val="bg1"/>
          </a:solidFill>
        </p:grpSpPr>
        <p:sp>
          <p:nvSpPr>
            <p:cNvPr id="50" name="Freeform 372">
              <a:extLst>
                <a:ext uri="{FF2B5EF4-FFF2-40B4-BE49-F238E27FC236}">
                  <a16:creationId xmlns:a16="http://schemas.microsoft.com/office/drawing/2014/main" id="{2010FCAD-19BB-A940-AB62-AD4F5CD8E16F}"/>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73">
              <a:extLst>
                <a:ext uri="{FF2B5EF4-FFF2-40B4-BE49-F238E27FC236}">
                  <a16:creationId xmlns:a16="http://schemas.microsoft.com/office/drawing/2014/main" id="{1EADD178-6BBF-484C-B743-587C65CA7EE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a:extLst>
              <a:ext uri="{FF2B5EF4-FFF2-40B4-BE49-F238E27FC236}">
                <a16:creationId xmlns:a16="http://schemas.microsoft.com/office/drawing/2014/main" id="{60BA63F3-7512-A149-9BFE-B5B852138ED8}"/>
              </a:ext>
            </a:extLst>
          </p:cNvPr>
          <p:cNvGrpSpPr/>
          <p:nvPr/>
        </p:nvGrpSpPr>
        <p:grpSpPr>
          <a:xfrm>
            <a:off x="10007924" y="9311979"/>
            <a:ext cx="776570" cy="779974"/>
            <a:chOff x="9161458" y="1803401"/>
            <a:chExt cx="360368" cy="361949"/>
          </a:xfrm>
          <a:solidFill>
            <a:schemeClr val="bg1"/>
          </a:solidFill>
        </p:grpSpPr>
        <p:sp>
          <p:nvSpPr>
            <p:cNvPr id="53" name="Freeform 101">
              <a:extLst>
                <a:ext uri="{FF2B5EF4-FFF2-40B4-BE49-F238E27FC236}">
                  <a16:creationId xmlns:a16="http://schemas.microsoft.com/office/drawing/2014/main" id="{961EB24E-567B-F74B-A4A6-89AE59B5E5FC}"/>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102">
              <a:extLst>
                <a:ext uri="{FF2B5EF4-FFF2-40B4-BE49-F238E27FC236}">
                  <a16:creationId xmlns:a16="http://schemas.microsoft.com/office/drawing/2014/main" id="{E79D8A31-C6B4-9449-AEAE-835AD9C51F8F}"/>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103">
              <a:extLst>
                <a:ext uri="{FF2B5EF4-FFF2-40B4-BE49-F238E27FC236}">
                  <a16:creationId xmlns:a16="http://schemas.microsoft.com/office/drawing/2014/main" id="{F76AF2BA-6586-7D4C-A452-1D163E594B5F}"/>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104">
              <a:extLst>
                <a:ext uri="{FF2B5EF4-FFF2-40B4-BE49-F238E27FC236}">
                  <a16:creationId xmlns:a16="http://schemas.microsoft.com/office/drawing/2014/main" id="{22B7F04C-FF5F-2847-BA93-FA86E6DBA026}"/>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105">
              <a:extLst>
                <a:ext uri="{FF2B5EF4-FFF2-40B4-BE49-F238E27FC236}">
                  <a16:creationId xmlns:a16="http://schemas.microsoft.com/office/drawing/2014/main" id="{14F830C8-9A79-AE49-BDD0-66094BD8F8FF}"/>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8" name="Group 57">
            <a:extLst>
              <a:ext uri="{FF2B5EF4-FFF2-40B4-BE49-F238E27FC236}">
                <a16:creationId xmlns:a16="http://schemas.microsoft.com/office/drawing/2014/main" id="{8F7B034C-0D3A-6443-8B60-345BD0C4C54A}"/>
              </a:ext>
            </a:extLst>
          </p:cNvPr>
          <p:cNvGrpSpPr/>
          <p:nvPr/>
        </p:nvGrpSpPr>
        <p:grpSpPr>
          <a:xfrm>
            <a:off x="13582913" y="9282987"/>
            <a:ext cx="818601" cy="782539"/>
            <a:chOff x="4833935" y="3983047"/>
            <a:chExt cx="360361" cy="344489"/>
          </a:xfrm>
          <a:solidFill>
            <a:schemeClr val="bg1"/>
          </a:solidFill>
        </p:grpSpPr>
        <p:sp>
          <p:nvSpPr>
            <p:cNvPr id="59" name="Freeform 58">
              <a:extLst>
                <a:ext uri="{FF2B5EF4-FFF2-40B4-BE49-F238E27FC236}">
                  <a16:creationId xmlns:a16="http://schemas.microsoft.com/office/drawing/2014/main" id="{B98010A8-E13F-134E-8E47-77885C804C57}"/>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59">
              <a:extLst>
                <a:ext uri="{FF2B5EF4-FFF2-40B4-BE49-F238E27FC236}">
                  <a16:creationId xmlns:a16="http://schemas.microsoft.com/office/drawing/2014/main" id="{847115E3-F392-254C-884E-1A23291B0659}"/>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60">
              <a:extLst>
                <a:ext uri="{FF2B5EF4-FFF2-40B4-BE49-F238E27FC236}">
                  <a16:creationId xmlns:a16="http://schemas.microsoft.com/office/drawing/2014/main" id="{31074001-0BAF-1644-8C50-A0C374751243}"/>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61">
              <a:extLst>
                <a:ext uri="{FF2B5EF4-FFF2-40B4-BE49-F238E27FC236}">
                  <a16:creationId xmlns:a16="http://schemas.microsoft.com/office/drawing/2014/main" id="{5827A0AC-4D90-BF4F-8D26-402ED50AB9CF}"/>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3" name="Group 62">
            <a:extLst>
              <a:ext uri="{FF2B5EF4-FFF2-40B4-BE49-F238E27FC236}">
                <a16:creationId xmlns:a16="http://schemas.microsoft.com/office/drawing/2014/main" id="{51FFBE05-E3C7-CA4F-ABB4-9E07343B571F}"/>
              </a:ext>
            </a:extLst>
          </p:cNvPr>
          <p:cNvGrpSpPr/>
          <p:nvPr/>
        </p:nvGrpSpPr>
        <p:grpSpPr>
          <a:xfrm>
            <a:off x="9972135" y="5762505"/>
            <a:ext cx="886616" cy="890519"/>
            <a:chOff x="5554663" y="3971925"/>
            <a:chExt cx="360362" cy="361951"/>
          </a:xfrm>
          <a:solidFill>
            <a:schemeClr val="bg1"/>
          </a:solidFill>
        </p:grpSpPr>
        <p:sp>
          <p:nvSpPr>
            <p:cNvPr id="64" name="Freeform 63">
              <a:extLst>
                <a:ext uri="{FF2B5EF4-FFF2-40B4-BE49-F238E27FC236}">
                  <a16:creationId xmlns:a16="http://schemas.microsoft.com/office/drawing/2014/main" id="{8F1C2F30-CF99-AB47-857B-A4533A7CD784}"/>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65" name="Freeform 64">
              <a:extLst>
                <a:ext uri="{FF2B5EF4-FFF2-40B4-BE49-F238E27FC236}">
                  <a16:creationId xmlns:a16="http://schemas.microsoft.com/office/drawing/2014/main" id="{319D9A32-7A1A-9645-9B31-3110BD14F720}"/>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66" name="Grupo 298">
            <a:extLst>
              <a:ext uri="{FF2B5EF4-FFF2-40B4-BE49-F238E27FC236}">
                <a16:creationId xmlns:a16="http://schemas.microsoft.com/office/drawing/2014/main" id="{705979B3-E9AA-0241-933C-775AF13730D0}"/>
              </a:ext>
            </a:extLst>
          </p:cNvPr>
          <p:cNvGrpSpPr/>
          <p:nvPr/>
        </p:nvGrpSpPr>
        <p:grpSpPr>
          <a:xfrm>
            <a:off x="16978672" y="5512428"/>
            <a:ext cx="4122133" cy="1442348"/>
            <a:chOff x="4247967" y="10692157"/>
            <a:chExt cx="4892334" cy="1442348"/>
          </a:xfrm>
        </p:grpSpPr>
        <p:sp>
          <p:nvSpPr>
            <p:cNvPr id="67" name="CuadroTexto 395">
              <a:extLst>
                <a:ext uri="{FF2B5EF4-FFF2-40B4-BE49-F238E27FC236}">
                  <a16:creationId xmlns:a16="http://schemas.microsoft.com/office/drawing/2014/main" id="{A47DF14A-407D-6D44-BC2D-41C3B1A2888C}"/>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Analyze</a:t>
              </a:r>
            </a:p>
          </p:txBody>
        </p:sp>
        <p:sp>
          <p:nvSpPr>
            <p:cNvPr id="68" name="Rectangle 40">
              <a:extLst>
                <a:ext uri="{FF2B5EF4-FFF2-40B4-BE49-F238E27FC236}">
                  <a16:creationId xmlns:a16="http://schemas.microsoft.com/office/drawing/2014/main" id="{708C0AB9-86A2-2F43-B7CA-832C41F520C3}"/>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69" name="Grupo 298">
            <a:extLst>
              <a:ext uri="{FF2B5EF4-FFF2-40B4-BE49-F238E27FC236}">
                <a16:creationId xmlns:a16="http://schemas.microsoft.com/office/drawing/2014/main" id="{61E6A3B6-98A4-0D49-8142-F198F9ACC698}"/>
              </a:ext>
            </a:extLst>
          </p:cNvPr>
          <p:cNvGrpSpPr/>
          <p:nvPr/>
        </p:nvGrpSpPr>
        <p:grpSpPr>
          <a:xfrm>
            <a:off x="16978672" y="9008983"/>
            <a:ext cx="4122133" cy="1442348"/>
            <a:chOff x="4247967" y="10692157"/>
            <a:chExt cx="4892334" cy="1442348"/>
          </a:xfrm>
        </p:grpSpPr>
        <p:sp>
          <p:nvSpPr>
            <p:cNvPr id="71" name="CuadroTexto 395">
              <a:extLst>
                <a:ext uri="{FF2B5EF4-FFF2-40B4-BE49-F238E27FC236}">
                  <a16:creationId xmlns:a16="http://schemas.microsoft.com/office/drawing/2014/main" id="{A97933CD-C4F6-3348-AA7F-8F756295E059}"/>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Identify</a:t>
              </a:r>
            </a:p>
          </p:txBody>
        </p:sp>
        <p:sp>
          <p:nvSpPr>
            <p:cNvPr id="72" name="Rectangle 40">
              <a:extLst>
                <a:ext uri="{FF2B5EF4-FFF2-40B4-BE49-F238E27FC236}">
                  <a16:creationId xmlns:a16="http://schemas.microsoft.com/office/drawing/2014/main" id="{33C0AAB1-45F7-7A43-AFC5-55B5A31E7EBB}"/>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73" name="Grupo 298">
            <a:extLst>
              <a:ext uri="{FF2B5EF4-FFF2-40B4-BE49-F238E27FC236}">
                <a16:creationId xmlns:a16="http://schemas.microsoft.com/office/drawing/2014/main" id="{E3ED899E-2EF0-FB41-B458-A1BEE7FE4BC7}"/>
              </a:ext>
            </a:extLst>
          </p:cNvPr>
          <p:cNvGrpSpPr/>
          <p:nvPr/>
        </p:nvGrpSpPr>
        <p:grpSpPr>
          <a:xfrm flipH="1">
            <a:off x="3260487" y="5512428"/>
            <a:ext cx="4122133" cy="1442348"/>
            <a:chOff x="4247967" y="10692157"/>
            <a:chExt cx="4892334" cy="1442348"/>
          </a:xfrm>
        </p:grpSpPr>
        <p:sp>
          <p:nvSpPr>
            <p:cNvPr id="74" name="CuadroTexto 395">
              <a:extLst>
                <a:ext uri="{FF2B5EF4-FFF2-40B4-BE49-F238E27FC236}">
                  <a16:creationId xmlns:a16="http://schemas.microsoft.com/office/drawing/2014/main" id="{E7491087-7F7F-7C4A-8B28-DC8BF294F04A}"/>
                </a:ext>
              </a:extLst>
            </p:cNvPr>
            <p:cNvSpPr txBox="1"/>
            <p:nvPr/>
          </p:nvSpPr>
          <p:spPr>
            <a:xfrm flipH="1">
              <a:off x="4263265" y="10692157"/>
              <a:ext cx="2382675" cy="523220"/>
            </a:xfrm>
            <a:prstGeom prst="rect">
              <a:avLst/>
            </a:prstGeom>
            <a:noFill/>
          </p:spPr>
          <p:txBody>
            <a:bodyPr wrap="square" rtlCol="0">
              <a:spAutoFit/>
            </a:bodyPr>
            <a:lstStyle/>
            <a:p>
              <a:pPr algn="r"/>
              <a:r>
                <a:rPr lang="en-US" sz="2800" b="1" dirty="0">
                  <a:solidFill>
                    <a:schemeClr val="tx2"/>
                  </a:solidFill>
                  <a:latin typeface="Lato" charset="0"/>
                  <a:ea typeface="Lato" charset="0"/>
                  <a:cs typeface="Lato" charset="0"/>
                </a:rPr>
                <a:t>Develop</a:t>
              </a:r>
            </a:p>
          </p:txBody>
        </p:sp>
        <p:sp>
          <p:nvSpPr>
            <p:cNvPr id="75" name="Rectangle 40">
              <a:extLst>
                <a:ext uri="{FF2B5EF4-FFF2-40B4-BE49-F238E27FC236}">
                  <a16:creationId xmlns:a16="http://schemas.microsoft.com/office/drawing/2014/main" id="{E5307694-DF91-AE48-A7FF-ED7AC3B1588D}"/>
                </a:ext>
              </a:extLst>
            </p:cNvPr>
            <p:cNvSpPr/>
            <p:nvPr/>
          </p:nvSpPr>
          <p:spPr>
            <a:xfrm>
              <a:off x="4247967" y="11180398"/>
              <a:ext cx="4892334" cy="954107"/>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76" name="Grupo 298">
            <a:extLst>
              <a:ext uri="{FF2B5EF4-FFF2-40B4-BE49-F238E27FC236}">
                <a16:creationId xmlns:a16="http://schemas.microsoft.com/office/drawing/2014/main" id="{89968995-5300-E24A-82A0-0E55838D352D}"/>
              </a:ext>
            </a:extLst>
          </p:cNvPr>
          <p:cNvGrpSpPr/>
          <p:nvPr/>
        </p:nvGrpSpPr>
        <p:grpSpPr>
          <a:xfrm flipH="1">
            <a:off x="3260487" y="9008983"/>
            <a:ext cx="4122133" cy="1442348"/>
            <a:chOff x="4247967" y="10692157"/>
            <a:chExt cx="4892334" cy="1442348"/>
          </a:xfrm>
        </p:grpSpPr>
        <p:sp>
          <p:nvSpPr>
            <p:cNvPr id="77" name="CuadroTexto 395">
              <a:extLst>
                <a:ext uri="{FF2B5EF4-FFF2-40B4-BE49-F238E27FC236}">
                  <a16:creationId xmlns:a16="http://schemas.microsoft.com/office/drawing/2014/main" id="{0FEDC81E-AF07-0D47-9507-88069E47059A}"/>
                </a:ext>
              </a:extLst>
            </p:cNvPr>
            <p:cNvSpPr txBox="1"/>
            <p:nvPr/>
          </p:nvSpPr>
          <p:spPr>
            <a:xfrm flipH="1">
              <a:off x="4263265" y="10692157"/>
              <a:ext cx="2382675" cy="523220"/>
            </a:xfrm>
            <a:prstGeom prst="rect">
              <a:avLst/>
            </a:prstGeom>
            <a:noFill/>
          </p:spPr>
          <p:txBody>
            <a:bodyPr wrap="square" rtlCol="0">
              <a:spAutoFit/>
            </a:bodyPr>
            <a:lstStyle/>
            <a:p>
              <a:pPr algn="r"/>
              <a:r>
                <a:rPr lang="en-US" sz="2800" b="1" dirty="0">
                  <a:solidFill>
                    <a:schemeClr val="tx2"/>
                  </a:solidFill>
                  <a:latin typeface="Lato" charset="0"/>
                  <a:ea typeface="Lato" charset="0"/>
                  <a:cs typeface="Lato" charset="0"/>
                </a:rPr>
                <a:t>Advertise</a:t>
              </a:r>
            </a:p>
          </p:txBody>
        </p:sp>
        <p:sp>
          <p:nvSpPr>
            <p:cNvPr id="78" name="Rectangle 40">
              <a:extLst>
                <a:ext uri="{FF2B5EF4-FFF2-40B4-BE49-F238E27FC236}">
                  <a16:creationId xmlns:a16="http://schemas.microsoft.com/office/drawing/2014/main" id="{B8638DF7-1284-4C48-9FFA-062987C06BF7}"/>
                </a:ext>
              </a:extLst>
            </p:cNvPr>
            <p:cNvSpPr/>
            <p:nvPr/>
          </p:nvSpPr>
          <p:spPr>
            <a:xfrm>
              <a:off x="4247967" y="11180398"/>
              <a:ext cx="4892334" cy="954107"/>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39" name="Grupo 349">
            <a:extLst>
              <a:ext uri="{FF2B5EF4-FFF2-40B4-BE49-F238E27FC236}">
                <a16:creationId xmlns:a16="http://schemas.microsoft.com/office/drawing/2014/main" id="{E97DCB69-467D-1047-BD54-F74CDDCA7BCC}"/>
              </a:ext>
            </a:extLst>
          </p:cNvPr>
          <p:cNvGrpSpPr/>
          <p:nvPr/>
        </p:nvGrpSpPr>
        <p:grpSpPr>
          <a:xfrm>
            <a:off x="2668308" y="1022190"/>
            <a:ext cx="19041035" cy="2561450"/>
            <a:chOff x="2668308" y="861425"/>
            <a:chExt cx="19041035" cy="2561450"/>
          </a:xfrm>
        </p:grpSpPr>
        <p:sp>
          <p:nvSpPr>
            <p:cNvPr id="40" name="CuadroTexto 350">
              <a:extLst>
                <a:ext uri="{FF2B5EF4-FFF2-40B4-BE49-F238E27FC236}">
                  <a16:creationId xmlns:a16="http://schemas.microsoft.com/office/drawing/2014/main" id="{7688843B-E907-704B-9E47-F02096B6318F}"/>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1" name="CuadroTexto 351">
              <a:extLst>
                <a:ext uri="{FF2B5EF4-FFF2-40B4-BE49-F238E27FC236}">
                  <a16:creationId xmlns:a16="http://schemas.microsoft.com/office/drawing/2014/main" id="{6FE48CEE-8BA6-DF48-BEC3-87A7ABF30302}"/>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393884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a:extLst>
              <a:ext uri="{FF2B5EF4-FFF2-40B4-BE49-F238E27FC236}">
                <a16:creationId xmlns:a16="http://schemas.microsoft.com/office/drawing/2014/main" id="{42B0B9B7-7CF7-1244-81B9-0FF9B2BA41F2}"/>
              </a:ext>
            </a:extLst>
          </p:cNvPr>
          <p:cNvSpPr/>
          <p:nvPr/>
        </p:nvSpPr>
        <p:spPr>
          <a:xfrm>
            <a:off x="8389505" y="6714501"/>
            <a:ext cx="4840981" cy="4173260"/>
          </a:xfrm>
          <a:prstGeom prs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iangle 39">
            <a:extLst>
              <a:ext uri="{FF2B5EF4-FFF2-40B4-BE49-F238E27FC236}">
                <a16:creationId xmlns:a16="http://schemas.microsoft.com/office/drawing/2014/main" id="{FBAE08FD-AE63-7D4E-9B7D-761AA18D8466}"/>
              </a:ext>
            </a:extLst>
          </p:cNvPr>
          <p:cNvSpPr/>
          <p:nvPr/>
        </p:nvSpPr>
        <p:spPr>
          <a:xfrm>
            <a:off x="9768335" y="4324529"/>
            <a:ext cx="4840981" cy="4173260"/>
          </a:xfrm>
          <a:prstGeom prs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iangle 40">
            <a:extLst>
              <a:ext uri="{FF2B5EF4-FFF2-40B4-BE49-F238E27FC236}">
                <a16:creationId xmlns:a16="http://schemas.microsoft.com/office/drawing/2014/main" id="{857FFEAB-DB40-EC45-9DD2-303489E440C8}"/>
              </a:ext>
            </a:extLst>
          </p:cNvPr>
          <p:cNvSpPr/>
          <p:nvPr/>
        </p:nvSpPr>
        <p:spPr>
          <a:xfrm>
            <a:off x="11147164" y="6714501"/>
            <a:ext cx="4840981" cy="4173260"/>
          </a:xfrm>
          <a:prstGeom prs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095E73E-69D4-964E-AF20-5CAAC89C264F}"/>
              </a:ext>
            </a:extLst>
          </p:cNvPr>
          <p:cNvGrpSpPr/>
          <p:nvPr/>
        </p:nvGrpSpPr>
        <p:grpSpPr>
          <a:xfrm>
            <a:off x="13466137" y="9121855"/>
            <a:ext cx="729967" cy="729964"/>
            <a:chOff x="4319588" y="2492375"/>
            <a:chExt cx="287338" cy="287338"/>
          </a:xfrm>
          <a:solidFill>
            <a:schemeClr val="bg1"/>
          </a:solidFill>
        </p:grpSpPr>
        <p:sp>
          <p:nvSpPr>
            <p:cNvPr id="47" name="Freeform 372">
              <a:extLst>
                <a:ext uri="{FF2B5EF4-FFF2-40B4-BE49-F238E27FC236}">
                  <a16:creationId xmlns:a16="http://schemas.microsoft.com/office/drawing/2014/main" id="{0E6D30A5-48AF-1847-AE00-71AECAF1DDBD}"/>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73">
              <a:extLst>
                <a:ext uri="{FF2B5EF4-FFF2-40B4-BE49-F238E27FC236}">
                  <a16:creationId xmlns:a16="http://schemas.microsoft.com/office/drawing/2014/main" id="{4614C2C5-42D8-B546-8E78-D879523145C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1BE7F083-6A58-2344-8414-C6094D88ABCC}"/>
              </a:ext>
            </a:extLst>
          </p:cNvPr>
          <p:cNvGrpSpPr/>
          <p:nvPr/>
        </p:nvGrpSpPr>
        <p:grpSpPr>
          <a:xfrm>
            <a:off x="10092912" y="9216555"/>
            <a:ext cx="818601" cy="782539"/>
            <a:chOff x="4833935" y="3983047"/>
            <a:chExt cx="360361" cy="344489"/>
          </a:xfrm>
          <a:solidFill>
            <a:schemeClr val="bg1"/>
          </a:solidFill>
        </p:grpSpPr>
        <p:sp>
          <p:nvSpPr>
            <p:cNvPr id="79" name="Freeform 78">
              <a:extLst>
                <a:ext uri="{FF2B5EF4-FFF2-40B4-BE49-F238E27FC236}">
                  <a16:creationId xmlns:a16="http://schemas.microsoft.com/office/drawing/2014/main" id="{BDB27929-F315-AA43-82DA-031953EF8603}"/>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79">
              <a:extLst>
                <a:ext uri="{FF2B5EF4-FFF2-40B4-BE49-F238E27FC236}">
                  <a16:creationId xmlns:a16="http://schemas.microsoft.com/office/drawing/2014/main" id="{735A2DD9-665D-704A-BB42-FC6CD661726C}"/>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80">
              <a:extLst>
                <a:ext uri="{FF2B5EF4-FFF2-40B4-BE49-F238E27FC236}">
                  <a16:creationId xmlns:a16="http://schemas.microsoft.com/office/drawing/2014/main" id="{CD56B820-B3CC-1D46-B45B-6B77CC1718D5}"/>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81">
              <a:extLst>
                <a:ext uri="{FF2B5EF4-FFF2-40B4-BE49-F238E27FC236}">
                  <a16:creationId xmlns:a16="http://schemas.microsoft.com/office/drawing/2014/main" id="{38DE8D98-8FB1-6D4B-B685-C3A077E512A8}"/>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CCC4B3DE-A9ED-4248-9165-BFECAE244EB7}"/>
              </a:ext>
            </a:extLst>
          </p:cNvPr>
          <p:cNvGrpSpPr/>
          <p:nvPr/>
        </p:nvGrpSpPr>
        <p:grpSpPr>
          <a:xfrm>
            <a:off x="11745517" y="6210530"/>
            <a:ext cx="886616" cy="890519"/>
            <a:chOff x="5554663" y="3971925"/>
            <a:chExt cx="360362" cy="361951"/>
          </a:xfrm>
          <a:solidFill>
            <a:schemeClr val="bg1"/>
          </a:solidFill>
        </p:grpSpPr>
        <p:sp>
          <p:nvSpPr>
            <p:cNvPr id="84" name="Freeform 83">
              <a:extLst>
                <a:ext uri="{FF2B5EF4-FFF2-40B4-BE49-F238E27FC236}">
                  <a16:creationId xmlns:a16="http://schemas.microsoft.com/office/drawing/2014/main" id="{BD60CFCE-F89B-3347-8B4E-A6431E225DF7}"/>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85" name="Freeform 84">
              <a:extLst>
                <a:ext uri="{FF2B5EF4-FFF2-40B4-BE49-F238E27FC236}">
                  <a16:creationId xmlns:a16="http://schemas.microsoft.com/office/drawing/2014/main" id="{2F402E4C-1150-7648-8344-4DACF7FE9912}"/>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sp>
        <p:nvSpPr>
          <p:cNvPr id="86" name="TextBox 85">
            <a:extLst>
              <a:ext uri="{FF2B5EF4-FFF2-40B4-BE49-F238E27FC236}">
                <a16:creationId xmlns:a16="http://schemas.microsoft.com/office/drawing/2014/main" id="{BA8287DA-3109-B344-BC98-40D8E073C029}"/>
              </a:ext>
            </a:extLst>
          </p:cNvPr>
          <p:cNvSpPr txBox="1"/>
          <p:nvPr/>
        </p:nvSpPr>
        <p:spPr>
          <a:xfrm>
            <a:off x="10338907" y="7462171"/>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87" name="TextBox 86">
            <a:extLst>
              <a:ext uri="{FF2B5EF4-FFF2-40B4-BE49-F238E27FC236}">
                <a16:creationId xmlns:a16="http://schemas.microsoft.com/office/drawing/2014/main" id="{F69A8B8F-F143-E64E-BD15-A4951E062A92}"/>
              </a:ext>
            </a:extLst>
          </p:cNvPr>
          <p:cNvSpPr txBox="1"/>
          <p:nvPr/>
        </p:nvSpPr>
        <p:spPr>
          <a:xfrm>
            <a:off x="13137525" y="7462171"/>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88" name="TextBox 87">
            <a:extLst>
              <a:ext uri="{FF2B5EF4-FFF2-40B4-BE49-F238E27FC236}">
                <a16:creationId xmlns:a16="http://schemas.microsoft.com/office/drawing/2014/main" id="{C00FFD62-B394-1945-9061-D081EC9346E4}"/>
              </a:ext>
            </a:extLst>
          </p:cNvPr>
          <p:cNvSpPr txBox="1"/>
          <p:nvPr/>
        </p:nvSpPr>
        <p:spPr>
          <a:xfrm>
            <a:off x="11779779" y="9872862"/>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nvGrpSpPr>
          <p:cNvPr id="5" name="Group 4">
            <a:extLst>
              <a:ext uri="{FF2B5EF4-FFF2-40B4-BE49-F238E27FC236}">
                <a16:creationId xmlns:a16="http://schemas.microsoft.com/office/drawing/2014/main" id="{7B26B192-9B67-9040-B3A5-A192D4745AC3}"/>
              </a:ext>
            </a:extLst>
          </p:cNvPr>
          <p:cNvGrpSpPr/>
          <p:nvPr/>
        </p:nvGrpSpPr>
        <p:grpSpPr>
          <a:xfrm>
            <a:off x="1851263" y="4621287"/>
            <a:ext cx="5676335" cy="5681767"/>
            <a:chOff x="1851263" y="4247852"/>
            <a:chExt cx="5676335" cy="5681767"/>
          </a:xfrm>
        </p:grpSpPr>
        <p:sp>
          <p:nvSpPr>
            <p:cNvPr id="89" name="Oval 88">
              <a:extLst>
                <a:ext uri="{FF2B5EF4-FFF2-40B4-BE49-F238E27FC236}">
                  <a16:creationId xmlns:a16="http://schemas.microsoft.com/office/drawing/2014/main" id="{9F57FC77-3A21-6849-B011-5AD32A04C868}"/>
                </a:ext>
              </a:extLst>
            </p:cNvPr>
            <p:cNvSpPr/>
            <p:nvPr/>
          </p:nvSpPr>
          <p:spPr>
            <a:xfrm>
              <a:off x="1851263" y="4369281"/>
              <a:ext cx="1230055" cy="12300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upo 298">
              <a:extLst>
                <a:ext uri="{FF2B5EF4-FFF2-40B4-BE49-F238E27FC236}">
                  <a16:creationId xmlns:a16="http://schemas.microsoft.com/office/drawing/2014/main" id="{4DC88D44-DF93-3049-B679-D3BCCEC50DDD}"/>
                </a:ext>
              </a:extLst>
            </p:cNvPr>
            <p:cNvGrpSpPr/>
            <p:nvPr/>
          </p:nvGrpSpPr>
          <p:grpSpPr>
            <a:xfrm>
              <a:off x="3405465" y="4247852"/>
              <a:ext cx="4122133" cy="1442348"/>
              <a:chOff x="4247967" y="10692157"/>
              <a:chExt cx="4892334" cy="1442348"/>
            </a:xfrm>
          </p:grpSpPr>
          <p:sp>
            <p:nvSpPr>
              <p:cNvPr id="91" name="CuadroTexto 395">
                <a:extLst>
                  <a:ext uri="{FF2B5EF4-FFF2-40B4-BE49-F238E27FC236}">
                    <a16:creationId xmlns:a16="http://schemas.microsoft.com/office/drawing/2014/main" id="{B89F9A96-17E1-E34F-8AAA-C002D9710EBC}"/>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Develop</a:t>
                </a:r>
              </a:p>
            </p:txBody>
          </p:sp>
          <p:sp>
            <p:nvSpPr>
              <p:cNvPr id="92" name="Rectangle 40">
                <a:extLst>
                  <a:ext uri="{FF2B5EF4-FFF2-40B4-BE49-F238E27FC236}">
                    <a16:creationId xmlns:a16="http://schemas.microsoft.com/office/drawing/2014/main" id="{9D098D39-0375-A74A-971E-80C4AB776626}"/>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93" name="TextBox 92">
              <a:extLst>
                <a:ext uri="{FF2B5EF4-FFF2-40B4-BE49-F238E27FC236}">
                  <a16:creationId xmlns:a16="http://schemas.microsoft.com/office/drawing/2014/main" id="{1A699684-6785-D349-BD71-43F908EF9F41}"/>
                </a:ext>
              </a:extLst>
            </p:cNvPr>
            <p:cNvSpPr txBox="1"/>
            <p:nvPr/>
          </p:nvSpPr>
          <p:spPr>
            <a:xfrm>
              <a:off x="2012674" y="4568809"/>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94" name="Oval 93">
              <a:extLst>
                <a:ext uri="{FF2B5EF4-FFF2-40B4-BE49-F238E27FC236}">
                  <a16:creationId xmlns:a16="http://schemas.microsoft.com/office/drawing/2014/main" id="{BA041EAF-C8E4-CB4E-8E0B-2383C3DFCEE6}"/>
                </a:ext>
              </a:extLst>
            </p:cNvPr>
            <p:cNvSpPr/>
            <p:nvPr/>
          </p:nvSpPr>
          <p:spPr>
            <a:xfrm>
              <a:off x="1851263" y="6428276"/>
              <a:ext cx="1230055" cy="12300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upo 298">
              <a:extLst>
                <a:ext uri="{FF2B5EF4-FFF2-40B4-BE49-F238E27FC236}">
                  <a16:creationId xmlns:a16="http://schemas.microsoft.com/office/drawing/2014/main" id="{0721F407-EF66-3649-B915-09B460301688}"/>
                </a:ext>
              </a:extLst>
            </p:cNvPr>
            <p:cNvGrpSpPr/>
            <p:nvPr/>
          </p:nvGrpSpPr>
          <p:grpSpPr>
            <a:xfrm>
              <a:off x="3405465" y="6306847"/>
              <a:ext cx="4122133" cy="1442348"/>
              <a:chOff x="4247967" y="10692157"/>
              <a:chExt cx="4892334" cy="1442348"/>
            </a:xfrm>
          </p:grpSpPr>
          <p:sp>
            <p:nvSpPr>
              <p:cNvPr id="96" name="CuadroTexto 395">
                <a:extLst>
                  <a:ext uri="{FF2B5EF4-FFF2-40B4-BE49-F238E27FC236}">
                    <a16:creationId xmlns:a16="http://schemas.microsoft.com/office/drawing/2014/main" id="{58BB9807-BD62-9543-BBEF-D334C3EF06F2}"/>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Analyze</a:t>
                </a:r>
              </a:p>
            </p:txBody>
          </p:sp>
          <p:sp>
            <p:nvSpPr>
              <p:cNvPr id="97" name="Rectangle 40">
                <a:extLst>
                  <a:ext uri="{FF2B5EF4-FFF2-40B4-BE49-F238E27FC236}">
                    <a16:creationId xmlns:a16="http://schemas.microsoft.com/office/drawing/2014/main" id="{7DDD8655-2FDA-B949-88A6-7326584CBC80}"/>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98" name="TextBox 97">
              <a:extLst>
                <a:ext uri="{FF2B5EF4-FFF2-40B4-BE49-F238E27FC236}">
                  <a16:creationId xmlns:a16="http://schemas.microsoft.com/office/drawing/2014/main" id="{AF6DF56B-F26B-964A-85DF-39E9A01DF2FC}"/>
                </a:ext>
              </a:extLst>
            </p:cNvPr>
            <p:cNvSpPr txBox="1"/>
            <p:nvPr/>
          </p:nvSpPr>
          <p:spPr>
            <a:xfrm>
              <a:off x="2012674" y="662780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99" name="Oval 98">
              <a:extLst>
                <a:ext uri="{FF2B5EF4-FFF2-40B4-BE49-F238E27FC236}">
                  <a16:creationId xmlns:a16="http://schemas.microsoft.com/office/drawing/2014/main" id="{F4C7CA4C-5B20-0E41-A475-1F39D9D684E7}"/>
                </a:ext>
              </a:extLst>
            </p:cNvPr>
            <p:cNvSpPr/>
            <p:nvPr/>
          </p:nvSpPr>
          <p:spPr>
            <a:xfrm>
              <a:off x="1851263" y="8608700"/>
              <a:ext cx="1230055" cy="1230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upo 298">
              <a:extLst>
                <a:ext uri="{FF2B5EF4-FFF2-40B4-BE49-F238E27FC236}">
                  <a16:creationId xmlns:a16="http://schemas.microsoft.com/office/drawing/2014/main" id="{F88410A9-9A0A-8249-87D7-FB5AC44B905A}"/>
                </a:ext>
              </a:extLst>
            </p:cNvPr>
            <p:cNvGrpSpPr/>
            <p:nvPr/>
          </p:nvGrpSpPr>
          <p:grpSpPr>
            <a:xfrm>
              <a:off x="3405465" y="8487271"/>
              <a:ext cx="4122133" cy="1442348"/>
              <a:chOff x="4247967" y="10692157"/>
              <a:chExt cx="4892334" cy="1442348"/>
            </a:xfrm>
          </p:grpSpPr>
          <p:sp>
            <p:nvSpPr>
              <p:cNvPr id="101" name="CuadroTexto 395">
                <a:extLst>
                  <a:ext uri="{FF2B5EF4-FFF2-40B4-BE49-F238E27FC236}">
                    <a16:creationId xmlns:a16="http://schemas.microsoft.com/office/drawing/2014/main" id="{77B50D2C-72ED-1242-B5F0-4BF09551A62F}"/>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Identify</a:t>
                </a:r>
              </a:p>
            </p:txBody>
          </p:sp>
          <p:sp>
            <p:nvSpPr>
              <p:cNvPr id="102" name="Rectangle 40">
                <a:extLst>
                  <a:ext uri="{FF2B5EF4-FFF2-40B4-BE49-F238E27FC236}">
                    <a16:creationId xmlns:a16="http://schemas.microsoft.com/office/drawing/2014/main" id="{F6AA6263-5BAB-AC4A-A9A5-0819631E89FC}"/>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103" name="TextBox 102">
              <a:extLst>
                <a:ext uri="{FF2B5EF4-FFF2-40B4-BE49-F238E27FC236}">
                  <a16:creationId xmlns:a16="http://schemas.microsoft.com/office/drawing/2014/main" id="{8BA90000-0D16-2F4E-84D2-4976ECEE6E12}"/>
                </a:ext>
              </a:extLst>
            </p:cNvPr>
            <p:cNvSpPr txBox="1"/>
            <p:nvPr/>
          </p:nvSpPr>
          <p:spPr>
            <a:xfrm>
              <a:off x="2012674" y="8808228"/>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grpSp>
        <p:nvGrpSpPr>
          <p:cNvPr id="104" name="Group 103">
            <a:extLst>
              <a:ext uri="{FF2B5EF4-FFF2-40B4-BE49-F238E27FC236}">
                <a16:creationId xmlns:a16="http://schemas.microsoft.com/office/drawing/2014/main" id="{B3396168-DCAE-8643-B925-30304059F35E}"/>
              </a:ext>
            </a:extLst>
          </p:cNvPr>
          <p:cNvGrpSpPr/>
          <p:nvPr/>
        </p:nvGrpSpPr>
        <p:grpSpPr>
          <a:xfrm>
            <a:off x="17572896" y="4561507"/>
            <a:ext cx="5774790" cy="5710460"/>
            <a:chOff x="645892" y="5712379"/>
            <a:chExt cx="5774790" cy="5710460"/>
          </a:xfrm>
        </p:grpSpPr>
        <p:sp>
          <p:nvSpPr>
            <p:cNvPr id="105" name="TextBox 104">
              <a:extLst>
                <a:ext uri="{FF2B5EF4-FFF2-40B4-BE49-F238E27FC236}">
                  <a16:creationId xmlns:a16="http://schemas.microsoft.com/office/drawing/2014/main" id="{482F2F92-9C10-6C47-9082-920455CA13E2}"/>
                </a:ext>
              </a:extLst>
            </p:cNvPr>
            <p:cNvSpPr txBox="1"/>
            <p:nvPr/>
          </p:nvSpPr>
          <p:spPr>
            <a:xfrm>
              <a:off x="646690" y="7021634"/>
              <a:ext cx="5565418" cy="440120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It’s no secret that you need to be visible online that’s where your customers, to get your company’s name out there. </a:t>
              </a:r>
            </a:p>
          </p:txBody>
        </p:sp>
        <p:sp>
          <p:nvSpPr>
            <p:cNvPr id="106" name="TextBox 105">
              <a:extLst>
                <a:ext uri="{FF2B5EF4-FFF2-40B4-BE49-F238E27FC236}">
                  <a16:creationId xmlns:a16="http://schemas.microsoft.com/office/drawing/2014/main" id="{B6B66F2E-4C57-9848-B1D3-E45C8D33F471}"/>
                </a:ext>
              </a:extLst>
            </p:cNvPr>
            <p:cNvSpPr txBox="1"/>
            <p:nvPr/>
          </p:nvSpPr>
          <p:spPr>
            <a:xfrm>
              <a:off x="645892" y="5712379"/>
              <a:ext cx="5774790" cy="1200329"/>
            </a:xfrm>
            <a:prstGeom prst="rect">
              <a:avLst/>
            </a:prstGeom>
            <a:noFill/>
          </p:spPr>
          <p:txBody>
            <a:bodyPr wrap="square" rtlCol="0">
              <a:spAutoFit/>
            </a:bodyPr>
            <a:lstStyle/>
            <a:p>
              <a:r>
                <a:rPr lang="en-US" dirty="0">
                  <a:solidFill>
                    <a:schemeClr val="tx2"/>
                  </a:solidFill>
                  <a:latin typeface="Lato Medium" panose="020F0502020204030203" pitchFamily="34" charset="0"/>
                  <a:ea typeface="Lato Medium" panose="020F0502020204030203" pitchFamily="34" charset="0"/>
                  <a:cs typeface="Lato Medium" panose="020F0502020204030203" pitchFamily="34" charset="0"/>
                </a:rPr>
                <a:t>Product should meet a certain consumer.</a:t>
              </a:r>
            </a:p>
          </p:txBody>
        </p:sp>
      </p:grpSp>
      <p:grpSp>
        <p:nvGrpSpPr>
          <p:cNvPr id="42" name="Grupo 349">
            <a:extLst>
              <a:ext uri="{FF2B5EF4-FFF2-40B4-BE49-F238E27FC236}">
                <a16:creationId xmlns:a16="http://schemas.microsoft.com/office/drawing/2014/main" id="{843CBE35-A5DA-FF49-B69D-6082927EBB48}"/>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6D16672D-9E62-0740-8015-787CAE5D19DB}"/>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5" name="CuadroTexto 351">
              <a:extLst>
                <a:ext uri="{FF2B5EF4-FFF2-40B4-BE49-F238E27FC236}">
                  <a16:creationId xmlns:a16="http://schemas.microsoft.com/office/drawing/2014/main" id="{63BB209F-FE6A-7445-941F-0F3E67192844}"/>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53888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BD7E50A-5F3A-BB48-AF4D-1B068ECF30FF}"/>
              </a:ext>
            </a:extLst>
          </p:cNvPr>
          <p:cNvSpPr/>
          <p:nvPr/>
        </p:nvSpPr>
        <p:spPr>
          <a:xfrm rot="2700000">
            <a:off x="9109940" y="4907191"/>
            <a:ext cx="6157770" cy="615777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16CF189-4660-7941-A936-FD0A72D49135}"/>
              </a:ext>
            </a:extLst>
          </p:cNvPr>
          <p:cNvSpPr/>
          <p:nvPr/>
        </p:nvSpPr>
        <p:spPr>
          <a:xfrm rot="2700000">
            <a:off x="9744146" y="6466184"/>
            <a:ext cx="4889351" cy="48893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EA6F37C7-36C9-E049-8E7C-4C16F369058E}"/>
              </a:ext>
            </a:extLst>
          </p:cNvPr>
          <p:cNvSpPr/>
          <p:nvPr/>
        </p:nvSpPr>
        <p:spPr>
          <a:xfrm rot="2700000">
            <a:off x="10438983" y="8129729"/>
            <a:ext cx="3499679" cy="34996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F66BDDAA-F64D-BC4E-83F8-D6CFFABBC294}"/>
              </a:ext>
            </a:extLst>
          </p:cNvPr>
          <p:cNvSpPr/>
          <p:nvPr/>
        </p:nvSpPr>
        <p:spPr>
          <a:xfrm rot="2700000">
            <a:off x="11033617" y="9586152"/>
            <a:ext cx="2310408" cy="231040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CDF8F11-F130-F84F-8771-A916BF6F79C5}"/>
              </a:ext>
            </a:extLst>
          </p:cNvPr>
          <p:cNvGrpSpPr/>
          <p:nvPr/>
        </p:nvGrpSpPr>
        <p:grpSpPr>
          <a:xfrm>
            <a:off x="11913036" y="4647430"/>
            <a:ext cx="577245" cy="577243"/>
            <a:chOff x="4319588" y="2492375"/>
            <a:chExt cx="287338" cy="287338"/>
          </a:xfrm>
          <a:solidFill>
            <a:schemeClr val="bg1"/>
          </a:solidFill>
        </p:grpSpPr>
        <p:sp>
          <p:nvSpPr>
            <p:cNvPr id="14" name="Freeform 372">
              <a:extLst>
                <a:ext uri="{FF2B5EF4-FFF2-40B4-BE49-F238E27FC236}">
                  <a16:creationId xmlns:a16="http://schemas.microsoft.com/office/drawing/2014/main" id="{28C2911A-9D1F-5540-8EFE-CA10BAFA2D25}"/>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73">
              <a:extLst>
                <a:ext uri="{FF2B5EF4-FFF2-40B4-BE49-F238E27FC236}">
                  <a16:creationId xmlns:a16="http://schemas.microsoft.com/office/drawing/2014/main" id="{11B4DB16-B475-8947-A6DB-80ABD4C0260F}"/>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B51E7585-30EF-AF44-9925-7ED7155D0F23}"/>
              </a:ext>
            </a:extLst>
          </p:cNvPr>
          <p:cNvGrpSpPr/>
          <p:nvPr/>
        </p:nvGrpSpPr>
        <p:grpSpPr>
          <a:xfrm>
            <a:off x="11926234" y="8280343"/>
            <a:ext cx="614098" cy="616790"/>
            <a:chOff x="9161458" y="1803401"/>
            <a:chExt cx="360368" cy="361949"/>
          </a:xfrm>
          <a:solidFill>
            <a:schemeClr val="bg1"/>
          </a:solidFill>
        </p:grpSpPr>
        <p:sp>
          <p:nvSpPr>
            <p:cNvPr id="18" name="Freeform 101">
              <a:extLst>
                <a:ext uri="{FF2B5EF4-FFF2-40B4-BE49-F238E27FC236}">
                  <a16:creationId xmlns:a16="http://schemas.microsoft.com/office/drawing/2014/main" id="{6B7E1D56-EDBA-E846-98C0-AE2476EFB461}"/>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02">
              <a:extLst>
                <a:ext uri="{FF2B5EF4-FFF2-40B4-BE49-F238E27FC236}">
                  <a16:creationId xmlns:a16="http://schemas.microsoft.com/office/drawing/2014/main" id="{ADD0F75C-D59C-1343-946C-2F30EEE2C506}"/>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103">
              <a:extLst>
                <a:ext uri="{FF2B5EF4-FFF2-40B4-BE49-F238E27FC236}">
                  <a16:creationId xmlns:a16="http://schemas.microsoft.com/office/drawing/2014/main" id="{FF9962F3-BF6A-DB4E-BBF5-9C9E5050A982}"/>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04">
              <a:extLst>
                <a:ext uri="{FF2B5EF4-FFF2-40B4-BE49-F238E27FC236}">
                  <a16:creationId xmlns:a16="http://schemas.microsoft.com/office/drawing/2014/main" id="{1F91A88F-D944-8847-B2EE-954B34C6F5C2}"/>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105">
              <a:extLst>
                <a:ext uri="{FF2B5EF4-FFF2-40B4-BE49-F238E27FC236}">
                  <a16:creationId xmlns:a16="http://schemas.microsoft.com/office/drawing/2014/main" id="{9B23E8A0-DFFD-6845-BC7B-9CCD8CDE549F}"/>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6" name="Group 25">
            <a:extLst>
              <a:ext uri="{FF2B5EF4-FFF2-40B4-BE49-F238E27FC236}">
                <a16:creationId xmlns:a16="http://schemas.microsoft.com/office/drawing/2014/main" id="{89A5B5AC-1D26-494F-A469-1EB48909FD18}"/>
              </a:ext>
            </a:extLst>
          </p:cNvPr>
          <p:cNvGrpSpPr/>
          <p:nvPr/>
        </p:nvGrpSpPr>
        <p:grpSpPr>
          <a:xfrm>
            <a:off x="11865153" y="6437258"/>
            <a:ext cx="647335" cy="618818"/>
            <a:chOff x="4833935" y="3983047"/>
            <a:chExt cx="360361" cy="344489"/>
          </a:xfrm>
          <a:solidFill>
            <a:schemeClr val="bg1"/>
          </a:solidFill>
        </p:grpSpPr>
        <p:sp>
          <p:nvSpPr>
            <p:cNvPr id="27" name="Freeform 26">
              <a:extLst>
                <a:ext uri="{FF2B5EF4-FFF2-40B4-BE49-F238E27FC236}">
                  <a16:creationId xmlns:a16="http://schemas.microsoft.com/office/drawing/2014/main" id="{A185431F-FB0E-3440-9235-A9C3066DE8E8}"/>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7">
              <a:extLst>
                <a:ext uri="{FF2B5EF4-FFF2-40B4-BE49-F238E27FC236}">
                  <a16:creationId xmlns:a16="http://schemas.microsoft.com/office/drawing/2014/main" id="{210361D6-ECC8-9144-BB99-E144A61C3BB1}"/>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28">
              <a:extLst>
                <a:ext uri="{FF2B5EF4-FFF2-40B4-BE49-F238E27FC236}">
                  <a16:creationId xmlns:a16="http://schemas.microsoft.com/office/drawing/2014/main" id="{CF1ACF3A-E3D5-5644-A81C-E4A1B9B9138C}"/>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29">
              <a:extLst>
                <a:ext uri="{FF2B5EF4-FFF2-40B4-BE49-F238E27FC236}">
                  <a16:creationId xmlns:a16="http://schemas.microsoft.com/office/drawing/2014/main" id="{790C2201-77D1-984F-98AE-8772F55A0153}"/>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1" name="Group 30">
            <a:extLst>
              <a:ext uri="{FF2B5EF4-FFF2-40B4-BE49-F238E27FC236}">
                <a16:creationId xmlns:a16="http://schemas.microsoft.com/office/drawing/2014/main" id="{08BD39C2-5F6D-8C43-9DEA-3A2E8196C53A}"/>
              </a:ext>
            </a:extLst>
          </p:cNvPr>
          <p:cNvGrpSpPr/>
          <p:nvPr/>
        </p:nvGrpSpPr>
        <p:grpSpPr>
          <a:xfrm>
            <a:off x="11838261" y="10389253"/>
            <a:ext cx="701120" cy="704206"/>
            <a:chOff x="5554663" y="3971925"/>
            <a:chExt cx="360362" cy="361951"/>
          </a:xfrm>
          <a:solidFill>
            <a:schemeClr val="bg1"/>
          </a:solidFill>
        </p:grpSpPr>
        <p:sp>
          <p:nvSpPr>
            <p:cNvPr id="32" name="Freeform 31">
              <a:extLst>
                <a:ext uri="{FF2B5EF4-FFF2-40B4-BE49-F238E27FC236}">
                  <a16:creationId xmlns:a16="http://schemas.microsoft.com/office/drawing/2014/main" id="{815F8D58-71DC-834D-8490-AF65BDE92204}"/>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33" name="Freeform 32">
              <a:extLst>
                <a:ext uri="{FF2B5EF4-FFF2-40B4-BE49-F238E27FC236}">
                  <a16:creationId xmlns:a16="http://schemas.microsoft.com/office/drawing/2014/main" id="{FBE315FA-5458-B84B-908A-BF2AE444F464}"/>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11" name="Group 10">
            <a:extLst>
              <a:ext uri="{FF2B5EF4-FFF2-40B4-BE49-F238E27FC236}">
                <a16:creationId xmlns:a16="http://schemas.microsoft.com/office/drawing/2014/main" id="{452F8AF5-7BF4-BC49-87B2-9925C429E2BA}"/>
              </a:ext>
            </a:extLst>
          </p:cNvPr>
          <p:cNvGrpSpPr/>
          <p:nvPr/>
        </p:nvGrpSpPr>
        <p:grpSpPr>
          <a:xfrm>
            <a:off x="15910174" y="4025989"/>
            <a:ext cx="5661593" cy="2616124"/>
            <a:chOff x="15458097" y="5468545"/>
            <a:chExt cx="5661593" cy="2616124"/>
          </a:xfrm>
        </p:grpSpPr>
        <p:sp>
          <p:nvSpPr>
            <p:cNvPr id="34" name="TextBox 33">
              <a:extLst>
                <a:ext uri="{FF2B5EF4-FFF2-40B4-BE49-F238E27FC236}">
                  <a16:creationId xmlns:a16="http://schemas.microsoft.com/office/drawing/2014/main" id="{B3ACBE5A-B0AD-954A-A526-1330366D4760}"/>
                </a:ext>
              </a:extLst>
            </p:cNvPr>
            <p:cNvSpPr txBox="1"/>
            <p:nvPr/>
          </p:nvSpPr>
          <p:spPr>
            <a:xfrm>
              <a:off x="15475867" y="6469996"/>
              <a:ext cx="564382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that’s.</a:t>
              </a:r>
            </a:p>
          </p:txBody>
        </p:sp>
        <p:sp>
          <p:nvSpPr>
            <p:cNvPr id="35" name="CuadroTexto 395">
              <a:extLst>
                <a:ext uri="{FF2B5EF4-FFF2-40B4-BE49-F238E27FC236}">
                  <a16:creationId xmlns:a16="http://schemas.microsoft.com/office/drawing/2014/main" id="{871CFC44-656B-3646-A8D5-72066F16CA4E}"/>
                </a:ext>
              </a:extLst>
            </p:cNvPr>
            <p:cNvSpPr txBox="1"/>
            <p:nvPr/>
          </p:nvSpPr>
          <p:spPr>
            <a:xfrm flipH="1">
              <a:off x="16640957" y="5653212"/>
              <a:ext cx="2382675"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Identify</a:t>
              </a:r>
            </a:p>
          </p:txBody>
        </p:sp>
        <p:sp>
          <p:nvSpPr>
            <p:cNvPr id="36" name="CuadroTexto 395">
              <a:extLst>
                <a:ext uri="{FF2B5EF4-FFF2-40B4-BE49-F238E27FC236}">
                  <a16:creationId xmlns:a16="http://schemas.microsoft.com/office/drawing/2014/main" id="{D21B7407-6F0C-404B-A8C4-D18FFD3EA181}"/>
                </a:ext>
              </a:extLst>
            </p:cNvPr>
            <p:cNvSpPr txBox="1"/>
            <p:nvPr/>
          </p:nvSpPr>
          <p:spPr>
            <a:xfrm flipH="1">
              <a:off x="15458097" y="5468545"/>
              <a:ext cx="1240118" cy="1015663"/>
            </a:xfrm>
            <a:prstGeom prst="rect">
              <a:avLst/>
            </a:prstGeom>
            <a:noFill/>
          </p:spPr>
          <p:txBody>
            <a:bodyPr wrap="square" rtlCol="0">
              <a:spAutoFit/>
            </a:bodyPr>
            <a:lstStyle/>
            <a:p>
              <a:r>
                <a:rPr lang="en-US" sz="6000" dirty="0">
                  <a:solidFill>
                    <a:schemeClr val="accent4"/>
                  </a:solidFill>
                  <a:latin typeface="Roboto Medium" panose="02000000000000000000" pitchFamily="2" charset="0"/>
                  <a:ea typeface="Roboto Medium" panose="02000000000000000000" pitchFamily="2" charset="0"/>
                  <a:cs typeface="Lato" charset="0"/>
                </a:rPr>
                <a:t>04</a:t>
              </a:r>
            </a:p>
          </p:txBody>
        </p:sp>
      </p:grpSp>
      <p:grpSp>
        <p:nvGrpSpPr>
          <p:cNvPr id="47" name="Group 46">
            <a:extLst>
              <a:ext uri="{FF2B5EF4-FFF2-40B4-BE49-F238E27FC236}">
                <a16:creationId xmlns:a16="http://schemas.microsoft.com/office/drawing/2014/main" id="{31FBA2FE-8BB6-7748-AB29-C12BB4734B3F}"/>
              </a:ext>
            </a:extLst>
          </p:cNvPr>
          <p:cNvGrpSpPr/>
          <p:nvPr/>
        </p:nvGrpSpPr>
        <p:grpSpPr>
          <a:xfrm>
            <a:off x="15910174" y="9636765"/>
            <a:ext cx="5661593" cy="2616124"/>
            <a:chOff x="15458097" y="8285838"/>
            <a:chExt cx="5661593" cy="2616124"/>
          </a:xfrm>
        </p:grpSpPr>
        <p:sp>
          <p:nvSpPr>
            <p:cNvPr id="37" name="TextBox 36">
              <a:extLst>
                <a:ext uri="{FF2B5EF4-FFF2-40B4-BE49-F238E27FC236}">
                  <a16:creationId xmlns:a16="http://schemas.microsoft.com/office/drawing/2014/main" id="{7B4C67AF-4A34-6B4F-B522-C83A8BB6E205}"/>
                </a:ext>
              </a:extLst>
            </p:cNvPr>
            <p:cNvSpPr txBox="1"/>
            <p:nvPr/>
          </p:nvSpPr>
          <p:spPr>
            <a:xfrm>
              <a:off x="15475867" y="9287289"/>
              <a:ext cx="564382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that’s.</a:t>
              </a:r>
            </a:p>
          </p:txBody>
        </p:sp>
        <p:sp>
          <p:nvSpPr>
            <p:cNvPr id="38" name="CuadroTexto 395">
              <a:extLst>
                <a:ext uri="{FF2B5EF4-FFF2-40B4-BE49-F238E27FC236}">
                  <a16:creationId xmlns:a16="http://schemas.microsoft.com/office/drawing/2014/main" id="{865DDC45-A83F-F64D-BD0B-B2F05E0630F2}"/>
                </a:ext>
              </a:extLst>
            </p:cNvPr>
            <p:cNvSpPr txBox="1"/>
            <p:nvPr/>
          </p:nvSpPr>
          <p:spPr>
            <a:xfrm flipH="1">
              <a:off x="16640957" y="8470505"/>
              <a:ext cx="2382675"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Advertise</a:t>
              </a:r>
            </a:p>
          </p:txBody>
        </p:sp>
        <p:sp>
          <p:nvSpPr>
            <p:cNvPr id="39" name="CuadroTexto 395">
              <a:extLst>
                <a:ext uri="{FF2B5EF4-FFF2-40B4-BE49-F238E27FC236}">
                  <a16:creationId xmlns:a16="http://schemas.microsoft.com/office/drawing/2014/main" id="{08AD07B2-5ED6-2145-B689-D8E809E78AC7}"/>
                </a:ext>
              </a:extLst>
            </p:cNvPr>
            <p:cNvSpPr txBox="1"/>
            <p:nvPr/>
          </p:nvSpPr>
          <p:spPr>
            <a:xfrm flipH="1">
              <a:off x="15458097" y="8285838"/>
              <a:ext cx="1240118" cy="1015663"/>
            </a:xfrm>
            <a:prstGeom prst="rect">
              <a:avLst/>
            </a:prstGeom>
            <a:noFill/>
          </p:spPr>
          <p:txBody>
            <a:bodyPr wrap="square" rtlCol="0">
              <a:spAutoFit/>
            </a:bodyPr>
            <a:lstStyle/>
            <a:p>
              <a:r>
                <a:rPr lang="en-US" sz="6000" dirty="0">
                  <a:solidFill>
                    <a:schemeClr val="accent5"/>
                  </a:solidFill>
                  <a:latin typeface="Roboto Medium" panose="02000000000000000000" pitchFamily="2" charset="0"/>
                  <a:ea typeface="Roboto Medium" panose="02000000000000000000" pitchFamily="2" charset="0"/>
                  <a:cs typeface="Lato" charset="0"/>
                </a:rPr>
                <a:t>05</a:t>
              </a:r>
            </a:p>
          </p:txBody>
        </p:sp>
      </p:grpSp>
      <p:grpSp>
        <p:nvGrpSpPr>
          <p:cNvPr id="12" name="Group 11">
            <a:extLst>
              <a:ext uri="{FF2B5EF4-FFF2-40B4-BE49-F238E27FC236}">
                <a16:creationId xmlns:a16="http://schemas.microsoft.com/office/drawing/2014/main" id="{8B7FC1A0-7AE2-F441-8F89-3CA51052C081}"/>
              </a:ext>
            </a:extLst>
          </p:cNvPr>
          <p:cNvGrpSpPr/>
          <p:nvPr/>
        </p:nvGrpSpPr>
        <p:grpSpPr>
          <a:xfrm>
            <a:off x="2623419" y="4025989"/>
            <a:ext cx="5844050" cy="2616124"/>
            <a:chOff x="1867273" y="5468545"/>
            <a:chExt cx="5844050" cy="2616124"/>
          </a:xfrm>
        </p:grpSpPr>
        <p:sp>
          <p:nvSpPr>
            <p:cNvPr id="40" name="TextBox 39">
              <a:extLst>
                <a:ext uri="{FF2B5EF4-FFF2-40B4-BE49-F238E27FC236}">
                  <a16:creationId xmlns:a16="http://schemas.microsoft.com/office/drawing/2014/main" id="{5ECAD23F-B950-BB46-9161-0163BF516728}"/>
                </a:ext>
              </a:extLst>
            </p:cNvPr>
            <p:cNvSpPr txBox="1"/>
            <p:nvPr/>
          </p:nvSpPr>
          <p:spPr>
            <a:xfrm flipH="1">
              <a:off x="1867273" y="6469996"/>
              <a:ext cx="5771851" cy="1614673"/>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that’s.</a:t>
              </a:r>
            </a:p>
          </p:txBody>
        </p:sp>
        <p:sp>
          <p:nvSpPr>
            <p:cNvPr id="41" name="CuadroTexto 395">
              <a:extLst>
                <a:ext uri="{FF2B5EF4-FFF2-40B4-BE49-F238E27FC236}">
                  <a16:creationId xmlns:a16="http://schemas.microsoft.com/office/drawing/2014/main" id="{D8716B98-FE3A-D741-9404-6DB846E2908F}"/>
                </a:ext>
              </a:extLst>
            </p:cNvPr>
            <p:cNvSpPr txBox="1"/>
            <p:nvPr/>
          </p:nvSpPr>
          <p:spPr>
            <a:xfrm>
              <a:off x="4113131" y="5653212"/>
              <a:ext cx="2382675" cy="646331"/>
            </a:xfrm>
            <a:prstGeom prst="rect">
              <a:avLst/>
            </a:prstGeom>
            <a:noFill/>
          </p:spPr>
          <p:txBody>
            <a:bodyPr wrap="square" rtlCol="0">
              <a:spAutoFit/>
            </a:bodyPr>
            <a:lstStyle/>
            <a:p>
              <a:pPr algn="r"/>
              <a:r>
                <a:rPr lang="en-US" b="1" dirty="0">
                  <a:solidFill>
                    <a:schemeClr val="tx2"/>
                  </a:solidFill>
                  <a:latin typeface="Lato" charset="0"/>
                  <a:ea typeface="Lato" charset="0"/>
                  <a:cs typeface="Lato" charset="0"/>
                </a:rPr>
                <a:t>Develop</a:t>
              </a:r>
            </a:p>
          </p:txBody>
        </p:sp>
        <p:sp>
          <p:nvSpPr>
            <p:cNvPr id="42" name="CuadroTexto 395">
              <a:extLst>
                <a:ext uri="{FF2B5EF4-FFF2-40B4-BE49-F238E27FC236}">
                  <a16:creationId xmlns:a16="http://schemas.microsoft.com/office/drawing/2014/main" id="{70CBF783-CB59-3640-A7DD-EAF64DFFDBAC}"/>
                </a:ext>
              </a:extLst>
            </p:cNvPr>
            <p:cNvSpPr txBox="1"/>
            <p:nvPr/>
          </p:nvSpPr>
          <p:spPr>
            <a:xfrm>
              <a:off x="6471205" y="5468545"/>
              <a:ext cx="1240118" cy="1015663"/>
            </a:xfrm>
            <a:prstGeom prst="rect">
              <a:avLst/>
            </a:prstGeom>
            <a:noFill/>
          </p:spPr>
          <p:txBody>
            <a:bodyPr wrap="square" rtlCol="0">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Lato" charset="0"/>
                </a:rPr>
                <a:t>01</a:t>
              </a:r>
            </a:p>
          </p:txBody>
        </p:sp>
      </p:grpSp>
      <p:grpSp>
        <p:nvGrpSpPr>
          <p:cNvPr id="46" name="Group 45">
            <a:extLst>
              <a:ext uri="{FF2B5EF4-FFF2-40B4-BE49-F238E27FC236}">
                <a16:creationId xmlns:a16="http://schemas.microsoft.com/office/drawing/2014/main" id="{28524259-AAEE-3543-AA2E-30733F8F7696}"/>
              </a:ext>
            </a:extLst>
          </p:cNvPr>
          <p:cNvGrpSpPr/>
          <p:nvPr/>
        </p:nvGrpSpPr>
        <p:grpSpPr>
          <a:xfrm>
            <a:off x="2623419" y="9636765"/>
            <a:ext cx="5844050" cy="2616124"/>
            <a:chOff x="1867273" y="8285838"/>
            <a:chExt cx="5844050" cy="2616124"/>
          </a:xfrm>
        </p:grpSpPr>
        <p:sp>
          <p:nvSpPr>
            <p:cNvPr id="43" name="TextBox 42">
              <a:extLst>
                <a:ext uri="{FF2B5EF4-FFF2-40B4-BE49-F238E27FC236}">
                  <a16:creationId xmlns:a16="http://schemas.microsoft.com/office/drawing/2014/main" id="{4360AF6C-D087-594F-901E-049B3C770F9E}"/>
                </a:ext>
              </a:extLst>
            </p:cNvPr>
            <p:cNvSpPr txBox="1"/>
            <p:nvPr/>
          </p:nvSpPr>
          <p:spPr>
            <a:xfrm flipH="1">
              <a:off x="1867273" y="9287289"/>
              <a:ext cx="5771851" cy="1614673"/>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that’s.</a:t>
              </a:r>
            </a:p>
          </p:txBody>
        </p:sp>
        <p:sp>
          <p:nvSpPr>
            <p:cNvPr id="44" name="CuadroTexto 395">
              <a:extLst>
                <a:ext uri="{FF2B5EF4-FFF2-40B4-BE49-F238E27FC236}">
                  <a16:creationId xmlns:a16="http://schemas.microsoft.com/office/drawing/2014/main" id="{24C7856A-0FC0-FA47-A2ED-91895E15766C}"/>
                </a:ext>
              </a:extLst>
            </p:cNvPr>
            <p:cNvSpPr txBox="1"/>
            <p:nvPr/>
          </p:nvSpPr>
          <p:spPr>
            <a:xfrm>
              <a:off x="4113131" y="8470505"/>
              <a:ext cx="2382675" cy="646331"/>
            </a:xfrm>
            <a:prstGeom prst="rect">
              <a:avLst/>
            </a:prstGeom>
            <a:noFill/>
          </p:spPr>
          <p:txBody>
            <a:bodyPr wrap="square" rtlCol="0">
              <a:spAutoFit/>
            </a:bodyPr>
            <a:lstStyle/>
            <a:p>
              <a:pPr algn="r"/>
              <a:r>
                <a:rPr lang="en-US" b="1" dirty="0">
                  <a:solidFill>
                    <a:schemeClr val="tx2"/>
                  </a:solidFill>
                  <a:latin typeface="Lato" charset="0"/>
                  <a:ea typeface="Lato" charset="0"/>
                  <a:cs typeface="Lato" charset="0"/>
                </a:rPr>
                <a:t>Analyze</a:t>
              </a:r>
            </a:p>
          </p:txBody>
        </p:sp>
        <p:sp>
          <p:nvSpPr>
            <p:cNvPr id="45" name="CuadroTexto 395">
              <a:extLst>
                <a:ext uri="{FF2B5EF4-FFF2-40B4-BE49-F238E27FC236}">
                  <a16:creationId xmlns:a16="http://schemas.microsoft.com/office/drawing/2014/main" id="{AA85D108-091C-8441-A704-1021D489FF3A}"/>
                </a:ext>
              </a:extLst>
            </p:cNvPr>
            <p:cNvSpPr txBox="1"/>
            <p:nvPr/>
          </p:nvSpPr>
          <p:spPr>
            <a:xfrm>
              <a:off x="6471205" y="8285838"/>
              <a:ext cx="1240118" cy="1015663"/>
            </a:xfrm>
            <a:prstGeom prst="rect">
              <a:avLst/>
            </a:prstGeom>
            <a:noFill/>
          </p:spPr>
          <p:txBody>
            <a:bodyPr wrap="square" rtlCol="0">
              <a:spAutoFit/>
            </a:bodyPr>
            <a:lstStyle/>
            <a:p>
              <a:pPr algn="r"/>
              <a:r>
                <a:rPr lang="en-US" sz="6000" dirty="0">
                  <a:solidFill>
                    <a:schemeClr val="accent2"/>
                  </a:solidFill>
                  <a:latin typeface="Roboto Medium" panose="02000000000000000000" pitchFamily="2" charset="0"/>
                  <a:ea typeface="Roboto Medium" panose="02000000000000000000" pitchFamily="2" charset="0"/>
                  <a:cs typeface="Lato" charset="0"/>
                </a:rPr>
                <a:t>02</a:t>
              </a:r>
            </a:p>
          </p:txBody>
        </p:sp>
      </p:grpSp>
      <p:grpSp>
        <p:nvGrpSpPr>
          <p:cNvPr id="48" name="Grupo 349">
            <a:extLst>
              <a:ext uri="{FF2B5EF4-FFF2-40B4-BE49-F238E27FC236}">
                <a16:creationId xmlns:a16="http://schemas.microsoft.com/office/drawing/2014/main" id="{DEC560DA-3C72-E143-93F9-69CD209FAFBB}"/>
              </a:ext>
            </a:extLst>
          </p:cNvPr>
          <p:cNvGrpSpPr/>
          <p:nvPr/>
        </p:nvGrpSpPr>
        <p:grpSpPr>
          <a:xfrm>
            <a:off x="2668308" y="1022190"/>
            <a:ext cx="19041035" cy="2561450"/>
            <a:chOff x="2668308" y="861425"/>
            <a:chExt cx="19041035" cy="2561450"/>
          </a:xfrm>
        </p:grpSpPr>
        <p:sp>
          <p:nvSpPr>
            <p:cNvPr id="49" name="CuadroTexto 350">
              <a:extLst>
                <a:ext uri="{FF2B5EF4-FFF2-40B4-BE49-F238E27FC236}">
                  <a16:creationId xmlns:a16="http://schemas.microsoft.com/office/drawing/2014/main" id="{DEE185A6-5006-4149-91EE-C55923652E22}"/>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50" name="CuadroTexto 351">
              <a:extLst>
                <a:ext uri="{FF2B5EF4-FFF2-40B4-BE49-F238E27FC236}">
                  <a16:creationId xmlns:a16="http://schemas.microsoft.com/office/drawing/2014/main" id="{7DAD335C-F151-5444-A565-4DB893997984}"/>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3050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58">
            <a:extLst>
              <a:ext uri="{FF2B5EF4-FFF2-40B4-BE49-F238E27FC236}">
                <a16:creationId xmlns:a16="http://schemas.microsoft.com/office/drawing/2014/main" id="{F9CAF42D-B77D-8445-9601-572BD00D21BC}"/>
              </a:ext>
            </a:extLst>
          </p:cNvPr>
          <p:cNvSpPr/>
          <p:nvPr/>
        </p:nvSpPr>
        <p:spPr>
          <a:xfrm>
            <a:off x="7047501" y="5893700"/>
            <a:ext cx="2239580" cy="2252343"/>
          </a:xfrm>
          <a:custGeom>
            <a:avLst/>
            <a:gdLst>
              <a:gd name="connsiteX0" fmla="*/ 0 w 2239580"/>
              <a:gd name="connsiteY0" fmla="*/ 0 h 2252343"/>
              <a:gd name="connsiteX1" fmla="*/ 105266 w 2239580"/>
              <a:gd name="connsiteY1" fmla="*/ 5315 h 2252343"/>
              <a:gd name="connsiteX2" fmla="*/ 2233585 w 2239580"/>
              <a:gd name="connsiteY2" fmla="*/ 2133634 h 2252343"/>
              <a:gd name="connsiteX3" fmla="*/ 2239580 w 2239580"/>
              <a:gd name="connsiteY3" fmla="*/ 2252343 h 2252343"/>
              <a:gd name="connsiteX4" fmla="*/ 0 w 2239580"/>
              <a:gd name="connsiteY4" fmla="*/ 2252343 h 2252343"/>
              <a:gd name="connsiteX5" fmla="*/ 0 w 2239580"/>
              <a:gd name="connsiteY5" fmla="*/ 0 h 225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580" h="2252343">
                <a:moveTo>
                  <a:pt x="0" y="0"/>
                </a:moveTo>
                <a:lnTo>
                  <a:pt x="105266" y="5315"/>
                </a:lnTo>
                <a:cubicBezTo>
                  <a:pt x="1227468" y="119281"/>
                  <a:pt x="2119620" y="1011432"/>
                  <a:pt x="2233585" y="2133634"/>
                </a:cubicBezTo>
                <a:lnTo>
                  <a:pt x="2239580" y="2252343"/>
                </a:lnTo>
                <a:lnTo>
                  <a:pt x="0" y="225234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a:extLst>
              <a:ext uri="{FF2B5EF4-FFF2-40B4-BE49-F238E27FC236}">
                <a16:creationId xmlns:a16="http://schemas.microsoft.com/office/drawing/2014/main" id="{0C7444F2-6551-7A41-9545-D25B28EC2C6F}"/>
              </a:ext>
            </a:extLst>
          </p:cNvPr>
          <p:cNvSpPr/>
          <p:nvPr/>
        </p:nvSpPr>
        <p:spPr>
          <a:xfrm>
            <a:off x="4530865" y="5893700"/>
            <a:ext cx="2239578" cy="2252343"/>
          </a:xfrm>
          <a:custGeom>
            <a:avLst/>
            <a:gdLst>
              <a:gd name="connsiteX0" fmla="*/ 2239578 w 2239578"/>
              <a:gd name="connsiteY0" fmla="*/ 0 h 2252343"/>
              <a:gd name="connsiteX1" fmla="*/ 2239578 w 2239578"/>
              <a:gd name="connsiteY1" fmla="*/ 2252343 h 2252343"/>
              <a:gd name="connsiteX2" fmla="*/ 0 w 2239578"/>
              <a:gd name="connsiteY2" fmla="*/ 2252343 h 2252343"/>
              <a:gd name="connsiteX3" fmla="*/ 5995 w 2239578"/>
              <a:gd name="connsiteY3" fmla="*/ 2133634 h 2252343"/>
              <a:gd name="connsiteX4" fmla="*/ 2134314 w 2239578"/>
              <a:gd name="connsiteY4" fmla="*/ 5315 h 2252343"/>
              <a:gd name="connsiteX5" fmla="*/ 2239578 w 2239578"/>
              <a:gd name="connsiteY5" fmla="*/ 0 h 225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578" h="2252343">
                <a:moveTo>
                  <a:pt x="2239578" y="0"/>
                </a:moveTo>
                <a:lnTo>
                  <a:pt x="2239578" y="2252343"/>
                </a:lnTo>
                <a:lnTo>
                  <a:pt x="0" y="2252343"/>
                </a:lnTo>
                <a:lnTo>
                  <a:pt x="5995" y="2133634"/>
                </a:lnTo>
                <a:cubicBezTo>
                  <a:pt x="119960" y="1011432"/>
                  <a:pt x="1012112" y="119281"/>
                  <a:pt x="2134314" y="5315"/>
                </a:cubicBezTo>
                <a:lnTo>
                  <a:pt x="223957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50F3352D-1AE6-B24C-960C-02AE3101C862}"/>
              </a:ext>
            </a:extLst>
          </p:cNvPr>
          <p:cNvSpPr/>
          <p:nvPr/>
        </p:nvSpPr>
        <p:spPr>
          <a:xfrm>
            <a:off x="4530865" y="8396208"/>
            <a:ext cx="2239578" cy="2252346"/>
          </a:xfrm>
          <a:custGeom>
            <a:avLst/>
            <a:gdLst>
              <a:gd name="connsiteX0" fmla="*/ 0 w 2239578"/>
              <a:gd name="connsiteY0" fmla="*/ 0 h 2252346"/>
              <a:gd name="connsiteX1" fmla="*/ 2239578 w 2239578"/>
              <a:gd name="connsiteY1" fmla="*/ 0 h 2252346"/>
              <a:gd name="connsiteX2" fmla="*/ 2239578 w 2239578"/>
              <a:gd name="connsiteY2" fmla="*/ 2252346 h 2252346"/>
              <a:gd name="connsiteX3" fmla="*/ 2134314 w 2239578"/>
              <a:gd name="connsiteY3" fmla="*/ 2247030 h 2252346"/>
              <a:gd name="connsiteX4" fmla="*/ 5995 w 2239578"/>
              <a:gd name="connsiteY4" fmla="*/ 118711 h 2252346"/>
              <a:gd name="connsiteX5" fmla="*/ 0 w 2239578"/>
              <a:gd name="connsiteY5" fmla="*/ 0 h 225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578" h="2252346">
                <a:moveTo>
                  <a:pt x="0" y="0"/>
                </a:moveTo>
                <a:lnTo>
                  <a:pt x="2239578" y="0"/>
                </a:lnTo>
                <a:lnTo>
                  <a:pt x="2239578" y="2252346"/>
                </a:lnTo>
                <a:lnTo>
                  <a:pt x="2134314" y="2247030"/>
                </a:lnTo>
                <a:cubicBezTo>
                  <a:pt x="1012112" y="2133065"/>
                  <a:pt x="119960" y="1240913"/>
                  <a:pt x="5995" y="118711"/>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a:extLst>
              <a:ext uri="{FF2B5EF4-FFF2-40B4-BE49-F238E27FC236}">
                <a16:creationId xmlns:a16="http://schemas.microsoft.com/office/drawing/2014/main" id="{8D582F97-B6EA-104A-B30B-1D9109939B3F}"/>
              </a:ext>
            </a:extLst>
          </p:cNvPr>
          <p:cNvSpPr/>
          <p:nvPr/>
        </p:nvSpPr>
        <p:spPr>
          <a:xfrm>
            <a:off x="7047501" y="8396208"/>
            <a:ext cx="2239580" cy="2252346"/>
          </a:xfrm>
          <a:custGeom>
            <a:avLst/>
            <a:gdLst>
              <a:gd name="connsiteX0" fmla="*/ 0 w 2239580"/>
              <a:gd name="connsiteY0" fmla="*/ 0 h 2252346"/>
              <a:gd name="connsiteX1" fmla="*/ 2239580 w 2239580"/>
              <a:gd name="connsiteY1" fmla="*/ 0 h 2252346"/>
              <a:gd name="connsiteX2" fmla="*/ 2233585 w 2239580"/>
              <a:gd name="connsiteY2" fmla="*/ 118711 h 2252346"/>
              <a:gd name="connsiteX3" fmla="*/ 105266 w 2239580"/>
              <a:gd name="connsiteY3" fmla="*/ 2247030 h 2252346"/>
              <a:gd name="connsiteX4" fmla="*/ 0 w 2239580"/>
              <a:gd name="connsiteY4" fmla="*/ 2252346 h 2252346"/>
              <a:gd name="connsiteX5" fmla="*/ 0 w 2239580"/>
              <a:gd name="connsiteY5" fmla="*/ 0 h 225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580" h="2252346">
                <a:moveTo>
                  <a:pt x="0" y="0"/>
                </a:moveTo>
                <a:lnTo>
                  <a:pt x="2239580" y="0"/>
                </a:lnTo>
                <a:lnTo>
                  <a:pt x="2233585" y="118711"/>
                </a:lnTo>
                <a:cubicBezTo>
                  <a:pt x="2119620" y="1240913"/>
                  <a:pt x="1227468" y="2133065"/>
                  <a:pt x="105266" y="2247030"/>
                </a:cubicBezTo>
                <a:lnTo>
                  <a:pt x="0" y="2252346"/>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F379E848-8C3A-9C45-99A4-C8737425EE15}"/>
              </a:ext>
            </a:extLst>
          </p:cNvPr>
          <p:cNvSpPr/>
          <p:nvPr/>
        </p:nvSpPr>
        <p:spPr>
          <a:xfrm>
            <a:off x="2827803" y="4203402"/>
            <a:ext cx="3942641" cy="3942640"/>
          </a:xfrm>
          <a:custGeom>
            <a:avLst/>
            <a:gdLst>
              <a:gd name="connsiteX0" fmla="*/ 0 w 3942641"/>
              <a:gd name="connsiteY0" fmla="*/ 0 h 3942640"/>
              <a:gd name="connsiteX1" fmla="*/ 3942641 w 3942641"/>
              <a:gd name="connsiteY1" fmla="*/ 0 h 3942640"/>
              <a:gd name="connsiteX2" fmla="*/ 3942641 w 3942641"/>
              <a:gd name="connsiteY2" fmla="*/ 1690297 h 3942640"/>
              <a:gd name="connsiteX3" fmla="*/ 3837377 w 3942641"/>
              <a:gd name="connsiteY3" fmla="*/ 1695612 h 3942640"/>
              <a:gd name="connsiteX4" fmla="*/ 1709058 w 3942641"/>
              <a:gd name="connsiteY4" fmla="*/ 3823931 h 3942640"/>
              <a:gd name="connsiteX5" fmla="*/ 1703063 w 3942641"/>
              <a:gd name="connsiteY5" fmla="*/ 3942640 h 3942640"/>
              <a:gd name="connsiteX6" fmla="*/ 0 w 3942641"/>
              <a:gd name="connsiteY6" fmla="*/ 3942640 h 3942640"/>
              <a:gd name="connsiteX7" fmla="*/ 0 w 3942641"/>
              <a:gd name="connsiteY7" fmla="*/ 0 h 394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641" h="3942640">
                <a:moveTo>
                  <a:pt x="0" y="0"/>
                </a:moveTo>
                <a:lnTo>
                  <a:pt x="3942641" y="0"/>
                </a:lnTo>
                <a:lnTo>
                  <a:pt x="3942641" y="1690297"/>
                </a:lnTo>
                <a:lnTo>
                  <a:pt x="3837377" y="1695612"/>
                </a:lnTo>
                <a:cubicBezTo>
                  <a:pt x="2715175" y="1809578"/>
                  <a:pt x="1823023" y="2701729"/>
                  <a:pt x="1709058" y="3823931"/>
                </a:cubicBezTo>
                <a:lnTo>
                  <a:pt x="1703063" y="3942640"/>
                </a:lnTo>
                <a:lnTo>
                  <a:pt x="0" y="3942640"/>
                </a:lnTo>
                <a:lnTo>
                  <a:pt x="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4A0B139B-3A22-C844-9D2B-E994A1C5E3A1}"/>
              </a:ext>
            </a:extLst>
          </p:cNvPr>
          <p:cNvSpPr/>
          <p:nvPr/>
        </p:nvSpPr>
        <p:spPr>
          <a:xfrm>
            <a:off x="7047502" y="4203402"/>
            <a:ext cx="3942641" cy="3942640"/>
          </a:xfrm>
          <a:custGeom>
            <a:avLst/>
            <a:gdLst>
              <a:gd name="connsiteX0" fmla="*/ 0 w 3942641"/>
              <a:gd name="connsiteY0" fmla="*/ 0 h 3942640"/>
              <a:gd name="connsiteX1" fmla="*/ 3942641 w 3942641"/>
              <a:gd name="connsiteY1" fmla="*/ 0 h 3942640"/>
              <a:gd name="connsiteX2" fmla="*/ 3942641 w 3942641"/>
              <a:gd name="connsiteY2" fmla="*/ 3942640 h 3942640"/>
              <a:gd name="connsiteX3" fmla="*/ 2239580 w 3942641"/>
              <a:gd name="connsiteY3" fmla="*/ 3942640 h 3942640"/>
              <a:gd name="connsiteX4" fmla="*/ 2233585 w 3942641"/>
              <a:gd name="connsiteY4" fmla="*/ 3823931 h 3942640"/>
              <a:gd name="connsiteX5" fmla="*/ 105266 w 3942641"/>
              <a:gd name="connsiteY5" fmla="*/ 1695612 h 3942640"/>
              <a:gd name="connsiteX6" fmla="*/ 0 w 3942641"/>
              <a:gd name="connsiteY6" fmla="*/ 1690297 h 3942640"/>
              <a:gd name="connsiteX7" fmla="*/ 0 w 3942641"/>
              <a:gd name="connsiteY7" fmla="*/ 0 h 394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641" h="3942640">
                <a:moveTo>
                  <a:pt x="0" y="0"/>
                </a:moveTo>
                <a:lnTo>
                  <a:pt x="3942641" y="0"/>
                </a:lnTo>
                <a:lnTo>
                  <a:pt x="3942641" y="3942640"/>
                </a:lnTo>
                <a:lnTo>
                  <a:pt x="2239580" y="3942640"/>
                </a:lnTo>
                <a:lnTo>
                  <a:pt x="2233585" y="3823931"/>
                </a:lnTo>
                <a:cubicBezTo>
                  <a:pt x="2119620" y="2701729"/>
                  <a:pt x="1227468" y="1809578"/>
                  <a:pt x="105266" y="1695612"/>
                </a:cubicBezTo>
                <a:lnTo>
                  <a:pt x="0" y="1690297"/>
                </a:lnTo>
                <a:lnTo>
                  <a:pt x="0" y="0"/>
                </a:lnTo>
                <a:close/>
              </a:path>
            </a:pathLst>
          </a:cu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5762A4F5-DB08-CE4E-A7CF-6496FA5BE551}"/>
              </a:ext>
            </a:extLst>
          </p:cNvPr>
          <p:cNvSpPr/>
          <p:nvPr/>
        </p:nvSpPr>
        <p:spPr>
          <a:xfrm>
            <a:off x="2827803" y="8396208"/>
            <a:ext cx="3942641" cy="3942640"/>
          </a:xfrm>
          <a:custGeom>
            <a:avLst/>
            <a:gdLst>
              <a:gd name="connsiteX0" fmla="*/ 0 w 3942641"/>
              <a:gd name="connsiteY0" fmla="*/ 0 h 3942640"/>
              <a:gd name="connsiteX1" fmla="*/ 1703063 w 3942641"/>
              <a:gd name="connsiteY1" fmla="*/ 0 h 3942640"/>
              <a:gd name="connsiteX2" fmla="*/ 1709058 w 3942641"/>
              <a:gd name="connsiteY2" fmla="*/ 118711 h 3942640"/>
              <a:gd name="connsiteX3" fmla="*/ 3837377 w 3942641"/>
              <a:gd name="connsiteY3" fmla="*/ 2247030 h 3942640"/>
              <a:gd name="connsiteX4" fmla="*/ 3942641 w 3942641"/>
              <a:gd name="connsiteY4" fmla="*/ 2252346 h 3942640"/>
              <a:gd name="connsiteX5" fmla="*/ 3942641 w 3942641"/>
              <a:gd name="connsiteY5" fmla="*/ 3942640 h 3942640"/>
              <a:gd name="connsiteX6" fmla="*/ 0 w 3942641"/>
              <a:gd name="connsiteY6" fmla="*/ 3942640 h 3942640"/>
              <a:gd name="connsiteX7" fmla="*/ 0 w 3942641"/>
              <a:gd name="connsiteY7" fmla="*/ 0 h 394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641" h="3942640">
                <a:moveTo>
                  <a:pt x="0" y="0"/>
                </a:moveTo>
                <a:lnTo>
                  <a:pt x="1703063" y="0"/>
                </a:lnTo>
                <a:lnTo>
                  <a:pt x="1709058" y="118711"/>
                </a:lnTo>
                <a:cubicBezTo>
                  <a:pt x="1823023" y="1240913"/>
                  <a:pt x="2715175" y="2133065"/>
                  <a:pt x="3837377" y="2247030"/>
                </a:cubicBezTo>
                <a:lnTo>
                  <a:pt x="3942641" y="2252346"/>
                </a:lnTo>
                <a:lnTo>
                  <a:pt x="3942641" y="3942640"/>
                </a:lnTo>
                <a:lnTo>
                  <a:pt x="0" y="3942640"/>
                </a:lnTo>
                <a:lnTo>
                  <a:pt x="0" y="0"/>
                </a:lnTo>
                <a:close/>
              </a:path>
            </a:pathLst>
          </a:cu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BC1C10A5-A352-834C-BCDD-2999E145D7FD}"/>
              </a:ext>
            </a:extLst>
          </p:cNvPr>
          <p:cNvSpPr/>
          <p:nvPr/>
        </p:nvSpPr>
        <p:spPr>
          <a:xfrm>
            <a:off x="7047502" y="8396208"/>
            <a:ext cx="3942641" cy="3942640"/>
          </a:xfrm>
          <a:custGeom>
            <a:avLst/>
            <a:gdLst>
              <a:gd name="connsiteX0" fmla="*/ 2239580 w 3942641"/>
              <a:gd name="connsiteY0" fmla="*/ 0 h 3942640"/>
              <a:gd name="connsiteX1" fmla="*/ 3942641 w 3942641"/>
              <a:gd name="connsiteY1" fmla="*/ 0 h 3942640"/>
              <a:gd name="connsiteX2" fmla="*/ 3942641 w 3942641"/>
              <a:gd name="connsiteY2" fmla="*/ 3942640 h 3942640"/>
              <a:gd name="connsiteX3" fmla="*/ 0 w 3942641"/>
              <a:gd name="connsiteY3" fmla="*/ 3942640 h 3942640"/>
              <a:gd name="connsiteX4" fmla="*/ 0 w 3942641"/>
              <a:gd name="connsiteY4" fmla="*/ 2252346 h 3942640"/>
              <a:gd name="connsiteX5" fmla="*/ 105266 w 3942641"/>
              <a:gd name="connsiteY5" fmla="*/ 2247030 h 3942640"/>
              <a:gd name="connsiteX6" fmla="*/ 2233585 w 3942641"/>
              <a:gd name="connsiteY6" fmla="*/ 118711 h 3942640"/>
              <a:gd name="connsiteX7" fmla="*/ 2239580 w 3942641"/>
              <a:gd name="connsiteY7" fmla="*/ 0 h 394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2641" h="3942640">
                <a:moveTo>
                  <a:pt x="2239580" y="0"/>
                </a:moveTo>
                <a:lnTo>
                  <a:pt x="3942641" y="0"/>
                </a:lnTo>
                <a:lnTo>
                  <a:pt x="3942641" y="3942640"/>
                </a:lnTo>
                <a:lnTo>
                  <a:pt x="0" y="3942640"/>
                </a:lnTo>
                <a:lnTo>
                  <a:pt x="0" y="2252346"/>
                </a:lnTo>
                <a:lnTo>
                  <a:pt x="105266" y="2247030"/>
                </a:lnTo>
                <a:cubicBezTo>
                  <a:pt x="1227468" y="2133065"/>
                  <a:pt x="2119620" y="1240913"/>
                  <a:pt x="2233585" y="118711"/>
                </a:cubicBezTo>
                <a:lnTo>
                  <a:pt x="2239580" y="0"/>
                </a:lnTo>
                <a:close/>
              </a:path>
            </a:pathLst>
          </a:cu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62903EEB-CC3E-E147-97F3-597203AC75B0}"/>
              </a:ext>
            </a:extLst>
          </p:cNvPr>
          <p:cNvGrpSpPr/>
          <p:nvPr/>
        </p:nvGrpSpPr>
        <p:grpSpPr>
          <a:xfrm>
            <a:off x="7505476" y="6872448"/>
            <a:ext cx="776813" cy="776810"/>
            <a:chOff x="4319588" y="2492375"/>
            <a:chExt cx="287338" cy="287338"/>
          </a:xfrm>
          <a:solidFill>
            <a:schemeClr val="bg1"/>
          </a:solidFill>
        </p:grpSpPr>
        <p:sp>
          <p:nvSpPr>
            <p:cNvPr id="61" name="Freeform 372">
              <a:extLst>
                <a:ext uri="{FF2B5EF4-FFF2-40B4-BE49-F238E27FC236}">
                  <a16:creationId xmlns:a16="http://schemas.microsoft.com/office/drawing/2014/main" id="{07C47551-9AD0-804C-B8BF-5F752462B6A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73">
              <a:extLst>
                <a:ext uri="{FF2B5EF4-FFF2-40B4-BE49-F238E27FC236}">
                  <a16:creationId xmlns:a16="http://schemas.microsoft.com/office/drawing/2014/main" id="{DF7AFCFD-4F25-5A48-AC68-CE5D86CD3CF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C631573F-DDB5-E847-981B-037AF00956C1}"/>
              </a:ext>
            </a:extLst>
          </p:cNvPr>
          <p:cNvGrpSpPr/>
          <p:nvPr/>
        </p:nvGrpSpPr>
        <p:grpSpPr>
          <a:xfrm>
            <a:off x="5502709" y="8976715"/>
            <a:ext cx="826407" cy="830029"/>
            <a:chOff x="9161458" y="1803401"/>
            <a:chExt cx="360368" cy="361949"/>
          </a:xfrm>
          <a:solidFill>
            <a:schemeClr val="bg1"/>
          </a:solidFill>
        </p:grpSpPr>
        <p:sp>
          <p:nvSpPr>
            <p:cNvPr id="64" name="Freeform 101">
              <a:extLst>
                <a:ext uri="{FF2B5EF4-FFF2-40B4-BE49-F238E27FC236}">
                  <a16:creationId xmlns:a16="http://schemas.microsoft.com/office/drawing/2014/main" id="{A44AC86D-2556-A542-8FB7-8402BDA7C96A}"/>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102">
              <a:extLst>
                <a:ext uri="{FF2B5EF4-FFF2-40B4-BE49-F238E27FC236}">
                  <a16:creationId xmlns:a16="http://schemas.microsoft.com/office/drawing/2014/main" id="{C061A4CC-E19B-C444-A138-B4C649BB7617}"/>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3">
              <a:extLst>
                <a:ext uri="{FF2B5EF4-FFF2-40B4-BE49-F238E27FC236}">
                  <a16:creationId xmlns:a16="http://schemas.microsoft.com/office/drawing/2014/main" id="{66D7362F-258F-F34C-A318-7E1B276F699F}"/>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04">
              <a:extLst>
                <a:ext uri="{FF2B5EF4-FFF2-40B4-BE49-F238E27FC236}">
                  <a16:creationId xmlns:a16="http://schemas.microsoft.com/office/drawing/2014/main" id="{7F332BC8-AA0E-6144-8F4F-1CCFA36DCE36}"/>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105">
              <a:extLst>
                <a:ext uri="{FF2B5EF4-FFF2-40B4-BE49-F238E27FC236}">
                  <a16:creationId xmlns:a16="http://schemas.microsoft.com/office/drawing/2014/main" id="{9DF4D788-3604-154B-9532-5CB38973FC24}"/>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9" name="Group 68">
            <a:extLst>
              <a:ext uri="{FF2B5EF4-FFF2-40B4-BE49-F238E27FC236}">
                <a16:creationId xmlns:a16="http://schemas.microsoft.com/office/drawing/2014/main" id="{AF2E9EB7-7EAD-5041-BCBA-C7FECD911EC0}"/>
              </a:ext>
            </a:extLst>
          </p:cNvPr>
          <p:cNvGrpSpPr/>
          <p:nvPr/>
        </p:nvGrpSpPr>
        <p:grpSpPr>
          <a:xfrm>
            <a:off x="7458314" y="8839424"/>
            <a:ext cx="871135" cy="832759"/>
            <a:chOff x="4833935" y="3983047"/>
            <a:chExt cx="360361" cy="344489"/>
          </a:xfrm>
          <a:solidFill>
            <a:schemeClr val="bg1"/>
          </a:solidFill>
        </p:grpSpPr>
        <p:sp>
          <p:nvSpPr>
            <p:cNvPr id="70" name="Freeform 69">
              <a:extLst>
                <a:ext uri="{FF2B5EF4-FFF2-40B4-BE49-F238E27FC236}">
                  <a16:creationId xmlns:a16="http://schemas.microsoft.com/office/drawing/2014/main" id="{11568C01-FDF2-9648-85B1-C7AC5B3B1B2D}"/>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70">
              <a:extLst>
                <a:ext uri="{FF2B5EF4-FFF2-40B4-BE49-F238E27FC236}">
                  <a16:creationId xmlns:a16="http://schemas.microsoft.com/office/drawing/2014/main" id="{A3C3DE36-0412-E54E-86F1-0CD48479CB04}"/>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71">
              <a:extLst>
                <a:ext uri="{FF2B5EF4-FFF2-40B4-BE49-F238E27FC236}">
                  <a16:creationId xmlns:a16="http://schemas.microsoft.com/office/drawing/2014/main" id="{1972B027-D984-7940-AD8A-081507967ED4}"/>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72">
              <a:extLst>
                <a:ext uri="{FF2B5EF4-FFF2-40B4-BE49-F238E27FC236}">
                  <a16:creationId xmlns:a16="http://schemas.microsoft.com/office/drawing/2014/main" id="{087FEC92-EC6B-5144-91BA-284FE1B71EF2}"/>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4" name="Group 73">
            <a:extLst>
              <a:ext uri="{FF2B5EF4-FFF2-40B4-BE49-F238E27FC236}">
                <a16:creationId xmlns:a16="http://schemas.microsoft.com/office/drawing/2014/main" id="{0D988CFA-6BD6-D147-8DBA-CBCC2CD5FCB4}"/>
              </a:ext>
            </a:extLst>
          </p:cNvPr>
          <p:cNvGrpSpPr/>
          <p:nvPr/>
        </p:nvGrpSpPr>
        <p:grpSpPr>
          <a:xfrm>
            <a:off x="5349506" y="6790312"/>
            <a:ext cx="943515" cy="947668"/>
            <a:chOff x="5554663" y="3971925"/>
            <a:chExt cx="360362" cy="361951"/>
          </a:xfrm>
          <a:solidFill>
            <a:schemeClr val="bg1"/>
          </a:solidFill>
        </p:grpSpPr>
        <p:sp>
          <p:nvSpPr>
            <p:cNvPr id="75" name="Freeform 74">
              <a:extLst>
                <a:ext uri="{FF2B5EF4-FFF2-40B4-BE49-F238E27FC236}">
                  <a16:creationId xmlns:a16="http://schemas.microsoft.com/office/drawing/2014/main" id="{666A635E-36F2-7141-9E40-801016544A22}"/>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76" name="Freeform 75">
              <a:extLst>
                <a:ext uri="{FF2B5EF4-FFF2-40B4-BE49-F238E27FC236}">
                  <a16:creationId xmlns:a16="http://schemas.microsoft.com/office/drawing/2014/main" id="{69014449-5DF7-B64C-A7C3-ACE0DE560C6D}"/>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80" name="Grupo 298">
            <a:extLst>
              <a:ext uri="{FF2B5EF4-FFF2-40B4-BE49-F238E27FC236}">
                <a16:creationId xmlns:a16="http://schemas.microsoft.com/office/drawing/2014/main" id="{5E9B0FEC-FBE2-7F4E-9417-6C0C4AC24A3C}"/>
              </a:ext>
            </a:extLst>
          </p:cNvPr>
          <p:cNvGrpSpPr/>
          <p:nvPr/>
        </p:nvGrpSpPr>
        <p:grpSpPr>
          <a:xfrm flipH="1">
            <a:off x="7802022" y="4508209"/>
            <a:ext cx="2825972" cy="1661995"/>
            <a:chOff x="4247968" y="10718732"/>
            <a:chExt cx="3353991" cy="1661995"/>
          </a:xfrm>
        </p:grpSpPr>
        <p:sp>
          <p:nvSpPr>
            <p:cNvPr id="81" name="CuadroTexto 395">
              <a:extLst>
                <a:ext uri="{FF2B5EF4-FFF2-40B4-BE49-F238E27FC236}">
                  <a16:creationId xmlns:a16="http://schemas.microsoft.com/office/drawing/2014/main" id="{A5695BBA-9D76-4545-B159-3846B27D3751}"/>
                </a:ext>
              </a:extLst>
            </p:cNvPr>
            <p:cNvSpPr txBox="1"/>
            <p:nvPr/>
          </p:nvSpPr>
          <p:spPr>
            <a:xfrm flipH="1">
              <a:off x="4263265" y="10718732"/>
              <a:ext cx="2382675" cy="461665"/>
            </a:xfrm>
            <a:prstGeom prst="rect">
              <a:avLst/>
            </a:prstGeom>
            <a:noFill/>
          </p:spPr>
          <p:txBody>
            <a:bodyPr wrap="square" rtlCol="0">
              <a:spAutoFit/>
            </a:bodyPr>
            <a:lstStyle/>
            <a:p>
              <a:pPr algn="r"/>
              <a:r>
                <a:rPr lang="en-US" sz="2400" b="1" dirty="0">
                  <a:solidFill>
                    <a:schemeClr val="tx2"/>
                  </a:solidFill>
                  <a:latin typeface="Lato" charset="0"/>
                  <a:ea typeface="Lato" charset="0"/>
                  <a:cs typeface="Lato" charset="0"/>
                </a:rPr>
                <a:t>Analyze</a:t>
              </a:r>
            </a:p>
          </p:txBody>
        </p:sp>
        <p:sp>
          <p:nvSpPr>
            <p:cNvPr id="82" name="Rectangle 40">
              <a:extLst>
                <a:ext uri="{FF2B5EF4-FFF2-40B4-BE49-F238E27FC236}">
                  <a16:creationId xmlns:a16="http://schemas.microsoft.com/office/drawing/2014/main" id="{F0F99580-3422-4A4C-87D7-E2C4D10CF0EE}"/>
                </a:ext>
              </a:extLst>
            </p:cNvPr>
            <p:cNvSpPr/>
            <p:nvPr/>
          </p:nvSpPr>
          <p:spPr>
            <a:xfrm>
              <a:off x="4247968" y="11180398"/>
              <a:ext cx="3353991" cy="1200329"/>
            </a:xfrm>
            <a:prstGeom prst="rect">
              <a:avLst/>
            </a:prstGeom>
          </p:spPr>
          <p:txBody>
            <a:bodyPr wrap="square">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83" name="Grupo 298">
            <a:extLst>
              <a:ext uri="{FF2B5EF4-FFF2-40B4-BE49-F238E27FC236}">
                <a16:creationId xmlns:a16="http://schemas.microsoft.com/office/drawing/2014/main" id="{ED284E1A-859D-994F-88A5-07CEFAF1B01D}"/>
              </a:ext>
            </a:extLst>
          </p:cNvPr>
          <p:cNvGrpSpPr/>
          <p:nvPr/>
        </p:nvGrpSpPr>
        <p:grpSpPr>
          <a:xfrm>
            <a:off x="3201942" y="4508209"/>
            <a:ext cx="2825972" cy="1661995"/>
            <a:chOff x="4247968" y="10718732"/>
            <a:chExt cx="3353991" cy="1661995"/>
          </a:xfrm>
        </p:grpSpPr>
        <p:sp>
          <p:nvSpPr>
            <p:cNvPr id="84" name="CuadroTexto 395">
              <a:extLst>
                <a:ext uri="{FF2B5EF4-FFF2-40B4-BE49-F238E27FC236}">
                  <a16:creationId xmlns:a16="http://schemas.microsoft.com/office/drawing/2014/main" id="{5C655FDA-1E95-D841-AD21-8C7A7773FD7A}"/>
                </a:ext>
              </a:extLst>
            </p:cNvPr>
            <p:cNvSpPr txBox="1"/>
            <p:nvPr/>
          </p:nvSpPr>
          <p:spPr>
            <a:xfrm flipH="1">
              <a:off x="4263265" y="10718732"/>
              <a:ext cx="2382675" cy="461665"/>
            </a:xfrm>
            <a:prstGeom prst="rect">
              <a:avLst/>
            </a:prstGeom>
            <a:noFill/>
          </p:spPr>
          <p:txBody>
            <a:bodyPr wrap="square" rtlCol="0">
              <a:spAutoFit/>
            </a:bodyPr>
            <a:lstStyle/>
            <a:p>
              <a:r>
                <a:rPr lang="en-US" sz="2400" b="1" dirty="0">
                  <a:solidFill>
                    <a:schemeClr val="tx2"/>
                  </a:solidFill>
                  <a:latin typeface="Lato" charset="0"/>
                  <a:ea typeface="Lato" charset="0"/>
                  <a:cs typeface="Lato" charset="0"/>
                </a:rPr>
                <a:t>Develop</a:t>
              </a:r>
            </a:p>
          </p:txBody>
        </p:sp>
        <p:sp>
          <p:nvSpPr>
            <p:cNvPr id="85" name="Rectangle 40">
              <a:extLst>
                <a:ext uri="{FF2B5EF4-FFF2-40B4-BE49-F238E27FC236}">
                  <a16:creationId xmlns:a16="http://schemas.microsoft.com/office/drawing/2014/main" id="{EE9747A7-3CB2-B24B-BB91-CC40668C4B79}"/>
                </a:ext>
              </a:extLst>
            </p:cNvPr>
            <p:cNvSpPr/>
            <p:nvPr/>
          </p:nvSpPr>
          <p:spPr>
            <a:xfrm>
              <a:off x="4247968" y="11180398"/>
              <a:ext cx="3353991"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86" name="Grupo 298">
            <a:extLst>
              <a:ext uri="{FF2B5EF4-FFF2-40B4-BE49-F238E27FC236}">
                <a16:creationId xmlns:a16="http://schemas.microsoft.com/office/drawing/2014/main" id="{A0A2A815-174E-8044-A9F5-DB3FA9BDA3B3}"/>
              </a:ext>
            </a:extLst>
          </p:cNvPr>
          <p:cNvGrpSpPr/>
          <p:nvPr/>
        </p:nvGrpSpPr>
        <p:grpSpPr>
          <a:xfrm flipH="1">
            <a:off x="7802022" y="10398063"/>
            <a:ext cx="2825972" cy="1661995"/>
            <a:chOff x="4247968" y="10718732"/>
            <a:chExt cx="3353991" cy="1661995"/>
          </a:xfrm>
        </p:grpSpPr>
        <p:sp>
          <p:nvSpPr>
            <p:cNvPr id="87" name="CuadroTexto 395">
              <a:extLst>
                <a:ext uri="{FF2B5EF4-FFF2-40B4-BE49-F238E27FC236}">
                  <a16:creationId xmlns:a16="http://schemas.microsoft.com/office/drawing/2014/main" id="{B6700814-CF2A-A146-B188-EAC9D26B84BF}"/>
                </a:ext>
              </a:extLst>
            </p:cNvPr>
            <p:cNvSpPr txBox="1"/>
            <p:nvPr/>
          </p:nvSpPr>
          <p:spPr>
            <a:xfrm flipH="1">
              <a:off x="4263265" y="10718732"/>
              <a:ext cx="2382675" cy="461665"/>
            </a:xfrm>
            <a:prstGeom prst="rect">
              <a:avLst/>
            </a:prstGeom>
            <a:noFill/>
          </p:spPr>
          <p:txBody>
            <a:bodyPr wrap="square" rtlCol="0">
              <a:spAutoFit/>
            </a:bodyPr>
            <a:lstStyle/>
            <a:p>
              <a:pPr algn="r"/>
              <a:r>
                <a:rPr lang="en-US" sz="2400" b="1" dirty="0">
                  <a:solidFill>
                    <a:schemeClr val="tx2"/>
                  </a:solidFill>
                  <a:latin typeface="Lato" charset="0"/>
                  <a:ea typeface="Lato" charset="0"/>
                  <a:cs typeface="Lato" charset="0"/>
                </a:rPr>
                <a:t>Identify</a:t>
              </a:r>
            </a:p>
          </p:txBody>
        </p:sp>
        <p:sp>
          <p:nvSpPr>
            <p:cNvPr id="88" name="Rectangle 40">
              <a:extLst>
                <a:ext uri="{FF2B5EF4-FFF2-40B4-BE49-F238E27FC236}">
                  <a16:creationId xmlns:a16="http://schemas.microsoft.com/office/drawing/2014/main" id="{5778EA7E-8357-4544-BF18-E0F8891261FD}"/>
                </a:ext>
              </a:extLst>
            </p:cNvPr>
            <p:cNvSpPr/>
            <p:nvPr/>
          </p:nvSpPr>
          <p:spPr>
            <a:xfrm>
              <a:off x="4247968" y="11180398"/>
              <a:ext cx="3353991" cy="1200329"/>
            </a:xfrm>
            <a:prstGeom prst="rect">
              <a:avLst/>
            </a:prstGeom>
          </p:spPr>
          <p:txBody>
            <a:bodyPr wrap="square">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89" name="Grupo 298">
            <a:extLst>
              <a:ext uri="{FF2B5EF4-FFF2-40B4-BE49-F238E27FC236}">
                <a16:creationId xmlns:a16="http://schemas.microsoft.com/office/drawing/2014/main" id="{DD034E58-B384-0B43-8047-E58711F2D234}"/>
              </a:ext>
            </a:extLst>
          </p:cNvPr>
          <p:cNvGrpSpPr/>
          <p:nvPr/>
        </p:nvGrpSpPr>
        <p:grpSpPr>
          <a:xfrm>
            <a:off x="3201942" y="10398063"/>
            <a:ext cx="2825972" cy="1661995"/>
            <a:chOff x="4247968" y="10718732"/>
            <a:chExt cx="3353991" cy="1661995"/>
          </a:xfrm>
        </p:grpSpPr>
        <p:sp>
          <p:nvSpPr>
            <p:cNvPr id="90" name="CuadroTexto 395">
              <a:extLst>
                <a:ext uri="{FF2B5EF4-FFF2-40B4-BE49-F238E27FC236}">
                  <a16:creationId xmlns:a16="http://schemas.microsoft.com/office/drawing/2014/main" id="{84100175-BA8C-B14B-B142-2F884843BBE7}"/>
                </a:ext>
              </a:extLst>
            </p:cNvPr>
            <p:cNvSpPr txBox="1"/>
            <p:nvPr/>
          </p:nvSpPr>
          <p:spPr>
            <a:xfrm flipH="1">
              <a:off x="4263265" y="10718732"/>
              <a:ext cx="2382675" cy="461665"/>
            </a:xfrm>
            <a:prstGeom prst="rect">
              <a:avLst/>
            </a:prstGeom>
            <a:noFill/>
          </p:spPr>
          <p:txBody>
            <a:bodyPr wrap="square" rtlCol="0">
              <a:spAutoFit/>
            </a:bodyPr>
            <a:lstStyle/>
            <a:p>
              <a:r>
                <a:rPr lang="en-US" sz="2400" b="1" dirty="0">
                  <a:solidFill>
                    <a:schemeClr val="tx2"/>
                  </a:solidFill>
                  <a:latin typeface="Lato" charset="0"/>
                  <a:ea typeface="Lato" charset="0"/>
                  <a:cs typeface="Lato" charset="0"/>
                </a:rPr>
                <a:t>Advertise</a:t>
              </a:r>
            </a:p>
          </p:txBody>
        </p:sp>
        <p:sp>
          <p:nvSpPr>
            <p:cNvPr id="91" name="Rectangle 40">
              <a:extLst>
                <a:ext uri="{FF2B5EF4-FFF2-40B4-BE49-F238E27FC236}">
                  <a16:creationId xmlns:a16="http://schemas.microsoft.com/office/drawing/2014/main" id="{54DD33BE-E8A1-1343-8878-1092E9A9393E}"/>
                </a:ext>
              </a:extLst>
            </p:cNvPr>
            <p:cNvSpPr/>
            <p:nvPr/>
          </p:nvSpPr>
          <p:spPr>
            <a:xfrm>
              <a:off x="4247968" y="11180398"/>
              <a:ext cx="3353991"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93" name="TextBox 92">
            <a:extLst>
              <a:ext uri="{FF2B5EF4-FFF2-40B4-BE49-F238E27FC236}">
                <a16:creationId xmlns:a16="http://schemas.microsoft.com/office/drawing/2014/main" id="{E1083BB3-A4F0-254E-BF94-25B2DC16956B}"/>
              </a:ext>
            </a:extLst>
          </p:cNvPr>
          <p:cNvSpPr txBox="1"/>
          <p:nvPr/>
        </p:nvSpPr>
        <p:spPr>
          <a:xfrm>
            <a:off x="13470238" y="6794656"/>
            <a:ext cx="8079609" cy="5693866"/>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a:p>
            <a:endParaRPr lang="en-US" sz="2800" dirty="0">
              <a:latin typeface="Lato Light" panose="020F0502020204030203" pitchFamily="34" charset="0"/>
              <a:ea typeface="Lato Light" panose="020F0502020204030203" pitchFamily="34" charset="0"/>
              <a:cs typeface="Lato Light" panose="020F0502020204030203" pitchFamily="34" charset="0"/>
            </a:endParaRPr>
          </a:p>
          <a:p>
            <a:r>
              <a:rPr lang="en-US" sz="28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 online that’s where your customers, to get your company’s name out there.</a:t>
            </a:r>
          </a:p>
          <a:p>
            <a:endParaRPr lang="en-US" sz="2800" dirty="0">
              <a:latin typeface="Lato Light" panose="020F0502020204030203" pitchFamily="34" charset="0"/>
              <a:ea typeface="Lato Light" panose="020F0502020204030203" pitchFamily="34" charset="0"/>
              <a:cs typeface="Lato Light" panose="020F0502020204030203" pitchFamily="34" charset="0"/>
            </a:endParaRPr>
          </a:p>
          <a:p>
            <a:r>
              <a:rPr lang="en-US" sz="2800" dirty="0">
                <a:latin typeface="Lato Light" panose="020F0502020204030203" pitchFamily="34" charset="0"/>
                <a:ea typeface="Lato Light" panose="020F0502020204030203" pitchFamily="34" charset="0"/>
                <a:cs typeface="Lato Light" panose="020F0502020204030203" pitchFamily="34" charset="0"/>
              </a:rPr>
              <a:t>Secret that you need to be visible online that’s where your customers, to get your company’s name out there.</a:t>
            </a:r>
          </a:p>
        </p:txBody>
      </p:sp>
      <p:sp>
        <p:nvSpPr>
          <p:cNvPr id="94" name="TextBox 93">
            <a:extLst>
              <a:ext uri="{FF2B5EF4-FFF2-40B4-BE49-F238E27FC236}">
                <a16:creationId xmlns:a16="http://schemas.microsoft.com/office/drawing/2014/main" id="{97451721-022F-3D42-9DDC-52B6260E676F}"/>
              </a:ext>
            </a:extLst>
          </p:cNvPr>
          <p:cNvSpPr txBox="1"/>
          <p:nvPr/>
        </p:nvSpPr>
        <p:spPr>
          <a:xfrm>
            <a:off x="13469440" y="4067859"/>
            <a:ext cx="5774790" cy="1200329"/>
          </a:xfrm>
          <a:prstGeom prst="rect">
            <a:avLst/>
          </a:prstGeom>
          <a:noFill/>
        </p:spPr>
        <p:txBody>
          <a:bodyPr wrap="square" rtlCol="0">
            <a:spAutoFit/>
          </a:bodyPr>
          <a:lstStyle/>
          <a:p>
            <a:r>
              <a:rPr lang="en-US" dirty="0">
                <a:solidFill>
                  <a:schemeClr val="tx2"/>
                </a:solidFill>
                <a:latin typeface="Lato Medium" panose="020F0502020204030203" pitchFamily="34" charset="0"/>
                <a:ea typeface="Lato Medium" panose="020F0502020204030203" pitchFamily="34" charset="0"/>
                <a:cs typeface="Lato Medium" panose="020F0502020204030203" pitchFamily="34" charset="0"/>
              </a:rPr>
              <a:t>Product should meet a certain consumer.</a:t>
            </a:r>
          </a:p>
        </p:txBody>
      </p:sp>
      <p:grpSp>
        <p:nvGrpSpPr>
          <p:cNvPr id="45" name="Grupo 349">
            <a:extLst>
              <a:ext uri="{FF2B5EF4-FFF2-40B4-BE49-F238E27FC236}">
                <a16:creationId xmlns:a16="http://schemas.microsoft.com/office/drawing/2014/main" id="{DE321253-EC23-BD4E-BAC6-B87F1632964B}"/>
              </a:ext>
            </a:extLst>
          </p:cNvPr>
          <p:cNvGrpSpPr/>
          <p:nvPr/>
        </p:nvGrpSpPr>
        <p:grpSpPr>
          <a:xfrm>
            <a:off x="2668308" y="1022190"/>
            <a:ext cx="19041035" cy="2561450"/>
            <a:chOff x="2668308" y="861425"/>
            <a:chExt cx="19041035" cy="2561450"/>
          </a:xfrm>
        </p:grpSpPr>
        <p:sp>
          <p:nvSpPr>
            <p:cNvPr id="46" name="CuadroTexto 350">
              <a:extLst>
                <a:ext uri="{FF2B5EF4-FFF2-40B4-BE49-F238E27FC236}">
                  <a16:creationId xmlns:a16="http://schemas.microsoft.com/office/drawing/2014/main" id="{FE74FA2C-82BA-8046-BB59-6BCEAFFF365E}"/>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7" name="CuadroTexto 351">
              <a:extLst>
                <a:ext uri="{FF2B5EF4-FFF2-40B4-BE49-F238E27FC236}">
                  <a16:creationId xmlns:a16="http://schemas.microsoft.com/office/drawing/2014/main" id="{5CB4C048-F8C8-AB48-B919-C965E396EB9B}"/>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45685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Freeform 124">
            <a:extLst>
              <a:ext uri="{FF2B5EF4-FFF2-40B4-BE49-F238E27FC236}">
                <a16:creationId xmlns:a16="http://schemas.microsoft.com/office/drawing/2014/main" id="{1F4C6FB6-711E-144A-A32A-C2B9D9844E08}"/>
              </a:ext>
            </a:extLst>
          </p:cNvPr>
          <p:cNvSpPr/>
          <p:nvPr/>
        </p:nvSpPr>
        <p:spPr>
          <a:xfrm rot="3600000" flipH="1">
            <a:off x="10424817" y="6287864"/>
            <a:ext cx="1919822" cy="1147059"/>
          </a:xfrm>
          <a:custGeom>
            <a:avLst/>
            <a:gdLst>
              <a:gd name="connsiteX0" fmla="*/ 1919822 w 1919822"/>
              <a:gd name="connsiteY0" fmla="*/ 570187 h 1147059"/>
              <a:gd name="connsiteX1" fmla="*/ 1838454 w 1919822"/>
              <a:gd name="connsiteY1" fmla="*/ 520276 h 1147059"/>
              <a:gd name="connsiteX2" fmla="*/ 549323 w 1919822"/>
              <a:gd name="connsiteY2" fmla="*/ 29241 h 1147059"/>
              <a:gd name="connsiteX3" fmla="*/ 353313 w 1919822"/>
              <a:gd name="connsiteY3" fmla="*/ 0 h 1147059"/>
              <a:gd name="connsiteX4" fmla="*/ 347963 w 1919822"/>
              <a:gd name="connsiteY4" fmla="*/ 13571 h 1147059"/>
              <a:gd name="connsiteX5" fmla="*/ 75027 w 1919822"/>
              <a:gd name="connsiteY5" fmla="*/ 484001 h 1147059"/>
              <a:gd name="connsiteX6" fmla="*/ 0 w 1919822"/>
              <a:gd name="connsiteY6" fmla="*/ 570461 h 1147059"/>
              <a:gd name="connsiteX7" fmla="*/ 75028 w 1919822"/>
              <a:gd name="connsiteY7" fmla="*/ 656921 h 1147059"/>
              <a:gd name="connsiteX8" fmla="*/ 347964 w 1919822"/>
              <a:gd name="connsiteY8" fmla="*/ 1127351 h 1147059"/>
              <a:gd name="connsiteX9" fmla="*/ 355734 w 1919822"/>
              <a:gd name="connsiteY9" fmla="*/ 1147059 h 1147059"/>
              <a:gd name="connsiteX10" fmla="*/ 534143 w 1919822"/>
              <a:gd name="connsiteY10" fmla="*/ 1120445 h 1147059"/>
              <a:gd name="connsiteX11" fmla="*/ 1823276 w 1919822"/>
              <a:gd name="connsiteY11" fmla="*/ 629408 h 1147059"/>
              <a:gd name="connsiteX12" fmla="*/ 1919822 w 1919822"/>
              <a:gd name="connsiteY12" fmla="*/ 570187 h 114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9822" h="1147059">
                <a:moveTo>
                  <a:pt x="1919822" y="570187"/>
                </a:moveTo>
                <a:lnTo>
                  <a:pt x="1838454" y="520276"/>
                </a:lnTo>
                <a:cubicBezTo>
                  <a:pt x="1401550" y="268029"/>
                  <a:pt x="955243" y="103713"/>
                  <a:pt x="549323" y="29241"/>
                </a:cubicBezTo>
                <a:lnTo>
                  <a:pt x="353313" y="0"/>
                </a:lnTo>
                <a:lnTo>
                  <a:pt x="347963" y="13571"/>
                </a:lnTo>
                <a:cubicBezTo>
                  <a:pt x="269452" y="194030"/>
                  <a:pt x="177505" y="352676"/>
                  <a:pt x="75027" y="484001"/>
                </a:cubicBezTo>
                <a:lnTo>
                  <a:pt x="0" y="570461"/>
                </a:lnTo>
                <a:lnTo>
                  <a:pt x="75028" y="656921"/>
                </a:lnTo>
                <a:cubicBezTo>
                  <a:pt x="177504" y="788246"/>
                  <a:pt x="269451" y="946893"/>
                  <a:pt x="347964" y="1127351"/>
                </a:cubicBezTo>
                <a:lnTo>
                  <a:pt x="355734" y="1147059"/>
                </a:lnTo>
                <a:lnTo>
                  <a:pt x="534143" y="1120445"/>
                </a:lnTo>
                <a:cubicBezTo>
                  <a:pt x="940064" y="1045972"/>
                  <a:pt x="1386372" y="881655"/>
                  <a:pt x="1823276" y="629408"/>
                </a:cubicBezTo>
                <a:lnTo>
                  <a:pt x="1919822" y="57018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a:extLst>
              <a:ext uri="{FF2B5EF4-FFF2-40B4-BE49-F238E27FC236}">
                <a16:creationId xmlns:a16="http://schemas.microsoft.com/office/drawing/2014/main" id="{F862A3A3-0A7A-7D4B-908B-BF776C6B610B}"/>
              </a:ext>
            </a:extLst>
          </p:cNvPr>
          <p:cNvSpPr/>
          <p:nvPr/>
        </p:nvSpPr>
        <p:spPr>
          <a:xfrm rot="3600000" flipH="1">
            <a:off x="12420955" y="6165329"/>
            <a:ext cx="1288278" cy="1675402"/>
          </a:xfrm>
          <a:custGeom>
            <a:avLst/>
            <a:gdLst>
              <a:gd name="connsiteX0" fmla="*/ 1285277 w 1288278"/>
              <a:gd name="connsiteY0" fmla="*/ 0 h 1675402"/>
              <a:gd name="connsiteX1" fmla="*/ 1186177 w 1288278"/>
              <a:gd name="connsiteY1" fmla="*/ 53752 h 1675402"/>
              <a:gd name="connsiteX2" fmla="*/ 116360 w 1288278"/>
              <a:gd name="connsiteY2" fmla="*/ 924655 h 1675402"/>
              <a:gd name="connsiteX3" fmla="*/ 0 w 1288278"/>
              <a:gd name="connsiteY3" fmla="*/ 1071020 h 1675402"/>
              <a:gd name="connsiteX4" fmla="*/ 2110 w 1288278"/>
              <a:gd name="connsiteY4" fmla="*/ 1073675 h 1675402"/>
              <a:gd name="connsiteX5" fmla="*/ 273046 w 1288278"/>
              <a:gd name="connsiteY5" fmla="*/ 1545259 h 1675402"/>
              <a:gd name="connsiteX6" fmla="*/ 317984 w 1288278"/>
              <a:gd name="connsiteY6" fmla="*/ 1675402 h 1675402"/>
              <a:gd name="connsiteX7" fmla="*/ 453159 w 1288278"/>
              <a:gd name="connsiteY7" fmla="*/ 1649248 h 1675402"/>
              <a:gd name="connsiteX8" fmla="*/ 997031 w 1288278"/>
              <a:gd name="connsiteY8" fmla="*/ 1648093 h 1675402"/>
              <a:gd name="connsiteX9" fmla="*/ 1000385 w 1288278"/>
              <a:gd name="connsiteY9" fmla="*/ 1648593 h 1675402"/>
              <a:gd name="connsiteX10" fmla="*/ 1068961 w 1288278"/>
              <a:gd name="connsiteY10" fmla="*/ 1474640 h 1675402"/>
              <a:gd name="connsiteX11" fmla="*/ 1288278 w 1288278"/>
              <a:gd name="connsiteY11" fmla="*/ 112700 h 1675402"/>
              <a:gd name="connsiteX12" fmla="*/ 1285277 w 1288278"/>
              <a:gd name="connsiteY12" fmla="*/ 0 h 167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8278" h="1675402">
                <a:moveTo>
                  <a:pt x="1285277" y="0"/>
                </a:moveTo>
                <a:lnTo>
                  <a:pt x="1186177" y="53752"/>
                </a:lnTo>
                <a:cubicBezTo>
                  <a:pt x="749273" y="305998"/>
                  <a:pt x="383816" y="610354"/>
                  <a:pt x="116360" y="924655"/>
                </a:cubicBezTo>
                <a:lnTo>
                  <a:pt x="0" y="1071020"/>
                </a:lnTo>
                <a:lnTo>
                  <a:pt x="2110" y="1073675"/>
                </a:lnTo>
                <a:cubicBezTo>
                  <a:pt x="119135" y="1231897"/>
                  <a:pt x="210554" y="1390849"/>
                  <a:pt x="273046" y="1545259"/>
                </a:cubicBezTo>
                <a:lnTo>
                  <a:pt x="317984" y="1675402"/>
                </a:lnTo>
                <a:lnTo>
                  <a:pt x="453159" y="1649248"/>
                </a:lnTo>
                <a:cubicBezTo>
                  <a:pt x="618128" y="1626162"/>
                  <a:pt x="801494" y="1625857"/>
                  <a:pt x="997031" y="1648093"/>
                </a:cubicBezTo>
                <a:lnTo>
                  <a:pt x="1000385" y="1648593"/>
                </a:lnTo>
                <a:lnTo>
                  <a:pt x="1068961" y="1474640"/>
                </a:lnTo>
                <a:cubicBezTo>
                  <a:pt x="1207426" y="1085866"/>
                  <a:pt x="1288277" y="617193"/>
                  <a:pt x="1288278" y="112700"/>
                </a:cubicBezTo>
                <a:lnTo>
                  <a:pt x="1285277"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a:extLst>
              <a:ext uri="{FF2B5EF4-FFF2-40B4-BE49-F238E27FC236}">
                <a16:creationId xmlns:a16="http://schemas.microsoft.com/office/drawing/2014/main" id="{89275504-EE24-1E43-AFF3-304E6BBD7AA9}"/>
              </a:ext>
            </a:extLst>
          </p:cNvPr>
          <p:cNvSpPr/>
          <p:nvPr/>
        </p:nvSpPr>
        <p:spPr>
          <a:xfrm rot="3600000" flipH="1">
            <a:off x="10024506" y="7552874"/>
            <a:ext cx="1280066" cy="1662752"/>
          </a:xfrm>
          <a:custGeom>
            <a:avLst/>
            <a:gdLst>
              <a:gd name="connsiteX0" fmla="*/ 994594 w 1280066"/>
              <a:gd name="connsiteY0" fmla="*/ 19774 h 1662752"/>
              <a:gd name="connsiteX1" fmla="*/ 973640 w 1280066"/>
              <a:gd name="connsiteY1" fmla="*/ 22900 h 1662752"/>
              <a:gd name="connsiteX2" fmla="*/ 429767 w 1280066"/>
              <a:gd name="connsiteY2" fmla="*/ 21745 h 1662752"/>
              <a:gd name="connsiteX3" fmla="*/ 317377 w 1280066"/>
              <a:gd name="connsiteY3" fmla="*/ 0 h 1662752"/>
              <a:gd name="connsiteX4" fmla="*/ 280014 w 1280066"/>
              <a:gd name="connsiteY4" fmla="*/ 108205 h 1662752"/>
              <a:gd name="connsiteX5" fmla="*/ 9078 w 1280066"/>
              <a:gd name="connsiteY5" fmla="*/ 579790 h 1662752"/>
              <a:gd name="connsiteX6" fmla="*/ 0 w 1280066"/>
              <a:gd name="connsiteY6" fmla="*/ 591208 h 1662752"/>
              <a:gd name="connsiteX7" fmla="*/ 123328 w 1280066"/>
              <a:gd name="connsiteY7" fmla="*/ 746338 h 1662752"/>
              <a:gd name="connsiteX8" fmla="*/ 1193144 w 1280066"/>
              <a:gd name="connsiteY8" fmla="*/ 1617241 h 1662752"/>
              <a:gd name="connsiteX9" fmla="*/ 1277052 w 1280066"/>
              <a:gd name="connsiteY9" fmla="*/ 1662752 h 1662752"/>
              <a:gd name="connsiteX10" fmla="*/ 1280066 w 1280066"/>
              <a:gd name="connsiteY10" fmla="*/ 1549530 h 1662752"/>
              <a:gd name="connsiteX11" fmla="*/ 1060749 w 1280066"/>
              <a:gd name="connsiteY11" fmla="*/ 187591 h 1662752"/>
              <a:gd name="connsiteX12" fmla="*/ 994594 w 1280066"/>
              <a:gd name="connsiteY12" fmla="*/ 19774 h 166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066" h="1662752">
                <a:moveTo>
                  <a:pt x="994594" y="19774"/>
                </a:moveTo>
                <a:lnTo>
                  <a:pt x="973640" y="22900"/>
                </a:lnTo>
                <a:cubicBezTo>
                  <a:pt x="778102" y="45136"/>
                  <a:pt x="594737" y="44831"/>
                  <a:pt x="429767" y="21745"/>
                </a:cubicBezTo>
                <a:lnTo>
                  <a:pt x="317377" y="0"/>
                </a:lnTo>
                <a:lnTo>
                  <a:pt x="280014" y="108205"/>
                </a:lnTo>
                <a:cubicBezTo>
                  <a:pt x="217522" y="262616"/>
                  <a:pt x="126103" y="421568"/>
                  <a:pt x="9078" y="579790"/>
                </a:cubicBezTo>
                <a:lnTo>
                  <a:pt x="0" y="591208"/>
                </a:lnTo>
                <a:lnTo>
                  <a:pt x="123328" y="746338"/>
                </a:lnTo>
                <a:cubicBezTo>
                  <a:pt x="390784" y="1060639"/>
                  <a:pt x="756241" y="1364994"/>
                  <a:pt x="1193144" y="1617241"/>
                </a:cubicBezTo>
                <a:lnTo>
                  <a:pt x="1277052" y="1662752"/>
                </a:lnTo>
                <a:lnTo>
                  <a:pt x="1280066" y="1549530"/>
                </a:lnTo>
                <a:cubicBezTo>
                  <a:pt x="1280066" y="1045037"/>
                  <a:pt x="1199214" y="576364"/>
                  <a:pt x="1060749" y="187591"/>
                </a:cubicBezTo>
                <a:lnTo>
                  <a:pt x="994594" y="1977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a:extLst>
              <a:ext uri="{FF2B5EF4-FFF2-40B4-BE49-F238E27FC236}">
                <a16:creationId xmlns:a16="http://schemas.microsoft.com/office/drawing/2014/main" id="{0D34D04C-5D23-3542-958F-8FFA87C2E826}"/>
              </a:ext>
            </a:extLst>
          </p:cNvPr>
          <p:cNvSpPr/>
          <p:nvPr/>
        </p:nvSpPr>
        <p:spPr>
          <a:xfrm rot="3600000" flipH="1">
            <a:off x="13073078" y="7280355"/>
            <a:ext cx="1280065" cy="1662752"/>
          </a:xfrm>
          <a:custGeom>
            <a:avLst/>
            <a:gdLst>
              <a:gd name="connsiteX0" fmla="*/ 1280065 w 1280065"/>
              <a:gd name="connsiteY0" fmla="*/ 1071543 h 1662752"/>
              <a:gd name="connsiteX1" fmla="*/ 1156738 w 1280065"/>
              <a:gd name="connsiteY1" fmla="*/ 916413 h 1662752"/>
              <a:gd name="connsiteX2" fmla="*/ 86921 w 1280065"/>
              <a:gd name="connsiteY2" fmla="*/ 45511 h 1662752"/>
              <a:gd name="connsiteX3" fmla="*/ 3015 w 1280065"/>
              <a:gd name="connsiteY3" fmla="*/ 0 h 1662752"/>
              <a:gd name="connsiteX4" fmla="*/ 0 w 1280065"/>
              <a:gd name="connsiteY4" fmla="*/ 113223 h 1662752"/>
              <a:gd name="connsiteX5" fmla="*/ 219317 w 1280065"/>
              <a:gd name="connsiteY5" fmla="*/ 1475163 h 1662752"/>
              <a:gd name="connsiteX6" fmla="*/ 285474 w 1280065"/>
              <a:gd name="connsiteY6" fmla="*/ 1642978 h 1662752"/>
              <a:gd name="connsiteX7" fmla="*/ 306426 w 1280065"/>
              <a:gd name="connsiteY7" fmla="*/ 1639852 h 1662752"/>
              <a:gd name="connsiteX8" fmla="*/ 850299 w 1280065"/>
              <a:gd name="connsiteY8" fmla="*/ 1641007 h 1662752"/>
              <a:gd name="connsiteX9" fmla="*/ 962689 w 1280065"/>
              <a:gd name="connsiteY9" fmla="*/ 1662752 h 1662752"/>
              <a:gd name="connsiteX10" fmla="*/ 1000052 w 1280065"/>
              <a:gd name="connsiteY10" fmla="*/ 1554547 h 1662752"/>
              <a:gd name="connsiteX11" fmla="*/ 1270988 w 1280065"/>
              <a:gd name="connsiteY11" fmla="*/ 1082962 h 1662752"/>
              <a:gd name="connsiteX12" fmla="*/ 1280065 w 1280065"/>
              <a:gd name="connsiteY12" fmla="*/ 1071543 h 166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065" h="1662752">
                <a:moveTo>
                  <a:pt x="1280065" y="1071543"/>
                </a:moveTo>
                <a:lnTo>
                  <a:pt x="1156738" y="916413"/>
                </a:lnTo>
                <a:cubicBezTo>
                  <a:pt x="889282" y="602113"/>
                  <a:pt x="523826" y="297757"/>
                  <a:pt x="86921" y="45511"/>
                </a:cubicBezTo>
                <a:lnTo>
                  <a:pt x="3015" y="0"/>
                </a:lnTo>
                <a:lnTo>
                  <a:pt x="0" y="113223"/>
                </a:lnTo>
                <a:cubicBezTo>
                  <a:pt x="1" y="617716"/>
                  <a:pt x="80852" y="1086389"/>
                  <a:pt x="219317" y="1475163"/>
                </a:cubicBezTo>
                <a:lnTo>
                  <a:pt x="285474" y="1642978"/>
                </a:lnTo>
                <a:lnTo>
                  <a:pt x="306426" y="1639852"/>
                </a:lnTo>
                <a:cubicBezTo>
                  <a:pt x="501963" y="1617616"/>
                  <a:pt x="685329" y="1617921"/>
                  <a:pt x="850299" y="1641007"/>
                </a:cubicBezTo>
                <a:lnTo>
                  <a:pt x="962689" y="1662752"/>
                </a:lnTo>
                <a:lnTo>
                  <a:pt x="1000052" y="1554547"/>
                </a:lnTo>
                <a:cubicBezTo>
                  <a:pt x="1062544" y="1400136"/>
                  <a:pt x="1153962" y="1241184"/>
                  <a:pt x="1270988" y="1082962"/>
                </a:cubicBezTo>
                <a:lnTo>
                  <a:pt x="1280065" y="107154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a:extLst>
              <a:ext uri="{FF2B5EF4-FFF2-40B4-BE49-F238E27FC236}">
                <a16:creationId xmlns:a16="http://schemas.microsoft.com/office/drawing/2014/main" id="{99AB92E3-8CFD-1B4F-902A-CE9F81F005AF}"/>
              </a:ext>
            </a:extLst>
          </p:cNvPr>
          <p:cNvSpPr/>
          <p:nvPr/>
        </p:nvSpPr>
        <p:spPr>
          <a:xfrm rot="3600000" flipH="1">
            <a:off x="10668418" y="8655249"/>
            <a:ext cx="1288276" cy="1675402"/>
          </a:xfrm>
          <a:custGeom>
            <a:avLst/>
            <a:gdLst>
              <a:gd name="connsiteX0" fmla="*/ 970293 w 1288276"/>
              <a:gd name="connsiteY0" fmla="*/ 0 h 1675402"/>
              <a:gd name="connsiteX1" fmla="*/ 835118 w 1288276"/>
              <a:gd name="connsiteY1" fmla="*/ 26155 h 1675402"/>
              <a:gd name="connsiteX2" fmla="*/ 291247 w 1288276"/>
              <a:gd name="connsiteY2" fmla="*/ 27309 h 1675402"/>
              <a:gd name="connsiteX3" fmla="*/ 287893 w 1288276"/>
              <a:gd name="connsiteY3" fmla="*/ 26809 h 1675402"/>
              <a:gd name="connsiteX4" fmla="*/ 219316 w 1288276"/>
              <a:gd name="connsiteY4" fmla="*/ 200764 h 1675402"/>
              <a:gd name="connsiteX5" fmla="*/ 0 w 1288276"/>
              <a:gd name="connsiteY5" fmla="*/ 1562704 h 1675402"/>
              <a:gd name="connsiteX6" fmla="*/ 3000 w 1288276"/>
              <a:gd name="connsiteY6" fmla="*/ 1675402 h 1675402"/>
              <a:gd name="connsiteX7" fmla="*/ 102100 w 1288276"/>
              <a:gd name="connsiteY7" fmla="*/ 1621651 h 1675402"/>
              <a:gd name="connsiteX8" fmla="*/ 1171916 w 1288276"/>
              <a:gd name="connsiteY8" fmla="*/ 750748 h 1675402"/>
              <a:gd name="connsiteX9" fmla="*/ 1288276 w 1288276"/>
              <a:gd name="connsiteY9" fmla="*/ 604382 h 1675402"/>
              <a:gd name="connsiteX10" fmla="*/ 1286167 w 1288276"/>
              <a:gd name="connsiteY10" fmla="*/ 601728 h 1675402"/>
              <a:gd name="connsiteX11" fmla="*/ 1015231 w 1288276"/>
              <a:gd name="connsiteY11" fmla="*/ 130143 h 1675402"/>
              <a:gd name="connsiteX12" fmla="*/ 970293 w 1288276"/>
              <a:gd name="connsiteY12" fmla="*/ 0 h 167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8276" h="1675402">
                <a:moveTo>
                  <a:pt x="970293" y="0"/>
                </a:moveTo>
                <a:lnTo>
                  <a:pt x="835118" y="26155"/>
                </a:lnTo>
                <a:cubicBezTo>
                  <a:pt x="670149" y="49240"/>
                  <a:pt x="486783" y="49545"/>
                  <a:pt x="291247" y="27309"/>
                </a:cubicBezTo>
                <a:lnTo>
                  <a:pt x="287893" y="26809"/>
                </a:lnTo>
                <a:lnTo>
                  <a:pt x="219316" y="200764"/>
                </a:lnTo>
                <a:cubicBezTo>
                  <a:pt x="80851" y="589538"/>
                  <a:pt x="-1" y="1058211"/>
                  <a:pt x="0" y="1562704"/>
                </a:cubicBezTo>
                <a:lnTo>
                  <a:pt x="3000" y="1675402"/>
                </a:lnTo>
                <a:lnTo>
                  <a:pt x="102100" y="1621651"/>
                </a:lnTo>
                <a:cubicBezTo>
                  <a:pt x="539003" y="1369405"/>
                  <a:pt x="904461" y="1065049"/>
                  <a:pt x="1171916" y="750748"/>
                </a:cubicBezTo>
                <a:lnTo>
                  <a:pt x="1288276" y="604382"/>
                </a:lnTo>
                <a:lnTo>
                  <a:pt x="1286167" y="601728"/>
                </a:lnTo>
                <a:cubicBezTo>
                  <a:pt x="1169141" y="443506"/>
                  <a:pt x="1077723" y="284553"/>
                  <a:pt x="1015231" y="130143"/>
                </a:cubicBezTo>
                <a:lnTo>
                  <a:pt x="970293"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a:extLst>
              <a:ext uri="{FF2B5EF4-FFF2-40B4-BE49-F238E27FC236}">
                <a16:creationId xmlns:a16="http://schemas.microsoft.com/office/drawing/2014/main" id="{270F87AE-83A2-5D4E-8AFB-E4BCAF270B07}"/>
              </a:ext>
            </a:extLst>
          </p:cNvPr>
          <p:cNvSpPr/>
          <p:nvPr/>
        </p:nvSpPr>
        <p:spPr>
          <a:xfrm rot="3600000" flipH="1">
            <a:off x="12033010" y="9061057"/>
            <a:ext cx="1919823" cy="1147058"/>
          </a:xfrm>
          <a:custGeom>
            <a:avLst/>
            <a:gdLst>
              <a:gd name="connsiteX0" fmla="*/ 1919823 w 1919823"/>
              <a:gd name="connsiteY0" fmla="*/ 576598 h 1147058"/>
              <a:gd name="connsiteX1" fmla="*/ 1844796 w 1919823"/>
              <a:gd name="connsiteY1" fmla="*/ 490139 h 1147058"/>
              <a:gd name="connsiteX2" fmla="*/ 1571860 w 1919823"/>
              <a:gd name="connsiteY2" fmla="*/ 19709 h 1147058"/>
              <a:gd name="connsiteX3" fmla="*/ 1564090 w 1919823"/>
              <a:gd name="connsiteY3" fmla="*/ 0 h 1147058"/>
              <a:gd name="connsiteX4" fmla="*/ 1385678 w 1919823"/>
              <a:gd name="connsiteY4" fmla="*/ 26614 h 1147058"/>
              <a:gd name="connsiteX5" fmla="*/ 96546 w 1919823"/>
              <a:gd name="connsiteY5" fmla="*/ 517651 h 1147058"/>
              <a:gd name="connsiteX6" fmla="*/ 0 w 1919823"/>
              <a:gd name="connsiteY6" fmla="*/ 576872 h 1147058"/>
              <a:gd name="connsiteX7" fmla="*/ 81367 w 1919823"/>
              <a:gd name="connsiteY7" fmla="*/ 626783 h 1147058"/>
              <a:gd name="connsiteX8" fmla="*/ 1370500 w 1919823"/>
              <a:gd name="connsiteY8" fmla="*/ 1117818 h 1147058"/>
              <a:gd name="connsiteX9" fmla="*/ 1566510 w 1919823"/>
              <a:gd name="connsiteY9" fmla="*/ 1147058 h 1147058"/>
              <a:gd name="connsiteX10" fmla="*/ 1571859 w 1919823"/>
              <a:gd name="connsiteY10" fmla="*/ 1133489 h 1147058"/>
              <a:gd name="connsiteX11" fmla="*/ 1844796 w 1919823"/>
              <a:gd name="connsiteY11" fmla="*/ 663059 h 1147058"/>
              <a:gd name="connsiteX12" fmla="*/ 1919823 w 1919823"/>
              <a:gd name="connsiteY12" fmla="*/ 576598 h 114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9823" h="1147058">
                <a:moveTo>
                  <a:pt x="1919823" y="576598"/>
                </a:moveTo>
                <a:lnTo>
                  <a:pt x="1844796" y="490139"/>
                </a:lnTo>
                <a:cubicBezTo>
                  <a:pt x="1742318" y="358814"/>
                  <a:pt x="1650371" y="200167"/>
                  <a:pt x="1571860" y="19709"/>
                </a:cubicBezTo>
                <a:lnTo>
                  <a:pt x="1564090" y="0"/>
                </a:lnTo>
                <a:lnTo>
                  <a:pt x="1385678" y="26614"/>
                </a:lnTo>
                <a:cubicBezTo>
                  <a:pt x="979758" y="101087"/>
                  <a:pt x="533449" y="265404"/>
                  <a:pt x="96546" y="517651"/>
                </a:cubicBezTo>
                <a:lnTo>
                  <a:pt x="0" y="576872"/>
                </a:lnTo>
                <a:lnTo>
                  <a:pt x="81367" y="626783"/>
                </a:lnTo>
                <a:cubicBezTo>
                  <a:pt x="518272" y="879029"/>
                  <a:pt x="964580" y="1043346"/>
                  <a:pt x="1370500" y="1117818"/>
                </a:cubicBezTo>
                <a:lnTo>
                  <a:pt x="1566510" y="1147058"/>
                </a:lnTo>
                <a:lnTo>
                  <a:pt x="1571859" y="1133489"/>
                </a:lnTo>
                <a:cubicBezTo>
                  <a:pt x="1650371" y="953031"/>
                  <a:pt x="1742318" y="794384"/>
                  <a:pt x="1844796" y="663059"/>
                </a:cubicBezTo>
                <a:lnTo>
                  <a:pt x="1919823" y="57659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a:extLst>
              <a:ext uri="{FF2B5EF4-FFF2-40B4-BE49-F238E27FC236}">
                <a16:creationId xmlns:a16="http://schemas.microsoft.com/office/drawing/2014/main" id="{2C6A68AC-1BD9-5C4A-921B-78B9D14FC87E}"/>
              </a:ext>
            </a:extLst>
          </p:cNvPr>
          <p:cNvSpPr/>
          <p:nvPr/>
        </p:nvSpPr>
        <p:spPr>
          <a:xfrm rot="3600000" flipH="1">
            <a:off x="10585844" y="4044805"/>
            <a:ext cx="3033571" cy="2702228"/>
          </a:xfrm>
          <a:custGeom>
            <a:avLst/>
            <a:gdLst>
              <a:gd name="connsiteX0" fmla="*/ 2937436 w 3033571"/>
              <a:gd name="connsiteY0" fmla="*/ 431370 h 2702228"/>
              <a:gd name="connsiteX1" fmla="*/ 404796 w 3033571"/>
              <a:gd name="connsiteY1" fmla="*/ 418413 h 2702228"/>
              <a:gd name="connsiteX2" fmla="*/ 284892 w 3033571"/>
              <a:gd name="connsiteY2" fmla="*/ 483448 h 2702228"/>
              <a:gd name="connsiteX3" fmla="*/ 287893 w 3033571"/>
              <a:gd name="connsiteY3" fmla="*/ 596148 h 2702228"/>
              <a:gd name="connsiteX4" fmla="*/ 68576 w 3033571"/>
              <a:gd name="connsiteY4" fmla="*/ 1958088 h 2702228"/>
              <a:gd name="connsiteX5" fmla="*/ 0 w 3033571"/>
              <a:gd name="connsiteY5" fmla="*/ 2132041 h 2702228"/>
              <a:gd name="connsiteX6" fmla="*/ 196010 w 3033571"/>
              <a:gd name="connsiteY6" fmla="*/ 2161282 h 2702228"/>
              <a:gd name="connsiteX7" fmla="*/ 1485141 w 3033571"/>
              <a:gd name="connsiteY7" fmla="*/ 2652317 h 2702228"/>
              <a:gd name="connsiteX8" fmla="*/ 1566509 w 3033571"/>
              <a:gd name="connsiteY8" fmla="*/ 2702228 h 2702228"/>
              <a:gd name="connsiteX9" fmla="*/ 1682337 w 3033571"/>
              <a:gd name="connsiteY9" fmla="*/ 2631179 h 2702228"/>
              <a:gd name="connsiteX10" fmla="*/ 2937436 w 3033571"/>
              <a:gd name="connsiteY10" fmla="*/ 431370 h 270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3571" h="2702228">
                <a:moveTo>
                  <a:pt x="2937436" y="431370"/>
                </a:moveTo>
                <a:cubicBezTo>
                  <a:pt x="2604986" y="-144451"/>
                  <a:pt x="1501436" y="-138796"/>
                  <a:pt x="404796" y="418413"/>
                </a:cubicBezTo>
                <a:lnTo>
                  <a:pt x="284892" y="483448"/>
                </a:lnTo>
                <a:lnTo>
                  <a:pt x="287893" y="596148"/>
                </a:lnTo>
                <a:cubicBezTo>
                  <a:pt x="287892" y="1100641"/>
                  <a:pt x="207041" y="1569314"/>
                  <a:pt x="68576" y="1958088"/>
                </a:cubicBezTo>
                <a:lnTo>
                  <a:pt x="0" y="2132041"/>
                </a:lnTo>
                <a:lnTo>
                  <a:pt x="196010" y="2161282"/>
                </a:lnTo>
                <a:cubicBezTo>
                  <a:pt x="601930" y="2235754"/>
                  <a:pt x="1048237" y="2400070"/>
                  <a:pt x="1485141" y="2652317"/>
                </a:cubicBezTo>
                <a:lnTo>
                  <a:pt x="1566509" y="2702228"/>
                </a:lnTo>
                <a:lnTo>
                  <a:pt x="1682337" y="2631179"/>
                </a:lnTo>
                <a:cubicBezTo>
                  <a:pt x="2713215" y="1960066"/>
                  <a:pt x="3269887" y="1007191"/>
                  <a:pt x="2937436" y="43137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a:extLst>
              <a:ext uri="{FF2B5EF4-FFF2-40B4-BE49-F238E27FC236}">
                <a16:creationId xmlns:a16="http://schemas.microsoft.com/office/drawing/2014/main" id="{7231BCF5-6992-D040-81D8-A79FCFAC0FC5}"/>
              </a:ext>
            </a:extLst>
          </p:cNvPr>
          <p:cNvSpPr/>
          <p:nvPr/>
        </p:nvSpPr>
        <p:spPr>
          <a:xfrm rot="3600000" flipH="1">
            <a:off x="8230835" y="5385971"/>
            <a:ext cx="3046328" cy="2711537"/>
          </a:xfrm>
          <a:custGeom>
            <a:avLst/>
            <a:gdLst>
              <a:gd name="connsiteX0" fmla="*/ 2786341 w 3046328"/>
              <a:gd name="connsiteY0" fmla="*/ 1137047 h 2711537"/>
              <a:gd name="connsiteX1" fmla="*/ 1695095 w 3046328"/>
              <a:gd name="connsiteY1" fmla="*/ 80359 h 2711537"/>
              <a:gd name="connsiteX2" fmla="*/ 1564088 w 3046328"/>
              <a:gd name="connsiteY2" fmla="*/ 0 h 2711537"/>
              <a:gd name="connsiteX3" fmla="*/ 1467542 w 3046328"/>
              <a:gd name="connsiteY3" fmla="*/ 59221 h 2711537"/>
              <a:gd name="connsiteX4" fmla="*/ 178409 w 3046328"/>
              <a:gd name="connsiteY4" fmla="*/ 550258 h 2711537"/>
              <a:gd name="connsiteX5" fmla="*/ 0 w 3046328"/>
              <a:gd name="connsiteY5" fmla="*/ 576872 h 2711537"/>
              <a:gd name="connsiteX6" fmla="*/ 66155 w 3046328"/>
              <a:gd name="connsiteY6" fmla="*/ 744689 h 2711537"/>
              <a:gd name="connsiteX7" fmla="*/ 285472 w 3046328"/>
              <a:gd name="connsiteY7" fmla="*/ 2106628 h 2711537"/>
              <a:gd name="connsiteX8" fmla="*/ 282458 w 3046328"/>
              <a:gd name="connsiteY8" fmla="*/ 2219850 h 2711537"/>
              <a:gd name="connsiteX9" fmla="*/ 417556 w 3046328"/>
              <a:gd name="connsiteY9" fmla="*/ 2293126 h 2711537"/>
              <a:gd name="connsiteX10" fmla="*/ 2950194 w 3046328"/>
              <a:gd name="connsiteY10" fmla="*/ 2280168 h 2711537"/>
              <a:gd name="connsiteX11" fmla="*/ 2786341 w 3046328"/>
              <a:gd name="connsiteY11" fmla="*/ 1137047 h 27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6328" h="2711537">
                <a:moveTo>
                  <a:pt x="2786341" y="1137047"/>
                </a:moveTo>
                <a:cubicBezTo>
                  <a:pt x="2553976" y="768093"/>
                  <a:pt x="2176171" y="393545"/>
                  <a:pt x="1695095" y="80359"/>
                </a:cubicBezTo>
                <a:lnTo>
                  <a:pt x="1564088" y="0"/>
                </a:lnTo>
                <a:lnTo>
                  <a:pt x="1467542" y="59221"/>
                </a:lnTo>
                <a:cubicBezTo>
                  <a:pt x="1030638" y="311468"/>
                  <a:pt x="584330" y="475785"/>
                  <a:pt x="178409" y="550258"/>
                </a:cubicBezTo>
                <a:lnTo>
                  <a:pt x="0" y="576872"/>
                </a:lnTo>
                <a:lnTo>
                  <a:pt x="66155" y="744689"/>
                </a:lnTo>
                <a:cubicBezTo>
                  <a:pt x="204620" y="1133462"/>
                  <a:pt x="285472" y="1602135"/>
                  <a:pt x="285472" y="2106628"/>
                </a:cubicBezTo>
                <a:lnTo>
                  <a:pt x="282458" y="2219850"/>
                </a:lnTo>
                <a:lnTo>
                  <a:pt x="417556" y="2293126"/>
                </a:lnTo>
                <a:cubicBezTo>
                  <a:pt x="1514194" y="2850334"/>
                  <a:pt x="2617742" y="2855989"/>
                  <a:pt x="2950194" y="2280168"/>
                </a:cubicBezTo>
                <a:cubicBezTo>
                  <a:pt x="3127500" y="1973063"/>
                  <a:pt x="3051901" y="1558707"/>
                  <a:pt x="2786341" y="113704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a:extLst>
              <a:ext uri="{FF2B5EF4-FFF2-40B4-BE49-F238E27FC236}">
                <a16:creationId xmlns:a16="http://schemas.microsoft.com/office/drawing/2014/main" id="{FAC1D9BF-5351-0B46-BFE1-09DA5A2E6B00}"/>
              </a:ext>
            </a:extLst>
          </p:cNvPr>
          <p:cNvSpPr/>
          <p:nvPr/>
        </p:nvSpPr>
        <p:spPr>
          <a:xfrm rot="3600000" flipH="1">
            <a:off x="13371628" y="5128296"/>
            <a:ext cx="2562327" cy="3394229"/>
          </a:xfrm>
          <a:custGeom>
            <a:avLst/>
            <a:gdLst>
              <a:gd name="connsiteX0" fmla="*/ 2189203 w 2562327"/>
              <a:gd name="connsiteY0" fmla="*/ 713461 h 3394229"/>
              <a:gd name="connsiteX1" fmla="*/ 1281157 w 2562327"/>
              <a:gd name="connsiteY1" fmla="*/ 0 h 3394229"/>
              <a:gd name="connsiteX2" fmla="*/ 3616 w 2562327"/>
              <a:gd name="connsiteY2" fmla="*/ 2186852 h 3394229"/>
              <a:gd name="connsiteX3" fmla="*/ 0 w 2562327"/>
              <a:gd name="connsiteY3" fmla="*/ 2322686 h 3394229"/>
              <a:gd name="connsiteX4" fmla="*/ 83906 w 2562327"/>
              <a:gd name="connsiteY4" fmla="*/ 2368197 h 3394229"/>
              <a:gd name="connsiteX5" fmla="*/ 1153723 w 2562327"/>
              <a:gd name="connsiteY5" fmla="*/ 3239099 h 3394229"/>
              <a:gd name="connsiteX6" fmla="*/ 1277050 w 2562327"/>
              <a:gd name="connsiteY6" fmla="*/ 3394229 h 3394229"/>
              <a:gd name="connsiteX7" fmla="*/ 1393410 w 2562327"/>
              <a:gd name="connsiteY7" fmla="*/ 3247864 h 3394229"/>
              <a:gd name="connsiteX8" fmla="*/ 2463227 w 2562327"/>
              <a:gd name="connsiteY8" fmla="*/ 2376961 h 3394229"/>
              <a:gd name="connsiteX9" fmla="*/ 2562327 w 2562327"/>
              <a:gd name="connsiteY9" fmla="*/ 2323209 h 3394229"/>
              <a:gd name="connsiteX10" fmla="*/ 2558698 w 2562327"/>
              <a:gd name="connsiteY10" fmla="*/ 2186851 h 3394229"/>
              <a:gd name="connsiteX11" fmla="*/ 2189203 w 2562327"/>
              <a:gd name="connsiteY11" fmla="*/ 713461 h 339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2327" h="3394229">
                <a:moveTo>
                  <a:pt x="2189203" y="713461"/>
                </a:moveTo>
                <a:cubicBezTo>
                  <a:pt x="1956813" y="272649"/>
                  <a:pt x="1635771" y="0"/>
                  <a:pt x="1281157" y="0"/>
                </a:cubicBezTo>
                <a:cubicBezTo>
                  <a:pt x="616255" y="0"/>
                  <a:pt x="69378" y="958530"/>
                  <a:pt x="3616" y="2186852"/>
                </a:cubicBezTo>
                <a:lnTo>
                  <a:pt x="0" y="2322686"/>
                </a:lnTo>
                <a:lnTo>
                  <a:pt x="83906" y="2368197"/>
                </a:lnTo>
                <a:cubicBezTo>
                  <a:pt x="520811" y="2620443"/>
                  <a:pt x="886267" y="2924799"/>
                  <a:pt x="1153723" y="3239099"/>
                </a:cubicBezTo>
                <a:lnTo>
                  <a:pt x="1277050" y="3394229"/>
                </a:lnTo>
                <a:lnTo>
                  <a:pt x="1393410" y="3247864"/>
                </a:lnTo>
                <a:cubicBezTo>
                  <a:pt x="1660866" y="2933563"/>
                  <a:pt x="2026323" y="2629207"/>
                  <a:pt x="2463227" y="2376961"/>
                </a:cubicBezTo>
                <a:lnTo>
                  <a:pt x="2562327" y="2323209"/>
                </a:lnTo>
                <a:lnTo>
                  <a:pt x="2558698" y="2186851"/>
                </a:lnTo>
                <a:cubicBezTo>
                  <a:pt x="2528008" y="1613635"/>
                  <a:pt x="2392543" y="1099173"/>
                  <a:pt x="2189203" y="71346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a:extLst>
              <a:ext uri="{FF2B5EF4-FFF2-40B4-BE49-F238E27FC236}">
                <a16:creationId xmlns:a16="http://schemas.microsoft.com/office/drawing/2014/main" id="{9797C020-8023-0E45-B190-588212F11D12}"/>
              </a:ext>
            </a:extLst>
          </p:cNvPr>
          <p:cNvSpPr/>
          <p:nvPr/>
        </p:nvSpPr>
        <p:spPr>
          <a:xfrm rot="3600000" flipH="1">
            <a:off x="13100484" y="8398469"/>
            <a:ext cx="3046330" cy="2711539"/>
          </a:xfrm>
          <a:custGeom>
            <a:avLst/>
            <a:gdLst>
              <a:gd name="connsiteX0" fmla="*/ 2763871 w 3046330"/>
              <a:gd name="connsiteY0" fmla="*/ 491689 h 2711539"/>
              <a:gd name="connsiteX1" fmla="*/ 2628773 w 3046330"/>
              <a:gd name="connsiteY1" fmla="*/ 418413 h 2711539"/>
              <a:gd name="connsiteX2" fmla="*/ 96135 w 3046330"/>
              <a:gd name="connsiteY2" fmla="*/ 431371 h 2711539"/>
              <a:gd name="connsiteX3" fmla="*/ 1351232 w 3046330"/>
              <a:gd name="connsiteY3" fmla="*/ 2631180 h 2711539"/>
              <a:gd name="connsiteX4" fmla="*/ 1482240 w 3046330"/>
              <a:gd name="connsiteY4" fmla="*/ 2711539 h 2711539"/>
              <a:gd name="connsiteX5" fmla="*/ 1578786 w 3046330"/>
              <a:gd name="connsiteY5" fmla="*/ 2652318 h 2711539"/>
              <a:gd name="connsiteX6" fmla="*/ 2867918 w 3046330"/>
              <a:gd name="connsiteY6" fmla="*/ 2161281 h 2711539"/>
              <a:gd name="connsiteX7" fmla="*/ 3046330 w 3046330"/>
              <a:gd name="connsiteY7" fmla="*/ 2134667 h 2711539"/>
              <a:gd name="connsiteX8" fmla="*/ 2980173 w 3046330"/>
              <a:gd name="connsiteY8" fmla="*/ 1966852 h 2711539"/>
              <a:gd name="connsiteX9" fmla="*/ 2760856 w 3046330"/>
              <a:gd name="connsiteY9" fmla="*/ 604912 h 2711539"/>
              <a:gd name="connsiteX10" fmla="*/ 2763871 w 3046330"/>
              <a:gd name="connsiteY10" fmla="*/ 491689 h 271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6330" h="2711539">
                <a:moveTo>
                  <a:pt x="2763871" y="491689"/>
                </a:moveTo>
                <a:lnTo>
                  <a:pt x="2628773" y="418413"/>
                </a:lnTo>
                <a:cubicBezTo>
                  <a:pt x="1532134" y="-138796"/>
                  <a:pt x="428585" y="-144451"/>
                  <a:pt x="96135" y="431371"/>
                </a:cubicBezTo>
                <a:cubicBezTo>
                  <a:pt x="-236316" y="1007192"/>
                  <a:pt x="320356" y="1960066"/>
                  <a:pt x="1351232" y="2631180"/>
                </a:cubicBezTo>
                <a:lnTo>
                  <a:pt x="1482240" y="2711539"/>
                </a:lnTo>
                <a:lnTo>
                  <a:pt x="1578786" y="2652318"/>
                </a:lnTo>
                <a:cubicBezTo>
                  <a:pt x="2015689" y="2400071"/>
                  <a:pt x="2461998" y="2235754"/>
                  <a:pt x="2867918" y="2161281"/>
                </a:cubicBezTo>
                <a:lnTo>
                  <a:pt x="3046330" y="2134667"/>
                </a:lnTo>
                <a:lnTo>
                  <a:pt x="2980173" y="1966852"/>
                </a:lnTo>
                <a:cubicBezTo>
                  <a:pt x="2841708" y="1578078"/>
                  <a:pt x="2760857" y="1109405"/>
                  <a:pt x="2760856" y="604912"/>
                </a:cubicBezTo>
                <a:lnTo>
                  <a:pt x="2763871" y="49168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a:extLst>
              <a:ext uri="{FF2B5EF4-FFF2-40B4-BE49-F238E27FC236}">
                <a16:creationId xmlns:a16="http://schemas.microsoft.com/office/drawing/2014/main" id="{6E82E878-F14C-A240-961E-FAC829EA7993}"/>
              </a:ext>
            </a:extLst>
          </p:cNvPr>
          <p:cNvSpPr/>
          <p:nvPr/>
        </p:nvSpPr>
        <p:spPr>
          <a:xfrm rot="3600000" flipH="1">
            <a:off x="8443693" y="7973455"/>
            <a:ext cx="2562328" cy="3394231"/>
          </a:xfrm>
          <a:custGeom>
            <a:avLst/>
            <a:gdLst>
              <a:gd name="connsiteX0" fmla="*/ 2562328 w 2562328"/>
              <a:gd name="connsiteY0" fmla="*/ 1071544 h 3394231"/>
              <a:gd name="connsiteX1" fmla="*/ 2478420 w 2562328"/>
              <a:gd name="connsiteY1" fmla="*/ 1026033 h 3394231"/>
              <a:gd name="connsiteX2" fmla="*/ 1408604 w 2562328"/>
              <a:gd name="connsiteY2" fmla="*/ 155130 h 3394231"/>
              <a:gd name="connsiteX3" fmla="*/ 1285276 w 2562328"/>
              <a:gd name="connsiteY3" fmla="*/ 0 h 3394231"/>
              <a:gd name="connsiteX4" fmla="*/ 1168916 w 2562328"/>
              <a:gd name="connsiteY4" fmla="*/ 146366 h 3394231"/>
              <a:gd name="connsiteX5" fmla="*/ 99100 w 2562328"/>
              <a:gd name="connsiteY5" fmla="*/ 1017269 h 3394231"/>
              <a:gd name="connsiteX6" fmla="*/ 0 w 2562328"/>
              <a:gd name="connsiteY6" fmla="*/ 1071020 h 3394231"/>
              <a:gd name="connsiteX7" fmla="*/ 3630 w 2562328"/>
              <a:gd name="connsiteY7" fmla="*/ 1207379 h 3394231"/>
              <a:gd name="connsiteX8" fmla="*/ 1281171 w 2562328"/>
              <a:gd name="connsiteY8" fmla="*/ 3394231 h 3394231"/>
              <a:gd name="connsiteX9" fmla="*/ 2558712 w 2562328"/>
              <a:gd name="connsiteY9" fmla="*/ 1207379 h 3394231"/>
              <a:gd name="connsiteX10" fmla="*/ 2562328 w 2562328"/>
              <a:gd name="connsiteY10" fmla="*/ 1071544 h 339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328" h="3394231">
                <a:moveTo>
                  <a:pt x="2562328" y="1071544"/>
                </a:moveTo>
                <a:lnTo>
                  <a:pt x="2478420" y="1026033"/>
                </a:lnTo>
                <a:cubicBezTo>
                  <a:pt x="2041517" y="773786"/>
                  <a:pt x="1676060" y="469431"/>
                  <a:pt x="1408604" y="155130"/>
                </a:cubicBezTo>
                <a:lnTo>
                  <a:pt x="1285276" y="0"/>
                </a:lnTo>
                <a:lnTo>
                  <a:pt x="1168916" y="146366"/>
                </a:lnTo>
                <a:cubicBezTo>
                  <a:pt x="901461" y="460667"/>
                  <a:pt x="536003" y="765023"/>
                  <a:pt x="99100" y="1017269"/>
                </a:cubicBezTo>
                <a:lnTo>
                  <a:pt x="0" y="1071020"/>
                </a:lnTo>
                <a:lnTo>
                  <a:pt x="3630" y="1207379"/>
                </a:lnTo>
                <a:cubicBezTo>
                  <a:pt x="69392" y="2435701"/>
                  <a:pt x="616269" y="3394231"/>
                  <a:pt x="1281171" y="3394231"/>
                </a:cubicBezTo>
                <a:cubicBezTo>
                  <a:pt x="1946072" y="3394231"/>
                  <a:pt x="2492950" y="2435701"/>
                  <a:pt x="2558712" y="1207379"/>
                </a:cubicBezTo>
                <a:lnTo>
                  <a:pt x="2562328" y="107154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a:extLst>
              <a:ext uri="{FF2B5EF4-FFF2-40B4-BE49-F238E27FC236}">
                <a16:creationId xmlns:a16="http://schemas.microsoft.com/office/drawing/2014/main" id="{A222D707-3814-3942-8A0C-E0B419BCE9B6}"/>
              </a:ext>
            </a:extLst>
          </p:cNvPr>
          <p:cNvSpPr/>
          <p:nvPr/>
        </p:nvSpPr>
        <p:spPr>
          <a:xfrm rot="3600000" flipH="1">
            <a:off x="10758234" y="9748948"/>
            <a:ext cx="3033573" cy="2702227"/>
          </a:xfrm>
          <a:custGeom>
            <a:avLst/>
            <a:gdLst>
              <a:gd name="connsiteX0" fmla="*/ 3033573 w 3033573"/>
              <a:gd name="connsiteY0" fmla="*/ 570186 h 2702227"/>
              <a:gd name="connsiteX1" fmla="*/ 2837563 w 3033573"/>
              <a:gd name="connsiteY1" fmla="*/ 540946 h 2702227"/>
              <a:gd name="connsiteX2" fmla="*/ 1548430 w 3033573"/>
              <a:gd name="connsiteY2" fmla="*/ 49911 h 2702227"/>
              <a:gd name="connsiteX3" fmla="*/ 1467063 w 3033573"/>
              <a:gd name="connsiteY3" fmla="*/ 0 h 2702227"/>
              <a:gd name="connsiteX4" fmla="*/ 1351234 w 3033573"/>
              <a:gd name="connsiteY4" fmla="*/ 71049 h 2702227"/>
              <a:gd name="connsiteX5" fmla="*/ 96135 w 3033573"/>
              <a:gd name="connsiteY5" fmla="*/ 2270858 h 2702227"/>
              <a:gd name="connsiteX6" fmla="*/ 2628775 w 3033573"/>
              <a:gd name="connsiteY6" fmla="*/ 2283815 h 2702227"/>
              <a:gd name="connsiteX7" fmla="*/ 2748680 w 3033573"/>
              <a:gd name="connsiteY7" fmla="*/ 2218779 h 2702227"/>
              <a:gd name="connsiteX8" fmla="*/ 2745680 w 3033573"/>
              <a:gd name="connsiteY8" fmla="*/ 2106081 h 2702227"/>
              <a:gd name="connsiteX9" fmla="*/ 2964996 w 3033573"/>
              <a:gd name="connsiteY9" fmla="*/ 744141 h 2702227"/>
              <a:gd name="connsiteX10" fmla="*/ 3033573 w 3033573"/>
              <a:gd name="connsiteY10" fmla="*/ 570186 h 270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3573" h="2702227">
                <a:moveTo>
                  <a:pt x="3033573" y="570186"/>
                </a:moveTo>
                <a:lnTo>
                  <a:pt x="2837563" y="540946"/>
                </a:lnTo>
                <a:cubicBezTo>
                  <a:pt x="2431643" y="466474"/>
                  <a:pt x="1985335" y="302157"/>
                  <a:pt x="1548430" y="49911"/>
                </a:cubicBezTo>
                <a:lnTo>
                  <a:pt x="1467063" y="0"/>
                </a:lnTo>
                <a:lnTo>
                  <a:pt x="1351234" y="71049"/>
                </a:lnTo>
                <a:cubicBezTo>
                  <a:pt x="320357" y="742162"/>
                  <a:pt x="-236315" y="1695037"/>
                  <a:pt x="96135" y="2270858"/>
                </a:cubicBezTo>
                <a:cubicBezTo>
                  <a:pt x="428586" y="2846679"/>
                  <a:pt x="1532136" y="2841024"/>
                  <a:pt x="2628775" y="2283815"/>
                </a:cubicBezTo>
                <a:lnTo>
                  <a:pt x="2748680" y="2218779"/>
                </a:lnTo>
                <a:lnTo>
                  <a:pt x="2745680" y="2106081"/>
                </a:lnTo>
                <a:cubicBezTo>
                  <a:pt x="2745679" y="1601588"/>
                  <a:pt x="2826531" y="1132915"/>
                  <a:pt x="2964996" y="744141"/>
                </a:cubicBezTo>
                <a:lnTo>
                  <a:pt x="3033573" y="5701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8CC41A7A-B8D4-6E4E-A6AD-26A226BD3C88}"/>
              </a:ext>
            </a:extLst>
          </p:cNvPr>
          <p:cNvSpPr txBox="1"/>
          <p:nvPr/>
        </p:nvSpPr>
        <p:spPr>
          <a:xfrm>
            <a:off x="11077590" y="6760851"/>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G</a:t>
            </a:r>
          </a:p>
        </p:txBody>
      </p:sp>
      <p:sp>
        <p:nvSpPr>
          <p:cNvPr id="127" name="TextBox 126">
            <a:extLst>
              <a:ext uri="{FF2B5EF4-FFF2-40B4-BE49-F238E27FC236}">
                <a16:creationId xmlns:a16="http://schemas.microsoft.com/office/drawing/2014/main" id="{47EA0608-436E-6A43-9F32-916C73C279CF}"/>
              </a:ext>
            </a:extLst>
          </p:cNvPr>
          <p:cNvSpPr txBox="1"/>
          <p:nvPr/>
        </p:nvSpPr>
        <p:spPr>
          <a:xfrm>
            <a:off x="12449190" y="6760851"/>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128" name="TextBox 127">
            <a:extLst>
              <a:ext uri="{FF2B5EF4-FFF2-40B4-BE49-F238E27FC236}">
                <a16:creationId xmlns:a16="http://schemas.microsoft.com/office/drawing/2014/main" id="{6ECF61A0-F594-5B48-BD21-E22CDE54427C}"/>
              </a:ext>
            </a:extLst>
          </p:cNvPr>
          <p:cNvSpPr txBox="1"/>
          <p:nvPr/>
        </p:nvSpPr>
        <p:spPr>
          <a:xfrm>
            <a:off x="11077590" y="9007094"/>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E</a:t>
            </a:r>
          </a:p>
        </p:txBody>
      </p:sp>
      <p:sp>
        <p:nvSpPr>
          <p:cNvPr id="129" name="TextBox 128">
            <a:extLst>
              <a:ext uri="{FF2B5EF4-FFF2-40B4-BE49-F238E27FC236}">
                <a16:creationId xmlns:a16="http://schemas.microsoft.com/office/drawing/2014/main" id="{8746E7A8-9024-E34B-BE66-5F2E5BCC311D}"/>
              </a:ext>
            </a:extLst>
          </p:cNvPr>
          <p:cNvSpPr txBox="1"/>
          <p:nvPr/>
        </p:nvSpPr>
        <p:spPr>
          <a:xfrm>
            <a:off x="12449190" y="9007094"/>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sp>
        <p:nvSpPr>
          <p:cNvPr id="130" name="TextBox 129">
            <a:extLst>
              <a:ext uri="{FF2B5EF4-FFF2-40B4-BE49-F238E27FC236}">
                <a16:creationId xmlns:a16="http://schemas.microsoft.com/office/drawing/2014/main" id="{52F25147-B608-E845-8D7D-40FE09B6186F}"/>
              </a:ext>
            </a:extLst>
          </p:cNvPr>
          <p:cNvSpPr txBox="1"/>
          <p:nvPr/>
        </p:nvSpPr>
        <p:spPr>
          <a:xfrm>
            <a:off x="13025660" y="7893911"/>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sp>
        <p:nvSpPr>
          <p:cNvPr id="131" name="TextBox 130">
            <a:extLst>
              <a:ext uri="{FF2B5EF4-FFF2-40B4-BE49-F238E27FC236}">
                <a16:creationId xmlns:a16="http://schemas.microsoft.com/office/drawing/2014/main" id="{691EDA7C-5C68-CB40-84A2-1CEE54CDBDD6}"/>
              </a:ext>
            </a:extLst>
          </p:cNvPr>
          <p:cNvSpPr txBox="1"/>
          <p:nvPr/>
        </p:nvSpPr>
        <p:spPr>
          <a:xfrm>
            <a:off x="10501121" y="7893911"/>
            <a:ext cx="907232" cy="707886"/>
          </a:xfrm>
          <a:prstGeom prst="rect">
            <a:avLst/>
          </a:prstGeom>
          <a:noFill/>
          <a:ln>
            <a:noFill/>
          </a:ln>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F</a:t>
            </a:r>
          </a:p>
        </p:txBody>
      </p:sp>
      <p:sp>
        <p:nvSpPr>
          <p:cNvPr id="133" name="Oval 132">
            <a:extLst>
              <a:ext uri="{FF2B5EF4-FFF2-40B4-BE49-F238E27FC236}">
                <a16:creationId xmlns:a16="http://schemas.microsoft.com/office/drawing/2014/main" id="{0BCF3FF2-F8AE-A542-BEDA-45211AA57B4B}"/>
              </a:ext>
            </a:extLst>
          </p:cNvPr>
          <p:cNvSpPr/>
          <p:nvPr/>
        </p:nvSpPr>
        <p:spPr>
          <a:xfrm>
            <a:off x="17231023" y="5539723"/>
            <a:ext cx="1230055" cy="12300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upo 298">
            <a:extLst>
              <a:ext uri="{FF2B5EF4-FFF2-40B4-BE49-F238E27FC236}">
                <a16:creationId xmlns:a16="http://schemas.microsoft.com/office/drawing/2014/main" id="{10E1AF0A-7D84-9841-BCA5-8E3051FF67B3}"/>
              </a:ext>
            </a:extLst>
          </p:cNvPr>
          <p:cNvGrpSpPr/>
          <p:nvPr/>
        </p:nvGrpSpPr>
        <p:grpSpPr>
          <a:xfrm>
            <a:off x="18785225" y="5418294"/>
            <a:ext cx="4122133" cy="1442348"/>
            <a:chOff x="4247967" y="10692157"/>
            <a:chExt cx="4892334" cy="1442348"/>
          </a:xfrm>
        </p:grpSpPr>
        <p:sp>
          <p:nvSpPr>
            <p:cNvPr id="146" name="CuadroTexto 395">
              <a:extLst>
                <a:ext uri="{FF2B5EF4-FFF2-40B4-BE49-F238E27FC236}">
                  <a16:creationId xmlns:a16="http://schemas.microsoft.com/office/drawing/2014/main" id="{B7B6DEB0-839A-784F-A437-9780E81B4723}"/>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Develop</a:t>
              </a:r>
            </a:p>
          </p:txBody>
        </p:sp>
        <p:sp>
          <p:nvSpPr>
            <p:cNvPr id="147" name="Rectangle 40">
              <a:extLst>
                <a:ext uri="{FF2B5EF4-FFF2-40B4-BE49-F238E27FC236}">
                  <a16:creationId xmlns:a16="http://schemas.microsoft.com/office/drawing/2014/main" id="{0EE14895-9962-9F46-BAB8-1157E3C63DE8}"/>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135" name="TextBox 134">
            <a:extLst>
              <a:ext uri="{FF2B5EF4-FFF2-40B4-BE49-F238E27FC236}">
                <a16:creationId xmlns:a16="http://schemas.microsoft.com/office/drawing/2014/main" id="{FAB10AFD-71D6-7B4E-B9E3-D86AAB5C0648}"/>
              </a:ext>
            </a:extLst>
          </p:cNvPr>
          <p:cNvSpPr txBox="1"/>
          <p:nvPr/>
        </p:nvSpPr>
        <p:spPr>
          <a:xfrm>
            <a:off x="17392434" y="5739251"/>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sp>
        <p:nvSpPr>
          <p:cNvPr id="136" name="Oval 135">
            <a:extLst>
              <a:ext uri="{FF2B5EF4-FFF2-40B4-BE49-F238E27FC236}">
                <a16:creationId xmlns:a16="http://schemas.microsoft.com/office/drawing/2014/main" id="{6ACEE472-88E6-C14D-B6A0-524A7B26BEBC}"/>
              </a:ext>
            </a:extLst>
          </p:cNvPr>
          <p:cNvSpPr/>
          <p:nvPr/>
        </p:nvSpPr>
        <p:spPr>
          <a:xfrm>
            <a:off x="17231023" y="7598718"/>
            <a:ext cx="1230055" cy="12300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upo 298">
            <a:extLst>
              <a:ext uri="{FF2B5EF4-FFF2-40B4-BE49-F238E27FC236}">
                <a16:creationId xmlns:a16="http://schemas.microsoft.com/office/drawing/2014/main" id="{DA03F22A-FE3C-3142-854F-52EF5B10BC5F}"/>
              </a:ext>
            </a:extLst>
          </p:cNvPr>
          <p:cNvGrpSpPr/>
          <p:nvPr/>
        </p:nvGrpSpPr>
        <p:grpSpPr>
          <a:xfrm>
            <a:off x="18785225" y="7477289"/>
            <a:ext cx="4122133" cy="1442348"/>
            <a:chOff x="4247967" y="10692157"/>
            <a:chExt cx="4892334" cy="1442348"/>
          </a:xfrm>
        </p:grpSpPr>
        <p:sp>
          <p:nvSpPr>
            <p:cNvPr id="144" name="CuadroTexto 395">
              <a:extLst>
                <a:ext uri="{FF2B5EF4-FFF2-40B4-BE49-F238E27FC236}">
                  <a16:creationId xmlns:a16="http://schemas.microsoft.com/office/drawing/2014/main" id="{684812D4-B60B-164E-BE25-95F56AC8791D}"/>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Analyze</a:t>
              </a:r>
            </a:p>
          </p:txBody>
        </p:sp>
        <p:sp>
          <p:nvSpPr>
            <p:cNvPr id="145" name="Rectangle 40">
              <a:extLst>
                <a:ext uri="{FF2B5EF4-FFF2-40B4-BE49-F238E27FC236}">
                  <a16:creationId xmlns:a16="http://schemas.microsoft.com/office/drawing/2014/main" id="{B6E5B395-9572-EE4B-8CB3-3A890611A7F2}"/>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138" name="TextBox 137">
            <a:extLst>
              <a:ext uri="{FF2B5EF4-FFF2-40B4-BE49-F238E27FC236}">
                <a16:creationId xmlns:a16="http://schemas.microsoft.com/office/drawing/2014/main" id="{C2C8638D-DD47-9043-9B05-C461CCEDB865}"/>
              </a:ext>
            </a:extLst>
          </p:cNvPr>
          <p:cNvSpPr txBox="1"/>
          <p:nvPr/>
        </p:nvSpPr>
        <p:spPr>
          <a:xfrm>
            <a:off x="17392434" y="7798246"/>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E</a:t>
            </a:r>
          </a:p>
        </p:txBody>
      </p:sp>
      <p:sp>
        <p:nvSpPr>
          <p:cNvPr id="139" name="Oval 138">
            <a:extLst>
              <a:ext uri="{FF2B5EF4-FFF2-40B4-BE49-F238E27FC236}">
                <a16:creationId xmlns:a16="http://schemas.microsoft.com/office/drawing/2014/main" id="{1D7543DC-234A-9545-BABA-807D89B51DCA}"/>
              </a:ext>
            </a:extLst>
          </p:cNvPr>
          <p:cNvSpPr/>
          <p:nvPr/>
        </p:nvSpPr>
        <p:spPr>
          <a:xfrm>
            <a:off x="17231023" y="9779142"/>
            <a:ext cx="1230055" cy="12300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upo 298">
            <a:extLst>
              <a:ext uri="{FF2B5EF4-FFF2-40B4-BE49-F238E27FC236}">
                <a16:creationId xmlns:a16="http://schemas.microsoft.com/office/drawing/2014/main" id="{C4B0EE84-4012-874C-9184-02DE3B153ED1}"/>
              </a:ext>
            </a:extLst>
          </p:cNvPr>
          <p:cNvGrpSpPr/>
          <p:nvPr/>
        </p:nvGrpSpPr>
        <p:grpSpPr>
          <a:xfrm>
            <a:off x="18785225" y="9657713"/>
            <a:ext cx="4122133" cy="1442348"/>
            <a:chOff x="4247967" y="10692157"/>
            <a:chExt cx="4892334" cy="1442348"/>
          </a:xfrm>
        </p:grpSpPr>
        <p:sp>
          <p:nvSpPr>
            <p:cNvPr id="142" name="CuadroTexto 395">
              <a:extLst>
                <a:ext uri="{FF2B5EF4-FFF2-40B4-BE49-F238E27FC236}">
                  <a16:creationId xmlns:a16="http://schemas.microsoft.com/office/drawing/2014/main" id="{379D8857-CEC2-8E4E-878A-DBC57DFB44E3}"/>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Identify</a:t>
              </a:r>
            </a:p>
          </p:txBody>
        </p:sp>
        <p:sp>
          <p:nvSpPr>
            <p:cNvPr id="143" name="Rectangle 40">
              <a:extLst>
                <a:ext uri="{FF2B5EF4-FFF2-40B4-BE49-F238E27FC236}">
                  <a16:creationId xmlns:a16="http://schemas.microsoft.com/office/drawing/2014/main" id="{4C74C086-7D0F-2E46-8AA8-E46B5AFA21D6}"/>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141" name="TextBox 140">
            <a:extLst>
              <a:ext uri="{FF2B5EF4-FFF2-40B4-BE49-F238E27FC236}">
                <a16:creationId xmlns:a16="http://schemas.microsoft.com/office/drawing/2014/main" id="{7A70842F-397E-C84E-9DF9-F6276B0E0912}"/>
              </a:ext>
            </a:extLst>
          </p:cNvPr>
          <p:cNvSpPr txBox="1"/>
          <p:nvPr/>
        </p:nvSpPr>
        <p:spPr>
          <a:xfrm>
            <a:off x="17392434" y="9978670"/>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F</a:t>
            </a:r>
          </a:p>
        </p:txBody>
      </p:sp>
      <p:grpSp>
        <p:nvGrpSpPr>
          <p:cNvPr id="148" name="Group 147">
            <a:extLst>
              <a:ext uri="{FF2B5EF4-FFF2-40B4-BE49-F238E27FC236}">
                <a16:creationId xmlns:a16="http://schemas.microsoft.com/office/drawing/2014/main" id="{566091E1-A618-9F48-9B00-F7DC6533E1E8}"/>
              </a:ext>
            </a:extLst>
          </p:cNvPr>
          <p:cNvGrpSpPr/>
          <p:nvPr/>
        </p:nvGrpSpPr>
        <p:grpSpPr>
          <a:xfrm flipH="1">
            <a:off x="1670408" y="5418294"/>
            <a:ext cx="5676335" cy="5681767"/>
            <a:chOff x="1851263" y="4247852"/>
            <a:chExt cx="5676335" cy="5681767"/>
          </a:xfrm>
        </p:grpSpPr>
        <p:sp>
          <p:nvSpPr>
            <p:cNvPr id="149" name="Oval 148">
              <a:extLst>
                <a:ext uri="{FF2B5EF4-FFF2-40B4-BE49-F238E27FC236}">
                  <a16:creationId xmlns:a16="http://schemas.microsoft.com/office/drawing/2014/main" id="{F3A0397D-58C2-124B-956C-5006F699884D}"/>
                </a:ext>
              </a:extLst>
            </p:cNvPr>
            <p:cNvSpPr/>
            <p:nvPr/>
          </p:nvSpPr>
          <p:spPr>
            <a:xfrm>
              <a:off x="1851263" y="4369281"/>
              <a:ext cx="1230055" cy="12300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50" name="Grupo 298">
              <a:extLst>
                <a:ext uri="{FF2B5EF4-FFF2-40B4-BE49-F238E27FC236}">
                  <a16:creationId xmlns:a16="http://schemas.microsoft.com/office/drawing/2014/main" id="{04CB48F1-074F-A940-8DE6-A818B68EED64}"/>
                </a:ext>
              </a:extLst>
            </p:cNvPr>
            <p:cNvGrpSpPr/>
            <p:nvPr/>
          </p:nvGrpSpPr>
          <p:grpSpPr>
            <a:xfrm>
              <a:off x="3405465" y="4247852"/>
              <a:ext cx="4122133" cy="1442348"/>
              <a:chOff x="4247967" y="10692157"/>
              <a:chExt cx="4892334" cy="1442348"/>
            </a:xfrm>
          </p:grpSpPr>
          <p:sp>
            <p:nvSpPr>
              <p:cNvPr id="162" name="CuadroTexto 395">
                <a:extLst>
                  <a:ext uri="{FF2B5EF4-FFF2-40B4-BE49-F238E27FC236}">
                    <a16:creationId xmlns:a16="http://schemas.microsoft.com/office/drawing/2014/main" id="{379CF53D-F332-8E42-86CB-59EF2A4F95A9}"/>
                  </a:ext>
                </a:extLst>
              </p:cNvPr>
              <p:cNvSpPr txBox="1"/>
              <p:nvPr/>
            </p:nvSpPr>
            <p:spPr>
              <a:xfrm flipH="1">
                <a:off x="4263265" y="10692157"/>
                <a:ext cx="2382675" cy="523220"/>
              </a:xfrm>
              <a:prstGeom prst="rect">
                <a:avLst/>
              </a:prstGeom>
              <a:noFill/>
            </p:spPr>
            <p:txBody>
              <a:bodyPr wrap="square" rtlCol="0">
                <a:spAutoFit/>
              </a:bodyPr>
              <a:lstStyle/>
              <a:p>
                <a:pPr algn="r"/>
                <a:r>
                  <a:rPr lang="en-US" sz="2800" b="1" dirty="0">
                    <a:solidFill>
                      <a:schemeClr val="tx2"/>
                    </a:solidFill>
                    <a:latin typeface="Lato" charset="0"/>
                    <a:ea typeface="Lato" charset="0"/>
                    <a:cs typeface="Lato" charset="0"/>
                  </a:rPr>
                  <a:t>Develop</a:t>
                </a:r>
              </a:p>
            </p:txBody>
          </p:sp>
          <p:sp>
            <p:nvSpPr>
              <p:cNvPr id="163" name="Rectangle 40">
                <a:extLst>
                  <a:ext uri="{FF2B5EF4-FFF2-40B4-BE49-F238E27FC236}">
                    <a16:creationId xmlns:a16="http://schemas.microsoft.com/office/drawing/2014/main" id="{C39683B4-26AE-6040-A24A-C569D12BBB36}"/>
                  </a:ext>
                </a:extLst>
              </p:cNvPr>
              <p:cNvSpPr/>
              <p:nvPr/>
            </p:nvSpPr>
            <p:spPr>
              <a:xfrm>
                <a:off x="4247967" y="11180398"/>
                <a:ext cx="4892334" cy="954107"/>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151" name="TextBox 150">
              <a:extLst>
                <a:ext uri="{FF2B5EF4-FFF2-40B4-BE49-F238E27FC236}">
                  <a16:creationId xmlns:a16="http://schemas.microsoft.com/office/drawing/2014/main" id="{3F93B674-773F-124C-AAA4-EED7E5D42EE7}"/>
                </a:ext>
              </a:extLst>
            </p:cNvPr>
            <p:cNvSpPr txBox="1"/>
            <p:nvPr/>
          </p:nvSpPr>
          <p:spPr>
            <a:xfrm>
              <a:off x="2012674" y="4568809"/>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152" name="Oval 151">
              <a:extLst>
                <a:ext uri="{FF2B5EF4-FFF2-40B4-BE49-F238E27FC236}">
                  <a16:creationId xmlns:a16="http://schemas.microsoft.com/office/drawing/2014/main" id="{437F84AF-63C2-2A4A-B544-7BDFEC70DE07}"/>
                </a:ext>
              </a:extLst>
            </p:cNvPr>
            <p:cNvSpPr/>
            <p:nvPr/>
          </p:nvSpPr>
          <p:spPr>
            <a:xfrm>
              <a:off x="1851263" y="6428276"/>
              <a:ext cx="1230055" cy="12300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53" name="Grupo 298">
              <a:extLst>
                <a:ext uri="{FF2B5EF4-FFF2-40B4-BE49-F238E27FC236}">
                  <a16:creationId xmlns:a16="http://schemas.microsoft.com/office/drawing/2014/main" id="{A4EC84DC-796B-9148-8723-96FC874C3E8C}"/>
                </a:ext>
              </a:extLst>
            </p:cNvPr>
            <p:cNvGrpSpPr/>
            <p:nvPr/>
          </p:nvGrpSpPr>
          <p:grpSpPr>
            <a:xfrm>
              <a:off x="3405465" y="6306847"/>
              <a:ext cx="4122133" cy="1442348"/>
              <a:chOff x="4247967" y="10692157"/>
              <a:chExt cx="4892334" cy="1442348"/>
            </a:xfrm>
          </p:grpSpPr>
          <p:sp>
            <p:nvSpPr>
              <p:cNvPr id="160" name="CuadroTexto 395">
                <a:extLst>
                  <a:ext uri="{FF2B5EF4-FFF2-40B4-BE49-F238E27FC236}">
                    <a16:creationId xmlns:a16="http://schemas.microsoft.com/office/drawing/2014/main" id="{9F85B369-446D-6541-B302-8603D926C8CB}"/>
                  </a:ext>
                </a:extLst>
              </p:cNvPr>
              <p:cNvSpPr txBox="1"/>
              <p:nvPr/>
            </p:nvSpPr>
            <p:spPr>
              <a:xfrm flipH="1">
                <a:off x="4263265" y="10692157"/>
                <a:ext cx="2382675" cy="523220"/>
              </a:xfrm>
              <a:prstGeom prst="rect">
                <a:avLst/>
              </a:prstGeom>
              <a:noFill/>
            </p:spPr>
            <p:txBody>
              <a:bodyPr wrap="square" rtlCol="0">
                <a:spAutoFit/>
              </a:bodyPr>
              <a:lstStyle/>
              <a:p>
                <a:pPr algn="r"/>
                <a:r>
                  <a:rPr lang="en-US" sz="2800" b="1" dirty="0">
                    <a:solidFill>
                      <a:schemeClr val="tx2"/>
                    </a:solidFill>
                    <a:latin typeface="Lato" charset="0"/>
                    <a:ea typeface="Lato" charset="0"/>
                    <a:cs typeface="Lato" charset="0"/>
                  </a:rPr>
                  <a:t>Analyze</a:t>
                </a:r>
              </a:p>
            </p:txBody>
          </p:sp>
          <p:sp>
            <p:nvSpPr>
              <p:cNvPr id="161" name="Rectangle 40">
                <a:extLst>
                  <a:ext uri="{FF2B5EF4-FFF2-40B4-BE49-F238E27FC236}">
                    <a16:creationId xmlns:a16="http://schemas.microsoft.com/office/drawing/2014/main" id="{91CD3E11-3A72-934C-930D-1609355E0E2B}"/>
                  </a:ext>
                </a:extLst>
              </p:cNvPr>
              <p:cNvSpPr/>
              <p:nvPr/>
            </p:nvSpPr>
            <p:spPr>
              <a:xfrm>
                <a:off x="4247967" y="11180398"/>
                <a:ext cx="4892334" cy="954107"/>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154" name="TextBox 153">
              <a:extLst>
                <a:ext uri="{FF2B5EF4-FFF2-40B4-BE49-F238E27FC236}">
                  <a16:creationId xmlns:a16="http://schemas.microsoft.com/office/drawing/2014/main" id="{1DF0FF6E-D452-F445-847E-9507C0E14F43}"/>
                </a:ext>
              </a:extLst>
            </p:cNvPr>
            <p:cNvSpPr txBox="1"/>
            <p:nvPr/>
          </p:nvSpPr>
          <p:spPr>
            <a:xfrm>
              <a:off x="2012674" y="662780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155" name="Oval 154">
              <a:extLst>
                <a:ext uri="{FF2B5EF4-FFF2-40B4-BE49-F238E27FC236}">
                  <a16:creationId xmlns:a16="http://schemas.microsoft.com/office/drawing/2014/main" id="{A8766C19-7CF5-9449-B220-A0AD6F9BB5F8}"/>
                </a:ext>
              </a:extLst>
            </p:cNvPr>
            <p:cNvSpPr/>
            <p:nvPr/>
          </p:nvSpPr>
          <p:spPr>
            <a:xfrm>
              <a:off x="1851263" y="8608700"/>
              <a:ext cx="1230055" cy="1230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56" name="Grupo 298">
              <a:extLst>
                <a:ext uri="{FF2B5EF4-FFF2-40B4-BE49-F238E27FC236}">
                  <a16:creationId xmlns:a16="http://schemas.microsoft.com/office/drawing/2014/main" id="{CDE3B5AE-FBD2-DF4A-995C-C00A08527D37}"/>
                </a:ext>
              </a:extLst>
            </p:cNvPr>
            <p:cNvGrpSpPr/>
            <p:nvPr/>
          </p:nvGrpSpPr>
          <p:grpSpPr>
            <a:xfrm>
              <a:off x="3405465" y="8487271"/>
              <a:ext cx="4122133" cy="1442348"/>
              <a:chOff x="4247967" y="10692157"/>
              <a:chExt cx="4892334" cy="1442348"/>
            </a:xfrm>
          </p:grpSpPr>
          <p:sp>
            <p:nvSpPr>
              <p:cNvPr id="158" name="CuadroTexto 395">
                <a:extLst>
                  <a:ext uri="{FF2B5EF4-FFF2-40B4-BE49-F238E27FC236}">
                    <a16:creationId xmlns:a16="http://schemas.microsoft.com/office/drawing/2014/main" id="{7CF4DE2E-C7C7-0540-B82D-2D548B7BD20B}"/>
                  </a:ext>
                </a:extLst>
              </p:cNvPr>
              <p:cNvSpPr txBox="1"/>
              <p:nvPr/>
            </p:nvSpPr>
            <p:spPr>
              <a:xfrm flipH="1">
                <a:off x="4263265" y="10692157"/>
                <a:ext cx="2382675" cy="523220"/>
              </a:xfrm>
              <a:prstGeom prst="rect">
                <a:avLst/>
              </a:prstGeom>
              <a:noFill/>
            </p:spPr>
            <p:txBody>
              <a:bodyPr wrap="square" rtlCol="0">
                <a:spAutoFit/>
              </a:bodyPr>
              <a:lstStyle/>
              <a:p>
                <a:pPr algn="r"/>
                <a:r>
                  <a:rPr lang="en-US" sz="2800" b="1" dirty="0">
                    <a:solidFill>
                      <a:schemeClr val="tx2"/>
                    </a:solidFill>
                    <a:latin typeface="Lato" charset="0"/>
                    <a:ea typeface="Lato" charset="0"/>
                    <a:cs typeface="Lato" charset="0"/>
                  </a:rPr>
                  <a:t>Identify</a:t>
                </a:r>
              </a:p>
            </p:txBody>
          </p:sp>
          <p:sp>
            <p:nvSpPr>
              <p:cNvPr id="159" name="Rectangle 40">
                <a:extLst>
                  <a:ext uri="{FF2B5EF4-FFF2-40B4-BE49-F238E27FC236}">
                    <a16:creationId xmlns:a16="http://schemas.microsoft.com/office/drawing/2014/main" id="{78B7B9F5-2F92-6E45-A448-AE619B2DB9F4}"/>
                  </a:ext>
                </a:extLst>
              </p:cNvPr>
              <p:cNvSpPr/>
              <p:nvPr/>
            </p:nvSpPr>
            <p:spPr>
              <a:xfrm>
                <a:off x="4247967" y="11180398"/>
                <a:ext cx="4892334" cy="954107"/>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157" name="TextBox 156">
              <a:extLst>
                <a:ext uri="{FF2B5EF4-FFF2-40B4-BE49-F238E27FC236}">
                  <a16:creationId xmlns:a16="http://schemas.microsoft.com/office/drawing/2014/main" id="{E8E05D47-5C48-3542-A821-B167C005D75B}"/>
                </a:ext>
              </a:extLst>
            </p:cNvPr>
            <p:cNvSpPr txBox="1"/>
            <p:nvPr/>
          </p:nvSpPr>
          <p:spPr>
            <a:xfrm>
              <a:off x="2012674" y="8808228"/>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grpSp>
        <p:nvGrpSpPr>
          <p:cNvPr id="164" name="Group 163">
            <a:extLst>
              <a:ext uri="{FF2B5EF4-FFF2-40B4-BE49-F238E27FC236}">
                <a16:creationId xmlns:a16="http://schemas.microsoft.com/office/drawing/2014/main" id="{FE041265-3A82-A241-A90F-FC309466183D}"/>
              </a:ext>
            </a:extLst>
          </p:cNvPr>
          <p:cNvGrpSpPr/>
          <p:nvPr/>
        </p:nvGrpSpPr>
        <p:grpSpPr>
          <a:xfrm>
            <a:off x="11800525" y="4747205"/>
            <a:ext cx="838230" cy="838227"/>
            <a:chOff x="4319588" y="2492375"/>
            <a:chExt cx="287338" cy="287338"/>
          </a:xfrm>
          <a:solidFill>
            <a:schemeClr val="bg1"/>
          </a:solidFill>
        </p:grpSpPr>
        <p:sp>
          <p:nvSpPr>
            <p:cNvPr id="165" name="Freeform 372">
              <a:extLst>
                <a:ext uri="{FF2B5EF4-FFF2-40B4-BE49-F238E27FC236}">
                  <a16:creationId xmlns:a16="http://schemas.microsoft.com/office/drawing/2014/main" id="{E1C21B3C-5280-2042-897B-CF1DE8137C56}"/>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73">
              <a:extLst>
                <a:ext uri="{FF2B5EF4-FFF2-40B4-BE49-F238E27FC236}">
                  <a16:creationId xmlns:a16="http://schemas.microsoft.com/office/drawing/2014/main" id="{07A07C69-2E73-2947-9056-9D10ECE0CBCF}"/>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7" name="Group 166">
            <a:extLst>
              <a:ext uri="{FF2B5EF4-FFF2-40B4-BE49-F238E27FC236}">
                <a16:creationId xmlns:a16="http://schemas.microsoft.com/office/drawing/2014/main" id="{A875AEB1-3016-A84A-8631-00A3DD8DFA1F}"/>
              </a:ext>
            </a:extLst>
          </p:cNvPr>
          <p:cNvGrpSpPr/>
          <p:nvPr/>
        </p:nvGrpSpPr>
        <p:grpSpPr>
          <a:xfrm>
            <a:off x="9295278" y="6444632"/>
            <a:ext cx="891745" cy="895654"/>
            <a:chOff x="9161458" y="1803401"/>
            <a:chExt cx="360368" cy="361949"/>
          </a:xfrm>
          <a:solidFill>
            <a:schemeClr val="bg1"/>
          </a:solidFill>
        </p:grpSpPr>
        <p:sp>
          <p:nvSpPr>
            <p:cNvPr id="168" name="Freeform 101">
              <a:extLst>
                <a:ext uri="{FF2B5EF4-FFF2-40B4-BE49-F238E27FC236}">
                  <a16:creationId xmlns:a16="http://schemas.microsoft.com/office/drawing/2014/main" id="{7EA78DF9-1F5E-114C-9F74-6EEE4AE0DB4A}"/>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9" name="Freeform 102">
              <a:extLst>
                <a:ext uri="{FF2B5EF4-FFF2-40B4-BE49-F238E27FC236}">
                  <a16:creationId xmlns:a16="http://schemas.microsoft.com/office/drawing/2014/main" id="{3D6094C9-CA78-5446-BD58-AD2BC8750C4F}"/>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0" name="Freeform 103">
              <a:extLst>
                <a:ext uri="{FF2B5EF4-FFF2-40B4-BE49-F238E27FC236}">
                  <a16:creationId xmlns:a16="http://schemas.microsoft.com/office/drawing/2014/main" id="{65167A12-906E-3541-B257-B7E2DABF76AB}"/>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1" name="Freeform 104">
              <a:extLst>
                <a:ext uri="{FF2B5EF4-FFF2-40B4-BE49-F238E27FC236}">
                  <a16:creationId xmlns:a16="http://schemas.microsoft.com/office/drawing/2014/main" id="{638865D2-D26F-5F41-9ACD-D5A592749667}"/>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2" name="Freeform 105">
              <a:extLst>
                <a:ext uri="{FF2B5EF4-FFF2-40B4-BE49-F238E27FC236}">
                  <a16:creationId xmlns:a16="http://schemas.microsoft.com/office/drawing/2014/main" id="{28B8AC73-596B-574F-8FD6-0870AD379119}"/>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73" name="Group 172">
            <a:extLst>
              <a:ext uri="{FF2B5EF4-FFF2-40B4-BE49-F238E27FC236}">
                <a16:creationId xmlns:a16="http://schemas.microsoft.com/office/drawing/2014/main" id="{12DA1F06-D77F-7B40-BF53-272433995CD8}"/>
              </a:ext>
            </a:extLst>
          </p:cNvPr>
          <p:cNvGrpSpPr/>
          <p:nvPr/>
        </p:nvGrpSpPr>
        <p:grpSpPr>
          <a:xfrm>
            <a:off x="14352293" y="6292439"/>
            <a:ext cx="940009" cy="898599"/>
            <a:chOff x="4833935" y="3983047"/>
            <a:chExt cx="360361" cy="344489"/>
          </a:xfrm>
          <a:solidFill>
            <a:schemeClr val="bg1"/>
          </a:solidFill>
        </p:grpSpPr>
        <p:sp>
          <p:nvSpPr>
            <p:cNvPr id="174" name="Freeform 173">
              <a:extLst>
                <a:ext uri="{FF2B5EF4-FFF2-40B4-BE49-F238E27FC236}">
                  <a16:creationId xmlns:a16="http://schemas.microsoft.com/office/drawing/2014/main" id="{C011A5A0-D595-C741-93D2-D127B8500834}"/>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5" name="Freeform 174">
              <a:extLst>
                <a:ext uri="{FF2B5EF4-FFF2-40B4-BE49-F238E27FC236}">
                  <a16:creationId xmlns:a16="http://schemas.microsoft.com/office/drawing/2014/main" id="{0A9598D9-4432-BE48-A01F-CB4FD994C251}"/>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6" name="Freeform 175">
              <a:extLst>
                <a:ext uri="{FF2B5EF4-FFF2-40B4-BE49-F238E27FC236}">
                  <a16:creationId xmlns:a16="http://schemas.microsoft.com/office/drawing/2014/main" id="{7022721C-6BC3-414E-A1F2-1F8878FF7385}"/>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7" name="Freeform 176">
              <a:extLst>
                <a:ext uri="{FF2B5EF4-FFF2-40B4-BE49-F238E27FC236}">
                  <a16:creationId xmlns:a16="http://schemas.microsoft.com/office/drawing/2014/main" id="{2741CB49-D5B5-154F-9F0F-D5B4451B0AF2}"/>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78" name="Group 177">
            <a:extLst>
              <a:ext uri="{FF2B5EF4-FFF2-40B4-BE49-F238E27FC236}">
                <a16:creationId xmlns:a16="http://schemas.microsoft.com/office/drawing/2014/main" id="{A84B7F53-E6C6-8049-9330-1BF6E50FB871}"/>
              </a:ext>
            </a:extLst>
          </p:cNvPr>
          <p:cNvGrpSpPr/>
          <p:nvPr/>
        </p:nvGrpSpPr>
        <p:grpSpPr>
          <a:xfrm>
            <a:off x="9210631" y="9121391"/>
            <a:ext cx="1018112" cy="1022593"/>
            <a:chOff x="5554663" y="3971925"/>
            <a:chExt cx="360362" cy="361951"/>
          </a:xfrm>
          <a:solidFill>
            <a:schemeClr val="bg1"/>
          </a:solidFill>
        </p:grpSpPr>
        <p:sp>
          <p:nvSpPr>
            <p:cNvPr id="179" name="Freeform 178">
              <a:extLst>
                <a:ext uri="{FF2B5EF4-FFF2-40B4-BE49-F238E27FC236}">
                  <a16:creationId xmlns:a16="http://schemas.microsoft.com/office/drawing/2014/main" id="{007A79E5-DD67-1144-980C-0B3B9BE69FF7}"/>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180" name="Freeform 179">
              <a:extLst>
                <a:ext uri="{FF2B5EF4-FFF2-40B4-BE49-F238E27FC236}">
                  <a16:creationId xmlns:a16="http://schemas.microsoft.com/office/drawing/2014/main" id="{34D2F332-7883-094C-84E7-1ED723F0260D}"/>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181" name="Group 180">
            <a:extLst>
              <a:ext uri="{FF2B5EF4-FFF2-40B4-BE49-F238E27FC236}">
                <a16:creationId xmlns:a16="http://schemas.microsoft.com/office/drawing/2014/main" id="{F4108438-B95B-3049-86E0-A0450FF6942D}"/>
              </a:ext>
            </a:extLst>
          </p:cNvPr>
          <p:cNvGrpSpPr/>
          <p:nvPr/>
        </p:nvGrpSpPr>
        <p:grpSpPr>
          <a:xfrm>
            <a:off x="14343700" y="9204905"/>
            <a:ext cx="838230" cy="838227"/>
            <a:chOff x="4319588" y="2492375"/>
            <a:chExt cx="287338" cy="287338"/>
          </a:xfrm>
          <a:solidFill>
            <a:schemeClr val="bg1"/>
          </a:solidFill>
        </p:grpSpPr>
        <p:sp>
          <p:nvSpPr>
            <p:cNvPr id="182" name="Freeform 372">
              <a:extLst>
                <a:ext uri="{FF2B5EF4-FFF2-40B4-BE49-F238E27FC236}">
                  <a16:creationId xmlns:a16="http://schemas.microsoft.com/office/drawing/2014/main" id="{8B05A64B-7124-FB4E-9D03-4D0148FD8AFD}"/>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373">
              <a:extLst>
                <a:ext uri="{FF2B5EF4-FFF2-40B4-BE49-F238E27FC236}">
                  <a16:creationId xmlns:a16="http://schemas.microsoft.com/office/drawing/2014/main" id="{30FA43EE-34C7-5B4E-B310-E14CF4EC86BD}"/>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4" name="Group 183">
            <a:extLst>
              <a:ext uri="{FF2B5EF4-FFF2-40B4-BE49-F238E27FC236}">
                <a16:creationId xmlns:a16="http://schemas.microsoft.com/office/drawing/2014/main" id="{F05C8342-316B-1A40-A79C-C6AA595AE8E0}"/>
              </a:ext>
            </a:extLst>
          </p:cNvPr>
          <p:cNvGrpSpPr/>
          <p:nvPr/>
        </p:nvGrpSpPr>
        <p:grpSpPr>
          <a:xfrm>
            <a:off x="11723393" y="10550114"/>
            <a:ext cx="940009" cy="898599"/>
            <a:chOff x="4833935" y="3983047"/>
            <a:chExt cx="360361" cy="344489"/>
          </a:xfrm>
          <a:solidFill>
            <a:schemeClr val="bg1"/>
          </a:solidFill>
        </p:grpSpPr>
        <p:sp>
          <p:nvSpPr>
            <p:cNvPr id="185" name="Freeform 184">
              <a:extLst>
                <a:ext uri="{FF2B5EF4-FFF2-40B4-BE49-F238E27FC236}">
                  <a16:creationId xmlns:a16="http://schemas.microsoft.com/office/drawing/2014/main" id="{4136C144-E72E-6D4F-A30C-FBD1CAC3C4D0}"/>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6" name="Freeform 185">
              <a:extLst>
                <a:ext uri="{FF2B5EF4-FFF2-40B4-BE49-F238E27FC236}">
                  <a16:creationId xmlns:a16="http://schemas.microsoft.com/office/drawing/2014/main" id="{F4E847DC-AD1A-554D-AA9E-29833DECC405}"/>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7" name="Freeform 186">
              <a:extLst>
                <a:ext uri="{FF2B5EF4-FFF2-40B4-BE49-F238E27FC236}">
                  <a16:creationId xmlns:a16="http://schemas.microsoft.com/office/drawing/2014/main" id="{C245FD7F-BA7E-A345-8588-B0058A1369D4}"/>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8" name="Freeform 187">
              <a:extLst>
                <a:ext uri="{FF2B5EF4-FFF2-40B4-BE49-F238E27FC236}">
                  <a16:creationId xmlns:a16="http://schemas.microsoft.com/office/drawing/2014/main" id="{911EED93-C2CB-E44F-9AEF-32497910A447}"/>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upo 349">
            <a:extLst>
              <a:ext uri="{FF2B5EF4-FFF2-40B4-BE49-F238E27FC236}">
                <a16:creationId xmlns:a16="http://schemas.microsoft.com/office/drawing/2014/main" id="{8E80F2E8-F7C2-6D4B-B51E-8331C3795782}"/>
              </a:ext>
            </a:extLst>
          </p:cNvPr>
          <p:cNvGrpSpPr/>
          <p:nvPr/>
        </p:nvGrpSpPr>
        <p:grpSpPr>
          <a:xfrm>
            <a:off x="2668308" y="1022190"/>
            <a:ext cx="19041035" cy="2561450"/>
            <a:chOff x="2668308" y="861425"/>
            <a:chExt cx="19041035" cy="2561450"/>
          </a:xfrm>
        </p:grpSpPr>
        <p:sp>
          <p:nvSpPr>
            <p:cNvPr id="81" name="CuadroTexto 350">
              <a:extLst>
                <a:ext uri="{FF2B5EF4-FFF2-40B4-BE49-F238E27FC236}">
                  <a16:creationId xmlns:a16="http://schemas.microsoft.com/office/drawing/2014/main" id="{2DE2C5D8-9E7F-144A-A1E7-D9E6053AE37A}"/>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82" name="CuadroTexto 351">
              <a:extLst>
                <a:ext uri="{FF2B5EF4-FFF2-40B4-BE49-F238E27FC236}">
                  <a16:creationId xmlns:a16="http://schemas.microsoft.com/office/drawing/2014/main" id="{938E423C-8E43-0A4A-85D6-60791B7597F0}"/>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79487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1B6D97-876B-5D43-AC3E-7F69C1196C84}"/>
              </a:ext>
            </a:extLst>
          </p:cNvPr>
          <p:cNvGrpSpPr/>
          <p:nvPr/>
        </p:nvGrpSpPr>
        <p:grpSpPr>
          <a:xfrm>
            <a:off x="3004941" y="3947544"/>
            <a:ext cx="9293786" cy="8561086"/>
            <a:chOff x="9344836" y="2269442"/>
            <a:chExt cx="8120594" cy="7480387"/>
          </a:xfrm>
        </p:grpSpPr>
        <p:sp>
          <p:nvSpPr>
            <p:cNvPr id="91" name="Freeform 90">
              <a:extLst>
                <a:ext uri="{FF2B5EF4-FFF2-40B4-BE49-F238E27FC236}">
                  <a16:creationId xmlns:a16="http://schemas.microsoft.com/office/drawing/2014/main" id="{452AAEA8-F8A4-034F-BEB7-B9EB5221587B}"/>
                </a:ext>
              </a:extLst>
            </p:cNvPr>
            <p:cNvSpPr/>
            <p:nvPr/>
          </p:nvSpPr>
          <p:spPr>
            <a:xfrm>
              <a:off x="11279553" y="5242069"/>
              <a:ext cx="2125581" cy="1509956"/>
            </a:xfrm>
            <a:custGeom>
              <a:avLst/>
              <a:gdLst>
                <a:gd name="connsiteX0" fmla="*/ 319164 w 2125581"/>
                <a:gd name="connsiteY0" fmla="*/ 0 h 1509956"/>
                <a:gd name="connsiteX1" fmla="*/ 2058368 w 2125581"/>
                <a:gd name="connsiteY1" fmla="*/ 820203 h 1509956"/>
                <a:gd name="connsiteX2" fmla="*/ 2125581 w 2125581"/>
                <a:gd name="connsiteY2" fmla="*/ 910085 h 1509956"/>
                <a:gd name="connsiteX3" fmla="*/ 2063044 w 2125581"/>
                <a:gd name="connsiteY3" fmla="*/ 993714 h 1509956"/>
                <a:gd name="connsiteX4" fmla="*/ 1855238 w 2125581"/>
                <a:gd name="connsiteY4" fmla="*/ 1376568 h 1509956"/>
                <a:gd name="connsiteX5" fmla="*/ 1806417 w 2125581"/>
                <a:gd name="connsiteY5" fmla="*/ 1509956 h 1509956"/>
                <a:gd name="connsiteX6" fmla="*/ 1671344 w 2125581"/>
                <a:gd name="connsiteY6" fmla="*/ 1489342 h 1509956"/>
                <a:gd name="connsiteX7" fmla="*/ 48821 w 2125581"/>
                <a:gd name="connsiteY7" fmla="*/ 158565 h 1509956"/>
                <a:gd name="connsiteX8" fmla="*/ 0 w 2125581"/>
                <a:gd name="connsiteY8" fmla="*/ 25177 h 1509956"/>
                <a:gd name="connsiteX9" fmla="*/ 88718 w 2125581"/>
                <a:gd name="connsiteY9" fmla="*/ 11637 h 1509956"/>
                <a:gd name="connsiteX10" fmla="*/ 319164 w 2125581"/>
                <a:gd name="connsiteY10" fmla="*/ 0 h 150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5581" h="1509956">
                  <a:moveTo>
                    <a:pt x="319164" y="0"/>
                  </a:moveTo>
                  <a:cubicBezTo>
                    <a:pt x="1019355" y="0"/>
                    <a:pt x="1644973" y="319285"/>
                    <a:pt x="2058368" y="820203"/>
                  </a:cubicBezTo>
                  <a:lnTo>
                    <a:pt x="2125581" y="910085"/>
                  </a:lnTo>
                  <a:lnTo>
                    <a:pt x="2063044" y="993714"/>
                  </a:lnTo>
                  <a:cubicBezTo>
                    <a:pt x="1982037" y="1113621"/>
                    <a:pt x="1912264" y="1241743"/>
                    <a:pt x="1855238" y="1376568"/>
                  </a:cubicBezTo>
                  <a:lnTo>
                    <a:pt x="1806417" y="1509956"/>
                  </a:lnTo>
                  <a:lnTo>
                    <a:pt x="1671344" y="1489342"/>
                  </a:lnTo>
                  <a:cubicBezTo>
                    <a:pt x="937734" y="1339224"/>
                    <a:pt x="333952" y="832691"/>
                    <a:pt x="48821" y="158565"/>
                  </a:cubicBezTo>
                  <a:lnTo>
                    <a:pt x="0" y="25177"/>
                  </a:lnTo>
                  <a:lnTo>
                    <a:pt x="88718" y="11637"/>
                  </a:lnTo>
                  <a:cubicBezTo>
                    <a:pt x="164487" y="3942"/>
                    <a:pt x="241365" y="0"/>
                    <a:pt x="319164"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a:extLst>
                <a:ext uri="{FF2B5EF4-FFF2-40B4-BE49-F238E27FC236}">
                  <a16:creationId xmlns:a16="http://schemas.microsoft.com/office/drawing/2014/main" id="{FB40EEAE-B3D8-784D-A271-A6858F0674DB}"/>
                </a:ext>
              </a:extLst>
            </p:cNvPr>
            <p:cNvSpPr/>
            <p:nvPr/>
          </p:nvSpPr>
          <p:spPr>
            <a:xfrm>
              <a:off x="13405133" y="5242069"/>
              <a:ext cx="2125579" cy="1509956"/>
            </a:xfrm>
            <a:custGeom>
              <a:avLst/>
              <a:gdLst>
                <a:gd name="connsiteX0" fmla="*/ 1806416 w 2125579"/>
                <a:gd name="connsiteY0" fmla="*/ 0 h 1509956"/>
                <a:gd name="connsiteX1" fmla="*/ 2036862 w 2125579"/>
                <a:gd name="connsiteY1" fmla="*/ 11637 h 1509956"/>
                <a:gd name="connsiteX2" fmla="*/ 2125579 w 2125579"/>
                <a:gd name="connsiteY2" fmla="*/ 25177 h 1509956"/>
                <a:gd name="connsiteX3" fmla="*/ 2076758 w 2125579"/>
                <a:gd name="connsiteY3" fmla="*/ 158565 h 1509956"/>
                <a:gd name="connsiteX4" fmla="*/ 454235 w 2125579"/>
                <a:gd name="connsiteY4" fmla="*/ 1489342 h 1509956"/>
                <a:gd name="connsiteX5" fmla="*/ 319163 w 2125579"/>
                <a:gd name="connsiteY5" fmla="*/ 1509956 h 1509956"/>
                <a:gd name="connsiteX6" fmla="*/ 270342 w 2125579"/>
                <a:gd name="connsiteY6" fmla="*/ 1376568 h 1509956"/>
                <a:gd name="connsiteX7" fmla="*/ 62536 w 2125579"/>
                <a:gd name="connsiteY7" fmla="*/ 993714 h 1509956"/>
                <a:gd name="connsiteX8" fmla="*/ 0 w 2125579"/>
                <a:gd name="connsiteY8" fmla="*/ 910085 h 1509956"/>
                <a:gd name="connsiteX9" fmla="*/ 67212 w 2125579"/>
                <a:gd name="connsiteY9" fmla="*/ 820203 h 1509956"/>
                <a:gd name="connsiteX10" fmla="*/ 1806416 w 2125579"/>
                <a:gd name="connsiteY10" fmla="*/ 0 h 1509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5579" h="1509956">
                  <a:moveTo>
                    <a:pt x="1806416" y="0"/>
                  </a:moveTo>
                  <a:cubicBezTo>
                    <a:pt x="1884215" y="0"/>
                    <a:pt x="1961093" y="3942"/>
                    <a:pt x="2036862" y="11637"/>
                  </a:cubicBezTo>
                  <a:lnTo>
                    <a:pt x="2125579" y="25177"/>
                  </a:lnTo>
                  <a:lnTo>
                    <a:pt x="2076758" y="158565"/>
                  </a:lnTo>
                  <a:cubicBezTo>
                    <a:pt x="1791627" y="832691"/>
                    <a:pt x="1187846" y="1339224"/>
                    <a:pt x="454235" y="1489342"/>
                  </a:cubicBezTo>
                  <a:lnTo>
                    <a:pt x="319163" y="1509956"/>
                  </a:lnTo>
                  <a:lnTo>
                    <a:pt x="270342" y="1376568"/>
                  </a:lnTo>
                  <a:cubicBezTo>
                    <a:pt x="213316" y="1241743"/>
                    <a:pt x="143544" y="1113621"/>
                    <a:pt x="62536" y="993714"/>
                  </a:cubicBezTo>
                  <a:lnTo>
                    <a:pt x="0" y="910085"/>
                  </a:lnTo>
                  <a:lnTo>
                    <a:pt x="67212" y="820203"/>
                  </a:lnTo>
                  <a:cubicBezTo>
                    <a:pt x="480607" y="319285"/>
                    <a:pt x="1106225" y="0"/>
                    <a:pt x="180641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a:extLst>
                <a:ext uri="{FF2B5EF4-FFF2-40B4-BE49-F238E27FC236}">
                  <a16:creationId xmlns:a16="http://schemas.microsoft.com/office/drawing/2014/main" id="{C3FCEB96-11DF-B04E-BFFB-C811C6E70ABE}"/>
                </a:ext>
              </a:extLst>
            </p:cNvPr>
            <p:cNvSpPr/>
            <p:nvPr/>
          </p:nvSpPr>
          <p:spPr>
            <a:xfrm>
              <a:off x="12957669" y="6752025"/>
              <a:ext cx="894927" cy="2087719"/>
            </a:xfrm>
            <a:custGeom>
              <a:avLst/>
              <a:gdLst>
                <a:gd name="connsiteX0" fmla="*/ 766627 w 894927"/>
                <a:gd name="connsiteY0" fmla="*/ 0 h 2087719"/>
                <a:gd name="connsiteX1" fmla="*/ 793597 w 894927"/>
                <a:gd name="connsiteY1" fmla="*/ 73689 h 2087719"/>
                <a:gd name="connsiteX2" fmla="*/ 894927 w 894927"/>
                <a:gd name="connsiteY2" fmla="*/ 743924 h 2087719"/>
                <a:gd name="connsiteX3" fmla="*/ 510000 w 894927"/>
                <a:gd name="connsiteY3" fmla="*/ 2004090 h 2087719"/>
                <a:gd name="connsiteX4" fmla="*/ 447464 w 894927"/>
                <a:gd name="connsiteY4" fmla="*/ 2087719 h 2087719"/>
                <a:gd name="connsiteX5" fmla="*/ 384927 w 894927"/>
                <a:gd name="connsiteY5" fmla="*/ 2004090 h 2087719"/>
                <a:gd name="connsiteX6" fmla="*/ 0 w 894927"/>
                <a:gd name="connsiteY6" fmla="*/ 743924 h 2087719"/>
                <a:gd name="connsiteX7" fmla="*/ 101330 w 894927"/>
                <a:gd name="connsiteY7" fmla="*/ 73689 h 2087719"/>
                <a:gd name="connsiteX8" fmla="*/ 128300 w 894927"/>
                <a:gd name="connsiteY8" fmla="*/ 0 h 2087719"/>
                <a:gd name="connsiteX9" fmla="*/ 217017 w 894927"/>
                <a:gd name="connsiteY9" fmla="*/ 13540 h 2087719"/>
                <a:gd name="connsiteX10" fmla="*/ 447463 w 894927"/>
                <a:gd name="connsiteY10" fmla="*/ 25177 h 2087719"/>
                <a:gd name="connsiteX11" fmla="*/ 677909 w 894927"/>
                <a:gd name="connsiteY11" fmla="*/ 13540 h 2087719"/>
                <a:gd name="connsiteX12" fmla="*/ 766627 w 894927"/>
                <a:gd name="connsiteY12" fmla="*/ 0 h 208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4927" h="2087719">
                  <a:moveTo>
                    <a:pt x="766627" y="0"/>
                  </a:moveTo>
                  <a:lnTo>
                    <a:pt x="793597" y="73689"/>
                  </a:lnTo>
                  <a:cubicBezTo>
                    <a:pt x="859451" y="285416"/>
                    <a:pt x="894927" y="510527"/>
                    <a:pt x="894927" y="743924"/>
                  </a:cubicBezTo>
                  <a:cubicBezTo>
                    <a:pt x="894927" y="1210718"/>
                    <a:pt x="753023" y="1644368"/>
                    <a:pt x="510000" y="2004090"/>
                  </a:cubicBezTo>
                  <a:lnTo>
                    <a:pt x="447464" y="2087719"/>
                  </a:lnTo>
                  <a:lnTo>
                    <a:pt x="384927" y="2004090"/>
                  </a:lnTo>
                  <a:cubicBezTo>
                    <a:pt x="141904" y="1644368"/>
                    <a:pt x="0" y="1210718"/>
                    <a:pt x="0" y="743924"/>
                  </a:cubicBezTo>
                  <a:cubicBezTo>
                    <a:pt x="0" y="510527"/>
                    <a:pt x="35476" y="285416"/>
                    <a:pt x="101330" y="73689"/>
                  </a:cubicBezTo>
                  <a:lnTo>
                    <a:pt x="128300" y="0"/>
                  </a:lnTo>
                  <a:lnTo>
                    <a:pt x="217017" y="13540"/>
                  </a:lnTo>
                  <a:cubicBezTo>
                    <a:pt x="292786" y="21235"/>
                    <a:pt x="369664" y="25177"/>
                    <a:pt x="447463" y="25177"/>
                  </a:cubicBezTo>
                  <a:cubicBezTo>
                    <a:pt x="525262" y="25177"/>
                    <a:pt x="602140" y="21235"/>
                    <a:pt x="677909" y="13540"/>
                  </a:cubicBezTo>
                  <a:lnTo>
                    <a:pt x="766627" y="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5B3A873A-B0CF-7E44-8EC1-0BA886890F76}"/>
                </a:ext>
              </a:extLst>
            </p:cNvPr>
            <p:cNvSpPr/>
            <p:nvPr/>
          </p:nvSpPr>
          <p:spPr>
            <a:xfrm>
              <a:off x="11151251" y="2269442"/>
              <a:ext cx="4507760" cy="3882712"/>
            </a:xfrm>
            <a:custGeom>
              <a:avLst/>
              <a:gdLst>
                <a:gd name="connsiteX0" fmla="*/ 2253880 w 4507760"/>
                <a:gd name="connsiteY0" fmla="*/ 0 h 3882712"/>
                <a:gd name="connsiteX1" fmla="*/ 4507760 w 4507760"/>
                <a:gd name="connsiteY1" fmla="*/ 2253880 h 3882712"/>
                <a:gd name="connsiteX2" fmla="*/ 4406430 w 4507760"/>
                <a:gd name="connsiteY2" fmla="*/ 2924115 h 3882712"/>
                <a:gd name="connsiteX3" fmla="*/ 4379460 w 4507760"/>
                <a:gd name="connsiteY3" fmla="*/ 2997804 h 3882712"/>
                <a:gd name="connsiteX4" fmla="*/ 4290743 w 4507760"/>
                <a:gd name="connsiteY4" fmla="*/ 2984264 h 3882712"/>
                <a:gd name="connsiteX5" fmla="*/ 4060297 w 4507760"/>
                <a:gd name="connsiteY5" fmla="*/ 2972627 h 3882712"/>
                <a:gd name="connsiteX6" fmla="*/ 2321093 w 4507760"/>
                <a:gd name="connsiteY6" fmla="*/ 3792830 h 3882712"/>
                <a:gd name="connsiteX7" fmla="*/ 2253881 w 4507760"/>
                <a:gd name="connsiteY7" fmla="*/ 3882712 h 3882712"/>
                <a:gd name="connsiteX8" fmla="*/ 2186668 w 4507760"/>
                <a:gd name="connsiteY8" fmla="*/ 3792830 h 3882712"/>
                <a:gd name="connsiteX9" fmla="*/ 447464 w 4507760"/>
                <a:gd name="connsiteY9" fmla="*/ 2972627 h 3882712"/>
                <a:gd name="connsiteX10" fmla="*/ 217018 w 4507760"/>
                <a:gd name="connsiteY10" fmla="*/ 2984264 h 3882712"/>
                <a:gd name="connsiteX11" fmla="*/ 128300 w 4507760"/>
                <a:gd name="connsiteY11" fmla="*/ 2997804 h 3882712"/>
                <a:gd name="connsiteX12" fmla="*/ 101330 w 4507760"/>
                <a:gd name="connsiteY12" fmla="*/ 2924115 h 3882712"/>
                <a:gd name="connsiteX13" fmla="*/ 0 w 4507760"/>
                <a:gd name="connsiteY13" fmla="*/ 2253880 h 3882712"/>
                <a:gd name="connsiteX14" fmla="*/ 2253880 w 4507760"/>
                <a:gd name="connsiteY14" fmla="*/ 0 h 388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07760" h="3882712">
                  <a:moveTo>
                    <a:pt x="2253880" y="0"/>
                  </a:moveTo>
                  <a:cubicBezTo>
                    <a:pt x="3498664" y="0"/>
                    <a:pt x="4507760" y="1009096"/>
                    <a:pt x="4507760" y="2253880"/>
                  </a:cubicBezTo>
                  <a:cubicBezTo>
                    <a:pt x="4507760" y="2487277"/>
                    <a:pt x="4472284" y="2712388"/>
                    <a:pt x="4406430" y="2924115"/>
                  </a:cubicBezTo>
                  <a:lnTo>
                    <a:pt x="4379460" y="2997804"/>
                  </a:lnTo>
                  <a:lnTo>
                    <a:pt x="4290743" y="2984264"/>
                  </a:lnTo>
                  <a:cubicBezTo>
                    <a:pt x="4214974" y="2976569"/>
                    <a:pt x="4138096" y="2972627"/>
                    <a:pt x="4060297" y="2972627"/>
                  </a:cubicBezTo>
                  <a:cubicBezTo>
                    <a:pt x="3360106" y="2972627"/>
                    <a:pt x="2734488" y="3291912"/>
                    <a:pt x="2321093" y="3792830"/>
                  </a:cubicBezTo>
                  <a:lnTo>
                    <a:pt x="2253881" y="3882712"/>
                  </a:lnTo>
                  <a:lnTo>
                    <a:pt x="2186668" y="3792830"/>
                  </a:lnTo>
                  <a:cubicBezTo>
                    <a:pt x="1773273" y="3291912"/>
                    <a:pt x="1147655" y="2972627"/>
                    <a:pt x="447464" y="2972627"/>
                  </a:cubicBezTo>
                  <a:cubicBezTo>
                    <a:pt x="369665" y="2972627"/>
                    <a:pt x="292787" y="2976569"/>
                    <a:pt x="217018" y="2984264"/>
                  </a:cubicBezTo>
                  <a:lnTo>
                    <a:pt x="128300" y="2997804"/>
                  </a:lnTo>
                  <a:lnTo>
                    <a:pt x="101330" y="2924115"/>
                  </a:lnTo>
                  <a:cubicBezTo>
                    <a:pt x="35476" y="2712388"/>
                    <a:pt x="0" y="2487277"/>
                    <a:pt x="0" y="2253880"/>
                  </a:cubicBezTo>
                  <a:cubicBezTo>
                    <a:pt x="0" y="1009096"/>
                    <a:pt x="1009096" y="0"/>
                    <a:pt x="2253880"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BE4DABDC-DADF-AA47-9B8F-CD13EA7445DA}"/>
                </a:ext>
              </a:extLst>
            </p:cNvPr>
            <p:cNvSpPr/>
            <p:nvPr/>
          </p:nvSpPr>
          <p:spPr>
            <a:xfrm>
              <a:off x="13405134" y="5267245"/>
              <a:ext cx="4060296" cy="4482583"/>
            </a:xfrm>
            <a:custGeom>
              <a:avLst/>
              <a:gdLst>
                <a:gd name="connsiteX0" fmla="*/ 2125579 w 4060296"/>
                <a:gd name="connsiteY0" fmla="*/ 0 h 4482583"/>
                <a:gd name="connsiteX1" fmla="*/ 2260652 w 4060296"/>
                <a:gd name="connsiteY1" fmla="*/ 20614 h 4482583"/>
                <a:gd name="connsiteX2" fmla="*/ 4060296 w 4060296"/>
                <a:gd name="connsiteY2" fmla="*/ 2228703 h 4482583"/>
                <a:gd name="connsiteX3" fmla="*/ 1806416 w 4060296"/>
                <a:gd name="connsiteY3" fmla="*/ 4482583 h 4482583"/>
                <a:gd name="connsiteX4" fmla="*/ 67212 w 4060296"/>
                <a:gd name="connsiteY4" fmla="*/ 3662380 h 4482583"/>
                <a:gd name="connsiteX5" fmla="*/ 0 w 4060296"/>
                <a:gd name="connsiteY5" fmla="*/ 3572498 h 4482583"/>
                <a:gd name="connsiteX6" fmla="*/ 62536 w 4060296"/>
                <a:gd name="connsiteY6" fmla="*/ 3488869 h 4482583"/>
                <a:gd name="connsiteX7" fmla="*/ 447463 w 4060296"/>
                <a:gd name="connsiteY7" fmla="*/ 2228703 h 4482583"/>
                <a:gd name="connsiteX8" fmla="*/ 346133 w 4060296"/>
                <a:gd name="connsiteY8" fmla="*/ 1558468 h 4482583"/>
                <a:gd name="connsiteX9" fmla="*/ 319163 w 4060296"/>
                <a:gd name="connsiteY9" fmla="*/ 1484779 h 4482583"/>
                <a:gd name="connsiteX10" fmla="*/ 454235 w 4060296"/>
                <a:gd name="connsiteY10" fmla="*/ 1464165 h 4482583"/>
                <a:gd name="connsiteX11" fmla="*/ 2076758 w 4060296"/>
                <a:gd name="connsiteY11" fmla="*/ 133388 h 4482583"/>
                <a:gd name="connsiteX12" fmla="*/ 2125579 w 4060296"/>
                <a:gd name="connsiteY12" fmla="*/ 0 h 4482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60296" h="4482583">
                  <a:moveTo>
                    <a:pt x="2125579" y="0"/>
                  </a:moveTo>
                  <a:lnTo>
                    <a:pt x="2260652" y="20614"/>
                  </a:lnTo>
                  <a:cubicBezTo>
                    <a:pt x="3287707" y="230780"/>
                    <a:pt x="4060296" y="1139517"/>
                    <a:pt x="4060296" y="2228703"/>
                  </a:cubicBezTo>
                  <a:cubicBezTo>
                    <a:pt x="4060296" y="3473487"/>
                    <a:pt x="3051200" y="4482583"/>
                    <a:pt x="1806416" y="4482583"/>
                  </a:cubicBezTo>
                  <a:cubicBezTo>
                    <a:pt x="1106225" y="4482583"/>
                    <a:pt x="480607" y="4163299"/>
                    <a:pt x="67212" y="3662380"/>
                  </a:cubicBezTo>
                  <a:lnTo>
                    <a:pt x="0" y="3572498"/>
                  </a:lnTo>
                  <a:lnTo>
                    <a:pt x="62536" y="3488869"/>
                  </a:lnTo>
                  <a:cubicBezTo>
                    <a:pt x="305559" y="3129147"/>
                    <a:pt x="447463" y="2695497"/>
                    <a:pt x="447463" y="2228703"/>
                  </a:cubicBezTo>
                  <a:cubicBezTo>
                    <a:pt x="447463" y="1995306"/>
                    <a:pt x="411987" y="1770195"/>
                    <a:pt x="346133" y="1558468"/>
                  </a:cubicBezTo>
                  <a:lnTo>
                    <a:pt x="319163" y="1484779"/>
                  </a:lnTo>
                  <a:lnTo>
                    <a:pt x="454235" y="1464165"/>
                  </a:lnTo>
                  <a:cubicBezTo>
                    <a:pt x="1187846" y="1314047"/>
                    <a:pt x="1791627" y="807514"/>
                    <a:pt x="2076758" y="133388"/>
                  </a:cubicBezTo>
                  <a:lnTo>
                    <a:pt x="2125579" y="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BEF1B668-9D8C-2247-B56C-53B512360EC4}"/>
                </a:ext>
              </a:extLst>
            </p:cNvPr>
            <p:cNvSpPr/>
            <p:nvPr/>
          </p:nvSpPr>
          <p:spPr>
            <a:xfrm>
              <a:off x="9344836" y="5267246"/>
              <a:ext cx="4060297" cy="4482583"/>
            </a:xfrm>
            <a:custGeom>
              <a:avLst/>
              <a:gdLst>
                <a:gd name="connsiteX0" fmla="*/ 1934716 w 4060297"/>
                <a:gd name="connsiteY0" fmla="*/ 0 h 4482583"/>
                <a:gd name="connsiteX1" fmla="*/ 1983537 w 4060297"/>
                <a:gd name="connsiteY1" fmla="*/ 133388 h 4482583"/>
                <a:gd name="connsiteX2" fmla="*/ 3606060 w 4060297"/>
                <a:gd name="connsiteY2" fmla="*/ 1464165 h 4482583"/>
                <a:gd name="connsiteX3" fmla="*/ 3741133 w 4060297"/>
                <a:gd name="connsiteY3" fmla="*/ 1484779 h 4482583"/>
                <a:gd name="connsiteX4" fmla="*/ 3714163 w 4060297"/>
                <a:gd name="connsiteY4" fmla="*/ 1558468 h 4482583"/>
                <a:gd name="connsiteX5" fmla="*/ 3612833 w 4060297"/>
                <a:gd name="connsiteY5" fmla="*/ 2228703 h 4482583"/>
                <a:gd name="connsiteX6" fmla="*/ 3997760 w 4060297"/>
                <a:gd name="connsiteY6" fmla="*/ 3488869 h 4482583"/>
                <a:gd name="connsiteX7" fmla="*/ 4060297 w 4060297"/>
                <a:gd name="connsiteY7" fmla="*/ 3572498 h 4482583"/>
                <a:gd name="connsiteX8" fmla="*/ 3993084 w 4060297"/>
                <a:gd name="connsiteY8" fmla="*/ 3662380 h 4482583"/>
                <a:gd name="connsiteX9" fmla="*/ 2253880 w 4060297"/>
                <a:gd name="connsiteY9" fmla="*/ 4482583 h 4482583"/>
                <a:gd name="connsiteX10" fmla="*/ 0 w 4060297"/>
                <a:gd name="connsiteY10" fmla="*/ 2228703 h 4482583"/>
                <a:gd name="connsiteX11" fmla="*/ 1799644 w 4060297"/>
                <a:gd name="connsiteY11" fmla="*/ 20614 h 4482583"/>
                <a:gd name="connsiteX12" fmla="*/ 1934716 w 4060297"/>
                <a:gd name="connsiteY12" fmla="*/ 0 h 4482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60297" h="4482583">
                  <a:moveTo>
                    <a:pt x="1934716" y="0"/>
                  </a:moveTo>
                  <a:lnTo>
                    <a:pt x="1983537" y="133388"/>
                  </a:lnTo>
                  <a:cubicBezTo>
                    <a:pt x="2268668" y="807514"/>
                    <a:pt x="2872450" y="1314047"/>
                    <a:pt x="3606060" y="1464165"/>
                  </a:cubicBezTo>
                  <a:lnTo>
                    <a:pt x="3741133" y="1484779"/>
                  </a:lnTo>
                  <a:lnTo>
                    <a:pt x="3714163" y="1558468"/>
                  </a:lnTo>
                  <a:cubicBezTo>
                    <a:pt x="3648309" y="1770195"/>
                    <a:pt x="3612833" y="1995306"/>
                    <a:pt x="3612833" y="2228703"/>
                  </a:cubicBezTo>
                  <a:cubicBezTo>
                    <a:pt x="3612833" y="2695497"/>
                    <a:pt x="3754737" y="3129147"/>
                    <a:pt x="3997760" y="3488869"/>
                  </a:cubicBezTo>
                  <a:lnTo>
                    <a:pt x="4060297" y="3572498"/>
                  </a:lnTo>
                  <a:lnTo>
                    <a:pt x="3993084" y="3662380"/>
                  </a:lnTo>
                  <a:cubicBezTo>
                    <a:pt x="3579689" y="4163299"/>
                    <a:pt x="2954071" y="4482583"/>
                    <a:pt x="2253880" y="4482583"/>
                  </a:cubicBezTo>
                  <a:cubicBezTo>
                    <a:pt x="1009096" y="4482583"/>
                    <a:pt x="0" y="3473487"/>
                    <a:pt x="0" y="2228703"/>
                  </a:cubicBezTo>
                  <a:cubicBezTo>
                    <a:pt x="0" y="1139517"/>
                    <a:pt x="772589" y="230780"/>
                    <a:pt x="1799644" y="20614"/>
                  </a:cubicBezTo>
                  <a:lnTo>
                    <a:pt x="1934716" y="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155953-D80F-894A-A542-A84912D11FFB}"/>
                </a:ext>
              </a:extLst>
            </p:cNvPr>
            <p:cNvSpPr/>
            <p:nvPr/>
          </p:nvSpPr>
          <p:spPr>
            <a:xfrm>
              <a:off x="12327857" y="5439253"/>
              <a:ext cx="2125582" cy="21255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AFCF409A-1ACB-2145-A245-30BC38122BC6}"/>
                </a:ext>
              </a:extLst>
            </p:cNvPr>
            <p:cNvSpPr/>
            <p:nvPr/>
          </p:nvSpPr>
          <p:spPr>
            <a:xfrm>
              <a:off x="12531098" y="2269442"/>
              <a:ext cx="1748068" cy="174806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F0CFE27-DDA1-A849-9705-B6DE9010329A}"/>
                </a:ext>
              </a:extLst>
            </p:cNvPr>
            <p:cNvSpPr/>
            <p:nvPr/>
          </p:nvSpPr>
          <p:spPr>
            <a:xfrm>
              <a:off x="15507555" y="7338106"/>
              <a:ext cx="1748068" cy="174806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D94E7B5-7EE5-8A40-9D6A-CD65A46D2C28}"/>
                </a:ext>
              </a:extLst>
            </p:cNvPr>
            <p:cNvSpPr/>
            <p:nvPr/>
          </p:nvSpPr>
          <p:spPr>
            <a:xfrm>
              <a:off x="9530154" y="7314875"/>
              <a:ext cx="1748068" cy="174806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B20039B7-DAF2-4245-8266-A1FB68205E3D}"/>
                </a:ext>
              </a:extLst>
            </p:cNvPr>
            <p:cNvSpPr/>
            <p:nvPr/>
          </p:nvSpPr>
          <p:spPr>
            <a:xfrm>
              <a:off x="13155750" y="4227905"/>
              <a:ext cx="498763" cy="192425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own Arrow 97">
              <a:extLst>
                <a:ext uri="{FF2B5EF4-FFF2-40B4-BE49-F238E27FC236}">
                  <a16:creationId xmlns:a16="http://schemas.microsoft.com/office/drawing/2014/main" id="{C1072FE2-0E87-BC44-A87A-471CD17DA17B}"/>
                </a:ext>
              </a:extLst>
            </p:cNvPr>
            <p:cNvSpPr/>
            <p:nvPr/>
          </p:nvSpPr>
          <p:spPr>
            <a:xfrm rot="7200000">
              <a:off x="14335456" y="6212658"/>
              <a:ext cx="498763" cy="192425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own Arrow 100">
              <a:extLst>
                <a:ext uri="{FF2B5EF4-FFF2-40B4-BE49-F238E27FC236}">
                  <a16:creationId xmlns:a16="http://schemas.microsoft.com/office/drawing/2014/main" id="{FC10DF43-8F8B-3B42-A73E-6323C7427A13}"/>
                </a:ext>
              </a:extLst>
            </p:cNvPr>
            <p:cNvSpPr/>
            <p:nvPr/>
          </p:nvSpPr>
          <p:spPr>
            <a:xfrm rot="14400000">
              <a:off x="12000259" y="6172455"/>
              <a:ext cx="498763" cy="192425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D0BF467E-1F48-0F42-A659-0AD7C7175F4E}"/>
              </a:ext>
            </a:extLst>
          </p:cNvPr>
          <p:cNvGrpSpPr/>
          <p:nvPr/>
        </p:nvGrpSpPr>
        <p:grpSpPr>
          <a:xfrm>
            <a:off x="3865930" y="10395839"/>
            <a:ext cx="702817" cy="705898"/>
            <a:chOff x="9161458" y="1803401"/>
            <a:chExt cx="360368" cy="361949"/>
          </a:xfrm>
          <a:solidFill>
            <a:schemeClr val="bg1"/>
          </a:solidFill>
        </p:grpSpPr>
        <p:sp>
          <p:nvSpPr>
            <p:cNvPr id="109" name="Freeform 101">
              <a:extLst>
                <a:ext uri="{FF2B5EF4-FFF2-40B4-BE49-F238E27FC236}">
                  <a16:creationId xmlns:a16="http://schemas.microsoft.com/office/drawing/2014/main" id="{221F4F73-4AEA-CB47-B52F-DFFEE6D4DACA}"/>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02">
              <a:extLst>
                <a:ext uri="{FF2B5EF4-FFF2-40B4-BE49-F238E27FC236}">
                  <a16:creationId xmlns:a16="http://schemas.microsoft.com/office/drawing/2014/main" id="{3A45AEED-419F-B140-BA69-1D3E5D95CD7B}"/>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03">
              <a:extLst>
                <a:ext uri="{FF2B5EF4-FFF2-40B4-BE49-F238E27FC236}">
                  <a16:creationId xmlns:a16="http://schemas.microsoft.com/office/drawing/2014/main" id="{F7A61001-22DB-6E44-AC96-7CEC04826A26}"/>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04">
              <a:extLst>
                <a:ext uri="{FF2B5EF4-FFF2-40B4-BE49-F238E27FC236}">
                  <a16:creationId xmlns:a16="http://schemas.microsoft.com/office/drawing/2014/main" id="{AA4B8FF7-8D31-9147-AB61-9B142CCCF307}"/>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105">
              <a:extLst>
                <a:ext uri="{FF2B5EF4-FFF2-40B4-BE49-F238E27FC236}">
                  <a16:creationId xmlns:a16="http://schemas.microsoft.com/office/drawing/2014/main" id="{475F8C02-C65E-FD46-AFE1-24DABEE8AE85}"/>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5" name="Group 104">
            <a:extLst>
              <a:ext uri="{FF2B5EF4-FFF2-40B4-BE49-F238E27FC236}">
                <a16:creationId xmlns:a16="http://schemas.microsoft.com/office/drawing/2014/main" id="{2E0D936E-939E-4D4A-AD8D-391D9C92FB52}"/>
              </a:ext>
            </a:extLst>
          </p:cNvPr>
          <p:cNvGrpSpPr/>
          <p:nvPr/>
        </p:nvGrpSpPr>
        <p:grpSpPr>
          <a:xfrm>
            <a:off x="7338890" y="4515392"/>
            <a:ext cx="660640" cy="660638"/>
            <a:chOff x="4319588" y="2492375"/>
            <a:chExt cx="287338" cy="287338"/>
          </a:xfrm>
          <a:solidFill>
            <a:schemeClr val="bg1"/>
          </a:solidFill>
        </p:grpSpPr>
        <p:sp>
          <p:nvSpPr>
            <p:cNvPr id="106" name="Freeform 372">
              <a:extLst>
                <a:ext uri="{FF2B5EF4-FFF2-40B4-BE49-F238E27FC236}">
                  <a16:creationId xmlns:a16="http://schemas.microsoft.com/office/drawing/2014/main" id="{BDCF25AA-964B-6F44-826F-6403207A167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73">
              <a:extLst>
                <a:ext uri="{FF2B5EF4-FFF2-40B4-BE49-F238E27FC236}">
                  <a16:creationId xmlns:a16="http://schemas.microsoft.com/office/drawing/2014/main" id="{77A29333-AD60-6141-9882-9B964959FC0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18">
            <a:extLst>
              <a:ext uri="{FF2B5EF4-FFF2-40B4-BE49-F238E27FC236}">
                <a16:creationId xmlns:a16="http://schemas.microsoft.com/office/drawing/2014/main" id="{761FC439-D122-F448-B8B2-DDD2D093F306}"/>
              </a:ext>
            </a:extLst>
          </p:cNvPr>
          <p:cNvGrpSpPr/>
          <p:nvPr/>
        </p:nvGrpSpPr>
        <p:grpSpPr>
          <a:xfrm>
            <a:off x="10772331" y="10392782"/>
            <a:ext cx="740856" cy="708219"/>
            <a:chOff x="4833935" y="3983047"/>
            <a:chExt cx="360361" cy="344489"/>
          </a:xfrm>
          <a:solidFill>
            <a:schemeClr val="bg1"/>
          </a:solidFill>
        </p:grpSpPr>
        <p:sp>
          <p:nvSpPr>
            <p:cNvPr id="120" name="Freeform 119">
              <a:extLst>
                <a:ext uri="{FF2B5EF4-FFF2-40B4-BE49-F238E27FC236}">
                  <a16:creationId xmlns:a16="http://schemas.microsoft.com/office/drawing/2014/main" id="{07CDACAA-7C4C-AA49-B071-7EDFFBE1297B}"/>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120">
              <a:extLst>
                <a:ext uri="{FF2B5EF4-FFF2-40B4-BE49-F238E27FC236}">
                  <a16:creationId xmlns:a16="http://schemas.microsoft.com/office/drawing/2014/main" id="{2E6D43CD-F77C-F84B-B216-DB1D8F3FED8C}"/>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9" name="Freeform 188">
              <a:extLst>
                <a:ext uri="{FF2B5EF4-FFF2-40B4-BE49-F238E27FC236}">
                  <a16:creationId xmlns:a16="http://schemas.microsoft.com/office/drawing/2014/main" id="{109194ED-4F95-CE4D-8CAA-9C9700A7D9E5}"/>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0" name="Freeform 189">
              <a:extLst>
                <a:ext uri="{FF2B5EF4-FFF2-40B4-BE49-F238E27FC236}">
                  <a16:creationId xmlns:a16="http://schemas.microsoft.com/office/drawing/2014/main" id="{4DE6C34F-0CEE-2440-A472-ADC4E446EC31}"/>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91" name="Group 190">
            <a:extLst>
              <a:ext uri="{FF2B5EF4-FFF2-40B4-BE49-F238E27FC236}">
                <a16:creationId xmlns:a16="http://schemas.microsoft.com/office/drawing/2014/main" id="{3AEC5044-04A8-8842-BFB9-C33926631015}"/>
              </a:ext>
            </a:extLst>
          </p:cNvPr>
          <p:cNvGrpSpPr/>
          <p:nvPr/>
        </p:nvGrpSpPr>
        <p:grpSpPr>
          <a:xfrm>
            <a:off x="13430826" y="4342106"/>
            <a:ext cx="7941883" cy="2090339"/>
            <a:chOff x="15458097" y="5468545"/>
            <a:chExt cx="7941883" cy="2090339"/>
          </a:xfrm>
        </p:grpSpPr>
        <p:sp>
          <p:nvSpPr>
            <p:cNvPr id="192" name="TextBox 191">
              <a:extLst>
                <a:ext uri="{FF2B5EF4-FFF2-40B4-BE49-F238E27FC236}">
                  <a16:creationId xmlns:a16="http://schemas.microsoft.com/office/drawing/2014/main" id="{56556F85-5672-9F44-8075-F30365B0429E}"/>
                </a:ext>
              </a:extLst>
            </p:cNvPr>
            <p:cNvSpPr txBox="1"/>
            <p:nvPr/>
          </p:nvSpPr>
          <p:spPr>
            <a:xfrm>
              <a:off x="15475867" y="6469996"/>
              <a:ext cx="7924113"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that’s.</a:t>
              </a:r>
            </a:p>
          </p:txBody>
        </p:sp>
        <p:sp>
          <p:nvSpPr>
            <p:cNvPr id="193" name="CuadroTexto 395">
              <a:extLst>
                <a:ext uri="{FF2B5EF4-FFF2-40B4-BE49-F238E27FC236}">
                  <a16:creationId xmlns:a16="http://schemas.microsoft.com/office/drawing/2014/main" id="{F6D1F5AC-028E-0248-B239-4BA85E4DF649}"/>
                </a:ext>
              </a:extLst>
            </p:cNvPr>
            <p:cNvSpPr txBox="1"/>
            <p:nvPr/>
          </p:nvSpPr>
          <p:spPr>
            <a:xfrm flipH="1">
              <a:off x="16640957" y="5653212"/>
              <a:ext cx="2382675"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Develop</a:t>
              </a:r>
            </a:p>
          </p:txBody>
        </p:sp>
        <p:sp>
          <p:nvSpPr>
            <p:cNvPr id="194" name="CuadroTexto 395">
              <a:extLst>
                <a:ext uri="{FF2B5EF4-FFF2-40B4-BE49-F238E27FC236}">
                  <a16:creationId xmlns:a16="http://schemas.microsoft.com/office/drawing/2014/main" id="{8EDFD992-0B5A-EF47-B5E8-99D9CE32D07E}"/>
                </a:ext>
              </a:extLst>
            </p:cNvPr>
            <p:cNvSpPr txBox="1"/>
            <p:nvPr/>
          </p:nvSpPr>
          <p:spPr>
            <a:xfrm flipH="1">
              <a:off x="15458097" y="5468545"/>
              <a:ext cx="1240118" cy="1015663"/>
            </a:xfrm>
            <a:prstGeom prst="rect">
              <a:avLst/>
            </a:prstGeom>
            <a:noFill/>
          </p:spPr>
          <p:txBody>
            <a:bodyPr wrap="square" rtlCol="0">
              <a:spAutoFit/>
            </a:bodyPr>
            <a:lstStyle/>
            <a:p>
              <a:r>
                <a:rPr lang="en-US" sz="6000" dirty="0">
                  <a:solidFill>
                    <a:schemeClr val="accent1"/>
                  </a:solidFill>
                  <a:latin typeface="Roboto Medium" panose="02000000000000000000" pitchFamily="2" charset="0"/>
                  <a:ea typeface="Roboto Medium" panose="02000000000000000000" pitchFamily="2" charset="0"/>
                  <a:cs typeface="Lato" charset="0"/>
                </a:rPr>
                <a:t>01</a:t>
              </a:r>
            </a:p>
          </p:txBody>
        </p:sp>
      </p:grpSp>
      <p:grpSp>
        <p:nvGrpSpPr>
          <p:cNvPr id="195" name="Group 194">
            <a:extLst>
              <a:ext uri="{FF2B5EF4-FFF2-40B4-BE49-F238E27FC236}">
                <a16:creationId xmlns:a16="http://schemas.microsoft.com/office/drawing/2014/main" id="{419C1A3B-75A4-1D49-88EA-891BEFF5645E}"/>
              </a:ext>
            </a:extLst>
          </p:cNvPr>
          <p:cNvGrpSpPr/>
          <p:nvPr/>
        </p:nvGrpSpPr>
        <p:grpSpPr>
          <a:xfrm>
            <a:off x="13430826" y="7215397"/>
            <a:ext cx="7941883" cy="2090339"/>
            <a:chOff x="15458097" y="5468545"/>
            <a:chExt cx="7941883" cy="2090339"/>
          </a:xfrm>
        </p:grpSpPr>
        <p:sp>
          <p:nvSpPr>
            <p:cNvPr id="196" name="TextBox 195">
              <a:extLst>
                <a:ext uri="{FF2B5EF4-FFF2-40B4-BE49-F238E27FC236}">
                  <a16:creationId xmlns:a16="http://schemas.microsoft.com/office/drawing/2014/main" id="{73051F9B-E688-3844-BD66-997F27AF0D29}"/>
                </a:ext>
              </a:extLst>
            </p:cNvPr>
            <p:cNvSpPr txBox="1"/>
            <p:nvPr/>
          </p:nvSpPr>
          <p:spPr>
            <a:xfrm>
              <a:off x="15475867" y="6469996"/>
              <a:ext cx="7924113"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that’s.</a:t>
              </a:r>
            </a:p>
          </p:txBody>
        </p:sp>
        <p:sp>
          <p:nvSpPr>
            <p:cNvPr id="197" name="CuadroTexto 395">
              <a:extLst>
                <a:ext uri="{FF2B5EF4-FFF2-40B4-BE49-F238E27FC236}">
                  <a16:creationId xmlns:a16="http://schemas.microsoft.com/office/drawing/2014/main" id="{78E4D94D-A768-6242-9DCF-3CC0D3D981E6}"/>
                </a:ext>
              </a:extLst>
            </p:cNvPr>
            <p:cNvSpPr txBox="1"/>
            <p:nvPr/>
          </p:nvSpPr>
          <p:spPr>
            <a:xfrm flipH="1">
              <a:off x="16640957" y="5653212"/>
              <a:ext cx="2382675"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Analyze</a:t>
              </a:r>
            </a:p>
          </p:txBody>
        </p:sp>
        <p:sp>
          <p:nvSpPr>
            <p:cNvPr id="198" name="CuadroTexto 395">
              <a:extLst>
                <a:ext uri="{FF2B5EF4-FFF2-40B4-BE49-F238E27FC236}">
                  <a16:creationId xmlns:a16="http://schemas.microsoft.com/office/drawing/2014/main" id="{781A83E9-339A-7042-BA7B-5229122479C7}"/>
                </a:ext>
              </a:extLst>
            </p:cNvPr>
            <p:cNvSpPr txBox="1"/>
            <p:nvPr/>
          </p:nvSpPr>
          <p:spPr>
            <a:xfrm flipH="1">
              <a:off x="15458097" y="5468545"/>
              <a:ext cx="1240118" cy="1015663"/>
            </a:xfrm>
            <a:prstGeom prst="rect">
              <a:avLst/>
            </a:prstGeom>
            <a:noFill/>
          </p:spPr>
          <p:txBody>
            <a:bodyPr wrap="square" rtlCol="0">
              <a:spAutoFit/>
            </a:bodyPr>
            <a:lstStyle/>
            <a:p>
              <a:r>
                <a:rPr lang="en-US" sz="6000" dirty="0">
                  <a:solidFill>
                    <a:schemeClr val="accent2"/>
                  </a:solidFill>
                  <a:latin typeface="Roboto Medium" panose="02000000000000000000" pitchFamily="2" charset="0"/>
                  <a:ea typeface="Roboto Medium" panose="02000000000000000000" pitchFamily="2" charset="0"/>
                  <a:cs typeface="Lato" charset="0"/>
                </a:rPr>
                <a:t>02</a:t>
              </a:r>
            </a:p>
          </p:txBody>
        </p:sp>
      </p:grpSp>
      <p:grpSp>
        <p:nvGrpSpPr>
          <p:cNvPr id="199" name="Group 198">
            <a:extLst>
              <a:ext uri="{FF2B5EF4-FFF2-40B4-BE49-F238E27FC236}">
                <a16:creationId xmlns:a16="http://schemas.microsoft.com/office/drawing/2014/main" id="{2E2E7D6D-D1FB-744D-8B01-77B00C49B386}"/>
              </a:ext>
            </a:extLst>
          </p:cNvPr>
          <p:cNvGrpSpPr/>
          <p:nvPr/>
        </p:nvGrpSpPr>
        <p:grpSpPr>
          <a:xfrm>
            <a:off x="13430826" y="10088689"/>
            <a:ext cx="7941883" cy="2090339"/>
            <a:chOff x="15458097" y="5468545"/>
            <a:chExt cx="7941883" cy="2090339"/>
          </a:xfrm>
        </p:grpSpPr>
        <p:sp>
          <p:nvSpPr>
            <p:cNvPr id="200" name="TextBox 199">
              <a:extLst>
                <a:ext uri="{FF2B5EF4-FFF2-40B4-BE49-F238E27FC236}">
                  <a16:creationId xmlns:a16="http://schemas.microsoft.com/office/drawing/2014/main" id="{FD3BA824-D261-5943-85B3-D5C54F4192CC}"/>
                </a:ext>
              </a:extLst>
            </p:cNvPr>
            <p:cNvSpPr txBox="1"/>
            <p:nvPr/>
          </p:nvSpPr>
          <p:spPr>
            <a:xfrm>
              <a:off x="15475867" y="6469996"/>
              <a:ext cx="7924113"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that’s.</a:t>
              </a:r>
            </a:p>
          </p:txBody>
        </p:sp>
        <p:sp>
          <p:nvSpPr>
            <p:cNvPr id="201" name="CuadroTexto 395">
              <a:extLst>
                <a:ext uri="{FF2B5EF4-FFF2-40B4-BE49-F238E27FC236}">
                  <a16:creationId xmlns:a16="http://schemas.microsoft.com/office/drawing/2014/main" id="{1CC59F5F-7BA0-6341-B63E-C217FF99EED7}"/>
                </a:ext>
              </a:extLst>
            </p:cNvPr>
            <p:cNvSpPr txBox="1"/>
            <p:nvPr/>
          </p:nvSpPr>
          <p:spPr>
            <a:xfrm flipH="1">
              <a:off x="16640957" y="5653212"/>
              <a:ext cx="2382675"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Identify</a:t>
              </a:r>
            </a:p>
          </p:txBody>
        </p:sp>
        <p:sp>
          <p:nvSpPr>
            <p:cNvPr id="202" name="CuadroTexto 395">
              <a:extLst>
                <a:ext uri="{FF2B5EF4-FFF2-40B4-BE49-F238E27FC236}">
                  <a16:creationId xmlns:a16="http://schemas.microsoft.com/office/drawing/2014/main" id="{CBB3D8FB-029D-3D4D-AF5F-E1CB9F0E5F5F}"/>
                </a:ext>
              </a:extLst>
            </p:cNvPr>
            <p:cNvSpPr txBox="1"/>
            <p:nvPr/>
          </p:nvSpPr>
          <p:spPr>
            <a:xfrm flipH="1">
              <a:off x="15458097" y="5468545"/>
              <a:ext cx="1240118" cy="1015663"/>
            </a:xfrm>
            <a:prstGeom prst="rect">
              <a:avLst/>
            </a:prstGeom>
            <a:noFill/>
          </p:spPr>
          <p:txBody>
            <a:bodyPr wrap="square" rtlCol="0">
              <a:spAutoFit/>
            </a:bodyPr>
            <a:lstStyle/>
            <a:p>
              <a:r>
                <a:rPr lang="en-US" sz="6000" dirty="0">
                  <a:solidFill>
                    <a:schemeClr val="accent3"/>
                  </a:solidFill>
                  <a:latin typeface="Roboto Medium" panose="02000000000000000000" pitchFamily="2" charset="0"/>
                  <a:ea typeface="Roboto Medium" panose="02000000000000000000" pitchFamily="2" charset="0"/>
                  <a:cs typeface="Lato" charset="0"/>
                </a:rPr>
                <a:t>03</a:t>
              </a:r>
            </a:p>
          </p:txBody>
        </p:sp>
      </p:grpSp>
      <p:grpSp>
        <p:nvGrpSpPr>
          <p:cNvPr id="46" name="Grupo 349">
            <a:extLst>
              <a:ext uri="{FF2B5EF4-FFF2-40B4-BE49-F238E27FC236}">
                <a16:creationId xmlns:a16="http://schemas.microsoft.com/office/drawing/2014/main" id="{B8B07A8C-E50B-D848-86C7-91303ECE3666}"/>
              </a:ext>
            </a:extLst>
          </p:cNvPr>
          <p:cNvGrpSpPr/>
          <p:nvPr/>
        </p:nvGrpSpPr>
        <p:grpSpPr>
          <a:xfrm>
            <a:off x="2668308" y="1022190"/>
            <a:ext cx="19041035" cy="2561450"/>
            <a:chOff x="2668308" y="861425"/>
            <a:chExt cx="19041035" cy="2561450"/>
          </a:xfrm>
        </p:grpSpPr>
        <p:sp>
          <p:nvSpPr>
            <p:cNvPr id="47" name="CuadroTexto 350">
              <a:extLst>
                <a:ext uri="{FF2B5EF4-FFF2-40B4-BE49-F238E27FC236}">
                  <a16:creationId xmlns:a16="http://schemas.microsoft.com/office/drawing/2014/main" id="{98926B75-99DB-BA44-8A3F-7A75D150DE7D}"/>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8" name="CuadroTexto 351">
              <a:extLst>
                <a:ext uri="{FF2B5EF4-FFF2-40B4-BE49-F238E27FC236}">
                  <a16:creationId xmlns:a16="http://schemas.microsoft.com/office/drawing/2014/main" id="{7C006EBF-660A-E345-B412-12789EEB4B3B}"/>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22306310"/>
      </p:ext>
    </p:extLst>
  </p:cSld>
  <p:clrMapOvr>
    <a:masterClrMapping/>
  </p:clrMapOvr>
</p:sld>
</file>

<file path=ppt/theme/theme1.xml><?xml version="1.0" encoding="utf-8"?>
<a:theme xmlns:a="http://schemas.openxmlformats.org/drawingml/2006/main" name="Office Theme">
  <a:themeElements>
    <a:clrScheme name="2020 Business 30">
      <a:dk1>
        <a:srgbClr val="989998"/>
      </a:dk1>
      <a:lt1>
        <a:srgbClr val="FFFFFF"/>
      </a:lt1>
      <a:dk2>
        <a:srgbClr val="353E49"/>
      </a:dk2>
      <a:lt2>
        <a:srgbClr val="FDFFFE"/>
      </a:lt2>
      <a:accent1>
        <a:srgbClr val="34B089"/>
      </a:accent1>
      <a:accent2>
        <a:srgbClr val="028571"/>
      </a:accent2>
      <a:accent3>
        <a:srgbClr val="EDD068"/>
      </a:accent3>
      <a:accent4>
        <a:srgbClr val="0E4A6B"/>
      </a:accent4>
      <a:accent5>
        <a:srgbClr val="3C392C"/>
      </a:accent5>
      <a:accent6>
        <a:srgbClr val="34B089"/>
      </a:accent6>
      <a:hlink>
        <a:srgbClr val="CCCCFF"/>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101943</TotalTime>
  <Words>774</Words>
  <Application>Microsoft Macintosh PowerPoint</Application>
  <PresentationFormat>Custom</PresentationFormat>
  <Paragraphs>117</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Lato</vt:lpstr>
      <vt:lpstr>Lato Heavy</vt:lpstr>
      <vt:lpstr>Lato Light</vt:lpstr>
      <vt:lpstr>Lato Medium</vt:lpstr>
      <vt:lpstr>Montserrat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18119</cp:revision>
  <dcterms:created xsi:type="dcterms:W3CDTF">2014-11-12T21:47:38Z</dcterms:created>
  <dcterms:modified xsi:type="dcterms:W3CDTF">2020-01-23T17:15:36Z</dcterms:modified>
  <cp:category/>
</cp:coreProperties>
</file>