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410" r:id="rId2"/>
    <p:sldId id="4406" r:id="rId3"/>
    <p:sldId id="4408" r:id="rId4"/>
    <p:sldId id="4407" r:id="rId5"/>
    <p:sldId id="4409" r:id="rId6"/>
    <p:sldId id="4411" r:id="rId7"/>
    <p:sldId id="4412" r:id="rId8"/>
    <p:sldId id="441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F9F9F9"/>
    <a:srgbClr val="FCFCFC"/>
    <a:srgbClr val="EFF1F8"/>
    <a:srgbClr val="373737"/>
    <a:srgbClr val="445469"/>
    <a:srgbClr val="000000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22" autoAdjust="0"/>
    <p:restoredTop sz="38338" autoAdjust="0"/>
  </p:normalViewPr>
  <p:slideViewPr>
    <p:cSldViewPr snapToGrid="0" snapToObjects="1">
      <p:cViewPr varScale="1">
        <p:scale>
          <a:sx n="54" d="100"/>
          <a:sy n="54" d="100"/>
        </p:scale>
        <p:origin x="280" y="28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0501196-ACC7-8A4E-AE8D-0CB873881A32}"/>
              </a:ext>
            </a:extLst>
          </p:cNvPr>
          <p:cNvGrpSpPr/>
          <p:nvPr/>
        </p:nvGrpSpPr>
        <p:grpSpPr>
          <a:xfrm>
            <a:off x="3648671" y="4949942"/>
            <a:ext cx="5813570" cy="5620986"/>
            <a:chOff x="8712268" y="4824249"/>
            <a:chExt cx="6953114" cy="672278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FDC31FE-9BDD-194E-A374-BB97B845CD95}"/>
                </a:ext>
              </a:extLst>
            </p:cNvPr>
            <p:cNvGrpSpPr/>
            <p:nvPr/>
          </p:nvGrpSpPr>
          <p:grpSpPr>
            <a:xfrm>
              <a:off x="8712268" y="4824249"/>
              <a:ext cx="6953114" cy="6722782"/>
              <a:chOff x="7942141" y="4079632"/>
              <a:chExt cx="8493368" cy="8212014"/>
            </a:xfrm>
          </p:grpSpPr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B5524807-F566-214D-99F5-DEBDE9A9B64E}"/>
                  </a:ext>
                </a:extLst>
              </p:cNvPr>
              <p:cNvSpPr/>
              <p:nvPr/>
            </p:nvSpPr>
            <p:spPr>
              <a:xfrm>
                <a:off x="7942141" y="6770076"/>
                <a:ext cx="4246684" cy="5521570"/>
              </a:xfrm>
              <a:custGeom>
                <a:avLst/>
                <a:gdLst>
                  <a:gd name="connsiteX0" fmla="*/ 2760785 w 4246684"/>
                  <a:gd name="connsiteY0" fmla="*/ 0 h 5521570"/>
                  <a:gd name="connsiteX1" fmla="*/ 4076739 w 4246684"/>
                  <a:gd name="connsiteY1" fmla="*/ 333212 h 5521570"/>
                  <a:gd name="connsiteX2" fmla="*/ 4246684 w 4246684"/>
                  <a:gd name="connsiteY2" fmla="*/ 436457 h 5521570"/>
                  <a:gd name="connsiteX3" fmla="*/ 4189003 w 4246684"/>
                  <a:gd name="connsiteY3" fmla="*/ 471499 h 5521570"/>
                  <a:gd name="connsiteX4" fmla="*/ 2986053 w 4246684"/>
                  <a:gd name="connsiteY4" fmla="*/ 2478511 h 5521570"/>
                  <a:gd name="connsiteX5" fmla="*/ 2983783 w 4246684"/>
                  <a:gd name="connsiteY5" fmla="*/ 2523470 h 5521570"/>
                  <a:gd name="connsiteX6" fmla="*/ 2971799 w 4246684"/>
                  <a:gd name="connsiteY6" fmla="*/ 2760785 h 5521570"/>
                  <a:gd name="connsiteX7" fmla="*/ 4189003 w 4246684"/>
                  <a:gd name="connsiteY7" fmla="*/ 5050071 h 5521570"/>
                  <a:gd name="connsiteX8" fmla="*/ 4246684 w 4246684"/>
                  <a:gd name="connsiteY8" fmla="*/ 5085113 h 5521570"/>
                  <a:gd name="connsiteX9" fmla="*/ 4076739 w 4246684"/>
                  <a:gd name="connsiteY9" fmla="*/ 5188358 h 5521570"/>
                  <a:gd name="connsiteX10" fmla="*/ 2760785 w 4246684"/>
                  <a:gd name="connsiteY10" fmla="*/ 5521570 h 5521570"/>
                  <a:gd name="connsiteX11" fmla="*/ 0 w 4246684"/>
                  <a:gd name="connsiteY11" fmla="*/ 2760785 h 5521570"/>
                  <a:gd name="connsiteX12" fmla="*/ 1444831 w 4246684"/>
                  <a:gd name="connsiteY12" fmla="*/ 333212 h 5521570"/>
                  <a:gd name="connsiteX13" fmla="*/ 1497884 w 4246684"/>
                  <a:gd name="connsiteY13" fmla="*/ 307655 h 5521570"/>
                  <a:gd name="connsiteX14" fmla="*/ 1686163 w 4246684"/>
                  <a:gd name="connsiteY14" fmla="*/ 216956 h 5521570"/>
                  <a:gd name="connsiteX15" fmla="*/ 2760785 w 4246684"/>
                  <a:gd name="connsiteY15" fmla="*/ 0 h 5521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46684" h="5521570">
                    <a:moveTo>
                      <a:pt x="2760785" y="0"/>
                    </a:moveTo>
                    <a:cubicBezTo>
                      <a:pt x="3237266" y="0"/>
                      <a:pt x="3685554" y="120708"/>
                      <a:pt x="4076739" y="333212"/>
                    </a:cubicBezTo>
                    <a:lnTo>
                      <a:pt x="4246684" y="436457"/>
                    </a:lnTo>
                    <a:lnTo>
                      <a:pt x="4189003" y="471499"/>
                    </a:lnTo>
                    <a:cubicBezTo>
                      <a:pt x="3528067" y="918019"/>
                      <a:pt x="3070881" y="1643225"/>
                      <a:pt x="2986053" y="2478511"/>
                    </a:cubicBezTo>
                    <a:lnTo>
                      <a:pt x="2983783" y="2523470"/>
                    </a:lnTo>
                    <a:lnTo>
                      <a:pt x="2971799" y="2760785"/>
                    </a:lnTo>
                    <a:cubicBezTo>
                      <a:pt x="2971799" y="3713747"/>
                      <a:pt x="3454629" y="4553938"/>
                      <a:pt x="4189003" y="5050071"/>
                    </a:cubicBezTo>
                    <a:lnTo>
                      <a:pt x="4246684" y="5085113"/>
                    </a:lnTo>
                    <a:lnTo>
                      <a:pt x="4076739" y="5188358"/>
                    </a:lnTo>
                    <a:cubicBezTo>
                      <a:pt x="3685554" y="5400862"/>
                      <a:pt x="3237266" y="5521570"/>
                      <a:pt x="2760785" y="5521570"/>
                    </a:cubicBezTo>
                    <a:cubicBezTo>
                      <a:pt x="1236046" y="5521570"/>
                      <a:pt x="0" y="4285524"/>
                      <a:pt x="0" y="2760785"/>
                    </a:cubicBezTo>
                    <a:cubicBezTo>
                      <a:pt x="0" y="1712527"/>
                      <a:pt x="584225" y="800722"/>
                      <a:pt x="1444831" y="333212"/>
                    </a:cubicBezTo>
                    <a:lnTo>
                      <a:pt x="1497884" y="307655"/>
                    </a:lnTo>
                    <a:lnTo>
                      <a:pt x="1686163" y="216956"/>
                    </a:lnTo>
                    <a:cubicBezTo>
                      <a:pt x="2016459" y="77253"/>
                      <a:pt x="2379600" y="0"/>
                      <a:pt x="27607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B780F921-81ED-A146-8CE9-431C6D45B7AC}"/>
                  </a:ext>
                </a:extLst>
              </p:cNvPr>
              <p:cNvSpPr/>
              <p:nvPr/>
            </p:nvSpPr>
            <p:spPr>
              <a:xfrm>
                <a:off x="9428040" y="4079632"/>
                <a:ext cx="5521570" cy="5213915"/>
              </a:xfrm>
              <a:custGeom>
                <a:avLst/>
                <a:gdLst>
                  <a:gd name="connsiteX0" fmla="*/ 2760785 w 5521570"/>
                  <a:gd name="connsiteY0" fmla="*/ 0 h 5213915"/>
                  <a:gd name="connsiteX1" fmla="*/ 5521570 w 5521570"/>
                  <a:gd name="connsiteY1" fmla="*/ 2760785 h 5213915"/>
                  <a:gd name="connsiteX2" fmla="*/ 5509586 w 5521570"/>
                  <a:gd name="connsiteY2" fmla="*/ 2998100 h 5213915"/>
                  <a:gd name="connsiteX3" fmla="*/ 5509587 w 5521570"/>
                  <a:gd name="connsiteY3" fmla="*/ 2998100 h 5213915"/>
                  <a:gd name="connsiteX4" fmla="*/ 5507317 w 5521570"/>
                  <a:gd name="connsiteY4" fmla="*/ 3043059 h 5213915"/>
                  <a:gd name="connsiteX5" fmla="*/ 4076740 w 5521570"/>
                  <a:gd name="connsiteY5" fmla="*/ 5188358 h 5213915"/>
                  <a:gd name="connsiteX6" fmla="*/ 4023687 w 5521570"/>
                  <a:gd name="connsiteY6" fmla="*/ 5213915 h 5213915"/>
                  <a:gd name="connsiteX7" fmla="*/ 4021417 w 5521570"/>
                  <a:gd name="connsiteY7" fmla="*/ 5168955 h 5213915"/>
                  <a:gd name="connsiteX8" fmla="*/ 2818467 w 5521570"/>
                  <a:gd name="connsiteY8" fmla="*/ 3161943 h 5213915"/>
                  <a:gd name="connsiteX9" fmla="*/ 2760785 w 5521570"/>
                  <a:gd name="connsiteY9" fmla="*/ 3126901 h 5213915"/>
                  <a:gd name="connsiteX10" fmla="*/ 2930731 w 5521570"/>
                  <a:gd name="connsiteY10" fmla="*/ 3023656 h 5213915"/>
                  <a:gd name="connsiteX11" fmla="*/ 4069383 w 5521570"/>
                  <a:gd name="connsiteY11" fmla="*/ 2696046 h 5213915"/>
                  <a:gd name="connsiteX12" fmla="*/ 4246684 w 5521570"/>
                  <a:gd name="connsiteY12" fmla="*/ 2690444 h 5213915"/>
                  <a:gd name="connsiteX13" fmla="*/ 4246684 w 5521570"/>
                  <a:gd name="connsiteY13" fmla="*/ 2690444 h 5213915"/>
                  <a:gd name="connsiteX14" fmla="*/ 2930730 w 5521570"/>
                  <a:gd name="connsiteY14" fmla="*/ 3023656 h 5213915"/>
                  <a:gd name="connsiteX15" fmla="*/ 2760784 w 5521570"/>
                  <a:gd name="connsiteY15" fmla="*/ 3126901 h 5213915"/>
                  <a:gd name="connsiteX16" fmla="*/ 2590839 w 5521570"/>
                  <a:gd name="connsiteY16" fmla="*/ 3023656 h 5213915"/>
                  <a:gd name="connsiteX17" fmla="*/ 1274885 w 5521570"/>
                  <a:gd name="connsiteY17" fmla="*/ 2690444 h 5213915"/>
                  <a:gd name="connsiteX18" fmla="*/ 200263 w 5521570"/>
                  <a:gd name="connsiteY18" fmla="*/ 2907400 h 5213915"/>
                  <a:gd name="connsiteX19" fmla="*/ 11984 w 5521570"/>
                  <a:gd name="connsiteY19" fmla="*/ 2998099 h 5213915"/>
                  <a:gd name="connsiteX20" fmla="*/ 0 w 5521570"/>
                  <a:gd name="connsiteY20" fmla="*/ 2760785 h 5213915"/>
                  <a:gd name="connsiteX21" fmla="*/ 2760785 w 5521570"/>
                  <a:gd name="connsiteY21" fmla="*/ 0 h 521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1570" h="5213915">
                    <a:moveTo>
                      <a:pt x="2760785" y="0"/>
                    </a:moveTo>
                    <a:cubicBezTo>
                      <a:pt x="4285524" y="0"/>
                      <a:pt x="5521570" y="1236046"/>
                      <a:pt x="5521570" y="2760785"/>
                    </a:cubicBezTo>
                    <a:lnTo>
                      <a:pt x="5509586" y="2998100"/>
                    </a:lnTo>
                    <a:lnTo>
                      <a:pt x="5509587" y="2998100"/>
                    </a:lnTo>
                    <a:lnTo>
                      <a:pt x="5507317" y="3043059"/>
                    </a:lnTo>
                    <a:cubicBezTo>
                      <a:pt x="5413064" y="3971154"/>
                      <a:pt x="4859109" y="4763349"/>
                      <a:pt x="4076740" y="5188358"/>
                    </a:cubicBezTo>
                    <a:lnTo>
                      <a:pt x="4023687" y="5213915"/>
                    </a:lnTo>
                    <a:lnTo>
                      <a:pt x="4021417" y="5168955"/>
                    </a:lnTo>
                    <a:cubicBezTo>
                      <a:pt x="3936589" y="4333669"/>
                      <a:pt x="3479403" y="3608463"/>
                      <a:pt x="2818467" y="3161943"/>
                    </a:cubicBezTo>
                    <a:lnTo>
                      <a:pt x="2760785" y="3126901"/>
                    </a:lnTo>
                    <a:lnTo>
                      <a:pt x="2930731" y="3023656"/>
                    </a:lnTo>
                    <a:cubicBezTo>
                      <a:pt x="3273018" y="2837715"/>
                      <a:pt x="3659024" y="2722056"/>
                      <a:pt x="4069383" y="2696046"/>
                    </a:cubicBezTo>
                    <a:lnTo>
                      <a:pt x="4246684" y="2690444"/>
                    </a:lnTo>
                    <a:lnTo>
                      <a:pt x="4246684" y="2690444"/>
                    </a:lnTo>
                    <a:cubicBezTo>
                      <a:pt x="3770203" y="2690444"/>
                      <a:pt x="3321915" y="2811152"/>
                      <a:pt x="2930730" y="3023656"/>
                    </a:cubicBezTo>
                    <a:lnTo>
                      <a:pt x="2760784" y="3126901"/>
                    </a:lnTo>
                    <a:lnTo>
                      <a:pt x="2590839" y="3023656"/>
                    </a:lnTo>
                    <a:cubicBezTo>
                      <a:pt x="2199654" y="2811152"/>
                      <a:pt x="1751366" y="2690444"/>
                      <a:pt x="1274885" y="2690444"/>
                    </a:cubicBezTo>
                    <a:cubicBezTo>
                      <a:pt x="893700" y="2690444"/>
                      <a:pt x="530559" y="2767697"/>
                      <a:pt x="200263" y="2907400"/>
                    </a:cubicBezTo>
                    <a:lnTo>
                      <a:pt x="11984" y="2998099"/>
                    </a:lnTo>
                    <a:lnTo>
                      <a:pt x="0" y="2760785"/>
                    </a:lnTo>
                    <a:cubicBezTo>
                      <a:pt x="0" y="1236046"/>
                      <a:pt x="1236046" y="0"/>
                      <a:pt x="2760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464FCB27-06D3-464C-A9C3-E23346616902}"/>
                  </a:ext>
                </a:extLst>
              </p:cNvPr>
              <p:cNvSpPr/>
              <p:nvPr/>
            </p:nvSpPr>
            <p:spPr>
              <a:xfrm>
                <a:off x="10913939" y="7077731"/>
                <a:ext cx="5521570" cy="5213914"/>
              </a:xfrm>
              <a:custGeom>
                <a:avLst/>
                <a:gdLst>
                  <a:gd name="connsiteX0" fmla="*/ 4023687 w 5521570"/>
                  <a:gd name="connsiteY0" fmla="*/ 0 h 5213914"/>
                  <a:gd name="connsiteX1" fmla="*/ 4076739 w 5521570"/>
                  <a:gd name="connsiteY1" fmla="*/ 25556 h 5213914"/>
                  <a:gd name="connsiteX2" fmla="*/ 5521570 w 5521570"/>
                  <a:gd name="connsiteY2" fmla="*/ 2453129 h 5213914"/>
                  <a:gd name="connsiteX3" fmla="*/ 2760785 w 5521570"/>
                  <a:gd name="connsiteY3" fmla="*/ 5213914 h 5213914"/>
                  <a:gd name="connsiteX4" fmla="*/ 1444831 w 5521570"/>
                  <a:gd name="connsiteY4" fmla="*/ 4880702 h 5213914"/>
                  <a:gd name="connsiteX5" fmla="*/ 1274885 w 5521570"/>
                  <a:gd name="connsiteY5" fmla="*/ 4777457 h 5213914"/>
                  <a:gd name="connsiteX6" fmla="*/ 1217204 w 5521570"/>
                  <a:gd name="connsiteY6" fmla="*/ 4742415 h 5213914"/>
                  <a:gd name="connsiteX7" fmla="*/ 0 w 5521570"/>
                  <a:gd name="connsiteY7" fmla="*/ 2453129 h 5213914"/>
                  <a:gd name="connsiteX8" fmla="*/ 11984 w 5521570"/>
                  <a:gd name="connsiteY8" fmla="*/ 2215814 h 5213914"/>
                  <a:gd name="connsiteX9" fmla="*/ 200264 w 5521570"/>
                  <a:gd name="connsiteY9" fmla="*/ 2306514 h 5213914"/>
                  <a:gd name="connsiteX10" fmla="*/ 1274886 w 5521570"/>
                  <a:gd name="connsiteY10" fmla="*/ 2523470 h 5213914"/>
                  <a:gd name="connsiteX11" fmla="*/ 2349508 w 5521570"/>
                  <a:gd name="connsiteY11" fmla="*/ 2306514 h 5213914"/>
                  <a:gd name="connsiteX12" fmla="*/ 2537787 w 5521570"/>
                  <a:gd name="connsiteY12" fmla="*/ 2215815 h 5213914"/>
                  <a:gd name="connsiteX13" fmla="*/ 2590840 w 5521570"/>
                  <a:gd name="connsiteY13" fmla="*/ 2190258 h 5213914"/>
                  <a:gd name="connsiteX14" fmla="*/ 4021417 w 5521570"/>
                  <a:gd name="connsiteY14" fmla="*/ 44959 h 5213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1570" h="5213914">
                    <a:moveTo>
                      <a:pt x="4023687" y="0"/>
                    </a:moveTo>
                    <a:lnTo>
                      <a:pt x="4076739" y="25556"/>
                    </a:lnTo>
                    <a:cubicBezTo>
                      <a:pt x="4937345" y="493066"/>
                      <a:pt x="5521570" y="1404871"/>
                      <a:pt x="5521570" y="2453129"/>
                    </a:cubicBezTo>
                    <a:cubicBezTo>
                      <a:pt x="5521570" y="3977868"/>
                      <a:pt x="4285524" y="5213914"/>
                      <a:pt x="2760785" y="5213914"/>
                    </a:cubicBezTo>
                    <a:cubicBezTo>
                      <a:pt x="2284304" y="5213914"/>
                      <a:pt x="1836016" y="5093206"/>
                      <a:pt x="1444831" y="4880702"/>
                    </a:cubicBezTo>
                    <a:lnTo>
                      <a:pt x="1274885" y="4777457"/>
                    </a:lnTo>
                    <a:lnTo>
                      <a:pt x="1217204" y="4742415"/>
                    </a:lnTo>
                    <a:cubicBezTo>
                      <a:pt x="482830" y="4246282"/>
                      <a:pt x="0" y="3406091"/>
                      <a:pt x="0" y="2453129"/>
                    </a:cubicBezTo>
                    <a:lnTo>
                      <a:pt x="11984" y="2215814"/>
                    </a:lnTo>
                    <a:lnTo>
                      <a:pt x="200264" y="2306514"/>
                    </a:lnTo>
                    <a:cubicBezTo>
                      <a:pt x="530560" y="2446217"/>
                      <a:pt x="893701" y="2523470"/>
                      <a:pt x="1274886" y="2523470"/>
                    </a:cubicBezTo>
                    <a:cubicBezTo>
                      <a:pt x="1656071" y="2523470"/>
                      <a:pt x="2019212" y="2446217"/>
                      <a:pt x="2349508" y="2306514"/>
                    </a:cubicBezTo>
                    <a:lnTo>
                      <a:pt x="2537787" y="2215815"/>
                    </a:lnTo>
                    <a:lnTo>
                      <a:pt x="2590840" y="2190258"/>
                    </a:lnTo>
                    <a:cubicBezTo>
                      <a:pt x="3373209" y="1765249"/>
                      <a:pt x="3927164" y="973054"/>
                      <a:pt x="4021417" y="44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2A374A8-64E1-3444-BB0D-E3ECB4A4B1B2}"/>
                  </a:ext>
                </a:extLst>
              </p:cNvPr>
              <p:cNvSpPr/>
              <p:nvPr/>
            </p:nvSpPr>
            <p:spPr>
              <a:xfrm>
                <a:off x="10925924" y="7206533"/>
                <a:ext cx="2525803" cy="2394669"/>
              </a:xfrm>
              <a:custGeom>
                <a:avLst/>
                <a:gdLst>
                  <a:gd name="connsiteX0" fmla="*/ 1262901 w 2525803"/>
                  <a:gd name="connsiteY0" fmla="*/ 0 h 2394669"/>
                  <a:gd name="connsiteX1" fmla="*/ 1320583 w 2525803"/>
                  <a:gd name="connsiteY1" fmla="*/ 35042 h 2394669"/>
                  <a:gd name="connsiteX2" fmla="*/ 2523533 w 2525803"/>
                  <a:gd name="connsiteY2" fmla="*/ 2042054 h 2394669"/>
                  <a:gd name="connsiteX3" fmla="*/ 2525803 w 2525803"/>
                  <a:gd name="connsiteY3" fmla="*/ 2087014 h 2394669"/>
                  <a:gd name="connsiteX4" fmla="*/ 2337524 w 2525803"/>
                  <a:gd name="connsiteY4" fmla="*/ 2177713 h 2394669"/>
                  <a:gd name="connsiteX5" fmla="*/ 1262902 w 2525803"/>
                  <a:gd name="connsiteY5" fmla="*/ 2394669 h 2394669"/>
                  <a:gd name="connsiteX6" fmla="*/ 188280 w 2525803"/>
                  <a:gd name="connsiteY6" fmla="*/ 2177713 h 2394669"/>
                  <a:gd name="connsiteX7" fmla="*/ 0 w 2525803"/>
                  <a:gd name="connsiteY7" fmla="*/ 2087013 h 2394669"/>
                  <a:gd name="connsiteX8" fmla="*/ 2270 w 2525803"/>
                  <a:gd name="connsiteY8" fmla="*/ 2042054 h 2394669"/>
                  <a:gd name="connsiteX9" fmla="*/ 1205220 w 2525803"/>
                  <a:gd name="connsiteY9" fmla="*/ 35042 h 2394669"/>
                  <a:gd name="connsiteX10" fmla="*/ 1262901 w 2525803"/>
                  <a:gd name="connsiteY10" fmla="*/ 0 h 239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25803" h="2394669">
                    <a:moveTo>
                      <a:pt x="1262901" y="0"/>
                    </a:moveTo>
                    <a:lnTo>
                      <a:pt x="1320583" y="35042"/>
                    </a:lnTo>
                    <a:cubicBezTo>
                      <a:pt x="1981519" y="481562"/>
                      <a:pt x="2438705" y="1206768"/>
                      <a:pt x="2523533" y="2042054"/>
                    </a:cubicBezTo>
                    <a:lnTo>
                      <a:pt x="2525803" y="2087014"/>
                    </a:lnTo>
                    <a:lnTo>
                      <a:pt x="2337524" y="2177713"/>
                    </a:lnTo>
                    <a:cubicBezTo>
                      <a:pt x="2007228" y="2317416"/>
                      <a:pt x="1644087" y="2394669"/>
                      <a:pt x="1262902" y="2394669"/>
                    </a:cubicBezTo>
                    <a:cubicBezTo>
                      <a:pt x="881717" y="2394669"/>
                      <a:pt x="518576" y="2317416"/>
                      <a:pt x="188280" y="2177713"/>
                    </a:cubicBezTo>
                    <a:lnTo>
                      <a:pt x="0" y="2087013"/>
                    </a:lnTo>
                    <a:lnTo>
                      <a:pt x="2270" y="2042054"/>
                    </a:lnTo>
                    <a:cubicBezTo>
                      <a:pt x="87098" y="1206768"/>
                      <a:pt x="544284" y="481562"/>
                      <a:pt x="1205220" y="35042"/>
                    </a:cubicBezTo>
                    <a:lnTo>
                      <a:pt x="126290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18FE33D-41A1-C048-95F6-B5093FCF3042}"/>
                </a:ext>
              </a:extLst>
            </p:cNvPr>
            <p:cNvGrpSpPr/>
            <p:nvPr/>
          </p:nvGrpSpPr>
          <p:grpSpPr>
            <a:xfrm>
              <a:off x="9009283" y="5882695"/>
              <a:ext cx="5642568" cy="4610485"/>
              <a:chOff x="9009283" y="5882695"/>
              <a:chExt cx="5642568" cy="4610485"/>
            </a:xfrm>
          </p:grpSpPr>
          <p:sp>
            <p:nvSpPr>
              <p:cNvPr id="67" name="CuadroTexto 395">
                <a:extLst>
                  <a:ext uri="{FF2B5EF4-FFF2-40B4-BE49-F238E27FC236}">
                    <a16:creationId xmlns:a16="http://schemas.microsoft.com/office/drawing/2014/main" id="{855EAC3F-9C60-9349-B9D9-6B8BA919CDCD}"/>
                  </a:ext>
                </a:extLst>
              </p:cNvPr>
              <p:cNvSpPr txBox="1"/>
              <p:nvPr/>
            </p:nvSpPr>
            <p:spPr>
              <a:xfrm flipH="1">
                <a:off x="11311686" y="5882695"/>
                <a:ext cx="1754275" cy="6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A</a:t>
                </a:r>
              </a:p>
            </p:txBody>
          </p:sp>
          <p:sp>
            <p:nvSpPr>
              <p:cNvPr id="69" name="CuadroTexto 395">
                <a:extLst>
                  <a:ext uri="{FF2B5EF4-FFF2-40B4-BE49-F238E27FC236}">
                    <a16:creationId xmlns:a16="http://schemas.microsoft.com/office/drawing/2014/main" id="{008A4381-2BD7-224C-A54C-B842A4116903}"/>
                  </a:ext>
                </a:extLst>
              </p:cNvPr>
              <p:cNvSpPr txBox="1"/>
              <p:nvPr/>
            </p:nvSpPr>
            <p:spPr>
              <a:xfrm flipH="1">
                <a:off x="12897576" y="9867401"/>
                <a:ext cx="1754275" cy="6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B</a:t>
                </a:r>
              </a:p>
            </p:txBody>
          </p:sp>
          <p:sp>
            <p:nvSpPr>
              <p:cNvPr id="70" name="CuadroTexto 395">
                <a:extLst>
                  <a:ext uri="{FF2B5EF4-FFF2-40B4-BE49-F238E27FC236}">
                    <a16:creationId xmlns:a16="http://schemas.microsoft.com/office/drawing/2014/main" id="{BAD5EB87-DB0E-C344-84F5-DF5DC08C7DB6}"/>
                  </a:ext>
                </a:extLst>
              </p:cNvPr>
              <p:cNvSpPr txBox="1"/>
              <p:nvPr/>
            </p:nvSpPr>
            <p:spPr>
              <a:xfrm flipH="1">
                <a:off x="9009283" y="9030147"/>
                <a:ext cx="1754275" cy="62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C</a:t>
                </a:r>
              </a:p>
            </p:txBody>
          </p:sp>
          <p:sp>
            <p:nvSpPr>
              <p:cNvPr id="71" name="CuadroTexto 395">
                <a:extLst>
                  <a:ext uri="{FF2B5EF4-FFF2-40B4-BE49-F238E27FC236}">
                    <a16:creationId xmlns:a16="http://schemas.microsoft.com/office/drawing/2014/main" id="{F6514152-B7A9-6C45-9678-ED9B7BC6BE2D}"/>
                  </a:ext>
                </a:extLst>
              </p:cNvPr>
              <p:cNvSpPr txBox="1"/>
              <p:nvPr/>
            </p:nvSpPr>
            <p:spPr>
              <a:xfrm flipH="1">
                <a:off x="11311686" y="8169463"/>
                <a:ext cx="1754275" cy="69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Result</a:t>
                </a:r>
                <a:endPara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endParaRP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337FF59-B7DA-6346-B19B-7710E5905C92}"/>
              </a:ext>
            </a:extLst>
          </p:cNvPr>
          <p:cNvSpPr/>
          <p:nvPr/>
        </p:nvSpPr>
        <p:spPr>
          <a:xfrm>
            <a:off x="2517537" y="4077941"/>
            <a:ext cx="8075836" cy="8075834"/>
          </a:xfrm>
          <a:prstGeom prst="ellipse">
            <a:avLst/>
          </a:prstGeom>
          <a:noFill/>
          <a:ln w="1905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F1462-7EB3-A84D-866D-EF069594E270}"/>
              </a:ext>
            </a:extLst>
          </p:cNvPr>
          <p:cNvGrpSpPr/>
          <p:nvPr/>
        </p:nvGrpSpPr>
        <p:grpSpPr>
          <a:xfrm>
            <a:off x="11913429" y="4513213"/>
            <a:ext cx="9946684" cy="7205290"/>
            <a:chOff x="11913429" y="4077941"/>
            <a:chExt cx="9946684" cy="8339722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379039C-64F8-6A4D-9034-6C5D7DB85AB6}"/>
                </a:ext>
              </a:extLst>
            </p:cNvPr>
            <p:cNvSpPr/>
            <p:nvPr/>
          </p:nvSpPr>
          <p:spPr>
            <a:xfrm>
              <a:off x="11913429" y="9841293"/>
              <a:ext cx="9946684" cy="25763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A679F78E-02B8-FC49-8184-CF440FD4C326}"/>
                </a:ext>
              </a:extLst>
            </p:cNvPr>
            <p:cNvSpPr/>
            <p:nvPr/>
          </p:nvSpPr>
          <p:spPr>
            <a:xfrm>
              <a:off x="11913429" y="6959617"/>
              <a:ext cx="9946684" cy="25763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0524DAB-E006-E64D-921E-4D3723C59FBF}"/>
                </a:ext>
              </a:extLst>
            </p:cNvPr>
            <p:cNvSpPr/>
            <p:nvPr/>
          </p:nvSpPr>
          <p:spPr>
            <a:xfrm>
              <a:off x="11913429" y="4077941"/>
              <a:ext cx="9946684" cy="25763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101CA94-7AAA-EF44-8264-153B28BF1C3F}"/>
                </a:ext>
              </a:extLst>
            </p:cNvPr>
            <p:cNvGrpSpPr/>
            <p:nvPr/>
          </p:nvGrpSpPr>
          <p:grpSpPr>
            <a:xfrm>
              <a:off x="12685072" y="4737655"/>
              <a:ext cx="8614412" cy="1359955"/>
              <a:chOff x="2120677" y="8368896"/>
              <a:chExt cx="8614412" cy="135995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16E8EA5-0DF9-0246-AD6C-B20E282459B5}"/>
                  </a:ext>
                </a:extLst>
              </p:cNvPr>
              <p:cNvSpPr/>
              <p:nvPr/>
            </p:nvSpPr>
            <p:spPr>
              <a:xfrm>
                <a:off x="2120678" y="8368896"/>
                <a:ext cx="5118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Develop, A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A0457D3-421E-6A4B-A0F6-6627BC2B0858}"/>
                  </a:ext>
                </a:extLst>
              </p:cNvPr>
              <p:cNvSpPr txBox="1"/>
              <p:nvPr/>
            </p:nvSpPr>
            <p:spPr>
              <a:xfrm>
                <a:off x="2120677" y="9075339"/>
                <a:ext cx="8614412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F28DE0E-72F8-6E48-872C-3B4EDA9778CA}"/>
                </a:ext>
              </a:extLst>
            </p:cNvPr>
            <p:cNvGrpSpPr/>
            <p:nvPr/>
          </p:nvGrpSpPr>
          <p:grpSpPr>
            <a:xfrm>
              <a:off x="12685072" y="7541359"/>
              <a:ext cx="8614412" cy="1359955"/>
              <a:chOff x="2120677" y="8368896"/>
              <a:chExt cx="8614412" cy="1359955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CC5873F-29B9-0D4E-B1BC-75F074B64AF2}"/>
                  </a:ext>
                </a:extLst>
              </p:cNvPr>
              <p:cNvSpPr/>
              <p:nvPr/>
            </p:nvSpPr>
            <p:spPr>
              <a:xfrm>
                <a:off x="2120678" y="8368896"/>
                <a:ext cx="5118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Identify, B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177E48-2553-5943-AD8F-2F97C3E81BED}"/>
                  </a:ext>
                </a:extLst>
              </p:cNvPr>
              <p:cNvSpPr txBox="1"/>
              <p:nvPr/>
            </p:nvSpPr>
            <p:spPr>
              <a:xfrm>
                <a:off x="2120677" y="9075339"/>
                <a:ext cx="8614412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5B47E89-DE95-7843-917E-028A9916C969}"/>
                </a:ext>
              </a:extLst>
            </p:cNvPr>
            <p:cNvGrpSpPr/>
            <p:nvPr/>
          </p:nvGrpSpPr>
          <p:grpSpPr>
            <a:xfrm>
              <a:off x="12685072" y="10449500"/>
              <a:ext cx="8614412" cy="1359955"/>
              <a:chOff x="2120677" y="8368896"/>
              <a:chExt cx="8614412" cy="1359955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60DB14D-DF32-2245-A222-9F4CF4B1F124}"/>
                  </a:ext>
                </a:extLst>
              </p:cNvPr>
              <p:cNvSpPr/>
              <p:nvPr/>
            </p:nvSpPr>
            <p:spPr>
              <a:xfrm>
                <a:off x="2120678" y="8368896"/>
                <a:ext cx="511837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Advertise, C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8162CF3-9E40-7C49-B40B-3A7B11CA8615}"/>
                  </a:ext>
                </a:extLst>
              </p:cNvPr>
              <p:cNvSpPr txBox="1"/>
              <p:nvPr/>
            </p:nvSpPr>
            <p:spPr>
              <a:xfrm>
                <a:off x="2120677" y="9075339"/>
                <a:ext cx="8614412" cy="65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</p:grp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B55E3B9-2924-614F-8FE5-018A9581042E}"/>
              </a:ext>
            </a:extLst>
          </p:cNvPr>
          <p:cNvSpPr/>
          <p:nvPr/>
        </p:nvSpPr>
        <p:spPr>
          <a:xfrm rot="19800000">
            <a:off x="9045342" y="5910574"/>
            <a:ext cx="452099" cy="1245668"/>
          </a:xfrm>
          <a:prstGeom prst="down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1693D1B4-1A65-B344-8201-749D17343675}"/>
              </a:ext>
            </a:extLst>
          </p:cNvPr>
          <p:cNvSpPr/>
          <p:nvPr/>
        </p:nvSpPr>
        <p:spPr>
          <a:xfrm rot="5400000">
            <a:off x="6329404" y="10642826"/>
            <a:ext cx="452099" cy="1245668"/>
          </a:xfrm>
          <a:prstGeom prst="down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38CF5EA4-33D8-C24C-BF80-92F85927C134}"/>
              </a:ext>
            </a:extLst>
          </p:cNvPr>
          <p:cNvSpPr/>
          <p:nvPr/>
        </p:nvSpPr>
        <p:spPr>
          <a:xfrm rot="12600000">
            <a:off x="3567058" y="5910574"/>
            <a:ext cx="452099" cy="1245668"/>
          </a:xfrm>
          <a:prstGeom prst="down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D60D124C-EB5B-1B46-8E93-26372476438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43B295C2-75A4-EC49-983A-9A6743D36CFC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4FAD637C-D199-BC4C-8CDA-283BD827D79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3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89B142DE-ED2A-1744-9C74-484EF95D3C3B}"/>
              </a:ext>
            </a:extLst>
          </p:cNvPr>
          <p:cNvSpPr/>
          <p:nvPr/>
        </p:nvSpPr>
        <p:spPr>
          <a:xfrm>
            <a:off x="9787625" y="4125235"/>
            <a:ext cx="4802399" cy="4139999"/>
          </a:xfrm>
          <a:prstGeom prst="hexagon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D268BAB8-14D9-C24A-8885-71C0A1AC8CBF}"/>
              </a:ext>
            </a:extLst>
          </p:cNvPr>
          <p:cNvSpPr/>
          <p:nvPr/>
        </p:nvSpPr>
        <p:spPr>
          <a:xfrm rot="5400000">
            <a:off x="11857625" y="6195235"/>
            <a:ext cx="4802399" cy="4139999"/>
          </a:xfrm>
          <a:prstGeom prst="hexagon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D65BF6D7-6BED-7547-9999-C71A2BD07937}"/>
              </a:ext>
            </a:extLst>
          </p:cNvPr>
          <p:cNvSpPr/>
          <p:nvPr/>
        </p:nvSpPr>
        <p:spPr>
          <a:xfrm>
            <a:off x="9787625" y="8265234"/>
            <a:ext cx="4802399" cy="4139999"/>
          </a:xfrm>
          <a:prstGeom prst="hexagon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Hexagon 53">
            <a:extLst>
              <a:ext uri="{FF2B5EF4-FFF2-40B4-BE49-F238E27FC236}">
                <a16:creationId xmlns:a16="http://schemas.microsoft.com/office/drawing/2014/main" id="{8A0B3FD1-94FD-1D40-8F4C-CDBF1206EC3A}"/>
              </a:ext>
            </a:extLst>
          </p:cNvPr>
          <p:cNvSpPr/>
          <p:nvPr/>
        </p:nvSpPr>
        <p:spPr>
          <a:xfrm rot="5400000">
            <a:off x="7717626" y="6195235"/>
            <a:ext cx="4802399" cy="4139999"/>
          </a:xfrm>
          <a:prstGeom prst="hexagon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BFE1CD-7D68-4746-AE77-3E343809ECA3}"/>
              </a:ext>
            </a:extLst>
          </p:cNvPr>
          <p:cNvGrpSpPr/>
          <p:nvPr/>
        </p:nvGrpSpPr>
        <p:grpSpPr>
          <a:xfrm>
            <a:off x="14655539" y="7748105"/>
            <a:ext cx="776813" cy="776810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04" name="Freeform 372">
              <a:extLst>
                <a:ext uri="{FF2B5EF4-FFF2-40B4-BE49-F238E27FC236}">
                  <a16:creationId xmlns:a16="http://schemas.microsoft.com/office/drawing/2014/main" id="{542D1DC1-71B7-FB42-BE29-38B193A1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3">
              <a:extLst>
                <a:ext uri="{FF2B5EF4-FFF2-40B4-BE49-F238E27FC236}">
                  <a16:creationId xmlns:a16="http://schemas.microsoft.com/office/drawing/2014/main" id="{E4DE17BB-AF3D-3049-A946-9BEB850FF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55F53D5-DADA-4D48-AD0C-4CF2C783A0F6}"/>
              </a:ext>
            </a:extLst>
          </p:cNvPr>
          <p:cNvGrpSpPr/>
          <p:nvPr/>
        </p:nvGrpSpPr>
        <p:grpSpPr>
          <a:xfrm>
            <a:off x="8971363" y="7826764"/>
            <a:ext cx="826407" cy="830029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C2451605-CE2B-C64E-A305-39FA669D2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935735D9-141F-5142-9388-A85CD7CE0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Freeform 103">
              <a:extLst>
                <a:ext uri="{FF2B5EF4-FFF2-40B4-BE49-F238E27FC236}">
                  <a16:creationId xmlns:a16="http://schemas.microsoft.com/office/drawing/2014/main" id="{F54ABAD2-DB62-2942-B6FB-5C3675478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Freeform 104">
              <a:extLst>
                <a:ext uri="{FF2B5EF4-FFF2-40B4-BE49-F238E27FC236}">
                  <a16:creationId xmlns:a16="http://schemas.microsoft.com/office/drawing/2014/main" id="{B234B628-43B4-884D-9F69-3DFF3C8F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05">
              <a:extLst>
                <a:ext uri="{FF2B5EF4-FFF2-40B4-BE49-F238E27FC236}">
                  <a16:creationId xmlns:a16="http://schemas.microsoft.com/office/drawing/2014/main" id="{16E9243C-3F33-F949-968A-29963E459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B6DAC6A-6662-A248-B39D-DBFE8A334148}"/>
              </a:ext>
            </a:extLst>
          </p:cNvPr>
          <p:cNvGrpSpPr/>
          <p:nvPr/>
        </p:nvGrpSpPr>
        <p:grpSpPr>
          <a:xfrm>
            <a:off x="11700460" y="10703074"/>
            <a:ext cx="871135" cy="832759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1BA3EBF-B1BA-7D40-9AA4-2950412C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F369CED-DD27-8B41-B6B8-32D7F1EE1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E1DCFBF-E71A-7245-A52D-ACEB239BD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70129345-3372-584F-BA9D-1957AD74F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DBBC579-AAE8-C948-853D-747F8BD1FC4C}"/>
              </a:ext>
            </a:extLst>
          </p:cNvPr>
          <p:cNvGrpSpPr/>
          <p:nvPr/>
        </p:nvGrpSpPr>
        <p:grpSpPr>
          <a:xfrm>
            <a:off x="11705213" y="4861685"/>
            <a:ext cx="943515" cy="947668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A239A1B3-54B5-3F43-8028-3DE6689DA1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95DD8DA-5C60-CA47-AF6F-44A04902AC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07337D52-07A0-F44E-9A86-04311ADEF416}"/>
              </a:ext>
            </a:extLst>
          </p:cNvPr>
          <p:cNvSpPr txBox="1"/>
          <p:nvPr/>
        </p:nvSpPr>
        <p:spPr>
          <a:xfrm>
            <a:off x="11066420" y="7178518"/>
            <a:ext cx="9072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20136C-993A-3A47-8799-8D3594CBE596}"/>
              </a:ext>
            </a:extLst>
          </p:cNvPr>
          <p:cNvSpPr txBox="1"/>
          <p:nvPr/>
        </p:nvSpPr>
        <p:spPr>
          <a:xfrm>
            <a:off x="12426868" y="7178518"/>
            <a:ext cx="9072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788643-7780-0141-B5D6-F1F28FBB680B}"/>
              </a:ext>
            </a:extLst>
          </p:cNvPr>
          <p:cNvSpPr txBox="1"/>
          <p:nvPr/>
        </p:nvSpPr>
        <p:spPr>
          <a:xfrm>
            <a:off x="11066420" y="8561268"/>
            <a:ext cx="9072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804DB7-5250-B041-8411-E672345EE4BD}"/>
              </a:ext>
            </a:extLst>
          </p:cNvPr>
          <p:cNvSpPr txBox="1"/>
          <p:nvPr/>
        </p:nvSpPr>
        <p:spPr>
          <a:xfrm>
            <a:off x="12426868" y="8561268"/>
            <a:ext cx="907232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47BAC7-1A1E-5243-A14D-24F5E6009361}"/>
              </a:ext>
            </a:extLst>
          </p:cNvPr>
          <p:cNvGrpSpPr/>
          <p:nvPr/>
        </p:nvGrpSpPr>
        <p:grpSpPr>
          <a:xfrm>
            <a:off x="16991224" y="7460496"/>
            <a:ext cx="5893834" cy="1598970"/>
            <a:chOff x="18064976" y="10380369"/>
            <a:chExt cx="5893834" cy="159897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FF13415-3686-C643-86E6-F364DB95C2DD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0F61335-81EB-8B44-9BA2-7CA1A41A0D6E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AC27F54-516C-6E4A-832F-EBE8A1202A79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C090330-DD90-244D-AB9E-1B94B5A1BCA5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6207B89-8F76-2147-9B9E-406012DE8184}"/>
              </a:ext>
            </a:extLst>
          </p:cNvPr>
          <p:cNvGrpSpPr/>
          <p:nvPr/>
        </p:nvGrpSpPr>
        <p:grpSpPr>
          <a:xfrm>
            <a:off x="14748947" y="4164646"/>
            <a:ext cx="5893834" cy="1598970"/>
            <a:chOff x="18064976" y="10380369"/>
            <a:chExt cx="5893834" cy="1598970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896A06-62C9-494F-B480-26C4436CEC9B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DF18FF3-C453-F744-9D17-010F481B4072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54B8A6-29F0-F444-8232-CBE8CB1F8763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45797A7-EF97-D94F-9106-CD138E4F1A68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8E3DE95-EED8-614E-A97A-AB42697669C7}"/>
              </a:ext>
            </a:extLst>
          </p:cNvPr>
          <p:cNvGrpSpPr/>
          <p:nvPr/>
        </p:nvGrpSpPr>
        <p:grpSpPr>
          <a:xfrm flipH="1">
            <a:off x="3316847" y="10575169"/>
            <a:ext cx="5893834" cy="1598970"/>
            <a:chOff x="18064976" y="10380369"/>
            <a:chExt cx="5893834" cy="159897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9160CF-7412-E24B-9696-22C4029DAF3A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407D6EB-E03E-ED40-A392-01B2E8582752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CDE8DDB-A563-E14E-B0DC-3822CE4C5395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08641E-E4A6-1C46-AB99-BF352B5440FF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528E531-EE50-3249-9AEF-CB9C7D30AF31}"/>
              </a:ext>
            </a:extLst>
          </p:cNvPr>
          <p:cNvGrpSpPr/>
          <p:nvPr/>
        </p:nvGrpSpPr>
        <p:grpSpPr>
          <a:xfrm flipH="1">
            <a:off x="1492592" y="7460496"/>
            <a:ext cx="5893834" cy="1598970"/>
            <a:chOff x="18064976" y="10380369"/>
            <a:chExt cx="5893834" cy="1598970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7E443A8-B540-624C-B756-C5D705629C7E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C08DFA3C-6FB5-EC40-843B-CA288E207FAE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ED902B5-2FD6-9047-8AA7-ED65FD057656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1E1CDCDB-2D19-374C-A349-B4A2856E4A44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1" name="Grupo 349">
            <a:extLst>
              <a:ext uri="{FF2B5EF4-FFF2-40B4-BE49-F238E27FC236}">
                <a16:creationId xmlns:a16="http://schemas.microsoft.com/office/drawing/2014/main" id="{CBC1C53A-1E7F-A340-B4B9-60CD72ABEAF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2" name="CuadroTexto 350">
              <a:extLst>
                <a:ext uri="{FF2B5EF4-FFF2-40B4-BE49-F238E27FC236}">
                  <a16:creationId xmlns:a16="http://schemas.microsoft.com/office/drawing/2014/main" id="{7D60FAB9-02D5-2348-B25C-46766D0FCBD8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C5C74323-3B63-424A-A5CD-D08A44778EC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353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98F829-E1A4-3945-A730-B3650DE16524}"/>
              </a:ext>
            </a:extLst>
          </p:cNvPr>
          <p:cNvGrpSpPr/>
          <p:nvPr/>
        </p:nvGrpSpPr>
        <p:grpSpPr>
          <a:xfrm>
            <a:off x="15762387" y="5056106"/>
            <a:ext cx="5559226" cy="1598970"/>
            <a:chOff x="15083555" y="4164646"/>
            <a:chExt cx="5559226" cy="159897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F20C4DE-8590-E346-8AD0-43809430DE10}"/>
                </a:ext>
              </a:extLst>
            </p:cNvPr>
            <p:cNvSpPr txBox="1"/>
            <p:nvPr/>
          </p:nvSpPr>
          <p:spPr>
            <a:xfrm>
              <a:off x="15083555" y="4809509"/>
              <a:ext cx="5559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6E0C67D-9DA2-9D40-BEBC-BA69805E4659}"/>
                </a:ext>
              </a:extLst>
            </p:cNvPr>
            <p:cNvSpPr/>
            <p:nvPr/>
          </p:nvSpPr>
          <p:spPr>
            <a:xfrm>
              <a:off x="15083556" y="4164646"/>
              <a:ext cx="275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785075-9204-494E-8F26-F856147E53CB}"/>
              </a:ext>
            </a:extLst>
          </p:cNvPr>
          <p:cNvGrpSpPr/>
          <p:nvPr/>
        </p:nvGrpSpPr>
        <p:grpSpPr>
          <a:xfrm>
            <a:off x="17414762" y="8874466"/>
            <a:ext cx="5559226" cy="1598970"/>
            <a:chOff x="15083555" y="4164646"/>
            <a:chExt cx="5559226" cy="159897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304D9FA-A640-4F4F-AD48-04D9D2448E72}"/>
                </a:ext>
              </a:extLst>
            </p:cNvPr>
            <p:cNvSpPr txBox="1"/>
            <p:nvPr/>
          </p:nvSpPr>
          <p:spPr>
            <a:xfrm>
              <a:off x="15083555" y="4809509"/>
              <a:ext cx="5559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069A6-D3D3-5345-AA4D-46C7DF72C8B5}"/>
                </a:ext>
              </a:extLst>
            </p:cNvPr>
            <p:cNvSpPr/>
            <p:nvPr/>
          </p:nvSpPr>
          <p:spPr>
            <a:xfrm>
              <a:off x="15083556" y="4164646"/>
              <a:ext cx="275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CDB0E0-66A5-5B48-AC0E-BFAF0F394C27}"/>
              </a:ext>
            </a:extLst>
          </p:cNvPr>
          <p:cNvGrpSpPr/>
          <p:nvPr/>
        </p:nvGrpSpPr>
        <p:grpSpPr>
          <a:xfrm flipH="1">
            <a:off x="1450526" y="8613354"/>
            <a:ext cx="5559226" cy="1598970"/>
            <a:chOff x="15083555" y="4164646"/>
            <a:chExt cx="5559226" cy="15989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6E24BA-B721-C344-9E10-6BDE6A53635C}"/>
                </a:ext>
              </a:extLst>
            </p:cNvPr>
            <p:cNvSpPr txBox="1"/>
            <p:nvPr/>
          </p:nvSpPr>
          <p:spPr>
            <a:xfrm>
              <a:off x="15083555" y="4809509"/>
              <a:ext cx="5559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CCFD5E4-7ACA-3542-8642-CC6639260BC7}"/>
                </a:ext>
              </a:extLst>
            </p:cNvPr>
            <p:cNvSpPr/>
            <p:nvPr/>
          </p:nvSpPr>
          <p:spPr>
            <a:xfrm>
              <a:off x="15083556" y="4164646"/>
              <a:ext cx="275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F28C36-1B02-D345-B021-C543BEC3B30C}"/>
              </a:ext>
            </a:extLst>
          </p:cNvPr>
          <p:cNvGrpSpPr/>
          <p:nvPr/>
        </p:nvGrpSpPr>
        <p:grpSpPr>
          <a:xfrm>
            <a:off x="7723897" y="3868619"/>
            <a:ext cx="8929856" cy="8634042"/>
            <a:chOff x="8712268" y="4824249"/>
            <a:chExt cx="6953114" cy="67227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2F323E-E830-7441-A0A8-F2F6960E6669}"/>
                </a:ext>
              </a:extLst>
            </p:cNvPr>
            <p:cNvGrpSpPr/>
            <p:nvPr/>
          </p:nvGrpSpPr>
          <p:grpSpPr>
            <a:xfrm>
              <a:off x="8712268" y="4824249"/>
              <a:ext cx="6953114" cy="6722782"/>
              <a:chOff x="7942141" y="4079632"/>
              <a:chExt cx="8493368" cy="8212014"/>
            </a:xfrm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943BE483-0C49-B04F-9A20-49BD13BF6328}"/>
                  </a:ext>
                </a:extLst>
              </p:cNvPr>
              <p:cNvSpPr/>
              <p:nvPr/>
            </p:nvSpPr>
            <p:spPr>
              <a:xfrm>
                <a:off x="7942141" y="6770076"/>
                <a:ext cx="4246684" cy="5521570"/>
              </a:xfrm>
              <a:custGeom>
                <a:avLst/>
                <a:gdLst>
                  <a:gd name="connsiteX0" fmla="*/ 2760785 w 4246684"/>
                  <a:gd name="connsiteY0" fmla="*/ 0 h 5521570"/>
                  <a:gd name="connsiteX1" fmla="*/ 4076739 w 4246684"/>
                  <a:gd name="connsiteY1" fmla="*/ 333212 h 5521570"/>
                  <a:gd name="connsiteX2" fmla="*/ 4246684 w 4246684"/>
                  <a:gd name="connsiteY2" fmla="*/ 436457 h 5521570"/>
                  <a:gd name="connsiteX3" fmla="*/ 4189003 w 4246684"/>
                  <a:gd name="connsiteY3" fmla="*/ 471499 h 5521570"/>
                  <a:gd name="connsiteX4" fmla="*/ 2986053 w 4246684"/>
                  <a:gd name="connsiteY4" fmla="*/ 2478511 h 5521570"/>
                  <a:gd name="connsiteX5" fmla="*/ 2983783 w 4246684"/>
                  <a:gd name="connsiteY5" fmla="*/ 2523470 h 5521570"/>
                  <a:gd name="connsiteX6" fmla="*/ 2971799 w 4246684"/>
                  <a:gd name="connsiteY6" fmla="*/ 2760785 h 5521570"/>
                  <a:gd name="connsiteX7" fmla="*/ 4189003 w 4246684"/>
                  <a:gd name="connsiteY7" fmla="*/ 5050071 h 5521570"/>
                  <a:gd name="connsiteX8" fmla="*/ 4246684 w 4246684"/>
                  <a:gd name="connsiteY8" fmla="*/ 5085113 h 5521570"/>
                  <a:gd name="connsiteX9" fmla="*/ 4076739 w 4246684"/>
                  <a:gd name="connsiteY9" fmla="*/ 5188358 h 5521570"/>
                  <a:gd name="connsiteX10" fmla="*/ 2760785 w 4246684"/>
                  <a:gd name="connsiteY10" fmla="*/ 5521570 h 5521570"/>
                  <a:gd name="connsiteX11" fmla="*/ 0 w 4246684"/>
                  <a:gd name="connsiteY11" fmla="*/ 2760785 h 5521570"/>
                  <a:gd name="connsiteX12" fmla="*/ 1444831 w 4246684"/>
                  <a:gd name="connsiteY12" fmla="*/ 333212 h 5521570"/>
                  <a:gd name="connsiteX13" fmla="*/ 1497884 w 4246684"/>
                  <a:gd name="connsiteY13" fmla="*/ 307655 h 5521570"/>
                  <a:gd name="connsiteX14" fmla="*/ 1686163 w 4246684"/>
                  <a:gd name="connsiteY14" fmla="*/ 216956 h 5521570"/>
                  <a:gd name="connsiteX15" fmla="*/ 2760785 w 4246684"/>
                  <a:gd name="connsiteY15" fmla="*/ 0 h 5521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46684" h="5521570">
                    <a:moveTo>
                      <a:pt x="2760785" y="0"/>
                    </a:moveTo>
                    <a:cubicBezTo>
                      <a:pt x="3237266" y="0"/>
                      <a:pt x="3685554" y="120708"/>
                      <a:pt x="4076739" y="333212"/>
                    </a:cubicBezTo>
                    <a:lnTo>
                      <a:pt x="4246684" y="436457"/>
                    </a:lnTo>
                    <a:lnTo>
                      <a:pt x="4189003" y="471499"/>
                    </a:lnTo>
                    <a:cubicBezTo>
                      <a:pt x="3528067" y="918019"/>
                      <a:pt x="3070881" y="1643225"/>
                      <a:pt x="2986053" y="2478511"/>
                    </a:cubicBezTo>
                    <a:lnTo>
                      <a:pt x="2983783" y="2523470"/>
                    </a:lnTo>
                    <a:lnTo>
                      <a:pt x="2971799" y="2760785"/>
                    </a:lnTo>
                    <a:cubicBezTo>
                      <a:pt x="2971799" y="3713747"/>
                      <a:pt x="3454629" y="4553938"/>
                      <a:pt x="4189003" y="5050071"/>
                    </a:cubicBezTo>
                    <a:lnTo>
                      <a:pt x="4246684" y="5085113"/>
                    </a:lnTo>
                    <a:lnTo>
                      <a:pt x="4076739" y="5188358"/>
                    </a:lnTo>
                    <a:cubicBezTo>
                      <a:pt x="3685554" y="5400862"/>
                      <a:pt x="3237266" y="5521570"/>
                      <a:pt x="2760785" y="5521570"/>
                    </a:cubicBezTo>
                    <a:cubicBezTo>
                      <a:pt x="1236046" y="5521570"/>
                      <a:pt x="0" y="4285524"/>
                      <a:pt x="0" y="2760785"/>
                    </a:cubicBezTo>
                    <a:cubicBezTo>
                      <a:pt x="0" y="1712527"/>
                      <a:pt x="584225" y="800722"/>
                      <a:pt x="1444831" y="333212"/>
                    </a:cubicBezTo>
                    <a:lnTo>
                      <a:pt x="1497884" y="307655"/>
                    </a:lnTo>
                    <a:lnTo>
                      <a:pt x="1686163" y="216956"/>
                    </a:lnTo>
                    <a:cubicBezTo>
                      <a:pt x="2016459" y="77253"/>
                      <a:pt x="2379600" y="0"/>
                      <a:pt x="27607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D36ED074-03E4-B047-B244-1E92208955EC}"/>
                  </a:ext>
                </a:extLst>
              </p:cNvPr>
              <p:cNvSpPr/>
              <p:nvPr/>
            </p:nvSpPr>
            <p:spPr>
              <a:xfrm>
                <a:off x="9428040" y="4079632"/>
                <a:ext cx="5521570" cy="5213915"/>
              </a:xfrm>
              <a:custGeom>
                <a:avLst/>
                <a:gdLst>
                  <a:gd name="connsiteX0" fmla="*/ 2760785 w 5521570"/>
                  <a:gd name="connsiteY0" fmla="*/ 0 h 5213915"/>
                  <a:gd name="connsiteX1" fmla="*/ 5521570 w 5521570"/>
                  <a:gd name="connsiteY1" fmla="*/ 2760785 h 5213915"/>
                  <a:gd name="connsiteX2" fmla="*/ 5509586 w 5521570"/>
                  <a:gd name="connsiteY2" fmla="*/ 2998100 h 5213915"/>
                  <a:gd name="connsiteX3" fmla="*/ 5509587 w 5521570"/>
                  <a:gd name="connsiteY3" fmla="*/ 2998100 h 5213915"/>
                  <a:gd name="connsiteX4" fmla="*/ 5507317 w 5521570"/>
                  <a:gd name="connsiteY4" fmla="*/ 3043059 h 5213915"/>
                  <a:gd name="connsiteX5" fmla="*/ 4076740 w 5521570"/>
                  <a:gd name="connsiteY5" fmla="*/ 5188358 h 5213915"/>
                  <a:gd name="connsiteX6" fmla="*/ 4023687 w 5521570"/>
                  <a:gd name="connsiteY6" fmla="*/ 5213915 h 5213915"/>
                  <a:gd name="connsiteX7" fmla="*/ 4021417 w 5521570"/>
                  <a:gd name="connsiteY7" fmla="*/ 5168955 h 5213915"/>
                  <a:gd name="connsiteX8" fmla="*/ 2818467 w 5521570"/>
                  <a:gd name="connsiteY8" fmla="*/ 3161943 h 5213915"/>
                  <a:gd name="connsiteX9" fmla="*/ 2760785 w 5521570"/>
                  <a:gd name="connsiteY9" fmla="*/ 3126901 h 5213915"/>
                  <a:gd name="connsiteX10" fmla="*/ 2930731 w 5521570"/>
                  <a:gd name="connsiteY10" fmla="*/ 3023656 h 5213915"/>
                  <a:gd name="connsiteX11" fmla="*/ 4069383 w 5521570"/>
                  <a:gd name="connsiteY11" fmla="*/ 2696046 h 5213915"/>
                  <a:gd name="connsiteX12" fmla="*/ 4246684 w 5521570"/>
                  <a:gd name="connsiteY12" fmla="*/ 2690444 h 5213915"/>
                  <a:gd name="connsiteX13" fmla="*/ 4246684 w 5521570"/>
                  <a:gd name="connsiteY13" fmla="*/ 2690444 h 5213915"/>
                  <a:gd name="connsiteX14" fmla="*/ 2930730 w 5521570"/>
                  <a:gd name="connsiteY14" fmla="*/ 3023656 h 5213915"/>
                  <a:gd name="connsiteX15" fmla="*/ 2760784 w 5521570"/>
                  <a:gd name="connsiteY15" fmla="*/ 3126901 h 5213915"/>
                  <a:gd name="connsiteX16" fmla="*/ 2590839 w 5521570"/>
                  <a:gd name="connsiteY16" fmla="*/ 3023656 h 5213915"/>
                  <a:gd name="connsiteX17" fmla="*/ 1274885 w 5521570"/>
                  <a:gd name="connsiteY17" fmla="*/ 2690444 h 5213915"/>
                  <a:gd name="connsiteX18" fmla="*/ 200263 w 5521570"/>
                  <a:gd name="connsiteY18" fmla="*/ 2907400 h 5213915"/>
                  <a:gd name="connsiteX19" fmla="*/ 11984 w 5521570"/>
                  <a:gd name="connsiteY19" fmla="*/ 2998099 h 5213915"/>
                  <a:gd name="connsiteX20" fmla="*/ 0 w 5521570"/>
                  <a:gd name="connsiteY20" fmla="*/ 2760785 h 5213915"/>
                  <a:gd name="connsiteX21" fmla="*/ 2760785 w 5521570"/>
                  <a:gd name="connsiteY21" fmla="*/ 0 h 5213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521570" h="5213915">
                    <a:moveTo>
                      <a:pt x="2760785" y="0"/>
                    </a:moveTo>
                    <a:cubicBezTo>
                      <a:pt x="4285524" y="0"/>
                      <a:pt x="5521570" y="1236046"/>
                      <a:pt x="5521570" y="2760785"/>
                    </a:cubicBezTo>
                    <a:lnTo>
                      <a:pt x="5509586" y="2998100"/>
                    </a:lnTo>
                    <a:lnTo>
                      <a:pt x="5509587" y="2998100"/>
                    </a:lnTo>
                    <a:lnTo>
                      <a:pt x="5507317" y="3043059"/>
                    </a:lnTo>
                    <a:cubicBezTo>
                      <a:pt x="5413064" y="3971154"/>
                      <a:pt x="4859109" y="4763349"/>
                      <a:pt x="4076740" y="5188358"/>
                    </a:cubicBezTo>
                    <a:lnTo>
                      <a:pt x="4023687" y="5213915"/>
                    </a:lnTo>
                    <a:lnTo>
                      <a:pt x="4021417" y="5168955"/>
                    </a:lnTo>
                    <a:cubicBezTo>
                      <a:pt x="3936589" y="4333669"/>
                      <a:pt x="3479403" y="3608463"/>
                      <a:pt x="2818467" y="3161943"/>
                    </a:cubicBezTo>
                    <a:lnTo>
                      <a:pt x="2760785" y="3126901"/>
                    </a:lnTo>
                    <a:lnTo>
                      <a:pt x="2930731" y="3023656"/>
                    </a:lnTo>
                    <a:cubicBezTo>
                      <a:pt x="3273018" y="2837715"/>
                      <a:pt x="3659024" y="2722056"/>
                      <a:pt x="4069383" y="2696046"/>
                    </a:cubicBezTo>
                    <a:lnTo>
                      <a:pt x="4246684" y="2690444"/>
                    </a:lnTo>
                    <a:lnTo>
                      <a:pt x="4246684" y="2690444"/>
                    </a:lnTo>
                    <a:cubicBezTo>
                      <a:pt x="3770203" y="2690444"/>
                      <a:pt x="3321915" y="2811152"/>
                      <a:pt x="2930730" y="3023656"/>
                    </a:cubicBezTo>
                    <a:lnTo>
                      <a:pt x="2760784" y="3126901"/>
                    </a:lnTo>
                    <a:lnTo>
                      <a:pt x="2590839" y="3023656"/>
                    </a:lnTo>
                    <a:cubicBezTo>
                      <a:pt x="2199654" y="2811152"/>
                      <a:pt x="1751366" y="2690444"/>
                      <a:pt x="1274885" y="2690444"/>
                    </a:cubicBezTo>
                    <a:cubicBezTo>
                      <a:pt x="893700" y="2690444"/>
                      <a:pt x="530559" y="2767697"/>
                      <a:pt x="200263" y="2907400"/>
                    </a:cubicBezTo>
                    <a:lnTo>
                      <a:pt x="11984" y="2998099"/>
                    </a:lnTo>
                    <a:lnTo>
                      <a:pt x="0" y="2760785"/>
                    </a:lnTo>
                    <a:cubicBezTo>
                      <a:pt x="0" y="1236046"/>
                      <a:pt x="1236046" y="0"/>
                      <a:pt x="2760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E1600BD6-E0DC-5740-A179-95FCD1F99E94}"/>
                  </a:ext>
                </a:extLst>
              </p:cNvPr>
              <p:cNvSpPr/>
              <p:nvPr/>
            </p:nvSpPr>
            <p:spPr>
              <a:xfrm>
                <a:off x="10913939" y="7077731"/>
                <a:ext cx="5521570" cy="5213914"/>
              </a:xfrm>
              <a:custGeom>
                <a:avLst/>
                <a:gdLst>
                  <a:gd name="connsiteX0" fmla="*/ 4023687 w 5521570"/>
                  <a:gd name="connsiteY0" fmla="*/ 0 h 5213914"/>
                  <a:gd name="connsiteX1" fmla="*/ 4076739 w 5521570"/>
                  <a:gd name="connsiteY1" fmla="*/ 25556 h 5213914"/>
                  <a:gd name="connsiteX2" fmla="*/ 5521570 w 5521570"/>
                  <a:gd name="connsiteY2" fmla="*/ 2453129 h 5213914"/>
                  <a:gd name="connsiteX3" fmla="*/ 2760785 w 5521570"/>
                  <a:gd name="connsiteY3" fmla="*/ 5213914 h 5213914"/>
                  <a:gd name="connsiteX4" fmla="*/ 1444831 w 5521570"/>
                  <a:gd name="connsiteY4" fmla="*/ 4880702 h 5213914"/>
                  <a:gd name="connsiteX5" fmla="*/ 1274885 w 5521570"/>
                  <a:gd name="connsiteY5" fmla="*/ 4777457 h 5213914"/>
                  <a:gd name="connsiteX6" fmla="*/ 1217204 w 5521570"/>
                  <a:gd name="connsiteY6" fmla="*/ 4742415 h 5213914"/>
                  <a:gd name="connsiteX7" fmla="*/ 0 w 5521570"/>
                  <a:gd name="connsiteY7" fmla="*/ 2453129 h 5213914"/>
                  <a:gd name="connsiteX8" fmla="*/ 11984 w 5521570"/>
                  <a:gd name="connsiteY8" fmla="*/ 2215814 h 5213914"/>
                  <a:gd name="connsiteX9" fmla="*/ 200264 w 5521570"/>
                  <a:gd name="connsiteY9" fmla="*/ 2306514 h 5213914"/>
                  <a:gd name="connsiteX10" fmla="*/ 1274886 w 5521570"/>
                  <a:gd name="connsiteY10" fmla="*/ 2523470 h 5213914"/>
                  <a:gd name="connsiteX11" fmla="*/ 2349508 w 5521570"/>
                  <a:gd name="connsiteY11" fmla="*/ 2306514 h 5213914"/>
                  <a:gd name="connsiteX12" fmla="*/ 2537787 w 5521570"/>
                  <a:gd name="connsiteY12" fmla="*/ 2215815 h 5213914"/>
                  <a:gd name="connsiteX13" fmla="*/ 2590840 w 5521570"/>
                  <a:gd name="connsiteY13" fmla="*/ 2190258 h 5213914"/>
                  <a:gd name="connsiteX14" fmla="*/ 4021417 w 5521570"/>
                  <a:gd name="connsiteY14" fmla="*/ 44959 h 5213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1570" h="5213914">
                    <a:moveTo>
                      <a:pt x="4023687" y="0"/>
                    </a:moveTo>
                    <a:lnTo>
                      <a:pt x="4076739" y="25556"/>
                    </a:lnTo>
                    <a:cubicBezTo>
                      <a:pt x="4937345" y="493066"/>
                      <a:pt x="5521570" y="1404871"/>
                      <a:pt x="5521570" y="2453129"/>
                    </a:cubicBezTo>
                    <a:cubicBezTo>
                      <a:pt x="5521570" y="3977868"/>
                      <a:pt x="4285524" y="5213914"/>
                      <a:pt x="2760785" y="5213914"/>
                    </a:cubicBezTo>
                    <a:cubicBezTo>
                      <a:pt x="2284304" y="5213914"/>
                      <a:pt x="1836016" y="5093206"/>
                      <a:pt x="1444831" y="4880702"/>
                    </a:cubicBezTo>
                    <a:lnTo>
                      <a:pt x="1274885" y="4777457"/>
                    </a:lnTo>
                    <a:lnTo>
                      <a:pt x="1217204" y="4742415"/>
                    </a:lnTo>
                    <a:cubicBezTo>
                      <a:pt x="482830" y="4246282"/>
                      <a:pt x="0" y="3406091"/>
                      <a:pt x="0" y="2453129"/>
                    </a:cubicBezTo>
                    <a:lnTo>
                      <a:pt x="11984" y="2215814"/>
                    </a:lnTo>
                    <a:lnTo>
                      <a:pt x="200264" y="2306514"/>
                    </a:lnTo>
                    <a:cubicBezTo>
                      <a:pt x="530560" y="2446217"/>
                      <a:pt x="893701" y="2523470"/>
                      <a:pt x="1274886" y="2523470"/>
                    </a:cubicBezTo>
                    <a:cubicBezTo>
                      <a:pt x="1656071" y="2523470"/>
                      <a:pt x="2019212" y="2446217"/>
                      <a:pt x="2349508" y="2306514"/>
                    </a:cubicBezTo>
                    <a:lnTo>
                      <a:pt x="2537787" y="2215815"/>
                    </a:lnTo>
                    <a:lnTo>
                      <a:pt x="2590840" y="2190258"/>
                    </a:lnTo>
                    <a:cubicBezTo>
                      <a:pt x="3373209" y="1765249"/>
                      <a:pt x="3927164" y="973054"/>
                      <a:pt x="4021417" y="44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1669D43-A6CB-8242-9609-244F430B1127}"/>
                  </a:ext>
                </a:extLst>
              </p:cNvPr>
              <p:cNvSpPr/>
              <p:nvPr/>
            </p:nvSpPr>
            <p:spPr>
              <a:xfrm>
                <a:off x="10925924" y="7206533"/>
                <a:ext cx="2525803" cy="2394669"/>
              </a:xfrm>
              <a:custGeom>
                <a:avLst/>
                <a:gdLst>
                  <a:gd name="connsiteX0" fmla="*/ 1262901 w 2525803"/>
                  <a:gd name="connsiteY0" fmla="*/ 0 h 2394669"/>
                  <a:gd name="connsiteX1" fmla="*/ 1320583 w 2525803"/>
                  <a:gd name="connsiteY1" fmla="*/ 35042 h 2394669"/>
                  <a:gd name="connsiteX2" fmla="*/ 2523533 w 2525803"/>
                  <a:gd name="connsiteY2" fmla="*/ 2042054 h 2394669"/>
                  <a:gd name="connsiteX3" fmla="*/ 2525803 w 2525803"/>
                  <a:gd name="connsiteY3" fmla="*/ 2087014 h 2394669"/>
                  <a:gd name="connsiteX4" fmla="*/ 2337524 w 2525803"/>
                  <a:gd name="connsiteY4" fmla="*/ 2177713 h 2394669"/>
                  <a:gd name="connsiteX5" fmla="*/ 1262902 w 2525803"/>
                  <a:gd name="connsiteY5" fmla="*/ 2394669 h 2394669"/>
                  <a:gd name="connsiteX6" fmla="*/ 188280 w 2525803"/>
                  <a:gd name="connsiteY6" fmla="*/ 2177713 h 2394669"/>
                  <a:gd name="connsiteX7" fmla="*/ 0 w 2525803"/>
                  <a:gd name="connsiteY7" fmla="*/ 2087013 h 2394669"/>
                  <a:gd name="connsiteX8" fmla="*/ 2270 w 2525803"/>
                  <a:gd name="connsiteY8" fmla="*/ 2042054 h 2394669"/>
                  <a:gd name="connsiteX9" fmla="*/ 1205220 w 2525803"/>
                  <a:gd name="connsiteY9" fmla="*/ 35042 h 2394669"/>
                  <a:gd name="connsiteX10" fmla="*/ 1262901 w 2525803"/>
                  <a:gd name="connsiteY10" fmla="*/ 0 h 239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25803" h="2394669">
                    <a:moveTo>
                      <a:pt x="1262901" y="0"/>
                    </a:moveTo>
                    <a:lnTo>
                      <a:pt x="1320583" y="35042"/>
                    </a:lnTo>
                    <a:cubicBezTo>
                      <a:pt x="1981519" y="481562"/>
                      <a:pt x="2438705" y="1206768"/>
                      <a:pt x="2523533" y="2042054"/>
                    </a:cubicBezTo>
                    <a:lnTo>
                      <a:pt x="2525803" y="2087014"/>
                    </a:lnTo>
                    <a:lnTo>
                      <a:pt x="2337524" y="2177713"/>
                    </a:lnTo>
                    <a:cubicBezTo>
                      <a:pt x="2007228" y="2317416"/>
                      <a:pt x="1644087" y="2394669"/>
                      <a:pt x="1262902" y="2394669"/>
                    </a:cubicBezTo>
                    <a:cubicBezTo>
                      <a:pt x="881717" y="2394669"/>
                      <a:pt x="518576" y="2317416"/>
                      <a:pt x="188280" y="2177713"/>
                    </a:cubicBezTo>
                    <a:lnTo>
                      <a:pt x="0" y="2087013"/>
                    </a:lnTo>
                    <a:lnTo>
                      <a:pt x="2270" y="2042054"/>
                    </a:lnTo>
                    <a:cubicBezTo>
                      <a:pt x="87098" y="1206768"/>
                      <a:pt x="544284" y="481562"/>
                      <a:pt x="1205220" y="35042"/>
                    </a:cubicBezTo>
                    <a:lnTo>
                      <a:pt x="1262901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A47C7C-A1DF-7F45-93D7-E297FCE78E41}"/>
                </a:ext>
              </a:extLst>
            </p:cNvPr>
            <p:cNvGrpSpPr/>
            <p:nvPr/>
          </p:nvGrpSpPr>
          <p:grpSpPr>
            <a:xfrm>
              <a:off x="9009283" y="5882695"/>
              <a:ext cx="5642568" cy="4487963"/>
              <a:chOff x="9009283" y="5882695"/>
              <a:chExt cx="5642568" cy="4487963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D3B88B5E-4E98-7446-9A40-479C453D9901}"/>
                  </a:ext>
                </a:extLst>
              </p:cNvPr>
              <p:cNvSpPr txBox="1"/>
              <p:nvPr/>
            </p:nvSpPr>
            <p:spPr>
              <a:xfrm flipH="1">
                <a:off x="11311686" y="5882695"/>
                <a:ext cx="1754275" cy="50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A</a:t>
                </a:r>
              </a:p>
            </p:txBody>
          </p:sp>
          <p:sp>
            <p:nvSpPr>
              <p:cNvPr id="110" name="CuadroTexto 395">
                <a:extLst>
                  <a:ext uri="{FF2B5EF4-FFF2-40B4-BE49-F238E27FC236}">
                    <a16:creationId xmlns:a16="http://schemas.microsoft.com/office/drawing/2014/main" id="{DAD8C072-2608-9449-9449-612709794885}"/>
                  </a:ext>
                </a:extLst>
              </p:cNvPr>
              <p:cNvSpPr txBox="1"/>
              <p:nvPr/>
            </p:nvSpPr>
            <p:spPr>
              <a:xfrm flipH="1">
                <a:off x="12897576" y="9867401"/>
                <a:ext cx="1754275" cy="50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B</a:t>
                </a:r>
              </a:p>
            </p:txBody>
          </p:sp>
          <p:sp>
            <p:nvSpPr>
              <p:cNvPr id="111" name="CuadroTexto 395">
                <a:extLst>
                  <a:ext uri="{FF2B5EF4-FFF2-40B4-BE49-F238E27FC236}">
                    <a16:creationId xmlns:a16="http://schemas.microsoft.com/office/drawing/2014/main" id="{D0666A0F-4E41-014E-AEC2-AD3C0A51D984}"/>
                  </a:ext>
                </a:extLst>
              </p:cNvPr>
              <p:cNvSpPr txBox="1"/>
              <p:nvPr/>
            </p:nvSpPr>
            <p:spPr>
              <a:xfrm flipH="1">
                <a:off x="9009283" y="9030146"/>
                <a:ext cx="1754275" cy="50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Step C</a:t>
                </a:r>
              </a:p>
            </p:txBody>
          </p:sp>
          <p:sp>
            <p:nvSpPr>
              <p:cNvPr id="112" name="CuadroTexto 395">
                <a:extLst>
                  <a:ext uri="{FF2B5EF4-FFF2-40B4-BE49-F238E27FC236}">
                    <a16:creationId xmlns:a16="http://schemas.microsoft.com/office/drawing/2014/main" id="{A2D6BD2B-6F55-C843-9BEC-88BDE7D6D290}"/>
                  </a:ext>
                </a:extLst>
              </p:cNvPr>
              <p:cNvSpPr txBox="1"/>
              <p:nvPr/>
            </p:nvSpPr>
            <p:spPr>
              <a:xfrm flipH="1">
                <a:off x="11311686" y="8344978"/>
                <a:ext cx="1754275" cy="503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ato" charset="0"/>
                    <a:ea typeface="Lato" charset="0"/>
                    <a:cs typeface="Lato" charset="0"/>
                  </a:rPr>
                  <a:t>Result</a:t>
                </a:r>
              </a:p>
            </p:txBody>
          </p:sp>
        </p:grp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57D87DD7-B9EA-0E46-9CB6-816EC794A4E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0E594814-5C07-4F49-B4FE-1E1CAC0FBDE9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6D3F8DB5-FCD5-5C4E-BF44-72A4C79DC8F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09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>
            <a:extLst>
              <a:ext uri="{FF2B5EF4-FFF2-40B4-BE49-F238E27FC236}">
                <a16:creationId xmlns:a16="http://schemas.microsoft.com/office/drawing/2014/main" id="{D653F309-9F37-5E41-8491-E5225B6B12A3}"/>
              </a:ext>
            </a:extLst>
          </p:cNvPr>
          <p:cNvSpPr/>
          <p:nvPr/>
        </p:nvSpPr>
        <p:spPr>
          <a:xfrm rot="5400000">
            <a:off x="9483544" y="5365886"/>
            <a:ext cx="2705281" cy="2705281"/>
          </a:xfrm>
          <a:custGeom>
            <a:avLst/>
            <a:gdLst>
              <a:gd name="connsiteX0" fmla="*/ 0 w 2072640"/>
              <a:gd name="connsiteY0" fmla="*/ 1356360 h 2072640"/>
              <a:gd name="connsiteX1" fmla="*/ 473290 w 2072640"/>
              <a:gd name="connsiteY1" fmla="*/ 37969 h 2072640"/>
              <a:gd name="connsiteX2" fmla="*/ 507799 w 2072640"/>
              <a:gd name="connsiteY2" fmla="*/ 0 h 2072640"/>
              <a:gd name="connsiteX3" fmla="*/ 607062 w 2072640"/>
              <a:gd name="connsiteY3" fmla="*/ 109218 h 2072640"/>
              <a:gd name="connsiteX4" fmla="*/ 1265875 w 2072640"/>
              <a:gd name="connsiteY4" fmla="*/ 553402 h 2072640"/>
              <a:gd name="connsiteX5" fmla="*/ 1451353 w 2072640"/>
              <a:gd name="connsiteY5" fmla="*/ 621287 h 2072640"/>
              <a:gd name="connsiteX6" fmla="*/ 1519238 w 2072640"/>
              <a:gd name="connsiteY6" fmla="*/ 806765 h 2072640"/>
              <a:gd name="connsiteX7" fmla="*/ 1963422 w 2072640"/>
              <a:gd name="connsiteY7" fmla="*/ 1465578 h 2072640"/>
              <a:gd name="connsiteX8" fmla="*/ 2072640 w 2072640"/>
              <a:gd name="connsiteY8" fmla="*/ 1564842 h 2072640"/>
              <a:gd name="connsiteX9" fmla="*/ 2034671 w 2072640"/>
              <a:gd name="connsiteY9" fmla="*/ 1599350 h 2072640"/>
              <a:gd name="connsiteX10" fmla="*/ 716280 w 2072640"/>
              <a:gd name="connsiteY10" fmla="*/ 2072640 h 2072640"/>
              <a:gd name="connsiteX11" fmla="*/ 99940 w 2072640"/>
              <a:gd name="connsiteY11" fmla="*/ 1979458 h 2072640"/>
              <a:gd name="connsiteX12" fmla="*/ 94993 w 2072640"/>
              <a:gd name="connsiteY12" fmla="*/ 1977647 h 2072640"/>
              <a:gd name="connsiteX13" fmla="*/ 93182 w 2072640"/>
              <a:gd name="connsiteY13" fmla="*/ 1972700 h 2072640"/>
              <a:gd name="connsiteX14" fmla="*/ 0 w 2072640"/>
              <a:gd name="connsiteY14" fmla="*/ 135636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1356360"/>
                </a:moveTo>
                <a:cubicBezTo>
                  <a:pt x="0" y="855559"/>
                  <a:pt x="177616" y="396243"/>
                  <a:pt x="473290" y="37969"/>
                </a:cubicBezTo>
                <a:lnTo>
                  <a:pt x="507799" y="0"/>
                </a:lnTo>
                <a:lnTo>
                  <a:pt x="607062" y="109218"/>
                </a:lnTo>
                <a:cubicBezTo>
                  <a:pt x="794600" y="296755"/>
                  <a:pt x="1017908" y="448520"/>
                  <a:pt x="1265875" y="553402"/>
                </a:cubicBezTo>
                <a:lnTo>
                  <a:pt x="1451353" y="621287"/>
                </a:lnTo>
                <a:lnTo>
                  <a:pt x="1519238" y="806765"/>
                </a:lnTo>
                <a:cubicBezTo>
                  <a:pt x="1624120" y="1054732"/>
                  <a:pt x="1775886" y="1278041"/>
                  <a:pt x="1963422" y="1465578"/>
                </a:cubicBezTo>
                <a:lnTo>
                  <a:pt x="2072640" y="1564842"/>
                </a:lnTo>
                <a:lnTo>
                  <a:pt x="2034671" y="1599350"/>
                </a:lnTo>
                <a:cubicBezTo>
                  <a:pt x="1676397" y="1895024"/>
                  <a:pt x="1217081" y="2072640"/>
                  <a:pt x="716280" y="2072640"/>
                </a:cubicBezTo>
                <a:cubicBezTo>
                  <a:pt x="501651" y="2072640"/>
                  <a:pt x="294642" y="2040017"/>
                  <a:pt x="99940" y="1979458"/>
                </a:cubicBezTo>
                <a:lnTo>
                  <a:pt x="94993" y="1977647"/>
                </a:lnTo>
                <a:lnTo>
                  <a:pt x="93182" y="1972700"/>
                </a:lnTo>
                <a:cubicBezTo>
                  <a:pt x="32624" y="1777998"/>
                  <a:pt x="0" y="1570989"/>
                  <a:pt x="0" y="13563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AF80BA0-CC50-6347-BA3E-73685D3D6535}"/>
              </a:ext>
            </a:extLst>
          </p:cNvPr>
          <p:cNvSpPr/>
          <p:nvPr/>
        </p:nvSpPr>
        <p:spPr>
          <a:xfrm rot="5400000">
            <a:off x="12188825" y="5365886"/>
            <a:ext cx="2705281" cy="2705281"/>
          </a:xfrm>
          <a:custGeom>
            <a:avLst/>
            <a:gdLst>
              <a:gd name="connsiteX0" fmla="*/ 0 w 2072640"/>
              <a:gd name="connsiteY0" fmla="*/ 716280 h 2072640"/>
              <a:gd name="connsiteX1" fmla="*/ 93182 w 2072640"/>
              <a:gd name="connsiteY1" fmla="*/ 99940 h 2072640"/>
              <a:gd name="connsiteX2" fmla="*/ 94993 w 2072640"/>
              <a:gd name="connsiteY2" fmla="*/ 94993 h 2072640"/>
              <a:gd name="connsiteX3" fmla="*/ 99940 w 2072640"/>
              <a:gd name="connsiteY3" fmla="*/ 93182 h 2072640"/>
              <a:gd name="connsiteX4" fmla="*/ 716280 w 2072640"/>
              <a:gd name="connsiteY4" fmla="*/ 0 h 2072640"/>
              <a:gd name="connsiteX5" fmla="*/ 2034671 w 2072640"/>
              <a:gd name="connsiteY5" fmla="*/ 473290 h 2072640"/>
              <a:gd name="connsiteX6" fmla="*/ 2072640 w 2072640"/>
              <a:gd name="connsiteY6" fmla="*/ 507798 h 2072640"/>
              <a:gd name="connsiteX7" fmla="*/ 1963422 w 2072640"/>
              <a:gd name="connsiteY7" fmla="*/ 607062 h 2072640"/>
              <a:gd name="connsiteX8" fmla="*/ 1519238 w 2072640"/>
              <a:gd name="connsiteY8" fmla="*/ 1265875 h 2072640"/>
              <a:gd name="connsiteX9" fmla="*/ 1451353 w 2072640"/>
              <a:gd name="connsiteY9" fmla="*/ 1451353 h 2072640"/>
              <a:gd name="connsiteX10" fmla="*/ 1265875 w 2072640"/>
              <a:gd name="connsiteY10" fmla="*/ 1519238 h 2072640"/>
              <a:gd name="connsiteX11" fmla="*/ 607062 w 2072640"/>
              <a:gd name="connsiteY11" fmla="*/ 1963422 h 2072640"/>
              <a:gd name="connsiteX12" fmla="*/ 507799 w 2072640"/>
              <a:gd name="connsiteY12" fmla="*/ 2072640 h 2072640"/>
              <a:gd name="connsiteX13" fmla="*/ 473290 w 2072640"/>
              <a:gd name="connsiteY13" fmla="*/ 2034671 h 2072640"/>
              <a:gd name="connsiteX14" fmla="*/ 0 w 2072640"/>
              <a:gd name="connsiteY14" fmla="*/ 71628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716280"/>
                </a:moveTo>
                <a:cubicBezTo>
                  <a:pt x="0" y="501651"/>
                  <a:pt x="32624" y="294642"/>
                  <a:pt x="93182" y="99940"/>
                </a:cubicBezTo>
                <a:lnTo>
                  <a:pt x="94993" y="94993"/>
                </a:lnTo>
                <a:lnTo>
                  <a:pt x="99940" y="93182"/>
                </a:lnTo>
                <a:cubicBezTo>
                  <a:pt x="294642" y="32623"/>
                  <a:pt x="501651" y="0"/>
                  <a:pt x="716280" y="0"/>
                </a:cubicBezTo>
                <a:cubicBezTo>
                  <a:pt x="1217081" y="0"/>
                  <a:pt x="1676397" y="177616"/>
                  <a:pt x="2034671" y="473290"/>
                </a:cubicBezTo>
                <a:lnTo>
                  <a:pt x="2072640" y="507798"/>
                </a:lnTo>
                <a:lnTo>
                  <a:pt x="1963422" y="607062"/>
                </a:lnTo>
                <a:cubicBezTo>
                  <a:pt x="1775886" y="794599"/>
                  <a:pt x="1624120" y="1017908"/>
                  <a:pt x="1519238" y="1265875"/>
                </a:cubicBezTo>
                <a:lnTo>
                  <a:pt x="1451353" y="1451353"/>
                </a:lnTo>
                <a:lnTo>
                  <a:pt x="1265875" y="1519238"/>
                </a:lnTo>
                <a:cubicBezTo>
                  <a:pt x="1017908" y="1624120"/>
                  <a:pt x="794600" y="1775885"/>
                  <a:pt x="607062" y="1963422"/>
                </a:cubicBezTo>
                <a:lnTo>
                  <a:pt x="507799" y="2072640"/>
                </a:lnTo>
                <a:lnTo>
                  <a:pt x="473290" y="2034671"/>
                </a:lnTo>
                <a:cubicBezTo>
                  <a:pt x="177616" y="1676397"/>
                  <a:pt x="0" y="1217081"/>
                  <a:pt x="0" y="71628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93366A7-33A6-3344-9C7D-6F1AE94570EC}"/>
              </a:ext>
            </a:extLst>
          </p:cNvPr>
          <p:cNvSpPr/>
          <p:nvPr/>
        </p:nvSpPr>
        <p:spPr>
          <a:xfrm rot="5400000">
            <a:off x="9483544" y="8071167"/>
            <a:ext cx="2705281" cy="2705281"/>
          </a:xfrm>
          <a:custGeom>
            <a:avLst/>
            <a:gdLst>
              <a:gd name="connsiteX0" fmla="*/ 0 w 2072640"/>
              <a:gd name="connsiteY0" fmla="*/ 1564842 h 2072640"/>
              <a:gd name="connsiteX1" fmla="*/ 109218 w 2072640"/>
              <a:gd name="connsiteY1" fmla="*/ 1465578 h 2072640"/>
              <a:gd name="connsiteX2" fmla="*/ 553402 w 2072640"/>
              <a:gd name="connsiteY2" fmla="*/ 806765 h 2072640"/>
              <a:gd name="connsiteX3" fmla="*/ 621288 w 2072640"/>
              <a:gd name="connsiteY3" fmla="*/ 621287 h 2072640"/>
              <a:gd name="connsiteX4" fmla="*/ 806765 w 2072640"/>
              <a:gd name="connsiteY4" fmla="*/ 553402 h 2072640"/>
              <a:gd name="connsiteX5" fmla="*/ 1465578 w 2072640"/>
              <a:gd name="connsiteY5" fmla="*/ 109218 h 2072640"/>
              <a:gd name="connsiteX6" fmla="*/ 1564842 w 2072640"/>
              <a:gd name="connsiteY6" fmla="*/ 0 h 2072640"/>
              <a:gd name="connsiteX7" fmla="*/ 1599350 w 2072640"/>
              <a:gd name="connsiteY7" fmla="*/ 37969 h 2072640"/>
              <a:gd name="connsiteX8" fmla="*/ 2072640 w 2072640"/>
              <a:gd name="connsiteY8" fmla="*/ 1356360 h 2072640"/>
              <a:gd name="connsiteX9" fmla="*/ 1979458 w 2072640"/>
              <a:gd name="connsiteY9" fmla="*/ 1972700 h 2072640"/>
              <a:gd name="connsiteX10" fmla="*/ 1977647 w 2072640"/>
              <a:gd name="connsiteY10" fmla="*/ 1977647 h 2072640"/>
              <a:gd name="connsiteX11" fmla="*/ 1972700 w 2072640"/>
              <a:gd name="connsiteY11" fmla="*/ 1979458 h 2072640"/>
              <a:gd name="connsiteX12" fmla="*/ 1356360 w 2072640"/>
              <a:gd name="connsiteY12" fmla="*/ 2072640 h 2072640"/>
              <a:gd name="connsiteX13" fmla="*/ 37969 w 2072640"/>
              <a:gd name="connsiteY13" fmla="*/ 1599350 h 2072640"/>
              <a:gd name="connsiteX14" fmla="*/ 0 w 2072640"/>
              <a:gd name="connsiteY14" fmla="*/ 1564842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1564842"/>
                </a:moveTo>
                <a:lnTo>
                  <a:pt x="109218" y="1465578"/>
                </a:lnTo>
                <a:cubicBezTo>
                  <a:pt x="296755" y="1278041"/>
                  <a:pt x="448521" y="1054732"/>
                  <a:pt x="553402" y="806765"/>
                </a:cubicBezTo>
                <a:lnTo>
                  <a:pt x="621288" y="621287"/>
                </a:lnTo>
                <a:lnTo>
                  <a:pt x="806765" y="553402"/>
                </a:lnTo>
                <a:cubicBezTo>
                  <a:pt x="1054732" y="448520"/>
                  <a:pt x="1278041" y="296755"/>
                  <a:pt x="1465578" y="109218"/>
                </a:cubicBezTo>
                <a:lnTo>
                  <a:pt x="1564842" y="0"/>
                </a:lnTo>
                <a:lnTo>
                  <a:pt x="1599350" y="37969"/>
                </a:lnTo>
                <a:cubicBezTo>
                  <a:pt x="1895024" y="396243"/>
                  <a:pt x="2072640" y="855559"/>
                  <a:pt x="2072640" y="1356360"/>
                </a:cubicBezTo>
                <a:cubicBezTo>
                  <a:pt x="2072640" y="1570989"/>
                  <a:pt x="2040017" y="1777998"/>
                  <a:pt x="1979458" y="1972700"/>
                </a:cubicBezTo>
                <a:lnTo>
                  <a:pt x="1977647" y="1977647"/>
                </a:lnTo>
                <a:lnTo>
                  <a:pt x="1972700" y="1979458"/>
                </a:lnTo>
                <a:cubicBezTo>
                  <a:pt x="1777998" y="2040017"/>
                  <a:pt x="1570989" y="2072640"/>
                  <a:pt x="1356360" y="2072640"/>
                </a:cubicBezTo>
                <a:cubicBezTo>
                  <a:pt x="855560" y="2072640"/>
                  <a:pt x="396243" y="1895024"/>
                  <a:pt x="37969" y="1599350"/>
                </a:cubicBezTo>
                <a:lnTo>
                  <a:pt x="0" y="15648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8075AFF8-06B1-994F-B777-BB717603259F}"/>
              </a:ext>
            </a:extLst>
          </p:cNvPr>
          <p:cNvSpPr/>
          <p:nvPr/>
        </p:nvSpPr>
        <p:spPr>
          <a:xfrm rot="5400000">
            <a:off x="12188825" y="8071167"/>
            <a:ext cx="2705281" cy="2705281"/>
          </a:xfrm>
          <a:custGeom>
            <a:avLst/>
            <a:gdLst>
              <a:gd name="connsiteX0" fmla="*/ 0 w 2072640"/>
              <a:gd name="connsiteY0" fmla="*/ 507798 h 2072640"/>
              <a:gd name="connsiteX1" fmla="*/ 37969 w 2072640"/>
              <a:gd name="connsiteY1" fmla="*/ 473290 h 2072640"/>
              <a:gd name="connsiteX2" fmla="*/ 1356360 w 2072640"/>
              <a:gd name="connsiteY2" fmla="*/ 0 h 2072640"/>
              <a:gd name="connsiteX3" fmla="*/ 1972700 w 2072640"/>
              <a:gd name="connsiteY3" fmla="*/ 93182 h 2072640"/>
              <a:gd name="connsiteX4" fmla="*/ 1977647 w 2072640"/>
              <a:gd name="connsiteY4" fmla="*/ 94993 h 2072640"/>
              <a:gd name="connsiteX5" fmla="*/ 1979458 w 2072640"/>
              <a:gd name="connsiteY5" fmla="*/ 99940 h 2072640"/>
              <a:gd name="connsiteX6" fmla="*/ 2072640 w 2072640"/>
              <a:gd name="connsiteY6" fmla="*/ 716280 h 2072640"/>
              <a:gd name="connsiteX7" fmla="*/ 1599350 w 2072640"/>
              <a:gd name="connsiteY7" fmla="*/ 2034671 h 2072640"/>
              <a:gd name="connsiteX8" fmla="*/ 1564842 w 2072640"/>
              <a:gd name="connsiteY8" fmla="*/ 2072640 h 2072640"/>
              <a:gd name="connsiteX9" fmla="*/ 1465578 w 2072640"/>
              <a:gd name="connsiteY9" fmla="*/ 1963422 h 2072640"/>
              <a:gd name="connsiteX10" fmla="*/ 806765 w 2072640"/>
              <a:gd name="connsiteY10" fmla="*/ 1519238 h 2072640"/>
              <a:gd name="connsiteX11" fmla="*/ 621288 w 2072640"/>
              <a:gd name="connsiteY11" fmla="*/ 1451353 h 2072640"/>
              <a:gd name="connsiteX12" fmla="*/ 553402 w 2072640"/>
              <a:gd name="connsiteY12" fmla="*/ 1265875 h 2072640"/>
              <a:gd name="connsiteX13" fmla="*/ 109218 w 2072640"/>
              <a:gd name="connsiteY13" fmla="*/ 607062 h 2072640"/>
              <a:gd name="connsiteX14" fmla="*/ 0 w 2072640"/>
              <a:gd name="connsiteY14" fmla="*/ 507798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72640" h="2072640">
                <a:moveTo>
                  <a:pt x="0" y="507798"/>
                </a:moveTo>
                <a:lnTo>
                  <a:pt x="37969" y="473290"/>
                </a:lnTo>
                <a:cubicBezTo>
                  <a:pt x="396243" y="177616"/>
                  <a:pt x="855560" y="0"/>
                  <a:pt x="1356360" y="0"/>
                </a:cubicBezTo>
                <a:cubicBezTo>
                  <a:pt x="1570989" y="0"/>
                  <a:pt x="1777998" y="32623"/>
                  <a:pt x="1972700" y="93182"/>
                </a:cubicBezTo>
                <a:lnTo>
                  <a:pt x="1977647" y="94993"/>
                </a:lnTo>
                <a:lnTo>
                  <a:pt x="1979458" y="99940"/>
                </a:lnTo>
                <a:cubicBezTo>
                  <a:pt x="2040017" y="294642"/>
                  <a:pt x="2072640" y="501651"/>
                  <a:pt x="2072640" y="716280"/>
                </a:cubicBezTo>
                <a:cubicBezTo>
                  <a:pt x="2072640" y="1217081"/>
                  <a:pt x="1895024" y="1676397"/>
                  <a:pt x="1599350" y="2034671"/>
                </a:cubicBezTo>
                <a:lnTo>
                  <a:pt x="1564842" y="2072640"/>
                </a:lnTo>
                <a:lnTo>
                  <a:pt x="1465578" y="1963422"/>
                </a:lnTo>
                <a:cubicBezTo>
                  <a:pt x="1278041" y="1775885"/>
                  <a:pt x="1054732" y="1624120"/>
                  <a:pt x="806765" y="1519238"/>
                </a:cubicBezTo>
                <a:lnTo>
                  <a:pt x="621288" y="1451353"/>
                </a:lnTo>
                <a:lnTo>
                  <a:pt x="553402" y="1265875"/>
                </a:lnTo>
                <a:cubicBezTo>
                  <a:pt x="448521" y="1017908"/>
                  <a:pt x="296755" y="794599"/>
                  <a:pt x="109218" y="607062"/>
                </a:cubicBezTo>
                <a:lnTo>
                  <a:pt x="0" y="5077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EED604F6-FF10-8646-92F2-708B30EEDD10}"/>
              </a:ext>
            </a:extLst>
          </p:cNvPr>
          <p:cNvSpPr/>
          <p:nvPr/>
        </p:nvSpPr>
        <p:spPr>
          <a:xfrm rot="5400000">
            <a:off x="10972244" y="2230809"/>
            <a:ext cx="2433164" cy="5162586"/>
          </a:xfrm>
          <a:custGeom>
            <a:avLst/>
            <a:gdLst>
              <a:gd name="connsiteX0" fmla="*/ 0 w 1864159"/>
              <a:gd name="connsiteY0" fmla="*/ 1977647 h 3955294"/>
              <a:gd name="connsiteX1" fmla="*/ 1265875 w 1864159"/>
              <a:gd name="connsiteY1" fmla="*/ 67885 h 3955294"/>
              <a:gd name="connsiteX2" fmla="*/ 1451353 w 1864159"/>
              <a:gd name="connsiteY2" fmla="*/ 0 h 3955294"/>
              <a:gd name="connsiteX3" fmla="*/ 1449542 w 1864159"/>
              <a:gd name="connsiteY3" fmla="*/ 4947 h 3955294"/>
              <a:gd name="connsiteX4" fmla="*/ 1356360 w 1864159"/>
              <a:gd name="connsiteY4" fmla="*/ 621287 h 3955294"/>
              <a:gd name="connsiteX5" fmla="*/ 1829650 w 1864159"/>
              <a:gd name="connsiteY5" fmla="*/ 1939678 h 3955294"/>
              <a:gd name="connsiteX6" fmla="*/ 1864159 w 1864159"/>
              <a:gd name="connsiteY6" fmla="*/ 1977647 h 3955294"/>
              <a:gd name="connsiteX7" fmla="*/ 1829650 w 1864159"/>
              <a:gd name="connsiteY7" fmla="*/ 2015616 h 3955294"/>
              <a:gd name="connsiteX8" fmla="*/ 1356360 w 1864159"/>
              <a:gd name="connsiteY8" fmla="*/ 3334007 h 3955294"/>
              <a:gd name="connsiteX9" fmla="*/ 1449542 w 1864159"/>
              <a:gd name="connsiteY9" fmla="*/ 3950347 h 3955294"/>
              <a:gd name="connsiteX10" fmla="*/ 1451353 w 1864159"/>
              <a:gd name="connsiteY10" fmla="*/ 3955294 h 3955294"/>
              <a:gd name="connsiteX11" fmla="*/ 1265875 w 1864159"/>
              <a:gd name="connsiteY11" fmla="*/ 3887409 h 3955294"/>
              <a:gd name="connsiteX12" fmla="*/ 0 w 1864159"/>
              <a:gd name="connsiteY12" fmla="*/ 1977647 h 395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4159" h="3955294">
                <a:moveTo>
                  <a:pt x="0" y="1977647"/>
                </a:moveTo>
                <a:cubicBezTo>
                  <a:pt x="0" y="1119132"/>
                  <a:pt x="521973" y="382529"/>
                  <a:pt x="1265875" y="67885"/>
                </a:cubicBezTo>
                <a:lnTo>
                  <a:pt x="1451353" y="0"/>
                </a:lnTo>
                <a:lnTo>
                  <a:pt x="1449542" y="4947"/>
                </a:lnTo>
                <a:cubicBezTo>
                  <a:pt x="1388984" y="199649"/>
                  <a:pt x="1356360" y="406658"/>
                  <a:pt x="1356360" y="621287"/>
                </a:cubicBezTo>
                <a:cubicBezTo>
                  <a:pt x="1356360" y="1122088"/>
                  <a:pt x="1533976" y="1581404"/>
                  <a:pt x="1829650" y="1939678"/>
                </a:cubicBezTo>
                <a:lnTo>
                  <a:pt x="1864159" y="1977647"/>
                </a:lnTo>
                <a:lnTo>
                  <a:pt x="1829650" y="2015616"/>
                </a:lnTo>
                <a:cubicBezTo>
                  <a:pt x="1533976" y="2373890"/>
                  <a:pt x="1356360" y="2833206"/>
                  <a:pt x="1356360" y="3334007"/>
                </a:cubicBezTo>
                <a:cubicBezTo>
                  <a:pt x="1356360" y="3548636"/>
                  <a:pt x="1388984" y="3755645"/>
                  <a:pt x="1449542" y="3950347"/>
                </a:cubicBezTo>
                <a:lnTo>
                  <a:pt x="1451353" y="3955294"/>
                </a:lnTo>
                <a:lnTo>
                  <a:pt x="1265875" y="3887409"/>
                </a:lnTo>
                <a:cubicBezTo>
                  <a:pt x="521973" y="3572765"/>
                  <a:pt x="0" y="2836162"/>
                  <a:pt x="0" y="1977647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3BE3C05E-3AE8-F544-BE56-A0EDE482D5AF}"/>
              </a:ext>
            </a:extLst>
          </p:cNvPr>
          <p:cNvSpPr/>
          <p:nvPr/>
        </p:nvSpPr>
        <p:spPr>
          <a:xfrm rot="5400000">
            <a:off x="6348465" y="6854585"/>
            <a:ext cx="5162585" cy="2433163"/>
          </a:xfrm>
          <a:custGeom>
            <a:avLst/>
            <a:gdLst>
              <a:gd name="connsiteX0" fmla="*/ 0 w 3955294"/>
              <a:gd name="connsiteY0" fmla="*/ 412805 h 1864158"/>
              <a:gd name="connsiteX1" fmla="*/ 4947 w 3955294"/>
              <a:gd name="connsiteY1" fmla="*/ 414616 h 1864158"/>
              <a:gd name="connsiteX2" fmla="*/ 621287 w 3955294"/>
              <a:gd name="connsiteY2" fmla="*/ 507798 h 1864158"/>
              <a:gd name="connsiteX3" fmla="*/ 1939678 w 3955294"/>
              <a:gd name="connsiteY3" fmla="*/ 34508 h 1864158"/>
              <a:gd name="connsiteX4" fmla="*/ 1977647 w 3955294"/>
              <a:gd name="connsiteY4" fmla="*/ 0 h 1864158"/>
              <a:gd name="connsiteX5" fmla="*/ 2015616 w 3955294"/>
              <a:gd name="connsiteY5" fmla="*/ 34508 h 1864158"/>
              <a:gd name="connsiteX6" fmla="*/ 3334007 w 3955294"/>
              <a:gd name="connsiteY6" fmla="*/ 507798 h 1864158"/>
              <a:gd name="connsiteX7" fmla="*/ 3950347 w 3955294"/>
              <a:gd name="connsiteY7" fmla="*/ 414616 h 1864158"/>
              <a:gd name="connsiteX8" fmla="*/ 3955294 w 3955294"/>
              <a:gd name="connsiteY8" fmla="*/ 412805 h 1864158"/>
              <a:gd name="connsiteX9" fmla="*/ 3887409 w 3955294"/>
              <a:gd name="connsiteY9" fmla="*/ 598283 h 1864158"/>
              <a:gd name="connsiteX10" fmla="*/ 1977647 w 3955294"/>
              <a:gd name="connsiteY10" fmla="*/ 1864158 h 1864158"/>
              <a:gd name="connsiteX11" fmla="*/ 67885 w 3955294"/>
              <a:gd name="connsiteY11" fmla="*/ 598283 h 1864158"/>
              <a:gd name="connsiteX12" fmla="*/ 0 w 3955294"/>
              <a:gd name="connsiteY12" fmla="*/ 412805 h 18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5294" h="1864158">
                <a:moveTo>
                  <a:pt x="0" y="412805"/>
                </a:moveTo>
                <a:lnTo>
                  <a:pt x="4947" y="414616"/>
                </a:lnTo>
                <a:cubicBezTo>
                  <a:pt x="199649" y="475175"/>
                  <a:pt x="406658" y="507798"/>
                  <a:pt x="621287" y="507798"/>
                </a:cubicBezTo>
                <a:cubicBezTo>
                  <a:pt x="1122088" y="507798"/>
                  <a:pt x="1581404" y="330182"/>
                  <a:pt x="1939678" y="34508"/>
                </a:cubicBezTo>
                <a:lnTo>
                  <a:pt x="1977647" y="0"/>
                </a:lnTo>
                <a:lnTo>
                  <a:pt x="2015616" y="34508"/>
                </a:lnTo>
                <a:cubicBezTo>
                  <a:pt x="2373890" y="330182"/>
                  <a:pt x="2833207" y="507798"/>
                  <a:pt x="3334007" y="507798"/>
                </a:cubicBezTo>
                <a:cubicBezTo>
                  <a:pt x="3548636" y="507798"/>
                  <a:pt x="3755645" y="475175"/>
                  <a:pt x="3950347" y="414616"/>
                </a:cubicBezTo>
                <a:lnTo>
                  <a:pt x="3955294" y="412805"/>
                </a:lnTo>
                <a:lnTo>
                  <a:pt x="3887409" y="598283"/>
                </a:lnTo>
                <a:cubicBezTo>
                  <a:pt x="3572765" y="1342184"/>
                  <a:pt x="2836162" y="1864158"/>
                  <a:pt x="1977647" y="1864158"/>
                </a:cubicBezTo>
                <a:cubicBezTo>
                  <a:pt x="1119132" y="1864158"/>
                  <a:pt x="382530" y="1342184"/>
                  <a:pt x="67885" y="598283"/>
                </a:cubicBezTo>
                <a:lnTo>
                  <a:pt x="0" y="412805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5048DDA-90A6-EF49-905D-0C7666EED892}"/>
              </a:ext>
            </a:extLst>
          </p:cNvPr>
          <p:cNvSpPr/>
          <p:nvPr/>
        </p:nvSpPr>
        <p:spPr>
          <a:xfrm rot="5400000">
            <a:off x="12866600" y="6854585"/>
            <a:ext cx="5162585" cy="2433163"/>
          </a:xfrm>
          <a:custGeom>
            <a:avLst/>
            <a:gdLst>
              <a:gd name="connsiteX0" fmla="*/ 0 w 3955294"/>
              <a:gd name="connsiteY0" fmla="*/ 1451353 h 1864158"/>
              <a:gd name="connsiteX1" fmla="*/ 67885 w 3955294"/>
              <a:gd name="connsiteY1" fmla="*/ 1265875 h 1864158"/>
              <a:gd name="connsiteX2" fmla="*/ 1977647 w 3955294"/>
              <a:gd name="connsiteY2" fmla="*/ 0 h 1864158"/>
              <a:gd name="connsiteX3" fmla="*/ 3887409 w 3955294"/>
              <a:gd name="connsiteY3" fmla="*/ 1265875 h 1864158"/>
              <a:gd name="connsiteX4" fmla="*/ 3955294 w 3955294"/>
              <a:gd name="connsiteY4" fmla="*/ 1451353 h 1864158"/>
              <a:gd name="connsiteX5" fmla="*/ 3950347 w 3955294"/>
              <a:gd name="connsiteY5" fmla="*/ 1449542 h 1864158"/>
              <a:gd name="connsiteX6" fmla="*/ 3334007 w 3955294"/>
              <a:gd name="connsiteY6" fmla="*/ 1356360 h 1864158"/>
              <a:gd name="connsiteX7" fmla="*/ 2015616 w 3955294"/>
              <a:gd name="connsiteY7" fmla="*/ 1829650 h 1864158"/>
              <a:gd name="connsiteX8" fmla="*/ 1977647 w 3955294"/>
              <a:gd name="connsiteY8" fmla="*/ 1864158 h 1864158"/>
              <a:gd name="connsiteX9" fmla="*/ 1939678 w 3955294"/>
              <a:gd name="connsiteY9" fmla="*/ 1829650 h 1864158"/>
              <a:gd name="connsiteX10" fmla="*/ 621287 w 3955294"/>
              <a:gd name="connsiteY10" fmla="*/ 1356360 h 1864158"/>
              <a:gd name="connsiteX11" fmla="*/ 4947 w 3955294"/>
              <a:gd name="connsiteY11" fmla="*/ 1449542 h 1864158"/>
              <a:gd name="connsiteX12" fmla="*/ 0 w 3955294"/>
              <a:gd name="connsiteY12" fmla="*/ 1451353 h 18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5294" h="1864158">
                <a:moveTo>
                  <a:pt x="0" y="1451353"/>
                </a:moveTo>
                <a:lnTo>
                  <a:pt x="67885" y="1265875"/>
                </a:lnTo>
                <a:cubicBezTo>
                  <a:pt x="382530" y="521974"/>
                  <a:pt x="1119132" y="0"/>
                  <a:pt x="1977647" y="0"/>
                </a:cubicBezTo>
                <a:cubicBezTo>
                  <a:pt x="2836162" y="0"/>
                  <a:pt x="3572765" y="521974"/>
                  <a:pt x="3887409" y="1265875"/>
                </a:cubicBezTo>
                <a:lnTo>
                  <a:pt x="3955294" y="1451353"/>
                </a:lnTo>
                <a:lnTo>
                  <a:pt x="3950347" y="1449542"/>
                </a:lnTo>
                <a:cubicBezTo>
                  <a:pt x="3755645" y="1388983"/>
                  <a:pt x="3548636" y="1356360"/>
                  <a:pt x="3334007" y="1356360"/>
                </a:cubicBezTo>
                <a:cubicBezTo>
                  <a:pt x="2833207" y="1356360"/>
                  <a:pt x="2373890" y="1533976"/>
                  <a:pt x="2015616" y="1829650"/>
                </a:cubicBezTo>
                <a:lnTo>
                  <a:pt x="1977647" y="1864158"/>
                </a:lnTo>
                <a:lnTo>
                  <a:pt x="1939678" y="1829650"/>
                </a:lnTo>
                <a:cubicBezTo>
                  <a:pt x="1581404" y="1533976"/>
                  <a:pt x="1122088" y="1356360"/>
                  <a:pt x="621287" y="1356360"/>
                </a:cubicBezTo>
                <a:cubicBezTo>
                  <a:pt x="406658" y="1356360"/>
                  <a:pt x="199649" y="1388983"/>
                  <a:pt x="4947" y="1449542"/>
                </a:cubicBezTo>
                <a:lnTo>
                  <a:pt x="0" y="1451353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F4821B1B-CBB1-C343-A4DE-DF38C60838A3}"/>
              </a:ext>
            </a:extLst>
          </p:cNvPr>
          <p:cNvSpPr/>
          <p:nvPr/>
        </p:nvSpPr>
        <p:spPr>
          <a:xfrm rot="5400000">
            <a:off x="10972244" y="8748941"/>
            <a:ext cx="2433163" cy="5162586"/>
          </a:xfrm>
          <a:custGeom>
            <a:avLst/>
            <a:gdLst>
              <a:gd name="connsiteX0" fmla="*/ 0 w 1864158"/>
              <a:gd name="connsiteY0" fmla="*/ 1977647 h 3955294"/>
              <a:gd name="connsiteX1" fmla="*/ 34508 w 1864158"/>
              <a:gd name="connsiteY1" fmla="*/ 1939678 h 3955294"/>
              <a:gd name="connsiteX2" fmla="*/ 507798 w 1864158"/>
              <a:gd name="connsiteY2" fmla="*/ 621287 h 3955294"/>
              <a:gd name="connsiteX3" fmla="*/ 414616 w 1864158"/>
              <a:gd name="connsiteY3" fmla="*/ 4947 h 3955294"/>
              <a:gd name="connsiteX4" fmla="*/ 412805 w 1864158"/>
              <a:gd name="connsiteY4" fmla="*/ 0 h 3955294"/>
              <a:gd name="connsiteX5" fmla="*/ 598283 w 1864158"/>
              <a:gd name="connsiteY5" fmla="*/ 67885 h 3955294"/>
              <a:gd name="connsiteX6" fmla="*/ 1864158 w 1864158"/>
              <a:gd name="connsiteY6" fmla="*/ 1977647 h 3955294"/>
              <a:gd name="connsiteX7" fmla="*/ 598283 w 1864158"/>
              <a:gd name="connsiteY7" fmla="*/ 3887409 h 3955294"/>
              <a:gd name="connsiteX8" fmla="*/ 412805 w 1864158"/>
              <a:gd name="connsiteY8" fmla="*/ 3955294 h 3955294"/>
              <a:gd name="connsiteX9" fmla="*/ 414616 w 1864158"/>
              <a:gd name="connsiteY9" fmla="*/ 3950347 h 3955294"/>
              <a:gd name="connsiteX10" fmla="*/ 507798 w 1864158"/>
              <a:gd name="connsiteY10" fmla="*/ 3334007 h 3955294"/>
              <a:gd name="connsiteX11" fmla="*/ 34508 w 1864158"/>
              <a:gd name="connsiteY11" fmla="*/ 2015616 h 3955294"/>
              <a:gd name="connsiteX12" fmla="*/ 0 w 1864158"/>
              <a:gd name="connsiteY12" fmla="*/ 1977647 h 395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4158" h="3955294">
                <a:moveTo>
                  <a:pt x="0" y="1977647"/>
                </a:moveTo>
                <a:lnTo>
                  <a:pt x="34508" y="1939678"/>
                </a:lnTo>
                <a:cubicBezTo>
                  <a:pt x="330182" y="1581404"/>
                  <a:pt x="507798" y="1122088"/>
                  <a:pt x="507798" y="621287"/>
                </a:cubicBezTo>
                <a:cubicBezTo>
                  <a:pt x="507798" y="406658"/>
                  <a:pt x="475175" y="199649"/>
                  <a:pt x="414616" y="4947"/>
                </a:cubicBezTo>
                <a:lnTo>
                  <a:pt x="412805" y="0"/>
                </a:lnTo>
                <a:lnTo>
                  <a:pt x="598283" y="67885"/>
                </a:lnTo>
                <a:cubicBezTo>
                  <a:pt x="1342184" y="382529"/>
                  <a:pt x="1864158" y="1119132"/>
                  <a:pt x="1864158" y="1977647"/>
                </a:cubicBezTo>
                <a:cubicBezTo>
                  <a:pt x="1864158" y="2836162"/>
                  <a:pt x="1342184" y="3572765"/>
                  <a:pt x="598283" y="3887409"/>
                </a:cubicBezTo>
                <a:lnTo>
                  <a:pt x="412805" y="3955294"/>
                </a:lnTo>
                <a:lnTo>
                  <a:pt x="414616" y="3950347"/>
                </a:lnTo>
                <a:cubicBezTo>
                  <a:pt x="475175" y="3755645"/>
                  <a:pt x="507798" y="3548636"/>
                  <a:pt x="507798" y="3334007"/>
                </a:cubicBezTo>
                <a:cubicBezTo>
                  <a:pt x="507798" y="2833206"/>
                  <a:pt x="330182" y="2373890"/>
                  <a:pt x="34508" y="2015616"/>
                </a:cubicBezTo>
                <a:lnTo>
                  <a:pt x="0" y="1977647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BAF253-4C82-2B4B-8357-10404C32F9D4}"/>
              </a:ext>
            </a:extLst>
          </p:cNvPr>
          <p:cNvGrpSpPr/>
          <p:nvPr/>
        </p:nvGrpSpPr>
        <p:grpSpPr>
          <a:xfrm>
            <a:off x="11753216" y="10898826"/>
            <a:ext cx="871218" cy="871214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87" name="Freeform 372">
              <a:extLst>
                <a:ext uri="{FF2B5EF4-FFF2-40B4-BE49-F238E27FC236}">
                  <a16:creationId xmlns:a16="http://schemas.microsoft.com/office/drawing/2014/main" id="{69167FEE-B1D0-E543-A882-A70B178D4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73">
              <a:extLst>
                <a:ext uri="{FF2B5EF4-FFF2-40B4-BE49-F238E27FC236}">
                  <a16:creationId xmlns:a16="http://schemas.microsoft.com/office/drawing/2014/main" id="{EC68D8CC-E71B-CC43-A387-1CBDE914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75F6B67-FBC6-494D-B06C-466BC92278B0}"/>
              </a:ext>
            </a:extLst>
          </p:cNvPr>
          <p:cNvGrpSpPr/>
          <p:nvPr/>
        </p:nvGrpSpPr>
        <p:grpSpPr>
          <a:xfrm>
            <a:off x="8465698" y="7640233"/>
            <a:ext cx="843890" cy="847589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395814B6-C1E4-7B4D-9BE5-6180D06FE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20DB6CAC-C73B-AD44-9E46-F02A10E4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B077CF29-6DAF-C940-B01A-D368BA6C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ADAC488F-0378-6840-AFD0-D54F6551B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63BF0798-7F4B-E24D-AED5-D41184A94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C88BE5-41EC-7046-9776-7400428D15B7}"/>
              </a:ext>
            </a:extLst>
          </p:cNvPr>
          <p:cNvGrpSpPr/>
          <p:nvPr/>
        </p:nvGrpSpPr>
        <p:grpSpPr>
          <a:xfrm>
            <a:off x="15002482" y="7632661"/>
            <a:ext cx="890820" cy="851577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65D2223-8062-A949-AE44-07E601A9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1D3CDA5-A1CA-434F-8538-167533607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ED089-865F-044A-9AA8-5DBDA4982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382A078-F3CD-7D41-B676-675B02CDD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E90D8FA-95A8-094F-B959-080A00872C35}"/>
              </a:ext>
            </a:extLst>
          </p:cNvPr>
          <p:cNvGrpSpPr/>
          <p:nvPr/>
        </p:nvGrpSpPr>
        <p:grpSpPr>
          <a:xfrm>
            <a:off x="11668102" y="4142410"/>
            <a:ext cx="1067795" cy="1072495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3227D34-B2B4-8D40-AD01-DD904F2CA0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FA629CC-8F0A-A24D-8C7D-C56BB59CB3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CE0325A-08DF-4245-89D5-D123B105CB51}"/>
              </a:ext>
            </a:extLst>
          </p:cNvPr>
          <p:cNvSpPr txBox="1"/>
          <p:nvPr/>
        </p:nvSpPr>
        <p:spPr>
          <a:xfrm>
            <a:off x="11215750" y="7233226"/>
            <a:ext cx="194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Product should meet a certain consumer.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CEA0E7-4E4D-CC45-A05C-EECC9F07DB5C}"/>
              </a:ext>
            </a:extLst>
          </p:cNvPr>
          <p:cNvGrpSpPr/>
          <p:nvPr/>
        </p:nvGrpSpPr>
        <p:grpSpPr>
          <a:xfrm flipH="1">
            <a:off x="1132405" y="5964627"/>
            <a:ext cx="5893834" cy="1598970"/>
            <a:chOff x="18064976" y="10380369"/>
            <a:chExt cx="5893834" cy="159897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6952933-54B7-CC47-A61E-88C486A66F70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C1B40B-99E8-114D-ABDB-260124DE127F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9FFFC80-DA83-3B48-8D4E-2EAC6B0683E4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E33579D-DD74-F046-A68A-BA3023B4FBEC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C6BD4-F7C2-F249-AC4A-B8311D365CD5}"/>
              </a:ext>
            </a:extLst>
          </p:cNvPr>
          <p:cNvGrpSpPr/>
          <p:nvPr/>
        </p:nvGrpSpPr>
        <p:grpSpPr>
          <a:xfrm>
            <a:off x="17351411" y="5964627"/>
            <a:ext cx="5893834" cy="4213078"/>
            <a:chOff x="17351411" y="4164646"/>
            <a:chExt cx="5893834" cy="421307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EE6BF90-4C3D-3445-985C-7D54446F32B2}"/>
                </a:ext>
              </a:extLst>
            </p:cNvPr>
            <p:cNvGrpSpPr/>
            <p:nvPr/>
          </p:nvGrpSpPr>
          <p:grpSpPr>
            <a:xfrm>
              <a:off x="17351411" y="4164646"/>
              <a:ext cx="5893834" cy="1598970"/>
              <a:chOff x="18064976" y="10380369"/>
              <a:chExt cx="5893834" cy="1598970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8500178-3E8C-504D-840A-580C96ECC1EB}"/>
                  </a:ext>
                </a:extLst>
              </p:cNvPr>
              <p:cNvSpPr/>
              <p:nvPr/>
            </p:nvSpPr>
            <p:spPr>
              <a:xfrm>
                <a:off x="18064976" y="10636157"/>
                <a:ext cx="207307" cy="20730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18C0051-C991-FE41-B597-0DA35CF7B493}"/>
                  </a:ext>
                </a:extLst>
              </p:cNvPr>
              <p:cNvGrpSpPr/>
              <p:nvPr/>
            </p:nvGrpSpPr>
            <p:grpSpPr>
              <a:xfrm>
                <a:off x="18399584" y="10380369"/>
                <a:ext cx="5559226" cy="1598970"/>
                <a:chOff x="7996797" y="5532333"/>
                <a:chExt cx="5559226" cy="1598970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E1110D3-C6AD-C242-9474-0E9C43C8BC1C}"/>
                    </a:ext>
                  </a:extLst>
                </p:cNvPr>
                <p:cNvSpPr txBox="1"/>
                <p:nvPr/>
              </p:nvSpPr>
              <p:spPr>
                <a:xfrm>
                  <a:off x="7996797" y="6177196"/>
                  <a:ext cx="555922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1E8ABB11-3940-C548-AFB1-DCF0CBAAE0FD}"/>
                    </a:ext>
                  </a:extLst>
                </p:cNvPr>
                <p:cNvSpPr/>
                <p:nvPr/>
              </p:nvSpPr>
              <p:spPr>
                <a:xfrm>
                  <a:off x="7996798" y="5532333"/>
                  <a:ext cx="275971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Analyze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3F32812-C750-F346-B5A9-54D389A7D08F}"/>
                </a:ext>
              </a:extLst>
            </p:cNvPr>
            <p:cNvGrpSpPr/>
            <p:nvPr/>
          </p:nvGrpSpPr>
          <p:grpSpPr>
            <a:xfrm>
              <a:off x="17351411" y="6778754"/>
              <a:ext cx="5893834" cy="1598970"/>
              <a:chOff x="18064976" y="10380369"/>
              <a:chExt cx="5893834" cy="159897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E952F7C-C721-A64E-9F0E-C15D6849F5B5}"/>
                  </a:ext>
                </a:extLst>
              </p:cNvPr>
              <p:cNvSpPr/>
              <p:nvPr/>
            </p:nvSpPr>
            <p:spPr>
              <a:xfrm>
                <a:off x="18064976" y="10636157"/>
                <a:ext cx="207307" cy="20730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321EC7E-0D58-EA4D-AEF4-3AF6EE0BBAF2}"/>
                  </a:ext>
                </a:extLst>
              </p:cNvPr>
              <p:cNvGrpSpPr/>
              <p:nvPr/>
            </p:nvGrpSpPr>
            <p:grpSpPr>
              <a:xfrm>
                <a:off x="18399584" y="10380369"/>
                <a:ext cx="5559226" cy="1598970"/>
                <a:chOff x="7996797" y="5532333"/>
                <a:chExt cx="5559226" cy="1598970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98AF9E47-0973-8742-9989-473500ABE4D5}"/>
                    </a:ext>
                  </a:extLst>
                </p:cNvPr>
                <p:cNvSpPr txBox="1"/>
                <p:nvPr/>
              </p:nvSpPr>
              <p:spPr>
                <a:xfrm>
                  <a:off x="7996797" y="6177196"/>
                  <a:ext cx="555922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E26E4A4F-D77D-3646-97E0-3A8EB1516AC3}"/>
                    </a:ext>
                  </a:extLst>
                </p:cNvPr>
                <p:cNvSpPr/>
                <p:nvPr/>
              </p:nvSpPr>
              <p:spPr>
                <a:xfrm>
                  <a:off x="7996798" y="5532333"/>
                  <a:ext cx="2759710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Identify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2647ECD-0103-F14C-8601-3448D31FDBF2}"/>
              </a:ext>
            </a:extLst>
          </p:cNvPr>
          <p:cNvGrpSpPr/>
          <p:nvPr/>
        </p:nvGrpSpPr>
        <p:grpSpPr>
          <a:xfrm flipH="1">
            <a:off x="1132405" y="8578735"/>
            <a:ext cx="5893834" cy="1598970"/>
            <a:chOff x="18064976" y="10380369"/>
            <a:chExt cx="5893834" cy="159897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7736AA6-5FD7-634B-83B9-BE15E06B0EEF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CB6EE1D-CE47-174B-B168-66BAAF92B04F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5BD37B32-A44B-1649-AB75-0F4B95B1028F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743CA408-887C-7D4D-9CB8-419478F18A7A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DB961BFD-B14B-FD41-976B-7E6E31026BD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9B0F9978-E648-D34C-B86B-7AF46EE5897B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21DEAD1D-8E10-1942-B73C-D1F76981711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84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6ED26D9A-4350-4647-B9D8-61B7A16F14B3}"/>
              </a:ext>
            </a:extLst>
          </p:cNvPr>
          <p:cNvSpPr/>
          <p:nvPr/>
        </p:nvSpPr>
        <p:spPr>
          <a:xfrm>
            <a:off x="11059068" y="5521428"/>
            <a:ext cx="2259515" cy="2378898"/>
          </a:xfrm>
          <a:custGeom>
            <a:avLst/>
            <a:gdLst>
              <a:gd name="connsiteX0" fmla="*/ 1567625 w 3135250"/>
              <a:gd name="connsiteY0" fmla="*/ 0 h 3300905"/>
              <a:gd name="connsiteX1" fmla="*/ 3135250 w 3135250"/>
              <a:gd name="connsiteY1" fmla="*/ 2702801 h 3300905"/>
              <a:gd name="connsiteX2" fmla="*/ 3070978 w 3135250"/>
              <a:gd name="connsiteY2" fmla="*/ 2761215 h 3300905"/>
              <a:gd name="connsiteX3" fmla="*/ 1567625 w 3135250"/>
              <a:gd name="connsiteY3" fmla="*/ 3300905 h 3300905"/>
              <a:gd name="connsiteX4" fmla="*/ 64272 w 3135250"/>
              <a:gd name="connsiteY4" fmla="*/ 2761215 h 3300905"/>
              <a:gd name="connsiteX5" fmla="*/ 0 w 3135250"/>
              <a:gd name="connsiteY5" fmla="*/ 2702801 h 3300905"/>
              <a:gd name="connsiteX6" fmla="*/ 1567625 w 3135250"/>
              <a:gd name="connsiteY6" fmla="*/ 0 h 3300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5250" h="3300905">
                <a:moveTo>
                  <a:pt x="1567625" y="0"/>
                </a:moveTo>
                <a:lnTo>
                  <a:pt x="3135250" y="2702801"/>
                </a:lnTo>
                <a:lnTo>
                  <a:pt x="3070978" y="2761215"/>
                </a:lnTo>
                <a:cubicBezTo>
                  <a:pt x="2662440" y="3098371"/>
                  <a:pt x="2138685" y="3300905"/>
                  <a:pt x="1567625" y="3300905"/>
                </a:cubicBezTo>
                <a:cubicBezTo>
                  <a:pt x="996565" y="3300905"/>
                  <a:pt x="472810" y="3098371"/>
                  <a:pt x="64272" y="2761215"/>
                </a:cubicBezTo>
                <a:lnTo>
                  <a:pt x="0" y="2702801"/>
                </a:lnTo>
                <a:lnTo>
                  <a:pt x="1567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7AFF674-AE04-DD40-AD5C-CAAEAFFD7548}"/>
              </a:ext>
            </a:extLst>
          </p:cNvPr>
          <p:cNvSpPr/>
          <p:nvPr/>
        </p:nvSpPr>
        <p:spPr>
          <a:xfrm>
            <a:off x="13013070" y="8807066"/>
            <a:ext cx="2267587" cy="1997407"/>
          </a:xfrm>
          <a:custGeom>
            <a:avLst/>
            <a:gdLst>
              <a:gd name="connsiteX0" fmla="*/ 1538949 w 3146451"/>
              <a:gd name="connsiteY0" fmla="*/ 0 h 2771556"/>
              <a:gd name="connsiteX1" fmla="*/ 3146451 w 3146451"/>
              <a:gd name="connsiteY1" fmla="*/ 2771556 h 2771556"/>
              <a:gd name="connsiteX2" fmla="*/ 69258 w 3146451"/>
              <a:gd name="connsiteY2" fmla="*/ 2771556 h 2771556"/>
              <a:gd name="connsiteX3" fmla="*/ 48016 w 3146451"/>
              <a:gd name="connsiteY3" fmla="*/ 2688945 h 2771556"/>
              <a:gd name="connsiteX4" fmla="*/ 0 w 3146451"/>
              <a:gd name="connsiteY4" fmla="*/ 2212634 h 2771556"/>
              <a:gd name="connsiteX5" fmla="*/ 1443469 w 3146451"/>
              <a:gd name="connsiteY5" fmla="*/ 34946 h 2771556"/>
              <a:gd name="connsiteX6" fmla="*/ 1538949 w 3146451"/>
              <a:gd name="connsiteY6" fmla="*/ 0 h 277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6451" h="2771556">
                <a:moveTo>
                  <a:pt x="1538949" y="0"/>
                </a:moveTo>
                <a:lnTo>
                  <a:pt x="3146451" y="2771556"/>
                </a:lnTo>
                <a:lnTo>
                  <a:pt x="69258" y="2771556"/>
                </a:lnTo>
                <a:lnTo>
                  <a:pt x="48016" y="2688945"/>
                </a:lnTo>
                <a:cubicBezTo>
                  <a:pt x="16533" y="2535092"/>
                  <a:pt x="0" y="2375794"/>
                  <a:pt x="0" y="2212634"/>
                </a:cubicBezTo>
                <a:cubicBezTo>
                  <a:pt x="0" y="1233675"/>
                  <a:pt x="595203" y="393732"/>
                  <a:pt x="1443469" y="34946"/>
                </a:cubicBezTo>
                <a:lnTo>
                  <a:pt x="15389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08BF6BB-D2AE-814E-BEEF-A18ADEA6DBCE}"/>
              </a:ext>
            </a:extLst>
          </p:cNvPr>
          <p:cNvSpPr/>
          <p:nvPr/>
        </p:nvSpPr>
        <p:spPr>
          <a:xfrm>
            <a:off x="9096995" y="8807066"/>
            <a:ext cx="2267585" cy="1997407"/>
          </a:xfrm>
          <a:custGeom>
            <a:avLst/>
            <a:gdLst>
              <a:gd name="connsiteX0" fmla="*/ 1607502 w 3146450"/>
              <a:gd name="connsiteY0" fmla="*/ 0 h 2771556"/>
              <a:gd name="connsiteX1" fmla="*/ 1702981 w 3146450"/>
              <a:gd name="connsiteY1" fmla="*/ 34946 h 2771556"/>
              <a:gd name="connsiteX2" fmla="*/ 3146450 w 3146450"/>
              <a:gd name="connsiteY2" fmla="*/ 2212634 h 2771556"/>
              <a:gd name="connsiteX3" fmla="*/ 3098434 w 3146450"/>
              <a:gd name="connsiteY3" fmla="*/ 2688945 h 2771556"/>
              <a:gd name="connsiteX4" fmla="*/ 3077192 w 3146450"/>
              <a:gd name="connsiteY4" fmla="*/ 2771556 h 2771556"/>
              <a:gd name="connsiteX5" fmla="*/ 0 w 3146450"/>
              <a:gd name="connsiteY5" fmla="*/ 2771556 h 2771556"/>
              <a:gd name="connsiteX6" fmla="*/ 1607502 w 3146450"/>
              <a:gd name="connsiteY6" fmla="*/ 0 h 277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6450" h="2771556">
                <a:moveTo>
                  <a:pt x="1607502" y="0"/>
                </a:moveTo>
                <a:lnTo>
                  <a:pt x="1702981" y="34946"/>
                </a:lnTo>
                <a:cubicBezTo>
                  <a:pt x="2551247" y="393732"/>
                  <a:pt x="3146450" y="1233675"/>
                  <a:pt x="3146450" y="2212634"/>
                </a:cubicBezTo>
                <a:cubicBezTo>
                  <a:pt x="3146450" y="2375794"/>
                  <a:pt x="3129917" y="2535092"/>
                  <a:pt x="3098434" y="2688945"/>
                </a:cubicBezTo>
                <a:lnTo>
                  <a:pt x="3077192" y="2771556"/>
                </a:lnTo>
                <a:lnTo>
                  <a:pt x="0" y="2771556"/>
                </a:lnTo>
                <a:lnTo>
                  <a:pt x="16075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EA879D5-0B38-8B4E-9F35-3022F9787774}"/>
              </a:ext>
            </a:extLst>
          </p:cNvPr>
          <p:cNvSpPr/>
          <p:nvPr/>
        </p:nvSpPr>
        <p:spPr>
          <a:xfrm>
            <a:off x="10137398" y="3730935"/>
            <a:ext cx="4102853" cy="3583704"/>
          </a:xfrm>
          <a:custGeom>
            <a:avLst/>
            <a:gdLst>
              <a:gd name="connsiteX0" fmla="*/ 2363417 w 4726834"/>
              <a:gd name="connsiteY0" fmla="*/ 0 h 4128730"/>
              <a:gd name="connsiteX1" fmla="*/ 4726834 w 4726834"/>
              <a:gd name="connsiteY1" fmla="*/ 2363417 h 4128730"/>
              <a:gd name="connsiteX2" fmla="*/ 4034605 w 4726834"/>
              <a:gd name="connsiteY2" fmla="*/ 4034605 h 4128730"/>
              <a:gd name="connsiteX3" fmla="*/ 3931042 w 4726834"/>
              <a:gd name="connsiteY3" fmla="*/ 4128730 h 4128730"/>
              <a:gd name="connsiteX4" fmla="*/ 2363417 w 4726834"/>
              <a:gd name="connsiteY4" fmla="*/ 1425929 h 4128730"/>
              <a:gd name="connsiteX5" fmla="*/ 795792 w 4726834"/>
              <a:gd name="connsiteY5" fmla="*/ 4128730 h 4128730"/>
              <a:gd name="connsiteX6" fmla="*/ 692229 w 4726834"/>
              <a:gd name="connsiteY6" fmla="*/ 4034605 h 4128730"/>
              <a:gd name="connsiteX7" fmla="*/ 0 w 4726834"/>
              <a:gd name="connsiteY7" fmla="*/ 2363417 h 4128730"/>
              <a:gd name="connsiteX8" fmla="*/ 2363417 w 4726834"/>
              <a:gd name="connsiteY8" fmla="*/ 0 h 412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26834" h="4128730">
                <a:moveTo>
                  <a:pt x="2363417" y="0"/>
                </a:moveTo>
                <a:cubicBezTo>
                  <a:pt x="3668696" y="0"/>
                  <a:pt x="4726834" y="1058138"/>
                  <a:pt x="4726834" y="2363417"/>
                </a:cubicBezTo>
                <a:cubicBezTo>
                  <a:pt x="4726834" y="3016057"/>
                  <a:pt x="4462299" y="3606911"/>
                  <a:pt x="4034605" y="4034605"/>
                </a:cubicBezTo>
                <a:lnTo>
                  <a:pt x="3931042" y="4128730"/>
                </a:lnTo>
                <a:lnTo>
                  <a:pt x="2363417" y="1425929"/>
                </a:lnTo>
                <a:lnTo>
                  <a:pt x="795792" y="4128730"/>
                </a:lnTo>
                <a:lnTo>
                  <a:pt x="692229" y="4034605"/>
                </a:lnTo>
                <a:cubicBezTo>
                  <a:pt x="264535" y="3606911"/>
                  <a:pt x="0" y="3016057"/>
                  <a:pt x="0" y="2363417"/>
                </a:cubicBezTo>
                <a:cubicBezTo>
                  <a:pt x="0" y="1058138"/>
                  <a:pt x="1058138" y="0"/>
                  <a:pt x="23634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8DC094C-8630-0B4A-8C04-B9004DA67B29}"/>
              </a:ext>
            </a:extLst>
          </p:cNvPr>
          <p:cNvSpPr/>
          <p:nvPr/>
        </p:nvSpPr>
        <p:spPr>
          <a:xfrm>
            <a:off x="10410806" y="7704128"/>
            <a:ext cx="3556037" cy="3120576"/>
          </a:xfrm>
          <a:custGeom>
            <a:avLst/>
            <a:gdLst>
              <a:gd name="connsiteX0" fmla="*/ 653923 w 4443096"/>
              <a:gd name="connsiteY0" fmla="*/ 0 h 3899009"/>
              <a:gd name="connsiteX1" fmla="*/ 718195 w 4443096"/>
              <a:gd name="connsiteY1" fmla="*/ 58414 h 3899009"/>
              <a:gd name="connsiteX2" fmla="*/ 2221548 w 4443096"/>
              <a:gd name="connsiteY2" fmla="*/ 598104 h 3899009"/>
              <a:gd name="connsiteX3" fmla="*/ 3724901 w 4443096"/>
              <a:gd name="connsiteY3" fmla="*/ 58414 h 3899009"/>
              <a:gd name="connsiteX4" fmla="*/ 3789173 w 4443096"/>
              <a:gd name="connsiteY4" fmla="*/ 0 h 3899009"/>
              <a:gd name="connsiteX5" fmla="*/ 4443096 w 4443096"/>
              <a:gd name="connsiteY5" fmla="*/ 1127453 h 3899009"/>
              <a:gd name="connsiteX6" fmla="*/ 4347616 w 4443096"/>
              <a:gd name="connsiteY6" fmla="*/ 1162399 h 3899009"/>
              <a:gd name="connsiteX7" fmla="*/ 2904147 w 4443096"/>
              <a:gd name="connsiteY7" fmla="*/ 3340087 h 3899009"/>
              <a:gd name="connsiteX8" fmla="*/ 2952163 w 4443096"/>
              <a:gd name="connsiteY8" fmla="*/ 3816398 h 3899009"/>
              <a:gd name="connsiteX9" fmla="*/ 2973405 w 4443096"/>
              <a:gd name="connsiteY9" fmla="*/ 3899009 h 3899009"/>
              <a:gd name="connsiteX10" fmla="*/ 1469690 w 4443096"/>
              <a:gd name="connsiteY10" fmla="*/ 3899009 h 3899009"/>
              <a:gd name="connsiteX11" fmla="*/ 1490932 w 4443096"/>
              <a:gd name="connsiteY11" fmla="*/ 3816398 h 3899009"/>
              <a:gd name="connsiteX12" fmla="*/ 1538948 w 4443096"/>
              <a:gd name="connsiteY12" fmla="*/ 3340087 h 3899009"/>
              <a:gd name="connsiteX13" fmla="*/ 95479 w 4443096"/>
              <a:gd name="connsiteY13" fmla="*/ 1162399 h 3899009"/>
              <a:gd name="connsiteX14" fmla="*/ 0 w 4443096"/>
              <a:gd name="connsiteY14" fmla="*/ 1127453 h 3899009"/>
              <a:gd name="connsiteX15" fmla="*/ 653923 w 4443096"/>
              <a:gd name="connsiteY15" fmla="*/ 0 h 3899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3096" h="3899009">
                <a:moveTo>
                  <a:pt x="653923" y="0"/>
                </a:moveTo>
                <a:lnTo>
                  <a:pt x="718195" y="58414"/>
                </a:lnTo>
                <a:cubicBezTo>
                  <a:pt x="1126733" y="395570"/>
                  <a:pt x="1650488" y="598104"/>
                  <a:pt x="2221548" y="598104"/>
                </a:cubicBezTo>
                <a:cubicBezTo>
                  <a:pt x="2792608" y="598104"/>
                  <a:pt x="3316363" y="395570"/>
                  <a:pt x="3724901" y="58414"/>
                </a:cubicBezTo>
                <a:lnTo>
                  <a:pt x="3789173" y="0"/>
                </a:lnTo>
                <a:lnTo>
                  <a:pt x="4443096" y="1127453"/>
                </a:lnTo>
                <a:lnTo>
                  <a:pt x="4347616" y="1162399"/>
                </a:lnTo>
                <a:cubicBezTo>
                  <a:pt x="3499350" y="1521185"/>
                  <a:pt x="2904147" y="2361128"/>
                  <a:pt x="2904147" y="3340087"/>
                </a:cubicBezTo>
                <a:cubicBezTo>
                  <a:pt x="2904147" y="3503247"/>
                  <a:pt x="2920680" y="3662545"/>
                  <a:pt x="2952163" y="3816398"/>
                </a:cubicBezTo>
                <a:lnTo>
                  <a:pt x="2973405" y="3899009"/>
                </a:lnTo>
                <a:lnTo>
                  <a:pt x="1469690" y="3899009"/>
                </a:lnTo>
                <a:lnTo>
                  <a:pt x="1490932" y="3816398"/>
                </a:lnTo>
                <a:cubicBezTo>
                  <a:pt x="1522415" y="3662545"/>
                  <a:pt x="1538948" y="3503247"/>
                  <a:pt x="1538948" y="3340087"/>
                </a:cubicBezTo>
                <a:cubicBezTo>
                  <a:pt x="1538948" y="2361128"/>
                  <a:pt x="943745" y="1521185"/>
                  <a:pt x="95479" y="1162399"/>
                </a:cubicBezTo>
                <a:lnTo>
                  <a:pt x="0" y="1127453"/>
                </a:lnTo>
                <a:lnTo>
                  <a:pt x="653923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A015783-26CD-744F-9278-F4EAE7B82754}"/>
              </a:ext>
            </a:extLst>
          </p:cNvPr>
          <p:cNvSpPr/>
          <p:nvPr/>
        </p:nvSpPr>
        <p:spPr>
          <a:xfrm>
            <a:off x="7228672" y="8554806"/>
            <a:ext cx="4042738" cy="4102853"/>
          </a:xfrm>
          <a:custGeom>
            <a:avLst/>
            <a:gdLst>
              <a:gd name="connsiteX0" fmla="*/ 2363417 w 4657576"/>
              <a:gd name="connsiteY0" fmla="*/ 0 h 4726834"/>
              <a:gd name="connsiteX1" fmla="*/ 3066225 w 4657576"/>
              <a:gd name="connsiteY1" fmla="*/ 106255 h 4726834"/>
              <a:gd name="connsiteX2" fmla="*/ 3187886 w 4657576"/>
              <a:gd name="connsiteY2" fmla="*/ 150783 h 4726834"/>
              <a:gd name="connsiteX3" fmla="*/ 1580384 w 4657576"/>
              <a:gd name="connsiteY3" fmla="*/ 2922339 h 4726834"/>
              <a:gd name="connsiteX4" fmla="*/ 4657576 w 4657576"/>
              <a:gd name="connsiteY4" fmla="*/ 2922339 h 4726834"/>
              <a:gd name="connsiteX5" fmla="*/ 4620579 w 4657576"/>
              <a:gd name="connsiteY5" fmla="*/ 3066225 h 4726834"/>
              <a:gd name="connsiteX6" fmla="*/ 2363417 w 4657576"/>
              <a:gd name="connsiteY6" fmla="*/ 4726834 h 4726834"/>
              <a:gd name="connsiteX7" fmla="*/ 0 w 4657576"/>
              <a:gd name="connsiteY7" fmla="*/ 2363417 h 4726834"/>
              <a:gd name="connsiteX8" fmla="*/ 2363417 w 4657576"/>
              <a:gd name="connsiteY8" fmla="*/ 0 h 472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7576" h="4726834">
                <a:moveTo>
                  <a:pt x="2363417" y="0"/>
                </a:moveTo>
                <a:cubicBezTo>
                  <a:pt x="2608157" y="0"/>
                  <a:pt x="2844208" y="37200"/>
                  <a:pt x="3066225" y="106255"/>
                </a:cubicBezTo>
                <a:lnTo>
                  <a:pt x="3187886" y="150783"/>
                </a:lnTo>
                <a:lnTo>
                  <a:pt x="1580384" y="2922339"/>
                </a:lnTo>
                <a:lnTo>
                  <a:pt x="4657576" y="2922339"/>
                </a:lnTo>
                <a:lnTo>
                  <a:pt x="4620579" y="3066225"/>
                </a:lnTo>
                <a:cubicBezTo>
                  <a:pt x="4321344" y="4028298"/>
                  <a:pt x="3423956" y="4726834"/>
                  <a:pt x="2363417" y="4726834"/>
                </a:cubicBezTo>
                <a:cubicBezTo>
                  <a:pt x="1058138" y="4726834"/>
                  <a:pt x="0" y="3668696"/>
                  <a:pt x="0" y="2363417"/>
                </a:cubicBezTo>
                <a:cubicBezTo>
                  <a:pt x="0" y="1058138"/>
                  <a:pt x="1058138" y="0"/>
                  <a:pt x="23634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0660E3B-942E-D54B-AA39-3014B57A4415}"/>
              </a:ext>
            </a:extLst>
          </p:cNvPr>
          <p:cNvSpPr/>
          <p:nvPr/>
        </p:nvSpPr>
        <p:spPr>
          <a:xfrm>
            <a:off x="13106241" y="8541984"/>
            <a:ext cx="4042737" cy="4102853"/>
          </a:xfrm>
          <a:custGeom>
            <a:avLst/>
            <a:gdLst>
              <a:gd name="connsiteX0" fmla="*/ 2294159 w 4657575"/>
              <a:gd name="connsiteY0" fmla="*/ 0 h 4726834"/>
              <a:gd name="connsiteX1" fmla="*/ 4657575 w 4657575"/>
              <a:gd name="connsiteY1" fmla="*/ 2363417 h 4726834"/>
              <a:gd name="connsiteX2" fmla="*/ 2294159 w 4657575"/>
              <a:gd name="connsiteY2" fmla="*/ 4726834 h 4726834"/>
              <a:gd name="connsiteX3" fmla="*/ 36997 w 4657575"/>
              <a:gd name="connsiteY3" fmla="*/ 3066225 h 4726834"/>
              <a:gd name="connsiteX4" fmla="*/ 0 w 4657575"/>
              <a:gd name="connsiteY4" fmla="*/ 2922339 h 4726834"/>
              <a:gd name="connsiteX5" fmla="*/ 3077193 w 4657575"/>
              <a:gd name="connsiteY5" fmla="*/ 2922339 h 4726834"/>
              <a:gd name="connsiteX6" fmla="*/ 1469691 w 4657575"/>
              <a:gd name="connsiteY6" fmla="*/ 150783 h 4726834"/>
              <a:gd name="connsiteX7" fmla="*/ 1591351 w 4657575"/>
              <a:gd name="connsiteY7" fmla="*/ 106255 h 4726834"/>
              <a:gd name="connsiteX8" fmla="*/ 2294159 w 4657575"/>
              <a:gd name="connsiteY8" fmla="*/ 0 h 472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7575" h="4726834">
                <a:moveTo>
                  <a:pt x="2294159" y="0"/>
                </a:moveTo>
                <a:cubicBezTo>
                  <a:pt x="3599439" y="0"/>
                  <a:pt x="4657575" y="1058138"/>
                  <a:pt x="4657575" y="2363417"/>
                </a:cubicBezTo>
                <a:cubicBezTo>
                  <a:pt x="4657575" y="3668696"/>
                  <a:pt x="3599439" y="4726834"/>
                  <a:pt x="2294159" y="4726834"/>
                </a:cubicBezTo>
                <a:cubicBezTo>
                  <a:pt x="1233620" y="4726834"/>
                  <a:pt x="336232" y="4028298"/>
                  <a:pt x="36997" y="3066225"/>
                </a:cubicBezTo>
                <a:lnTo>
                  <a:pt x="0" y="2922339"/>
                </a:lnTo>
                <a:lnTo>
                  <a:pt x="3077193" y="2922339"/>
                </a:lnTo>
                <a:lnTo>
                  <a:pt x="1469691" y="150783"/>
                </a:lnTo>
                <a:lnTo>
                  <a:pt x="1591351" y="106255"/>
                </a:lnTo>
                <a:cubicBezTo>
                  <a:pt x="1813368" y="37200"/>
                  <a:pt x="2049419" y="0"/>
                  <a:pt x="2294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BA8881-59B3-7A4E-813F-50F1DA30EAF0}"/>
              </a:ext>
            </a:extLst>
          </p:cNvPr>
          <p:cNvSpPr txBox="1"/>
          <p:nvPr/>
        </p:nvSpPr>
        <p:spPr>
          <a:xfrm>
            <a:off x="11735208" y="3969722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C0421C-1392-1C40-B8EE-D101AE4FFC3F}"/>
              </a:ext>
            </a:extLst>
          </p:cNvPr>
          <p:cNvSpPr txBox="1"/>
          <p:nvPr/>
        </p:nvSpPr>
        <p:spPr>
          <a:xfrm>
            <a:off x="15830455" y="1082470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D70B0A-910A-7F44-8036-1E7DDD04B2CF}"/>
              </a:ext>
            </a:extLst>
          </p:cNvPr>
          <p:cNvSpPr txBox="1"/>
          <p:nvPr/>
        </p:nvSpPr>
        <p:spPr>
          <a:xfrm>
            <a:off x="7572514" y="1082470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10B426-EBEA-0441-9490-CA4DEBD706FA}"/>
              </a:ext>
            </a:extLst>
          </p:cNvPr>
          <p:cNvGrpSpPr/>
          <p:nvPr/>
        </p:nvGrpSpPr>
        <p:grpSpPr>
          <a:xfrm>
            <a:off x="14665107" y="4800719"/>
            <a:ext cx="5559226" cy="1598970"/>
            <a:chOff x="15083555" y="4164646"/>
            <a:chExt cx="5559226" cy="159897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8F7A16-60C4-8645-82B4-847EE2B1E8BF}"/>
                </a:ext>
              </a:extLst>
            </p:cNvPr>
            <p:cNvSpPr txBox="1"/>
            <p:nvPr/>
          </p:nvSpPr>
          <p:spPr>
            <a:xfrm>
              <a:off x="15083555" y="4809509"/>
              <a:ext cx="5559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3B2202-B9DC-BD45-AC14-7DD38E3B2FFE}"/>
                </a:ext>
              </a:extLst>
            </p:cNvPr>
            <p:cNvSpPr/>
            <p:nvPr/>
          </p:nvSpPr>
          <p:spPr>
            <a:xfrm>
              <a:off x="15083556" y="4164646"/>
              <a:ext cx="275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C1F549-FA90-754B-A136-1B0CA9AADF15}"/>
              </a:ext>
            </a:extLst>
          </p:cNvPr>
          <p:cNvGrpSpPr/>
          <p:nvPr/>
        </p:nvGrpSpPr>
        <p:grpSpPr>
          <a:xfrm>
            <a:off x="17580644" y="9793925"/>
            <a:ext cx="5559226" cy="1598970"/>
            <a:chOff x="15083555" y="4164646"/>
            <a:chExt cx="5559226" cy="159897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1B1E4EF-9B2D-104F-AE90-B9B1326FBD36}"/>
                </a:ext>
              </a:extLst>
            </p:cNvPr>
            <p:cNvSpPr txBox="1"/>
            <p:nvPr/>
          </p:nvSpPr>
          <p:spPr>
            <a:xfrm>
              <a:off x="15083555" y="4809509"/>
              <a:ext cx="5559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AD9184B-8395-E146-B95F-EDB09211A949}"/>
                </a:ext>
              </a:extLst>
            </p:cNvPr>
            <p:cNvSpPr/>
            <p:nvPr/>
          </p:nvSpPr>
          <p:spPr>
            <a:xfrm>
              <a:off x="15083556" y="4164646"/>
              <a:ext cx="275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545D7ED-E46D-0046-A804-4A2C0076B16E}"/>
              </a:ext>
            </a:extLst>
          </p:cNvPr>
          <p:cNvGrpSpPr/>
          <p:nvPr/>
        </p:nvGrpSpPr>
        <p:grpSpPr>
          <a:xfrm flipH="1">
            <a:off x="1238930" y="9793925"/>
            <a:ext cx="5559226" cy="1598970"/>
            <a:chOff x="15083555" y="4164646"/>
            <a:chExt cx="5559226" cy="159897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F33FD05-EFAD-9847-8FA6-045A5427FC58}"/>
                </a:ext>
              </a:extLst>
            </p:cNvPr>
            <p:cNvSpPr txBox="1"/>
            <p:nvPr/>
          </p:nvSpPr>
          <p:spPr>
            <a:xfrm>
              <a:off x="15083555" y="4809509"/>
              <a:ext cx="55592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0C0D98-EDA0-D341-8578-AAD5BFBE00BE}"/>
                </a:ext>
              </a:extLst>
            </p:cNvPr>
            <p:cNvSpPr/>
            <p:nvPr/>
          </p:nvSpPr>
          <p:spPr>
            <a:xfrm>
              <a:off x="15083556" y="4164646"/>
              <a:ext cx="27597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37FFB7-126A-AF41-AD52-A9EAACA0BC5C}"/>
              </a:ext>
            </a:extLst>
          </p:cNvPr>
          <p:cNvGrpSpPr/>
          <p:nvPr/>
        </p:nvGrpSpPr>
        <p:grpSpPr>
          <a:xfrm>
            <a:off x="10044286" y="9657734"/>
            <a:ext cx="801420" cy="804932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4BCAE502-4D88-8642-82F5-4BAF58F7A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6C81C2E5-75E2-3A41-AC8E-F4F10900B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9478CEFC-F05C-F940-BBB4-24C2CB96E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13202516-D99F-E842-BF15-241AC6F9F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D9A2D541-234F-0641-9F17-261057FEB2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7CB47B-74F7-504A-9005-ADD3BE693A94}"/>
              </a:ext>
            </a:extLst>
          </p:cNvPr>
          <p:cNvGrpSpPr/>
          <p:nvPr/>
        </p:nvGrpSpPr>
        <p:grpSpPr>
          <a:xfrm>
            <a:off x="11793468" y="6654292"/>
            <a:ext cx="790714" cy="790712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9" name="Freeform 372">
              <a:extLst>
                <a:ext uri="{FF2B5EF4-FFF2-40B4-BE49-F238E27FC236}">
                  <a16:creationId xmlns:a16="http://schemas.microsoft.com/office/drawing/2014/main" id="{CA911E54-3FDB-7E4E-99CF-65B232866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73">
              <a:extLst>
                <a:ext uri="{FF2B5EF4-FFF2-40B4-BE49-F238E27FC236}">
                  <a16:creationId xmlns:a16="http://schemas.microsoft.com/office/drawing/2014/main" id="{B3EFCD77-D7B3-2C47-84EA-3941CB7C5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37AD129-DC17-0C4A-B98F-755A0709BF5A}"/>
              </a:ext>
            </a:extLst>
          </p:cNvPr>
          <p:cNvGrpSpPr/>
          <p:nvPr/>
        </p:nvGrpSpPr>
        <p:grpSpPr>
          <a:xfrm>
            <a:off x="13483499" y="9595953"/>
            <a:ext cx="849864" cy="81242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A61E4D37-481E-9A49-89E4-BEE58DC2F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BA6378A-CFEE-4846-B292-FE15AB3EE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F725600-1F04-844B-9527-2688222CC0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E939889-7FC1-6446-BACE-56987E466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upo 349">
            <a:extLst>
              <a:ext uri="{FF2B5EF4-FFF2-40B4-BE49-F238E27FC236}">
                <a16:creationId xmlns:a16="http://schemas.microsoft.com/office/drawing/2014/main" id="{35BFA846-4C0F-EF4A-BF82-52172AC80AA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5" name="CuadroTexto 350">
              <a:extLst>
                <a:ext uri="{FF2B5EF4-FFF2-40B4-BE49-F238E27FC236}">
                  <a16:creationId xmlns:a16="http://schemas.microsoft.com/office/drawing/2014/main" id="{03F4D06E-598B-A44E-9BAA-BD431A6D5F95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66" name="CuadroTexto 351">
              <a:extLst>
                <a:ext uri="{FF2B5EF4-FFF2-40B4-BE49-F238E27FC236}">
                  <a16:creationId xmlns:a16="http://schemas.microsoft.com/office/drawing/2014/main" id="{9D1F1C98-92FE-9C48-AFE5-3E88E72A93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24">
            <a:extLst>
              <a:ext uri="{FF2B5EF4-FFF2-40B4-BE49-F238E27FC236}">
                <a16:creationId xmlns:a16="http://schemas.microsoft.com/office/drawing/2014/main" id="{EACE84D4-FF25-0E42-A89A-3FD1892BF016}"/>
              </a:ext>
            </a:extLst>
          </p:cNvPr>
          <p:cNvSpPr/>
          <p:nvPr/>
        </p:nvSpPr>
        <p:spPr>
          <a:xfrm rot="13500000">
            <a:off x="11286062" y="5618586"/>
            <a:ext cx="1805349" cy="1826720"/>
          </a:xfrm>
          <a:custGeom>
            <a:avLst/>
            <a:gdLst>
              <a:gd name="connsiteX0" fmla="*/ 1805349 w 1805349"/>
              <a:gd name="connsiteY0" fmla="*/ 1826720 h 1826720"/>
              <a:gd name="connsiteX1" fmla="*/ 1640086 w 1805349"/>
              <a:gd name="connsiteY1" fmla="*/ 1801468 h 1826720"/>
              <a:gd name="connsiteX2" fmla="*/ 28751 w 1805349"/>
              <a:gd name="connsiteY2" fmla="*/ 188534 h 1826720"/>
              <a:gd name="connsiteX3" fmla="*/ 0 w 1805349"/>
              <a:gd name="connsiteY3" fmla="*/ 0 h 1826720"/>
              <a:gd name="connsiteX4" fmla="*/ 163589 w 1805349"/>
              <a:gd name="connsiteY4" fmla="*/ 24973 h 1826720"/>
              <a:gd name="connsiteX5" fmla="*/ 1776524 w 1805349"/>
              <a:gd name="connsiteY5" fmla="*/ 1637906 h 1826720"/>
              <a:gd name="connsiteX6" fmla="*/ 1805349 w 1805349"/>
              <a:gd name="connsiteY6" fmla="*/ 1826720 h 18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5349" h="1826720">
                <a:moveTo>
                  <a:pt x="1805349" y="1826720"/>
                </a:moveTo>
                <a:lnTo>
                  <a:pt x="1640086" y="1801468"/>
                </a:lnTo>
                <a:cubicBezTo>
                  <a:pt x="831332" y="1635777"/>
                  <a:pt x="194265" y="998034"/>
                  <a:pt x="28751" y="188534"/>
                </a:cubicBezTo>
                <a:lnTo>
                  <a:pt x="0" y="0"/>
                </a:lnTo>
                <a:lnTo>
                  <a:pt x="163589" y="24973"/>
                </a:lnTo>
                <a:cubicBezTo>
                  <a:pt x="973089" y="190665"/>
                  <a:pt x="1610832" y="828407"/>
                  <a:pt x="1776524" y="1637906"/>
                </a:cubicBezTo>
                <a:lnTo>
                  <a:pt x="1805349" y="1826720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5200A72D-E2D6-5D4D-869E-F9D7D7003A64}"/>
              </a:ext>
            </a:extLst>
          </p:cNvPr>
          <p:cNvSpPr/>
          <p:nvPr/>
        </p:nvSpPr>
        <p:spPr>
          <a:xfrm rot="13500000">
            <a:off x="9662450" y="7249368"/>
            <a:ext cx="1804656" cy="1805515"/>
          </a:xfrm>
          <a:custGeom>
            <a:avLst/>
            <a:gdLst>
              <a:gd name="connsiteX0" fmla="*/ 1214602 w 1804656"/>
              <a:gd name="connsiteY0" fmla="*/ 1214953 h 1805515"/>
              <a:gd name="connsiteX1" fmla="*/ 167170 w 1804656"/>
              <a:gd name="connsiteY1" fmla="*/ 1779991 h 1805515"/>
              <a:gd name="connsiteX2" fmla="*/ 0 w 1804656"/>
              <a:gd name="connsiteY2" fmla="*/ 1805515 h 1805515"/>
              <a:gd name="connsiteX3" fmla="*/ 25735 w 1804656"/>
              <a:gd name="connsiteY3" fmla="*/ 1636914 h 1805515"/>
              <a:gd name="connsiteX4" fmla="*/ 1637068 w 1804656"/>
              <a:gd name="connsiteY4" fmla="*/ 25580 h 1805515"/>
              <a:gd name="connsiteX5" fmla="*/ 1804656 w 1804656"/>
              <a:gd name="connsiteY5" fmla="*/ 0 h 1805515"/>
              <a:gd name="connsiteX6" fmla="*/ 1779179 w 1804656"/>
              <a:gd name="connsiteY6" fmla="*/ 167057 h 1805515"/>
              <a:gd name="connsiteX7" fmla="*/ 1214602 w 1804656"/>
              <a:gd name="connsiteY7" fmla="*/ 1214953 h 180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4656" h="1805515">
                <a:moveTo>
                  <a:pt x="1214602" y="1214953"/>
                </a:moveTo>
                <a:cubicBezTo>
                  <a:pt x="933457" y="1496287"/>
                  <a:pt x="571836" y="1697146"/>
                  <a:pt x="167170" y="1779991"/>
                </a:cubicBezTo>
                <a:lnTo>
                  <a:pt x="0" y="1805515"/>
                </a:lnTo>
                <a:lnTo>
                  <a:pt x="25735" y="1636914"/>
                </a:lnTo>
                <a:cubicBezTo>
                  <a:pt x="191249" y="828161"/>
                  <a:pt x="828314" y="191094"/>
                  <a:pt x="1637068" y="25580"/>
                </a:cubicBezTo>
                <a:lnTo>
                  <a:pt x="1804656" y="0"/>
                </a:lnTo>
                <a:lnTo>
                  <a:pt x="1779179" y="167057"/>
                </a:lnTo>
                <a:cubicBezTo>
                  <a:pt x="1696416" y="571807"/>
                  <a:pt x="1495748" y="933617"/>
                  <a:pt x="1214602" y="1214953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76F241F7-9148-7349-A4CC-CE816CCC27E5}"/>
              </a:ext>
            </a:extLst>
          </p:cNvPr>
          <p:cNvSpPr/>
          <p:nvPr/>
        </p:nvSpPr>
        <p:spPr>
          <a:xfrm rot="13500000">
            <a:off x="12909876" y="7269150"/>
            <a:ext cx="1805675" cy="1805669"/>
          </a:xfrm>
          <a:custGeom>
            <a:avLst/>
            <a:gdLst>
              <a:gd name="connsiteX0" fmla="*/ 1214831 w 1805675"/>
              <a:gd name="connsiteY0" fmla="*/ 1215760 h 1805669"/>
              <a:gd name="connsiteX1" fmla="*/ 166935 w 1805675"/>
              <a:gd name="connsiteY1" fmla="*/ 1780212 h 1805669"/>
              <a:gd name="connsiteX2" fmla="*/ 0 w 1805675"/>
              <a:gd name="connsiteY2" fmla="*/ 1805669 h 1805669"/>
              <a:gd name="connsiteX3" fmla="*/ 25456 w 1805675"/>
              <a:gd name="connsiteY3" fmla="*/ 1638738 h 1805669"/>
              <a:gd name="connsiteX4" fmla="*/ 1636791 w 1805675"/>
              <a:gd name="connsiteY4" fmla="*/ 25805 h 1805669"/>
              <a:gd name="connsiteX5" fmla="*/ 1805675 w 1805675"/>
              <a:gd name="connsiteY5" fmla="*/ 0 h 1805669"/>
              <a:gd name="connsiteX6" fmla="*/ 1779870 w 1805675"/>
              <a:gd name="connsiteY6" fmla="*/ 168879 h 1805669"/>
              <a:gd name="connsiteX7" fmla="*/ 1214831 w 1805675"/>
              <a:gd name="connsiteY7" fmla="*/ 1215760 h 1805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05675" h="1805669">
                <a:moveTo>
                  <a:pt x="1214831" y="1215760"/>
                </a:moveTo>
                <a:cubicBezTo>
                  <a:pt x="933496" y="1496810"/>
                  <a:pt x="571686" y="1697455"/>
                  <a:pt x="166935" y="1780212"/>
                </a:cubicBezTo>
                <a:lnTo>
                  <a:pt x="0" y="1805669"/>
                </a:lnTo>
                <a:lnTo>
                  <a:pt x="25456" y="1638738"/>
                </a:lnTo>
                <a:cubicBezTo>
                  <a:pt x="190970" y="829238"/>
                  <a:pt x="828038" y="191497"/>
                  <a:pt x="1636791" y="25805"/>
                </a:cubicBezTo>
                <a:lnTo>
                  <a:pt x="1805675" y="0"/>
                </a:lnTo>
                <a:lnTo>
                  <a:pt x="1779870" y="168879"/>
                </a:lnTo>
                <a:cubicBezTo>
                  <a:pt x="1697024" y="573255"/>
                  <a:pt x="1496165" y="934710"/>
                  <a:pt x="1214831" y="121576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D6F2F5C5-057A-B242-8102-BE184A7E471C}"/>
              </a:ext>
            </a:extLst>
          </p:cNvPr>
          <p:cNvSpPr/>
          <p:nvPr/>
        </p:nvSpPr>
        <p:spPr>
          <a:xfrm rot="13500000">
            <a:off x="11286060" y="8878101"/>
            <a:ext cx="1805348" cy="1826720"/>
          </a:xfrm>
          <a:custGeom>
            <a:avLst/>
            <a:gdLst>
              <a:gd name="connsiteX0" fmla="*/ 1805348 w 1805348"/>
              <a:gd name="connsiteY0" fmla="*/ 1826720 h 1826720"/>
              <a:gd name="connsiteX1" fmla="*/ 1640084 w 1805348"/>
              <a:gd name="connsiteY1" fmla="*/ 1801468 h 1826720"/>
              <a:gd name="connsiteX2" fmla="*/ 28750 w 1805348"/>
              <a:gd name="connsiteY2" fmla="*/ 188534 h 1826720"/>
              <a:gd name="connsiteX3" fmla="*/ 0 w 1805348"/>
              <a:gd name="connsiteY3" fmla="*/ 0 h 1826720"/>
              <a:gd name="connsiteX4" fmla="*/ 163589 w 1805348"/>
              <a:gd name="connsiteY4" fmla="*/ 24974 h 1826720"/>
              <a:gd name="connsiteX5" fmla="*/ 1776523 w 1805348"/>
              <a:gd name="connsiteY5" fmla="*/ 1637906 h 1826720"/>
              <a:gd name="connsiteX6" fmla="*/ 1805348 w 1805348"/>
              <a:gd name="connsiteY6" fmla="*/ 1826720 h 18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5348" h="1826720">
                <a:moveTo>
                  <a:pt x="1805348" y="1826720"/>
                </a:moveTo>
                <a:lnTo>
                  <a:pt x="1640084" y="1801468"/>
                </a:lnTo>
                <a:cubicBezTo>
                  <a:pt x="831330" y="1635777"/>
                  <a:pt x="194264" y="998034"/>
                  <a:pt x="28750" y="188534"/>
                </a:cubicBezTo>
                <a:lnTo>
                  <a:pt x="0" y="0"/>
                </a:lnTo>
                <a:lnTo>
                  <a:pt x="163589" y="24974"/>
                </a:lnTo>
                <a:cubicBezTo>
                  <a:pt x="973089" y="190666"/>
                  <a:pt x="1610831" y="828407"/>
                  <a:pt x="1776523" y="1637906"/>
                </a:cubicBezTo>
                <a:lnTo>
                  <a:pt x="1805348" y="1826720"/>
                </a:ln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 119">
            <a:extLst>
              <a:ext uri="{FF2B5EF4-FFF2-40B4-BE49-F238E27FC236}">
                <a16:creationId xmlns:a16="http://schemas.microsoft.com/office/drawing/2014/main" id="{91751A95-A0FD-A64A-8761-8683196B5F6F}"/>
              </a:ext>
            </a:extLst>
          </p:cNvPr>
          <p:cNvSpPr/>
          <p:nvPr/>
        </p:nvSpPr>
        <p:spPr>
          <a:xfrm rot="13500000">
            <a:off x="8493514" y="4450526"/>
            <a:ext cx="4142417" cy="4143429"/>
          </a:xfrm>
          <a:custGeom>
            <a:avLst/>
            <a:gdLst>
              <a:gd name="connsiteX0" fmla="*/ 3535765 w 4142417"/>
              <a:gd name="connsiteY0" fmla="*/ 3536272 h 4143429"/>
              <a:gd name="connsiteX1" fmla="*/ 2070703 w 4142417"/>
              <a:gd name="connsiteY1" fmla="*/ 4143429 h 4143429"/>
              <a:gd name="connsiteX2" fmla="*/ 1858999 w 4142417"/>
              <a:gd name="connsiteY2" fmla="*/ 4132725 h 4143429"/>
              <a:gd name="connsiteX3" fmla="*/ 1818670 w 4142417"/>
              <a:gd name="connsiteY3" fmla="*/ 4126563 h 4143429"/>
              <a:gd name="connsiteX4" fmla="*/ 1789845 w 4142417"/>
              <a:gd name="connsiteY4" fmla="*/ 3937749 h 4143429"/>
              <a:gd name="connsiteX5" fmla="*/ 176910 w 4142417"/>
              <a:gd name="connsiteY5" fmla="*/ 2324816 h 4143429"/>
              <a:gd name="connsiteX6" fmla="*/ 13321 w 4142417"/>
              <a:gd name="connsiteY6" fmla="*/ 2299843 h 4143429"/>
              <a:gd name="connsiteX7" fmla="*/ 10691 w 4142417"/>
              <a:gd name="connsiteY7" fmla="*/ 2282597 h 4143429"/>
              <a:gd name="connsiteX8" fmla="*/ 0 w 4142417"/>
              <a:gd name="connsiteY8" fmla="*/ 2070704 h 4143429"/>
              <a:gd name="connsiteX9" fmla="*/ 10692 w 4142417"/>
              <a:gd name="connsiteY9" fmla="*/ 1858999 h 4143429"/>
              <a:gd name="connsiteX10" fmla="*/ 16338 w 4142417"/>
              <a:gd name="connsiteY10" fmla="*/ 1822008 h 4143429"/>
              <a:gd name="connsiteX11" fmla="*/ 183508 w 4142417"/>
              <a:gd name="connsiteY11" fmla="*/ 1796484 h 4143429"/>
              <a:gd name="connsiteX12" fmla="*/ 1795517 w 4142417"/>
              <a:gd name="connsiteY12" fmla="*/ 183550 h 4143429"/>
              <a:gd name="connsiteX13" fmla="*/ 1820994 w 4142417"/>
              <a:gd name="connsiteY13" fmla="*/ 16493 h 4143429"/>
              <a:gd name="connsiteX14" fmla="*/ 1858998 w 4142417"/>
              <a:gd name="connsiteY14" fmla="*/ 10692 h 4143429"/>
              <a:gd name="connsiteX15" fmla="*/ 2070702 w 4142417"/>
              <a:gd name="connsiteY15" fmla="*/ 0 h 4143429"/>
              <a:gd name="connsiteX16" fmla="*/ 4142416 w 4142417"/>
              <a:gd name="connsiteY16" fmla="*/ 0 h 4143429"/>
              <a:gd name="connsiteX17" fmla="*/ 4142417 w 4142417"/>
              <a:gd name="connsiteY17" fmla="*/ 2070704 h 4143429"/>
              <a:gd name="connsiteX18" fmla="*/ 3535765 w 4142417"/>
              <a:gd name="connsiteY18" fmla="*/ 3536272 h 414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2417" h="4143429">
                <a:moveTo>
                  <a:pt x="3535765" y="3536272"/>
                </a:moveTo>
                <a:cubicBezTo>
                  <a:pt x="3160906" y="3911384"/>
                  <a:pt x="2642977" y="4143429"/>
                  <a:pt x="2070703" y="4143429"/>
                </a:cubicBezTo>
                <a:cubicBezTo>
                  <a:pt x="1999232" y="4143429"/>
                  <a:pt x="1928606" y="4139803"/>
                  <a:pt x="1858999" y="4132725"/>
                </a:cubicBezTo>
                <a:lnTo>
                  <a:pt x="1818670" y="4126563"/>
                </a:lnTo>
                <a:lnTo>
                  <a:pt x="1789845" y="3937749"/>
                </a:lnTo>
                <a:cubicBezTo>
                  <a:pt x="1624153" y="3128250"/>
                  <a:pt x="986410" y="2490508"/>
                  <a:pt x="176910" y="2324816"/>
                </a:cubicBezTo>
                <a:lnTo>
                  <a:pt x="13321" y="2299843"/>
                </a:lnTo>
                <a:lnTo>
                  <a:pt x="10691" y="2282597"/>
                </a:lnTo>
                <a:cubicBezTo>
                  <a:pt x="3622" y="2212927"/>
                  <a:pt x="0" y="2142238"/>
                  <a:pt x="0" y="2070704"/>
                </a:cubicBezTo>
                <a:cubicBezTo>
                  <a:pt x="0" y="1999232"/>
                  <a:pt x="3622" y="1928606"/>
                  <a:pt x="10692" y="1858999"/>
                </a:cubicBezTo>
                <a:lnTo>
                  <a:pt x="16338" y="1822008"/>
                </a:lnTo>
                <a:lnTo>
                  <a:pt x="183508" y="1796484"/>
                </a:lnTo>
                <a:cubicBezTo>
                  <a:pt x="992841" y="1630793"/>
                  <a:pt x="1629991" y="993050"/>
                  <a:pt x="1795517" y="183550"/>
                </a:cubicBezTo>
                <a:lnTo>
                  <a:pt x="1820994" y="16493"/>
                </a:lnTo>
                <a:lnTo>
                  <a:pt x="1858998" y="10692"/>
                </a:lnTo>
                <a:cubicBezTo>
                  <a:pt x="1928605" y="3622"/>
                  <a:pt x="1999231" y="0"/>
                  <a:pt x="2070702" y="0"/>
                </a:cubicBezTo>
                <a:lnTo>
                  <a:pt x="4142416" y="0"/>
                </a:lnTo>
                <a:lnTo>
                  <a:pt x="4142417" y="2070704"/>
                </a:lnTo>
                <a:cubicBezTo>
                  <a:pt x="4142417" y="2642978"/>
                  <a:pt x="3910625" y="3161159"/>
                  <a:pt x="3535765" y="3536272"/>
                </a:cubicBezTo>
                <a:close/>
              </a:path>
            </a:pathLst>
          </a:custGeom>
          <a:solidFill>
            <a:schemeClr val="accent4">
              <a:alpha val="10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9DAADFF7-D57E-A941-BE73-19280CA464DB}"/>
              </a:ext>
            </a:extLst>
          </p:cNvPr>
          <p:cNvSpPr/>
          <p:nvPr/>
        </p:nvSpPr>
        <p:spPr>
          <a:xfrm rot="13500000">
            <a:off x="11741213" y="4470515"/>
            <a:ext cx="4143430" cy="4143424"/>
          </a:xfrm>
          <a:custGeom>
            <a:avLst/>
            <a:gdLst>
              <a:gd name="connsiteX0" fmla="*/ 3536273 w 4143430"/>
              <a:gd name="connsiteY0" fmla="*/ 3536900 h 4143424"/>
              <a:gd name="connsiteX1" fmla="*/ 2070704 w 4143430"/>
              <a:gd name="connsiteY1" fmla="*/ 4143424 h 4143424"/>
              <a:gd name="connsiteX2" fmla="*/ 1 w 4143430"/>
              <a:gd name="connsiteY2" fmla="*/ 4143424 h 4143424"/>
              <a:gd name="connsiteX3" fmla="*/ 1 w 4143430"/>
              <a:gd name="connsiteY3" fmla="*/ 2072723 h 4143424"/>
              <a:gd name="connsiteX4" fmla="*/ 10692 w 4143430"/>
              <a:gd name="connsiteY4" fmla="*/ 1860830 h 4143424"/>
              <a:gd name="connsiteX5" fmla="*/ 16617 w 4143430"/>
              <a:gd name="connsiteY5" fmla="*/ 1821982 h 4143424"/>
              <a:gd name="connsiteX6" fmla="*/ 183552 w 4143430"/>
              <a:gd name="connsiteY6" fmla="*/ 1796525 h 4143424"/>
              <a:gd name="connsiteX7" fmla="*/ 1796487 w 4143430"/>
              <a:gd name="connsiteY7" fmla="*/ 185192 h 4143424"/>
              <a:gd name="connsiteX8" fmla="*/ 1822292 w 4143430"/>
              <a:gd name="connsiteY8" fmla="*/ 16313 h 4143424"/>
              <a:gd name="connsiteX9" fmla="*/ 1859000 w 4143430"/>
              <a:gd name="connsiteY9" fmla="*/ 10704 h 4143424"/>
              <a:gd name="connsiteX10" fmla="*/ 2070704 w 4143430"/>
              <a:gd name="connsiteY10" fmla="*/ 0 h 4143424"/>
              <a:gd name="connsiteX11" fmla="*/ 2282598 w 4143430"/>
              <a:gd name="connsiteY11" fmla="*/ 10704 h 4143424"/>
              <a:gd name="connsiteX12" fmla="*/ 2324788 w 4143430"/>
              <a:gd name="connsiteY12" fmla="*/ 17145 h 4143424"/>
              <a:gd name="connsiteX13" fmla="*/ 2353539 w 4143430"/>
              <a:gd name="connsiteY13" fmla="*/ 205679 h 4143424"/>
              <a:gd name="connsiteX14" fmla="*/ 3964874 w 4143430"/>
              <a:gd name="connsiteY14" fmla="*/ 1818613 h 4143424"/>
              <a:gd name="connsiteX15" fmla="*/ 4130137 w 4143430"/>
              <a:gd name="connsiteY15" fmla="*/ 1843865 h 4143424"/>
              <a:gd name="connsiteX16" fmla="*/ 4132727 w 4143430"/>
              <a:gd name="connsiteY16" fmla="*/ 1860830 h 4143424"/>
              <a:gd name="connsiteX17" fmla="*/ 4143430 w 4143430"/>
              <a:gd name="connsiteY17" fmla="*/ 2072723 h 4143424"/>
              <a:gd name="connsiteX18" fmla="*/ 3536273 w 4143430"/>
              <a:gd name="connsiteY18" fmla="*/ 3536900 h 414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3430" h="4143424">
                <a:moveTo>
                  <a:pt x="3536273" y="3536900"/>
                </a:moveTo>
                <a:cubicBezTo>
                  <a:pt x="3161160" y="3911633"/>
                  <a:pt x="2642979" y="4143424"/>
                  <a:pt x="2070704" y="4143424"/>
                </a:cubicBezTo>
                <a:lnTo>
                  <a:pt x="1" y="4143424"/>
                </a:lnTo>
                <a:lnTo>
                  <a:pt x="1" y="2072723"/>
                </a:lnTo>
                <a:cubicBezTo>
                  <a:pt x="0" y="2001189"/>
                  <a:pt x="3622" y="1930500"/>
                  <a:pt x="10692" y="1860830"/>
                </a:cubicBezTo>
                <a:lnTo>
                  <a:pt x="16617" y="1821982"/>
                </a:lnTo>
                <a:lnTo>
                  <a:pt x="183552" y="1796525"/>
                </a:lnTo>
                <a:cubicBezTo>
                  <a:pt x="993053" y="1631012"/>
                  <a:pt x="1630795" y="993945"/>
                  <a:pt x="1796487" y="185192"/>
                </a:cubicBezTo>
                <a:lnTo>
                  <a:pt x="1822292" y="16313"/>
                </a:lnTo>
                <a:lnTo>
                  <a:pt x="1859000" y="10704"/>
                </a:lnTo>
                <a:cubicBezTo>
                  <a:pt x="1928608" y="3626"/>
                  <a:pt x="1999233" y="1"/>
                  <a:pt x="2070704" y="0"/>
                </a:cubicBezTo>
                <a:cubicBezTo>
                  <a:pt x="2142238" y="1"/>
                  <a:pt x="2212927" y="3626"/>
                  <a:pt x="2282598" y="10704"/>
                </a:cubicBezTo>
                <a:lnTo>
                  <a:pt x="2324788" y="17145"/>
                </a:lnTo>
                <a:lnTo>
                  <a:pt x="2353539" y="205679"/>
                </a:lnTo>
                <a:cubicBezTo>
                  <a:pt x="2519053" y="1015179"/>
                  <a:pt x="3156120" y="1652922"/>
                  <a:pt x="3964874" y="1818613"/>
                </a:cubicBezTo>
                <a:lnTo>
                  <a:pt x="4130137" y="1843865"/>
                </a:lnTo>
                <a:lnTo>
                  <a:pt x="4132727" y="1860830"/>
                </a:lnTo>
                <a:cubicBezTo>
                  <a:pt x="4139804" y="1930501"/>
                  <a:pt x="4143430" y="2001189"/>
                  <a:pt x="4143430" y="2072723"/>
                </a:cubicBezTo>
                <a:cubicBezTo>
                  <a:pt x="4143430" y="2644491"/>
                  <a:pt x="3911386" y="3162167"/>
                  <a:pt x="3536273" y="353690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8FF6C421-75EF-484B-886E-ECDE1B275E18}"/>
              </a:ext>
            </a:extLst>
          </p:cNvPr>
          <p:cNvSpPr/>
          <p:nvPr/>
        </p:nvSpPr>
        <p:spPr>
          <a:xfrm rot="13500000">
            <a:off x="8493513" y="7710042"/>
            <a:ext cx="4142417" cy="4143428"/>
          </a:xfrm>
          <a:custGeom>
            <a:avLst/>
            <a:gdLst>
              <a:gd name="connsiteX0" fmla="*/ 2321163 w 4142417"/>
              <a:gd name="connsiteY0" fmla="*/ 4126834 h 4143428"/>
              <a:gd name="connsiteX1" fmla="*/ 2282585 w 4142417"/>
              <a:gd name="connsiteY1" fmla="*/ 4132725 h 4143428"/>
              <a:gd name="connsiteX2" fmla="*/ 2070703 w 4142417"/>
              <a:gd name="connsiteY2" fmla="*/ 4143428 h 4143428"/>
              <a:gd name="connsiteX3" fmla="*/ 1858998 w 4142417"/>
              <a:gd name="connsiteY3" fmla="*/ 4132725 h 4143428"/>
              <a:gd name="connsiteX4" fmla="*/ 1818670 w 4142417"/>
              <a:gd name="connsiteY4" fmla="*/ 4126562 h 4143428"/>
              <a:gd name="connsiteX5" fmla="*/ 1789845 w 4142417"/>
              <a:gd name="connsiteY5" fmla="*/ 3937748 h 4143428"/>
              <a:gd name="connsiteX6" fmla="*/ 176911 w 4142417"/>
              <a:gd name="connsiteY6" fmla="*/ 2324816 h 4143428"/>
              <a:gd name="connsiteX7" fmla="*/ 13322 w 4142417"/>
              <a:gd name="connsiteY7" fmla="*/ 2299842 h 4143428"/>
              <a:gd name="connsiteX8" fmla="*/ 10691 w 4142417"/>
              <a:gd name="connsiteY8" fmla="*/ 2282596 h 4143428"/>
              <a:gd name="connsiteX9" fmla="*/ 0 w 4142417"/>
              <a:gd name="connsiteY9" fmla="*/ 2070703 h 4143428"/>
              <a:gd name="connsiteX10" fmla="*/ 2070703 w 4142417"/>
              <a:gd name="connsiteY10" fmla="*/ 0 h 4143428"/>
              <a:gd name="connsiteX11" fmla="*/ 4142417 w 4142417"/>
              <a:gd name="connsiteY11" fmla="*/ 0 h 4143428"/>
              <a:gd name="connsiteX12" fmla="*/ 4142417 w 4142417"/>
              <a:gd name="connsiteY12" fmla="*/ 2070703 h 4143428"/>
              <a:gd name="connsiteX13" fmla="*/ 4131724 w 4142417"/>
              <a:gd name="connsiteY13" fmla="*/ 2282597 h 4143428"/>
              <a:gd name="connsiteX14" fmla="*/ 4125819 w 4142417"/>
              <a:gd name="connsiteY14" fmla="*/ 2321319 h 4143428"/>
              <a:gd name="connsiteX15" fmla="*/ 3958231 w 4142417"/>
              <a:gd name="connsiteY15" fmla="*/ 2346899 h 4143428"/>
              <a:gd name="connsiteX16" fmla="*/ 2346898 w 4142417"/>
              <a:gd name="connsiteY16" fmla="*/ 3958233 h 4143428"/>
              <a:gd name="connsiteX17" fmla="*/ 2321163 w 4142417"/>
              <a:gd name="connsiteY17" fmla="*/ 4126834 h 41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42417" h="4143428">
                <a:moveTo>
                  <a:pt x="2321163" y="4126834"/>
                </a:moveTo>
                <a:lnTo>
                  <a:pt x="2282585" y="4132725"/>
                </a:lnTo>
                <a:cubicBezTo>
                  <a:pt x="2212922" y="4139802"/>
                  <a:pt x="2142237" y="4143428"/>
                  <a:pt x="2070703" y="4143428"/>
                </a:cubicBezTo>
                <a:cubicBezTo>
                  <a:pt x="1999231" y="4143428"/>
                  <a:pt x="1928606" y="4139803"/>
                  <a:pt x="1858998" y="4132725"/>
                </a:cubicBezTo>
                <a:lnTo>
                  <a:pt x="1818670" y="4126562"/>
                </a:lnTo>
                <a:lnTo>
                  <a:pt x="1789845" y="3937748"/>
                </a:lnTo>
                <a:cubicBezTo>
                  <a:pt x="1624153" y="3128249"/>
                  <a:pt x="986411" y="2490508"/>
                  <a:pt x="176911" y="2324816"/>
                </a:cubicBezTo>
                <a:lnTo>
                  <a:pt x="13322" y="2299842"/>
                </a:lnTo>
                <a:lnTo>
                  <a:pt x="10691" y="2282596"/>
                </a:lnTo>
                <a:cubicBezTo>
                  <a:pt x="3622" y="2212926"/>
                  <a:pt x="0" y="2142237"/>
                  <a:pt x="0" y="2070703"/>
                </a:cubicBezTo>
                <a:cubicBezTo>
                  <a:pt x="0" y="927166"/>
                  <a:pt x="927165" y="-1"/>
                  <a:pt x="2070703" y="0"/>
                </a:cubicBezTo>
                <a:lnTo>
                  <a:pt x="4142417" y="0"/>
                </a:lnTo>
                <a:lnTo>
                  <a:pt x="4142417" y="2070703"/>
                </a:lnTo>
                <a:cubicBezTo>
                  <a:pt x="4142417" y="2142237"/>
                  <a:pt x="4138795" y="2212926"/>
                  <a:pt x="4131724" y="2282597"/>
                </a:cubicBezTo>
                <a:lnTo>
                  <a:pt x="4125819" y="2321319"/>
                </a:lnTo>
                <a:lnTo>
                  <a:pt x="3958231" y="2346899"/>
                </a:lnTo>
                <a:cubicBezTo>
                  <a:pt x="3149477" y="2512413"/>
                  <a:pt x="2512412" y="3149480"/>
                  <a:pt x="2346898" y="3958233"/>
                </a:cubicBezTo>
                <a:lnTo>
                  <a:pt x="2321163" y="4126834"/>
                </a:lnTo>
                <a:close/>
              </a:path>
            </a:pathLst>
          </a:custGeom>
          <a:solidFill>
            <a:schemeClr val="accent3">
              <a:alpha val="10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50148897-55E1-A14A-93AB-A37C9E5ED460}"/>
              </a:ext>
            </a:extLst>
          </p:cNvPr>
          <p:cNvSpPr/>
          <p:nvPr/>
        </p:nvSpPr>
        <p:spPr>
          <a:xfrm rot="13500000">
            <a:off x="11741213" y="7730031"/>
            <a:ext cx="4143429" cy="4143423"/>
          </a:xfrm>
          <a:custGeom>
            <a:avLst/>
            <a:gdLst>
              <a:gd name="connsiteX0" fmla="*/ 4127116 w 4143429"/>
              <a:gd name="connsiteY0" fmla="*/ 2321139 h 4143423"/>
              <a:gd name="connsiteX1" fmla="*/ 3958232 w 4143429"/>
              <a:gd name="connsiteY1" fmla="*/ 2346944 h 4143423"/>
              <a:gd name="connsiteX2" fmla="*/ 2346897 w 4143429"/>
              <a:gd name="connsiteY2" fmla="*/ 3959877 h 4143423"/>
              <a:gd name="connsiteX3" fmla="*/ 2321441 w 4143429"/>
              <a:gd name="connsiteY3" fmla="*/ 4126808 h 4143423"/>
              <a:gd name="connsiteX4" fmla="*/ 2282596 w 4143429"/>
              <a:gd name="connsiteY4" fmla="*/ 4132732 h 4143423"/>
              <a:gd name="connsiteX5" fmla="*/ 2070703 w 4143429"/>
              <a:gd name="connsiteY5" fmla="*/ 4143423 h 4143423"/>
              <a:gd name="connsiteX6" fmla="*/ 0 w 4143429"/>
              <a:gd name="connsiteY6" fmla="*/ 4143423 h 4143423"/>
              <a:gd name="connsiteX7" fmla="*/ 0 w 4143429"/>
              <a:gd name="connsiteY7" fmla="*/ 2072724 h 4143423"/>
              <a:gd name="connsiteX8" fmla="*/ 2070703 w 4143429"/>
              <a:gd name="connsiteY8" fmla="*/ 0 h 4143423"/>
              <a:gd name="connsiteX9" fmla="*/ 2282597 w 4143429"/>
              <a:gd name="connsiteY9" fmla="*/ 10703 h 4143423"/>
              <a:gd name="connsiteX10" fmla="*/ 2324788 w 4143429"/>
              <a:gd name="connsiteY10" fmla="*/ 17144 h 4143423"/>
              <a:gd name="connsiteX11" fmla="*/ 2353538 w 4143429"/>
              <a:gd name="connsiteY11" fmla="*/ 205678 h 4143423"/>
              <a:gd name="connsiteX12" fmla="*/ 3964872 w 4143429"/>
              <a:gd name="connsiteY12" fmla="*/ 1818612 h 4143423"/>
              <a:gd name="connsiteX13" fmla="*/ 4130136 w 4143429"/>
              <a:gd name="connsiteY13" fmla="*/ 1843864 h 4143423"/>
              <a:gd name="connsiteX14" fmla="*/ 4132726 w 4143429"/>
              <a:gd name="connsiteY14" fmla="*/ 1860830 h 4143423"/>
              <a:gd name="connsiteX15" fmla="*/ 4143429 w 4143429"/>
              <a:gd name="connsiteY15" fmla="*/ 2072723 h 4143423"/>
              <a:gd name="connsiteX16" fmla="*/ 4132725 w 4143429"/>
              <a:gd name="connsiteY16" fmla="*/ 2284427 h 4143423"/>
              <a:gd name="connsiteX17" fmla="*/ 4127116 w 4143429"/>
              <a:gd name="connsiteY17" fmla="*/ 2321139 h 414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43429" h="4143423">
                <a:moveTo>
                  <a:pt x="4127116" y="2321139"/>
                </a:moveTo>
                <a:lnTo>
                  <a:pt x="3958232" y="2346944"/>
                </a:lnTo>
                <a:cubicBezTo>
                  <a:pt x="3149479" y="2512636"/>
                  <a:pt x="2512411" y="3150377"/>
                  <a:pt x="2346897" y="3959877"/>
                </a:cubicBezTo>
                <a:lnTo>
                  <a:pt x="2321441" y="4126808"/>
                </a:lnTo>
                <a:lnTo>
                  <a:pt x="2282596" y="4132732"/>
                </a:lnTo>
                <a:cubicBezTo>
                  <a:pt x="2212927" y="4139802"/>
                  <a:pt x="2142237" y="4143424"/>
                  <a:pt x="2070703" y="4143423"/>
                </a:cubicBezTo>
                <a:lnTo>
                  <a:pt x="0" y="4143423"/>
                </a:lnTo>
                <a:lnTo>
                  <a:pt x="0" y="2072724"/>
                </a:lnTo>
                <a:cubicBezTo>
                  <a:pt x="0" y="928175"/>
                  <a:pt x="927166" y="0"/>
                  <a:pt x="2070703" y="0"/>
                </a:cubicBezTo>
                <a:cubicBezTo>
                  <a:pt x="2142237" y="0"/>
                  <a:pt x="2212926" y="3626"/>
                  <a:pt x="2282597" y="10703"/>
                </a:cubicBezTo>
                <a:lnTo>
                  <a:pt x="2324788" y="17144"/>
                </a:lnTo>
                <a:lnTo>
                  <a:pt x="2353538" y="205678"/>
                </a:lnTo>
                <a:cubicBezTo>
                  <a:pt x="2519052" y="1015178"/>
                  <a:pt x="3156118" y="1652921"/>
                  <a:pt x="3964872" y="1818612"/>
                </a:cubicBezTo>
                <a:lnTo>
                  <a:pt x="4130136" y="1843864"/>
                </a:lnTo>
                <a:lnTo>
                  <a:pt x="4132726" y="1860830"/>
                </a:lnTo>
                <a:cubicBezTo>
                  <a:pt x="4139803" y="1930500"/>
                  <a:pt x="4143428" y="2001189"/>
                  <a:pt x="4143429" y="2072723"/>
                </a:cubicBezTo>
                <a:cubicBezTo>
                  <a:pt x="4143428" y="2144194"/>
                  <a:pt x="4139803" y="2214819"/>
                  <a:pt x="4132725" y="2284427"/>
                </a:cubicBezTo>
                <a:lnTo>
                  <a:pt x="4127116" y="2321139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C7AF99B-1C01-4940-9540-4B412F03BD82}"/>
              </a:ext>
            </a:extLst>
          </p:cNvPr>
          <p:cNvSpPr txBox="1"/>
          <p:nvPr/>
        </p:nvSpPr>
        <p:spPr>
          <a:xfrm>
            <a:off x="16999233" y="6065173"/>
            <a:ext cx="5559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9D836A-4CA3-0248-94F7-442992329AF2}"/>
              </a:ext>
            </a:extLst>
          </p:cNvPr>
          <p:cNvSpPr/>
          <p:nvPr/>
        </p:nvSpPr>
        <p:spPr>
          <a:xfrm>
            <a:off x="13171676" y="6580647"/>
            <a:ext cx="2240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F431B4-881F-A449-9353-72364A4152CD}"/>
              </a:ext>
            </a:extLst>
          </p:cNvPr>
          <p:cNvSpPr/>
          <p:nvPr/>
        </p:nvSpPr>
        <p:spPr>
          <a:xfrm>
            <a:off x="13171676" y="9090690"/>
            <a:ext cx="2240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4811B7-2B60-E047-825F-290A3E9DC9AD}"/>
              </a:ext>
            </a:extLst>
          </p:cNvPr>
          <p:cNvSpPr txBox="1"/>
          <p:nvPr/>
        </p:nvSpPr>
        <p:spPr>
          <a:xfrm>
            <a:off x="16999233" y="9327812"/>
            <a:ext cx="5559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2982263-6B5F-B34B-9F52-F75C24785563}"/>
              </a:ext>
            </a:extLst>
          </p:cNvPr>
          <p:cNvSpPr/>
          <p:nvPr/>
        </p:nvSpPr>
        <p:spPr>
          <a:xfrm>
            <a:off x="8960623" y="6580647"/>
            <a:ext cx="2240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EE7BDE2-A8F3-1C47-B8AC-4EDBFAA3B057}"/>
              </a:ext>
            </a:extLst>
          </p:cNvPr>
          <p:cNvSpPr/>
          <p:nvPr/>
        </p:nvSpPr>
        <p:spPr>
          <a:xfrm>
            <a:off x="8960623" y="9090690"/>
            <a:ext cx="2240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12042C-A393-1442-AF76-EC4F1994B444}"/>
              </a:ext>
            </a:extLst>
          </p:cNvPr>
          <p:cNvSpPr txBox="1"/>
          <p:nvPr/>
        </p:nvSpPr>
        <p:spPr>
          <a:xfrm>
            <a:off x="1819191" y="6065173"/>
            <a:ext cx="5559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219BBD2-0446-9749-9C0C-AEFDE5FC71F0}"/>
              </a:ext>
            </a:extLst>
          </p:cNvPr>
          <p:cNvSpPr txBox="1"/>
          <p:nvPr/>
        </p:nvSpPr>
        <p:spPr>
          <a:xfrm>
            <a:off x="1819191" y="9327812"/>
            <a:ext cx="5559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9250D5E-ED92-F847-8E36-8BEA6E08B03B}"/>
              </a:ext>
            </a:extLst>
          </p:cNvPr>
          <p:cNvGrpSpPr/>
          <p:nvPr/>
        </p:nvGrpSpPr>
        <p:grpSpPr>
          <a:xfrm>
            <a:off x="9682360" y="10020298"/>
            <a:ext cx="871218" cy="871214"/>
            <a:chOff x="4319588" y="2492375"/>
            <a:chExt cx="287338" cy="287338"/>
          </a:xfrm>
          <a:solidFill>
            <a:schemeClr val="accent3"/>
          </a:solidFill>
        </p:grpSpPr>
        <p:sp>
          <p:nvSpPr>
            <p:cNvPr id="139" name="Freeform 372">
              <a:extLst>
                <a:ext uri="{FF2B5EF4-FFF2-40B4-BE49-F238E27FC236}">
                  <a16:creationId xmlns:a16="http://schemas.microsoft.com/office/drawing/2014/main" id="{09F6A8F8-202F-B14A-AB8D-84DD63AC4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73">
              <a:extLst>
                <a:ext uri="{FF2B5EF4-FFF2-40B4-BE49-F238E27FC236}">
                  <a16:creationId xmlns:a16="http://schemas.microsoft.com/office/drawing/2014/main" id="{7BD673E1-7857-7D4F-A5DD-74FA18C36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7EA9D6E-11A9-8247-A0B9-8E139B363222}"/>
              </a:ext>
            </a:extLst>
          </p:cNvPr>
          <p:cNvGrpSpPr/>
          <p:nvPr/>
        </p:nvGrpSpPr>
        <p:grpSpPr>
          <a:xfrm>
            <a:off x="9817992" y="5445412"/>
            <a:ext cx="843890" cy="847589"/>
            <a:chOff x="9161458" y="1803401"/>
            <a:chExt cx="360368" cy="361949"/>
          </a:xfrm>
          <a:solidFill>
            <a:schemeClr val="accent4"/>
          </a:solidFill>
        </p:grpSpPr>
        <p:sp>
          <p:nvSpPr>
            <p:cNvPr id="142" name="Freeform 101">
              <a:extLst>
                <a:ext uri="{FF2B5EF4-FFF2-40B4-BE49-F238E27FC236}">
                  <a16:creationId xmlns:a16="http://schemas.microsoft.com/office/drawing/2014/main" id="{78CB65F4-7BDE-2749-A92A-603EF39B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02">
              <a:extLst>
                <a:ext uri="{FF2B5EF4-FFF2-40B4-BE49-F238E27FC236}">
                  <a16:creationId xmlns:a16="http://schemas.microsoft.com/office/drawing/2014/main" id="{0979DD99-D213-424D-AACB-F5A30B452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03">
              <a:extLst>
                <a:ext uri="{FF2B5EF4-FFF2-40B4-BE49-F238E27FC236}">
                  <a16:creationId xmlns:a16="http://schemas.microsoft.com/office/drawing/2014/main" id="{9D4EE224-6E73-1C4F-8AF7-6BC2BEB2F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5" name="Freeform 104">
              <a:extLst>
                <a:ext uri="{FF2B5EF4-FFF2-40B4-BE49-F238E27FC236}">
                  <a16:creationId xmlns:a16="http://schemas.microsoft.com/office/drawing/2014/main" id="{1B0750A2-6E2D-3C49-A9B6-0256D199C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6" name="Freeform 105">
              <a:extLst>
                <a:ext uri="{FF2B5EF4-FFF2-40B4-BE49-F238E27FC236}">
                  <a16:creationId xmlns:a16="http://schemas.microsoft.com/office/drawing/2014/main" id="{5735602C-0FC5-C94B-9A24-8CA0536A0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FA1CC47-9637-0A44-9078-AFE5D1613C6D}"/>
              </a:ext>
            </a:extLst>
          </p:cNvPr>
          <p:cNvGrpSpPr/>
          <p:nvPr/>
        </p:nvGrpSpPr>
        <p:grpSpPr>
          <a:xfrm>
            <a:off x="13648724" y="10192998"/>
            <a:ext cx="890820" cy="851577"/>
            <a:chOff x="4833935" y="3983047"/>
            <a:chExt cx="360361" cy="344489"/>
          </a:xfrm>
          <a:solidFill>
            <a:schemeClr val="accent2"/>
          </a:solidFill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6D31119-37ED-6540-839F-BF9E4B02A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3598A01E-C1DE-9B4B-BBC9-1DF237270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ADC02DF-B1F8-A84C-96C0-F50544C57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34BA103-0E56-0E4A-953B-EF71654CE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C47443-B837-E04D-8DEA-F25EE3E59DCE}"/>
              </a:ext>
            </a:extLst>
          </p:cNvPr>
          <p:cNvGrpSpPr/>
          <p:nvPr/>
        </p:nvGrpSpPr>
        <p:grpSpPr>
          <a:xfrm>
            <a:off x="13663546" y="5264747"/>
            <a:ext cx="1067795" cy="1072495"/>
            <a:chOff x="5554663" y="3971925"/>
            <a:chExt cx="360362" cy="361951"/>
          </a:xfrm>
          <a:solidFill>
            <a:schemeClr val="accent1"/>
          </a:solidFill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427BC419-167F-DB47-83F3-840C347A91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F027CD3-BD57-C247-B04B-4CE24ECEB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A58B9590-2BFF-4F48-A7F7-8DE50EA65EE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722327AE-5F08-8F42-8600-8E1E3AE7E44A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3316164E-A6FB-144C-8313-844778A0A84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953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636661-D289-354D-900E-63309CB426D7}"/>
              </a:ext>
            </a:extLst>
          </p:cNvPr>
          <p:cNvGrpSpPr/>
          <p:nvPr/>
        </p:nvGrpSpPr>
        <p:grpSpPr>
          <a:xfrm>
            <a:off x="1794736" y="4014984"/>
            <a:ext cx="20788171" cy="8182004"/>
            <a:chOff x="1794736" y="3612648"/>
            <a:chExt cx="20788171" cy="8182004"/>
          </a:xfrm>
        </p:grpSpPr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4BEF77CC-C97F-8746-8D48-40E6823EDEE6}"/>
                </a:ext>
              </a:extLst>
            </p:cNvPr>
            <p:cNvSpPr txBox="1">
              <a:spLocks/>
            </p:cNvSpPr>
            <p:nvPr/>
          </p:nvSpPr>
          <p:spPr>
            <a:xfrm>
              <a:off x="2139340" y="10282431"/>
              <a:ext cx="4027470" cy="15122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09311DB-5F7E-5F48-ABB6-51E156880CB9}"/>
                </a:ext>
              </a:extLst>
            </p:cNvPr>
            <p:cNvCxnSpPr/>
            <p:nvPr/>
          </p:nvCxnSpPr>
          <p:spPr>
            <a:xfrm>
              <a:off x="4141685" y="8306545"/>
              <a:ext cx="0" cy="18000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2D90C4D-352F-E24A-A21B-6A2838EF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106432" y="8306545"/>
              <a:ext cx="0" cy="9000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8B0FA8-9BD8-3741-9938-4C4BE6445177}"/>
                </a:ext>
              </a:extLst>
            </p:cNvPr>
            <p:cNvCxnSpPr/>
            <p:nvPr/>
          </p:nvCxnSpPr>
          <p:spPr>
            <a:xfrm>
              <a:off x="12257181" y="8306545"/>
              <a:ext cx="0" cy="18000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689FD52-10C1-9E44-8F54-F5339B5BAD28}"/>
                </a:ext>
              </a:extLst>
            </p:cNvPr>
            <p:cNvCxnSpPr>
              <a:cxnSpLocks/>
            </p:cNvCxnSpPr>
            <p:nvPr/>
          </p:nvCxnSpPr>
          <p:spPr>
            <a:xfrm>
              <a:off x="16221928" y="8306545"/>
              <a:ext cx="0" cy="9000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6C9FA9-B4A9-DD47-96A8-693FCC84B574}"/>
                </a:ext>
              </a:extLst>
            </p:cNvPr>
            <p:cNvCxnSpPr/>
            <p:nvPr/>
          </p:nvCxnSpPr>
          <p:spPr>
            <a:xfrm>
              <a:off x="20304319" y="8306545"/>
              <a:ext cx="0" cy="180008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C8B123A-A419-C643-B92A-0A10C9A9EA34}"/>
                </a:ext>
              </a:extLst>
            </p:cNvPr>
            <p:cNvSpPr/>
            <p:nvPr/>
          </p:nvSpPr>
          <p:spPr>
            <a:xfrm>
              <a:off x="5782270" y="4725814"/>
              <a:ext cx="706363" cy="2467565"/>
            </a:xfrm>
            <a:custGeom>
              <a:avLst/>
              <a:gdLst>
                <a:gd name="connsiteX0" fmla="*/ 353181 w 706363"/>
                <a:gd name="connsiteY0" fmla="*/ 0 h 2467565"/>
                <a:gd name="connsiteX1" fmla="*/ 423099 w 706363"/>
                <a:gd name="connsiteY1" fmla="*/ 115088 h 2467565"/>
                <a:gd name="connsiteX2" fmla="*/ 706363 w 706363"/>
                <a:gd name="connsiteY2" fmla="*/ 1233783 h 2467565"/>
                <a:gd name="connsiteX3" fmla="*/ 423099 w 706363"/>
                <a:gd name="connsiteY3" fmla="*/ 2352478 h 2467565"/>
                <a:gd name="connsiteX4" fmla="*/ 353181 w 706363"/>
                <a:gd name="connsiteY4" fmla="*/ 2467565 h 2467565"/>
                <a:gd name="connsiteX5" fmla="*/ 283264 w 706363"/>
                <a:gd name="connsiteY5" fmla="*/ 2352478 h 2467565"/>
                <a:gd name="connsiteX6" fmla="*/ 0 w 706363"/>
                <a:gd name="connsiteY6" fmla="*/ 1233783 h 2467565"/>
                <a:gd name="connsiteX7" fmla="*/ 283264 w 706363"/>
                <a:gd name="connsiteY7" fmla="*/ 115088 h 2467565"/>
                <a:gd name="connsiteX8" fmla="*/ 353181 w 706363"/>
                <a:gd name="connsiteY8" fmla="*/ 0 h 246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6363" h="2467565">
                  <a:moveTo>
                    <a:pt x="353181" y="0"/>
                  </a:moveTo>
                  <a:lnTo>
                    <a:pt x="423099" y="115088"/>
                  </a:lnTo>
                  <a:cubicBezTo>
                    <a:pt x="603749" y="447635"/>
                    <a:pt x="706363" y="828725"/>
                    <a:pt x="706363" y="1233783"/>
                  </a:cubicBezTo>
                  <a:cubicBezTo>
                    <a:pt x="706363" y="1638840"/>
                    <a:pt x="603749" y="2019931"/>
                    <a:pt x="423099" y="2352478"/>
                  </a:cubicBezTo>
                  <a:lnTo>
                    <a:pt x="353181" y="2467565"/>
                  </a:lnTo>
                  <a:lnTo>
                    <a:pt x="283264" y="2352478"/>
                  </a:lnTo>
                  <a:cubicBezTo>
                    <a:pt x="102613" y="2019931"/>
                    <a:pt x="0" y="1638840"/>
                    <a:pt x="0" y="1233783"/>
                  </a:cubicBezTo>
                  <a:cubicBezTo>
                    <a:pt x="0" y="828725"/>
                    <a:pt x="102613" y="447635"/>
                    <a:pt x="283264" y="115088"/>
                  </a:cubicBezTo>
                  <a:lnTo>
                    <a:pt x="3531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A9C5BDB0-E4D6-C449-BA9D-952E486A4446}"/>
                </a:ext>
              </a:extLst>
            </p:cNvPr>
            <p:cNvSpPr/>
            <p:nvPr/>
          </p:nvSpPr>
          <p:spPr>
            <a:xfrm>
              <a:off x="13829408" y="4725814"/>
              <a:ext cx="706363" cy="2467565"/>
            </a:xfrm>
            <a:custGeom>
              <a:avLst/>
              <a:gdLst>
                <a:gd name="connsiteX0" fmla="*/ 353182 w 706363"/>
                <a:gd name="connsiteY0" fmla="*/ 0 h 2467565"/>
                <a:gd name="connsiteX1" fmla="*/ 423099 w 706363"/>
                <a:gd name="connsiteY1" fmla="*/ 115088 h 2467565"/>
                <a:gd name="connsiteX2" fmla="*/ 706363 w 706363"/>
                <a:gd name="connsiteY2" fmla="*/ 1233783 h 2467565"/>
                <a:gd name="connsiteX3" fmla="*/ 423099 w 706363"/>
                <a:gd name="connsiteY3" fmla="*/ 2352478 h 2467565"/>
                <a:gd name="connsiteX4" fmla="*/ 353182 w 706363"/>
                <a:gd name="connsiteY4" fmla="*/ 2467565 h 2467565"/>
                <a:gd name="connsiteX5" fmla="*/ 283264 w 706363"/>
                <a:gd name="connsiteY5" fmla="*/ 2352478 h 2467565"/>
                <a:gd name="connsiteX6" fmla="*/ 0 w 706363"/>
                <a:gd name="connsiteY6" fmla="*/ 1233783 h 2467565"/>
                <a:gd name="connsiteX7" fmla="*/ 283264 w 706363"/>
                <a:gd name="connsiteY7" fmla="*/ 115088 h 2467565"/>
                <a:gd name="connsiteX8" fmla="*/ 353182 w 706363"/>
                <a:gd name="connsiteY8" fmla="*/ 0 h 246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6363" h="2467565">
                  <a:moveTo>
                    <a:pt x="353182" y="0"/>
                  </a:moveTo>
                  <a:lnTo>
                    <a:pt x="423099" y="115088"/>
                  </a:lnTo>
                  <a:cubicBezTo>
                    <a:pt x="603749" y="447635"/>
                    <a:pt x="706363" y="828725"/>
                    <a:pt x="706363" y="1233783"/>
                  </a:cubicBezTo>
                  <a:cubicBezTo>
                    <a:pt x="706363" y="1638840"/>
                    <a:pt x="603749" y="2019931"/>
                    <a:pt x="423099" y="2352478"/>
                  </a:cubicBezTo>
                  <a:lnTo>
                    <a:pt x="353182" y="2467565"/>
                  </a:lnTo>
                  <a:lnTo>
                    <a:pt x="283264" y="2352478"/>
                  </a:lnTo>
                  <a:cubicBezTo>
                    <a:pt x="102614" y="2019931"/>
                    <a:pt x="0" y="1638840"/>
                    <a:pt x="0" y="1233783"/>
                  </a:cubicBezTo>
                  <a:cubicBezTo>
                    <a:pt x="0" y="828725"/>
                    <a:pt x="102614" y="447635"/>
                    <a:pt x="283264" y="115088"/>
                  </a:cubicBezTo>
                  <a:lnTo>
                    <a:pt x="3531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0C81564-507D-6C4E-AD73-FDB20335C15D}"/>
                </a:ext>
              </a:extLst>
            </p:cNvPr>
            <p:cNvSpPr/>
            <p:nvPr/>
          </p:nvSpPr>
          <p:spPr>
            <a:xfrm>
              <a:off x="17889011" y="4785130"/>
              <a:ext cx="634292" cy="2348933"/>
            </a:xfrm>
            <a:custGeom>
              <a:avLst/>
              <a:gdLst>
                <a:gd name="connsiteX0" fmla="*/ 317146 w 634292"/>
                <a:gd name="connsiteY0" fmla="*/ 0 h 2348933"/>
                <a:gd name="connsiteX1" fmla="*/ 351028 w 634292"/>
                <a:gd name="connsiteY1" fmla="*/ 55772 h 2348933"/>
                <a:gd name="connsiteX2" fmla="*/ 634292 w 634292"/>
                <a:gd name="connsiteY2" fmla="*/ 1174467 h 2348933"/>
                <a:gd name="connsiteX3" fmla="*/ 351028 w 634292"/>
                <a:gd name="connsiteY3" fmla="*/ 2293162 h 2348933"/>
                <a:gd name="connsiteX4" fmla="*/ 317146 w 634292"/>
                <a:gd name="connsiteY4" fmla="*/ 2348933 h 2348933"/>
                <a:gd name="connsiteX5" fmla="*/ 283264 w 634292"/>
                <a:gd name="connsiteY5" fmla="*/ 2293162 h 2348933"/>
                <a:gd name="connsiteX6" fmla="*/ 0 w 634292"/>
                <a:gd name="connsiteY6" fmla="*/ 1174467 h 2348933"/>
                <a:gd name="connsiteX7" fmla="*/ 283264 w 634292"/>
                <a:gd name="connsiteY7" fmla="*/ 55772 h 2348933"/>
                <a:gd name="connsiteX8" fmla="*/ 317146 w 634292"/>
                <a:gd name="connsiteY8" fmla="*/ 0 h 234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292" h="2348933">
                  <a:moveTo>
                    <a:pt x="317146" y="0"/>
                  </a:moveTo>
                  <a:lnTo>
                    <a:pt x="351028" y="55772"/>
                  </a:lnTo>
                  <a:cubicBezTo>
                    <a:pt x="531678" y="388319"/>
                    <a:pt x="634292" y="769409"/>
                    <a:pt x="634292" y="1174467"/>
                  </a:cubicBezTo>
                  <a:cubicBezTo>
                    <a:pt x="634292" y="1579524"/>
                    <a:pt x="531678" y="1960615"/>
                    <a:pt x="351028" y="2293162"/>
                  </a:cubicBezTo>
                  <a:lnTo>
                    <a:pt x="317146" y="2348933"/>
                  </a:lnTo>
                  <a:lnTo>
                    <a:pt x="283264" y="2293162"/>
                  </a:lnTo>
                  <a:cubicBezTo>
                    <a:pt x="102614" y="1960615"/>
                    <a:pt x="0" y="1579524"/>
                    <a:pt x="0" y="1174467"/>
                  </a:cubicBezTo>
                  <a:cubicBezTo>
                    <a:pt x="0" y="769409"/>
                    <a:pt x="102614" y="388319"/>
                    <a:pt x="283264" y="55772"/>
                  </a:cubicBezTo>
                  <a:lnTo>
                    <a:pt x="31714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102FCAC1-C50B-F449-860F-1A98136529F8}"/>
                </a:ext>
              </a:extLst>
            </p:cNvPr>
            <p:cNvSpPr/>
            <p:nvPr/>
          </p:nvSpPr>
          <p:spPr>
            <a:xfrm>
              <a:off x="9841875" y="4785131"/>
              <a:ext cx="634291" cy="2348931"/>
            </a:xfrm>
            <a:custGeom>
              <a:avLst/>
              <a:gdLst>
                <a:gd name="connsiteX0" fmla="*/ 317145 w 634291"/>
                <a:gd name="connsiteY0" fmla="*/ 0 h 2348931"/>
                <a:gd name="connsiteX1" fmla="*/ 351027 w 634291"/>
                <a:gd name="connsiteY1" fmla="*/ 55771 h 2348931"/>
                <a:gd name="connsiteX2" fmla="*/ 634291 w 634291"/>
                <a:gd name="connsiteY2" fmla="*/ 1174466 h 2348931"/>
                <a:gd name="connsiteX3" fmla="*/ 351027 w 634291"/>
                <a:gd name="connsiteY3" fmla="*/ 2293161 h 2348931"/>
                <a:gd name="connsiteX4" fmla="*/ 317145 w 634291"/>
                <a:gd name="connsiteY4" fmla="*/ 2348931 h 2348931"/>
                <a:gd name="connsiteX5" fmla="*/ 283264 w 634291"/>
                <a:gd name="connsiteY5" fmla="*/ 2293161 h 2348931"/>
                <a:gd name="connsiteX6" fmla="*/ 0 w 634291"/>
                <a:gd name="connsiteY6" fmla="*/ 1174466 h 2348931"/>
                <a:gd name="connsiteX7" fmla="*/ 283264 w 634291"/>
                <a:gd name="connsiteY7" fmla="*/ 55771 h 2348931"/>
                <a:gd name="connsiteX8" fmla="*/ 317145 w 634291"/>
                <a:gd name="connsiteY8" fmla="*/ 0 h 23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291" h="2348931">
                  <a:moveTo>
                    <a:pt x="317145" y="0"/>
                  </a:moveTo>
                  <a:lnTo>
                    <a:pt x="351027" y="55771"/>
                  </a:lnTo>
                  <a:cubicBezTo>
                    <a:pt x="531677" y="388318"/>
                    <a:pt x="634291" y="769408"/>
                    <a:pt x="634291" y="1174466"/>
                  </a:cubicBezTo>
                  <a:cubicBezTo>
                    <a:pt x="634291" y="1579523"/>
                    <a:pt x="531677" y="1960614"/>
                    <a:pt x="351027" y="2293161"/>
                  </a:cubicBezTo>
                  <a:lnTo>
                    <a:pt x="317145" y="2348931"/>
                  </a:lnTo>
                  <a:lnTo>
                    <a:pt x="283264" y="2293161"/>
                  </a:lnTo>
                  <a:cubicBezTo>
                    <a:pt x="102614" y="1960614"/>
                    <a:pt x="0" y="1579523"/>
                    <a:pt x="0" y="1174466"/>
                  </a:cubicBezTo>
                  <a:cubicBezTo>
                    <a:pt x="0" y="769408"/>
                    <a:pt x="102614" y="388318"/>
                    <a:pt x="283264" y="55771"/>
                  </a:cubicBezTo>
                  <a:lnTo>
                    <a:pt x="31714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65DB85C4-71E4-CB46-BF42-C9581AEBCEBC}"/>
                </a:ext>
              </a:extLst>
            </p:cNvPr>
            <p:cNvSpPr/>
            <p:nvPr/>
          </p:nvSpPr>
          <p:spPr>
            <a:xfrm>
              <a:off x="4096055" y="8274800"/>
              <a:ext cx="93175" cy="31745"/>
            </a:xfrm>
            <a:custGeom>
              <a:avLst/>
              <a:gdLst>
                <a:gd name="connsiteX0" fmla="*/ 46620 w 93175"/>
                <a:gd name="connsiteY0" fmla="*/ 0 h 31745"/>
                <a:gd name="connsiteX1" fmla="*/ 83763 w 93175"/>
                <a:gd name="connsiteY1" fmla="*/ 15385 h 31745"/>
                <a:gd name="connsiteX2" fmla="*/ 93175 w 93175"/>
                <a:gd name="connsiteY2" fmla="*/ 29344 h 31745"/>
                <a:gd name="connsiteX3" fmla="*/ 45630 w 93175"/>
                <a:gd name="connsiteY3" fmla="*/ 31745 h 31745"/>
                <a:gd name="connsiteX4" fmla="*/ 0 w 93175"/>
                <a:gd name="connsiteY4" fmla="*/ 29441 h 31745"/>
                <a:gd name="connsiteX5" fmla="*/ 9477 w 93175"/>
                <a:gd name="connsiteY5" fmla="*/ 15385 h 31745"/>
                <a:gd name="connsiteX6" fmla="*/ 46620 w 93175"/>
                <a:gd name="connsiteY6" fmla="*/ 0 h 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75" h="31745">
                  <a:moveTo>
                    <a:pt x="46620" y="0"/>
                  </a:moveTo>
                  <a:cubicBezTo>
                    <a:pt x="61125" y="0"/>
                    <a:pt x="74257" y="5879"/>
                    <a:pt x="83763" y="15385"/>
                  </a:cubicBezTo>
                  <a:lnTo>
                    <a:pt x="93175" y="29344"/>
                  </a:lnTo>
                  <a:lnTo>
                    <a:pt x="45630" y="31745"/>
                  </a:lnTo>
                  <a:lnTo>
                    <a:pt x="0" y="29441"/>
                  </a:lnTo>
                  <a:lnTo>
                    <a:pt x="9477" y="15385"/>
                  </a:lnTo>
                  <a:cubicBezTo>
                    <a:pt x="18983" y="5879"/>
                    <a:pt x="32115" y="0"/>
                    <a:pt x="46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B55DDCE-4303-614D-A3A8-84FD920CC8C7}"/>
                </a:ext>
              </a:extLst>
            </p:cNvPr>
            <p:cNvSpPr/>
            <p:nvPr/>
          </p:nvSpPr>
          <p:spPr>
            <a:xfrm>
              <a:off x="8063718" y="8274800"/>
              <a:ext cx="93175" cy="31745"/>
            </a:xfrm>
            <a:custGeom>
              <a:avLst/>
              <a:gdLst>
                <a:gd name="connsiteX0" fmla="*/ 45944 w 93175"/>
                <a:gd name="connsiteY0" fmla="*/ 0 h 31745"/>
                <a:gd name="connsiteX1" fmla="*/ 83087 w 93175"/>
                <a:gd name="connsiteY1" fmla="*/ 15385 h 31745"/>
                <a:gd name="connsiteX2" fmla="*/ 93175 w 93175"/>
                <a:gd name="connsiteY2" fmla="*/ 30348 h 31745"/>
                <a:gd name="connsiteX3" fmla="*/ 65500 w 93175"/>
                <a:gd name="connsiteY3" fmla="*/ 31745 h 31745"/>
                <a:gd name="connsiteX4" fmla="*/ 0 w 93175"/>
                <a:gd name="connsiteY4" fmla="*/ 28438 h 31745"/>
                <a:gd name="connsiteX5" fmla="*/ 8801 w 93175"/>
                <a:gd name="connsiteY5" fmla="*/ 15385 h 31745"/>
                <a:gd name="connsiteX6" fmla="*/ 45944 w 93175"/>
                <a:gd name="connsiteY6" fmla="*/ 0 h 3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75" h="31745">
                  <a:moveTo>
                    <a:pt x="45944" y="0"/>
                  </a:moveTo>
                  <a:cubicBezTo>
                    <a:pt x="60449" y="0"/>
                    <a:pt x="73581" y="5879"/>
                    <a:pt x="83087" y="15385"/>
                  </a:cubicBezTo>
                  <a:lnTo>
                    <a:pt x="93175" y="30348"/>
                  </a:lnTo>
                  <a:lnTo>
                    <a:pt x="65500" y="31745"/>
                  </a:lnTo>
                  <a:lnTo>
                    <a:pt x="0" y="28438"/>
                  </a:lnTo>
                  <a:lnTo>
                    <a:pt x="8801" y="15385"/>
                  </a:lnTo>
                  <a:cubicBezTo>
                    <a:pt x="18307" y="5879"/>
                    <a:pt x="31439" y="0"/>
                    <a:pt x="45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B7AA63E-3A96-5C44-BF69-CB145100ACCF}"/>
                </a:ext>
              </a:extLst>
            </p:cNvPr>
            <p:cNvSpPr/>
            <p:nvPr/>
          </p:nvSpPr>
          <p:spPr>
            <a:xfrm>
              <a:off x="12211049" y="8274800"/>
              <a:ext cx="91711" cy="30623"/>
            </a:xfrm>
            <a:custGeom>
              <a:avLst/>
              <a:gdLst>
                <a:gd name="connsiteX0" fmla="*/ 47417 w 91711"/>
                <a:gd name="connsiteY0" fmla="*/ 0 h 30623"/>
                <a:gd name="connsiteX1" fmla="*/ 84560 w 91711"/>
                <a:gd name="connsiteY1" fmla="*/ 15385 h 30623"/>
                <a:gd name="connsiteX2" fmla="*/ 91711 w 91711"/>
                <a:gd name="connsiteY2" fmla="*/ 25992 h 30623"/>
                <a:gd name="connsiteX3" fmla="*/ 0 w 91711"/>
                <a:gd name="connsiteY3" fmla="*/ 30623 h 30623"/>
                <a:gd name="connsiteX4" fmla="*/ 10274 w 91711"/>
                <a:gd name="connsiteY4" fmla="*/ 15385 h 30623"/>
                <a:gd name="connsiteX5" fmla="*/ 47417 w 91711"/>
                <a:gd name="connsiteY5" fmla="*/ 0 h 3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11" h="30623">
                  <a:moveTo>
                    <a:pt x="47417" y="0"/>
                  </a:moveTo>
                  <a:cubicBezTo>
                    <a:pt x="61922" y="0"/>
                    <a:pt x="75054" y="5879"/>
                    <a:pt x="84560" y="15385"/>
                  </a:cubicBezTo>
                  <a:lnTo>
                    <a:pt x="91711" y="25992"/>
                  </a:lnTo>
                  <a:lnTo>
                    <a:pt x="0" y="30623"/>
                  </a:lnTo>
                  <a:lnTo>
                    <a:pt x="10274" y="15385"/>
                  </a:lnTo>
                  <a:cubicBezTo>
                    <a:pt x="19780" y="5879"/>
                    <a:pt x="32912" y="0"/>
                    <a:pt x="47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B0AEFAC-EA1F-614A-B98F-59855C9AB1A3}"/>
                </a:ext>
              </a:extLst>
            </p:cNvPr>
            <p:cNvSpPr/>
            <p:nvPr/>
          </p:nvSpPr>
          <p:spPr>
            <a:xfrm>
              <a:off x="16181140" y="8274800"/>
              <a:ext cx="92860" cy="31504"/>
            </a:xfrm>
            <a:custGeom>
              <a:avLst/>
              <a:gdLst>
                <a:gd name="connsiteX0" fmla="*/ 48011 w 92860"/>
                <a:gd name="connsiteY0" fmla="*/ 0 h 31504"/>
                <a:gd name="connsiteX1" fmla="*/ 85154 w 92860"/>
                <a:gd name="connsiteY1" fmla="*/ 15385 h 31504"/>
                <a:gd name="connsiteX2" fmla="*/ 92860 w 92860"/>
                <a:gd name="connsiteY2" fmla="*/ 26815 h 31504"/>
                <a:gd name="connsiteX3" fmla="*/ 0 w 92860"/>
                <a:gd name="connsiteY3" fmla="*/ 31504 h 31504"/>
                <a:gd name="connsiteX4" fmla="*/ 10868 w 92860"/>
                <a:gd name="connsiteY4" fmla="*/ 15385 h 31504"/>
                <a:gd name="connsiteX5" fmla="*/ 48011 w 92860"/>
                <a:gd name="connsiteY5" fmla="*/ 0 h 31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860" h="31504">
                  <a:moveTo>
                    <a:pt x="48011" y="0"/>
                  </a:moveTo>
                  <a:cubicBezTo>
                    <a:pt x="62516" y="0"/>
                    <a:pt x="75648" y="5879"/>
                    <a:pt x="85154" y="15385"/>
                  </a:cubicBezTo>
                  <a:lnTo>
                    <a:pt x="92860" y="26815"/>
                  </a:lnTo>
                  <a:lnTo>
                    <a:pt x="0" y="31504"/>
                  </a:lnTo>
                  <a:lnTo>
                    <a:pt x="10868" y="15385"/>
                  </a:lnTo>
                  <a:cubicBezTo>
                    <a:pt x="20374" y="5879"/>
                    <a:pt x="33506" y="0"/>
                    <a:pt x="480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AF66A40-61B2-424B-99DE-F3280719CA98}"/>
                </a:ext>
              </a:extLst>
            </p:cNvPr>
            <p:cNvSpPr/>
            <p:nvPr/>
          </p:nvSpPr>
          <p:spPr>
            <a:xfrm>
              <a:off x="20266460" y="8274800"/>
              <a:ext cx="91166" cy="30205"/>
            </a:xfrm>
            <a:custGeom>
              <a:avLst/>
              <a:gdLst>
                <a:gd name="connsiteX0" fmla="*/ 47136 w 91166"/>
                <a:gd name="connsiteY0" fmla="*/ 0 h 30205"/>
                <a:gd name="connsiteX1" fmla="*/ 84278 w 91166"/>
                <a:gd name="connsiteY1" fmla="*/ 15385 h 30205"/>
                <a:gd name="connsiteX2" fmla="*/ 91166 w 91166"/>
                <a:gd name="connsiteY2" fmla="*/ 25602 h 30205"/>
                <a:gd name="connsiteX3" fmla="*/ 0 w 91166"/>
                <a:gd name="connsiteY3" fmla="*/ 30205 h 30205"/>
                <a:gd name="connsiteX4" fmla="*/ 9992 w 91166"/>
                <a:gd name="connsiteY4" fmla="*/ 15385 h 30205"/>
                <a:gd name="connsiteX5" fmla="*/ 47136 w 91166"/>
                <a:gd name="connsiteY5" fmla="*/ 0 h 3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166" h="30205">
                  <a:moveTo>
                    <a:pt x="47136" y="0"/>
                  </a:moveTo>
                  <a:cubicBezTo>
                    <a:pt x="61640" y="0"/>
                    <a:pt x="74772" y="5879"/>
                    <a:pt x="84278" y="15385"/>
                  </a:cubicBezTo>
                  <a:lnTo>
                    <a:pt x="91166" y="25602"/>
                  </a:lnTo>
                  <a:lnTo>
                    <a:pt x="0" y="30205"/>
                  </a:lnTo>
                  <a:lnTo>
                    <a:pt x="9992" y="15385"/>
                  </a:lnTo>
                  <a:cubicBezTo>
                    <a:pt x="19498" y="5879"/>
                    <a:pt x="32630" y="0"/>
                    <a:pt x="47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1DBD491-ACD8-8242-A549-6C1537E01287}"/>
                </a:ext>
              </a:extLst>
            </p:cNvPr>
            <p:cNvSpPr/>
            <p:nvPr/>
          </p:nvSpPr>
          <p:spPr>
            <a:xfrm>
              <a:off x="1794736" y="3612648"/>
              <a:ext cx="4340714" cy="4691592"/>
            </a:xfrm>
            <a:custGeom>
              <a:avLst/>
              <a:gdLst>
                <a:gd name="connsiteX0" fmla="*/ 2346948 w 4340714"/>
                <a:gd name="connsiteY0" fmla="*/ 0 h 4691592"/>
                <a:gd name="connsiteX1" fmla="*/ 4293074 w 4340714"/>
                <a:gd name="connsiteY1" fmla="*/ 1034747 h 4691592"/>
                <a:gd name="connsiteX2" fmla="*/ 4340714 w 4340714"/>
                <a:gd name="connsiteY2" fmla="*/ 1113165 h 4691592"/>
                <a:gd name="connsiteX3" fmla="*/ 4270797 w 4340714"/>
                <a:gd name="connsiteY3" fmla="*/ 1228253 h 4691592"/>
                <a:gd name="connsiteX4" fmla="*/ 3987533 w 4340714"/>
                <a:gd name="connsiteY4" fmla="*/ 2346948 h 4691592"/>
                <a:gd name="connsiteX5" fmla="*/ 4270797 w 4340714"/>
                <a:gd name="connsiteY5" fmla="*/ 3465643 h 4691592"/>
                <a:gd name="connsiteX6" fmla="*/ 4340714 w 4340714"/>
                <a:gd name="connsiteY6" fmla="*/ 3580730 h 4691592"/>
                <a:gd name="connsiteX7" fmla="*/ 4293074 w 4340714"/>
                <a:gd name="connsiteY7" fmla="*/ 3659149 h 4691592"/>
                <a:gd name="connsiteX8" fmla="*/ 2586910 w 4340714"/>
                <a:gd name="connsiteY8" fmla="*/ 4681779 h 4691592"/>
                <a:gd name="connsiteX9" fmla="*/ 2394493 w 4340714"/>
                <a:gd name="connsiteY9" fmla="*/ 4691495 h 4691592"/>
                <a:gd name="connsiteX10" fmla="*/ 2385081 w 4340714"/>
                <a:gd name="connsiteY10" fmla="*/ 4677536 h 4691592"/>
                <a:gd name="connsiteX11" fmla="*/ 2347938 w 4340714"/>
                <a:gd name="connsiteY11" fmla="*/ 4662151 h 4691592"/>
                <a:gd name="connsiteX12" fmla="*/ 2310795 w 4340714"/>
                <a:gd name="connsiteY12" fmla="*/ 4677536 h 4691592"/>
                <a:gd name="connsiteX13" fmla="*/ 2301318 w 4340714"/>
                <a:gd name="connsiteY13" fmla="*/ 4691592 h 4691592"/>
                <a:gd name="connsiteX14" fmla="*/ 2106986 w 4340714"/>
                <a:gd name="connsiteY14" fmla="*/ 4681779 h 4691592"/>
                <a:gd name="connsiteX15" fmla="*/ 0 w 4340714"/>
                <a:gd name="connsiteY15" fmla="*/ 2346948 h 4691592"/>
                <a:gd name="connsiteX16" fmla="*/ 2346948 w 4340714"/>
                <a:gd name="connsiteY16" fmla="*/ 0 h 4691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40714" h="4691592">
                  <a:moveTo>
                    <a:pt x="2346948" y="0"/>
                  </a:moveTo>
                  <a:cubicBezTo>
                    <a:pt x="3157063" y="0"/>
                    <a:pt x="3871311" y="410455"/>
                    <a:pt x="4293074" y="1034747"/>
                  </a:cubicBezTo>
                  <a:lnTo>
                    <a:pt x="4340714" y="1113165"/>
                  </a:lnTo>
                  <a:lnTo>
                    <a:pt x="4270797" y="1228253"/>
                  </a:lnTo>
                  <a:cubicBezTo>
                    <a:pt x="4090146" y="1560800"/>
                    <a:pt x="3987533" y="1941890"/>
                    <a:pt x="3987533" y="2346948"/>
                  </a:cubicBezTo>
                  <a:cubicBezTo>
                    <a:pt x="3987533" y="2752005"/>
                    <a:pt x="4090146" y="3133096"/>
                    <a:pt x="4270797" y="3465643"/>
                  </a:cubicBezTo>
                  <a:lnTo>
                    <a:pt x="4340714" y="3580730"/>
                  </a:lnTo>
                  <a:lnTo>
                    <a:pt x="4293074" y="3659149"/>
                  </a:lnTo>
                  <a:cubicBezTo>
                    <a:pt x="3913487" y="4221012"/>
                    <a:pt x="3296987" y="4609666"/>
                    <a:pt x="2586910" y="4681779"/>
                  </a:cubicBezTo>
                  <a:lnTo>
                    <a:pt x="2394493" y="4691495"/>
                  </a:lnTo>
                  <a:lnTo>
                    <a:pt x="2385081" y="4677536"/>
                  </a:lnTo>
                  <a:cubicBezTo>
                    <a:pt x="2375575" y="4668030"/>
                    <a:pt x="2362443" y="4662151"/>
                    <a:pt x="2347938" y="4662151"/>
                  </a:cubicBezTo>
                  <a:cubicBezTo>
                    <a:pt x="2333433" y="4662151"/>
                    <a:pt x="2320301" y="4668030"/>
                    <a:pt x="2310795" y="4677536"/>
                  </a:cubicBezTo>
                  <a:lnTo>
                    <a:pt x="2301318" y="4691592"/>
                  </a:lnTo>
                  <a:lnTo>
                    <a:pt x="2106986" y="4681779"/>
                  </a:lnTo>
                  <a:cubicBezTo>
                    <a:pt x="923523" y="4561592"/>
                    <a:pt x="0" y="3562120"/>
                    <a:pt x="0" y="2346948"/>
                  </a:cubicBezTo>
                  <a:cubicBezTo>
                    <a:pt x="0" y="1050764"/>
                    <a:pt x="1050764" y="0"/>
                    <a:pt x="2346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C50855-826D-B14E-8F42-6AFC9237CF24}"/>
                </a:ext>
              </a:extLst>
            </p:cNvPr>
            <p:cNvSpPr/>
            <p:nvPr/>
          </p:nvSpPr>
          <p:spPr>
            <a:xfrm>
              <a:off x="6135451" y="3612649"/>
              <a:ext cx="4023569" cy="4692499"/>
            </a:xfrm>
            <a:custGeom>
              <a:avLst/>
              <a:gdLst>
                <a:gd name="connsiteX0" fmla="*/ 1993767 w 4023569"/>
                <a:gd name="connsiteY0" fmla="*/ 0 h 4692499"/>
                <a:gd name="connsiteX1" fmla="*/ 3939893 w 4023569"/>
                <a:gd name="connsiteY1" fmla="*/ 1034747 h 4692499"/>
                <a:gd name="connsiteX2" fmla="*/ 4023569 w 4023569"/>
                <a:gd name="connsiteY2" fmla="*/ 1172482 h 4692499"/>
                <a:gd name="connsiteX3" fmla="*/ 3989688 w 4023569"/>
                <a:gd name="connsiteY3" fmla="*/ 1228253 h 4692499"/>
                <a:gd name="connsiteX4" fmla="*/ 3706424 w 4023569"/>
                <a:gd name="connsiteY4" fmla="*/ 2346948 h 4692499"/>
                <a:gd name="connsiteX5" fmla="*/ 3989688 w 4023569"/>
                <a:gd name="connsiteY5" fmla="*/ 3465643 h 4692499"/>
                <a:gd name="connsiteX6" fmla="*/ 4023569 w 4023569"/>
                <a:gd name="connsiteY6" fmla="*/ 3521413 h 4692499"/>
                <a:gd name="connsiteX7" fmla="*/ 3939893 w 4023569"/>
                <a:gd name="connsiteY7" fmla="*/ 3659149 h 4692499"/>
                <a:gd name="connsiteX8" fmla="*/ 2233729 w 4023569"/>
                <a:gd name="connsiteY8" fmla="*/ 4681779 h 4692499"/>
                <a:gd name="connsiteX9" fmla="*/ 2021442 w 4023569"/>
                <a:gd name="connsiteY9" fmla="*/ 4692499 h 4692499"/>
                <a:gd name="connsiteX10" fmla="*/ 2011354 w 4023569"/>
                <a:gd name="connsiteY10" fmla="*/ 4677536 h 4692499"/>
                <a:gd name="connsiteX11" fmla="*/ 1974211 w 4023569"/>
                <a:gd name="connsiteY11" fmla="*/ 4662151 h 4692499"/>
                <a:gd name="connsiteX12" fmla="*/ 1937068 w 4023569"/>
                <a:gd name="connsiteY12" fmla="*/ 4677536 h 4692499"/>
                <a:gd name="connsiteX13" fmla="*/ 1928267 w 4023569"/>
                <a:gd name="connsiteY13" fmla="*/ 4690589 h 4692499"/>
                <a:gd name="connsiteX14" fmla="*/ 1753805 w 4023569"/>
                <a:gd name="connsiteY14" fmla="*/ 4681779 h 4692499"/>
                <a:gd name="connsiteX15" fmla="*/ 47641 w 4023569"/>
                <a:gd name="connsiteY15" fmla="*/ 3659149 h 4692499"/>
                <a:gd name="connsiteX16" fmla="*/ 0 w 4023569"/>
                <a:gd name="connsiteY16" fmla="*/ 3580730 h 4692499"/>
                <a:gd name="connsiteX17" fmla="*/ 69918 w 4023569"/>
                <a:gd name="connsiteY17" fmla="*/ 3465643 h 4692499"/>
                <a:gd name="connsiteX18" fmla="*/ 353182 w 4023569"/>
                <a:gd name="connsiteY18" fmla="*/ 2346948 h 4692499"/>
                <a:gd name="connsiteX19" fmla="*/ 69918 w 4023569"/>
                <a:gd name="connsiteY19" fmla="*/ 1228253 h 4692499"/>
                <a:gd name="connsiteX20" fmla="*/ 0 w 4023569"/>
                <a:gd name="connsiteY20" fmla="*/ 1113165 h 4692499"/>
                <a:gd name="connsiteX21" fmla="*/ 47641 w 4023569"/>
                <a:gd name="connsiteY21" fmla="*/ 1034747 h 4692499"/>
                <a:gd name="connsiteX22" fmla="*/ 1993767 w 4023569"/>
                <a:gd name="connsiteY22" fmla="*/ 0 h 4692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23569" h="4692499">
                  <a:moveTo>
                    <a:pt x="1993767" y="0"/>
                  </a:moveTo>
                  <a:cubicBezTo>
                    <a:pt x="2803882" y="0"/>
                    <a:pt x="3518130" y="410455"/>
                    <a:pt x="3939893" y="1034747"/>
                  </a:cubicBezTo>
                  <a:lnTo>
                    <a:pt x="4023569" y="1172482"/>
                  </a:lnTo>
                  <a:lnTo>
                    <a:pt x="3989688" y="1228253"/>
                  </a:lnTo>
                  <a:cubicBezTo>
                    <a:pt x="3809038" y="1560800"/>
                    <a:pt x="3706424" y="1941890"/>
                    <a:pt x="3706424" y="2346948"/>
                  </a:cubicBezTo>
                  <a:cubicBezTo>
                    <a:pt x="3706424" y="2752005"/>
                    <a:pt x="3809038" y="3133096"/>
                    <a:pt x="3989688" y="3465643"/>
                  </a:cubicBezTo>
                  <a:lnTo>
                    <a:pt x="4023569" y="3521413"/>
                  </a:lnTo>
                  <a:lnTo>
                    <a:pt x="3939893" y="3659149"/>
                  </a:lnTo>
                  <a:cubicBezTo>
                    <a:pt x="3560306" y="4221012"/>
                    <a:pt x="2943807" y="4609666"/>
                    <a:pt x="2233729" y="4681779"/>
                  </a:cubicBezTo>
                  <a:lnTo>
                    <a:pt x="2021442" y="4692499"/>
                  </a:lnTo>
                  <a:lnTo>
                    <a:pt x="2011354" y="4677536"/>
                  </a:lnTo>
                  <a:cubicBezTo>
                    <a:pt x="2001848" y="4668030"/>
                    <a:pt x="1988716" y="4662151"/>
                    <a:pt x="1974211" y="4662151"/>
                  </a:cubicBezTo>
                  <a:cubicBezTo>
                    <a:pt x="1959706" y="4662151"/>
                    <a:pt x="1946574" y="4668030"/>
                    <a:pt x="1937068" y="4677536"/>
                  </a:cubicBezTo>
                  <a:lnTo>
                    <a:pt x="1928267" y="4690589"/>
                  </a:lnTo>
                  <a:lnTo>
                    <a:pt x="1753805" y="4681779"/>
                  </a:lnTo>
                  <a:cubicBezTo>
                    <a:pt x="1043727" y="4609666"/>
                    <a:pt x="427228" y="4221012"/>
                    <a:pt x="47641" y="3659149"/>
                  </a:cubicBezTo>
                  <a:lnTo>
                    <a:pt x="0" y="3580730"/>
                  </a:lnTo>
                  <a:lnTo>
                    <a:pt x="69918" y="3465643"/>
                  </a:lnTo>
                  <a:cubicBezTo>
                    <a:pt x="250568" y="3133096"/>
                    <a:pt x="353182" y="2752005"/>
                    <a:pt x="353182" y="2346948"/>
                  </a:cubicBezTo>
                  <a:cubicBezTo>
                    <a:pt x="353182" y="1941890"/>
                    <a:pt x="250568" y="1560800"/>
                    <a:pt x="69918" y="1228253"/>
                  </a:cubicBezTo>
                  <a:lnTo>
                    <a:pt x="0" y="1113165"/>
                  </a:lnTo>
                  <a:lnTo>
                    <a:pt x="47641" y="1034747"/>
                  </a:lnTo>
                  <a:cubicBezTo>
                    <a:pt x="469404" y="410455"/>
                    <a:pt x="1183652" y="0"/>
                    <a:pt x="1993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F1098A5A-8A0C-804A-A585-C2F6EAC4ACDA}"/>
                </a:ext>
              </a:extLst>
            </p:cNvPr>
            <p:cNvSpPr/>
            <p:nvPr/>
          </p:nvSpPr>
          <p:spPr>
            <a:xfrm>
              <a:off x="10159019" y="3612648"/>
              <a:ext cx="4023570" cy="4693896"/>
            </a:xfrm>
            <a:custGeom>
              <a:avLst/>
              <a:gdLst>
                <a:gd name="connsiteX0" fmla="*/ 2029803 w 4023570"/>
                <a:gd name="connsiteY0" fmla="*/ 0 h 4693896"/>
                <a:gd name="connsiteX1" fmla="*/ 3975929 w 4023570"/>
                <a:gd name="connsiteY1" fmla="*/ 1034747 h 4693896"/>
                <a:gd name="connsiteX2" fmla="*/ 4023570 w 4023570"/>
                <a:gd name="connsiteY2" fmla="*/ 1113165 h 4693896"/>
                <a:gd name="connsiteX3" fmla="*/ 3953652 w 4023570"/>
                <a:gd name="connsiteY3" fmla="*/ 1228253 h 4693896"/>
                <a:gd name="connsiteX4" fmla="*/ 3670388 w 4023570"/>
                <a:gd name="connsiteY4" fmla="*/ 2346948 h 4693896"/>
                <a:gd name="connsiteX5" fmla="*/ 3953652 w 4023570"/>
                <a:gd name="connsiteY5" fmla="*/ 3465643 h 4693896"/>
                <a:gd name="connsiteX6" fmla="*/ 4023570 w 4023570"/>
                <a:gd name="connsiteY6" fmla="*/ 3580730 h 4693896"/>
                <a:gd name="connsiteX7" fmla="*/ 3975929 w 4023570"/>
                <a:gd name="connsiteY7" fmla="*/ 3659149 h 4693896"/>
                <a:gd name="connsiteX8" fmla="*/ 2269765 w 4023570"/>
                <a:gd name="connsiteY8" fmla="*/ 4681779 h 4693896"/>
                <a:gd name="connsiteX9" fmla="*/ 2143740 w 4023570"/>
                <a:gd name="connsiteY9" fmla="*/ 4688143 h 4693896"/>
                <a:gd name="connsiteX10" fmla="*/ 2136589 w 4023570"/>
                <a:gd name="connsiteY10" fmla="*/ 4677536 h 4693896"/>
                <a:gd name="connsiteX11" fmla="*/ 2099446 w 4023570"/>
                <a:gd name="connsiteY11" fmla="*/ 4662151 h 4693896"/>
                <a:gd name="connsiteX12" fmla="*/ 2062303 w 4023570"/>
                <a:gd name="connsiteY12" fmla="*/ 4677536 h 4693896"/>
                <a:gd name="connsiteX13" fmla="*/ 2052029 w 4023570"/>
                <a:gd name="connsiteY13" fmla="*/ 4692774 h 4693896"/>
                <a:gd name="connsiteX14" fmla="*/ 2029803 w 4023570"/>
                <a:gd name="connsiteY14" fmla="*/ 4693896 h 4693896"/>
                <a:gd name="connsiteX15" fmla="*/ 83677 w 4023570"/>
                <a:gd name="connsiteY15" fmla="*/ 3659149 h 4693896"/>
                <a:gd name="connsiteX16" fmla="*/ 0 w 4023570"/>
                <a:gd name="connsiteY16" fmla="*/ 3521413 h 4693896"/>
                <a:gd name="connsiteX17" fmla="*/ 33882 w 4023570"/>
                <a:gd name="connsiteY17" fmla="*/ 3465643 h 4693896"/>
                <a:gd name="connsiteX18" fmla="*/ 317146 w 4023570"/>
                <a:gd name="connsiteY18" fmla="*/ 2346948 h 4693896"/>
                <a:gd name="connsiteX19" fmla="*/ 33882 w 4023570"/>
                <a:gd name="connsiteY19" fmla="*/ 1228253 h 4693896"/>
                <a:gd name="connsiteX20" fmla="*/ 0 w 4023570"/>
                <a:gd name="connsiteY20" fmla="*/ 1172482 h 4693896"/>
                <a:gd name="connsiteX21" fmla="*/ 83677 w 4023570"/>
                <a:gd name="connsiteY21" fmla="*/ 1034747 h 4693896"/>
                <a:gd name="connsiteX22" fmla="*/ 2029803 w 4023570"/>
                <a:gd name="connsiteY22" fmla="*/ 0 h 469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23570" h="4693896">
                  <a:moveTo>
                    <a:pt x="2029803" y="0"/>
                  </a:moveTo>
                  <a:cubicBezTo>
                    <a:pt x="2839918" y="0"/>
                    <a:pt x="3554166" y="410455"/>
                    <a:pt x="3975929" y="1034747"/>
                  </a:cubicBezTo>
                  <a:lnTo>
                    <a:pt x="4023570" y="1113165"/>
                  </a:lnTo>
                  <a:lnTo>
                    <a:pt x="3953652" y="1228253"/>
                  </a:lnTo>
                  <a:cubicBezTo>
                    <a:pt x="3773002" y="1560800"/>
                    <a:pt x="3670388" y="1941890"/>
                    <a:pt x="3670388" y="2346948"/>
                  </a:cubicBezTo>
                  <a:cubicBezTo>
                    <a:pt x="3670388" y="2752005"/>
                    <a:pt x="3773002" y="3133096"/>
                    <a:pt x="3953652" y="3465643"/>
                  </a:cubicBezTo>
                  <a:lnTo>
                    <a:pt x="4023570" y="3580730"/>
                  </a:lnTo>
                  <a:lnTo>
                    <a:pt x="3975929" y="3659149"/>
                  </a:lnTo>
                  <a:cubicBezTo>
                    <a:pt x="3596342" y="4221012"/>
                    <a:pt x="2979843" y="4609666"/>
                    <a:pt x="2269765" y="4681779"/>
                  </a:cubicBezTo>
                  <a:lnTo>
                    <a:pt x="2143740" y="4688143"/>
                  </a:lnTo>
                  <a:lnTo>
                    <a:pt x="2136589" y="4677536"/>
                  </a:lnTo>
                  <a:cubicBezTo>
                    <a:pt x="2127083" y="4668030"/>
                    <a:pt x="2113951" y="4662151"/>
                    <a:pt x="2099446" y="4662151"/>
                  </a:cubicBezTo>
                  <a:cubicBezTo>
                    <a:pt x="2084941" y="4662151"/>
                    <a:pt x="2071809" y="4668030"/>
                    <a:pt x="2062303" y="4677536"/>
                  </a:cubicBezTo>
                  <a:lnTo>
                    <a:pt x="2052029" y="4692774"/>
                  </a:lnTo>
                  <a:lnTo>
                    <a:pt x="2029803" y="4693896"/>
                  </a:lnTo>
                  <a:cubicBezTo>
                    <a:pt x="1219688" y="4693896"/>
                    <a:pt x="505440" y="4283441"/>
                    <a:pt x="83677" y="3659149"/>
                  </a:cubicBezTo>
                  <a:lnTo>
                    <a:pt x="0" y="3521413"/>
                  </a:lnTo>
                  <a:lnTo>
                    <a:pt x="33882" y="3465643"/>
                  </a:lnTo>
                  <a:cubicBezTo>
                    <a:pt x="214532" y="3133096"/>
                    <a:pt x="317146" y="2752005"/>
                    <a:pt x="317146" y="2346948"/>
                  </a:cubicBezTo>
                  <a:cubicBezTo>
                    <a:pt x="317146" y="1941890"/>
                    <a:pt x="214532" y="1560800"/>
                    <a:pt x="33882" y="1228253"/>
                  </a:cubicBezTo>
                  <a:lnTo>
                    <a:pt x="0" y="1172482"/>
                  </a:lnTo>
                  <a:lnTo>
                    <a:pt x="83677" y="1034747"/>
                  </a:lnTo>
                  <a:cubicBezTo>
                    <a:pt x="505440" y="410455"/>
                    <a:pt x="1219688" y="0"/>
                    <a:pt x="2029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4C50A95-EA2A-1746-84A8-A105C9A81D5B}"/>
                </a:ext>
              </a:extLst>
            </p:cNvPr>
            <p:cNvSpPr/>
            <p:nvPr/>
          </p:nvSpPr>
          <p:spPr>
            <a:xfrm>
              <a:off x="14182589" y="3612648"/>
              <a:ext cx="4023568" cy="4693896"/>
            </a:xfrm>
            <a:custGeom>
              <a:avLst/>
              <a:gdLst>
                <a:gd name="connsiteX0" fmla="*/ 1993766 w 4023568"/>
                <a:gd name="connsiteY0" fmla="*/ 0 h 4693896"/>
                <a:gd name="connsiteX1" fmla="*/ 3939892 w 4023568"/>
                <a:gd name="connsiteY1" fmla="*/ 1034747 h 4693896"/>
                <a:gd name="connsiteX2" fmla="*/ 4023568 w 4023568"/>
                <a:gd name="connsiteY2" fmla="*/ 1172481 h 4693896"/>
                <a:gd name="connsiteX3" fmla="*/ 3989686 w 4023568"/>
                <a:gd name="connsiteY3" fmla="*/ 1228253 h 4693896"/>
                <a:gd name="connsiteX4" fmla="*/ 3706422 w 4023568"/>
                <a:gd name="connsiteY4" fmla="*/ 2346948 h 4693896"/>
                <a:gd name="connsiteX5" fmla="*/ 3989686 w 4023568"/>
                <a:gd name="connsiteY5" fmla="*/ 3465643 h 4693896"/>
                <a:gd name="connsiteX6" fmla="*/ 4023568 w 4023568"/>
                <a:gd name="connsiteY6" fmla="*/ 3521414 h 4693896"/>
                <a:gd name="connsiteX7" fmla="*/ 3939892 w 4023568"/>
                <a:gd name="connsiteY7" fmla="*/ 3659149 h 4693896"/>
                <a:gd name="connsiteX8" fmla="*/ 2233728 w 4023568"/>
                <a:gd name="connsiteY8" fmla="*/ 4681779 h 4693896"/>
                <a:gd name="connsiteX9" fmla="*/ 2091410 w 4023568"/>
                <a:gd name="connsiteY9" fmla="*/ 4688966 h 4693896"/>
                <a:gd name="connsiteX10" fmla="*/ 2083704 w 4023568"/>
                <a:gd name="connsiteY10" fmla="*/ 4677536 h 4693896"/>
                <a:gd name="connsiteX11" fmla="*/ 2046561 w 4023568"/>
                <a:gd name="connsiteY11" fmla="*/ 4662151 h 4693896"/>
                <a:gd name="connsiteX12" fmla="*/ 2009418 w 4023568"/>
                <a:gd name="connsiteY12" fmla="*/ 4677536 h 4693896"/>
                <a:gd name="connsiteX13" fmla="*/ 1998550 w 4023568"/>
                <a:gd name="connsiteY13" fmla="*/ 4693655 h 4693896"/>
                <a:gd name="connsiteX14" fmla="*/ 1993766 w 4023568"/>
                <a:gd name="connsiteY14" fmla="*/ 4693896 h 4693896"/>
                <a:gd name="connsiteX15" fmla="*/ 47640 w 4023568"/>
                <a:gd name="connsiteY15" fmla="*/ 3659149 h 4693896"/>
                <a:gd name="connsiteX16" fmla="*/ 0 w 4023568"/>
                <a:gd name="connsiteY16" fmla="*/ 3580730 h 4693896"/>
                <a:gd name="connsiteX17" fmla="*/ 69917 w 4023568"/>
                <a:gd name="connsiteY17" fmla="*/ 3465643 h 4693896"/>
                <a:gd name="connsiteX18" fmla="*/ 353181 w 4023568"/>
                <a:gd name="connsiteY18" fmla="*/ 2346948 h 4693896"/>
                <a:gd name="connsiteX19" fmla="*/ 69917 w 4023568"/>
                <a:gd name="connsiteY19" fmla="*/ 1228253 h 4693896"/>
                <a:gd name="connsiteX20" fmla="*/ 0 w 4023568"/>
                <a:gd name="connsiteY20" fmla="*/ 1113165 h 4693896"/>
                <a:gd name="connsiteX21" fmla="*/ 47640 w 4023568"/>
                <a:gd name="connsiteY21" fmla="*/ 1034747 h 4693896"/>
                <a:gd name="connsiteX22" fmla="*/ 1993766 w 4023568"/>
                <a:gd name="connsiteY22" fmla="*/ 0 h 469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23568" h="4693896">
                  <a:moveTo>
                    <a:pt x="1993766" y="0"/>
                  </a:moveTo>
                  <a:cubicBezTo>
                    <a:pt x="2803882" y="0"/>
                    <a:pt x="3518128" y="410455"/>
                    <a:pt x="3939892" y="1034747"/>
                  </a:cubicBezTo>
                  <a:lnTo>
                    <a:pt x="4023568" y="1172481"/>
                  </a:lnTo>
                  <a:lnTo>
                    <a:pt x="3989686" y="1228253"/>
                  </a:lnTo>
                  <a:cubicBezTo>
                    <a:pt x="3809036" y="1560800"/>
                    <a:pt x="3706422" y="1941890"/>
                    <a:pt x="3706422" y="2346948"/>
                  </a:cubicBezTo>
                  <a:cubicBezTo>
                    <a:pt x="3706422" y="2752005"/>
                    <a:pt x="3809036" y="3133096"/>
                    <a:pt x="3989686" y="3465643"/>
                  </a:cubicBezTo>
                  <a:lnTo>
                    <a:pt x="4023568" y="3521414"/>
                  </a:lnTo>
                  <a:lnTo>
                    <a:pt x="3939892" y="3659149"/>
                  </a:lnTo>
                  <a:cubicBezTo>
                    <a:pt x="3560306" y="4221012"/>
                    <a:pt x="2943806" y="4609666"/>
                    <a:pt x="2233728" y="4681779"/>
                  </a:cubicBezTo>
                  <a:lnTo>
                    <a:pt x="2091410" y="4688966"/>
                  </a:lnTo>
                  <a:lnTo>
                    <a:pt x="2083704" y="4677536"/>
                  </a:lnTo>
                  <a:cubicBezTo>
                    <a:pt x="2074198" y="4668030"/>
                    <a:pt x="2061066" y="4662151"/>
                    <a:pt x="2046561" y="4662151"/>
                  </a:cubicBezTo>
                  <a:cubicBezTo>
                    <a:pt x="2032056" y="4662151"/>
                    <a:pt x="2018924" y="4668030"/>
                    <a:pt x="2009418" y="4677536"/>
                  </a:cubicBezTo>
                  <a:lnTo>
                    <a:pt x="1998550" y="4693655"/>
                  </a:lnTo>
                  <a:lnTo>
                    <a:pt x="1993766" y="4693896"/>
                  </a:lnTo>
                  <a:cubicBezTo>
                    <a:pt x="1183651" y="4693896"/>
                    <a:pt x="469403" y="4283441"/>
                    <a:pt x="47640" y="3659149"/>
                  </a:cubicBezTo>
                  <a:lnTo>
                    <a:pt x="0" y="3580730"/>
                  </a:lnTo>
                  <a:lnTo>
                    <a:pt x="69917" y="3465643"/>
                  </a:lnTo>
                  <a:cubicBezTo>
                    <a:pt x="250567" y="3133096"/>
                    <a:pt x="353181" y="2752005"/>
                    <a:pt x="353181" y="2346948"/>
                  </a:cubicBezTo>
                  <a:cubicBezTo>
                    <a:pt x="353181" y="1941890"/>
                    <a:pt x="250567" y="1560800"/>
                    <a:pt x="69917" y="1228253"/>
                  </a:cubicBezTo>
                  <a:lnTo>
                    <a:pt x="0" y="1113165"/>
                  </a:lnTo>
                  <a:lnTo>
                    <a:pt x="47640" y="1034747"/>
                  </a:lnTo>
                  <a:cubicBezTo>
                    <a:pt x="469403" y="410455"/>
                    <a:pt x="1183651" y="0"/>
                    <a:pt x="1993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D942157-74C2-5144-9BBF-AC9497F5DD59}"/>
                </a:ext>
              </a:extLst>
            </p:cNvPr>
            <p:cNvSpPr/>
            <p:nvPr/>
          </p:nvSpPr>
          <p:spPr>
            <a:xfrm>
              <a:off x="18206157" y="3612648"/>
              <a:ext cx="4376750" cy="4693896"/>
            </a:xfrm>
            <a:custGeom>
              <a:avLst/>
              <a:gdLst>
                <a:gd name="connsiteX0" fmla="*/ 2029802 w 4376750"/>
                <a:gd name="connsiteY0" fmla="*/ 0 h 4693896"/>
                <a:gd name="connsiteX1" fmla="*/ 4376750 w 4376750"/>
                <a:gd name="connsiteY1" fmla="*/ 2346948 h 4693896"/>
                <a:gd name="connsiteX2" fmla="*/ 2269764 w 4376750"/>
                <a:gd name="connsiteY2" fmla="*/ 4681779 h 4693896"/>
                <a:gd name="connsiteX3" fmla="*/ 2151468 w 4376750"/>
                <a:gd name="connsiteY3" fmla="*/ 4687753 h 4693896"/>
                <a:gd name="connsiteX4" fmla="*/ 2144580 w 4376750"/>
                <a:gd name="connsiteY4" fmla="*/ 4677536 h 4693896"/>
                <a:gd name="connsiteX5" fmla="*/ 2107438 w 4376750"/>
                <a:gd name="connsiteY5" fmla="*/ 4662151 h 4693896"/>
                <a:gd name="connsiteX6" fmla="*/ 2070294 w 4376750"/>
                <a:gd name="connsiteY6" fmla="*/ 4677536 h 4693896"/>
                <a:gd name="connsiteX7" fmla="*/ 2060302 w 4376750"/>
                <a:gd name="connsiteY7" fmla="*/ 4692356 h 4693896"/>
                <a:gd name="connsiteX8" fmla="*/ 2029802 w 4376750"/>
                <a:gd name="connsiteY8" fmla="*/ 4693896 h 4693896"/>
                <a:gd name="connsiteX9" fmla="*/ 83676 w 4376750"/>
                <a:gd name="connsiteY9" fmla="*/ 3659149 h 4693896"/>
                <a:gd name="connsiteX10" fmla="*/ 0 w 4376750"/>
                <a:gd name="connsiteY10" fmla="*/ 3521414 h 4693896"/>
                <a:gd name="connsiteX11" fmla="*/ 33882 w 4376750"/>
                <a:gd name="connsiteY11" fmla="*/ 3465643 h 4693896"/>
                <a:gd name="connsiteX12" fmla="*/ 317146 w 4376750"/>
                <a:gd name="connsiteY12" fmla="*/ 2346948 h 4693896"/>
                <a:gd name="connsiteX13" fmla="*/ 33882 w 4376750"/>
                <a:gd name="connsiteY13" fmla="*/ 1228253 h 4693896"/>
                <a:gd name="connsiteX14" fmla="*/ 0 w 4376750"/>
                <a:gd name="connsiteY14" fmla="*/ 1172481 h 4693896"/>
                <a:gd name="connsiteX15" fmla="*/ 83676 w 4376750"/>
                <a:gd name="connsiteY15" fmla="*/ 1034747 h 4693896"/>
                <a:gd name="connsiteX16" fmla="*/ 2029802 w 4376750"/>
                <a:gd name="connsiteY16" fmla="*/ 0 h 469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6750" h="4693896">
                  <a:moveTo>
                    <a:pt x="2029802" y="0"/>
                  </a:moveTo>
                  <a:cubicBezTo>
                    <a:pt x="3325986" y="0"/>
                    <a:pt x="4376750" y="1050764"/>
                    <a:pt x="4376750" y="2346948"/>
                  </a:cubicBezTo>
                  <a:cubicBezTo>
                    <a:pt x="4376750" y="3562120"/>
                    <a:pt x="3453226" y="4561592"/>
                    <a:pt x="2269764" y="4681779"/>
                  </a:cubicBezTo>
                  <a:lnTo>
                    <a:pt x="2151468" y="4687753"/>
                  </a:lnTo>
                  <a:lnTo>
                    <a:pt x="2144580" y="4677536"/>
                  </a:lnTo>
                  <a:cubicBezTo>
                    <a:pt x="2135074" y="4668030"/>
                    <a:pt x="2121942" y="4662151"/>
                    <a:pt x="2107438" y="4662151"/>
                  </a:cubicBezTo>
                  <a:cubicBezTo>
                    <a:pt x="2092932" y="4662151"/>
                    <a:pt x="2079800" y="4668030"/>
                    <a:pt x="2070294" y="4677536"/>
                  </a:cubicBezTo>
                  <a:lnTo>
                    <a:pt x="2060302" y="4692356"/>
                  </a:lnTo>
                  <a:lnTo>
                    <a:pt x="2029802" y="4693896"/>
                  </a:lnTo>
                  <a:cubicBezTo>
                    <a:pt x="1219686" y="4693896"/>
                    <a:pt x="505440" y="4283441"/>
                    <a:pt x="83676" y="3659149"/>
                  </a:cubicBezTo>
                  <a:lnTo>
                    <a:pt x="0" y="3521414"/>
                  </a:lnTo>
                  <a:lnTo>
                    <a:pt x="33882" y="3465643"/>
                  </a:lnTo>
                  <a:cubicBezTo>
                    <a:pt x="214532" y="3133096"/>
                    <a:pt x="317146" y="2752005"/>
                    <a:pt x="317146" y="2346948"/>
                  </a:cubicBezTo>
                  <a:cubicBezTo>
                    <a:pt x="317146" y="1941890"/>
                    <a:pt x="214532" y="1560800"/>
                    <a:pt x="33882" y="1228253"/>
                  </a:cubicBezTo>
                  <a:lnTo>
                    <a:pt x="0" y="1172481"/>
                  </a:lnTo>
                  <a:lnTo>
                    <a:pt x="83676" y="1034747"/>
                  </a:lnTo>
                  <a:cubicBezTo>
                    <a:pt x="505440" y="410455"/>
                    <a:pt x="1219686" y="0"/>
                    <a:pt x="20298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C31F272-91A6-B94F-B7B5-45A12389246E}"/>
                </a:ext>
              </a:extLst>
            </p:cNvPr>
            <p:cNvSpPr/>
            <p:nvPr/>
          </p:nvSpPr>
          <p:spPr>
            <a:xfrm>
              <a:off x="20261067" y="8300402"/>
              <a:ext cx="105056" cy="79452"/>
            </a:xfrm>
            <a:custGeom>
              <a:avLst/>
              <a:gdLst>
                <a:gd name="connsiteX0" fmla="*/ 96558 w 105056"/>
                <a:gd name="connsiteY0" fmla="*/ 0 h 79452"/>
                <a:gd name="connsiteX1" fmla="*/ 100928 w 105056"/>
                <a:gd name="connsiteY1" fmla="*/ 6479 h 79452"/>
                <a:gd name="connsiteX2" fmla="*/ 105056 w 105056"/>
                <a:gd name="connsiteY2" fmla="*/ 26925 h 79452"/>
                <a:gd name="connsiteX3" fmla="*/ 52528 w 105056"/>
                <a:gd name="connsiteY3" fmla="*/ 79452 h 79452"/>
                <a:gd name="connsiteX4" fmla="*/ 0 w 105056"/>
                <a:gd name="connsiteY4" fmla="*/ 26925 h 79452"/>
                <a:gd name="connsiteX5" fmla="*/ 4128 w 105056"/>
                <a:gd name="connsiteY5" fmla="*/ 6479 h 79452"/>
                <a:gd name="connsiteX6" fmla="*/ 5392 w 105056"/>
                <a:gd name="connsiteY6" fmla="*/ 4603 h 79452"/>
                <a:gd name="connsiteX7" fmla="*/ 96558 w 105056"/>
                <a:gd name="connsiteY7" fmla="*/ 0 h 7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056" h="79452">
                  <a:moveTo>
                    <a:pt x="96558" y="0"/>
                  </a:moveTo>
                  <a:lnTo>
                    <a:pt x="100928" y="6479"/>
                  </a:lnTo>
                  <a:cubicBezTo>
                    <a:pt x="103586" y="12764"/>
                    <a:pt x="105056" y="19673"/>
                    <a:pt x="105056" y="26925"/>
                  </a:cubicBezTo>
                  <a:cubicBezTo>
                    <a:pt x="105056" y="55935"/>
                    <a:pt x="81536" y="79452"/>
                    <a:pt x="52528" y="79452"/>
                  </a:cubicBezTo>
                  <a:cubicBezTo>
                    <a:pt x="23516" y="79452"/>
                    <a:pt x="0" y="55935"/>
                    <a:pt x="0" y="26925"/>
                  </a:cubicBezTo>
                  <a:cubicBezTo>
                    <a:pt x="0" y="19673"/>
                    <a:pt x="1470" y="12764"/>
                    <a:pt x="4128" y="6479"/>
                  </a:cubicBezTo>
                  <a:lnTo>
                    <a:pt x="5392" y="4603"/>
                  </a:lnTo>
                  <a:lnTo>
                    <a:pt x="965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62E5813-C591-874D-B92E-4F707DCE1C05}"/>
                </a:ext>
              </a:extLst>
            </p:cNvPr>
            <p:cNvSpPr/>
            <p:nvPr/>
          </p:nvSpPr>
          <p:spPr>
            <a:xfrm>
              <a:off x="12205937" y="8300792"/>
              <a:ext cx="105056" cy="79062"/>
            </a:xfrm>
            <a:custGeom>
              <a:avLst/>
              <a:gdLst>
                <a:gd name="connsiteX0" fmla="*/ 96822 w 105056"/>
                <a:gd name="connsiteY0" fmla="*/ 0 h 79062"/>
                <a:gd name="connsiteX1" fmla="*/ 100928 w 105056"/>
                <a:gd name="connsiteY1" fmla="*/ 6089 h 79062"/>
                <a:gd name="connsiteX2" fmla="*/ 105056 w 105056"/>
                <a:gd name="connsiteY2" fmla="*/ 26535 h 79062"/>
                <a:gd name="connsiteX3" fmla="*/ 52528 w 105056"/>
                <a:gd name="connsiteY3" fmla="*/ 79062 h 79062"/>
                <a:gd name="connsiteX4" fmla="*/ 0 w 105056"/>
                <a:gd name="connsiteY4" fmla="*/ 26535 h 79062"/>
                <a:gd name="connsiteX5" fmla="*/ 4128 w 105056"/>
                <a:gd name="connsiteY5" fmla="*/ 6089 h 79062"/>
                <a:gd name="connsiteX6" fmla="*/ 5111 w 105056"/>
                <a:gd name="connsiteY6" fmla="*/ 4631 h 79062"/>
                <a:gd name="connsiteX7" fmla="*/ 96822 w 105056"/>
                <a:gd name="connsiteY7" fmla="*/ 0 h 7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056" h="79062">
                  <a:moveTo>
                    <a:pt x="96822" y="0"/>
                  </a:moveTo>
                  <a:lnTo>
                    <a:pt x="100928" y="6089"/>
                  </a:lnTo>
                  <a:cubicBezTo>
                    <a:pt x="103586" y="12374"/>
                    <a:pt x="105056" y="19283"/>
                    <a:pt x="105056" y="26535"/>
                  </a:cubicBezTo>
                  <a:cubicBezTo>
                    <a:pt x="105056" y="55545"/>
                    <a:pt x="81538" y="79062"/>
                    <a:pt x="52528" y="79062"/>
                  </a:cubicBezTo>
                  <a:cubicBezTo>
                    <a:pt x="23518" y="79062"/>
                    <a:pt x="0" y="55545"/>
                    <a:pt x="0" y="26535"/>
                  </a:cubicBezTo>
                  <a:cubicBezTo>
                    <a:pt x="0" y="19283"/>
                    <a:pt x="1470" y="12374"/>
                    <a:pt x="4128" y="6089"/>
                  </a:cubicBezTo>
                  <a:lnTo>
                    <a:pt x="5111" y="4631"/>
                  </a:lnTo>
                  <a:lnTo>
                    <a:pt x="96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5618047-3D20-D748-952B-3F6BB84DFEAA}"/>
                </a:ext>
              </a:extLst>
            </p:cNvPr>
            <p:cNvSpPr/>
            <p:nvPr/>
          </p:nvSpPr>
          <p:spPr>
            <a:xfrm>
              <a:off x="16176622" y="8301615"/>
              <a:ext cx="105056" cy="78239"/>
            </a:xfrm>
            <a:custGeom>
              <a:avLst/>
              <a:gdLst>
                <a:gd name="connsiteX0" fmla="*/ 97377 w 105056"/>
                <a:gd name="connsiteY0" fmla="*/ 0 h 78239"/>
                <a:gd name="connsiteX1" fmla="*/ 100928 w 105056"/>
                <a:gd name="connsiteY1" fmla="*/ 5266 h 78239"/>
                <a:gd name="connsiteX2" fmla="*/ 105056 w 105056"/>
                <a:gd name="connsiteY2" fmla="*/ 25712 h 78239"/>
                <a:gd name="connsiteX3" fmla="*/ 52528 w 105056"/>
                <a:gd name="connsiteY3" fmla="*/ 78239 h 78239"/>
                <a:gd name="connsiteX4" fmla="*/ 0 w 105056"/>
                <a:gd name="connsiteY4" fmla="*/ 25712 h 78239"/>
                <a:gd name="connsiteX5" fmla="*/ 4128 w 105056"/>
                <a:gd name="connsiteY5" fmla="*/ 5266 h 78239"/>
                <a:gd name="connsiteX6" fmla="*/ 4517 w 105056"/>
                <a:gd name="connsiteY6" fmla="*/ 4689 h 78239"/>
                <a:gd name="connsiteX7" fmla="*/ 97377 w 105056"/>
                <a:gd name="connsiteY7" fmla="*/ 0 h 78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056" h="78239">
                  <a:moveTo>
                    <a:pt x="97377" y="0"/>
                  </a:moveTo>
                  <a:lnTo>
                    <a:pt x="100928" y="5266"/>
                  </a:lnTo>
                  <a:cubicBezTo>
                    <a:pt x="103586" y="11551"/>
                    <a:pt x="105056" y="18460"/>
                    <a:pt x="105056" y="25712"/>
                  </a:cubicBezTo>
                  <a:cubicBezTo>
                    <a:pt x="105056" y="54722"/>
                    <a:pt x="81538" y="78239"/>
                    <a:pt x="52528" y="78239"/>
                  </a:cubicBezTo>
                  <a:cubicBezTo>
                    <a:pt x="23518" y="78239"/>
                    <a:pt x="0" y="54722"/>
                    <a:pt x="0" y="25712"/>
                  </a:cubicBezTo>
                  <a:cubicBezTo>
                    <a:pt x="0" y="18460"/>
                    <a:pt x="1470" y="11551"/>
                    <a:pt x="4128" y="5266"/>
                  </a:cubicBezTo>
                  <a:lnTo>
                    <a:pt x="4517" y="4689"/>
                  </a:lnTo>
                  <a:lnTo>
                    <a:pt x="97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C2B8762-82AE-C446-8D1D-14BCD4E17084}"/>
                </a:ext>
              </a:extLst>
            </p:cNvPr>
            <p:cNvSpPr/>
            <p:nvPr/>
          </p:nvSpPr>
          <p:spPr>
            <a:xfrm>
              <a:off x="8057133" y="8303238"/>
              <a:ext cx="105056" cy="76616"/>
            </a:xfrm>
            <a:custGeom>
              <a:avLst/>
              <a:gdLst>
                <a:gd name="connsiteX0" fmla="*/ 6584 w 105056"/>
                <a:gd name="connsiteY0" fmla="*/ 0 h 76616"/>
                <a:gd name="connsiteX1" fmla="*/ 72084 w 105056"/>
                <a:gd name="connsiteY1" fmla="*/ 3307 h 76616"/>
                <a:gd name="connsiteX2" fmla="*/ 99759 w 105056"/>
                <a:gd name="connsiteY2" fmla="*/ 1910 h 76616"/>
                <a:gd name="connsiteX3" fmla="*/ 100928 w 105056"/>
                <a:gd name="connsiteY3" fmla="*/ 3643 h 76616"/>
                <a:gd name="connsiteX4" fmla="*/ 105056 w 105056"/>
                <a:gd name="connsiteY4" fmla="*/ 24089 h 76616"/>
                <a:gd name="connsiteX5" fmla="*/ 52528 w 105056"/>
                <a:gd name="connsiteY5" fmla="*/ 76616 h 76616"/>
                <a:gd name="connsiteX6" fmla="*/ 0 w 105056"/>
                <a:gd name="connsiteY6" fmla="*/ 24089 h 76616"/>
                <a:gd name="connsiteX7" fmla="*/ 4128 w 105056"/>
                <a:gd name="connsiteY7" fmla="*/ 3643 h 76616"/>
                <a:gd name="connsiteX8" fmla="*/ 6584 w 105056"/>
                <a:gd name="connsiteY8" fmla="*/ 0 h 7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56" h="76616">
                  <a:moveTo>
                    <a:pt x="6584" y="0"/>
                  </a:moveTo>
                  <a:lnTo>
                    <a:pt x="72084" y="3307"/>
                  </a:lnTo>
                  <a:lnTo>
                    <a:pt x="99759" y="1910"/>
                  </a:lnTo>
                  <a:lnTo>
                    <a:pt x="100928" y="3643"/>
                  </a:lnTo>
                  <a:cubicBezTo>
                    <a:pt x="103586" y="9928"/>
                    <a:pt x="105056" y="16837"/>
                    <a:pt x="105056" y="24089"/>
                  </a:cubicBezTo>
                  <a:cubicBezTo>
                    <a:pt x="105056" y="53099"/>
                    <a:pt x="81538" y="76616"/>
                    <a:pt x="52528" y="76616"/>
                  </a:cubicBezTo>
                  <a:cubicBezTo>
                    <a:pt x="23518" y="76616"/>
                    <a:pt x="0" y="53099"/>
                    <a:pt x="0" y="24089"/>
                  </a:cubicBezTo>
                  <a:cubicBezTo>
                    <a:pt x="0" y="16837"/>
                    <a:pt x="1470" y="9928"/>
                    <a:pt x="4128" y="3643"/>
                  </a:cubicBezTo>
                  <a:lnTo>
                    <a:pt x="65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6D0E646-2424-D445-A420-CAA85CFA54D6}"/>
                </a:ext>
              </a:extLst>
            </p:cNvPr>
            <p:cNvSpPr/>
            <p:nvPr/>
          </p:nvSpPr>
          <p:spPr>
            <a:xfrm>
              <a:off x="4090146" y="8304144"/>
              <a:ext cx="105056" cy="75710"/>
            </a:xfrm>
            <a:custGeom>
              <a:avLst/>
              <a:gdLst>
                <a:gd name="connsiteX0" fmla="*/ 99083 w 105056"/>
                <a:gd name="connsiteY0" fmla="*/ 0 h 75710"/>
                <a:gd name="connsiteX1" fmla="*/ 100928 w 105056"/>
                <a:gd name="connsiteY1" fmla="*/ 2737 h 75710"/>
                <a:gd name="connsiteX2" fmla="*/ 105056 w 105056"/>
                <a:gd name="connsiteY2" fmla="*/ 23183 h 75710"/>
                <a:gd name="connsiteX3" fmla="*/ 52528 w 105056"/>
                <a:gd name="connsiteY3" fmla="*/ 75710 h 75710"/>
                <a:gd name="connsiteX4" fmla="*/ 0 w 105056"/>
                <a:gd name="connsiteY4" fmla="*/ 23183 h 75710"/>
                <a:gd name="connsiteX5" fmla="*/ 4128 w 105056"/>
                <a:gd name="connsiteY5" fmla="*/ 2737 h 75710"/>
                <a:gd name="connsiteX6" fmla="*/ 5908 w 105056"/>
                <a:gd name="connsiteY6" fmla="*/ 97 h 75710"/>
                <a:gd name="connsiteX7" fmla="*/ 51538 w 105056"/>
                <a:gd name="connsiteY7" fmla="*/ 2401 h 75710"/>
                <a:gd name="connsiteX8" fmla="*/ 99083 w 105056"/>
                <a:gd name="connsiteY8" fmla="*/ 0 h 7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56" h="75710">
                  <a:moveTo>
                    <a:pt x="99083" y="0"/>
                  </a:moveTo>
                  <a:lnTo>
                    <a:pt x="100928" y="2737"/>
                  </a:lnTo>
                  <a:cubicBezTo>
                    <a:pt x="103586" y="9022"/>
                    <a:pt x="105056" y="15931"/>
                    <a:pt x="105056" y="23183"/>
                  </a:cubicBezTo>
                  <a:cubicBezTo>
                    <a:pt x="105056" y="52193"/>
                    <a:pt x="81538" y="75710"/>
                    <a:pt x="52528" y="75710"/>
                  </a:cubicBezTo>
                  <a:cubicBezTo>
                    <a:pt x="23518" y="75710"/>
                    <a:pt x="0" y="52193"/>
                    <a:pt x="0" y="23183"/>
                  </a:cubicBezTo>
                  <a:cubicBezTo>
                    <a:pt x="0" y="15931"/>
                    <a:pt x="1470" y="9022"/>
                    <a:pt x="4128" y="2737"/>
                  </a:cubicBezTo>
                  <a:lnTo>
                    <a:pt x="5908" y="97"/>
                  </a:lnTo>
                  <a:lnTo>
                    <a:pt x="51538" y="2401"/>
                  </a:lnTo>
                  <a:lnTo>
                    <a:pt x="990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777F9FF8-0C30-814D-8EC4-9A9D2322482C}"/>
                </a:ext>
              </a:extLst>
            </p:cNvPr>
            <p:cNvSpPr txBox="1">
              <a:spLocks/>
            </p:cNvSpPr>
            <p:nvPr/>
          </p:nvSpPr>
          <p:spPr>
            <a:xfrm>
              <a:off x="6092697" y="9404676"/>
              <a:ext cx="4027470" cy="15122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0DA6F9A0-6BBC-F249-B8BC-4CAEFABB6C50}"/>
                </a:ext>
              </a:extLst>
            </p:cNvPr>
            <p:cNvSpPr txBox="1">
              <a:spLocks/>
            </p:cNvSpPr>
            <p:nvPr/>
          </p:nvSpPr>
          <p:spPr>
            <a:xfrm>
              <a:off x="10243166" y="10282431"/>
              <a:ext cx="4027470" cy="15122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D5E1DC2A-C500-AB4B-A8D5-3C7619BA3108}"/>
                </a:ext>
              </a:extLst>
            </p:cNvPr>
            <p:cNvSpPr txBox="1">
              <a:spLocks/>
            </p:cNvSpPr>
            <p:nvPr/>
          </p:nvSpPr>
          <p:spPr>
            <a:xfrm>
              <a:off x="14196523" y="9404676"/>
              <a:ext cx="4027470" cy="15122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63" name="Subtitle 2">
              <a:extLst>
                <a:ext uri="{FF2B5EF4-FFF2-40B4-BE49-F238E27FC236}">
                  <a16:creationId xmlns:a16="http://schemas.microsoft.com/office/drawing/2014/main" id="{E5AE6DCD-9120-8947-A920-21B9597B5E5E}"/>
                </a:ext>
              </a:extLst>
            </p:cNvPr>
            <p:cNvSpPr txBox="1">
              <a:spLocks/>
            </p:cNvSpPr>
            <p:nvPr/>
          </p:nvSpPr>
          <p:spPr>
            <a:xfrm>
              <a:off x="18326720" y="10282431"/>
              <a:ext cx="4027470" cy="1512221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ABB88F-6F40-FF49-A5E1-742F3DA48050}"/>
                </a:ext>
              </a:extLst>
            </p:cNvPr>
            <p:cNvSpPr/>
            <p:nvPr/>
          </p:nvSpPr>
          <p:spPr>
            <a:xfrm>
              <a:off x="2336630" y="4793250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F001336-220D-E947-A4D9-46724EEAED4C}"/>
                </a:ext>
              </a:extLst>
            </p:cNvPr>
            <p:cNvSpPr/>
            <p:nvPr/>
          </p:nvSpPr>
          <p:spPr>
            <a:xfrm>
              <a:off x="6289987" y="4801794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B74C28E-ABFD-454C-B940-A9C3430474A6}"/>
                </a:ext>
              </a:extLst>
            </p:cNvPr>
            <p:cNvSpPr/>
            <p:nvPr/>
          </p:nvSpPr>
          <p:spPr>
            <a:xfrm>
              <a:off x="10440456" y="4793250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EC7C7FB-33F3-F64A-A27A-9A15CB753CC3}"/>
                </a:ext>
              </a:extLst>
            </p:cNvPr>
            <p:cNvSpPr/>
            <p:nvPr/>
          </p:nvSpPr>
          <p:spPr>
            <a:xfrm>
              <a:off x="14393813" y="4801794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52AC61C-830B-5140-8CFB-A488859DD33B}"/>
                </a:ext>
              </a:extLst>
            </p:cNvPr>
            <p:cNvSpPr/>
            <p:nvPr/>
          </p:nvSpPr>
          <p:spPr>
            <a:xfrm>
              <a:off x="18524010" y="4793250"/>
              <a:ext cx="36328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Authorize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2F6B44-D50C-FA40-B477-553E93C20702}"/>
                </a:ext>
              </a:extLst>
            </p:cNvPr>
            <p:cNvGrpSpPr/>
            <p:nvPr/>
          </p:nvGrpSpPr>
          <p:grpSpPr>
            <a:xfrm>
              <a:off x="3585946" y="6044633"/>
              <a:ext cx="1008399" cy="1008393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0" name="Freeform 372">
                <a:extLst>
                  <a:ext uri="{FF2B5EF4-FFF2-40B4-BE49-F238E27FC236}">
                    <a16:creationId xmlns:a16="http://schemas.microsoft.com/office/drawing/2014/main" id="{42F13A71-A7E2-C340-B116-3D0DF2A91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73">
                <a:extLst>
                  <a:ext uri="{FF2B5EF4-FFF2-40B4-BE49-F238E27FC236}">
                    <a16:creationId xmlns:a16="http://schemas.microsoft.com/office/drawing/2014/main" id="{6D868F36-F3DB-4447-8B5E-BA5D60B21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8F32FC9-DF61-3E4C-951A-64738A8B9B37}"/>
                </a:ext>
              </a:extLst>
            </p:cNvPr>
            <p:cNvGrpSpPr/>
            <p:nvPr/>
          </p:nvGrpSpPr>
          <p:grpSpPr>
            <a:xfrm>
              <a:off x="15700594" y="6065417"/>
              <a:ext cx="1072776" cy="1077478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9C4A5420-4F39-6445-8838-9BEA2F056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102">
                <a:extLst>
                  <a:ext uri="{FF2B5EF4-FFF2-40B4-BE49-F238E27FC236}">
                    <a16:creationId xmlns:a16="http://schemas.microsoft.com/office/drawing/2014/main" id="{5AE79CC8-BA89-6443-B707-DBDB1F75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103">
                <a:extLst>
                  <a:ext uri="{FF2B5EF4-FFF2-40B4-BE49-F238E27FC236}">
                    <a16:creationId xmlns:a16="http://schemas.microsoft.com/office/drawing/2014/main" id="{935C41FD-C201-D042-B3DF-8D5F2522E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104">
                <a:extLst>
                  <a:ext uri="{FF2B5EF4-FFF2-40B4-BE49-F238E27FC236}">
                    <a16:creationId xmlns:a16="http://schemas.microsoft.com/office/drawing/2014/main" id="{C988AF9D-B90F-4E4C-A4DA-8CCE11D11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105">
                <a:extLst>
                  <a:ext uri="{FF2B5EF4-FFF2-40B4-BE49-F238E27FC236}">
                    <a16:creationId xmlns:a16="http://schemas.microsoft.com/office/drawing/2014/main" id="{61EF0FAE-DD88-FF4A-9E2C-42CA4B01C9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92AC502-5DB6-2349-9A1B-2BEBAB94CCD3}"/>
                </a:ext>
              </a:extLst>
            </p:cNvPr>
            <p:cNvGrpSpPr/>
            <p:nvPr/>
          </p:nvGrpSpPr>
          <p:grpSpPr>
            <a:xfrm>
              <a:off x="11649441" y="6015024"/>
              <a:ext cx="1130841" cy="1081022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EA8CF3F-BEBE-2A48-B7E4-E8727DB7C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5CE24E37-70F0-9F43-A3C0-435E8EBB0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908401C0-C419-1045-9C20-5FF59F35E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12B37119-F9C8-8A47-B397-EF84A99916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E41F74-CA8D-B047-AA48-EE480E3EFA6D}"/>
                </a:ext>
              </a:extLst>
            </p:cNvPr>
            <p:cNvGrpSpPr/>
            <p:nvPr/>
          </p:nvGrpSpPr>
          <p:grpSpPr>
            <a:xfrm>
              <a:off x="7535242" y="5955671"/>
              <a:ext cx="1224798" cy="123018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BE41DCF-5E6C-E245-AD14-941116F82F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9192C09-93BD-7447-B38C-916B72178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E458171-7075-3244-A3DC-F8A955AFE141}"/>
                </a:ext>
              </a:extLst>
            </p:cNvPr>
            <p:cNvGrpSpPr/>
            <p:nvPr/>
          </p:nvGrpSpPr>
          <p:grpSpPr>
            <a:xfrm>
              <a:off x="19727242" y="5955671"/>
              <a:ext cx="1224798" cy="123018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BE29C343-3938-D24B-9141-C19BC200EE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8B43BDBE-9094-8F4B-B292-27492AB1A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65" name="Grupo 349">
            <a:extLst>
              <a:ext uri="{FF2B5EF4-FFF2-40B4-BE49-F238E27FC236}">
                <a16:creationId xmlns:a16="http://schemas.microsoft.com/office/drawing/2014/main" id="{37383C2F-0884-1B42-B462-722362FB4A8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6E68FA19-9B48-224F-95EE-BBE1378589CA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F55775E3-A736-D045-B961-8B97FA716E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83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4BFCA75-D299-5646-B07E-5EDCFC62B964}"/>
              </a:ext>
            </a:extLst>
          </p:cNvPr>
          <p:cNvSpPr/>
          <p:nvPr/>
        </p:nvSpPr>
        <p:spPr>
          <a:xfrm rot="18000000">
            <a:off x="11304901" y="3836556"/>
            <a:ext cx="2242475" cy="2640118"/>
          </a:xfrm>
          <a:custGeom>
            <a:avLst/>
            <a:gdLst>
              <a:gd name="connsiteX0" fmla="*/ 2120248 w 2242475"/>
              <a:gd name="connsiteY0" fmla="*/ 564429 h 2640118"/>
              <a:gd name="connsiteX1" fmla="*/ 1538694 w 2242475"/>
              <a:gd name="connsiteY1" fmla="*/ 2578578 h 2640118"/>
              <a:gd name="connsiteX2" fmla="*/ 1484710 w 2242475"/>
              <a:gd name="connsiteY2" fmla="*/ 2640118 h 2640118"/>
              <a:gd name="connsiteX3" fmla="*/ 1316142 w 2242475"/>
              <a:gd name="connsiteY3" fmla="*/ 2447955 h 2640118"/>
              <a:gd name="connsiteX4" fmla="*/ 493642 w 2242475"/>
              <a:gd name="connsiteY4" fmla="*/ 1699404 h 2640118"/>
              <a:gd name="connsiteX5" fmla="*/ 334396 w 2242475"/>
              <a:gd name="connsiteY5" fmla="*/ 1580902 h 2640118"/>
              <a:gd name="connsiteX6" fmla="*/ 311393 w 2242475"/>
              <a:gd name="connsiteY6" fmla="*/ 1383739 h 2640118"/>
              <a:gd name="connsiteX7" fmla="*/ 74379 w 2242475"/>
              <a:gd name="connsiteY7" fmla="*/ 297158 h 2640118"/>
              <a:gd name="connsiteX8" fmla="*/ 0 w 2242475"/>
              <a:gd name="connsiteY8" fmla="*/ 77948 h 2640118"/>
              <a:gd name="connsiteX9" fmla="*/ 85167 w 2242475"/>
              <a:gd name="connsiteY9" fmla="*/ 60996 h 2640118"/>
              <a:gd name="connsiteX10" fmla="*/ 2120248 w 2242475"/>
              <a:gd name="connsiteY10" fmla="*/ 564429 h 264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2475" h="2640118">
                <a:moveTo>
                  <a:pt x="2120248" y="564429"/>
                </a:moveTo>
                <a:cubicBezTo>
                  <a:pt x="2412837" y="1071209"/>
                  <a:pt x="2164970" y="1818058"/>
                  <a:pt x="1538694" y="2578578"/>
                </a:cubicBezTo>
                <a:lnTo>
                  <a:pt x="1484710" y="2640118"/>
                </a:lnTo>
                <a:lnTo>
                  <a:pt x="1316142" y="2447955"/>
                </a:lnTo>
                <a:cubicBezTo>
                  <a:pt x="1080020" y="2194367"/>
                  <a:pt x="803852" y="1942055"/>
                  <a:pt x="493642" y="1699404"/>
                </a:cubicBezTo>
                <a:lnTo>
                  <a:pt x="334396" y="1580902"/>
                </a:lnTo>
                <a:lnTo>
                  <a:pt x="311393" y="1383739"/>
                </a:lnTo>
                <a:cubicBezTo>
                  <a:pt x="256356" y="993764"/>
                  <a:pt x="175932" y="628440"/>
                  <a:pt x="74379" y="297158"/>
                </a:cubicBezTo>
                <a:lnTo>
                  <a:pt x="0" y="77948"/>
                </a:lnTo>
                <a:lnTo>
                  <a:pt x="85167" y="60996"/>
                </a:lnTo>
                <a:cubicBezTo>
                  <a:pt x="1056935" y="-101115"/>
                  <a:pt x="1827658" y="57649"/>
                  <a:pt x="2120248" y="5644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ECEC0DCA-F8C8-AB4C-A87E-476A1BF7EAAC}"/>
              </a:ext>
            </a:extLst>
          </p:cNvPr>
          <p:cNvSpPr/>
          <p:nvPr/>
        </p:nvSpPr>
        <p:spPr>
          <a:xfrm rot="18000000">
            <a:off x="8061277" y="5470814"/>
            <a:ext cx="2973572" cy="2071261"/>
          </a:xfrm>
          <a:custGeom>
            <a:avLst/>
            <a:gdLst>
              <a:gd name="connsiteX0" fmla="*/ 2684171 w 2973572"/>
              <a:gd name="connsiteY0" fmla="*/ 947972 h 2071261"/>
              <a:gd name="connsiteX1" fmla="*/ 2939513 w 2973572"/>
              <a:gd name="connsiteY1" fmla="*/ 1510715 h 2071261"/>
              <a:gd name="connsiteX2" fmla="*/ 2973572 w 2973572"/>
              <a:gd name="connsiteY2" fmla="*/ 1611092 h 2071261"/>
              <a:gd name="connsiteX3" fmla="*/ 2727750 w 2973572"/>
              <a:gd name="connsiteY3" fmla="*/ 1660024 h 2071261"/>
              <a:gd name="connsiteX4" fmla="*/ 1668235 w 2973572"/>
              <a:gd name="connsiteY4" fmla="*/ 1998055 h 2071261"/>
              <a:gd name="connsiteX5" fmla="*/ 1498622 w 2973572"/>
              <a:gd name="connsiteY5" fmla="*/ 2071261 h 2071261"/>
              <a:gd name="connsiteX6" fmla="*/ 1329011 w 2973572"/>
              <a:gd name="connsiteY6" fmla="*/ 1998055 h 2071261"/>
              <a:gd name="connsiteX7" fmla="*/ 269496 w 2973572"/>
              <a:gd name="connsiteY7" fmla="*/ 1660024 h 2071261"/>
              <a:gd name="connsiteX8" fmla="*/ 0 w 2973572"/>
              <a:gd name="connsiteY8" fmla="*/ 1606381 h 2071261"/>
              <a:gd name="connsiteX9" fmla="*/ 32460 w 2973572"/>
              <a:gd name="connsiteY9" fmla="*/ 1510715 h 2071261"/>
              <a:gd name="connsiteX10" fmla="*/ 1485987 w 2973572"/>
              <a:gd name="connsiteY10" fmla="*/ 0 h 2071261"/>
              <a:gd name="connsiteX11" fmla="*/ 2684171 w 2973572"/>
              <a:gd name="connsiteY11" fmla="*/ 947972 h 207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73572" h="2071261">
                <a:moveTo>
                  <a:pt x="2684171" y="947972"/>
                </a:moveTo>
                <a:cubicBezTo>
                  <a:pt x="2777203" y="1117178"/>
                  <a:pt x="2862737" y="1305686"/>
                  <a:pt x="2939513" y="1510715"/>
                </a:cubicBezTo>
                <a:lnTo>
                  <a:pt x="2973572" y="1611092"/>
                </a:lnTo>
                <a:lnTo>
                  <a:pt x="2727750" y="1660024"/>
                </a:lnTo>
                <a:cubicBezTo>
                  <a:pt x="2390075" y="1737718"/>
                  <a:pt x="2033483" y="1850730"/>
                  <a:pt x="1668235" y="1998055"/>
                </a:cubicBezTo>
                <a:lnTo>
                  <a:pt x="1498622" y="2071261"/>
                </a:lnTo>
                <a:lnTo>
                  <a:pt x="1329011" y="1998055"/>
                </a:lnTo>
                <a:cubicBezTo>
                  <a:pt x="963763" y="1850731"/>
                  <a:pt x="607171" y="1737719"/>
                  <a:pt x="269496" y="1660024"/>
                </a:cubicBezTo>
                <a:lnTo>
                  <a:pt x="0" y="1606381"/>
                </a:lnTo>
                <a:lnTo>
                  <a:pt x="32460" y="1510715"/>
                </a:lnTo>
                <a:cubicBezTo>
                  <a:pt x="377952" y="588084"/>
                  <a:pt x="900808" y="0"/>
                  <a:pt x="1485987" y="0"/>
                </a:cubicBezTo>
                <a:cubicBezTo>
                  <a:pt x="1941126" y="0"/>
                  <a:pt x="2358563" y="355754"/>
                  <a:pt x="2684171" y="94797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CC268D83-C017-0D42-A3E5-8642746AE978}"/>
              </a:ext>
            </a:extLst>
          </p:cNvPr>
          <p:cNvSpPr/>
          <p:nvPr/>
        </p:nvSpPr>
        <p:spPr>
          <a:xfrm rot="18000000">
            <a:off x="13580876" y="5162640"/>
            <a:ext cx="2256387" cy="2640117"/>
          </a:xfrm>
          <a:custGeom>
            <a:avLst/>
            <a:gdLst>
              <a:gd name="connsiteX0" fmla="*/ 1912284 w 2256387"/>
              <a:gd name="connsiteY0" fmla="*/ 564044 h 2640117"/>
              <a:gd name="connsiteX1" fmla="*/ 2134160 w 2256387"/>
              <a:gd name="connsiteY1" fmla="*/ 2075688 h 2640117"/>
              <a:gd name="connsiteX2" fmla="*/ 99079 w 2256387"/>
              <a:gd name="connsiteY2" fmla="*/ 2579122 h 2640117"/>
              <a:gd name="connsiteX3" fmla="*/ 0 w 2256387"/>
              <a:gd name="connsiteY3" fmla="*/ 2559400 h 2640117"/>
              <a:gd name="connsiteX4" fmla="*/ 88291 w 2256387"/>
              <a:gd name="connsiteY4" fmla="*/ 2299188 h 2640117"/>
              <a:gd name="connsiteX5" fmla="*/ 325306 w 2256387"/>
              <a:gd name="connsiteY5" fmla="*/ 1212606 h 2640117"/>
              <a:gd name="connsiteX6" fmla="*/ 342716 w 2256387"/>
              <a:gd name="connsiteY6" fmla="*/ 1063377 h 2640117"/>
              <a:gd name="connsiteX7" fmla="*/ 507553 w 2256387"/>
              <a:gd name="connsiteY7" fmla="*/ 940714 h 2640117"/>
              <a:gd name="connsiteX8" fmla="*/ 1330054 w 2256387"/>
              <a:gd name="connsiteY8" fmla="*/ 192163 h 2640117"/>
              <a:gd name="connsiteX9" fmla="*/ 1498622 w 2256387"/>
              <a:gd name="connsiteY9" fmla="*/ 0 h 2640117"/>
              <a:gd name="connsiteX10" fmla="*/ 1552605 w 2256387"/>
              <a:gd name="connsiteY10" fmla="*/ 61540 h 2640117"/>
              <a:gd name="connsiteX11" fmla="*/ 1912284 w 2256387"/>
              <a:gd name="connsiteY11" fmla="*/ 564044 h 26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56387" h="2640117">
                <a:moveTo>
                  <a:pt x="1912284" y="564044"/>
                </a:moveTo>
                <a:cubicBezTo>
                  <a:pt x="2262356" y="1142138"/>
                  <a:pt x="2361729" y="1681526"/>
                  <a:pt x="2134160" y="2075688"/>
                </a:cubicBezTo>
                <a:cubicBezTo>
                  <a:pt x="1841570" y="2582469"/>
                  <a:pt x="1070847" y="2741234"/>
                  <a:pt x="99079" y="2579122"/>
                </a:cubicBezTo>
                <a:lnTo>
                  <a:pt x="0" y="2559400"/>
                </a:lnTo>
                <a:lnTo>
                  <a:pt x="88291" y="2299188"/>
                </a:lnTo>
                <a:cubicBezTo>
                  <a:pt x="189844" y="1967906"/>
                  <a:pt x="270268" y="1602582"/>
                  <a:pt x="325306" y="1212606"/>
                </a:cubicBezTo>
                <a:lnTo>
                  <a:pt x="342716" y="1063377"/>
                </a:lnTo>
                <a:lnTo>
                  <a:pt x="507553" y="940714"/>
                </a:lnTo>
                <a:cubicBezTo>
                  <a:pt x="817764" y="698063"/>
                  <a:pt x="1093931" y="445750"/>
                  <a:pt x="1330054" y="192163"/>
                </a:cubicBezTo>
                <a:lnTo>
                  <a:pt x="1498622" y="0"/>
                </a:lnTo>
                <a:lnTo>
                  <a:pt x="1552605" y="61540"/>
                </a:lnTo>
                <a:cubicBezTo>
                  <a:pt x="1691778" y="230545"/>
                  <a:pt x="1812264" y="398874"/>
                  <a:pt x="1912284" y="5640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01E15044-BA31-EB44-B0F8-3F5EB47009FB}"/>
              </a:ext>
            </a:extLst>
          </p:cNvPr>
          <p:cNvSpPr/>
          <p:nvPr/>
        </p:nvSpPr>
        <p:spPr>
          <a:xfrm rot="18000000">
            <a:off x="10381267" y="5973951"/>
            <a:ext cx="3767328" cy="4204001"/>
          </a:xfrm>
          <a:custGeom>
            <a:avLst/>
            <a:gdLst>
              <a:gd name="connsiteX0" fmla="*/ 3705645 w 3767328"/>
              <a:gd name="connsiteY0" fmla="*/ 1042785 h 4204001"/>
              <a:gd name="connsiteX1" fmla="*/ 3729059 w 3767328"/>
              <a:gd name="connsiteY1" fmla="*/ 1243468 h 4204001"/>
              <a:gd name="connsiteX2" fmla="*/ 3767328 w 3767328"/>
              <a:gd name="connsiteY2" fmla="*/ 2080115 h 4204001"/>
              <a:gd name="connsiteX3" fmla="*/ 3729059 w 3767328"/>
              <a:gd name="connsiteY3" fmla="*/ 2916762 h 4204001"/>
              <a:gd name="connsiteX4" fmla="*/ 3700053 w 3767328"/>
              <a:gd name="connsiteY4" fmla="*/ 3165378 h 4204001"/>
              <a:gd name="connsiteX5" fmla="*/ 3543555 w 3767328"/>
              <a:gd name="connsiteY5" fmla="*/ 3281836 h 4204001"/>
              <a:gd name="connsiteX6" fmla="*/ 2838132 w 3767328"/>
              <a:gd name="connsiteY6" fmla="*/ 3733301 h 4204001"/>
              <a:gd name="connsiteX7" fmla="*/ 2094439 w 3767328"/>
              <a:gd name="connsiteY7" fmla="*/ 4118483 h 4204001"/>
              <a:gd name="connsiteX8" fmla="*/ 1896299 w 3767328"/>
              <a:gd name="connsiteY8" fmla="*/ 4204001 h 4204001"/>
              <a:gd name="connsiteX9" fmla="*/ 1698160 w 3767328"/>
              <a:gd name="connsiteY9" fmla="*/ 4118483 h 4204001"/>
              <a:gd name="connsiteX10" fmla="*/ 954468 w 3767328"/>
              <a:gd name="connsiteY10" fmla="*/ 3733302 h 4204001"/>
              <a:gd name="connsiteX11" fmla="*/ 249045 w 3767328"/>
              <a:gd name="connsiteY11" fmla="*/ 3281836 h 4204001"/>
              <a:gd name="connsiteX12" fmla="*/ 64872 w 3767328"/>
              <a:gd name="connsiteY12" fmla="*/ 3144786 h 4204001"/>
              <a:gd name="connsiteX13" fmla="*/ 38269 w 3767328"/>
              <a:gd name="connsiteY13" fmla="*/ 2916762 h 4204001"/>
              <a:gd name="connsiteX14" fmla="*/ 0 w 3767328"/>
              <a:gd name="connsiteY14" fmla="*/ 2080115 h 4204001"/>
              <a:gd name="connsiteX15" fmla="*/ 38269 w 3767328"/>
              <a:gd name="connsiteY15" fmla="*/ 1243468 h 4204001"/>
              <a:gd name="connsiteX16" fmla="*/ 59280 w 3767328"/>
              <a:gd name="connsiteY16" fmla="*/ 1063377 h 4204001"/>
              <a:gd name="connsiteX17" fmla="*/ 249044 w 3767328"/>
              <a:gd name="connsiteY17" fmla="*/ 922165 h 4204001"/>
              <a:gd name="connsiteX18" fmla="*/ 954468 w 3767328"/>
              <a:gd name="connsiteY18" fmla="*/ 470699 h 4204001"/>
              <a:gd name="connsiteX19" fmla="*/ 1698160 w 3767328"/>
              <a:gd name="connsiteY19" fmla="*/ 85518 h 4204001"/>
              <a:gd name="connsiteX20" fmla="*/ 1896299 w 3767328"/>
              <a:gd name="connsiteY20" fmla="*/ 0 h 4204001"/>
              <a:gd name="connsiteX21" fmla="*/ 2094440 w 3767328"/>
              <a:gd name="connsiteY21" fmla="*/ 85519 h 4204001"/>
              <a:gd name="connsiteX22" fmla="*/ 2838132 w 3767328"/>
              <a:gd name="connsiteY22" fmla="*/ 470700 h 4204001"/>
              <a:gd name="connsiteX23" fmla="*/ 3543555 w 3767328"/>
              <a:gd name="connsiteY23" fmla="*/ 922166 h 4204001"/>
              <a:gd name="connsiteX24" fmla="*/ 3705645 w 3767328"/>
              <a:gd name="connsiteY24" fmla="*/ 1042785 h 420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67328" h="4204001">
                <a:moveTo>
                  <a:pt x="3705645" y="1042785"/>
                </a:moveTo>
                <a:lnTo>
                  <a:pt x="3729059" y="1243468"/>
                </a:lnTo>
                <a:cubicBezTo>
                  <a:pt x="3754151" y="1513712"/>
                  <a:pt x="3767328" y="1793522"/>
                  <a:pt x="3767328" y="2080115"/>
                </a:cubicBezTo>
                <a:cubicBezTo>
                  <a:pt x="3767328" y="2366708"/>
                  <a:pt x="3754151" y="2646517"/>
                  <a:pt x="3729059" y="2916762"/>
                </a:cubicBezTo>
                <a:lnTo>
                  <a:pt x="3700053" y="3165378"/>
                </a:lnTo>
                <a:lnTo>
                  <a:pt x="3543555" y="3281836"/>
                </a:lnTo>
                <a:cubicBezTo>
                  <a:pt x="3322062" y="3438688"/>
                  <a:pt x="3086328" y="3590005"/>
                  <a:pt x="2838132" y="3733301"/>
                </a:cubicBezTo>
                <a:cubicBezTo>
                  <a:pt x="2589935" y="3876598"/>
                  <a:pt x="2341024" y="4005091"/>
                  <a:pt x="2094439" y="4118483"/>
                </a:cubicBezTo>
                <a:lnTo>
                  <a:pt x="1896299" y="4204001"/>
                </a:lnTo>
                <a:lnTo>
                  <a:pt x="1698160" y="4118483"/>
                </a:lnTo>
                <a:cubicBezTo>
                  <a:pt x="1451575" y="4005091"/>
                  <a:pt x="1202664" y="3876599"/>
                  <a:pt x="954468" y="3733302"/>
                </a:cubicBezTo>
                <a:cubicBezTo>
                  <a:pt x="706271" y="3590005"/>
                  <a:pt x="470538" y="3438688"/>
                  <a:pt x="249045" y="3281836"/>
                </a:cubicBezTo>
                <a:lnTo>
                  <a:pt x="64872" y="3144786"/>
                </a:lnTo>
                <a:lnTo>
                  <a:pt x="38269" y="2916762"/>
                </a:lnTo>
                <a:cubicBezTo>
                  <a:pt x="13178" y="2646518"/>
                  <a:pt x="0" y="2366708"/>
                  <a:pt x="0" y="2080115"/>
                </a:cubicBezTo>
                <a:cubicBezTo>
                  <a:pt x="-1" y="1793522"/>
                  <a:pt x="13177" y="1513713"/>
                  <a:pt x="38269" y="1243468"/>
                </a:cubicBezTo>
                <a:lnTo>
                  <a:pt x="59280" y="1063377"/>
                </a:lnTo>
                <a:lnTo>
                  <a:pt x="249044" y="922165"/>
                </a:lnTo>
                <a:cubicBezTo>
                  <a:pt x="470537" y="765313"/>
                  <a:pt x="706271" y="613996"/>
                  <a:pt x="954468" y="470699"/>
                </a:cubicBezTo>
                <a:cubicBezTo>
                  <a:pt x="1202664" y="327403"/>
                  <a:pt x="1451575" y="198910"/>
                  <a:pt x="1698160" y="85518"/>
                </a:cubicBezTo>
                <a:lnTo>
                  <a:pt x="1896299" y="0"/>
                </a:lnTo>
                <a:lnTo>
                  <a:pt x="2094440" y="85519"/>
                </a:lnTo>
                <a:cubicBezTo>
                  <a:pt x="2341025" y="198911"/>
                  <a:pt x="2589935" y="327404"/>
                  <a:pt x="2838132" y="470700"/>
                </a:cubicBezTo>
                <a:cubicBezTo>
                  <a:pt x="3086329" y="613997"/>
                  <a:pt x="3322063" y="765314"/>
                  <a:pt x="3543555" y="922166"/>
                </a:cubicBezTo>
                <a:lnTo>
                  <a:pt x="3705645" y="1042785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9D5B71A-57D8-1C4D-AA74-EC06FBF49364}"/>
              </a:ext>
            </a:extLst>
          </p:cNvPr>
          <p:cNvSpPr/>
          <p:nvPr/>
        </p:nvSpPr>
        <p:spPr>
          <a:xfrm rot="18000000">
            <a:off x="8714633" y="8343534"/>
            <a:ext cx="2218801" cy="2640116"/>
          </a:xfrm>
          <a:custGeom>
            <a:avLst/>
            <a:gdLst>
              <a:gd name="connsiteX0" fmla="*/ 2218801 w 2218801"/>
              <a:gd name="connsiteY0" fmla="*/ 73236 h 2640116"/>
              <a:gd name="connsiteX1" fmla="*/ 2142824 w 2218801"/>
              <a:gd name="connsiteY1" fmla="*/ 297157 h 2640116"/>
              <a:gd name="connsiteX2" fmla="*/ 1905809 w 2218801"/>
              <a:gd name="connsiteY2" fmla="*/ 1383739 h 2640116"/>
              <a:gd name="connsiteX3" fmla="*/ 1880404 w 2218801"/>
              <a:gd name="connsiteY3" fmla="*/ 1601493 h 2640116"/>
              <a:gd name="connsiteX4" fmla="*/ 1748833 w 2218801"/>
              <a:gd name="connsiteY4" fmla="*/ 1699402 h 2640116"/>
              <a:gd name="connsiteX5" fmla="*/ 926332 w 2218801"/>
              <a:gd name="connsiteY5" fmla="*/ 2447953 h 2640116"/>
              <a:gd name="connsiteX6" fmla="*/ 757763 w 2218801"/>
              <a:gd name="connsiteY6" fmla="*/ 2640116 h 2640116"/>
              <a:gd name="connsiteX7" fmla="*/ 703781 w 2218801"/>
              <a:gd name="connsiteY7" fmla="*/ 2578578 h 2640116"/>
              <a:gd name="connsiteX8" fmla="*/ 122227 w 2218801"/>
              <a:gd name="connsiteY8" fmla="*/ 564429 h 2640116"/>
              <a:gd name="connsiteX9" fmla="*/ 2157308 w 2218801"/>
              <a:gd name="connsiteY9" fmla="*/ 60995 h 2640116"/>
              <a:gd name="connsiteX10" fmla="*/ 2218801 w 2218801"/>
              <a:gd name="connsiteY10" fmla="*/ 73236 h 264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18801" h="2640116">
                <a:moveTo>
                  <a:pt x="2218801" y="73236"/>
                </a:moveTo>
                <a:lnTo>
                  <a:pt x="2142824" y="297157"/>
                </a:lnTo>
                <a:cubicBezTo>
                  <a:pt x="2041272" y="628439"/>
                  <a:pt x="1960846" y="993763"/>
                  <a:pt x="1905809" y="1383739"/>
                </a:cubicBezTo>
                <a:lnTo>
                  <a:pt x="1880404" y="1601493"/>
                </a:lnTo>
                <a:lnTo>
                  <a:pt x="1748833" y="1699402"/>
                </a:lnTo>
                <a:cubicBezTo>
                  <a:pt x="1438622" y="1942053"/>
                  <a:pt x="1162455" y="2194365"/>
                  <a:pt x="926332" y="2447953"/>
                </a:cubicBezTo>
                <a:lnTo>
                  <a:pt x="757763" y="2640116"/>
                </a:lnTo>
                <a:lnTo>
                  <a:pt x="703781" y="2578578"/>
                </a:lnTo>
                <a:cubicBezTo>
                  <a:pt x="77504" y="1818057"/>
                  <a:pt x="-170363" y="1071209"/>
                  <a:pt x="122227" y="564429"/>
                </a:cubicBezTo>
                <a:cubicBezTo>
                  <a:pt x="414817" y="57649"/>
                  <a:pt x="1185540" y="-101115"/>
                  <a:pt x="2157308" y="60995"/>
                </a:cubicBezTo>
                <a:lnTo>
                  <a:pt x="2218801" y="732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394ED81B-5AFB-5B42-AF6B-9D3605334D5E}"/>
              </a:ext>
            </a:extLst>
          </p:cNvPr>
          <p:cNvSpPr/>
          <p:nvPr/>
        </p:nvSpPr>
        <p:spPr>
          <a:xfrm rot="18000000">
            <a:off x="13490771" y="8619386"/>
            <a:ext cx="2945748" cy="2027490"/>
          </a:xfrm>
          <a:custGeom>
            <a:avLst/>
            <a:gdLst>
              <a:gd name="connsiteX0" fmla="*/ 2945748 w 2945748"/>
              <a:gd name="connsiteY0" fmla="*/ 457400 h 2027490"/>
              <a:gd name="connsiteX1" fmla="*/ 2925602 w 2945748"/>
              <a:gd name="connsiteY1" fmla="*/ 516775 h 2027490"/>
              <a:gd name="connsiteX2" fmla="*/ 1472075 w 2945748"/>
              <a:gd name="connsiteY2" fmla="*/ 2027490 h 2027490"/>
              <a:gd name="connsiteX3" fmla="*/ 18548 w 2945748"/>
              <a:gd name="connsiteY3" fmla="*/ 516775 h 2027490"/>
              <a:gd name="connsiteX4" fmla="*/ 0 w 2945748"/>
              <a:gd name="connsiteY4" fmla="*/ 462111 h 2027490"/>
              <a:gd name="connsiteX5" fmla="*/ 255583 w 2945748"/>
              <a:gd name="connsiteY5" fmla="*/ 411237 h 2027490"/>
              <a:gd name="connsiteX6" fmla="*/ 1315098 w 2945748"/>
              <a:gd name="connsiteY6" fmla="*/ 73206 h 2027490"/>
              <a:gd name="connsiteX7" fmla="*/ 1484710 w 2945748"/>
              <a:gd name="connsiteY7" fmla="*/ 0 h 2027490"/>
              <a:gd name="connsiteX8" fmla="*/ 1654323 w 2945748"/>
              <a:gd name="connsiteY8" fmla="*/ 73208 h 2027490"/>
              <a:gd name="connsiteX9" fmla="*/ 2713838 w 2945748"/>
              <a:gd name="connsiteY9" fmla="*/ 411238 h 2027490"/>
              <a:gd name="connsiteX10" fmla="*/ 2945748 w 2945748"/>
              <a:gd name="connsiteY10" fmla="*/ 457400 h 202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45748" h="2027490">
                <a:moveTo>
                  <a:pt x="2945748" y="457400"/>
                </a:moveTo>
                <a:lnTo>
                  <a:pt x="2925602" y="516775"/>
                </a:lnTo>
                <a:cubicBezTo>
                  <a:pt x="2580110" y="1439407"/>
                  <a:pt x="2057254" y="2027490"/>
                  <a:pt x="1472075" y="2027490"/>
                </a:cubicBezTo>
                <a:cubicBezTo>
                  <a:pt x="886896" y="2027490"/>
                  <a:pt x="364040" y="1439407"/>
                  <a:pt x="18548" y="516775"/>
                </a:cubicBezTo>
                <a:lnTo>
                  <a:pt x="0" y="462111"/>
                </a:lnTo>
                <a:lnTo>
                  <a:pt x="255583" y="411237"/>
                </a:lnTo>
                <a:cubicBezTo>
                  <a:pt x="593258" y="333542"/>
                  <a:pt x="949850" y="220531"/>
                  <a:pt x="1315098" y="73206"/>
                </a:cubicBezTo>
                <a:lnTo>
                  <a:pt x="1484710" y="0"/>
                </a:lnTo>
                <a:lnTo>
                  <a:pt x="1654323" y="73208"/>
                </a:lnTo>
                <a:cubicBezTo>
                  <a:pt x="2019570" y="220532"/>
                  <a:pt x="2376164" y="333544"/>
                  <a:pt x="2713838" y="411238"/>
                </a:cubicBezTo>
                <a:lnTo>
                  <a:pt x="2945748" y="457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FF895C4-2B4B-214D-A81C-9BBB2D72EF91}"/>
              </a:ext>
            </a:extLst>
          </p:cNvPr>
          <p:cNvSpPr/>
          <p:nvPr/>
        </p:nvSpPr>
        <p:spPr>
          <a:xfrm rot="18000000">
            <a:off x="10997561" y="9657569"/>
            <a:ext cx="2232714" cy="2640116"/>
          </a:xfrm>
          <a:custGeom>
            <a:avLst/>
            <a:gdLst>
              <a:gd name="connsiteX0" fmla="*/ 1885997 w 2232714"/>
              <a:gd name="connsiteY0" fmla="*/ 1042786 h 2640116"/>
              <a:gd name="connsiteX1" fmla="*/ 1905811 w 2232714"/>
              <a:gd name="connsiteY1" fmla="*/ 1212608 h 2640116"/>
              <a:gd name="connsiteX2" fmla="*/ 2142825 w 2232714"/>
              <a:gd name="connsiteY2" fmla="*/ 2299189 h 2640116"/>
              <a:gd name="connsiteX3" fmla="*/ 2232714 w 2232714"/>
              <a:gd name="connsiteY3" fmla="*/ 2564112 h 2640116"/>
              <a:gd name="connsiteX4" fmla="*/ 2157308 w 2232714"/>
              <a:gd name="connsiteY4" fmla="*/ 2579122 h 2640116"/>
              <a:gd name="connsiteX5" fmla="*/ 122227 w 2232714"/>
              <a:gd name="connsiteY5" fmla="*/ 2075688 h 2640116"/>
              <a:gd name="connsiteX6" fmla="*/ 703781 w 2232714"/>
              <a:gd name="connsiteY6" fmla="*/ 61540 h 2640116"/>
              <a:gd name="connsiteX7" fmla="*/ 757764 w 2232714"/>
              <a:gd name="connsiteY7" fmla="*/ 0 h 2640116"/>
              <a:gd name="connsiteX8" fmla="*/ 926334 w 2232714"/>
              <a:gd name="connsiteY8" fmla="*/ 192164 h 2640116"/>
              <a:gd name="connsiteX9" fmla="*/ 1748834 w 2232714"/>
              <a:gd name="connsiteY9" fmla="*/ 940716 h 2640116"/>
              <a:gd name="connsiteX10" fmla="*/ 1885997 w 2232714"/>
              <a:gd name="connsiteY10" fmla="*/ 1042786 h 264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2714" h="2640116">
                <a:moveTo>
                  <a:pt x="1885997" y="1042786"/>
                </a:moveTo>
                <a:lnTo>
                  <a:pt x="1905811" y="1212608"/>
                </a:lnTo>
                <a:cubicBezTo>
                  <a:pt x="1960847" y="1602583"/>
                  <a:pt x="2041273" y="1967907"/>
                  <a:pt x="2142825" y="2299189"/>
                </a:cubicBezTo>
                <a:lnTo>
                  <a:pt x="2232714" y="2564112"/>
                </a:lnTo>
                <a:lnTo>
                  <a:pt x="2157308" y="2579122"/>
                </a:lnTo>
                <a:cubicBezTo>
                  <a:pt x="1185540" y="2741233"/>
                  <a:pt x="414817" y="2582468"/>
                  <a:pt x="122227" y="2075688"/>
                </a:cubicBezTo>
                <a:cubicBezTo>
                  <a:pt x="-170362" y="1568908"/>
                  <a:pt x="77505" y="822060"/>
                  <a:pt x="703781" y="61540"/>
                </a:cubicBezTo>
                <a:lnTo>
                  <a:pt x="757764" y="0"/>
                </a:lnTo>
                <a:lnTo>
                  <a:pt x="926334" y="192164"/>
                </a:lnTo>
                <a:cubicBezTo>
                  <a:pt x="1162457" y="445753"/>
                  <a:pt x="1438623" y="698065"/>
                  <a:pt x="1748834" y="940716"/>
                </a:cubicBezTo>
                <a:lnTo>
                  <a:pt x="1885997" y="10427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63C3EE67-614A-B94F-9764-6626C7DD09AB}"/>
              </a:ext>
            </a:extLst>
          </p:cNvPr>
          <p:cNvSpPr txBox="1"/>
          <p:nvPr/>
        </p:nvSpPr>
        <p:spPr>
          <a:xfrm flipH="1">
            <a:off x="11653112" y="4524562"/>
            <a:ext cx="124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A503EB17-B241-AE42-BADF-1D7E569AFD5B}"/>
              </a:ext>
            </a:extLst>
          </p:cNvPr>
          <p:cNvSpPr txBox="1"/>
          <p:nvPr/>
        </p:nvSpPr>
        <p:spPr>
          <a:xfrm flipH="1">
            <a:off x="14410599" y="6124762"/>
            <a:ext cx="124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D43E4F50-C79F-8E48-B601-13F46486F7AB}"/>
              </a:ext>
            </a:extLst>
          </p:cNvPr>
          <p:cNvSpPr txBox="1"/>
          <p:nvPr/>
        </p:nvSpPr>
        <p:spPr>
          <a:xfrm flipH="1">
            <a:off x="8924199" y="6124762"/>
            <a:ext cx="124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06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F684D9C7-D316-A84F-BAEB-E9CFE67BB839}"/>
              </a:ext>
            </a:extLst>
          </p:cNvPr>
          <p:cNvSpPr txBox="1"/>
          <p:nvPr/>
        </p:nvSpPr>
        <p:spPr>
          <a:xfrm flipH="1">
            <a:off x="14410599" y="9282300"/>
            <a:ext cx="124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03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109453CE-A29E-0147-BD8F-841A542DDC9B}"/>
              </a:ext>
            </a:extLst>
          </p:cNvPr>
          <p:cNvSpPr txBox="1"/>
          <p:nvPr/>
        </p:nvSpPr>
        <p:spPr>
          <a:xfrm flipH="1">
            <a:off x="8924199" y="9282300"/>
            <a:ext cx="124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05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34F16301-760D-7E43-A354-77655F1122DF}"/>
              </a:ext>
            </a:extLst>
          </p:cNvPr>
          <p:cNvSpPr txBox="1"/>
          <p:nvPr/>
        </p:nvSpPr>
        <p:spPr>
          <a:xfrm flipH="1">
            <a:off x="11653112" y="10768200"/>
            <a:ext cx="124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04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9048D4-BEAD-6D4A-BA71-37243440B8FB}"/>
              </a:ext>
            </a:extLst>
          </p:cNvPr>
          <p:cNvSpPr txBox="1"/>
          <p:nvPr/>
        </p:nvSpPr>
        <p:spPr>
          <a:xfrm>
            <a:off x="10783345" y="6915072"/>
            <a:ext cx="3078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Product should meet a certain consumer.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15AEB4B-CFB3-7A48-ACA8-867F1CC76129}"/>
              </a:ext>
            </a:extLst>
          </p:cNvPr>
          <p:cNvGrpSpPr/>
          <p:nvPr/>
        </p:nvGrpSpPr>
        <p:grpSpPr>
          <a:xfrm>
            <a:off x="17351411" y="4629306"/>
            <a:ext cx="5893834" cy="1598970"/>
            <a:chOff x="18064976" y="10380369"/>
            <a:chExt cx="5893834" cy="1598970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15B8D59-C174-2745-9DDD-41B970A0ADE3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1FF3A5-5C05-1D4D-B4CC-23072F3B8952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CB5843E-F617-8E44-8DB3-1C3EB34E5497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85D3108-4C1F-354E-B155-84ECB8F6AB70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341460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Advertise, 04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64667AF-EE62-A94A-A32B-A95B067953E0}"/>
              </a:ext>
            </a:extLst>
          </p:cNvPr>
          <p:cNvGrpSpPr/>
          <p:nvPr/>
        </p:nvGrpSpPr>
        <p:grpSpPr>
          <a:xfrm>
            <a:off x="17351411" y="7243414"/>
            <a:ext cx="5893834" cy="1598970"/>
            <a:chOff x="18064976" y="10380369"/>
            <a:chExt cx="5893834" cy="159897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ACF8563-2573-A64A-B8DC-D3B9F2527C6C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C9105E5-2D57-CD48-9A34-916AC9F9A605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6168B16-CF37-A940-9E94-909F2014686C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CAF1161-B23B-8743-A16A-EB29739647D1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32287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Authorize, 05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B67BB24-356B-FB45-ACF5-1CCA7B302972}"/>
              </a:ext>
            </a:extLst>
          </p:cNvPr>
          <p:cNvGrpSpPr/>
          <p:nvPr/>
        </p:nvGrpSpPr>
        <p:grpSpPr>
          <a:xfrm>
            <a:off x="17351411" y="9855779"/>
            <a:ext cx="5893834" cy="1598970"/>
            <a:chOff x="18064976" y="10380369"/>
            <a:chExt cx="5893834" cy="159897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0F469B2-4F35-124E-901A-9718334A127C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ADA362E-3C87-1E43-B7F9-929F6704CDB8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CEA8A05-27EE-1C40-9077-39D0074FC98E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2DE01BC-D98C-3242-AA92-6C3E145C3215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Present, 06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20F3131-5313-DD49-A756-CB100F81AF55}"/>
              </a:ext>
            </a:extLst>
          </p:cNvPr>
          <p:cNvGrpSpPr/>
          <p:nvPr/>
        </p:nvGrpSpPr>
        <p:grpSpPr>
          <a:xfrm flipH="1">
            <a:off x="1282559" y="4629306"/>
            <a:ext cx="5893834" cy="1598970"/>
            <a:chOff x="18064976" y="10380369"/>
            <a:chExt cx="5893834" cy="159897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94393B-7029-A848-A511-57DAD17B1BD3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A5546E8-8335-3149-9B25-3A3D59C3A338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9DAA1A6-E1C2-3245-8229-5EA2E1CD7A94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118F9C1-277B-1743-8CF2-0EC59906008D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Develop, 01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3F16B5E-6843-F94B-ABC3-F4E70CF56E37}"/>
              </a:ext>
            </a:extLst>
          </p:cNvPr>
          <p:cNvGrpSpPr/>
          <p:nvPr/>
        </p:nvGrpSpPr>
        <p:grpSpPr>
          <a:xfrm flipH="1">
            <a:off x="1282559" y="7243414"/>
            <a:ext cx="5893834" cy="1598970"/>
            <a:chOff x="18064976" y="10380369"/>
            <a:chExt cx="5893834" cy="159897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E8BBC4D-A49D-5742-A144-2F4C10B33F51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89C107A-1EF1-1A4C-AB1B-568E2D4D0070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1178773-7107-BE42-B94F-346355FC74EA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C5B879-DE7F-524E-91A6-102D2E1A9351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Analyze, 02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8637D43-7B2A-C948-A62C-CBE16A0B9E87}"/>
              </a:ext>
            </a:extLst>
          </p:cNvPr>
          <p:cNvGrpSpPr/>
          <p:nvPr/>
        </p:nvGrpSpPr>
        <p:grpSpPr>
          <a:xfrm flipH="1">
            <a:off x="1282559" y="9855779"/>
            <a:ext cx="5893834" cy="1598970"/>
            <a:chOff x="18064976" y="10380369"/>
            <a:chExt cx="5893834" cy="1598970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EEE8478-8F3E-5942-8264-7B6CA70FE49D}"/>
                </a:ext>
              </a:extLst>
            </p:cNvPr>
            <p:cNvSpPr/>
            <p:nvPr/>
          </p:nvSpPr>
          <p:spPr>
            <a:xfrm>
              <a:off x="18064976" y="10636157"/>
              <a:ext cx="207307" cy="2073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D17D96E-92E4-7648-BCC3-1B2E2F7FAE7D}"/>
                </a:ext>
              </a:extLst>
            </p:cNvPr>
            <p:cNvGrpSpPr/>
            <p:nvPr/>
          </p:nvGrpSpPr>
          <p:grpSpPr>
            <a:xfrm>
              <a:off x="18399584" y="10380369"/>
              <a:ext cx="5559226" cy="1598970"/>
              <a:chOff x="7996797" y="5532333"/>
              <a:chExt cx="5559226" cy="1598970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1EB60F7-921C-694A-8729-E189F6A7A82A}"/>
                  </a:ext>
                </a:extLst>
              </p:cNvPr>
              <p:cNvSpPr txBox="1"/>
              <p:nvPr/>
            </p:nvSpPr>
            <p:spPr>
              <a:xfrm>
                <a:off x="7996797" y="6177196"/>
                <a:ext cx="555922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C903817-66D3-EC40-B895-ED99D6B7A40D}"/>
                  </a:ext>
                </a:extLst>
              </p:cNvPr>
              <p:cNvSpPr/>
              <p:nvPr/>
            </p:nvSpPr>
            <p:spPr>
              <a:xfrm>
                <a:off x="7996798" y="5532333"/>
                <a:ext cx="27597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Identify, 03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D8C6E45D-F8B3-3F40-BA8E-648C65BF08F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7C2F3514-F443-DB45-8533-3AEF9846C6F0}"/>
                </a:ext>
              </a:extLst>
            </p:cNvPr>
            <p:cNvSpPr txBox="1"/>
            <p:nvPr/>
          </p:nvSpPr>
          <p:spPr>
            <a:xfrm>
              <a:off x="8583534" y="861425"/>
              <a:ext cx="72106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Venn Diagrams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1D9F0420-D52E-564D-BA8D-1A1B153AD98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23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3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B6DAD7"/>
      </a:accent1>
      <a:accent2>
        <a:srgbClr val="587074"/>
      </a:accent2>
      <a:accent3>
        <a:srgbClr val="BC9FBB"/>
      </a:accent3>
      <a:accent4>
        <a:srgbClr val="A27089"/>
      </a:accent4>
      <a:accent5>
        <a:srgbClr val="81466E"/>
      </a:accent5>
      <a:accent6>
        <a:srgbClr val="B6DAD7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101944</TotalTime>
  <Words>720</Words>
  <Application>Microsoft Macintosh PowerPoint</Application>
  <PresentationFormat>Custom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Lato Medium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18120</cp:revision>
  <dcterms:created xsi:type="dcterms:W3CDTF">2014-11-12T21:47:38Z</dcterms:created>
  <dcterms:modified xsi:type="dcterms:W3CDTF">2020-01-23T17:19:20Z</dcterms:modified>
  <cp:category/>
</cp:coreProperties>
</file>