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 autoAdjust="0"/>
    <p:restoredTop sz="86429" autoAdjust="0"/>
  </p:normalViewPr>
  <p:slideViewPr>
    <p:cSldViewPr snapToGrid="0" snapToObjects="1">
      <p:cViewPr>
        <p:scale>
          <a:sx n="28" d="100"/>
          <a:sy n="28" d="100"/>
        </p:scale>
        <p:origin x="2632" y="10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493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31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979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425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040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156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81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reeform 1">
            <a:extLst>
              <a:ext uri="{FF2B5EF4-FFF2-40B4-BE49-F238E27FC236}">
                <a16:creationId xmlns:a16="http://schemas.microsoft.com/office/drawing/2014/main" id="{275CD8AA-A1B2-F647-B2D3-44E07F591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9129" y="4447762"/>
            <a:ext cx="6478364" cy="8113722"/>
          </a:xfrm>
          <a:custGeom>
            <a:avLst/>
            <a:gdLst>
              <a:gd name="T0" fmla="*/ 3976 w 6343"/>
              <a:gd name="T1" fmla="*/ 0 h 7942"/>
              <a:gd name="T2" fmla="*/ 3976 w 6343"/>
              <a:gd name="T3" fmla="*/ 0 h 7942"/>
              <a:gd name="T4" fmla="*/ 0 w 6343"/>
              <a:gd name="T5" fmla="*/ 3974 h 7942"/>
              <a:gd name="T6" fmla="*/ 3976 w 6343"/>
              <a:gd name="T7" fmla="*/ 7941 h 7942"/>
              <a:gd name="T8" fmla="*/ 6342 w 6343"/>
              <a:gd name="T9" fmla="*/ 7155 h 7942"/>
              <a:gd name="T10" fmla="*/ 4744 w 6343"/>
              <a:gd name="T11" fmla="*/ 3974 h 7942"/>
              <a:gd name="T12" fmla="*/ 6342 w 6343"/>
              <a:gd name="T13" fmla="*/ 786 h 7942"/>
              <a:gd name="T14" fmla="*/ 3976 w 6343"/>
              <a:gd name="T15" fmla="*/ 0 h 7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43" h="7942">
                <a:moveTo>
                  <a:pt x="3976" y="0"/>
                </a:moveTo>
                <a:lnTo>
                  <a:pt x="3976" y="0"/>
                </a:lnTo>
                <a:cubicBezTo>
                  <a:pt x="1780" y="0"/>
                  <a:pt x="0" y="1780"/>
                  <a:pt x="0" y="3974"/>
                </a:cubicBezTo>
                <a:cubicBezTo>
                  <a:pt x="0" y="6161"/>
                  <a:pt x="1780" y="7941"/>
                  <a:pt x="3976" y="7941"/>
                </a:cubicBezTo>
                <a:cubicBezTo>
                  <a:pt x="4862" y="7941"/>
                  <a:pt x="5684" y="7652"/>
                  <a:pt x="6342" y="7155"/>
                </a:cubicBezTo>
                <a:cubicBezTo>
                  <a:pt x="5377" y="6432"/>
                  <a:pt x="4744" y="5275"/>
                  <a:pt x="4744" y="3974"/>
                </a:cubicBezTo>
                <a:cubicBezTo>
                  <a:pt x="4744" y="2664"/>
                  <a:pt x="5377" y="1509"/>
                  <a:pt x="6342" y="786"/>
                </a:cubicBezTo>
                <a:cubicBezTo>
                  <a:pt x="5684" y="289"/>
                  <a:pt x="4862" y="0"/>
                  <a:pt x="397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2">
            <a:extLst>
              <a:ext uri="{FF2B5EF4-FFF2-40B4-BE49-F238E27FC236}">
                <a16:creationId xmlns:a16="http://schemas.microsoft.com/office/drawing/2014/main" id="{D9EA6E87-573A-F34F-B3C0-319560FFE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7493" y="4447762"/>
            <a:ext cx="6482871" cy="8113722"/>
          </a:xfrm>
          <a:custGeom>
            <a:avLst/>
            <a:gdLst>
              <a:gd name="T0" fmla="*/ 2377 w 6345"/>
              <a:gd name="T1" fmla="*/ 0 h 7942"/>
              <a:gd name="T2" fmla="*/ 2377 w 6345"/>
              <a:gd name="T3" fmla="*/ 0 h 7942"/>
              <a:gd name="T4" fmla="*/ 0 w 6345"/>
              <a:gd name="T5" fmla="*/ 786 h 7942"/>
              <a:gd name="T6" fmla="*/ 1600 w 6345"/>
              <a:gd name="T7" fmla="*/ 3974 h 7942"/>
              <a:gd name="T8" fmla="*/ 0 w 6345"/>
              <a:gd name="T9" fmla="*/ 7155 h 7942"/>
              <a:gd name="T10" fmla="*/ 2377 w 6345"/>
              <a:gd name="T11" fmla="*/ 7941 h 7942"/>
              <a:gd name="T12" fmla="*/ 6344 w 6345"/>
              <a:gd name="T13" fmla="*/ 3974 h 7942"/>
              <a:gd name="T14" fmla="*/ 2377 w 6345"/>
              <a:gd name="T15" fmla="*/ 0 h 7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45" h="7942">
                <a:moveTo>
                  <a:pt x="2377" y="0"/>
                </a:moveTo>
                <a:lnTo>
                  <a:pt x="2377" y="0"/>
                </a:lnTo>
                <a:cubicBezTo>
                  <a:pt x="1492" y="0"/>
                  <a:pt x="669" y="289"/>
                  <a:pt x="0" y="786"/>
                </a:cubicBezTo>
                <a:cubicBezTo>
                  <a:pt x="976" y="1509"/>
                  <a:pt x="1600" y="2664"/>
                  <a:pt x="1600" y="3974"/>
                </a:cubicBezTo>
                <a:cubicBezTo>
                  <a:pt x="1600" y="5275"/>
                  <a:pt x="976" y="6432"/>
                  <a:pt x="0" y="7155"/>
                </a:cubicBezTo>
                <a:cubicBezTo>
                  <a:pt x="669" y="7652"/>
                  <a:pt x="1492" y="7941"/>
                  <a:pt x="2377" y="7941"/>
                </a:cubicBezTo>
                <a:cubicBezTo>
                  <a:pt x="4573" y="7941"/>
                  <a:pt x="6344" y="6161"/>
                  <a:pt x="6344" y="3974"/>
                </a:cubicBezTo>
                <a:cubicBezTo>
                  <a:pt x="6344" y="1780"/>
                  <a:pt x="4573" y="0"/>
                  <a:pt x="237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3">
            <a:extLst>
              <a:ext uri="{FF2B5EF4-FFF2-40B4-BE49-F238E27FC236}">
                <a16:creationId xmlns:a16="http://schemas.microsoft.com/office/drawing/2014/main" id="{BBDD66CD-E1FE-8C49-A2AA-8C057612D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6639" y="5254177"/>
            <a:ext cx="3266214" cy="6509902"/>
          </a:xfrm>
          <a:custGeom>
            <a:avLst/>
            <a:gdLst>
              <a:gd name="T0" fmla="*/ 1598 w 3199"/>
              <a:gd name="T1" fmla="*/ 0 h 6370"/>
              <a:gd name="T2" fmla="*/ 1598 w 3199"/>
              <a:gd name="T3" fmla="*/ 0 h 6370"/>
              <a:gd name="T4" fmla="*/ 0 w 3199"/>
              <a:gd name="T5" fmla="*/ 3188 h 6370"/>
              <a:gd name="T6" fmla="*/ 1598 w 3199"/>
              <a:gd name="T7" fmla="*/ 6369 h 6370"/>
              <a:gd name="T8" fmla="*/ 3198 w 3199"/>
              <a:gd name="T9" fmla="*/ 3188 h 6370"/>
              <a:gd name="T10" fmla="*/ 1598 w 3199"/>
              <a:gd name="T11" fmla="*/ 0 h 6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6370">
                <a:moveTo>
                  <a:pt x="1598" y="0"/>
                </a:moveTo>
                <a:lnTo>
                  <a:pt x="1598" y="0"/>
                </a:lnTo>
                <a:cubicBezTo>
                  <a:pt x="633" y="723"/>
                  <a:pt x="0" y="1878"/>
                  <a:pt x="0" y="3188"/>
                </a:cubicBezTo>
                <a:cubicBezTo>
                  <a:pt x="0" y="4489"/>
                  <a:pt x="633" y="5646"/>
                  <a:pt x="1598" y="6369"/>
                </a:cubicBezTo>
                <a:cubicBezTo>
                  <a:pt x="2574" y="5646"/>
                  <a:pt x="3198" y="4489"/>
                  <a:pt x="3198" y="3188"/>
                </a:cubicBezTo>
                <a:cubicBezTo>
                  <a:pt x="3198" y="1878"/>
                  <a:pt x="2574" y="723"/>
                  <a:pt x="1598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241">
            <a:extLst>
              <a:ext uri="{FF2B5EF4-FFF2-40B4-BE49-F238E27FC236}">
                <a16:creationId xmlns:a16="http://schemas.microsoft.com/office/drawing/2014/main" id="{7A0A60B6-5A0C-3040-B20E-4B941F350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4114" y="7587830"/>
            <a:ext cx="675768" cy="648737"/>
          </a:xfrm>
          <a:custGeom>
            <a:avLst/>
            <a:gdLst>
              <a:gd name="T0" fmla="*/ 569 w 660"/>
              <a:gd name="T1" fmla="*/ 632 h 633"/>
              <a:gd name="T2" fmla="*/ 569 w 660"/>
              <a:gd name="T3" fmla="*/ 632 h 633"/>
              <a:gd name="T4" fmla="*/ 99 w 660"/>
              <a:gd name="T5" fmla="*/ 632 h 633"/>
              <a:gd name="T6" fmla="*/ 0 w 660"/>
              <a:gd name="T7" fmla="*/ 542 h 633"/>
              <a:gd name="T8" fmla="*/ 0 w 660"/>
              <a:gd name="T9" fmla="*/ 90 h 633"/>
              <a:gd name="T10" fmla="*/ 99 w 660"/>
              <a:gd name="T11" fmla="*/ 0 h 633"/>
              <a:gd name="T12" fmla="*/ 144 w 660"/>
              <a:gd name="T13" fmla="*/ 0 h 633"/>
              <a:gd name="T14" fmla="*/ 144 w 660"/>
              <a:gd name="T15" fmla="*/ 54 h 633"/>
              <a:gd name="T16" fmla="*/ 99 w 660"/>
              <a:gd name="T17" fmla="*/ 54 h 633"/>
              <a:gd name="T18" fmla="*/ 63 w 660"/>
              <a:gd name="T19" fmla="*/ 90 h 633"/>
              <a:gd name="T20" fmla="*/ 63 w 660"/>
              <a:gd name="T21" fmla="*/ 542 h 633"/>
              <a:gd name="T22" fmla="*/ 99 w 660"/>
              <a:gd name="T23" fmla="*/ 569 h 633"/>
              <a:gd name="T24" fmla="*/ 569 w 660"/>
              <a:gd name="T25" fmla="*/ 569 h 633"/>
              <a:gd name="T26" fmla="*/ 605 w 660"/>
              <a:gd name="T27" fmla="*/ 542 h 633"/>
              <a:gd name="T28" fmla="*/ 605 w 660"/>
              <a:gd name="T29" fmla="*/ 90 h 633"/>
              <a:gd name="T30" fmla="*/ 569 w 660"/>
              <a:gd name="T31" fmla="*/ 54 h 633"/>
              <a:gd name="T32" fmla="*/ 524 w 660"/>
              <a:gd name="T33" fmla="*/ 54 h 633"/>
              <a:gd name="T34" fmla="*/ 524 w 660"/>
              <a:gd name="T35" fmla="*/ 0 h 633"/>
              <a:gd name="T36" fmla="*/ 569 w 660"/>
              <a:gd name="T37" fmla="*/ 0 h 633"/>
              <a:gd name="T38" fmla="*/ 659 w 660"/>
              <a:gd name="T39" fmla="*/ 90 h 633"/>
              <a:gd name="T40" fmla="*/ 659 w 660"/>
              <a:gd name="T41" fmla="*/ 542 h 633"/>
              <a:gd name="T42" fmla="*/ 569 w 660"/>
              <a:gd name="T43" fmla="*/ 632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60" h="633">
                <a:moveTo>
                  <a:pt x="569" y="632"/>
                </a:moveTo>
                <a:lnTo>
                  <a:pt x="569" y="632"/>
                </a:lnTo>
                <a:cubicBezTo>
                  <a:pt x="99" y="632"/>
                  <a:pt x="99" y="632"/>
                  <a:pt x="99" y="632"/>
                </a:cubicBezTo>
                <a:cubicBezTo>
                  <a:pt x="45" y="632"/>
                  <a:pt x="0" y="587"/>
                  <a:pt x="0" y="542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45" y="0"/>
                  <a:pt x="99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54"/>
                  <a:pt x="144" y="54"/>
                  <a:pt x="144" y="54"/>
                </a:cubicBezTo>
                <a:cubicBezTo>
                  <a:pt x="99" y="54"/>
                  <a:pt x="99" y="54"/>
                  <a:pt x="99" y="54"/>
                </a:cubicBezTo>
                <a:cubicBezTo>
                  <a:pt x="81" y="54"/>
                  <a:pt x="63" y="72"/>
                  <a:pt x="63" y="90"/>
                </a:cubicBezTo>
                <a:cubicBezTo>
                  <a:pt x="63" y="542"/>
                  <a:pt x="63" y="542"/>
                  <a:pt x="63" y="542"/>
                </a:cubicBezTo>
                <a:cubicBezTo>
                  <a:pt x="63" y="560"/>
                  <a:pt x="81" y="569"/>
                  <a:pt x="99" y="569"/>
                </a:cubicBezTo>
                <a:cubicBezTo>
                  <a:pt x="569" y="569"/>
                  <a:pt x="569" y="569"/>
                  <a:pt x="569" y="569"/>
                </a:cubicBezTo>
                <a:cubicBezTo>
                  <a:pt x="587" y="569"/>
                  <a:pt x="605" y="560"/>
                  <a:pt x="605" y="542"/>
                </a:cubicBezTo>
                <a:cubicBezTo>
                  <a:pt x="605" y="90"/>
                  <a:pt x="605" y="90"/>
                  <a:pt x="605" y="90"/>
                </a:cubicBezTo>
                <a:cubicBezTo>
                  <a:pt x="605" y="72"/>
                  <a:pt x="587" y="54"/>
                  <a:pt x="569" y="54"/>
                </a:cubicBezTo>
                <a:cubicBezTo>
                  <a:pt x="524" y="54"/>
                  <a:pt x="524" y="54"/>
                  <a:pt x="524" y="54"/>
                </a:cubicBezTo>
                <a:cubicBezTo>
                  <a:pt x="524" y="0"/>
                  <a:pt x="524" y="0"/>
                  <a:pt x="524" y="0"/>
                </a:cubicBezTo>
                <a:cubicBezTo>
                  <a:pt x="569" y="0"/>
                  <a:pt x="569" y="0"/>
                  <a:pt x="569" y="0"/>
                </a:cubicBezTo>
                <a:cubicBezTo>
                  <a:pt x="623" y="0"/>
                  <a:pt x="659" y="45"/>
                  <a:pt x="659" y="90"/>
                </a:cubicBezTo>
                <a:cubicBezTo>
                  <a:pt x="659" y="542"/>
                  <a:pt x="659" y="542"/>
                  <a:pt x="659" y="542"/>
                </a:cubicBezTo>
                <a:cubicBezTo>
                  <a:pt x="659" y="587"/>
                  <a:pt x="623" y="632"/>
                  <a:pt x="569" y="63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242">
            <a:extLst>
              <a:ext uri="{FF2B5EF4-FFF2-40B4-BE49-F238E27FC236}">
                <a16:creationId xmlns:a16="http://schemas.microsoft.com/office/drawing/2014/main" id="{06C62DBF-7F7F-E94D-95C6-C3D5FD516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7833" y="7493224"/>
            <a:ext cx="297338" cy="67575"/>
          </a:xfrm>
          <a:custGeom>
            <a:avLst/>
            <a:gdLst>
              <a:gd name="T0" fmla="*/ 290 w 291"/>
              <a:gd name="T1" fmla="*/ 64 h 65"/>
              <a:gd name="T2" fmla="*/ 0 w 291"/>
              <a:gd name="T3" fmla="*/ 64 h 65"/>
              <a:gd name="T4" fmla="*/ 0 w 291"/>
              <a:gd name="T5" fmla="*/ 0 h 65"/>
              <a:gd name="T6" fmla="*/ 290 w 291"/>
              <a:gd name="T7" fmla="*/ 0 h 65"/>
              <a:gd name="T8" fmla="*/ 290 w 291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1" h="65">
                <a:moveTo>
                  <a:pt x="290" y="64"/>
                </a:moveTo>
                <a:lnTo>
                  <a:pt x="0" y="64"/>
                </a:lnTo>
                <a:lnTo>
                  <a:pt x="0" y="0"/>
                </a:lnTo>
                <a:lnTo>
                  <a:pt x="290" y="0"/>
                </a:lnTo>
                <a:lnTo>
                  <a:pt x="290" y="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243">
            <a:extLst>
              <a:ext uri="{FF2B5EF4-FFF2-40B4-BE49-F238E27FC236}">
                <a16:creationId xmlns:a16="http://schemas.microsoft.com/office/drawing/2014/main" id="{9C0FC8F6-3258-5443-80B7-D1B4E5B52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2544" y="7493224"/>
            <a:ext cx="184709" cy="157678"/>
          </a:xfrm>
          <a:custGeom>
            <a:avLst/>
            <a:gdLst>
              <a:gd name="T0" fmla="*/ 36 w 182"/>
              <a:gd name="T1" fmla="*/ 145 h 155"/>
              <a:gd name="T2" fmla="*/ 36 w 182"/>
              <a:gd name="T3" fmla="*/ 145 h 155"/>
              <a:gd name="T4" fmla="*/ 0 w 182"/>
              <a:gd name="T5" fmla="*/ 100 h 155"/>
              <a:gd name="T6" fmla="*/ 82 w 182"/>
              <a:gd name="T7" fmla="*/ 10 h 155"/>
              <a:gd name="T8" fmla="*/ 109 w 182"/>
              <a:gd name="T9" fmla="*/ 0 h 155"/>
              <a:gd name="T10" fmla="*/ 136 w 182"/>
              <a:gd name="T11" fmla="*/ 18 h 155"/>
              <a:gd name="T12" fmla="*/ 181 w 182"/>
              <a:gd name="T13" fmla="*/ 109 h 155"/>
              <a:gd name="T14" fmla="*/ 163 w 182"/>
              <a:gd name="T15" fmla="*/ 145 h 155"/>
              <a:gd name="T16" fmla="*/ 127 w 182"/>
              <a:gd name="T17" fmla="*/ 136 h 155"/>
              <a:gd name="T18" fmla="*/ 100 w 182"/>
              <a:gd name="T19" fmla="*/ 82 h 155"/>
              <a:gd name="T20" fmla="*/ 36 w 182"/>
              <a:gd name="T21" fmla="*/ 145 h 155"/>
              <a:gd name="T22" fmla="*/ 127 w 182"/>
              <a:gd name="T23" fmla="*/ 55 h 155"/>
              <a:gd name="T24" fmla="*/ 127 w 182"/>
              <a:gd name="T25" fmla="*/ 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2" h="155">
                <a:moveTo>
                  <a:pt x="36" y="145"/>
                </a:moveTo>
                <a:lnTo>
                  <a:pt x="36" y="145"/>
                </a:lnTo>
                <a:cubicBezTo>
                  <a:pt x="0" y="100"/>
                  <a:pt x="0" y="100"/>
                  <a:pt x="0" y="100"/>
                </a:cubicBezTo>
                <a:cubicBezTo>
                  <a:pt x="82" y="10"/>
                  <a:pt x="82" y="10"/>
                  <a:pt x="82" y="10"/>
                </a:cubicBezTo>
                <a:cubicBezTo>
                  <a:pt x="91" y="10"/>
                  <a:pt x="100" y="0"/>
                  <a:pt x="109" y="0"/>
                </a:cubicBezTo>
                <a:cubicBezTo>
                  <a:pt x="118" y="10"/>
                  <a:pt x="127" y="10"/>
                  <a:pt x="136" y="18"/>
                </a:cubicBezTo>
                <a:cubicBezTo>
                  <a:pt x="181" y="109"/>
                  <a:pt x="181" y="109"/>
                  <a:pt x="181" y="109"/>
                </a:cubicBezTo>
                <a:cubicBezTo>
                  <a:pt x="181" y="127"/>
                  <a:pt x="181" y="136"/>
                  <a:pt x="163" y="145"/>
                </a:cubicBezTo>
                <a:cubicBezTo>
                  <a:pt x="154" y="154"/>
                  <a:pt x="136" y="145"/>
                  <a:pt x="127" y="136"/>
                </a:cubicBezTo>
                <a:cubicBezTo>
                  <a:pt x="100" y="82"/>
                  <a:pt x="100" y="82"/>
                  <a:pt x="100" y="82"/>
                </a:cubicBezTo>
                <a:lnTo>
                  <a:pt x="36" y="145"/>
                </a:lnTo>
                <a:close/>
                <a:moveTo>
                  <a:pt x="127" y="55"/>
                </a:moveTo>
                <a:lnTo>
                  <a:pt x="127" y="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244">
            <a:extLst>
              <a:ext uri="{FF2B5EF4-FFF2-40B4-BE49-F238E27FC236}">
                <a16:creationId xmlns:a16="http://schemas.microsoft.com/office/drawing/2014/main" id="{94E275CC-FBE9-BE41-BAFA-12CE01E09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1452" y="7587830"/>
            <a:ext cx="270307" cy="184711"/>
          </a:xfrm>
          <a:custGeom>
            <a:avLst/>
            <a:gdLst>
              <a:gd name="T0" fmla="*/ 108 w 263"/>
              <a:gd name="T1" fmla="*/ 180 h 181"/>
              <a:gd name="T2" fmla="*/ 108 w 263"/>
              <a:gd name="T3" fmla="*/ 180 h 181"/>
              <a:gd name="T4" fmla="*/ 108 w 263"/>
              <a:gd name="T5" fmla="*/ 180 h 181"/>
              <a:gd name="T6" fmla="*/ 72 w 263"/>
              <a:gd name="T7" fmla="*/ 162 h 181"/>
              <a:gd name="T8" fmla="*/ 0 w 263"/>
              <a:gd name="T9" fmla="*/ 81 h 181"/>
              <a:gd name="T10" fmla="*/ 81 w 263"/>
              <a:gd name="T11" fmla="*/ 9 h 181"/>
              <a:gd name="T12" fmla="*/ 117 w 263"/>
              <a:gd name="T13" fmla="*/ 54 h 181"/>
              <a:gd name="T14" fmla="*/ 81 w 263"/>
              <a:gd name="T15" fmla="*/ 90 h 181"/>
              <a:gd name="T16" fmla="*/ 108 w 263"/>
              <a:gd name="T17" fmla="*/ 117 h 181"/>
              <a:gd name="T18" fmla="*/ 208 w 263"/>
              <a:gd name="T19" fmla="*/ 9 h 181"/>
              <a:gd name="T20" fmla="*/ 253 w 263"/>
              <a:gd name="T21" fmla="*/ 9 h 181"/>
              <a:gd name="T22" fmla="*/ 253 w 263"/>
              <a:gd name="T23" fmla="*/ 54 h 181"/>
              <a:gd name="T24" fmla="*/ 145 w 263"/>
              <a:gd name="T25" fmla="*/ 162 h 181"/>
              <a:gd name="T26" fmla="*/ 108 w 263"/>
              <a:gd name="T27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3" h="181">
                <a:moveTo>
                  <a:pt x="108" y="180"/>
                </a:moveTo>
                <a:lnTo>
                  <a:pt x="108" y="180"/>
                </a:lnTo>
                <a:lnTo>
                  <a:pt x="108" y="180"/>
                </a:lnTo>
                <a:cubicBezTo>
                  <a:pt x="99" y="180"/>
                  <a:pt x="81" y="171"/>
                  <a:pt x="72" y="162"/>
                </a:cubicBezTo>
                <a:cubicBezTo>
                  <a:pt x="0" y="81"/>
                  <a:pt x="0" y="81"/>
                  <a:pt x="0" y="81"/>
                </a:cubicBezTo>
                <a:cubicBezTo>
                  <a:pt x="81" y="9"/>
                  <a:pt x="81" y="9"/>
                  <a:pt x="81" y="9"/>
                </a:cubicBezTo>
                <a:cubicBezTo>
                  <a:pt x="117" y="54"/>
                  <a:pt x="117" y="54"/>
                  <a:pt x="117" y="54"/>
                </a:cubicBezTo>
                <a:cubicBezTo>
                  <a:pt x="81" y="90"/>
                  <a:pt x="81" y="90"/>
                  <a:pt x="81" y="90"/>
                </a:cubicBezTo>
                <a:cubicBezTo>
                  <a:pt x="108" y="117"/>
                  <a:pt x="108" y="117"/>
                  <a:pt x="108" y="117"/>
                </a:cubicBezTo>
                <a:cubicBezTo>
                  <a:pt x="208" y="9"/>
                  <a:pt x="208" y="9"/>
                  <a:pt x="208" y="9"/>
                </a:cubicBezTo>
                <a:cubicBezTo>
                  <a:pt x="217" y="0"/>
                  <a:pt x="235" y="0"/>
                  <a:pt x="253" y="9"/>
                </a:cubicBezTo>
                <a:cubicBezTo>
                  <a:pt x="262" y="18"/>
                  <a:pt x="262" y="36"/>
                  <a:pt x="253" y="54"/>
                </a:cubicBezTo>
                <a:cubicBezTo>
                  <a:pt x="145" y="162"/>
                  <a:pt x="145" y="162"/>
                  <a:pt x="145" y="162"/>
                </a:cubicBezTo>
                <a:cubicBezTo>
                  <a:pt x="136" y="171"/>
                  <a:pt x="127" y="180"/>
                  <a:pt x="108" y="1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245">
            <a:extLst>
              <a:ext uri="{FF2B5EF4-FFF2-40B4-BE49-F238E27FC236}">
                <a16:creationId xmlns:a16="http://schemas.microsoft.com/office/drawing/2014/main" id="{70995281-D061-4D48-B7B7-D34E98B74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6741" y="7493224"/>
            <a:ext cx="193722" cy="157678"/>
          </a:xfrm>
          <a:custGeom>
            <a:avLst/>
            <a:gdLst>
              <a:gd name="T0" fmla="*/ 154 w 191"/>
              <a:gd name="T1" fmla="*/ 145 h 155"/>
              <a:gd name="T2" fmla="*/ 154 w 191"/>
              <a:gd name="T3" fmla="*/ 145 h 155"/>
              <a:gd name="T4" fmla="*/ 190 w 191"/>
              <a:gd name="T5" fmla="*/ 100 h 155"/>
              <a:gd name="T6" fmla="*/ 100 w 191"/>
              <a:gd name="T7" fmla="*/ 10 h 155"/>
              <a:gd name="T8" fmla="*/ 73 w 191"/>
              <a:gd name="T9" fmla="*/ 0 h 155"/>
              <a:gd name="T10" fmla="*/ 55 w 191"/>
              <a:gd name="T11" fmla="*/ 18 h 155"/>
              <a:gd name="T12" fmla="*/ 9 w 191"/>
              <a:gd name="T13" fmla="*/ 109 h 155"/>
              <a:gd name="T14" fmla="*/ 27 w 191"/>
              <a:gd name="T15" fmla="*/ 145 h 155"/>
              <a:gd name="T16" fmla="*/ 64 w 191"/>
              <a:gd name="T17" fmla="*/ 136 h 155"/>
              <a:gd name="T18" fmla="*/ 91 w 191"/>
              <a:gd name="T19" fmla="*/ 82 h 155"/>
              <a:gd name="T20" fmla="*/ 154 w 191"/>
              <a:gd name="T21" fmla="*/ 145 h 155"/>
              <a:gd name="T22" fmla="*/ 64 w 191"/>
              <a:gd name="T23" fmla="*/ 55 h 155"/>
              <a:gd name="T24" fmla="*/ 64 w 191"/>
              <a:gd name="T25" fmla="*/ 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1" h="155">
                <a:moveTo>
                  <a:pt x="154" y="145"/>
                </a:moveTo>
                <a:lnTo>
                  <a:pt x="154" y="145"/>
                </a:lnTo>
                <a:cubicBezTo>
                  <a:pt x="190" y="100"/>
                  <a:pt x="190" y="100"/>
                  <a:pt x="190" y="100"/>
                </a:cubicBezTo>
                <a:cubicBezTo>
                  <a:pt x="100" y="10"/>
                  <a:pt x="100" y="10"/>
                  <a:pt x="100" y="10"/>
                </a:cubicBezTo>
                <a:cubicBezTo>
                  <a:pt x="100" y="10"/>
                  <a:pt x="91" y="0"/>
                  <a:pt x="73" y="0"/>
                </a:cubicBezTo>
                <a:cubicBezTo>
                  <a:pt x="64" y="10"/>
                  <a:pt x="55" y="10"/>
                  <a:pt x="55" y="18"/>
                </a:cubicBezTo>
                <a:cubicBezTo>
                  <a:pt x="9" y="109"/>
                  <a:pt x="9" y="109"/>
                  <a:pt x="9" y="109"/>
                </a:cubicBezTo>
                <a:cubicBezTo>
                  <a:pt x="0" y="127"/>
                  <a:pt x="9" y="136"/>
                  <a:pt x="27" y="145"/>
                </a:cubicBezTo>
                <a:cubicBezTo>
                  <a:pt x="36" y="154"/>
                  <a:pt x="55" y="145"/>
                  <a:pt x="64" y="136"/>
                </a:cubicBezTo>
                <a:cubicBezTo>
                  <a:pt x="91" y="82"/>
                  <a:pt x="91" y="82"/>
                  <a:pt x="91" y="82"/>
                </a:cubicBezTo>
                <a:lnTo>
                  <a:pt x="154" y="145"/>
                </a:lnTo>
                <a:close/>
                <a:moveTo>
                  <a:pt x="64" y="55"/>
                </a:moveTo>
                <a:lnTo>
                  <a:pt x="64" y="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246">
            <a:extLst>
              <a:ext uri="{FF2B5EF4-FFF2-40B4-BE49-F238E27FC236}">
                <a16:creationId xmlns:a16="http://schemas.microsoft.com/office/drawing/2014/main" id="{7FFCC755-F055-BB4F-8EB4-8F1219F79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5751" y="7587830"/>
            <a:ext cx="261297" cy="184711"/>
          </a:xfrm>
          <a:custGeom>
            <a:avLst/>
            <a:gdLst>
              <a:gd name="T0" fmla="*/ 154 w 254"/>
              <a:gd name="T1" fmla="*/ 180 h 181"/>
              <a:gd name="T2" fmla="*/ 154 w 254"/>
              <a:gd name="T3" fmla="*/ 180 h 181"/>
              <a:gd name="T4" fmla="*/ 154 w 254"/>
              <a:gd name="T5" fmla="*/ 180 h 181"/>
              <a:gd name="T6" fmla="*/ 190 w 254"/>
              <a:gd name="T7" fmla="*/ 162 h 181"/>
              <a:gd name="T8" fmla="*/ 253 w 254"/>
              <a:gd name="T9" fmla="*/ 81 h 181"/>
              <a:gd name="T10" fmla="*/ 181 w 254"/>
              <a:gd name="T11" fmla="*/ 9 h 181"/>
              <a:gd name="T12" fmla="*/ 145 w 254"/>
              <a:gd name="T13" fmla="*/ 54 h 181"/>
              <a:gd name="T14" fmla="*/ 181 w 254"/>
              <a:gd name="T15" fmla="*/ 90 h 181"/>
              <a:gd name="T16" fmla="*/ 154 w 254"/>
              <a:gd name="T17" fmla="*/ 117 h 181"/>
              <a:gd name="T18" fmla="*/ 55 w 254"/>
              <a:gd name="T19" fmla="*/ 9 h 181"/>
              <a:gd name="T20" fmla="*/ 9 w 254"/>
              <a:gd name="T21" fmla="*/ 9 h 181"/>
              <a:gd name="T22" fmla="*/ 9 w 254"/>
              <a:gd name="T23" fmla="*/ 54 h 181"/>
              <a:gd name="T24" fmla="*/ 118 w 254"/>
              <a:gd name="T25" fmla="*/ 162 h 181"/>
              <a:gd name="T26" fmla="*/ 154 w 254"/>
              <a:gd name="T27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4" h="181">
                <a:moveTo>
                  <a:pt x="154" y="180"/>
                </a:moveTo>
                <a:lnTo>
                  <a:pt x="154" y="180"/>
                </a:lnTo>
                <a:lnTo>
                  <a:pt x="154" y="180"/>
                </a:lnTo>
                <a:cubicBezTo>
                  <a:pt x="163" y="180"/>
                  <a:pt x="181" y="171"/>
                  <a:pt x="190" y="162"/>
                </a:cubicBezTo>
                <a:cubicBezTo>
                  <a:pt x="253" y="81"/>
                  <a:pt x="253" y="81"/>
                  <a:pt x="253" y="81"/>
                </a:cubicBezTo>
                <a:cubicBezTo>
                  <a:pt x="181" y="9"/>
                  <a:pt x="181" y="9"/>
                  <a:pt x="181" y="9"/>
                </a:cubicBezTo>
                <a:cubicBezTo>
                  <a:pt x="145" y="54"/>
                  <a:pt x="145" y="54"/>
                  <a:pt x="145" y="54"/>
                </a:cubicBezTo>
                <a:cubicBezTo>
                  <a:pt x="181" y="90"/>
                  <a:pt x="181" y="90"/>
                  <a:pt x="181" y="90"/>
                </a:cubicBezTo>
                <a:cubicBezTo>
                  <a:pt x="154" y="117"/>
                  <a:pt x="154" y="117"/>
                  <a:pt x="154" y="117"/>
                </a:cubicBezTo>
                <a:cubicBezTo>
                  <a:pt x="55" y="9"/>
                  <a:pt x="55" y="9"/>
                  <a:pt x="55" y="9"/>
                </a:cubicBezTo>
                <a:cubicBezTo>
                  <a:pt x="36" y="0"/>
                  <a:pt x="18" y="0"/>
                  <a:pt x="9" y="9"/>
                </a:cubicBezTo>
                <a:cubicBezTo>
                  <a:pt x="0" y="18"/>
                  <a:pt x="0" y="36"/>
                  <a:pt x="9" y="54"/>
                </a:cubicBezTo>
                <a:cubicBezTo>
                  <a:pt x="118" y="162"/>
                  <a:pt x="118" y="162"/>
                  <a:pt x="118" y="162"/>
                </a:cubicBezTo>
                <a:cubicBezTo>
                  <a:pt x="127" y="171"/>
                  <a:pt x="136" y="180"/>
                  <a:pt x="154" y="1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247">
            <a:extLst>
              <a:ext uri="{FF2B5EF4-FFF2-40B4-BE49-F238E27FC236}">
                <a16:creationId xmlns:a16="http://schemas.microsoft.com/office/drawing/2014/main" id="{6E0D38A9-3131-2440-B652-FEB57238C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2099" y="7853634"/>
            <a:ext cx="139660" cy="45051"/>
          </a:xfrm>
          <a:custGeom>
            <a:avLst/>
            <a:gdLst>
              <a:gd name="T0" fmla="*/ 0 w 136"/>
              <a:gd name="T1" fmla="*/ 18 h 46"/>
              <a:gd name="T2" fmla="*/ 0 w 136"/>
              <a:gd name="T3" fmla="*/ 18 h 46"/>
              <a:gd name="T4" fmla="*/ 0 w 136"/>
              <a:gd name="T5" fmla="*/ 18 h 46"/>
              <a:gd name="T6" fmla="*/ 26 w 136"/>
              <a:gd name="T7" fmla="*/ 0 h 46"/>
              <a:gd name="T8" fmla="*/ 117 w 136"/>
              <a:gd name="T9" fmla="*/ 0 h 46"/>
              <a:gd name="T10" fmla="*/ 135 w 136"/>
              <a:gd name="T11" fmla="*/ 18 h 46"/>
              <a:gd name="T12" fmla="*/ 117 w 136"/>
              <a:gd name="T13" fmla="*/ 45 h 46"/>
              <a:gd name="T14" fmla="*/ 26 w 136"/>
              <a:gd name="T15" fmla="*/ 45 h 46"/>
              <a:gd name="T16" fmla="*/ 0 w 136"/>
              <a:gd name="T17" fmla="*/ 1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" h="46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9" y="0"/>
                  <a:pt x="26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6" y="0"/>
                  <a:pt x="135" y="9"/>
                  <a:pt x="135" y="18"/>
                </a:cubicBezTo>
                <a:cubicBezTo>
                  <a:pt x="135" y="36"/>
                  <a:pt x="126" y="45"/>
                  <a:pt x="117" y="45"/>
                </a:cubicBezTo>
                <a:cubicBezTo>
                  <a:pt x="26" y="45"/>
                  <a:pt x="26" y="45"/>
                  <a:pt x="26" y="45"/>
                </a:cubicBezTo>
                <a:cubicBezTo>
                  <a:pt x="9" y="45"/>
                  <a:pt x="0" y="36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248">
            <a:extLst>
              <a:ext uri="{FF2B5EF4-FFF2-40B4-BE49-F238E27FC236}">
                <a16:creationId xmlns:a16="http://schemas.microsoft.com/office/drawing/2014/main" id="{49D26667-F069-E343-8E21-016583912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9473" y="7862644"/>
            <a:ext cx="45051" cy="342389"/>
          </a:xfrm>
          <a:custGeom>
            <a:avLst/>
            <a:gdLst>
              <a:gd name="T0" fmla="*/ 45 w 46"/>
              <a:gd name="T1" fmla="*/ 334 h 335"/>
              <a:gd name="T2" fmla="*/ 45 w 46"/>
              <a:gd name="T3" fmla="*/ 334 h 335"/>
              <a:gd name="T4" fmla="*/ 0 w 46"/>
              <a:gd name="T5" fmla="*/ 334 h 335"/>
              <a:gd name="T6" fmla="*/ 0 w 46"/>
              <a:gd name="T7" fmla="*/ 27 h 335"/>
              <a:gd name="T8" fmla="*/ 18 w 46"/>
              <a:gd name="T9" fmla="*/ 0 h 335"/>
              <a:gd name="T10" fmla="*/ 45 w 46"/>
              <a:gd name="T11" fmla="*/ 27 h 335"/>
              <a:gd name="T12" fmla="*/ 45 w 46"/>
              <a:gd name="T13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335">
                <a:moveTo>
                  <a:pt x="45" y="334"/>
                </a:moveTo>
                <a:lnTo>
                  <a:pt x="45" y="334"/>
                </a:lnTo>
                <a:cubicBezTo>
                  <a:pt x="0" y="334"/>
                  <a:pt x="0" y="334"/>
                  <a:pt x="0" y="33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45" y="9"/>
                  <a:pt x="45" y="27"/>
                </a:cubicBezTo>
                <a:lnTo>
                  <a:pt x="45" y="33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249">
            <a:extLst>
              <a:ext uri="{FF2B5EF4-FFF2-40B4-BE49-F238E27FC236}">
                <a16:creationId xmlns:a16="http://schemas.microsoft.com/office/drawing/2014/main" id="{6CE7293C-94AA-5C48-8570-95B306F90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6503" y="7731994"/>
            <a:ext cx="238773" cy="270307"/>
          </a:xfrm>
          <a:custGeom>
            <a:avLst/>
            <a:gdLst>
              <a:gd name="T0" fmla="*/ 9 w 235"/>
              <a:gd name="T1" fmla="*/ 253 h 263"/>
              <a:gd name="T2" fmla="*/ 9 w 235"/>
              <a:gd name="T3" fmla="*/ 253 h 263"/>
              <a:gd name="T4" fmla="*/ 9 w 235"/>
              <a:gd name="T5" fmla="*/ 253 h 263"/>
              <a:gd name="T6" fmla="*/ 9 w 235"/>
              <a:gd name="T7" fmla="*/ 226 h 263"/>
              <a:gd name="T8" fmla="*/ 198 w 235"/>
              <a:gd name="T9" fmla="*/ 9 h 263"/>
              <a:gd name="T10" fmla="*/ 225 w 235"/>
              <a:gd name="T11" fmla="*/ 9 h 263"/>
              <a:gd name="T12" fmla="*/ 225 w 235"/>
              <a:gd name="T13" fmla="*/ 36 h 263"/>
              <a:gd name="T14" fmla="*/ 45 w 235"/>
              <a:gd name="T15" fmla="*/ 253 h 263"/>
              <a:gd name="T16" fmla="*/ 9 w 235"/>
              <a:gd name="T17" fmla="*/ 25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5" h="263">
                <a:moveTo>
                  <a:pt x="9" y="253"/>
                </a:moveTo>
                <a:lnTo>
                  <a:pt x="9" y="253"/>
                </a:lnTo>
                <a:lnTo>
                  <a:pt x="9" y="253"/>
                </a:lnTo>
                <a:cubicBezTo>
                  <a:pt x="0" y="244"/>
                  <a:pt x="0" y="235"/>
                  <a:pt x="9" y="226"/>
                </a:cubicBezTo>
                <a:cubicBezTo>
                  <a:pt x="198" y="9"/>
                  <a:pt x="198" y="9"/>
                  <a:pt x="198" y="9"/>
                </a:cubicBezTo>
                <a:cubicBezTo>
                  <a:pt x="207" y="0"/>
                  <a:pt x="217" y="0"/>
                  <a:pt x="225" y="9"/>
                </a:cubicBezTo>
                <a:cubicBezTo>
                  <a:pt x="234" y="18"/>
                  <a:pt x="234" y="27"/>
                  <a:pt x="225" y="36"/>
                </a:cubicBezTo>
                <a:cubicBezTo>
                  <a:pt x="45" y="253"/>
                  <a:pt x="45" y="253"/>
                  <a:pt x="45" y="253"/>
                </a:cubicBezTo>
                <a:cubicBezTo>
                  <a:pt x="36" y="262"/>
                  <a:pt x="18" y="262"/>
                  <a:pt x="9" y="2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250">
            <a:extLst>
              <a:ext uri="{FF2B5EF4-FFF2-40B4-BE49-F238E27FC236}">
                <a16:creationId xmlns:a16="http://schemas.microsoft.com/office/drawing/2014/main" id="{8504F2E4-9A48-5842-B998-160F308B7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7153" y="7880664"/>
            <a:ext cx="148668" cy="148668"/>
          </a:xfrm>
          <a:custGeom>
            <a:avLst/>
            <a:gdLst>
              <a:gd name="T0" fmla="*/ 72 w 146"/>
              <a:gd name="T1" fmla="*/ 144 h 145"/>
              <a:gd name="T2" fmla="*/ 72 w 146"/>
              <a:gd name="T3" fmla="*/ 144 h 145"/>
              <a:gd name="T4" fmla="*/ 0 w 146"/>
              <a:gd name="T5" fmla="*/ 72 h 145"/>
              <a:gd name="T6" fmla="*/ 72 w 146"/>
              <a:gd name="T7" fmla="*/ 0 h 145"/>
              <a:gd name="T8" fmla="*/ 145 w 146"/>
              <a:gd name="T9" fmla="*/ 72 h 145"/>
              <a:gd name="T10" fmla="*/ 72 w 146"/>
              <a:gd name="T11" fmla="*/ 144 h 145"/>
              <a:gd name="T12" fmla="*/ 72 w 146"/>
              <a:gd name="T13" fmla="*/ 45 h 145"/>
              <a:gd name="T14" fmla="*/ 72 w 146"/>
              <a:gd name="T15" fmla="*/ 45 h 145"/>
              <a:gd name="T16" fmla="*/ 45 w 146"/>
              <a:gd name="T17" fmla="*/ 72 h 145"/>
              <a:gd name="T18" fmla="*/ 72 w 146"/>
              <a:gd name="T19" fmla="*/ 99 h 145"/>
              <a:gd name="T20" fmla="*/ 99 w 146"/>
              <a:gd name="T21" fmla="*/ 72 h 145"/>
              <a:gd name="T22" fmla="*/ 72 w 146"/>
              <a:gd name="T23" fmla="*/ 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6" h="145">
                <a:moveTo>
                  <a:pt x="72" y="144"/>
                </a:moveTo>
                <a:lnTo>
                  <a:pt x="72" y="144"/>
                </a:lnTo>
                <a:cubicBezTo>
                  <a:pt x="36" y="144"/>
                  <a:pt x="0" y="108"/>
                  <a:pt x="0" y="72"/>
                </a:cubicBezTo>
                <a:cubicBezTo>
                  <a:pt x="0" y="27"/>
                  <a:pt x="36" y="0"/>
                  <a:pt x="72" y="0"/>
                </a:cubicBezTo>
                <a:cubicBezTo>
                  <a:pt x="108" y="0"/>
                  <a:pt x="145" y="27"/>
                  <a:pt x="145" y="72"/>
                </a:cubicBezTo>
                <a:cubicBezTo>
                  <a:pt x="145" y="108"/>
                  <a:pt x="108" y="144"/>
                  <a:pt x="72" y="144"/>
                </a:cubicBezTo>
                <a:close/>
                <a:moveTo>
                  <a:pt x="72" y="45"/>
                </a:moveTo>
                <a:lnTo>
                  <a:pt x="72" y="45"/>
                </a:lnTo>
                <a:cubicBezTo>
                  <a:pt x="54" y="45"/>
                  <a:pt x="45" y="54"/>
                  <a:pt x="45" y="72"/>
                </a:cubicBezTo>
                <a:cubicBezTo>
                  <a:pt x="45" y="81"/>
                  <a:pt x="54" y="99"/>
                  <a:pt x="72" y="99"/>
                </a:cubicBezTo>
                <a:cubicBezTo>
                  <a:pt x="91" y="99"/>
                  <a:pt x="99" y="81"/>
                  <a:pt x="99" y="72"/>
                </a:cubicBezTo>
                <a:cubicBezTo>
                  <a:pt x="99" y="54"/>
                  <a:pt x="91" y="45"/>
                  <a:pt x="72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251">
            <a:extLst>
              <a:ext uri="{FF2B5EF4-FFF2-40B4-BE49-F238E27FC236}">
                <a16:creationId xmlns:a16="http://schemas.microsoft.com/office/drawing/2014/main" id="{A2157751-E8B9-ED4F-8500-46E554C47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0462" y="7704963"/>
            <a:ext cx="139660" cy="148670"/>
          </a:xfrm>
          <a:custGeom>
            <a:avLst/>
            <a:gdLst>
              <a:gd name="T0" fmla="*/ 63 w 136"/>
              <a:gd name="T1" fmla="*/ 145 h 146"/>
              <a:gd name="T2" fmla="*/ 63 w 136"/>
              <a:gd name="T3" fmla="*/ 145 h 146"/>
              <a:gd name="T4" fmla="*/ 0 w 136"/>
              <a:gd name="T5" fmla="*/ 72 h 146"/>
              <a:gd name="T6" fmla="*/ 63 w 136"/>
              <a:gd name="T7" fmla="*/ 0 h 146"/>
              <a:gd name="T8" fmla="*/ 135 w 136"/>
              <a:gd name="T9" fmla="*/ 72 h 146"/>
              <a:gd name="T10" fmla="*/ 63 w 136"/>
              <a:gd name="T11" fmla="*/ 145 h 146"/>
              <a:gd name="T12" fmla="*/ 63 w 136"/>
              <a:gd name="T13" fmla="*/ 45 h 146"/>
              <a:gd name="T14" fmla="*/ 63 w 136"/>
              <a:gd name="T15" fmla="*/ 45 h 146"/>
              <a:gd name="T16" fmla="*/ 36 w 136"/>
              <a:gd name="T17" fmla="*/ 72 h 146"/>
              <a:gd name="T18" fmla="*/ 63 w 136"/>
              <a:gd name="T19" fmla="*/ 100 h 146"/>
              <a:gd name="T20" fmla="*/ 99 w 136"/>
              <a:gd name="T21" fmla="*/ 72 h 146"/>
              <a:gd name="T22" fmla="*/ 63 w 136"/>
              <a:gd name="T23" fmla="*/ 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6" h="146">
                <a:moveTo>
                  <a:pt x="63" y="145"/>
                </a:moveTo>
                <a:lnTo>
                  <a:pt x="63" y="145"/>
                </a:lnTo>
                <a:cubicBezTo>
                  <a:pt x="26" y="145"/>
                  <a:pt x="0" y="109"/>
                  <a:pt x="0" y="72"/>
                </a:cubicBezTo>
                <a:cubicBezTo>
                  <a:pt x="0" y="36"/>
                  <a:pt x="26" y="0"/>
                  <a:pt x="63" y="0"/>
                </a:cubicBezTo>
                <a:cubicBezTo>
                  <a:pt x="108" y="0"/>
                  <a:pt x="135" y="36"/>
                  <a:pt x="135" y="72"/>
                </a:cubicBezTo>
                <a:cubicBezTo>
                  <a:pt x="135" y="109"/>
                  <a:pt x="108" y="145"/>
                  <a:pt x="63" y="145"/>
                </a:cubicBezTo>
                <a:close/>
                <a:moveTo>
                  <a:pt x="63" y="45"/>
                </a:moveTo>
                <a:lnTo>
                  <a:pt x="63" y="45"/>
                </a:lnTo>
                <a:cubicBezTo>
                  <a:pt x="54" y="45"/>
                  <a:pt x="36" y="54"/>
                  <a:pt x="36" y="72"/>
                </a:cubicBezTo>
                <a:cubicBezTo>
                  <a:pt x="36" y="91"/>
                  <a:pt x="54" y="100"/>
                  <a:pt x="63" y="100"/>
                </a:cubicBezTo>
                <a:cubicBezTo>
                  <a:pt x="81" y="100"/>
                  <a:pt x="99" y="91"/>
                  <a:pt x="99" y="72"/>
                </a:cubicBezTo>
                <a:cubicBezTo>
                  <a:pt x="99" y="54"/>
                  <a:pt x="81" y="45"/>
                  <a:pt x="63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252">
            <a:extLst>
              <a:ext uri="{FF2B5EF4-FFF2-40B4-BE49-F238E27FC236}">
                <a16:creationId xmlns:a16="http://schemas.microsoft.com/office/drawing/2014/main" id="{3F665B1B-46A4-5946-A6B8-C108956AC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6846" y="7668922"/>
            <a:ext cx="27031" cy="36041"/>
          </a:xfrm>
          <a:custGeom>
            <a:avLst/>
            <a:gdLst>
              <a:gd name="T0" fmla="*/ 27 w 28"/>
              <a:gd name="T1" fmla="*/ 36 h 37"/>
              <a:gd name="T2" fmla="*/ 0 w 28"/>
              <a:gd name="T3" fmla="*/ 36 h 37"/>
              <a:gd name="T4" fmla="*/ 0 w 28"/>
              <a:gd name="T5" fmla="*/ 0 h 37"/>
              <a:gd name="T6" fmla="*/ 27 w 28"/>
              <a:gd name="T7" fmla="*/ 0 h 37"/>
              <a:gd name="T8" fmla="*/ 27 w 28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37">
                <a:moveTo>
                  <a:pt x="27" y="36"/>
                </a:moveTo>
                <a:lnTo>
                  <a:pt x="0" y="36"/>
                </a:lnTo>
                <a:lnTo>
                  <a:pt x="0" y="0"/>
                </a:lnTo>
                <a:lnTo>
                  <a:pt x="27" y="0"/>
                </a:lnTo>
                <a:lnTo>
                  <a:pt x="27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253">
            <a:extLst>
              <a:ext uri="{FF2B5EF4-FFF2-40B4-BE49-F238E27FC236}">
                <a16:creationId xmlns:a16="http://schemas.microsoft.com/office/drawing/2014/main" id="{970CC81D-BA15-474C-B938-5D73A4E89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6846" y="7754521"/>
            <a:ext cx="27031" cy="94606"/>
          </a:xfrm>
          <a:custGeom>
            <a:avLst/>
            <a:gdLst>
              <a:gd name="T0" fmla="*/ 27 w 28"/>
              <a:gd name="T1" fmla="*/ 91 h 92"/>
              <a:gd name="T2" fmla="*/ 0 w 28"/>
              <a:gd name="T3" fmla="*/ 91 h 92"/>
              <a:gd name="T4" fmla="*/ 0 w 28"/>
              <a:gd name="T5" fmla="*/ 0 h 92"/>
              <a:gd name="T6" fmla="*/ 27 w 28"/>
              <a:gd name="T7" fmla="*/ 0 h 92"/>
              <a:gd name="T8" fmla="*/ 27 w 28"/>
              <a:gd name="T9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92">
                <a:moveTo>
                  <a:pt x="27" y="91"/>
                </a:moveTo>
                <a:lnTo>
                  <a:pt x="0" y="91"/>
                </a:lnTo>
                <a:lnTo>
                  <a:pt x="0" y="0"/>
                </a:lnTo>
                <a:lnTo>
                  <a:pt x="27" y="0"/>
                </a:lnTo>
                <a:lnTo>
                  <a:pt x="27" y="9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254">
            <a:extLst>
              <a:ext uri="{FF2B5EF4-FFF2-40B4-BE49-F238E27FC236}">
                <a16:creationId xmlns:a16="http://schemas.microsoft.com/office/drawing/2014/main" id="{6D05833F-8FD9-8849-A7B6-496AAB2CB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6846" y="7880664"/>
            <a:ext cx="27031" cy="94606"/>
          </a:xfrm>
          <a:custGeom>
            <a:avLst/>
            <a:gdLst>
              <a:gd name="T0" fmla="*/ 27 w 28"/>
              <a:gd name="T1" fmla="*/ 90 h 91"/>
              <a:gd name="T2" fmla="*/ 0 w 28"/>
              <a:gd name="T3" fmla="*/ 90 h 91"/>
              <a:gd name="T4" fmla="*/ 0 w 28"/>
              <a:gd name="T5" fmla="*/ 0 h 91"/>
              <a:gd name="T6" fmla="*/ 27 w 28"/>
              <a:gd name="T7" fmla="*/ 0 h 91"/>
              <a:gd name="T8" fmla="*/ 27 w 28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91">
                <a:moveTo>
                  <a:pt x="27" y="90"/>
                </a:moveTo>
                <a:lnTo>
                  <a:pt x="0" y="90"/>
                </a:lnTo>
                <a:lnTo>
                  <a:pt x="0" y="0"/>
                </a:lnTo>
                <a:lnTo>
                  <a:pt x="27" y="0"/>
                </a:lnTo>
                <a:lnTo>
                  <a:pt x="27" y="9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255">
            <a:extLst>
              <a:ext uri="{FF2B5EF4-FFF2-40B4-BE49-F238E27FC236}">
                <a16:creationId xmlns:a16="http://schemas.microsoft.com/office/drawing/2014/main" id="{43E31471-9554-714B-9416-36FBD2FB7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6846" y="8011312"/>
            <a:ext cx="27031" cy="58568"/>
          </a:xfrm>
          <a:custGeom>
            <a:avLst/>
            <a:gdLst>
              <a:gd name="T0" fmla="*/ 27 w 28"/>
              <a:gd name="T1" fmla="*/ 55 h 56"/>
              <a:gd name="T2" fmla="*/ 0 w 28"/>
              <a:gd name="T3" fmla="*/ 55 h 56"/>
              <a:gd name="T4" fmla="*/ 0 w 28"/>
              <a:gd name="T5" fmla="*/ 0 h 56"/>
              <a:gd name="T6" fmla="*/ 27 w 28"/>
              <a:gd name="T7" fmla="*/ 0 h 56"/>
              <a:gd name="T8" fmla="*/ 27 w 28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56">
                <a:moveTo>
                  <a:pt x="27" y="55"/>
                </a:moveTo>
                <a:lnTo>
                  <a:pt x="0" y="55"/>
                </a:lnTo>
                <a:lnTo>
                  <a:pt x="0" y="0"/>
                </a:lnTo>
                <a:lnTo>
                  <a:pt x="27" y="0"/>
                </a:lnTo>
                <a:lnTo>
                  <a:pt x="27" y="5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256">
            <a:extLst>
              <a:ext uri="{FF2B5EF4-FFF2-40B4-BE49-F238E27FC236}">
                <a16:creationId xmlns:a16="http://schemas.microsoft.com/office/drawing/2014/main" id="{332495DD-26DE-DE4D-A529-338A7441F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5104" y="7596840"/>
            <a:ext cx="738840" cy="545121"/>
          </a:xfrm>
          <a:custGeom>
            <a:avLst/>
            <a:gdLst>
              <a:gd name="T0" fmla="*/ 632 w 723"/>
              <a:gd name="T1" fmla="*/ 533 h 534"/>
              <a:gd name="T2" fmla="*/ 632 w 723"/>
              <a:gd name="T3" fmla="*/ 533 h 534"/>
              <a:gd name="T4" fmla="*/ 27 w 723"/>
              <a:gd name="T5" fmla="*/ 533 h 534"/>
              <a:gd name="T6" fmla="*/ 0 w 723"/>
              <a:gd name="T7" fmla="*/ 497 h 534"/>
              <a:gd name="T8" fmla="*/ 0 w 723"/>
              <a:gd name="T9" fmla="*/ 379 h 534"/>
              <a:gd name="T10" fmla="*/ 27 w 723"/>
              <a:gd name="T11" fmla="*/ 352 h 534"/>
              <a:gd name="T12" fmla="*/ 109 w 723"/>
              <a:gd name="T13" fmla="*/ 262 h 534"/>
              <a:gd name="T14" fmla="*/ 27 w 723"/>
              <a:gd name="T15" fmla="*/ 171 h 534"/>
              <a:gd name="T16" fmla="*/ 0 w 723"/>
              <a:gd name="T17" fmla="*/ 144 h 534"/>
              <a:gd name="T18" fmla="*/ 0 w 723"/>
              <a:gd name="T19" fmla="*/ 27 h 534"/>
              <a:gd name="T20" fmla="*/ 27 w 723"/>
              <a:gd name="T21" fmla="*/ 0 h 534"/>
              <a:gd name="T22" fmla="*/ 632 w 723"/>
              <a:gd name="T23" fmla="*/ 0 h 534"/>
              <a:gd name="T24" fmla="*/ 722 w 723"/>
              <a:gd name="T25" fmla="*/ 81 h 534"/>
              <a:gd name="T26" fmla="*/ 722 w 723"/>
              <a:gd name="T27" fmla="*/ 442 h 534"/>
              <a:gd name="T28" fmla="*/ 632 w 723"/>
              <a:gd name="T29" fmla="*/ 533 h 534"/>
              <a:gd name="T30" fmla="*/ 54 w 723"/>
              <a:gd name="T31" fmla="*/ 470 h 534"/>
              <a:gd name="T32" fmla="*/ 54 w 723"/>
              <a:gd name="T33" fmla="*/ 470 h 534"/>
              <a:gd name="T34" fmla="*/ 632 w 723"/>
              <a:gd name="T35" fmla="*/ 470 h 534"/>
              <a:gd name="T36" fmla="*/ 659 w 723"/>
              <a:gd name="T37" fmla="*/ 442 h 534"/>
              <a:gd name="T38" fmla="*/ 659 w 723"/>
              <a:gd name="T39" fmla="*/ 81 h 534"/>
              <a:gd name="T40" fmla="*/ 632 w 723"/>
              <a:gd name="T41" fmla="*/ 54 h 534"/>
              <a:gd name="T42" fmla="*/ 54 w 723"/>
              <a:gd name="T43" fmla="*/ 54 h 534"/>
              <a:gd name="T44" fmla="*/ 54 w 723"/>
              <a:gd name="T45" fmla="*/ 126 h 534"/>
              <a:gd name="T46" fmla="*/ 163 w 723"/>
              <a:gd name="T47" fmla="*/ 262 h 534"/>
              <a:gd name="T48" fmla="*/ 54 w 723"/>
              <a:gd name="T49" fmla="*/ 406 h 534"/>
              <a:gd name="T50" fmla="*/ 54 w 723"/>
              <a:gd name="T51" fmla="*/ 470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23" h="534">
                <a:moveTo>
                  <a:pt x="632" y="533"/>
                </a:moveTo>
                <a:lnTo>
                  <a:pt x="632" y="533"/>
                </a:lnTo>
                <a:cubicBezTo>
                  <a:pt x="27" y="533"/>
                  <a:pt x="27" y="533"/>
                  <a:pt x="27" y="533"/>
                </a:cubicBezTo>
                <a:cubicBezTo>
                  <a:pt x="18" y="533"/>
                  <a:pt x="0" y="515"/>
                  <a:pt x="0" y="497"/>
                </a:cubicBezTo>
                <a:cubicBezTo>
                  <a:pt x="0" y="379"/>
                  <a:pt x="0" y="379"/>
                  <a:pt x="0" y="379"/>
                </a:cubicBezTo>
                <a:cubicBezTo>
                  <a:pt x="0" y="361"/>
                  <a:pt x="9" y="352"/>
                  <a:pt x="27" y="352"/>
                </a:cubicBezTo>
                <a:cubicBezTo>
                  <a:pt x="72" y="343"/>
                  <a:pt x="109" y="307"/>
                  <a:pt x="109" y="262"/>
                </a:cubicBezTo>
                <a:cubicBezTo>
                  <a:pt x="109" y="217"/>
                  <a:pt x="72" y="180"/>
                  <a:pt x="27" y="171"/>
                </a:cubicBezTo>
                <a:cubicBezTo>
                  <a:pt x="9" y="171"/>
                  <a:pt x="0" y="162"/>
                  <a:pt x="0" y="14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677" y="0"/>
                  <a:pt x="722" y="36"/>
                  <a:pt x="722" y="81"/>
                </a:cubicBezTo>
                <a:cubicBezTo>
                  <a:pt x="722" y="442"/>
                  <a:pt x="722" y="442"/>
                  <a:pt x="722" y="442"/>
                </a:cubicBezTo>
                <a:cubicBezTo>
                  <a:pt x="722" y="488"/>
                  <a:pt x="677" y="533"/>
                  <a:pt x="632" y="533"/>
                </a:cubicBezTo>
                <a:close/>
                <a:moveTo>
                  <a:pt x="54" y="470"/>
                </a:moveTo>
                <a:lnTo>
                  <a:pt x="54" y="470"/>
                </a:lnTo>
                <a:cubicBezTo>
                  <a:pt x="632" y="470"/>
                  <a:pt x="632" y="470"/>
                  <a:pt x="632" y="470"/>
                </a:cubicBezTo>
                <a:cubicBezTo>
                  <a:pt x="650" y="470"/>
                  <a:pt x="659" y="461"/>
                  <a:pt x="659" y="442"/>
                </a:cubicBezTo>
                <a:cubicBezTo>
                  <a:pt x="659" y="81"/>
                  <a:pt x="659" y="81"/>
                  <a:pt x="659" y="81"/>
                </a:cubicBezTo>
                <a:cubicBezTo>
                  <a:pt x="659" y="63"/>
                  <a:pt x="650" y="54"/>
                  <a:pt x="632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118" y="144"/>
                  <a:pt x="163" y="199"/>
                  <a:pt x="163" y="262"/>
                </a:cubicBezTo>
                <a:cubicBezTo>
                  <a:pt x="163" y="325"/>
                  <a:pt x="118" y="388"/>
                  <a:pt x="54" y="406"/>
                </a:cubicBezTo>
                <a:lnTo>
                  <a:pt x="54" y="4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257">
            <a:extLst>
              <a:ext uri="{FF2B5EF4-FFF2-40B4-BE49-F238E27FC236}">
                <a16:creationId xmlns:a16="http://schemas.microsoft.com/office/drawing/2014/main" id="{30C82309-863C-BF4F-B091-76D47D0DB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1795" y="7520255"/>
            <a:ext cx="184711" cy="193719"/>
          </a:xfrm>
          <a:custGeom>
            <a:avLst/>
            <a:gdLst>
              <a:gd name="T0" fmla="*/ 181 w 182"/>
              <a:gd name="T1" fmla="*/ 190 h 191"/>
              <a:gd name="T2" fmla="*/ 181 w 182"/>
              <a:gd name="T3" fmla="*/ 190 h 191"/>
              <a:gd name="T4" fmla="*/ 90 w 182"/>
              <a:gd name="T5" fmla="*/ 190 h 191"/>
              <a:gd name="T6" fmla="*/ 0 w 182"/>
              <a:gd name="T7" fmla="*/ 109 h 191"/>
              <a:gd name="T8" fmla="*/ 0 w 182"/>
              <a:gd name="T9" fmla="*/ 91 h 191"/>
              <a:gd name="T10" fmla="*/ 90 w 182"/>
              <a:gd name="T11" fmla="*/ 0 h 191"/>
              <a:gd name="T12" fmla="*/ 181 w 182"/>
              <a:gd name="T13" fmla="*/ 91 h 191"/>
              <a:gd name="T14" fmla="*/ 181 w 182"/>
              <a:gd name="T15" fmla="*/ 190 h 191"/>
              <a:gd name="T16" fmla="*/ 90 w 182"/>
              <a:gd name="T17" fmla="*/ 55 h 191"/>
              <a:gd name="T18" fmla="*/ 90 w 182"/>
              <a:gd name="T19" fmla="*/ 55 h 191"/>
              <a:gd name="T20" fmla="*/ 54 w 182"/>
              <a:gd name="T21" fmla="*/ 91 h 191"/>
              <a:gd name="T22" fmla="*/ 54 w 182"/>
              <a:gd name="T23" fmla="*/ 109 h 191"/>
              <a:gd name="T24" fmla="*/ 90 w 182"/>
              <a:gd name="T25" fmla="*/ 136 h 191"/>
              <a:gd name="T26" fmla="*/ 118 w 182"/>
              <a:gd name="T27" fmla="*/ 136 h 191"/>
              <a:gd name="T28" fmla="*/ 118 w 182"/>
              <a:gd name="T29" fmla="*/ 91 h 191"/>
              <a:gd name="T30" fmla="*/ 90 w 182"/>
              <a:gd name="T31" fmla="*/ 55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" h="191">
                <a:moveTo>
                  <a:pt x="181" y="190"/>
                </a:moveTo>
                <a:lnTo>
                  <a:pt x="181" y="190"/>
                </a:lnTo>
                <a:cubicBezTo>
                  <a:pt x="90" y="190"/>
                  <a:pt x="90" y="190"/>
                  <a:pt x="90" y="190"/>
                </a:cubicBezTo>
                <a:cubicBezTo>
                  <a:pt x="36" y="190"/>
                  <a:pt x="0" y="154"/>
                  <a:pt x="0" y="109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46"/>
                  <a:pt x="36" y="0"/>
                  <a:pt x="90" y="0"/>
                </a:cubicBezTo>
                <a:cubicBezTo>
                  <a:pt x="136" y="0"/>
                  <a:pt x="181" y="37"/>
                  <a:pt x="181" y="91"/>
                </a:cubicBezTo>
                <a:lnTo>
                  <a:pt x="181" y="190"/>
                </a:lnTo>
                <a:close/>
                <a:moveTo>
                  <a:pt x="90" y="55"/>
                </a:moveTo>
                <a:lnTo>
                  <a:pt x="90" y="55"/>
                </a:lnTo>
                <a:cubicBezTo>
                  <a:pt x="73" y="55"/>
                  <a:pt x="54" y="73"/>
                  <a:pt x="54" y="91"/>
                </a:cubicBezTo>
                <a:cubicBezTo>
                  <a:pt x="54" y="109"/>
                  <a:pt x="54" y="109"/>
                  <a:pt x="54" y="109"/>
                </a:cubicBezTo>
                <a:cubicBezTo>
                  <a:pt x="54" y="127"/>
                  <a:pt x="73" y="136"/>
                  <a:pt x="90" y="136"/>
                </a:cubicBezTo>
                <a:cubicBezTo>
                  <a:pt x="118" y="136"/>
                  <a:pt x="118" y="136"/>
                  <a:pt x="118" y="136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18" y="73"/>
                  <a:pt x="109" y="55"/>
                  <a:pt x="90" y="5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258">
            <a:extLst>
              <a:ext uri="{FF2B5EF4-FFF2-40B4-BE49-F238E27FC236}">
                <a16:creationId xmlns:a16="http://schemas.microsoft.com/office/drawing/2014/main" id="{F1F30A28-8429-BF4A-83D6-3A3F4AF9C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7496" y="7520255"/>
            <a:ext cx="184709" cy="193719"/>
          </a:xfrm>
          <a:custGeom>
            <a:avLst/>
            <a:gdLst>
              <a:gd name="T0" fmla="*/ 90 w 182"/>
              <a:gd name="T1" fmla="*/ 190 h 191"/>
              <a:gd name="T2" fmla="*/ 90 w 182"/>
              <a:gd name="T3" fmla="*/ 190 h 191"/>
              <a:gd name="T4" fmla="*/ 0 w 182"/>
              <a:gd name="T5" fmla="*/ 190 h 191"/>
              <a:gd name="T6" fmla="*/ 0 w 182"/>
              <a:gd name="T7" fmla="*/ 91 h 191"/>
              <a:gd name="T8" fmla="*/ 90 w 182"/>
              <a:gd name="T9" fmla="*/ 0 h 191"/>
              <a:gd name="T10" fmla="*/ 181 w 182"/>
              <a:gd name="T11" fmla="*/ 91 h 191"/>
              <a:gd name="T12" fmla="*/ 181 w 182"/>
              <a:gd name="T13" fmla="*/ 109 h 191"/>
              <a:gd name="T14" fmla="*/ 90 w 182"/>
              <a:gd name="T15" fmla="*/ 190 h 191"/>
              <a:gd name="T16" fmla="*/ 54 w 182"/>
              <a:gd name="T17" fmla="*/ 136 h 191"/>
              <a:gd name="T18" fmla="*/ 54 w 182"/>
              <a:gd name="T19" fmla="*/ 136 h 191"/>
              <a:gd name="T20" fmla="*/ 90 w 182"/>
              <a:gd name="T21" fmla="*/ 136 h 191"/>
              <a:gd name="T22" fmla="*/ 126 w 182"/>
              <a:gd name="T23" fmla="*/ 109 h 191"/>
              <a:gd name="T24" fmla="*/ 126 w 182"/>
              <a:gd name="T25" fmla="*/ 91 h 191"/>
              <a:gd name="T26" fmla="*/ 90 w 182"/>
              <a:gd name="T27" fmla="*/ 55 h 191"/>
              <a:gd name="T28" fmla="*/ 54 w 182"/>
              <a:gd name="T29" fmla="*/ 91 h 191"/>
              <a:gd name="T30" fmla="*/ 54 w 182"/>
              <a:gd name="T31" fmla="*/ 136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" h="191">
                <a:moveTo>
                  <a:pt x="90" y="190"/>
                </a:moveTo>
                <a:lnTo>
                  <a:pt x="90" y="190"/>
                </a:lnTo>
                <a:cubicBezTo>
                  <a:pt x="0" y="190"/>
                  <a:pt x="0" y="190"/>
                  <a:pt x="0" y="190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37"/>
                  <a:pt x="36" y="0"/>
                  <a:pt x="90" y="0"/>
                </a:cubicBezTo>
                <a:cubicBezTo>
                  <a:pt x="135" y="0"/>
                  <a:pt x="181" y="46"/>
                  <a:pt x="181" y="91"/>
                </a:cubicBezTo>
                <a:cubicBezTo>
                  <a:pt x="181" y="109"/>
                  <a:pt x="181" y="109"/>
                  <a:pt x="181" y="109"/>
                </a:cubicBezTo>
                <a:cubicBezTo>
                  <a:pt x="181" y="154"/>
                  <a:pt x="135" y="190"/>
                  <a:pt x="90" y="190"/>
                </a:cubicBezTo>
                <a:close/>
                <a:moveTo>
                  <a:pt x="54" y="136"/>
                </a:moveTo>
                <a:lnTo>
                  <a:pt x="54" y="136"/>
                </a:lnTo>
                <a:cubicBezTo>
                  <a:pt x="90" y="136"/>
                  <a:pt x="90" y="136"/>
                  <a:pt x="90" y="136"/>
                </a:cubicBezTo>
                <a:cubicBezTo>
                  <a:pt x="108" y="136"/>
                  <a:pt x="126" y="127"/>
                  <a:pt x="126" y="109"/>
                </a:cubicBezTo>
                <a:cubicBezTo>
                  <a:pt x="126" y="91"/>
                  <a:pt x="126" y="91"/>
                  <a:pt x="126" y="91"/>
                </a:cubicBezTo>
                <a:cubicBezTo>
                  <a:pt x="126" y="73"/>
                  <a:pt x="108" y="55"/>
                  <a:pt x="90" y="55"/>
                </a:cubicBezTo>
                <a:cubicBezTo>
                  <a:pt x="72" y="55"/>
                  <a:pt x="54" y="73"/>
                  <a:pt x="54" y="91"/>
                </a:cubicBezTo>
                <a:lnTo>
                  <a:pt x="54" y="1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259">
            <a:extLst>
              <a:ext uri="{FF2B5EF4-FFF2-40B4-BE49-F238E27FC236}">
                <a16:creationId xmlns:a16="http://schemas.microsoft.com/office/drawing/2014/main" id="{F9671701-5512-164A-98EA-D573F87A2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1455" y="7898685"/>
            <a:ext cx="54061" cy="270307"/>
          </a:xfrm>
          <a:custGeom>
            <a:avLst/>
            <a:gdLst>
              <a:gd name="T0" fmla="*/ 54 w 55"/>
              <a:gd name="T1" fmla="*/ 262 h 263"/>
              <a:gd name="T2" fmla="*/ 54 w 55"/>
              <a:gd name="T3" fmla="*/ 262 h 263"/>
              <a:gd name="T4" fmla="*/ 0 w 55"/>
              <a:gd name="T5" fmla="*/ 262 h 263"/>
              <a:gd name="T6" fmla="*/ 0 w 55"/>
              <a:gd name="T7" fmla="*/ 27 h 263"/>
              <a:gd name="T8" fmla="*/ 27 w 55"/>
              <a:gd name="T9" fmla="*/ 0 h 263"/>
              <a:gd name="T10" fmla="*/ 54 w 55"/>
              <a:gd name="T11" fmla="*/ 27 h 263"/>
              <a:gd name="T12" fmla="*/ 54 w 55"/>
              <a:gd name="T13" fmla="*/ 262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263">
                <a:moveTo>
                  <a:pt x="54" y="262"/>
                </a:moveTo>
                <a:lnTo>
                  <a:pt x="54" y="262"/>
                </a:lnTo>
                <a:cubicBezTo>
                  <a:pt x="0" y="262"/>
                  <a:pt x="0" y="262"/>
                  <a:pt x="0" y="26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8" y="0"/>
                  <a:pt x="27" y="0"/>
                </a:cubicBezTo>
                <a:cubicBezTo>
                  <a:pt x="45" y="0"/>
                  <a:pt x="54" y="18"/>
                  <a:pt x="54" y="27"/>
                </a:cubicBezTo>
                <a:lnTo>
                  <a:pt x="54" y="26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260">
            <a:extLst>
              <a:ext uri="{FF2B5EF4-FFF2-40B4-BE49-F238E27FC236}">
                <a16:creationId xmlns:a16="http://schemas.microsoft.com/office/drawing/2014/main" id="{F1E62771-3652-2046-8E05-C47B39029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0465" y="7686943"/>
            <a:ext cx="54061" cy="157681"/>
          </a:xfrm>
          <a:custGeom>
            <a:avLst/>
            <a:gdLst>
              <a:gd name="T0" fmla="*/ 54 w 55"/>
              <a:gd name="T1" fmla="*/ 154 h 155"/>
              <a:gd name="T2" fmla="*/ 0 w 55"/>
              <a:gd name="T3" fmla="*/ 154 h 155"/>
              <a:gd name="T4" fmla="*/ 0 w 55"/>
              <a:gd name="T5" fmla="*/ 0 h 155"/>
              <a:gd name="T6" fmla="*/ 54 w 55"/>
              <a:gd name="T7" fmla="*/ 0 h 155"/>
              <a:gd name="T8" fmla="*/ 54 w 55"/>
              <a:gd name="T9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155">
                <a:moveTo>
                  <a:pt x="54" y="154"/>
                </a:moveTo>
                <a:lnTo>
                  <a:pt x="0" y="154"/>
                </a:lnTo>
                <a:lnTo>
                  <a:pt x="0" y="0"/>
                </a:lnTo>
                <a:lnTo>
                  <a:pt x="54" y="0"/>
                </a:lnTo>
                <a:lnTo>
                  <a:pt x="54" y="1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261">
            <a:extLst>
              <a:ext uri="{FF2B5EF4-FFF2-40B4-BE49-F238E27FC236}">
                <a16:creationId xmlns:a16="http://schemas.microsoft.com/office/drawing/2014/main" id="{B19B84F8-B7FD-5547-8BBD-6B2159F2B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5651" y="7817593"/>
            <a:ext cx="608193" cy="387440"/>
          </a:xfrm>
          <a:custGeom>
            <a:avLst/>
            <a:gdLst>
              <a:gd name="T0" fmla="*/ 63 w 597"/>
              <a:gd name="T1" fmla="*/ 0 h 380"/>
              <a:gd name="T2" fmla="*/ 63 w 597"/>
              <a:gd name="T3" fmla="*/ 0 h 380"/>
              <a:gd name="T4" fmla="*/ 63 w 597"/>
              <a:gd name="T5" fmla="*/ 54 h 380"/>
              <a:gd name="T6" fmla="*/ 542 w 597"/>
              <a:gd name="T7" fmla="*/ 54 h 380"/>
              <a:gd name="T8" fmla="*/ 542 w 597"/>
              <a:gd name="T9" fmla="*/ 325 h 380"/>
              <a:gd name="T10" fmla="*/ 542 w 597"/>
              <a:gd name="T11" fmla="*/ 325 h 380"/>
              <a:gd name="T12" fmla="*/ 63 w 597"/>
              <a:gd name="T13" fmla="*/ 325 h 380"/>
              <a:gd name="T14" fmla="*/ 63 w 597"/>
              <a:gd name="T15" fmla="*/ 99 h 380"/>
              <a:gd name="T16" fmla="*/ 27 w 597"/>
              <a:gd name="T17" fmla="*/ 72 h 380"/>
              <a:gd name="T18" fmla="*/ 0 w 597"/>
              <a:gd name="T19" fmla="*/ 99 h 380"/>
              <a:gd name="T20" fmla="*/ 0 w 597"/>
              <a:gd name="T21" fmla="*/ 325 h 380"/>
              <a:gd name="T22" fmla="*/ 63 w 597"/>
              <a:gd name="T23" fmla="*/ 379 h 380"/>
              <a:gd name="T24" fmla="*/ 542 w 597"/>
              <a:gd name="T25" fmla="*/ 379 h 380"/>
              <a:gd name="T26" fmla="*/ 596 w 597"/>
              <a:gd name="T27" fmla="*/ 325 h 380"/>
              <a:gd name="T28" fmla="*/ 596 w 597"/>
              <a:gd name="T29" fmla="*/ 0 h 380"/>
              <a:gd name="T30" fmla="*/ 63 w 597"/>
              <a:gd name="T31" fmla="*/ 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7" h="380">
                <a:moveTo>
                  <a:pt x="63" y="0"/>
                </a:moveTo>
                <a:lnTo>
                  <a:pt x="63" y="0"/>
                </a:lnTo>
                <a:cubicBezTo>
                  <a:pt x="63" y="54"/>
                  <a:pt x="63" y="54"/>
                  <a:pt x="63" y="54"/>
                </a:cubicBezTo>
                <a:cubicBezTo>
                  <a:pt x="542" y="54"/>
                  <a:pt x="542" y="54"/>
                  <a:pt x="542" y="54"/>
                </a:cubicBezTo>
                <a:cubicBezTo>
                  <a:pt x="542" y="325"/>
                  <a:pt x="542" y="325"/>
                  <a:pt x="542" y="325"/>
                </a:cubicBezTo>
                <a:lnTo>
                  <a:pt x="542" y="325"/>
                </a:lnTo>
                <a:cubicBezTo>
                  <a:pt x="63" y="325"/>
                  <a:pt x="63" y="325"/>
                  <a:pt x="63" y="325"/>
                </a:cubicBezTo>
                <a:cubicBezTo>
                  <a:pt x="63" y="99"/>
                  <a:pt x="63" y="99"/>
                  <a:pt x="63" y="99"/>
                </a:cubicBezTo>
                <a:cubicBezTo>
                  <a:pt x="63" y="90"/>
                  <a:pt x="45" y="72"/>
                  <a:pt x="27" y="72"/>
                </a:cubicBezTo>
                <a:cubicBezTo>
                  <a:pt x="18" y="72"/>
                  <a:pt x="0" y="90"/>
                  <a:pt x="0" y="99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52"/>
                  <a:pt x="27" y="379"/>
                  <a:pt x="63" y="379"/>
                </a:cubicBezTo>
                <a:cubicBezTo>
                  <a:pt x="542" y="379"/>
                  <a:pt x="542" y="379"/>
                  <a:pt x="542" y="379"/>
                </a:cubicBezTo>
                <a:cubicBezTo>
                  <a:pt x="578" y="379"/>
                  <a:pt x="596" y="352"/>
                  <a:pt x="596" y="325"/>
                </a:cubicBezTo>
                <a:cubicBezTo>
                  <a:pt x="596" y="0"/>
                  <a:pt x="596" y="0"/>
                  <a:pt x="596" y="0"/>
                </a:cubicBezTo>
                <a:lnTo>
                  <a:pt x="63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262">
            <a:extLst>
              <a:ext uri="{FF2B5EF4-FFF2-40B4-BE49-F238E27FC236}">
                <a16:creationId xmlns:a16="http://schemas.microsoft.com/office/drawing/2014/main" id="{82D689A4-2500-5747-B5C0-EE567B5F1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8076" y="7659912"/>
            <a:ext cx="747850" cy="211742"/>
          </a:xfrm>
          <a:custGeom>
            <a:avLst/>
            <a:gdLst>
              <a:gd name="T0" fmla="*/ 650 w 732"/>
              <a:gd name="T1" fmla="*/ 208 h 209"/>
              <a:gd name="T2" fmla="*/ 650 w 732"/>
              <a:gd name="T3" fmla="*/ 208 h 209"/>
              <a:gd name="T4" fmla="*/ 81 w 732"/>
              <a:gd name="T5" fmla="*/ 208 h 209"/>
              <a:gd name="T6" fmla="*/ 0 w 732"/>
              <a:gd name="T7" fmla="*/ 126 h 209"/>
              <a:gd name="T8" fmla="*/ 0 w 732"/>
              <a:gd name="T9" fmla="*/ 81 h 209"/>
              <a:gd name="T10" fmla="*/ 81 w 732"/>
              <a:gd name="T11" fmla="*/ 0 h 209"/>
              <a:gd name="T12" fmla="*/ 650 w 732"/>
              <a:gd name="T13" fmla="*/ 0 h 209"/>
              <a:gd name="T14" fmla="*/ 731 w 732"/>
              <a:gd name="T15" fmla="*/ 81 h 209"/>
              <a:gd name="T16" fmla="*/ 731 w 732"/>
              <a:gd name="T17" fmla="*/ 126 h 209"/>
              <a:gd name="T18" fmla="*/ 650 w 732"/>
              <a:gd name="T19" fmla="*/ 208 h 209"/>
              <a:gd name="T20" fmla="*/ 81 w 732"/>
              <a:gd name="T21" fmla="*/ 54 h 209"/>
              <a:gd name="T22" fmla="*/ 81 w 732"/>
              <a:gd name="T23" fmla="*/ 54 h 209"/>
              <a:gd name="T24" fmla="*/ 54 w 732"/>
              <a:gd name="T25" fmla="*/ 81 h 209"/>
              <a:gd name="T26" fmla="*/ 54 w 732"/>
              <a:gd name="T27" fmla="*/ 126 h 209"/>
              <a:gd name="T28" fmla="*/ 81 w 732"/>
              <a:gd name="T29" fmla="*/ 154 h 209"/>
              <a:gd name="T30" fmla="*/ 650 w 732"/>
              <a:gd name="T31" fmla="*/ 154 h 209"/>
              <a:gd name="T32" fmla="*/ 668 w 732"/>
              <a:gd name="T33" fmla="*/ 126 h 209"/>
              <a:gd name="T34" fmla="*/ 668 w 732"/>
              <a:gd name="T35" fmla="*/ 81 h 209"/>
              <a:gd name="T36" fmla="*/ 650 w 732"/>
              <a:gd name="T37" fmla="*/ 54 h 209"/>
              <a:gd name="T38" fmla="*/ 81 w 732"/>
              <a:gd name="T39" fmla="*/ 54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2" h="209">
                <a:moveTo>
                  <a:pt x="650" y="208"/>
                </a:moveTo>
                <a:lnTo>
                  <a:pt x="650" y="208"/>
                </a:lnTo>
                <a:cubicBezTo>
                  <a:pt x="81" y="208"/>
                  <a:pt x="81" y="208"/>
                  <a:pt x="81" y="208"/>
                </a:cubicBezTo>
                <a:cubicBezTo>
                  <a:pt x="36" y="208"/>
                  <a:pt x="0" y="172"/>
                  <a:pt x="0" y="126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650" y="0"/>
                  <a:pt x="650" y="0"/>
                  <a:pt x="650" y="0"/>
                </a:cubicBezTo>
                <a:cubicBezTo>
                  <a:pt x="695" y="0"/>
                  <a:pt x="731" y="36"/>
                  <a:pt x="731" y="81"/>
                </a:cubicBezTo>
                <a:cubicBezTo>
                  <a:pt x="731" y="126"/>
                  <a:pt x="731" y="126"/>
                  <a:pt x="731" y="126"/>
                </a:cubicBezTo>
                <a:cubicBezTo>
                  <a:pt x="731" y="172"/>
                  <a:pt x="695" y="208"/>
                  <a:pt x="650" y="208"/>
                </a:cubicBezTo>
                <a:close/>
                <a:moveTo>
                  <a:pt x="81" y="54"/>
                </a:moveTo>
                <a:lnTo>
                  <a:pt x="81" y="54"/>
                </a:lnTo>
                <a:cubicBezTo>
                  <a:pt x="63" y="54"/>
                  <a:pt x="54" y="72"/>
                  <a:pt x="54" y="81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4" y="136"/>
                  <a:pt x="63" y="154"/>
                  <a:pt x="81" y="154"/>
                </a:cubicBezTo>
                <a:cubicBezTo>
                  <a:pt x="650" y="154"/>
                  <a:pt x="650" y="154"/>
                  <a:pt x="650" y="154"/>
                </a:cubicBezTo>
                <a:cubicBezTo>
                  <a:pt x="659" y="154"/>
                  <a:pt x="668" y="136"/>
                  <a:pt x="668" y="126"/>
                </a:cubicBezTo>
                <a:cubicBezTo>
                  <a:pt x="668" y="81"/>
                  <a:pt x="668" y="81"/>
                  <a:pt x="668" y="81"/>
                </a:cubicBezTo>
                <a:cubicBezTo>
                  <a:pt x="668" y="72"/>
                  <a:pt x="659" y="54"/>
                  <a:pt x="650" y="54"/>
                </a:cubicBezTo>
                <a:lnTo>
                  <a:pt x="81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65" name="Grupo 464">
            <a:extLst>
              <a:ext uri="{FF2B5EF4-FFF2-40B4-BE49-F238E27FC236}">
                <a16:creationId xmlns:a16="http://schemas.microsoft.com/office/drawing/2014/main" id="{FAFE6D93-34BE-C94F-9329-4B8495E864ED}"/>
              </a:ext>
            </a:extLst>
          </p:cNvPr>
          <p:cNvGrpSpPr/>
          <p:nvPr/>
        </p:nvGrpSpPr>
        <p:grpSpPr>
          <a:xfrm>
            <a:off x="6354692" y="8328021"/>
            <a:ext cx="4031348" cy="1266231"/>
            <a:chOff x="4263265" y="1816281"/>
            <a:chExt cx="4236804" cy="1266231"/>
          </a:xfrm>
        </p:grpSpPr>
        <p:sp>
          <p:nvSpPr>
            <p:cNvPr id="466" name="CuadroTexto 395">
              <a:extLst>
                <a:ext uri="{FF2B5EF4-FFF2-40B4-BE49-F238E27FC236}">
                  <a16:creationId xmlns:a16="http://schemas.microsoft.com/office/drawing/2014/main" id="{C587278A-89A7-D34D-93BC-4851D8368FC1}"/>
                </a:ext>
              </a:extLst>
            </p:cNvPr>
            <p:cNvSpPr txBox="1"/>
            <p:nvPr/>
          </p:nvSpPr>
          <p:spPr>
            <a:xfrm flipH="1">
              <a:off x="5179663" y="18162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67" name="Rectangle 40">
              <a:extLst>
                <a:ext uri="{FF2B5EF4-FFF2-40B4-BE49-F238E27FC236}">
                  <a16:creationId xmlns:a16="http://schemas.microsoft.com/office/drawing/2014/main" id="{DED67C6A-6C2E-3B46-9E14-DF4EBA214CD0}"/>
                </a:ext>
              </a:extLst>
            </p:cNvPr>
            <p:cNvSpPr/>
            <p:nvPr/>
          </p:nvSpPr>
          <p:spPr>
            <a:xfrm>
              <a:off x="4263265" y="2251515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68" name="Grupo 467">
            <a:extLst>
              <a:ext uri="{FF2B5EF4-FFF2-40B4-BE49-F238E27FC236}">
                <a16:creationId xmlns:a16="http://schemas.microsoft.com/office/drawing/2014/main" id="{1B706B0A-A86F-FC4F-B4E1-DE218636C976}"/>
              </a:ext>
            </a:extLst>
          </p:cNvPr>
          <p:cNvGrpSpPr/>
          <p:nvPr/>
        </p:nvGrpSpPr>
        <p:grpSpPr>
          <a:xfrm>
            <a:off x="10405165" y="8292162"/>
            <a:ext cx="4031348" cy="1143120"/>
            <a:chOff x="4263265" y="1816281"/>
            <a:chExt cx="4236804" cy="1143120"/>
          </a:xfrm>
        </p:grpSpPr>
        <p:sp>
          <p:nvSpPr>
            <p:cNvPr id="469" name="CuadroTexto 395">
              <a:extLst>
                <a:ext uri="{FF2B5EF4-FFF2-40B4-BE49-F238E27FC236}">
                  <a16:creationId xmlns:a16="http://schemas.microsoft.com/office/drawing/2014/main" id="{6C190A7B-055F-8E40-B40D-73EC3134CBD5}"/>
                </a:ext>
              </a:extLst>
            </p:cNvPr>
            <p:cNvSpPr txBox="1"/>
            <p:nvPr/>
          </p:nvSpPr>
          <p:spPr>
            <a:xfrm flipH="1">
              <a:off x="5179663" y="18162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70" name="Rectangle 40">
              <a:extLst>
                <a:ext uri="{FF2B5EF4-FFF2-40B4-BE49-F238E27FC236}">
                  <a16:creationId xmlns:a16="http://schemas.microsoft.com/office/drawing/2014/main" id="{E9ED8EF0-FEA3-2346-AF96-38698E1B9339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71" name="Grupo 470">
            <a:extLst>
              <a:ext uri="{FF2B5EF4-FFF2-40B4-BE49-F238E27FC236}">
                <a16:creationId xmlns:a16="http://schemas.microsoft.com/office/drawing/2014/main" id="{C668588E-8974-6244-855D-99B57D9B968D}"/>
              </a:ext>
            </a:extLst>
          </p:cNvPr>
          <p:cNvGrpSpPr/>
          <p:nvPr/>
        </p:nvGrpSpPr>
        <p:grpSpPr>
          <a:xfrm>
            <a:off x="14310736" y="8265268"/>
            <a:ext cx="4031348" cy="1266231"/>
            <a:chOff x="4263265" y="1816281"/>
            <a:chExt cx="4236804" cy="1266231"/>
          </a:xfrm>
        </p:grpSpPr>
        <p:sp>
          <p:nvSpPr>
            <p:cNvPr id="472" name="CuadroTexto 395">
              <a:extLst>
                <a:ext uri="{FF2B5EF4-FFF2-40B4-BE49-F238E27FC236}">
                  <a16:creationId xmlns:a16="http://schemas.microsoft.com/office/drawing/2014/main" id="{0549C603-A1DC-AD4C-B583-0FA429BCB695}"/>
                </a:ext>
              </a:extLst>
            </p:cNvPr>
            <p:cNvSpPr txBox="1"/>
            <p:nvPr/>
          </p:nvSpPr>
          <p:spPr>
            <a:xfrm flipH="1">
              <a:off x="5179663" y="18162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73" name="Rectangle 40">
              <a:extLst>
                <a:ext uri="{FF2B5EF4-FFF2-40B4-BE49-F238E27FC236}">
                  <a16:creationId xmlns:a16="http://schemas.microsoft.com/office/drawing/2014/main" id="{168401E5-F954-1540-8938-3B2D86FBE537}"/>
                </a:ext>
              </a:extLst>
            </p:cNvPr>
            <p:cNvSpPr/>
            <p:nvPr/>
          </p:nvSpPr>
          <p:spPr>
            <a:xfrm>
              <a:off x="4263265" y="2251515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74" name="Grupo 473">
            <a:extLst>
              <a:ext uri="{FF2B5EF4-FFF2-40B4-BE49-F238E27FC236}">
                <a16:creationId xmlns:a16="http://schemas.microsoft.com/office/drawing/2014/main" id="{9AF2AD13-317C-0249-827F-2DC0ACF29D3C}"/>
              </a:ext>
            </a:extLst>
          </p:cNvPr>
          <p:cNvGrpSpPr/>
          <p:nvPr/>
        </p:nvGrpSpPr>
        <p:grpSpPr>
          <a:xfrm>
            <a:off x="2668308" y="540715"/>
            <a:ext cx="19041035" cy="2561450"/>
            <a:chOff x="2668308" y="861425"/>
            <a:chExt cx="19041035" cy="2561450"/>
          </a:xfrm>
        </p:grpSpPr>
        <p:sp>
          <p:nvSpPr>
            <p:cNvPr id="475" name="CuadroTexto 474">
              <a:extLst>
                <a:ext uri="{FF2B5EF4-FFF2-40B4-BE49-F238E27FC236}">
                  <a16:creationId xmlns:a16="http://schemas.microsoft.com/office/drawing/2014/main" id="{745983E5-12AC-B04D-8229-36AA3A9BB293}"/>
                </a:ext>
              </a:extLst>
            </p:cNvPr>
            <p:cNvSpPr txBox="1"/>
            <p:nvPr/>
          </p:nvSpPr>
          <p:spPr>
            <a:xfrm>
              <a:off x="8810346" y="861425"/>
              <a:ext cx="675697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Venn Diagram</a:t>
              </a:r>
            </a:p>
          </p:txBody>
        </p:sp>
        <p:sp>
          <p:nvSpPr>
            <p:cNvPr id="476" name="CuadroTexto 475">
              <a:extLst>
                <a:ext uri="{FF2B5EF4-FFF2-40B4-BE49-F238E27FC236}">
                  <a16:creationId xmlns:a16="http://schemas.microsoft.com/office/drawing/2014/main" id="{E155F960-35E4-6A4A-A693-FC740265EF2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1">
            <a:extLst>
              <a:ext uri="{FF2B5EF4-FFF2-40B4-BE49-F238E27FC236}">
                <a16:creationId xmlns:a16="http://schemas.microsoft.com/office/drawing/2014/main" id="{05731371-37E6-2442-B0EA-B32CD5B8D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2497" y="1343498"/>
            <a:ext cx="6079466" cy="7280295"/>
          </a:xfrm>
          <a:custGeom>
            <a:avLst/>
            <a:gdLst>
              <a:gd name="T0" fmla="*/ 3788 w 6048"/>
              <a:gd name="T1" fmla="*/ 0 h 7247"/>
              <a:gd name="T2" fmla="*/ 3788 w 6048"/>
              <a:gd name="T3" fmla="*/ 0 h 7247"/>
              <a:gd name="T4" fmla="*/ 0 w 6048"/>
              <a:gd name="T5" fmla="*/ 3788 h 7247"/>
              <a:gd name="T6" fmla="*/ 2242 w 6048"/>
              <a:gd name="T7" fmla="*/ 7246 h 7247"/>
              <a:gd name="T8" fmla="*/ 2242 w 6048"/>
              <a:gd name="T9" fmla="*/ 7191 h 7247"/>
              <a:gd name="T10" fmla="*/ 4529 w 6048"/>
              <a:gd name="T11" fmla="*/ 3706 h 7247"/>
              <a:gd name="T12" fmla="*/ 6047 w 6048"/>
              <a:gd name="T13" fmla="*/ 750 h 7247"/>
              <a:gd name="T14" fmla="*/ 3788 w 6048"/>
              <a:gd name="T15" fmla="*/ 0 h 7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48" h="7247">
                <a:moveTo>
                  <a:pt x="3788" y="0"/>
                </a:moveTo>
                <a:lnTo>
                  <a:pt x="3788" y="0"/>
                </a:lnTo>
                <a:cubicBezTo>
                  <a:pt x="1693" y="0"/>
                  <a:pt x="0" y="1693"/>
                  <a:pt x="0" y="3788"/>
                </a:cubicBezTo>
                <a:cubicBezTo>
                  <a:pt x="0" y="5325"/>
                  <a:pt x="924" y="6651"/>
                  <a:pt x="2242" y="7246"/>
                </a:cubicBezTo>
                <a:cubicBezTo>
                  <a:pt x="2242" y="7227"/>
                  <a:pt x="2242" y="7209"/>
                  <a:pt x="2242" y="7191"/>
                </a:cubicBezTo>
                <a:cubicBezTo>
                  <a:pt x="2242" y="5626"/>
                  <a:pt x="3184" y="4291"/>
                  <a:pt x="4529" y="3706"/>
                </a:cubicBezTo>
                <a:cubicBezTo>
                  <a:pt x="4547" y="2498"/>
                  <a:pt x="5142" y="1427"/>
                  <a:pt x="6047" y="750"/>
                </a:cubicBezTo>
                <a:cubicBezTo>
                  <a:pt x="5416" y="284"/>
                  <a:pt x="4638" y="0"/>
                  <a:pt x="3788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Freeform 2">
            <a:extLst>
              <a:ext uri="{FF2B5EF4-FFF2-40B4-BE49-F238E27FC236}">
                <a16:creationId xmlns:a16="http://schemas.microsoft.com/office/drawing/2014/main" id="{526357E0-D898-714D-81B2-731A15289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7534" y="1343498"/>
            <a:ext cx="6088328" cy="7298020"/>
          </a:xfrm>
          <a:custGeom>
            <a:avLst/>
            <a:gdLst>
              <a:gd name="T0" fmla="*/ 2270 w 6059"/>
              <a:gd name="T1" fmla="*/ 0 h 7265"/>
              <a:gd name="T2" fmla="*/ 2270 w 6059"/>
              <a:gd name="T3" fmla="*/ 0 h 7265"/>
              <a:gd name="T4" fmla="*/ 0 w 6059"/>
              <a:gd name="T5" fmla="*/ 750 h 7265"/>
              <a:gd name="T6" fmla="*/ 1528 w 6059"/>
              <a:gd name="T7" fmla="*/ 3733 h 7265"/>
              <a:gd name="T8" fmla="*/ 3770 w 6059"/>
              <a:gd name="T9" fmla="*/ 7191 h 7265"/>
              <a:gd name="T10" fmla="*/ 3770 w 6059"/>
              <a:gd name="T11" fmla="*/ 7264 h 7265"/>
              <a:gd name="T12" fmla="*/ 6058 w 6059"/>
              <a:gd name="T13" fmla="*/ 3788 h 7265"/>
              <a:gd name="T14" fmla="*/ 2270 w 6059"/>
              <a:gd name="T15" fmla="*/ 0 h 7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59" h="7265">
                <a:moveTo>
                  <a:pt x="2270" y="0"/>
                </a:moveTo>
                <a:lnTo>
                  <a:pt x="2270" y="0"/>
                </a:lnTo>
                <a:cubicBezTo>
                  <a:pt x="1419" y="0"/>
                  <a:pt x="632" y="284"/>
                  <a:pt x="0" y="750"/>
                </a:cubicBezTo>
                <a:cubicBezTo>
                  <a:pt x="915" y="1427"/>
                  <a:pt x="1510" y="2507"/>
                  <a:pt x="1528" y="3733"/>
                </a:cubicBezTo>
                <a:cubicBezTo>
                  <a:pt x="2846" y="4319"/>
                  <a:pt x="3770" y="5644"/>
                  <a:pt x="3770" y="7191"/>
                </a:cubicBezTo>
                <a:cubicBezTo>
                  <a:pt x="3770" y="7209"/>
                  <a:pt x="3770" y="7237"/>
                  <a:pt x="3770" y="7264"/>
                </a:cubicBezTo>
                <a:cubicBezTo>
                  <a:pt x="5115" y="6688"/>
                  <a:pt x="6058" y="5343"/>
                  <a:pt x="6058" y="3788"/>
                </a:cubicBezTo>
                <a:cubicBezTo>
                  <a:pt x="6058" y="1693"/>
                  <a:pt x="4356" y="0"/>
                  <a:pt x="227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" name="Freeform 3">
            <a:extLst>
              <a:ext uri="{FF2B5EF4-FFF2-40B4-BE49-F238E27FC236}">
                <a16:creationId xmlns:a16="http://schemas.microsoft.com/office/drawing/2014/main" id="{4E0871A1-BDB6-8841-9EA1-0ADE57104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3236" y="2096785"/>
            <a:ext cx="3061887" cy="2999855"/>
          </a:xfrm>
          <a:custGeom>
            <a:avLst/>
            <a:gdLst>
              <a:gd name="T0" fmla="*/ 1518 w 3047"/>
              <a:gd name="T1" fmla="*/ 0 h 2984"/>
              <a:gd name="T2" fmla="*/ 1518 w 3047"/>
              <a:gd name="T3" fmla="*/ 0 h 2984"/>
              <a:gd name="T4" fmla="*/ 0 w 3047"/>
              <a:gd name="T5" fmla="*/ 2956 h 2984"/>
              <a:gd name="T6" fmla="*/ 1500 w 3047"/>
              <a:gd name="T7" fmla="*/ 2654 h 2984"/>
              <a:gd name="T8" fmla="*/ 3046 w 3047"/>
              <a:gd name="T9" fmla="*/ 2983 h 2984"/>
              <a:gd name="T10" fmla="*/ 1518 w 3047"/>
              <a:gd name="T11" fmla="*/ 0 h 2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47" h="2984">
                <a:moveTo>
                  <a:pt x="1518" y="0"/>
                </a:moveTo>
                <a:lnTo>
                  <a:pt x="1518" y="0"/>
                </a:lnTo>
                <a:cubicBezTo>
                  <a:pt x="613" y="677"/>
                  <a:pt x="18" y="1748"/>
                  <a:pt x="0" y="2956"/>
                </a:cubicBezTo>
                <a:cubicBezTo>
                  <a:pt x="457" y="2764"/>
                  <a:pt x="960" y="2654"/>
                  <a:pt x="1500" y="2654"/>
                </a:cubicBezTo>
                <a:cubicBezTo>
                  <a:pt x="2049" y="2654"/>
                  <a:pt x="2571" y="2764"/>
                  <a:pt x="3046" y="2983"/>
                </a:cubicBezTo>
                <a:cubicBezTo>
                  <a:pt x="3028" y="1757"/>
                  <a:pt x="2433" y="677"/>
                  <a:pt x="1518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Freeform 4">
            <a:extLst>
              <a:ext uri="{FF2B5EF4-FFF2-40B4-BE49-F238E27FC236}">
                <a16:creationId xmlns:a16="http://schemas.microsoft.com/office/drawing/2014/main" id="{120EC6CF-BCB9-DC41-BAA5-0372C9F48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3495" y="8198408"/>
            <a:ext cx="7612626" cy="4174094"/>
          </a:xfrm>
          <a:custGeom>
            <a:avLst/>
            <a:gdLst>
              <a:gd name="T0" fmla="*/ 3805 w 7576"/>
              <a:gd name="T1" fmla="*/ 0 h 4155"/>
              <a:gd name="T2" fmla="*/ 3805 w 7576"/>
              <a:gd name="T3" fmla="*/ 0 h 4155"/>
              <a:gd name="T4" fmla="*/ 1546 w 7576"/>
              <a:gd name="T5" fmla="*/ 750 h 4155"/>
              <a:gd name="T6" fmla="*/ 0 w 7576"/>
              <a:gd name="T7" fmla="*/ 421 h 4155"/>
              <a:gd name="T8" fmla="*/ 3787 w 7576"/>
              <a:gd name="T9" fmla="*/ 4154 h 4155"/>
              <a:gd name="T10" fmla="*/ 7575 w 7576"/>
              <a:gd name="T11" fmla="*/ 439 h 4155"/>
              <a:gd name="T12" fmla="*/ 6075 w 7576"/>
              <a:gd name="T13" fmla="*/ 750 h 4155"/>
              <a:gd name="T14" fmla="*/ 3805 w 7576"/>
              <a:gd name="T15" fmla="*/ 0 h 4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76" h="4155">
                <a:moveTo>
                  <a:pt x="3805" y="0"/>
                </a:moveTo>
                <a:lnTo>
                  <a:pt x="3805" y="0"/>
                </a:lnTo>
                <a:cubicBezTo>
                  <a:pt x="3174" y="476"/>
                  <a:pt x="2396" y="750"/>
                  <a:pt x="1546" y="750"/>
                </a:cubicBezTo>
                <a:cubicBezTo>
                  <a:pt x="997" y="750"/>
                  <a:pt x="466" y="631"/>
                  <a:pt x="0" y="421"/>
                </a:cubicBezTo>
                <a:cubicBezTo>
                  <a:pt x="28" y="2489"/>
                  <a:pt x="1710" y="4154"/>
                  <a:pt x="3787" y="4154"/>
                </a:cubicBezTo>
                <a:cubicBezTo>
                  <a:pt x="5846" y="4154"/>
                  <a:pt x="7529" y="2498"/>
                  <a:pt x="7575" y="439"/>
                </a:cubicBezTo>
                <a:cubicBezTo>
                  <a:pt x="7109" y="640"/>
                  <a:pt x="6605" y="750"/>
                  <a:pt x="6075" y="750"/>
                </a:cubicBezTo>
                <a:cubicBezTo>
                  <a:pt x="5224" y="750"/>
                  <a:pt x="4437" y="476"/>
                  <a:pt x="3805" y="0"/>
                </a:cubicBezTo>
              </a:path>
            </a:pathLst>
          </a:custGeom>
          <a:solidFill>
            <a:srgbClr val="69E7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D59C8B58-F973-1040-8337-556E5C81C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3495" y="5065620"/>
            <a:ext cx="3824039" cy="3890504"/>
          </a:xfrm>
          <a:custGeom>
            <a:avLst/>
            <a:gdLst>
              <a:gd name="T0" fmla="*/ 2287 w 3806"/>
              <a:gd name="T1" fmla="*/ 0 h 3870"/>
              <a:gd name="T2" fmla="*/ 2287 w 3806"/>
              <a:gd name="T3" fmla="*/ 0 h 3870"/>
              <a:gd name="T4" fmla="*/ 0 w 3806"/>
              <a:gd name="T5" fmla="*/ 3485 h 3870"/>
              <a:gd name="T6" fmla="*/ 0 w 3806"/>
              <a:gd name="T7" fmla="*/ 3540 h 3870"/>
              <a:gd name="T8" fmla="*/ 1546 w 3806"/>
              <a:gd name="T9" fmla="*/ 3869 h 3870"/>
              <a:gd name="T10" fmla="*/ 3805 w 3806"/>
              <a:gd name="T11" fmla="*/ 3119 h 3870"/>
              <a:gd name="T12" fmla="*/ 2287 w 3806"/>
              <a:gd name="T13" fmla="*/ 82 h 3870"/>
              <a:gd name="T14" fmla="*/ 2287 w 3806"/>
              <a:gd name="T15" fmla="*/ 0 h 3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06" h="3870">
                <a:moveTo>
                  <a:pt x="2287" y="0"/>
                </a:moveTo>
                <a:lnTo>
                  <a:pt x="2287" y="0"/>
                </a:lnTo>
                <a:cubicBezTo>
                  <a:pt x="942" y="585"/>
                  <a:pt x="0" y="1920"/>
                  <a:pt x="0" y="3485"/>
                </a:cubicBezTo>
                <a:cubicBezTo>
                  <a:pt x="0" y="3503"/>
                  <a:pt x="0" y="3521"/>
                  <a:pt x="0" y="3540"/>
                </a:cubicBezTo>
                <a:cubicBezTo>
                  <a:pt x="466" y="3750"/>
                  <a:pt x="997" y="3869"/>
                  <a:pt x="1546" y="3869"/>
                </a:cubicBezTo>
                <a:cubicBezTo>
                  <a:pt x="2396" y="3869"/>
                  <a:pt x="3174" y="3595"/>
                  <a:pt x="3805" y="3119"/>
                </a:cubicBezTo>
                <a:cubicBezTo>
                  <a:pt x="2881" y="2433"/>
                  <a:pt x="2287" y="1327"/>
                  <a:pt x="2287" y="82"/>
                </a:cubicBezTo>
                <a:cubicBezTo>
                  <a:pt x="2287" y="55"/>
                  <a:pt x="2287" y="27"/>
                  <a:pt x="228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A59A410D-5797-2446-A68E-3F4C8E963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7534" y="5092207"/>
            <a:ext cx="3788587" cy="3859488"/>
          </a:xfrm>
          <a:custGeom>
            <a:avLst/>
            <a:gdLst>
              <a:gd name="T0" fmla="*/ 1528 w 3771"/>
              <a:gd name="T1" fmla="*/ 0 h 3843"/>
              <a:gd name="T2" fmla="*/ 1528 w 3771"/>
              <a:gd name="T3" fmla="*/ 0 h 3843"/>
              <a:gd name="T4" fmla="*/ 1528 w 3771"/>
              <a:gd name="T5" fmla="*/ 55 h 3843"/>
              <a:gd name="T6" fmla="*/ 0 w 3771"/>
              <a:gd name="T7" fmla="*/ 3092 h 3843"/>
              <a:gd name="T8" fmla="*/ 2270 w 3771"/>
              <a:gd name="T9" fmla="*/ 3842 h 3843"/>
              <a:gd name="T10" fmla="*/ 3770 w 3771"/>
              <a:gd name="T11" fmla="*/ 3531 h 3843"/>
              <a:gd name="T12" fmla="*/ 3770 w 3771"/>
              <a:gd name="T13" fmla="*/ 3458 h 3843"/>
              <a:gd name="T14" fmla="*/ 1528 w 3771"/>
              <a:gd name="T15" fmla="*/ 0 h 3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71" h="3843">
                <a:moveTo>
                  <a:pt x="1528" y="0"/>
                </a:moveTo>
                <a:lnTo>
                  <a:pt x="1528" y="0"/>
                </a:lnTo>
                <a:cubicBezTo>
                  <a:pt x="1528" y="19"/>
                  <a:pt x="1528" y="37"/>
                  <a:pt x="1528" y="55"/>
                </a:cubicBezTo>
                <a:cubicBezTo>
                  <a:pt x="1528" y="1300"/>
                  <a:pt x="934" y="2406"/>
                  <a:pt x="0" y="3092"/>
                </a:cubicBezTo>
                <a:cubicBezTo>
                  <a:pt x="632" y="3568"/>
                  <a:pt x="1419" y="3842"/>
                  <a:pt x="2270" y="3842"/>
                </a:cubicBezTo>
                <a:cubicBezTo>
                  <a:pt x="2800" y="3842"/>
                  <a:pt x="3304" y="3732"/>
                  <a:pt x="3770" y="3531"/>
                </a:cubicBezTo>
                <a:cubicBezTo>
                  <a:pt x="3770" y="3504"/>
                  <a:pt x="3770" y="3476"/>
                  <a:pt x="3770" y="3458"/>
                </a:cubicBezTo>
                <a:cubicBezTo>
                  <a:pt x="3770" y="1911"/>
                  <a:pt x="2846" y="586"/>
                  <a:pt x="152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06E99009-19FA-C247-91CE-441CD339A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3236" y="4764306"/>
            <a:ext cx="3061887" cy="3438532"/>
          </a:xfrm>
          <a:custGeom>
            <a:avLst/>
            <a:gdLst>
              <a:gd name="T0" fmla="*/ 1500 w 3047"/>
              <a:gd name="T1" fmla="*/ 0 h 3422"/>
              <a:gd name="T2" fmla="*/ 1500 w 3047"/>
              <a:gd name="T3" fmla="*/ 0 h 3422"/>
              <a:gd name="T4" fmla="*/ 0 w 3047"/>
              <a:gd name="T5" fmla="*/ 302 h 3422"/>
              <a:gd name="T6" fmla="*/ 0 w 3047"/>
              <a:gd name="T7" fmla="*/ 384 h 3422"/>
              <a:gd name="T8" fmla="*/ 1518 w 3047"/>
              <a:gd name="T9" fmla="*/ 3421 h 3422"/>
              <a:gd name="T10" fmla="*/ 3046 w 3047"/>
              <a:gd name="T11" fmla="*/ 384 h 3422"/>
              <a:gd name="T12" fmla="*/ 3046 w 3047"/>
              <a:gd name="T13" fmla="*/ 329 h 3422"/>
              <a:gd name="T14" fmla="*/ 1500 w 3047"/>
              <a:gd name="T15" fmla="*/ 0 h 3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47" h="3422">
                <a:moveTo>
                  <a:pt x="1500" y="0"/>
                </a:moveTo>
                <a:lnTo>
                  <a:pt x="1500" y="0"/>
                </a:lnTo>
                <a:cubicBezTo>
                  <a:pt x="960" y="0"/>
                  <a:pt x="457" y="110"/>
                  <a:pt x="0" y="302"/>
                </a:cubicBezTo>
                <a:cubicBezTo>
                  <a:pt x="0" y="329"/>
                  <a:pt x="0" y="357"/>
                  <a:pt x="0" y="384"/>
                </a:cubicBezTo>
                <a:cubicBezTo>
                  <a:pt x="0" y="1629"/>
                  <a:pt x="594" y="2735"/>
                  <a:pt x="1518" y="3421"/>
                </a:cubicBezTo>
                <a:cubicBezTo>
                  <a:pt x="2452" y="2735"/>
                  <a:pt x="3046" y="1629"/>
                  <a:pt x="3046" y="384"/>
                </a:cubicBezTo>
                <a:cubicBezTo>
                  <a:pt x="3046" y="366"/>
                  <a:pt x="3046" y="348"/>
                  <a:pt x="3046" y="329"/>
                </a:cubicBezTo>
                <a:cubicBezTo>
                  <a:pt x="2571" y="110"/>
                  <a:pt x="2049" y="0"/>
                  <a:pt x="150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0E708F3A-3B44-BE47-A762-6771E84E0C18}"/>
              </a:ext>
            </a:extLst>
          </p:cNvPr>
          <p:cNvGrpSpPr/>
          <p:nvPr/>
        </p:nvGrpSpPr>
        <p:grpSpPr>
          <a:xfrm>
            <a:off x="13347558" y="3800166"/>
            <a:ext cx="669094" cy="735563"/>
            <a:chOff x="11976132" y="3022885"/>
            <a:chExt cx="669094" cy="735563"/>
          </a:xfrm>
        </p:grpSpPr>
        <p:sp>
          <p:nvSpPr>
            <p:cNvPr id="140" name="Freeform 99">
              <a:extLst>
                <a:ext uri="{FF2B5EF4-FFF2-40B4-BE49-F238E27FC236}">
                  <a16:creationId xmlns:a16="http://schemas.microsoft.com/office/drawing/2014/main" id="{2A0A6C50-FBBD-444C-BFFA-AF26EED10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6132" y="3115937"/>
              <a:ext cx="669094" cy="642511"/>
            </a:xfrm>
            <a:custGeom>
              <a:avLst/>
              <a:gdLst>
                <a:gd name="T0" fmla="*/ 566 w 668"/>
                <a:gd name="T1" fmla="*/ 640 h 641"/>
                <a:gd name="T2" fmla="*/ 566 w 668"/>
                <a:gd name="T3" fmla="*/ 640 h 641"/>
                <a:gd name="T4" fmla="*/ 91 w 668"/>
                <a:gd name="T5" fmla="*/ 640 h 641"/>
                <a:gd name="T6" fmla="*/ 0 w 668"/>
                <a:gd name="T7" fmla="*/ 549 h 641"/>
                <a:gd name="T8" fmla="*/ 0 w 668"/>
                <a:gd name="T9" fmla="*/ 101 h 641"/>
                <a:gd name="T10" fmla="*/ 91 w 668"/>
                <a:gd name="T11" fmla="*/ 0 h 641"/>
                <a:gd name="T12" fmla="*/ 137 w 668"/>
                <a:gd name="T13" fmla="*/ 0 h 641"/>
                <a:gd name="T14" fmla="*/ 137 w 668"/>
                <a:gd name="T15" fmla="*/ 64 h 641"/>
                <a:gd name="T16" fmla="*/ 91 w 668"/>
                <a:gd name="T17" fmla="*/ 64 h 641"/>
                <a:gd name="T18" fmla="*/ 55 w 668"/>
                <a:gd name="T19" fmla="*/ 101 h 641"/>
                <a:gd name="T20" fmla="*/ 55 w 668"/>
                <a:gd name="T21" fmla="*/ 549 h 641"/>
                <a:gd name="T22" fmla="*/ 91 w 668"/>
                <a:gd name="T23" fmla="*/ 585 h 641"/>
                <a:gd name="T24" fmla="*/ 566 w 668"/>
                <a:gd name="T25" fmla="*/ 585 h 641"/>
                <a:gd name="T26" fmla="*/ 603 w 668"/>
                <a:gd name="T27" fmla="*/ 549 h 641"/>
                <a:gd name="T28" fmla="*/ 603 w 668"/>
                <a:gd name="T29" fmla="*/ 101 h 641"/>
                <a:gd name="T30" fmla="*/ 566 w 668"/>
                <a:gd name="T31" fmla="*/ 64 h 641"/>
                <a:gd name="T32" fmla="*/ 520 w 668"/>
                <a:gd name="T33" fmla="*/ 64 h 641"/>
                <a:gd name="T34" fmla="*/ 520 w 668"/>
                <a:gd name="T35" fmla="*/ 0 h 641"/>
                <a:gd name="T36" fmla="*/ 566 w 668"/>
                <a:gd name="T37" fmla="*/ 0 h 641"/>
                <a:gd name="T38" fmla="*/ 667 w 668"/>
                <a:gd name="T39" fmla="*/ 101 h 641"/>
                <a:gd name="T40" fmla="*/ 667 w 668"/>
                <a:gd name="T41" fmla="*/ 549 h 641"/>
                <a:gd name="T42" fmla="*/ 566 w 668"/>
                <a:gd name="T43" fmla="*/ 64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68" h="641">
                  <a:moveTo>
                    <a:pt x="566" y="640"/>
                  </a:moveTo>
                  <a:lnTo>
                    <a:pt x="566" y="640"/>
                  </a:lnTo>
                  <a:cubicBezTo>
                    <a:pt x="91" y="640"/>
                    <a:pt x="91" y="640"/>
                    <a:pt x="91" y="640"/>
                  </a:cubicBezTo>
                  <a:cubicBezTo>
                    <a:pt x="37" y="640"/>
                    <a:pt x="0" y="594"/>
                    <a:pt x="0" y="549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46"/>
                    <a:pt x="37" y="0"/>
                    <a:pt x="91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64"/>
                    <a:pt x="137" y="64"/>
                    <a:pt x="137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73" y="64"/>
                    <a:pt x="55" y="73"/>
                    <a:pt x="55" y="101"/>
                  </a:cubicBezTo>
                  <a:cubicBezTo>
                    <a:pt x="55" y="549"/>
                    <a:pt x="55" y="549"/>
                    <a:pt x="55" y="549"/>
                  </a:cubicBezTo>
                  <a:cubicBezTo>
                    <a:pt x="55" y="567"/>
                    <a:pt x="73" y="585"/>
                    <a:pt x="91" y="585"/>
                  </a:cubicBezTo>
                  <a:cubicBezTo>
                    <a:pt x="566" y="585"/>
                    <a:pt x="566" y="585"/>
                    <a:pt x="566" y="585"/>
                  </a:cubicBezTo>
                  <a:cubicBezTo>
                    <a:pt x="594" y="585"/>
                    <a:pt x="603" y="567"/>
                    <a:pt x="603" y="549"/>
                  </a:cubicBezTo>
                  <a:cubicBezTo>
                    <a:pt x="603" y="101"/>
                    <a:pt x="603" y="101"/>
                    <a:pt x="603" y="101"/>
                  </a:cubicBezTo>
                  <a:cubicBezTo>
                    <a:pt x="603" y="73"/>
                    <a:pt x="594" y="64"/>
                    <a:pt x="566" y="64"/>
                  </a:cubicBezTo>
                  <a:cubicBezTo>
                    <a:pt x="520" y="64"/>
                    <a:pt x="520" y="64"/>
                    <a:pt x="520" y="64"/>
                  </a:cubicBezTo>
                  <a:cubicBezTo>
                    <a:pt x="520" y="0"/>
                    <a:pt x="520" y="0"/>
                    <a:pt x="520" y="0"/>
                  </a:cubicBezTo>
                  <a:cubicBezTo>
                    <a:pt x="566" y="0"/>
                    <a:pt x="566" y="0"/>
                    <a:pt x="566" y="0"/>
                  </a:cubicBezTo>
                  <a:cubicBezTo>
                    <a:pt x="621" y="0"/>
                    <a:pt x="667" y="46"/>
                    <a:pt x="667" y="101"/>
                  </a:cubicBezTo>
                  <a:cubicBezTo>
                    <a:pt x="667" y="549"/>
                    <a:pt x="667" y="549"/>
                    <a:pt x="667" y="549"/>
                  </a:cubicBezTo>
                  <a:cubicBezTo>
                    <a:pt x="667" y="594"/>
                    <a:pt x="621" y="640"/>
                    <a:pt x="566" y="6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1" name="Freeform 100">
              <a:extLst>
                <a:ext uri="{FF2B5EF4-FFF2-40B4-BE49-F238E27FC236}">
                  <a16:creationId xmlns:a16="http://schemas.microsoft.com/office/drawing/2014/main" id="{AEE0EBF2-F031-024D-9E1A-5C2493E0B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2238" y="3036177"/>
              <a:ext cx="292452" cy="57606"/>
            </a:xfrm>
            <a:custGeom>
              <a:avLst/>
              <a:gdLst>
                <a:gd name="T0" fmla="*/ 292 w 293"/>
                <a:gd name="T1" fmla="*/ 55 h 56"/>
                <a:gd name="T2" fmla="*/ 0 w 293"/>
                <a:gd name="T3" fmla="*/ 55 h 56"/>
                <a:gd name="T4" fmla="*/ 0 w 293"/>
                <a:gd name="T5" fmla="*/ 0 h 56"/>
                <a:gd name="T6" fmla="*/ 292 w 293"/>
                <a:gd name="T7" fmla="*/ 0 h 56"/>
                <a:gd name="T8" fmla="*/ 292 w 293"/>
                <a:gd name="T9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56">
                  <a:moveTo>
                    <a:pt x="292" y="55"/>
                  </a:moveTo>
                  <a:lnTo>
                    <a:pt x="0" y="55"/>
                  </a:lnTo>
                  <a:lnTo>
                    <a:pt x="0" y="0"/>
                  </a:lnTo>
                  <a:lnTo>
                    <a:pt x="292" y="0"/>
                  </a:lnTo>
                  <a:lnTo>
                    <a:pt x="292" y="5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2" name="Freeform 101">
              <a:extLst>
                <a:ext uri="{FF2B5EF4-FFF2-40B4-BE49-F238E27FC236}">
                  <a16:creationId xmlns:a16="http://schemas.microsoft.com/office/drawing/2014/main" id="{498FC686-9C28-CC4F-8F44-644017336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3912" y="3022885"/>
              <a:ext cx="194968" cy="159520"/>
            </a:xfrm>
            <a:custGeom>
              <a:avLst/>
              <a:gdLst>
                <a:gd name="T0" fmla="*/ 37 w 193"/>
                <a:gd name="T1" fmla="*/ 147 h 157"/>
                <a:gd name="T2" fmla="*/ 37 w 193"/>
                <a:gd name="T3" fmla="*/ 147 h 157"/>
                <a:gd name="T4" fmla="*/ 0 w 193"/>
                <a:gd name="T5" fmla="*/ 101 h 157"/>
                <a:gd name="T6" fmla="*/ 91 w 193"/>
                <a:gd name="T7" fmla="*/ 19 h 157"/>
                <a:gd name="T8" fmla="*/ 119 w 193"/>
                <a:gd name="T9" fmla="*/ 10 h 157"/>
                <a:gd name="T10" fmla="*/ 137 w 193"/>
                <a:gd name="T11" fmla="*/ 19 h 157"/>
                <a:gd name="T12" fmla="*/ 183 w 193"/>
                <a:gd name="T13" fmla="*/ 110 h 157"/>
                <a:gd name="T14" fmla="*/ 165 w 193"/>
                <a:gd name="T15" fmla="*/ 147 h 157"/>
                <a:gd name="T16" fmla="*/ 128 w 193"/>
                <a:gd name="T17" fmla="*/ 138 h 157"/>
                <a:gd name="T18" fmla="*/ 100 w 193"/>
                <a:gd name="T19" fmla="*/ 83 h 157"/>
                <a:gd name="T20" fmla="*/ 37 w 193"/>
                <a:gd name="T21" fmla="*/ 147 h 157"/>
                <a:gd name="T22" fmla="*/ 128 w 193"/>
                <a:gd name="T23" fmla="*/ 55 h 157"/>
                <a:gd name="T24" fmla="*/ 128 w 193"/>
                <a:gd name="T25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" h="157">
                  <a:moveTo>
                    <a:pt x="37" y="147"/>
                  </a:moveTo>
                  <a:lnTo>
                    <a:pt x="37" y="147"/>
                  </a:lnTo>
                  <a:cubicBezTo>
                    <a:pt x="0" y="101"/>
                    <a:pt x="0" y="101"/>
                    <a:pt x="0" y="101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0"/>
                    <a:pt x="110" y="0"/>
                    <a:pt x="119" y="10"/>
                  </a:cubicBezTo>
                  <a:cubicBezTo>
                    <a:pt x="128" y="10"/>
                    <a:pt x="137" y="10"/>
                    <a:pt x="137" y="19"/>
                  </a:cubicBezTo>
                  <a:cubicBezTo>
                    <a:pt x="183" y="110"/>
                    <a:pt x="183" y="110"/>
                    <a:pt x="183" y="110"/>
                  </a:cubicBezTo>
                  <a:cubicBezTo>
                    <a:pt x="192" y="128"/>
                    <a:pt x="183" y="147"/>
                    <a:pt x="165" y="147"/>
                  </a:cubicBezTo>
                  <a:cubicBezTo>
                    <a:pt x="155" y="156"/>
                    <a:pt x="137" y="156"/>
                    <a:pt x="128" y="138"/>
                  </a:cubicBezTo>
                  <a:cubicBezTo>
                    <a:pt x="100" y="83"/>
                    <a:pt x="100" y="83"/>
                    <a:pt x="100" y="83"/>
                  </a:cubicBezTo>
                  <a:lnTo>
                    <a:pt x="37" y="147"/>
                  </a:lnTo>
                  <a:close/>
                  <a:moveTo>
                    <a:pt x="128" y="55"/>
                  </a:moveTo>
                  <a:lnTo>
                    <a:pt x="128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" name="Freeform 102">
              <a:extLst>
                <a:ext uri="{FF2B5EF4-FFF2-40B4-BE49-F238E27FC236}">
                  <a16:creationId xmlns:a16="http://schemas.microsoft.com/office/drawing/2014/main" id="{55B76135-D571-5B41-878B-A48F2A6F2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3014" y="3115937"/>
              <a:ext cx="257004" cy="186106"/>
            </a:xfrm>
            <a:custGeom>
              <a:avLst/>
              <a:gdLst>
                <a:gd name="T0" fmla="*/ 100 w 257"/>
                <a:gd name="T1" fmla="*/ 183 h 184"/>
                <a:gd name="T2" fmla="*/ 100 w 257"/>
                <a:gd name="T3" fmla="*/ 183 h 184"/>
                <a:gd name="T4" fmla="*/ 100 w 257"/>
                <a:gd name="T5" fmla="*/ 183 h 184"/>
                <a:gd name="T6" fmla="*/ 64 w 257"/>
                <a:gd name="T7" fmla="*/ 165 h 184"/>
                <a:gd name="T8" fmla="*/ 0 w 257"/>
                <a:gd name="T9" fmla="*/ 91 h 184"/>
                <a:gd name="T10" fmla="*/ 73 w 257"/>
                <a:gd name="T11" fmla="*/ 9 h 184"/>
                <a:gd name="T12" fmla="*/ 110 w 257"/>
                <a:gd name="T13" fmla="*/ 55 h 184"/>
                <a:gd name="T14" fmla="*/ 73 w 257"/>
                <a:gd name="T15" fmla="*/ 91 h 184"/>
                <a:gd name="T16" fmla="*/ 110 w 257"/>
                <a:gd name="T17" fmla="*/ 119 h 184"/>
                <a:gd name="T18" fmla="*/ 201 w 257"/>
                <a:gd name="T19" fmla="*/ 9 h 184"/>
                <a:gd name="T20" fmla="*/ 247 w 257"/>
                <a:gd name="T21" fmla="*/ 9 h 184"/>
                <a:gd name="T22" fmla="*/ 247 w 257"/>
                <a:gd name="T23" fmla="*/ 55 h 184"/>
                <a:gd name="T24" fmla="*/ 146 w 257"/>
                <a:gd name="T25" fmla="*/ 165 h 184"/>
                <a:gd name="T26" fmla="*/ 100 w 257"/>
                <a:gd name="T27" fmla="*/ 18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7" h="184">
                  <a:moveTo>
                    <a:pt x="100" y="183"/>
                  </a:moveTo>
                  <a:lnTo>
                    <a:pt x="100" y="183"/>
                  </a:lnTo>
                  <a:lnTo>
                    <a:pt x="100" y="183"/>
                  </a:lnTo>
                  <a:cubicBezTo>
                    <a:pt x="91" y="183"/>
                    <a:pt x="73" y="174"/>
                    <a:pt x="64" y="165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110" y="55"/>
                    <a:pt x="110" y="55"/>
                    <a:pt x="110" y="55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10" y="119"/>
                    <a:pt x="110" y="119"/>
                    <a:pt x="110" y="119"/>
                  </a:cubicBezTo>
                  <a:cubicBezTo>
                    <a:pt x="201" y="9"/>
                    <a:pt x="201" y="9"/>
                    <a:pt x="201" y="9"/>
                  </a:cubicBezTo>
                  <a:cubicBezTo>
                    <a:pt x="219" y="0"/>
                    <a:pt x="238" y="0"/>
                    <a:pt x="247" y="9"/>
                  </a:cubicBezTo>
                  <a:cubicBezTo>
                    <a:pt x="256" y="18"/>
                    <a:pt x="256" y="46"/>
                    <a:pt x="247" y="55"/>
                  </a:cubicBezTo>
                  <a:cubicBezTo>
                    <a:pt x="146" y="165"/>
                    <a:pt x="146" y="165"/>
                    <a:pt x="146" y="165"/>
                  </a:cubicBezTo>
                  <a:cubicBezTo>
                    <a:pt x="128" y="183"/>
                    <a:pt x="119" y="183"/>
                    <a:pt x="100" y="1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4" name="Freeform 103">
              <a:extLst>
                <a:ext uri="{FF2B5EF4-FFF2-40B4-BE49-F238E27FC236}">
                  <a16:creationId xmlns:a16="http://schemas.microsoft.com/office/drawing/2014/main" id="{9FA1FC5F-5C01-9846-AEC3-EAF73435B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6908" y="3022885"/>
              <a:ext cx="181676" cy="159520"/>
            </a:xfrm>
            <a:custGeom>
              <a:avLst/>
              <a:gdLst>
                <a:gd name="T0" fmla="*/ 145 w 183"/>
                <a:gd name="T1" fmla="*/ 147 h 157"/>
                <a:gd name="T2" fmla="*/ 145 w 183"/>
                <a:gd name="T3" fmla="*/ 147 h 157"/>
                <a:gd name="T4" fmla="*/ 182 w 183"/>
                <a:gd name="T5" fmla="*/ 101 h 157"/>
                <a:gd name="T6" fmla="*/ 99 w 183"/>
                <a:gd name="T7" fmla="*/ 19 h 157"/>
                <a:gd name="T8" fmla="*/ 73 w 183"/>
                <a:gd name="T9" fmla="*/ 10 h 157"/>
                <a:gd name="T10" fmla="*/ 45 w 183"/>
                <a:gd name="T11" fmla="*/ 19 h 157"/>
                <a:gd name="T12" fmla="*/ 0 w 183"/>
                <a:gd name="T13" fmla="*/ 110 h 157"/>
                <a:gd name="T14" fmla="*/ 18 w 183"/>
                <a:gd name="T15" fmla="*/ 147 h 157"/>
                <a:gd name="T16" fmla="*/ 55 w 183"/>
                <a:gd name="T17" fmla="*/ 138 h 157"/>
                <a:gd name="T18" fmla="*/ 82 w 183"/>
                <a:gd name="T19" fmla="*/ 83 h 157"/>
                <a:gd name="T20" fmla="*/ 145 w 183"/>
                <a:gd name="T21" fmla="*/ 147 h 157"/>
                <a:gd name="T22" fmla="*/ 55 w 183"/>
                <a:gd name="T23" fmla="*/ 55 h 157"/>
                <a:gd name="T24" fmla="*/ 55 w 183"/>
                <a:gd name="T25" fmla="*/ 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" h="157">
                  <a:moveTo>
                    <a:pt x="145" y="147"/>
                  </a:moveTo>
                  <a:lnTo>
                    <a:pt x="145" y="147"/>
                  </a:lnTo>
                  <a:cubicBezTo>
                    <a:pt x="182" y="101"/>
                    <a:pt x="182" y="101"/>
                    <a:pt x="182" y="101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1" y="10"/>
                    <a:pt x="82" y="0"/>
                    <a:pt x="73" y="10"/>
                  </a:cubicBezTo>
                  <a:cubicBezTo>
                    <a:pt x="64" y="10"/>
                    <a:pt x="55" y="10"/>
                    <a:pt x="45" y="19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28"/>
                    <a:pt x="0" y="147"/>
                    <a:pt x="18" y="147"/>
                  </a:cubicBezTo>
                  <a:cubicBezTo>
                    <a:pt x="36" y="156"/>
                    <a:pt x="45" y="156"/>
                    <a:pt x="55" y="138"/>
                  </a:cubicBezTo>
                  <a:cubicBezTo>
                    <a:pt x="82" y="83"/>
                    <a:pt x="82" y="83"/>
                    <a:pt x="82" y="83"/>
                  </a:cubicBezTo>
                  <a:lnTo>
                    <a:pt x="145" y="147"/>
                  </a:lnTo>
                  <a:close/>
                  <a:moveTo>
                    <a:pt x="55" y="55"/>
                  </a:moveTo>
                  <a:lnTo>
                    <a:pt x="55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5" name="Freeform 104">
              <a:extLst>
                <a:ext uri="{FF2B5EF4-FFF2-40B4-BE49-F238E27FC236}">
                  <a16:creationId xmlns:a16="http://schemas.microsoft.com/office/drawing/2014/main" id="{97558A1F-82AB-3042-8FE5-F537599EC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6908" y="3115937"/>
              <a:ext cx="265866" cy="186106"/>
            </a:xfrm>
            <a:custGeom>
              <a:avLst/>
              <a:gdLst>
                <a:gd name="T0" fmla="*/ 154 w 265"/>
                <a:gd name="T1" fmla="*/ 183 h 184"/>
                <a:gd name="T2" fmla="*/ 154 w 265"/>
                <a:gd name="T3" fmla="*/ 183 h 184"/>
                <a:gd name="T4" fmla="*/ 154 w 265"/>
                <a:gd name="T5" fmla="*/ 183 h 184"/>
                <a:gd name="T6" fmla="*/ 191 w 265"/>
                <a:gd name="T7" fmla="*/ 165 h 184"/>
                <a:gd name="T8" fmla="*/ 264 w 265"/>
                <a:gd name="T9" fmla="*/ 91 h 184"/>
                <a:gd name="T10" fmla="*/ 182 w 265"/>
                <a:gd name="T11" fmla="*/ 9 h 184"/>
                <a:gd name="T12" fmla="*/ 145 w 265"/>
                <a:gd name="T13" fmla="*/ 55 h 184"/>
                <a:gd name="T14" fmla="*/ 182 w 265"/>
                <a:gd name="T15" fmla="*/ 91 h 184"/>
                <a:gd name="T16" fmla="*/ 154 w 265"/>
                <a:gd name="T17" fmla="*/ 119 h 184"/>
                <a:gd name="T18" fmla="*/ 55 w 265"/>
                <a:gd name="T19" fmla="*/ 9 h 184"/>
                <a:gd name="T20" fmla="*/ 9 w 265"/>
                <a:gd name="T21" fmla="*/ 9 h 184"/>
                <a:gd name="T22" fmla="*/ 9 w 265"/>
                <a:gd name="T23" fmla="*/ 55 h 184"/>
                <a:gd name="T24" fmla="*/ 118 w 265"/>
                <a:gd name="T25" fmla="*/ 165 h 184"/>
                <a:gd name="T26" fmla="*/ 154 w 265"/>
                <a:gd name="T27" fmla="*/ 18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5" h="184">
                  <a:moveTo>
                    <a:pt x="154" y="183"/>
                  </a:moveTo>
                  <a:lnTo>
                    <a:pt x="154" y="183"/>
                  </a:lnTo>
                  <a:lnTo>
                    <a:pt x="154" y="183"/>
                  </a:lnTo>
                  <a:cubicBezTo>
                    <a:pt x="163" y="183"/>
                    <a:pt x="182" y="174"/>
                    <a:pt x="191" y="165"/>
                  </a:cubicBezTo>
                  <a:cubicBezTo>
                    <a:pt x="264" y="91"/>
                    <a:pt x="264" y="91"/>
                    <a:pt x="264" y="91"/>
                  </a:cubicBezTo>
                  <a:cubicBezTo>
                    <a:pt x="182" y="9"/>
                    <a:pt x="182" y="9"/>
                    <a:pt x="182" y="9"/>
                  </a:cubicBezTo>
                  <a:cubicBezTo>
                    <a:pt x="145" y="55"/>
                    <a:pt x="145" y="55"/>
                    <a:pt x="145" y="55"/>
                  </a:cubicBezTo>
                  <a:cubicBezTo>
                    <a:pt x="182" y="91"/>
                    <a:pt x="182" y="91"/>
                    <a:pt x="182" y="91"/>
                  </a:cubicBezTo>
                  <a:cubicBezTo>
                    <a:pt x="154" y="119"/>
                    <a:pt x="154" y="119"/>
                    <a:pt x="154" y="11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45" y="0"/>
                    <a:pt x="27" y="0"/>
                    <a:pt x="9" y="9"/>
                  </a:cubicBezTo>
                  <a:cubicBezTo>
                    <a:pt x="0" y="18"/>
                    <a:pt x="0" y="46"/>
                    <a:pt x="9" y="55"/>
                  </a:cubicBezTo>
                  <a:cubicBezTo>
                    <a:pt x="118" y="165"/>
                    <a:pt x="118" y="165"/>
                    <a:pt x="118" y="165"/>
                  </a:cubicBezTo>
                  <a:cubicBezTo>
                    <a:pt x="127" y="183"/>
                    <a:pt x="136" y="183"/>
                    <a:pt x="154" y="1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6" name="Freeform 105">
              <a:extLst>
                <a:ext uri="{FF2B5EF4-FFF2-40B4-BE49-F238E27FC236}">
                  <a16:creationId xmlns:a16="http://schemas.microsoft.com/office/drawing/2014/main" id="{7F39C05C-156A-D249-819E-43422855A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1518" y="3381803"/>
              <a:ext cx="137363" cy="48743"/>
            </a:xfrm>
            <a:custGeom>
              <a:avLst/>
              <a:gdLst>
                <a:gd name="T0" fmla="*/ 0 w 138"/>
                <a:gd name="T1" fmla="*/ 28 h 47"/>
                <a:gd name="T2" fmla="*/ 0 w 138"/>
                <a:gd name="T3" fmla="*/ 28 h 47"/>
                <a:gd name="T4" fmla="*/ 0 w 138"/>
                <a:gd name="T5" fmla="*/ 28 h 47"/>
                <a:gd name="T6" fmla="*/ 18 w 138"/>
                <a:gd name="T7" fmla="*/ 0 h 47"/>
                <a:gd name="T8" fmla="*/ 110 w 138"/>
                <a:gd name="T9" fmla="*/ 0 h 47"/>
                <a:gd name="T10" fmla="*/ 137 w 138"/>
                <a:gd name="T11" fmla="*/ 28 h 47"/>
                <a:gd name="T12" fmla="*/ 110 w 138"/>
                <a:gd name="T13" fmla="*/ 46 h 47"/>
                <a:gd name="T14" fmla="*/ 18 w 138"/>
                <a:gd name="T15" fmla="*/ 46 h 47"/>
                <a:gd name="T16" fmla="*/ 0 w 138"/>
                <a:gd name="T17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47">
                  <a:moveTo>
                    <a:pt x="0" y="28"/>
                  </a:moveTo>
                  <a:lnTo>
                    <a:pt x="0" y="28"/>
                  </a:lnTo>
                  <a:lnTo>
                    <a:pt x="0" y="28"/>
                  </a:lnTo>
                  <a:cubicBezTo>
                    <a:pt x="0" y="9"/>
                    <a:pt x="9" y="0"/>
                    <a:pt x="18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28" y="0"/>
                    <a:pt x="137" y="9"/>
                    <a:pt x="137" y="28"/>
                  </a:cubicBezTo>
                  <a:cubicBezTo>
                    <a:pt x="137" y="37"/>
                    <a:pt x="128" y="46"/>
                    <a:pt x="110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9" y="46"/>
                    <a:pt x="0" y="37"/>
                    <a:pt x="0" y="2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7" name="Freeform 106">
              <a:extLst>
                <a:ext uri="{FF2B5EF4-FFF2-40B4-BE49-F238E27FC236}">
                  <a16:creationId xmlns:a16="http://schemas.microsoft.com/office/drawing/2014/main" id="{0A40E9D4-46DD-7B42-A323-8EED3202A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1877" y="3403960"/>
              <a:ext cx="48743" cy="332331"/>
            </a:xfrm>
            <a:custGeom>
              <a:avLst/>
              <a:gdLst>
                <a:gd name="T0" fmla="*/ 46 w 47"/>
                <a:gd name="T1" fmla="*/ 329 h 330"/>
                <a:gd name="T2" fmla="*/ 46 w 47"/>
                <a:gd name="T3" fmla="*/ 329 h 330"/>
                <a:gd name="T4" fmla="*/ 0 w 47"/>
                <a:gd name="T5" fmla="*/ 329 h 330"/>
                <a:gd name="T6" fmla="*/ 0 w 47"/>
                <a:gd name="T7" fmla="*/ 18 h 330"/>
                <a:gd name="T8" fmla="*/ 18 w 47"/>
                <a:gd name="T9" fmla="*/ 0 h 330"/>
                <a:gd name="T10" fmla="*/ 46 w 47"/>
                <a:gd name="T11" fmla="*/ 18 h 330"/>
                <a:gd name="T12" fmla="*/ 46 w 47"/>
                <a:gd name="T13" fmla="*/ 3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30">
                  <a:moveTo>
                    <a:pt x="46" y="329"/>
                  </a:moveTo>
                  <a:lnTo>
                    <a:pt x="46" y="329"/>
                  </a:lnTo>
                  <a:cubicBezTo>
                    <a:pt x="0" y="329"/>
                    <a:pt x="0" y="329"/>
                    <a:pt x="0" y="32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36" y="0"/>
                    <a:pt x="46" y="9"/>
                    <a:pt x="46" y="18"/>
                  </a:cubicBezTo>
                  <a:lnTo>
                    <a:pt x="46" y="3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48" name="Freeform 107">
            <a:extLst>
              <a:ext uri="{FF2B5EF4-FFF2-40B4-BE49-F238E27FC236}">
                <a16:creationId xmlns:a16="http://schemas.microsoft.com/office/drawing/2014/main" id="{140E0999-337B-514A-9217-45EA8F431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7534" y="9071333"/>
            <a:ext cx="239279" cy="265866"/>
          </a:xfrm>
          <a:custGeom>
            <a:avLst/>
            <a:gdLst>
              <a:gd name="T0" fmla="*/ 10 w 239"/>
              <a:gd name="T1" fmla="*/ 256 h 266"/>
              <a:gd name="T2" fmla="*/ 10 w 239"/>
              <a:gd name="T3" fmla="*/ 256 h 266"/>
              <a:gd name="T4" fmla="*/ 10 w 239"/>
              <a:gd name="T5" fmla="*/ 256 h 266"/>
              <a:gd name="T6" fmla="*/ 10 w 239"/>
              <a:gd name="T7" fmla="*/ 229 h 266"/>
              <a:gd name="T8" fmla="*/ 193 w 239"/>
              <a:gd name="T9" fmla="*/ 9 h 266"/>
              <a:gd name="T10" fmla="*/ 229 w 239"/>
              <a:gd name="T11" fmla="*/ 9 h 266"/>
              <a:gd name="T12" fmla="*/ 229 w 239"/>
              <a:gd name="T13" fmla="*/ 46 h 266"/>
              <a:gd name="T14" fmla="*/ 37 w 239"/>
              <a:gd name="T15" fmla="*/ 256 h 266"/>
              <a:gd name="T16" fmla="*/ 10 w 239"/>
              <a:gd name="T17" fmla="*/ 256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9" h="266">
                <a:moveTo>
                  <a:pt x="10" y="256"/>
                </a:moveTo>
                <a:lnTo>
                  <a:pt x="10" y="256"/>
                </a:lnTo>
                <a:lnTo>
                  <a:pt x="10" y="256"/>
                </a:lnTo>
                <a:cubicBezTo>
                  <a:pt x="0" y="256"/>
                  <a:pt x="0" y="238"/>
                  <a:pt x="10" y="229"/>
                </a:cubicBezTo>
                <a:cubicBezTo>
                  <a:pt x="193" y="9"/>
                  <a:pt x="193" y="9"/>
                  <a:pt x="193" y="9"/>
                </a:cubicBezTo>
                <a:cubicBezTo>
                  <a:pt x="202" y="0"/>
                  <a:pt x="220" y="0"/>
                  <a:pt x="229" y="9"/>
                </a:cubicBezTo>
                <a:cubicBezTo>
                  <a:pt x="238" y="18"/>
                  <a:pt x="238" y="36"/>
                  <a:pt x="229" y="46"/>
                </a:cubicBezTo>
                <a:cubicBezTo>
                  <a:pt x="37" y="256"/>
                  <a:pt x="37" y="256"/>
                  <a:pt x="37" y="256"/>
                </a:cubicBezTo>
                <a:cubicBezTo>
                  <a:pt x="28" y="265"/>
                  <a:pt x="19" y="265"/>
                  <a:pt x="10" y="25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108">
            <a:extLst>
              <a:ext uri="{FF2B5EF4-FFF2-40B4-BE49-F238E27FC236}">
                <a16:creationId xmlns:a16="http://schemas.microsoft.com/office/drawing/2014/main" id="{83C4E4BF-156E-DB4C-9CEA-A8E67B2A7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1604" y="9221990"/>
            <a:ext cx="146225" cy="150657"/>
          </a:xfrm>
          <a:custGeom>
            <a:avLst/>
            <a:gdLst>
              <a:gd name="T0" fmla="*/ 73 w 147"/>
              <a:gd name="T1" fmla="*/ 147 h 148"/>
              <a:gd name="T2" fmla="*/ 73 w 147"/>
              <a:gd name="T3" fmla="*/ 147 h 148"/>
              <a:gd name="T4" fmla="*/ 0 w 147"/>
              <a:gd name="T5" fmla="*/ 73 h 148"/>
              <a:gd name="T6" fmla="*/ 73 w 147"/>
              <a:gd name="T7" fmla="*/ 0 h 148"/>
              <a:gd name="T8" fmla="*/ 146 w 147"/>
              <a:gd name="T9" fmla="*/ 73 h 148"/>
              <a:gd name="T10" fmla="*/ 73 w 147"/>
              <a:gd name="T11" fmla="*/ 147 h 148"/>
              <a:gd name="T12" fmla="*/ 73 w 147"/>
              <a:gd name="T13" fmla="*/ 46 h 148"/>
              <a:gd name="T14" fmla="*/ 73 w 147"/>
              <a:gd name="T15" fmla="*/ 46 h 148"/>
              <a:gd name="T16" fmla="*/ 45 w 147"/>
              <a:gd name="T17" fmla="*/ 73 h 148"/>
              <a:gd name="T18" fmla="*/ 73 w 147"/>
              <a:gd name="T19" fmla="*/ 101 h 148"/>
              <a:gd name="T20" fmla="*/ 100 w 147"/>
              <a:gd name="T21" fmla="*/ 73 h 148"/>
              <a:gd name="T22" fmla="*/ 73 w 147"/>
              <a:gd name="T23" fmla="*/ 46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7" h="148">
                <a:moveTo>
                  <a:pt x="73" y="147"/>
                </a:moveTo>
                <a:lnTo>
                  <a:pt x="73" y="147"/>
                </a:lnTo>
                <a:cubicBezTo>
                  <a:pt x="36" y="147"/>
                  <a:pt x="0" y="119"/>
                  <a:pt x="0" y="73"/>
                </a:cubicBezTo>
                <a:cubicBezTo>
                  <a:pt x="0" y="37"/>
                  <a:pt x="36" y="0"/>
                  <a:pt x="73" y="0"/>
                </a:cubicBezTo>
                <a:cubicBezTo>
                  <a:pt x="118" y="0"/>
                  <a:pt x="146" y="37"/>
                  <a:pt x="146" y="73"/>
                </a:cubicBezTo>
                <a:cubicBezTo>
                  <a:pt x="146" y="119"/>
                  <a:pt x="118" y="147"/>
                  <a:pt x="73" y="147"/>
                </a:cubicBezTo>
                <a:close/>
                <a:moveTo>
                  <a:pt x="73" y="46"/>
                </a:moveTo>
                <a:lnTo>
                  <a:pt x="73" y="46"/>
                </a:lnTo>
                <a:cubicBezTo>
                  <a:pt x="63" y="46"/>
                  <a:pt x="45" y="64"/>
                  <a:pt x="45" y="73"/>
                </a:cubicBezTo>
                <a:cubicBezTo>
                  <a:pt x="45" y="92"/>
                  <a:pt x="63" y="101"/>
                  <a:pt x="73" y="101"/>
                </a:cubicBezTo>
                <a:cubicBezTo>
                  <a:pt x="91" y="101"/>
                  <a:pt x="100" y="92"/>
                  <a:pt x="100" y="73"/>
                </a:cubicBezTo>
                <a:cubicBezTo>
                  <a:pt x="100" y="64"/>
                  <a:pt x="91" y="46"/>
                  <a:pt x="73" y="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109">
            <a:extLst>
              <a:ext uri="{FF2B5EF4-FFF2-40B4-BE49-F238E27FC236}">
                <a16:creationId xmlns:a16="http://schemas.microsoft.com/office/drawing/2014/main" id="{F84A8225-FEEA-384A-8F01-A943FD944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3223" y="9053608"/>
            <a:ext cx="146225" cy="137365"/>
          </a:xfrm>
          <a:custGeom>
            <a:avLst/>
            <a:gdLst>
              <a:gd name="T0" fmla="*/ 73 w 147"/>
              <a:gd name="T1" fmla="*/ 137 h 138"/>
              <a:gd name="T2" fmla="*/ 73 w 147"/>
              <a:gd name="T3" fmla="*/ 137 h 138"/>
              <a:gd name="T4" fmla="*/ 0 w 147"/>
              <a:gd name="T5" fmla="*/ 73 h 138"/>
              <a:gd name="T6" fmla="*/ 73 w 147"/>
              <a:gd name="T7" fmla="*/ 0 h 138"/>
              <a:gd name="T8" fmla="*/ 146 w 147"/>
              <a:gd name="T9" fmla="*/ 73 h 138"/>
              <a:gd name="T10" fmla="*/ 73 w 147"/>
              <a:gd name="T11" fmla="*/ 137 h 138"/>
              <a:gd name="T12" fmla="*/ 73 w 147"/>
              <a:gd name="T13" fmla="*/ 36 h 138"/>
              <a:gd name="T14" fmla="*/ 73 w 147"/>
              <a:gd name="T15" fmla="*/ 36 h 138"/>
              <a:gd name="T16" fmla="*/ 45 w 147"/>
              <a:gd name="T17" fmla="*/ 73 h 138"/>
              <a:gd name="T18" fmla="*/ 73 w 147"/>
              <a:gd name="T19" fmla="*/ 100 h 138"/>
              <a:gd name="T20" fmla="*/ 100 w 147"/>
              <a:gd name="T21" fmla="*/ 73 h 138"/>
              <a:gd name="T22" fmla="*/ 73 w 147"/>
              <a:gd name="T23" fmla="*/ 36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7" h="138">
                <a:moveTo>
                  <a:pt x="73" y="137"/>
                </a:moveTo>
                <a:lnTo>
                  <a:pt x="73" y="137"/>
                </a:lnTo>
                <a:cubicBezTo>
                  <a:pt x="36" y="137"/>
                  <a:pt x="0" y="110"/>
                  <a:pt x="0" y="73"/>
                </a:cubicBezTo>
                <a:cubicBezTo>
                  <a:pt x="0" y="27"/>
                  <a:pt x="36" y="0"/>
                  <a:pt x="73" y="0"/>
                </a:cubicBezTo>
                <a:cubicBezTo>
                  <a:pt x="109" y="0"/>
                  <a:pt x="146" y="27"/>
                  <a:pt x="146" y="73"/>
                </a:cubicBezTo>
                <a:cubicBezTo>
                  <a:pt x="146" y="110"/>
                  <a:pt x="109" y="137"/>
                  <a:pt x="73" y="137"/>
                </a:cubicBezTo>
                <a:close/>
                <a:moveTo>
                  <a:pt x="73" y="36"/>
                </a:moveTo>
                <a:lnTo>
                  <a:pt x="73" y="36"/>
                </a:lnTo>
                <a:cubicBezTo>
                  <a:pt x="55" y="36"/>
                  <a:pt x="45" y="54"/>
                  <a:pt x="45" y="73"/>
                </a:cubicBezTo>
                <a:cubicBezTo>
                  <a:pt x="45" y="82"/>
                  <a:pt x="55" y="100"/>
                  <a:pt x="73" y="100"/>
                </a:cubicBezTo>
                <a:cubicBezTo>
                  <a:pt x="91" y="100"/>
                  <a:pt x="100" y="82"/>
                  <a:pt x="100" y="73"/>
                </a:cubicBezTo>
                <a:cubicBezTo>
                  <a:pt x="100" y="54"/>
                  <a:pt x="91" y="36"/>
                  <a:pt x="73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110">
            <a:extLst>
              <a:ext uri="{FF2B5EF4-FFF2-40B4-BE49-F238E27FC236}">
                <a16:creationId xmlns:a16="http://schemas.microsoft.com/office/drawing/2014/main" id="{40578A66-EC6F-D640-A6E7-9885BE497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1306" y="9009297"/>
            <a:ext cx="39881" cy="48743"/>
          </a:xfrm>
          <a:custGeom>
            <a:avLst/>
            <a:gdLst>
              <a:gd name="T0" fmla="*/ 37 w 38"/>
              <a:gd name="T1" fmla="*/ 46 h 47"/>
              <a:gd name="T2" fmla="*/ 0 w 38"/>
              <a:gd name="T3" fmla="*/ 46 h 47"/>
              <a:gd name="T4" fmla="*/ 0 w 38"/>
              <a:gd name="T5" fmla="*/ 0 h 47"/>
              <a:gd name="T6" fmla="*/ 37 w 38"/>
              <a:gd name="T7" fmla="*/ 0 h 47"/>
              <a:gd name="T8" fmla="*/ 37 w 38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47">
                <a:moveTo>
                  <a:pt x="37" y="46"/>
                </a:moveTo>
                <a:lnTo>
                  <a:pt x="0" y="46"/>
                </a:lnTo>
                <a:lnTo>
                  <a:pt x="0" y="0"/>
                </a:lnTo>
                <a:lnTo>
                  <a:pt x="37" y="0"/>
                </a:lnTo>
                <a:lnTo>
                  <a:pt x="37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111">
            <a:extLst>
              <a:ext uri="{FF2B5EF4-FFF2-40B4-BE49-F238E27FC236}">
                <a16:creationId xmlns:a16="http://schemas.microsoft.com/office/drawing/2014/main" id="{BB7E4BFD-7097-FC4C-9DC3-CF082FBC0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1306" y="9102352"/>
            <a:ext cx="39881" cy="84189"/>
          </a:xfrm>
          <a:custGeom>
            <a:avLst/>
            <a:gdLst>
              <a:gd name="T0" fmla="*/ 37 w 38"/>
              <a:gd name="T1" fmla="*/ 83 h 84"/>
              <a:gd name="T2" fmla="*/ 0 w 38"/>
              <a:gd name="T3" fmla="*/ 83 h 84"/>
              <a:gd name="T4" fmla="*/ 0 w 38"/>
              <a:gd name="T5" fmla="*/ 0 h 84"/>
              <a:gd name="T6" fmla="*/ 37 w 38"/>
              <a:gd name="T7" fmla="*/ 0 h 84"/>
              <a:gd name="T8" fmla="*/ 37 w 38"/>
              <a:gd name="T9" fmla="*/ 83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84">
                <a:moveTo>
                  <a:pt x="37" y="83"/>
                </a:moveTo>
                <a:lnTo>
                  <a:pt x="0" y="83"/>
                </a:lnTo>
                <a:lnTo>
                  <a:pt x="0" y="0"/>
                </a:lnTo>
                <a:lnTo>
                  <a:pt x="37" y="0"/>
                </a:lnTo>
                <a:lnTo>
                  <a:pt x="37" y="8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112">
            <a:extLst>
              <a:ext uri="{FF2B5EF4-FFF2-40B4-BE49-F238E27FC236}">
                <a16:creationId xmlns:a16="http://schemas.microsoft.com/office/drawing/2014/main" id="{33A49CB6-9C9D-214D-8731-9707A4CCD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1306" y="9230852"/>
            <a:ext cx="39881" cy="93054"/>
          </a:xfrm>
          <a:custGeom>
            <a:avLst/>
            <a:gdLst>
              <a:gd name="T0" fmla="*/ 37 w 38"/>
              <a:gd name="T1" fmla="*/ 91 h 92"/>
              <a:gd name="T2" fmla="*/ 0 w 38"/>
              <a:gd name="T3" fmla="*/ 91 h 92"/>
              <a:gd name="T4" fmla="*/ 0 w 38"/>
              <a:gd name="T5" fmla="*/ 0 h 92"/>
              <a:gd name="T6" fmla="*/ 37 w 38"/>
              <a:gd name="T7" fmla="*/ 0 h 92"/>
              <a:gd name="T8" fmla="*/ 37 w 38"/>
              <a:gd name="T9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92">
                <a:moveTo>
                  <a:pt x="37" y="91"/>
                </a:moveTo>
                <a:lnTo>
                  <a:pt x="0" y="91"/>
                </a:lnTo>
                <a:lnTo>
                  <a:pt x="0" y="0"/>
                </a:lnTo>
                <a:lnTo>
                  <a:pt x="37" y="0"/>
                </a:lnTo>
                <a:lnTo>
                  <a:pt x="37" y="9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113">
            <a:extLst>
              <a:ext uri="{FF2B5EF4-FFF2-40B4-BE49-F238E27FC236}">
                <a16:creationId xmlns:a16="http://schemas.microsoft.com/office/drawing/2014/main" id="{D4663B02-4A87-9B4D-8432-D5A618D70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1306" y="9359355"/>
            <a:ext cx="39881" cy="57603"/>
          </a:xfrm>
          <a:custGeom>
            <a:avLst/>
            <a:gdLst>
              <a:gd name="T0" fmla="*/ 37 w 38"/>
              <a:gd name="T1" fmla="*/ 55 h 56"/>
              <a:gd name="T2" fmla="*/ 0 w 38"/>
              <a:gd name="T3" fmla="*/ 55 h 56"/>
              <a:gd name="T4" fmla="*/ 0 w 38"/>
              <a:gd name="T5" fmla="*/ 0 h 56"/>
              <a:gd name="T6" fmla="*/ 37 w 38"/>
              <a:gd name="T7" fmla="*/ 0 h 56"/>
              <a:gd name="T8" fmla="*/ 37 w 38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56">
                <a:moveTo>
                  <a:pt x="37" y="55"/>
                </a:moveTo>
                <a:lnTo>
                  <a:pt x="0" y="55"/>
                </a:lnTo>
                <a:lnTo>
                  <a:pt x="0" y="0"/>
                </a:lnTo>
                <a:lnTo>
                  <a:pt x="37" y="0"/>
                </a:lnTo>
                <a:lnTo>
                  <a:pt x="37" y="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114">
            <a:extLst>
              <a:ext uri="{FF2B5EF4-FFF2-40B4-BE49-F238E27FC236}">
                <a16:creationId xmlns:a16="http://schemas.microsoft.com/office/drawing/2014/main" id="{9946A0B7-BA42-AA4C-9447-0A14BEF5F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3046" y="8933970"/>
            <a:ext cx="735562" cy="540594"/>
          </a:xfrm>
          <a:custGeom>
            <a:avLst/>
            <a:gdLst>
              <a:gd name="T0" fmla="*/ 649 w 733"/>
              <a:gd name="T1" fmla="*/ 539 h 540"/>
              <a:gd name="T2" fmla="*/ 649 w 733"/>
              <a:gd name="T3" fmla="*/ 539 h 540"/>
              <a:gd name="T4" fmla="*/ 36 w 733"/>
              <a:gd name="T5" fmla="*/ 539 h 540"/>
              <a:gd name="T6" fmla="*/ 0 w 733"/>
              <a:gd name="T7" fmla="*/ 512 h 540"/>
              <a:gd name="T8" fmla="*/ 0 w 733"/>
              <a:gd name="T9" fmla="*/ 393 h 540"/>
              <a:gd name="T10" fmla="*/ 27 w 733"/>
              <a:gd name="T11" fmla="*/ 356 h 540"/>
              <a:gd name="T12" fmla="*/ 110 w 733"/>
              <a:gd name="T13" fmla="*/ 274 h 540"/>
              <a:gd name="T14" fmla="*/ 27 w 733"/>
              <a:gd name="T15" fmla="*/ 183 h 540"/>
              <a:gd name="T16" fmla="*/ 0 w 733"/>
              <a:gd name="T17" fmla="*/ 146 h 540"/>
              <a:gd name="T18" fmla="*/ 0 w 733"/>
              <a:gd name="T19" fmla="*/ 36 h 540"/>
              <a:gd name="T20" fmla="*/ 36 w 733"/>
              <a:gd name="T21" fmla="*/ 0 h 540"/>
              <a:gd name="T22" fmla="*/ 649 w 733"/>
              <a:gd name="T23" fmla="*/ 0 h 540"/>
              <a:gd name="T24" fmla="*/ 732 w 733"/>
              <a:gd name="T25" fmla="*/ 82 h 540"/>
              <a:gd name="T26" fmla="*/ 732 w 733"/>
              <a:gd name="T27" fmla="*/ 457 h 540"/>
              <a:gd name="T28" fmla="*/ 649 w 733"/>
              <a:gd name="T29" fmla="*/ 539 h 540"/>
              <a:gd name="T30" fmla="*/ 64 w 733"/>
              <a:gd name="T31" fmla="*/ 485 h 540"/>
              <a:gd name="T32" fmla="*/ 64 w 733"/>
              <a:gd name="T33" fmla="*/ 485 h 540"/>
              <a:gd name="T34" fmla="*/ 649 w 733"/>
              <a:gd name="T35" fmla="*/ 485 h 540"/>
              <a:gd name="T36" fmla="*/ 677 w 733"/>
              <a:gd name="T37" fmla="*/ 457 h 540"/>
              <a:gd name="T38" fmla="*/ 677 w 733"/>
              <a:gd name="T39" fmla="*/ 82 h 540"/>
              <a:gd name="T40" fmla="*/ 649 w 733"/>
              <a:gd name="T41" fmla="*/ 64 h 540"/>
              <a:gd name="T42" fmla="*/ 64 w 733"/>
              <a:gd name="T43" fmla="*/ 64 h 540"/>
              <a:gd name="T44" fmla="*/ 64 w 733"/>
              <a:gd name="T45" fmla="*/ 128 h 540"/>
              <a:gd name="T46" fmla="*/ 173 w 733"/>
              <a:gd name="T47" fmla="*/ 274 h 540"/>
              <a:gd name="T48" fmla="*/ 64 w 733"/>
              <a:gd name="T49" fmla="*/ 412 h 540"/>
              <a:gd name="T50" fmla="*/ 64 w 733"/>
              <a:gd name="T51" fmla="*/ 485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33" h="540">
                <a:moveTo>
                  <a:pt x="649" y="539"/>
                </a:moveTo>
                <a:lnTo>
                  <a:pt x="649" y="539"/>
                </a:lnTo>
                <a:cubicBezTo>
                  <a:pt x="36" y="539"/>
                  <a:pt x="36" y="539"/>
                  <a:pt x="36" y="539"/>
                </a:cubicBezTo>
                <a:cubicBezTo>
                  <a:pt x="18" y="539"/>
                  <a:pt x="0" y="530"/>
                  <a:pt x="0" y="512"/>
                </a:cubicBezTo>
                <a:cubicBezTo>
                  <a:pt x="0" y="393"/>
                  <a:pt x="0" y="393"/>
                  <a:pt x="0" y="393"/>
                </a:cubicBezTo>
                <a:cubicBezTo>
                  <a:pt x="0" y="375"/>
                  <a:pt x="18" y="366"/>
                  <a:pt x="27" y="356"/>
                </a:cubicBezTo>
                <a:cubicBezTo>
                  <a:pt x="73" y="356"/>
                  <a:pt x="110" y="320"/>
                  <a:pt x="110" y="274"/>
                </a:cubicBezTo>
                <a:cubicBezTo>
                  <a:pt x="110" y="229"/>
                  <a:pt x="73" y="183"/>
                  <a:pt x="27" y="183"/>
                </a:cubicBezTo>
                <a:cubicBezTo>
                  <a:pt x="18" y="183"/>
                  <a:pt x="0" y="164"/>
                  <a:pt x="0" y="14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649" y="0"/>
                  <a:pt x="649" y="0"/>
                  <a:pt x="649" y="0"/>
                </a:cubicBezTo>
                <a:cubicBezTo>
                  <a:pt x="695" y="0"/>
                  <a:pt x="732" y="36"/>
                  <a:pt x="732" y="82"/>
                </a:cubicBezTo>
                <a:cubicBezTo>
                  <a:pt x="732" y="457"/>
                  <a:pt x="732" y="457"/>
                  <a:pt x="732" y="457"/>
                </a:cubicBezTo>
                <a:cubicBezTo>
                  <a:pt x="732" y="503"/>
                  <a:pt x="695" y="539"/>
                  <a:pt x="649" y="539"/>
                </a:cubicBezTo>
                <a:close/>
                <a:moveTo>
                  <a:pt x="64" y="485"/>
                </a:moveTo>
                <a:lnTo>
                  <a:pt x="64" y="485"/>
                </a:lnTo>
                <a:cubicBezTo>
                  <a:pt x="649" y="485"/>
                  <a:pt x="649" y="485"/>
                  <a:pt x="649" y="485"/>
                </a:cubicBezTo>
                <a:cubicBezTo>
                  <a:pt x="659" y="485"/>
                  <a:pt x="677" y="466"/>
                  <a:pt x="677" y="457"/>
                </a:cubicBezTo>
                <a:cubicBezTo>
                  <a:pt x="677" y="82"/>
                  <a:pt x="677" y="82"/>
                  <a:pt x="677" y="82"/>
                </a:cubicBezTo>
                <a:cubicBezTo>
                  <a:pt x="677" y="73"/>
                  <a:pt x="659" y="64"/>
                  <a:pt x="649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128"/>
                  <a:pt x="64" y="128"/>
                  <a:pt x="64" y="128"/>
                </a:cubicBezTo>
                <a:cubicBezTo>
                  <a:pt x="128" y="146"/>
                  <a:pt x="173" y="201"/>
                  <a:pt x="173" y="274"/>
                </a:cubicBezTo>
                <a:cubicBezTo>
                  <a:pt x="173" y="338"/>
                  <a:pt x="128" y="393"/>
                  <a:pt x="64" y="412"/>
                </a:cubicBezTo>
                <a:lnTo>
                  <a:pt x="64" y="4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115">
            <a:extLst>
              <a:ext uri="{FF2B5EF4-FFF2-40B4-BE49-F238E27FC236}">
                <a16:creationId xmlns:a16="http://schemas.microsoft.com/office/drawing/2014/main" id="{574428BF-E7A0-9A4E-AEA5-94284F15D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8220" y="3071626"/>
            <a:ext cx="186106" cy="203831"/>
          </a:xfrm>
          <a:custGeom>
            <a:avLst/>
            <a:gdLst>
              <a:gd name="T0" fmla="*/ 183 w 184"/>
              <a:gd name="T1" fmla="*/ 202 h 203"/>
              <a:gd name="T2" fmla="*/ 183 w 184"/>
              <a:gd name="T3" fmla="*/ 202 h 203"/>
              <a:gd name="T4" fmla="*/ 91 w 184"/>
              <a:gd name="T5" fmla="*/ 202 h 203"/>
              <a:gd name="T6" fmla="*/ 0 w 184"/>
              <a:gd name="T7" fmla="*/ 110 h 203"/>
              <a:gd name="T8" fmla="*/ 0 w 184"/>
              <a:gd name="T9" fmla="*/ 101 h 203"/>
              <a:gd name="T10" fmla="*/ 91 w 184"/>
              <a:gd name="T11" fmla="*/ 0 h 203"/>
              <a:gd name="T12" fmla="*/ 183 w 184"/>
              <a:gd name="T13" fmla="*/ 92 h 203"/>
              <a:gd name="T14" fmla="*/ 183 w 184"/>
              <a:gd name="T15" fmla="*/ 202 h 203"/>
              <a:gd name="T16" fmla="*/ 91 w 184"/>
              <a:gd name="T17" fmla="*/ 64 h 203"/>
              <a:gd name="T18" fmla="*/ 91 w 184"/>
              <a:gd name="T19" fmla="*/ 64 h 203"/>
              <a:gd name="T20" fmla="*/ 64 w 184"/>
              <a:gd name="T21" fmla="*/ 101 h 203"/>
              <a:gd name="T22" fmla="*/ 64 w 184"/>
              <a:gd name="T23" fmla="*/ 110 h 203"/>
              <a:gd name="T24" fmla="*/ 91 w 184"/>
              <a:gd name="T25" fmla="*/ 137 h 203"/>
              <a:gd name="T26" fmla="*/ 128 w 184"/>
              <a:gd name="T27" fmla="*/ 137 h 203"/>
              <a:gd name="T28" fmla="*/ 128 w 184"/>
              <a:gd name="T29" fmla="*/ 92 h 203"/>
              <a:gd name="T30" fmla="*/ 91 w 184"/>
              <a:gd name="T31" fmla="*/ 64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4" h="203">
                <a:moveTo>
                  <a:pt x="183" y="202"/>
                </a:moveTo>
                <a:lnTo>
                  <a:pt x="183" y="202"/>
                </a:lnTo>
                <a:cubicBezTo>
                  <a:pt x="91" y="202"/>
                  <a:pt x="91" y="202"/>
                  <a:pt x="91" y="202"/>
                </a:cubicBezTo>
                <a:cubicBezTo>
                  <a:pt x="46" y="202"/>
                  <a:pt x="0" y="156"/>
                  <a:pt x="0" y="110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46"/>
                  <a:pt x="46" y="0"/>
                  <a:pt x="91" y="0"/>
                </a:cubicBezTo>
                <a:cubicBezTo>
                  <a:pt x="146" y="0"/>
                  <a:pt x="183" y="46"/>
                  <a:pt x="183" y="92"/>
                </a:cubicBezTo>
                <a:lnTo>
                  <a:pt x="183" y="202"/>
                </a:lnTo>
                <a:close/>
                <a:moveTo>
                  <a:pt x="91" y="64"/>
                </a:moveTo>
                <a:lnTo>
                  <a:pt x="91" y="64"/>
                </a:lnTo>
                <a:cubicBezTo>
                  <a:pt x="73" y="64"/>
                  <a:pt x="64" y="82"/>
                  <a:pt x="64" y="10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64" y="128"/>
                  <a:pt x="73" y="137"/>
                  <a:pt x="91" y="137"/>
                </a:cubicBezTo>
                <a:cubicBezTo>
                  <a:pt x="128" y="137"/>
                  <a:pt x="128" y="137"/>
                  <a:pt x="128" y="137"/>
                </a:cubicBezTo>
                <a:cubicBezTo>
                  <a:pt x="128" y="92"/>
                  <a:pt x="128" y="92"/>
                  <a:pt x="128" y="92"/>
                </a:cubicBezTo>
                <a:cubicBezTo>
                  <a:pt x="128" y="73"/>
                  <a:pt x="110" y="64"/>
                  <a:pt x="91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116">
            <a:extLst>
              <a:ext uri="{FF2B5EF4-FFF2-40B4-BE49-F238E27FC236}">
                <a16:creationId xmlns:a16="http://schemas.microsoft.com/office/drawing/2014/main" id="{20EB9741-2984-B743-8842-31C6252C5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034" y="3071626"/>
            <a:ext cx="186106" cy="203831"/>
          </a:xfrm>
          <a:custGeom>
            <a:avLst/>
            <a:gdLst>
              <a:gd name="T0" fmla="*/ 91 w 184"/>
              <a:gd name="T1" fmla="*/ 202 h 203"/>
              <a:gd name="T2" fmla="*/ 91 w 184"/>
              <a:gd name="T3" fmla="*/ 202 h 203"/>
              <a:gd name="T4" fmla="*/ 0 w 184"/>
              <a:gd name="T5" fmla="*/ 202 h 203"/>
              <a:gd name="T6" fmla="*/ 0 w 184"/>
              <a:gd name="T7" fmla="*/ 92 h 203"/>
              <a:gd name="T8" fmla="*/ 91 w 184"/>
              <a:gd name="T9" fmla="*/ 0 h 203"/>
              <a:gd name="T10" fmla="*/ 183 w 184"/>
              <a:gd name="T11" fmla="*/ 101 h 203"/>
              <a:gd name="T12" fmla="*/ 183 w 184"/>
              <a:gd name="T13" fmla="*/ 110 h 203"/>
              <a:gd name="T14" fmla="*/ 91 w 184"/>
              <a:gd name="T15" fmla="*/ 202 h 203"/>
              <a:gd name="T16" fmla="*/ 64 w 184"/>
              <a:gd name="T17" fmla="*/ 137 h 203"/>
              <a:gd name="T18" fmla="*/ 64 w 184"/>
              <a:gd name="T19" fmla="*/ 137 h 203"/>
              <a:gd name="T20" fmla="*/ 91 w 184"/>
              <a:gd name="T21" fmla="*/ 137 h 203"/>
              <a:gd name="T22" fmla="*/ 128 w 184"/>
              <a:gd name="T23" fmla="*/ 110 h 203"/>
              <a:gd name="T24" fmla="*/ 128 w 184"/>
              <a:gd name="T25" fmla="*/ 101 h 203"/>
              <a:gd name="T26" fmla="*/ 91 w 184"/>
              <a:gd name="T27" fmla="*/ 64 h 203"/>
              <a:gd name="T28" fmla="*/ 64 w 184"/>
              <a:gd name="T29" fmla="*/ 92 h 203"/>
              <a:gd name="T30" fmla="*/ 64 w 184"/>
              <a:gd name="T31" fmla="*/ 13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4" h="203">
                <a:moveTo>
                  <a:pt x="91" y="202"/>
                </a:moveTo>
                <a:lnTo>
                  <a:pt x="91" y="202"/>
                </a:lnTo>
                <a:cubicBezTo>
                  <a:pt x="0" y="202"/>
                  <a:pt x="0" y="202"/>
                  <a:pt x="0" y="202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46"/>
                  <a:pt x="45" y="0"/>
                  <a:pt x="91" y="0"/>
                </a:cubicBezTo>
                <a:cubicBezTo>
                  <a:pt x="146" y="0"/>
                  <a:pt x="183" y="46"/>
                  <a:pt x="183" y="101"/>
                </a:cubicBezTo>
                <a:cubicBezTo>
                  <a:pt x="183" y="110"/>
                  <a:pt x="183" y="110"/>
                  <a:pt x="183" y="110"/>
                </a:cubicBezTo>
                <a:cubicBezTo>
                  <a:pt x="183" y="156"/>
                  <a:pt x="146" y="202"/>
                  <a:pt x="91" y="202"/>
                </a:cubicBezTo>
                <a:close/>
                <a:moveTo>
                  <a:pt x="64" y="137"/>
                </a:moveTo>
                <a:lnTo>
                  <a:pt x="64" y="137"/>
                </a:lnTo>
                <a:cubicBezTo>
                  <a:pt x="91" y="137"/>
                  <a:pt x="91" y="137"/>
                  <a:pt x="91" y="137"/>
                </a:cubicBezTo>
                <a:cubicBezTo>
                  <a:pt x="109" y="137"/>
                  <a:pt x="128" y="128"/>
                  <a:pt x="128" y="110"/>
                </a:cubicBezTo>
                <a:cubicBezTo>
                  <a:pt x="128" y="101"/>
                  <a:pt x="128" y="101"/>
                  <a:pt x="128" y="101"/>
                </a:cubicBezTo>
                <a:cubicBezTo>
                  <a:pt x="128" y="82"/>
                  <a:pt x="109" y="64"/>
                  <a:pt x="91" y="64"/>
                </a:cubicBezTo>
                <a:cubicBezTo>
                  <a:pt x="73" y="64"/>
                  <a:pt x="64" y="73"/>
                  <a:pt x="64" y="92"/>
                </a:cubicBezTo>
                <a:lnTo>
                  <a:pt x="64" y="1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117">
            <a:extLst>
              <a:ext uri="{FF2B5EF4-FFF2-40B4-BE49-F238E27FC236}">
                <a16:creationId xmlns:a16="http://schemas.microsoft.com/office/drawing/2014/main" id="{2EF45AB9-2BFB-9C40-9EEE-FE9480CEE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5585" y="3457133"/>
            <a:ext cx="66465" cy="265866"/>
          </a:xfrm>
          <a:custGeom>
            <a:avLst/>
            <a:gdLst>
              <a:gd name="T0" fmla="*/ 64 w 65"/>
              <a:gd name="T1" fmla="*/ 265 h 266"/>
              <a:gd name="T2" fmla="*/ 64 w 65"/>
              <a:gd name="T3" fmla="*/ 265 h 266"/>
              <a:gd name="T4" fmla="*/ 0 w 65"/>
              <a:gd name="T5" fmla="*/ 265 h 266"/>
              <a:gd name="T6" fmla="*/ 0 w 65"/>
              <a:gd name="T7" fmla="*/ 27 h 266"/>
              <a:gd name="T8" fmla="*/ 37 w 65"/>
              <a:gd name="T9" fmla="*/ 0 h 266"/>
              <a:gd name="T10" fmla="*/ 64 w 65"/>
              <a:gd name="T11" fmla="*/ 27 h 266"/>
              <a:gd name="T12" fmla="*/ 64 w 65"/>
              <a:gd name="T13" fmla="*/ 265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5" h="266">
                <a:moveTo>
                  <a:pt x="64" y="265"/>
                </a:moveTo>
                <a:lnTo>
                  <a:pt x="64" y="265"/>
                </a:lnTo>
                <a:cubicBezTo>
                  <a:pt x="0" y="265"/>
                  <a:pt x="0" y="265"/>
                  <a:pt x="0" y="26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7" y="0"/>
                </a:cubicBezTo>
                <a:cubicBezTo>
                  <a:pt x="46" y="0"/>
                  <a:pt x="64" y="9"/>
                  <a:pt x="64" y="27"/>
                </a:cubicBezTo>
                <a:lnTo>
                  <a:pt x="64" y="26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118">
            <a:extLst>
              <a:ext uri="{FF2B5EF4-FFF2-40B4-BE49-F238E27FC236}">
                <a16:creationId xmlns:a16="http://schemas.microsoft.com/office/drawing/2014/main" id="{43BCFDC8-EBCE-204A-8B64-5984730FF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4447" y="3244440"/>
            <a:ext cx="57603" cy="146225"/>
          </a:xfrm>
          <a:custGeom>
            <a:avLst/>
            <a:gdLst>
              <a:gd name="T0" fmla="*/ 55 w 56"/>
              <a:gd name="T1" fmla="*/ 146 h 147"/>
              <a:gd name="T2" fmla="*/ 0 w 56"/>
              <a:gd name="T3" fmla="*/ 146 h 147"/>
              <a:gd name="T4" fmla="*/ 0 w 56"/>
              <a:gd name="T5" fmla="*/ 0 h 147"/>
              <a:gd name="T6" fmla="*/ 55 w 56"/>
              <a:gd name="T7" fmla="*/ 0 h 147"/>
              <a:gd name="T8" fmla="*/ 55 w 56"/>
              <a:gd name="T9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147">
                <a:moveTo>
                  <a:pt x="55" y="146"/>
                </a:moveTo>
                <a:lnTo>
                  <a:pt x="0" y="146"/>
                </a:lnTo>
                <a:lnTo>
                  <a:pt x="0" y="0"/>
                </a:lnTo>
                <a:lnTo>
                  <a:pt x="55" y="0"/>
                </a:lnTo>
                <a:lnTo>
                  <a:pt x="55" y="1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119">
            <a:extLst>
              <a:ext uri="{FF2B5EF4-FFF2-40B4-BE49-F238E27FC236}">
                <a16:creationId xmlns:a16="http://schemas.microsoft.com/office/drawing/2014/main" id="{1C13A4FA-DC0E-5848-B62B-98254C9F4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8581" y="3364079"/>
            <a:ext cx="607059" cy="385507"/>
          </a:xfrm>
          <a:custGeom>
            <a:avLst/>
            <a:gdLst>
              <a:gd name="T0" fmla="*/ 55 w 605"/>
              <a:gd name="T1" fmla="*/ 0 h 385"/>
              <a:gd name="T2" fmla="*/ 55 w 605"/>
              <a:gd name="T3" fmla="*/ 0 h 385"/>
              <a:gd name="T4" fmla="*/ 55 w 605"/>
              <a:gd name="T5" fmla="*/ 55 h 385"/>
              <a:gd name="T6" fmla="*/ 540 w 605"/>
              <a:gd name="T7" fmla="*/ 55 h 385"/>
              <a:gd name="T8" fmla="*/ 540 w 605"/>
              <a:gd name="T9" fmla="*/ 329 h 385"/>
              <a:gd name="T10" fmla="*/ 540 w 605"/>
              <a:gd name="T11" fmla="*/ 329 h 385"/>
              <a:gd name="T12" fmla="*/ 55 w 605"/>
              <a:gd name="T13" fmla="*/ 329 h 385"/>
              <a:gd name="T14" fmla="*/ 55 w 605"/>
              <a:gd name="T15" fmla="*/ 110 h 385"/>
              <a:gd name="T16" fmla="*/ 27 w 605"/>
              <a:gd name="T17" fmla="*/ 82 h 385"/>
              <a:gd name="T18" fmla="*/ 0 w 605"/>
              <a:gd name="T19" fmla="*/ 110 h 385"/>
              <a:gd name="T20" fmla="*/ 0 w 605"/>
              <a:gd name="T21" fmla="*/ 329 h 385"/>
              <a:gd name="T22" fmla="*/ 55 w 605"/>
              <a:gd name="T23" fmla="*/ 384 h 385"/>
              <a:gd name="T24" fmla="*/ 540 w 605"/>
              <a:gd name="T25" fmla="*/ 384 h 385"/>
              <a:gd name="T26" fmla="*/ 604 w 605"/>
              <a:gd name="T27" fmla="*/ 329 h 385"/>
              <a:gd name="T28" fmla="*/ 604 w 605"/>
              <a:gd name="T29" fmla="*/ 0 h 385"/>
              <a:gd name="T30" fmla="*/ 55 w 605"/>
              <a:gd name="T31" fmla="*/ 0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5" h="385">
                <a:moveTo>
                  <a:pt x="55" y="0"/>
                </a:moveTo>
                <a:lnTo>
                  <a:pt x="55" y="0"/>
                </a:lnTo>
                <a:cubicBezTo>
                  <a:pt x="55" y="55"/>
                  <a:pt x="55" y="55"/>
                  <a:pt x="55" y="55"/>
                </a:cubicBezTo>
                <a:cubicBezTo>
                  <a:pt x="540" y="55"/>
                  <a:pt x="540" y="55"/>
                  <a:pt x="540" y="55"/>
                </a:cubicBezTo>
                <a:cubicBezTo>
                  <a:pt x="540" y="329"/>
                  <a:pt x="540" y="329"/>
                  <a:pt x="540" y="329"/>
                </a:cubicBezTo>
                <a:lnTo>
                  <a:pt x="540" y="329"/>
                </a:lnTo>
                <a:cubicBezTo>
                  <a:pt x="55" y="329"/>
                  <a:pt x="55" y="329"/>
                  <a:pt x="55" y="329"/>
                </a:cubicBezTo>
                <a:cubicBezTo>
                  <a:pt x="55" y="110"/>
                  <a:pt x="55" y="110"/>
                  <a:pt x="55" y="110"/>
                </a:cubicBezTo>
                <a:cubicBezTo>
                  <a:pt x="55" y="92"/>
                  <a:pt x="36" y="82"/>
                  <a:pt x="27" y="82"/>
                </a:cubicBezTo>
                <a:cubicBezTo>
                  <a:pt x="9" y="82"/>
                  <a:pt x="0" y="92"/>
                  <a:pt x="0" y="110"/>
                </a:cubicBezTo>
                <a:cubicBezTo>
                  <a:pt x="0" y="329"/>
                  <a:pt x="0" y="329"/>
                  <a:pt x="0" y="329"/>
                </a:cubicBezTo>
                <a:cubicBezTo>
                  <a:pt x="0" y="366"/>
                  <a:pt x="18" y="384"/>
                  <a:pt x="55" y="384"/>
                </a:cubicBezTo>
                <a:cubicBezTo>
                  <a:pt x="540" y="384"/>
                  <a:pt x="540" y="384"/>
                  <a:pt x="540" y="384"/>
                </a:cubicBezTo>
                <a:cubicBezTo>
                  <a:pt x="576" y="384"/>
                  <a:pt x="604" y="366"/>
                  <a:pt x="604" y="329"/>
                </a:cubicBezTo>
                <a:cubicBezTo>
                  <a:pt x="604" y="0"/>
                  <a:pt x="604" y="0"/>
                  <a:pt x="604" y="0"/>
                </a:cubicBezTo>
                <a:lnTo>
                  <a:pt x="55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120">
            <a:extLst>
              <a:ext uri="{FF2B5EF4-FFF2-40B4-BE49-F238E27FC236}">
                <a16:creationId xmlns:a16="http://schemas.microsoft.com/office/drawing/2014/main" id="{4E800A67-3297-154C-BF06-7A8B4F4E6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3251" y="3208992"/>
            <a:ext cx="744424" cy="212693"/>
          </a:xfrm>
          <a:custGeom>
            <a:avLst/>
            <a:gdLst>
              <a:gd name="T0" fmla="*/ 658 w 742"/>
              <a:gd name="T1" fmla="*/ 211 h 212"/>
              <a:gd name="T2" fmla="*/ 658 w 742"/>
              <a:gd name="T3" fmla="*/ 211 h 212"/>
              <a:gd name="T4" fmla="*/ 82 w 742"/>
              <a:gd name="T5" fmla="*/ 211 h 212"/>
              <a:gd name="T6" fmla="*/ 0 w 742"/>
              <a:gd name="T7" fmla="*/ 128 h 212"/>
              <a:gd name="T8" fmla="*/ 0 w 742"/>
              <a:gd name="T9" fmla="*/ 92 h 212"/>
              <a:gd name="T10" fmla="*/ 82 w 742"/>
              <a:gd name="T11" fmla="*/ 0 h 212"/>
              <a:gd name="T12" fmla="*/ 658 w 742"/>
              <a:gd name="T13" fmla="*/ 0 h 212"/>
              <a:gd name="T14" fmla="*/ 741 w 742"/>
              <a:gd name="T15" fmla="*/ 92 h 212"/>
              <a:gd name="T16" fmla="*/ 741 w 742"/>
              <a:gd name="T17" fmla="*/ 128 h 212"/>
              <a:gd name="T18" fmla="*/ 658 w 742"/>
              <a:gd name="T19" fmla="*/ 211 h 212"/>
              <a:gd name="T20" fmla="*/ 82 w 742"/>
              <a:gd name="T21" fmla="*/ 65 h 212"/>
              <a:gd name="T22" fmla="*/ 82 w 742"/>
              <a:gd name="T23" fmla="*/ 65 h 212"/>
              <a:gd name="T24" fmla="*/ 64 w 742"/>
              <a:gd name="T25" fmla="*/ 92 h 212"/>
              <a:gd name="T26" fmla="*/ 64 w 742"/>
              <a:gd name="T27" fmla="*/ 128 h 212"/>
              <a:gd name="T28" fmla="*/ 82 w 742"/>
              <a:gd name="T29" fmla="*/ 156 h 212"/>
              <a:gd name="T30" fmla="*/ 658 w 742"/>
              <a:gd name="T31" fmla="*/ 156 h 212"/>
              <a:gd name="T32" fmla="*/ 686 w 742"/>
              <a:gd name="T33" fmla="*/ 128 h 212"/>
              <a:gd name="T34" fmla="*/ 686 w 742"/>
              <a:gd name="T35" fmla="*/ 92 h 212"/>
              <a:gd name="T36" fmla="*/ 658 w 742"/>
              <a:gd name="T37" fmla="*/ 65 h 212"/>
              <a:gd name="T38" fmla="*/ 82 w 742"/>
              <a:gd name="T39" fmla="*/ 65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42" h="212">
                <a:moveTo>
                  <a:pt x="658" y="211"/>
                </a:moveTo>
                <a:lnTo>
                  <a:pt x="658" y="211"/>
                </a:lnTo>
                <a:cubicBezTo>
                  <a:pt x="82" y="211"/>
                  <a:pt x="82" y="211"/>
                  <a:pt x="82" y="211"/>
                </a:cubicBezTo>
                <a:cubicBezTo>
                  <a:pt x="36" y="211"/>
                  <a:pt x="0" y="174"/>
                  <a:pt x="0" y="128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37"/>
                  <a:pt x="36" y="0"/>
                  <a:pt x="82" y="0"/>
                </a:cubicBezTo>
                <a:cubicBezTo>
                  <a:pt x="658" y="0"/>
                  <a:pt x="658" y="0"/>
                  <a:pt x="658" y="0"/>
                </a:cubicBezTo>
                <a:cubicBezTo>
                  <a:pt x="704" y="0"/>
                  <a:pt x="741" y="37"/>
                  <a:pt x="741" y="92"/>
                </a:cubicBezTo>
                <a:cubicBezTo>
                  <a:pt x="741" y="128"/>
                  <a:pt x="741" y="128"/>
                  <a:pt x="741" y="128"/>
                </a:cubicBezTo>
                <a:cubicBezTo>
                  <a:pt x="741" y="174"/>
                  <a:pt x="704" y="211"/>
                  <a:pt x="658" y="211"/>
                </a:cubicBezTo>
                <a:close/>
                <a:moveTo>
                  <a:pt x="82" y="65"/>
                </a:moveTo>
                <a:lnTo>
                  <a:pt x="82" y="65"/>
                </a:lnTo>
                <a:cubicBezTo>
                  <a:pt x="73" y="65"/>
                  <a:pt x="64" y="74"/>
                  <a:pt x="64" y="92"/>
                </a:cubicBezTo>
                <a:cubicBezTo>
                  <a:pt x="64" y="128"/>
                  <a:pt x="64" y="128"/>
                  <a:pt x="64" y="128"/>
                </a:cubicBezTo>
                <a:cubicBezTo>
                  <a:pt x="64" y="147"/>
                  <a:pt x="73" y="156"/>
                  <a:pt x="82" y="156"/>
                </a:cubicBezTo>
                <a:cubicBezTo>
                  <a:pt x="658" y="156"/>
                  <a:pt x="658" y="156"/>
                  <a:pt x="658" y="156"/>
                </a:cubicBezTo>
                <a:cubicBezTo>
                  <a:pt x="677" y="156"/>
                  <a:pt x="686" y="147"/>
                  <a:pt x="686" y="128"/>
                </a:cubicBezTo>
                <a:cubicBezTo>
                  <a:pt x="686" y="92"/>
                  <a:pt x="686" y="92"/>
                  <a:pt x="686" y="92"/>
                </a:cubicBezTo>
                <a:cubicBezTo>
                  <a:pt x="686" y="74"/>
                  <a:pt x="677" y="65"/>
                  <a:pt x="658" y="65"/>
                </a:cubicBezTo>
                <a:lnTo>
                  <a:pt x="82" y="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52" name="Grupo 251">
            <a:extLst>
              <a:ext uri="{FF2B5EF4-FFF2-40B4-BE49-F238E27FC236}">
                <a16:creationId xmlns:a16="http://schemas.microsoft.com/office/drawing/2014/main" id="{78F56021-73EB-2140-8420-D6F069D6C74F}"/>
              </a:ext>
            </a:extLst>
          </p:cNvPr>
          <p:cNvGrpSpPr/>
          <p:nvPr/>
        </p:nvGrpSpPr>
        <p:grpSpPr>
          <a:xfrm>
            <a:off x="11648260" y="4724291"/>
            <a:ext cx="4031348" cy="1266231"/>
            <a:chOff x="4263265" y="1816281"/>
            <a:chExt cx="4236804" cy="1266231"/>
          </a:xfrm>
        </p:grpSpPr>
        <p:sp>
          <p:nvSpPr>
            <p:cNvPr id="253" name="CuadroTexto 395">
              <a:extLst>
                <a:ext uri="{FF2B5EF4-FFF2-40B4-BE49-F238E27FC236}">
                  <a16:creationId xmlns:a16="http://schemas.microsoft.com/office/drawing/2014/main" id="{46EF5B15-832A-9D4B-BE47-3C6908496296}"/>
                </a:ext>
              </a:extLst>
            </p:cNvPr>
            <p:cNvSpPr txBox="1"/>
            <p:nvPr/>
          </p:nvSpPr>
          <p:spPr>
            <a:xfrm flipH="1">
              <a:off x="5179663" y="18162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54" name="Rectangle 40">
              <a:extLst>
                <a:ext uri="{FF2B5EF4-FFF2-40B4-BE49-F238E27FC236}">
                  <a16:creationId xmlns:a16="http://schemas.microsoft.com/office/drawing/2014/main" id="{A714D7CF-FC86-AC4C-A403-B0AFD8A6DC6B}"/>
                </a:ext>
              </a:extLst>
            </p:cNvPr>
            <p:cNvSpPr/>
            <p:nvPr/>
          </p:nvSpPr>
          <p:spPr>
            <a:xfrm>
              <a:off x="4263265" y="2251515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5" name="Grupo 254">
            <a:extLst>
              <a:ext uri="{FF2B5EF4-FFF2-40B4-BE49-F238E27FC236}">
                <a16:creationId xmlns:a16="http://schemas.microsoft.com/office/drawing/2014/main" id="{1FAAB012-936F-6B4A-A113-2E2E518E1C8D}"/>
              </a:ext>
            </a:extLst>
          </p:cNvPr>
          <p:cNvGrpSpPr/>
          <p:nvPr/>
        </p:nvGrpSpPr>
        <p:grpSpPr>
          <a:xfrm>
            <a:off x="17586376" y="4153877"/>
            <a:ext cx="4031348" cy="1266231"/>
            <a:chOff x="4263265" y="1816281"/>
            <a:chExt cx="4236804" cy="1266231"/>
          </a:xfrm>
        </p:grpSpPr>
        <p:sp>
          <p:nvSpPr>
            <p:cNvPr id="256" name="CuadroTexto 395">
              <a:extLst>
                <a:ext uri="{FF2B5EF4-FFF2-40B4-BE49-F238E27FC236}">
                  <a16:creationId xmlns:a16="http://schemas.microsoft.com/office/drawing/2014/main" id="{8B318434-A618-FB41-9804-2ED392EE322B}"/>
                </a:ext>
              </a:extLst>
            </p:cNvPr>
            <p:cNvSpPr txBox="1"/>
            <p:nvPr/>
          </p:nvSpPr>
          <p:spPr>
            <a:xfrm flipH="1">
              <a:off x="5179663" y="18162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57" name="Rectangle 40">
              <a:extLst>
                <a:ext uri="{FF2B5EF4-FFF2-40B4-BE49-F238E27FC236}">
                  <a16:creationId xmlns:a16="http://schemas.microsoft.com/office/drawing/2014/main" id="{298F0F8F-BA6C-1344-BEF3-3B63559A6394}"/>
                </a:ext>
              </a:extLst>
            </p:cNvPr>
            <p:cNvSpPr/>
            <p:nvPr/>
          </p:nvSpPr>
          <p:spPr>
            <a:xfrm>
              <a:off x="4263265" y="2251515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8" name="Grupo 257">
            <a:extLst>
              <a:ext uri="{FF2B5EF4-FFF2-40B4-BE49-F238E27FC236}">
                <a16:creationId xmlns:a16="http://schemas.microsoft.com/office/drawing/2014/main" id="{31915459-D699-9849-92B9-A5CB2738CD27}"/>
              </a:ext>
            </a:extLst>
          </p:cNvPr>
          <p:cNvGrpSpPr/>
          <p:nvPr/>
        </p:nvGrpSpPr>
        <p:grpSpPr>
          <a:xfrm>
            <a:off x="13974556" y="9817890"/>
            <a:ext cx="4031348" cy="1266231"/>
            <a:chOff x="4263265" y="1816281"/>
            <a:chExt cx="4236804" cy="1266231"/>
          </a:xfrm>
        </p:grpSpPr>
        <p:sp>
          <p:nvSpPr>
            <p:cNvPr id="259" name="CuadroTexto 395">
              <a:extLst>
                <a:ext uri="{FF2B5EF4-FFF2-40B4-BE49-F238E27FC236}">
                  <a16:creationId xmlns:a16="http://schemas.microsoft.com/office/drawing/2014/main" id="{481E7BA7-9A1E-414E-8DF8-7DB3C387D6A1}"/>
                </a:ext>
              </a:extLst>
            </p:cNvPr>
            <p:cNvSpPr txBox="1"/>
            <p:nvPr/>
          </p:nvSpPr>
          <p:spPr>
            <a:xfrm flipH="1">
              <a:off x="5179663" y="18162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60" name="Rectangle 40">
              <a:extLst>
                <a:ext uri="{FF2B5EF4-FFF2-40B4-BE49-F238E27FC236}">
                  <a16:creationId xmlns:a16="http://schemas.microsoft.com/office/drawing/2014/main" id="{64443770-B374-0444-AE86-6354E2884DE7}"/>
                </a:ext>
              </a:extLst>
            </p:cNvPr>
            <p:cNvSpPr/>
            <p:nvPr/>
          </p:nvSpPr>
          <p:spPr>
            <a:xfrm>
              <a:off x="4263265" y="2251515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1" name="Group 71">
            <a:extLst>
              <a:ext uri="{FF2B5EF4-FFF2-40B4-BE49-F238E27FC236}">
                <a16:creationId xmlns:a16="http://schemas.microsoft.com/office/drawing/2014/main" id="{84C4E86D-C570-3448-B897-B36B14388807}"/>
              </a:ext>
            </a:extLst>
          </p:cNvPr>
          <p:cNvGrpSpPr/>
          <p:nvPr/>
        </p:nvGrpSpPr>
        <p:grpSpPr>
          <a:xfrm>
            <a:off x="1772550" y="8224263"/>
            <a:ext cx="8909115" cy="2500601"/>
            <a:chOff x="2232442" y="3643574"/>
            <a:chExt cx="8954788" cy="2500601"/>
          </a:xfrm>
        </p:grpSpPr>
        <p:sp>
          <p:nvSpPr>
            <p:cNvPr id="262" name="CuadroTexto 598">
              <a:extLst>
                <a:ext uri="{FF2B5EF4-FFF2-40B4-BE49-F238E27FC236}">
                  <a16:creationId xmlns:a16="http://schemas.microsoft.com/office/drawing/2014/main" id="{3BA35B98-8E06-FF4F-97BC-078923C47030}"/>
                </a:ext>
              </a:extLst>
            </p:cNvPr>
            <p:cNvSpPr txBox="1"/>
            <p:nvPr/>
          </p:nvSpPr>
          <p:spPr>
            <a:xfrm>
              <a:off x="2232442" y="3643574"/>
              <a:ext cx="679161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Venn Diagram</a:t>
              </a:r>
            </a:p>
          </p:txBody>
        </p:sp>
        <p:sp>
          <p:nvSpPr>
            <p:cNvPr id="263" name="CuadroTexto 599">
              <a:extLst>
                <a:ext uri="{FF2B5EF4-FFF2-40B4-BE49-F238E27FC236}">
                  <a16:creationId xmlns:a16="http://schemas.microsoft.com/office/drawing/2014/main" id="{B089BAF5-87E2-B147-9C19-5321C6AB95E2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26670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1">
            <a:extLst>
              <a:ext uri="{FF2B5EF4-FFF2-40B4-BE49-F238E27FC236}">
                <a16:creationId xmlns:a16="http://schemas.microsoft.com/office/drawing/2014/main" id="{A9549338-6D26-2B42-B1B9-F14218A87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298" y="1580681"/>
            <a:ext cx="5353602" cy="5275007"/>
          </a:xfrm>
          <a:custGeom>
            <a:avLst/>
            <a:gdLst>
              <a:gd name="T0" fmla="*/ 3069 w 5106"/>
              <a:gd name="T1" fmla="*/ 0 h 5033"/>
              <a:gd name="T2" fmla="*/ 3069 w 5106"/>
              <a:gd name="T3" fmla="*/ 0 h 5033"/>
              <a:gd name="T4" fmla="*/ 0 w 5106"/>
              <a:gd name="T5" fmla="*/ 3068 h 5033"/>
              <a:gd name="T6" fmla="*/ 712 w 5106"/>
              <a:gd name="T7" fmla="*/ 5032 h 5033"/>
              <a:gd name="T8" fmla="*/ 3069 w 5106"/>
              <a:gd name="T9" fmla="*/ 3936 h 5033"/>
              <a:gd name="T10" fmla="*/ 4283 w 5106"/>
              <a:gd name="T11" fmla="*/ 4183 h 5033"/>
              <a:gd name="T12" fmla="*/ 4073 w 5106"/>
              <a:gd name="T13" fmla="*/ 3068 h 5033"/>
              <a:gd name="T14" fmla="*/ 5105 w 5106"/>
              <a:gd name="T15" fmla="*/ 776 h 5033"/>
              <a:gd name="T16" fmla="*/ 3069 w 5106"/>
              <a:gd name="T17" fmla="*/ 0 h 5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06" h="5033">
                <a:moveTo>
                  <a:pt x="3069" y="0"/>
                </a:moveTo>
                <a:lnTo>
                  <a:pt x="3069" y="0"/>
                </a:lnTo>
                <a:cubicBezTo>
                  <a:pt x="1370" y="0"/>
                  <a:pt x="0" y="1379"/>
                  <a:pt x="0" y="3068"/>
                </a:cubicBezTo>
                <a:cubicBezTo>
                  <a:pt x="0" y="3817"/>
                  <a:pt x="265" y="4502"/>
                  <a:pt x="712" y="5032"/>
                </a:cubicBezTo>
                <a:cubicBezTo>
                  <a:pt x="1270" y="4365"/>
                  <a:pt x="2119" y="3936"/>
                  <a:pt x="3069" y="3936"/>
                </a:cubicBezTo>
                <a:cubicBezTo>
                  <a:pt x="3498" y="3936"/>
                  <a:pt x="3909" y="4018"/>
                  <a:pt x="4283" y="4183"/>
                </a:cubicBezTo>
                <a:cubicBezTo>
                  <a:pt x="4146" y="3835"/>
                  <a:pt x="4073" y="3461"/>
                  <a:pt x="4073" y="3068"/>
                </a:cubicBezTo>
                <a:cubicBezTo>
                  <a:pt x="4073" y="2155"/>
                  <a:pt x="4475" y="1342"/>
                  <a:pt x="5105" y="776"/>
                </a:cubicBezTo>
                <a:cubicBezTo>
                  <a:pt x="4557" y="302"/>
                  <a:pt x="3845" y="0"/>
                  <a:pt x="3069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2">
            <a:extLst>
              <a:ext uri="{FF2B5EF4-FFF2-40B4-BE49-F238E27FC236}">
                <a16:creationId xmlns:a16="http://schemas.microsoft.com/office/drawing/2014/main" id="{E991379E-1A8C-D44B-9CED-3F3CEB8A2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900" y="1580681"/>
            <a:ext cx="5353602" cy="5275007"/>
          </a:xfrm>
          <a:custGeom>
            <a:avLst/>
            <a:gdLst>
              <a:gd name="T0" fmla="*/ 2037 w 5105"/>
              <a:gd name="T1" fmla="*/ 0 h 5033"/>
              <a:gd name="T2" fmla="*/ 2037 w 5105"/>
              <a:gd name="T3" fmla="*/ 0 h 5033"/>
              <a:gd name="T4" fmla="*/ 0 w 5105"/>
              <a:gd name="T5" fmla="*/ 776 h 5033"/>
              <a:gd name="T6" fmla="*/ 1023 w 5105"/>
              <a:gd name="T7" fmla="*/ 3068 h 5033"/>
              <a:gd name="T8" fmla="*/ 822 w 5105"/>
              <a:gd name="T9" fmla="*/ 4183 h 5033"/>
              <a:gd name="T10" fmla="*/ 2037 w 5105"/>
              <a:gd name="T11" fmla="*/ 3936 h 5033"/>
              <a:gd name="T12" fmla="*/ 4393 w 5105"/>
              <a:gd name="T13" fmla="*/ 5032 h 5033"/>
              <a:gd name="T14" fmla="*/ 5104 w 5105"/>
              <a:gd name="T15" fmla="*/ 3068 h 5033"/>
              <a:gd name="T16" fmla="*/ 2037 w 5105"/>
              <a:gd name="T17" fmla="*/ 0 h 5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05" h="5033">
                <a:moveTo>
                  <a:pt x="2037" y="0"/>
                </a:moveTo>
                <a:lnTo>
                  <a:pt x="2037" y="0"/>
                </a:lnTo>
                <a:cubicBezTo>
                  <a:pt x="1251" y="0"/>
                  <a:pt x="539" y="302"/>
                  <a:pt x="0" y="776"/>
                </a:cubicBezTo>
                <a:cubicBezTo>
                  <a:pt x="630" y="1342"/>
                  <a:pt x="1023" y="2155"/>
                  <a:pt x="1023" y="3068"/>
                </a:cubicBezTo>
                <a:cubicBezTo>
                  <a:pt x="1023" y="3461"/>
                  <a:pt x="950" y="3835"/>
                  <a:pt x="822" y="4183"/>
                </a:cubicBezTo>
                <a:cubicBezTo>
                  <a:pt x="1196" y="4018"/>
                  <a:pt x="1608" y="3936"/>
                  <a:pt x="2037" y="3936"/>
                </a:cubicBezTo>
                <a:cubicBezTo>
                  <a:pt x="2977" y="3936"/>
                  <a:pt x="3827" y="4365"/>
                  <a:pt x="4393" y="5032"/>
                </a:cubicBezTo>
                <a:cubicBezTo>
                  <a:pt x="4830" y="4502"/>
                  <a:pt x="5104" y="3817"/>
                  <a:pt x="5104" y="3068"/>
                </a:cubicBezTo>
                <a:cubicBezTo>
                  <a:pt x="5104" y="1379"/>
                  <a:pt x="3726" y="0"/>
                  <a:pt x="203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3">
            <a:extLst>
              <a:ext uri="{FF2B5EF4-FFF2-40B4-BE49-F238E27FC236}">
                <a16:creationId xmlns:a16="http://schemas.microsoft.com/office/drawing/2014/main" id="{A23B5227-EEF0-8A47-B3CC-26DADAB3D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084" y="2394355"/>
            <a:ext cx="2154386" cy="4119221"/>
          </a:xfrm>
          <a:custGeom>
            <a:avLst/>
            <a:gdLst>
              <a:gd name="T0" fmla="*/ 1032 w 2056"/>
              <a:gd name="T1" fmla="*/ 0 h 3928"/>
              <a:gd name="T2" fmla="*/ 1032 w 2056"/>
              <a:gd name="T3" fmla="*/ 0 h 3928"/>
              <a:gd name="T4" fmla="*/ 0 w 2056"/>
              <a:gd name="T5" fmla="*/ 2292 h 3928"/>
              <a:gd name="T6" fmla="*/ 210 w 2056"/>
              <a:gd name="T7" fmla="*/ 3407 h 3928"/>
              <a:gd name="T8" fmla="*/ 1032 w 2056"/>
              <a:gd name="T9" fmla="*/ 3927 h 3928"/>
              <a:gd name="T10" fmla="*/ 1854 w 2056"/>
              <a:gd name="T11" fmla="*/ 3407 h 3928"/>
              <a:gd name="T12" fmla="*/ 2055 w 2056"/>
              <a:gd name="T13" fmla="*/ 2292 h 3928"/>
              <a:gd name="T14" fmla="*/ 1032 w 2056"/>
              <a:gd name="T15" fmla="*/ 0 h 3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6" h="3928">
                <a:moveTo>
                  <a:pt x="1032" y="0"/>
                </a:moveTo>
                <a:lnTo>
                  <a:pt x="1032" y="0"/>
                </a:lnTo>
                <a:cubicBezTo>
                  <a:pt x="402" y="566"/>
                  <a:pt x="0" y="1379"/>
                  <a:pt x="0" y="2292"/>
                </a:cubicBezTo>
                <a:cubicBezTo>
                  <a:pt x="0" y="2685"/>
                  <a:pt x="73" y="3059"/>
                  <a:pt x="210" y="3407"/>
                </a:cubicBezTo>
                <a:cubicBezTo>
                  <a:pt x="512" y="3534"/>
                  <a:pt x="786" y="3717"/>
                  <a:pt x="1032" y="3927"/>
                </a:cubicBezTo>
                <a:cubicBezTo>
                  <a:pt x="1270" y="3717"/>
                  <a:pt x="1553" y="3534"/>
                  <a:pt x="1854" y="3407"/>
                </a:cubicBezTo>
                <a:cubicBezTo>
                  <a:pt x="1982" y="3059"/>
                  <a:pt x="2055" y="2685"/>
                  <a:pt x="2055" y="2292"/>
                </a:cubicBezTo>
                <a:cubicBezTo>
                  <a:pt x="2055" y="1379"/>
                  <a:pt x="1662" y="566"/>
                  <a:pt x="103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4">
            <a:extLst>
              <a:ext uri="{FF2B5EF4-FFF2-40B4-BE49-F238E27FC236}">
                <a16:creationId xmlns:a16="http://schemas.microsoft.com/office/drawing/2014/main" id="{6AD815AC-8537-4F40-A6E3-7615C3E9E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298" y="6860313"/>
            <a:ext cx="5353602" cy="5275007"/>
          </a:xfrm>
          <a:custGeom>
            <a:avLst/>
            <a:gdLst>
              <a:gd name="T0" fmla="*/ 712 w 5106"/>
              <a:gd name="T1" fmla="*/ 0 h 5032"/>
              <a:gd name="T2" fmla="*/ 712 w 5106"/>
              <a:gd name="T3" fmla="*/ 0 h 5032"/>
              <a:gd name="T4" fmla="*/ 0 w 5106"/>
              <a:gd name="T5" fmla="*/ 1962 h 5032"/>
              <a:gd name="T6" fmla="*/ 3069 w 5106"/>
              <a:gd name="T7" fmla="*/ 5031 h 5032"/>
              <a:gd name="T8" fmla="*/ 5105 w 5106"/>
              <a:gd name="T9" fmla="*/ 4255 h 5032"/>
              <a:gd name="T10" fmla="*/ 4073 w 5106"/>
              <a:gd name="T11" fmla="*/ 1962 h 5032"/>
              <a:gd name="T12" fmla="*/ 4283 w 5106"/>
              <a:gd name="T13" fmla="*/ 857 h 5032"/>
              <a:gd name="T14" fmla="*/ 3069 w 5106"/>
              <a:gd name="T15" fmla="*/ 1104 h 5032"/>
              <a:gd name="T16" fmla="*/ 712 w 5106"/>
              <a:gd name="T17" fmla="*/ 0 h 5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06" h="5032">
                <a:moveTo>
                  <a:pt x="712" y="0"/>
                </a:moveTo>
                <a:lnTo>
                  <a:pt x="712" y="0"/>
                </a:lnTo>
                <a:cubicBezTo>
                  <a:pt x="265" y="538"/>
                  <a:pt x="0" y="1223"/>
                  <a:pt x="0" y="1962"/>
                </a:cubicBezTo>
                <a:cubicBezTo>
                  <a:pt x="0" y="3661"/>
                  <a:pt x="1370" y="5031"/>
                  <a:pt x="3069" y="5031"/>
                </a:cubicBezTo>
                <a:cubicBezTo>
                  <a:pt x="3845" y="5031"/>
                  <a:pt x="4557" y="4738"/>
                  <a:pt x="5105" y="4255"/>
                </a:cubicBezTo>
                <a:cubicBezTo>
                  <a:pt x="4475" y="3697"/>
                  <a:pt x="4073" y="2876"/>
                  <a:pt x="4073" y="1962"/>
                </a:cubicBezTo>
                <a:cubicBezTo>
                  <a:pt x="4073" y="1570"/>
                  <a:pt x="4146" y="1195"/>
                  <a:pt x="4283" y="857"/>
                </a:cubicBezTo>
                <a:cubicBezTo>
                  <a:pt x="3909" y="1013"/>
                  <a:pt x="3498" y="1104"/>
                  <a:pt x="3069" y="1104"/>
                </a:cubicBezTo>
                <a:cubicBezTo>
                  <a:pt x="2119" y="1104"/>
                  <a:pt x="1270" y="675"/>
                  <a:pt x="71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B04F1CF5-B4F4-5B4C-BFBD-A9C06A1D8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248" y="5709148"/>
            <a:ext cx="4271786" cy="2306951"/>
          </a:xfrm>
          <a:custGeom>
            <a:avLst/>
            <a:gdLst>
              <a:gd name="T0" fmla="*/ 2357 w 4075"/>
              <a:gd name="T1" fmla="*/ 0 h 2201"/>
              <a:gd name="T2" fmla="*/ 2357 w 4075"/>
              <a:gd name="T3" fmla="*/ 0 h 2201"/>
              <a:gd name="T4" fmla="*/ 0 w 4075"/>
              <a:gd name="T5" fmla="*/ 1096 h 2201"/>
              <a:gd name="T6" fmla="*/ 2357 w 4075"/>
              <a:gd name="T7" fmla="*/ 2200 h 2201"/>
              <a:gd name="T8" fmla="*/ 3571 w 4075"/>
              <a:gd name="T9" fmla="*/ 1953 h 2201"/>
              <a:gd name="T10" fmla="*/ 4074 w 4075"/>
              <a:gd name="T11" fmla="*/ 1096 h 2201"/>
              <a:gd name="T12" fmla="*/ 3571 w 4075"/>
              <a:gd name="T13" fmla="*/ 247 h 2201"/>
              <a:gd name="T14" fmla="*/ 2357 w 4075"/>
              <a:gd name="T15" fmla="*/ 0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75" h="2201">
                <a:moveTo>
                  <a:pt x="2357" y="0"/>
                </a:moveTo>
                <a:lnTo>
                  <a:pt x="2357" y="0"/>
                </a:lnTo>
                <a:cubicBezTo>
                  <a:pt x="1407" y="0"/>
                  <a:pt x="558" y="429"/>
                  <a:pt x="0" y="1096"/>
                </a:cubicBezTo>
                <a:cubicBezTo>
                  <a:pt x="558" y="1771"/>
                  <a:pt x="1407" y="2200"/>
                  <a:pt x="2357" y="2200"/>
                </a:cubicBezTo>
                <a:cubicBezTo>
                  <a:pt x="2786" y="2200"/>
                  <a:pt x="3197" y="2109"/>
                  <a:pt x="3571" y="1953"/>
                </a:cubicBezTo>
                <a:cubicBezTo>
                  <a:pt x="3690" y="1634"/>
                  <a:pt x="3863" y="1351"/>
                  <a:pt x="4074" y="1096"/>
                </a:cubicBezTo>
                <a:cubicBezTo>
                  <a:pt x="3863" y="849"/>
                  <a:pt x="3690" y="557"/>
                  <a:pt x="3571" y="247"/>
                </a:cubicBezTo>
                <a:cubicBezTo>
                  <a:pt x="3197" y="82"/>
                  <a:pt x="2786" y="0"/>
                  <a:pt x="235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29C7DA18-0FF8-5E46-820D-199E39433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370" y="5968044"/>
            <a:ext cx="864530" cy="892268"/>
          </a:xfrm>
          <a:custGeom>
            <a:avLst/>
            <a:gdLst>
              <a:gd name="T0" fmla="*/ 0 w 823"/>
              <a:gd name="T1" fmla="*/ 0 h 850"/>
              <a:gd name="T2" fmla="*/ 0 w 823"/>
              <a:gd name="T3" fmla="*/ 0 h 850"/>
              <a:gd name="T4" fmla="*/ 503 w 823"/>
              <a:gd name="T5" fmla="*/ 849 h 850"/>
              <a:gd name="T6" fmla="*/ 822 w 823"/>
              <a:gd name="T7" fmla="*/ 520 h 850"/>
              <a:gd name="T8" fmla="*/ 0 w 823"/>
              <a:gd name="T9" fmla="*/ 0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3" h="850">
                <a:moveTo>
                  <a:pt x="0" y="0"/>
                </a:moveTo>
                <a:lnTo>
                  <a:pt x="0" y="0"/>
                </a:lnTo>
                <a:cubicBezTo>
                  <a:pt x="119" y="310"/>
                  <a:pt x="292" y="602"/>
                  <a:pt x="503" y="849"/>
                </a:cubicBezTo>
                <a:cubicBezTo>
                  <a:pt x="603" y="730"/>
                  <a:pt x="703" y="621"/>
                  <a:pt x="822" y="520"/>
                </a:cubicBezTo>
                <a:cubicBezTo>
                  <a:pt x="576" y="310"/>
                  <a:pt x="302" y="127"/>
                  <a:pt x="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7">
            <a:extLst>
              <a:ext uri="{FF2B5EF4-FFF2-40B4-BE49-F238E27FC236}">
                <a16:creationId xmlns:a16="http://schemas.microsoft.com/office/drawing/2014/main" id="{0836C427-05A3-8C46-9A5C-C878974DC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900" y="6860313"/>
            <a:ext cx="5353602" cy="5275007"/>
          </a:xfrm>
          <a:custGeom>
            <a:avLst/>
            <a:gdLst>
              <a:gd name="T0" fmla="*/ 4393 w 5105"/>
              <a:gd name="T1" fmla="*/ 0 h 5032"/>
              <a:gd name="T2" fmla="*/ 4393 w 5105"/>
              <a:gd name="T3" fmla="*/ 0 h 5032"/>
              <a:gd name="T4" fmla="*/ 2037 w 5105"/>
              <a:gd name="T5" fmla="*/ 1104 h 5032"/>
              <a:gd name="T6" fmla="*/ 822 w 5105"/>
              <a:gd name="T7" fmla="*/ 857 h 5032"/>
              <a:gd name="T8" fmla="*/ 1023 w 5105"/>
              <a:gd name="T9" fmla="*/ 1962 h 5032"/>
              <a:gd name="T10" fmla="*/ 0 w 5105"/>
              <a:gd name="T11" fmla="*/ 4255 h 5032"/>
              <a:gd name="T12" fmla="*/ 2037 w 5105"/>
              <a:gd name="T13" fmla="*/ 5031 h 5032"/>
              <a:gd name="T14" fmla="*/ 5104 w 5105"/>
              <a:gd name="T15" fmla="*/ 1962 h 5032"/>
              <a:gd name="T16" fmla="*/ 4393 w 5105"/>
              <a:gd name="T17" fmla="*/ 0 h 5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05" h="5032">
                <a:moveTo>
                  <a:pt x="4393" y="0"/>
                </a:moveTo>
                <a:lnTo>
                  <a:pt x="4393" y="0"/>
                </a:lnTo>
                <a:cubicBezTo>
                  <a:pt x="3827" y="675"/>
                  <a:pt x="2977" y="1104"/>
                  <a:pt x="2037" y="1104"/>
                </a:cubicBezTo>
                <a:cubicBezTo>
                  <a:pt x="1608" y="1104"/>
                  <a:pt x="1196" y="1013"/>
                  <a:pt x="822" y="857"/>
                </a:cubicBezTo>
                <a:cubicBezTo>
                  <a:pt x="950" y="1195"/>
                  <a:pt x="1023" y="1570"/>
                  <a:pt x="1023" y="1962"/>
                </a:cubicBezTo>
                <a:cubicBezTo>
                  <a:pt x="1023" y="2876"/>
                  <a:pt x="630" y="3697"/>
                  <a:pt x="0" y="4255"/>
                </a:cubicBezTo>
                <a:cubicBezTo>
                  <a:pt x="539" y="4738"/>
                  <a:pt x="1251" y="5031"/>
                  <a:pt x="2037" y="5031"/>
                </a:cubicBezTo>
                <a:cubicBezTo>
                  <a:pt x="3726" y="5031"/>
                  <a:pt x="5104" y="3661"/>
                  <a:pt x="5104" y="1962"/>
                </a:cubicBezTo>
                <a:cubicBezTo>
                  <a:pt x="5104" y="1223"/>
                  <a:pt x="4830" y="538"/>
                  <a:pt x="4393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8">
            <a:extLst>
              <a:ext uri="{FF2B5EF4-FFF2-40B4-BE49-F238E27FC236}">
                <a16:creationId xmlns:a16="http://schemas.microsoft.com/office/drawing/2014/main" id="{F93DAAE2-DFA5-6B4A-B51E-6808BE3D5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766" y="5709148"/>
            <a:ext cx="4271786" cy="2306951"/>
          </a:xfrm>
          <a:custGeom>
            <a:avLst/>
            <a:gdLst>
              <a:gd name="T0" fmla="*/ 1717 w 4074"/>
              <a:gd name="T1" fmla="*/ 0 h 2201"/>
              <a:gd name="T2" fmla="*/ 1717 w 4074"/>
              <a:gd name="T3" fmla="*/ 0 h 2201"/>
              <a:gd name="T4" fmla="*/ 502 w 4074"/>
              <a:gd name="T5" fmla="*/ 247 h 2201"/>
              <a:gd name="T6" fmla="*/ 0 w 4074"/>
              <a:gd name="T7" fmla="*/ 1096 h 2201"/>
              <a:gd name="T8" fmla="*/ 502 w 4074"/>
              <a:gd name="T9" fmla="*/ 1953 h 2201"/>
              <a:gd name="T10" fmla="*/ 1717 w 4074"/>
              <a:gd name="T11" fmla="*/ 2200 h 2201"/>
              <a:gd name="T12" fmla="*/ 4073 w 4074"/>
              <a:gd name="T13" fmla="*/ 1096 h 2201"/>
              <a:gd name="T14" fmla="*/ 1717 w 4074"/>
              <a:gd name="T15" fmla="*/ 0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74" h="2201">
                <a:moveTo>
                  <a:pt x="1717" y="0"/>
                </a:moveTo>
                <a:lnTo>
                  <a:pt x="1717" y="0"/>
                </a:lnTo>
                <a:cubicBezTo>
                  <a:pt x="1288" y="0"/>
                  <a:pt x="876" y="82"/>
                  <a:pt x="502" y="247"/>
                </a:cubicBezTo>
                <a:cubicBezTo>
                  <a:pt x="374" y="557"/>
                  <a:pt x="210" y="849"/>
                  <a:pt x="0" y="1096"/>
                </a:cubicBezTo>
                <a:cubicBezTo>
                  <a:pt x="210" y="1351"/>
                  <a:pt x="374" y="1634"/>
                  <a:pt x="502" y="1953"/>
                </a:cubicBezTo>
                <a:cubicBezTo>
                  <a:pt x="876" y="2109"/>
                  <a:pt x="1288" y="2200"/>
                  <a:pt x="1717" y="2200"/>
                </a:cubicBezTo>
                <a:cubicBezTo>
                  <a:pt x="2657" y="2200"/>
                  <a:pt x="3507" y="1771"/>
                  <a:pt x="4073" y="1096"/>
                </a:cubicBezTo>
                <a:cubicBezTo>
                  <a:pt x="3507" y="429"/>
                  <a:pt x="2657" y="0"/>
                  <a:pt x="171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9">
            <a:extLst>
              <a:ext uri="{FF2B5EF4-FFF2-40B4-BE49-F238E27FC236}">
                <a16:creationId xmlns:a16="http://schemas.microsoft.com/office/drawing/2014/main" id="{C5267F09-DAF5-2145-97A1-AB6296D50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900" y="5968044"/>
            <a:ext cx="864527" cy="892268"/>
          </a:xfrm>
          <a:custGeom>
            <a:avLst/>
            <a:gdLst>
              <a:gd name="T0" fmla="*/ 822 w 823"/>
              <a:gd name="T1" fmla="*/ 0 h 850"/>
              <a:gd name="T2" fmla="*/ 822 w 823"/>
              <a:gd name="T3" fmla="*/ 0 h 850"/>
              <a:gd name="T4" fmla="*/ 0 w 823"/>
              <a:gd name="T5" fmla="*/ 520 h 850"/>
              <a:gd name="T6" fmla="*/ 320 w 823"/>
              <a:gd name="T7" fmla="*/ 849 h 850"/>
              <a:gd name="T8" fmla="*/ 822 w 823"/>
              <a:gd name="T9" fmla="*/ 0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3" h="850">
                <a:moveTo>
                  <a:pt x="822" y="0"/>
                </a:moveTo>
                <a:lnTo>
                  <a:pt x="822" y="0"/>
                </a:lnTo>
                <a:cubicBezTo>
                  <a:pt x="521" y="127"/>
                  <a:pt x="238" y="310"/>
                  <a:pt x="0" y="520"/>
                </a:cubicBezTo>
                <a:cubicBezTo>
                  <a:pt x="110" y="621"/>
                  <a:pt x="219" y="730"/>
                  <a:pt x="320" y="849"/>
                </a:cubicBezTo>
                <a:cubicBezTo>
                  <a:pt x="530" y="602"/>
                  <a:pt x="694" y="310"/>
                  <a:pt x="8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10">
            <a:extLst>
              <a:ext uri="{FF2B5EF4-FFF2-40B4-BE49-F238E27FC236}">
                <a16:creationId xmlns:a16="http://schemas.microsoft.com/office/drawing/2014/main" id="{3902DB15-5820-E64F-8EF8-34CDAE475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084" y="7202426"/>
            <a:ext cx="2154386" cy="4119221"/>
          </a:xfrm>
          <a:custGeom>
            <a:avLst/>
            <a:gdLst>
              <a:gd name="T0" fmla="*/ 1032 w 2056"/>
              <a:gd name="T1" fmla="*/ 0 h 3928"/>
              <a:gd name="T2" fmla="*/ 1032 w 2056"/>
              <a:gd name="T3" fmla="*/ 0 h 3928"/>
              <a:gd name="T4" fmla="*/ 210 w 2056"/>
              <a:gd name="T5" fmla="*/ 529 h 3928"/>
              <a:gd name="T6" fmla="*/ 0 w 2056"/>
              <a:gd name="T7" fmla="*/ 1634 h 3928"/>
              <a:gd name="T8" fmla="*/ 1032 w 2056"/>
              <a:gd name="T9" fmla="*/ 3927 h 3928"/>
              <a:gd name="T10" fmla="*/ 2055 w 2056"/>
              <a:gd name="T11" fmla="*/ 1634 h 3928"/>
              <a:gd name="T12" fmla="*/ 1854 w 2056"/>
              <a:gd name="T13" fmla="*/ 529 h 3928"/>
              <a:gd name="T14" fmla="*/ 1032 w 2056"/>
              <a:gd name="T15" fmla="*/ 0 h 3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6" h="3928">
                <a:moveTo>
                  <a:pt x="1032" y="0"/>
                </a:moveTo>
                <a:lnTo>
                  <a:pt x="1032" y="0"/>
                </a:lnTo>
                <a:cubicBezTo>
                  <a:pt x="786" y="219"/>
                  <a:pt x="512" y="392"/>
                  <a:pt x="210" y="529"/>
                </a:cubicBezTo>
                <a:cubicBezTo>
                  <a:pt x="73" y="867"/>
                  <a:pt x="0" y="1242"/>
                  <a:pt x="0" y="1634"/>
                </a:cubicBezTo>
                <a:cubicBezTo>
                  <a:pt x="0" y="2548"/>
                  <a:pt x="402" y="3369"/>
                  <a:pt x="1032" y="3927"/>
                </a:cubicBezTo>
                <a:cubicBezTo>
                  <a:pt x="1662" y="3369"/>
                  <a:pt x="2055" y="2548"/>
                  <a:pt x="2055" y="1634"/>
                </a:cubicBezTo>
                <a:cubicBezTo>
                  <a:pt x="2055" y="1242"/>
                  <a:pt x="1982" y="867"/>
                  <a:pt x="1854" y="529"/>
                </a:cubicBezTo>
                <a:cubicBezTo>
                  <a:pt x="1553" y="392"/>
                  <a:pt x="1270" y="219"/>
                  <a:pt x="1032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11">
            <a:extLst>
              <a:ext uri="{FF2B5EF4-FFF2-40B4-BE49-F238E27FC236}">
                <a16:creationId xmlns:a16="http://schemas.microsoft.com/office/drawing/2014/main" id="{5A5165CE-CF99-564B-A445-C1547D716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370" y="6860313"/>
            <a:ext cx="864530" cy="901512"/>
          </a:xfrm>
          <a:custGeom>
            <a:avLst/>
            <a:gdLst>
              <a:gd name="T0" fmla="*/ 503 w 823"/>
              <a:gd name="T1" fmla="*/ 0 h 858"/>
              <a:gd name="T2" fmla="*/ 503 w 823"/>
              <a:gd name="T3" fmla="*/ 0 h 858"/>
              <a:gd name="T4" fmla="*/ 0 w 823"/>
              <a:gd name="T5" fmla="*/ 857 h 858"/>
              <a:gd name="T6" fmla="*/ 822 w 823"/>
              <a:gd name="T7" fmla="*/ 328 h 858"/>
              <a:gd name="T8" fmla="*/ 503 w 823"/>
              <a:gd name="T9" fmla="*/ 0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3" h="858">
                <a:moveTo>
                  <a:pt x="503" y="0"/>
                </a:moveTo>
                <a:lnTo>
                  <a:pt x="503" y="0"/>
                </a:lnTo>
                <a:cubicBezTo>
                  <a:pt x="292" y="255"/>
                  <a:pt x="119" y="538"/>
                  <a:pt x="0" y="857"/>
                </a:cubicBezTo>
                <a:cubicBezTo>
                  <a:pt x="302" y="720"/>
                  <a:pt x="576" y="547"/>
                  <a:pt x="822" y="328"/>
                </a:cubicBezTo>
                <a:cubicBezTo>
                  <a:pt x="703" y="227"/>
                  <a:pt x="603" y="117"/>
                  <a:pt x="50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12">
            <a:extLst>
              <a:ext uri="{FF2B5EF4-FFF2-40B4-BE49-F238E27FC236}">
                <a16:creationId xmlns:a16="http://schemas.microsoft.com/office/drawing/2014/main" id="{56E07AF6-DF1F-B34D-8699-51535FB94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900" y="6860313"/>
            <a:ext cx="864527" cy="901512"/>
          </a:xfrm>
          <a:custGeom>
            <a:avLst/>
            <a:gdLst>
              <a:gd name="T0" fmla="*/ 320 w 823"/>
              <a:gd name="T1" fmla="*/ 0 h 858"/>
              <a:gd name="T2" fmla="*/ 320 w 823"/>
              <a:gd name="T3" fmla="*/ 0 h 858"/>
              <a:gd name="T4" fmla="*/ 0 w 823"/>
              <a:gd name="T5" fmla="*/ 328 h 858"/>
              <a:gd name="T6" fmla="*/ 822 w 823"/>
              <a:gd name="T7" fmla="*/ 857 h 858"/>
              <a:gd name="T8" fmla="*/ 320 w 823"/>
              <a:gd name="T9" fmla="*/ 0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3" h="858">
                <a:moveTo>
                  <a:pt x="320" y="0"/>
                </a:moveTo>
                <a:lnTo>
                  <a:pt x="320" y="0"/>
                </a:lnTo>
                <a:cubicBezTo>
                  <a:pt x="219" y="117"/>
                  <a:pt x="110" y="227"/>
                  <a:pt x="0" y="328"/>
                </a:cubicBezTo>
                <a:cubicBezTo>
                  <a:pt x="238" y="547"/>
                  <a:pt x="521" y="720"/>
                  <a:pt x="822" y="857"/>
                </a:cubicBezTo>
                <a:cubicBezTo>
                  <a:pt x="694" y="538"/>
                  <a:pt x="530" y="255"/>
                  <a:pt x="320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3">
            <a:extLst>
              <a:ext uri="{FF2B5EF4-FFF2-40B4-BE49-F238E27FC236}">
                <a16:creationId xmlns:a16="http://schemas.microsoft.com/office/drawing/2014/main" id="{E5C7EC90-33B4-6D48-B6B8-3A8B46123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409" y="6513575"/>
            <a:ext cx="670357" cy="688850"/>
          </a:xfrm>
          <a:custGeom>
            <a:avLst/>
            <a:gdLst>
              <a:gd name="T0" fmla="*/ 319 w 640"/>
              <a:gd name="T1" fmla="*/ 0 h 658"/>
              <a:gd name="T2" fmla="*/ 319 w 640"/>
              <a:gd name="T3" fmla="*/ 0 h 658"/>
              <a:gd name="T4" fmla="*/ 0 w 640"/>
              <a:gd name="T5" fmla="*/ 329 h 658"/>
              <a:gd name="T6" fmla="*/ 319 w 640"/>
              <a:gd name="T7" fmla="*/ 657 h 658"/>
              <a:gd name="T8" fmla="*/ 639 w 640"/>
              <a:gd name="T9" fmla="*/ 329 h 658"/>
              <a:gd name="T10" fmla="*/ 319 w 640"/>
              <a:gd name="T11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0" h="658">
                <a:moveTo>
                  <a:pt x="319" y="0"/>
                </a:moveTo>
                <a:lnTo>
                  <a:pt x="319" y="0"/>
                </a:lnTo>
                <a:cubicBezTo>
                  <a:pt x="200" y="101"/>
                  <a:pt x="100" y="210"/>
                  <a:pt x="0" y="329"/>
                </a:cubicBezTo>
                <a:cubicBezTo>
                  <a:pt x="100" y="446"/>
                  <a:pt x="200" y="556"/>
                  <a:pt x="319" y="657"/>
                </a:cubicBezTo>
                <a:cubicBezTo>
                  <a:pt x="429" y="556"/>
                  <a:pt x="538" y="446"/>
                  <a:pt x="639" y="329"/>
                </a:cubicBezTo>
                <a:cubicBezTo>
                  <a:pt x="538" y="210"/>
                  <a:pt x="429" y="101"/>
                  <a:pt x="31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44">
            <a:extLst>
              <a:ext uri="{FF2B5EF4-FFF2-40B4-BE49-F238E27FC236}">
                <a16:creationId xmlns:a16="http://schemas.microsoft.com/office/drawing/2014/main" id="{9EFD38AA-5599-934D-979F-9C3DC018F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69" y="2801191"/>
            <a:ext cx="698093" cy="661108"/>
          </a:xfrm>
          <a:custGeom>
            <a:avLst/>
            <a:gdLst>
              <a:gd name="T0" fmla="*/ 566 w 667"/>
              <a:gd name="T1" fmla="*/ 630 h 631"/>
              <a:gd name="T2" fmla="*/ 566 w 667"/>
              <a:gd name="T3" fmla="*/ 630 h 631"/>
              <a:gd name="T4" fmla="*/ 91 w 667"/>
              <a:gd name="T5" fmla="*/ 630 h 631"/>
              <a:gd name="T6" fmla="*/ 0 w 667"/>
              <a:gd name="T7" fmla="*/ 539 h 631"/>
              <a:gd name="T8" fmla="*/ 0 w 667"/>
              <a:gd name="T9" fmla="*/ 91 h 631"/>
              <a:gd name="T10" fmla="*/ 91 w 667"/>
              <a:gd name="T11" fmla="*/ 0 h 631"/>
              <a:gd name="T12" fmla="*/ 136 w 667"/>
              <a:gd name="T13" fmla="*/ 0 h 631"/>
              <a:gd name="T14" fmla="*/ 136 w 667"/>
              <a:gd name="T15" fmla="*/ 55 h 631"/>
              <a:gd name="T16" fmla="*/ 91 w 667"/>
              <a:gd name="T17" fmla="*/ 55 h 631"/>
              <a:gd name="T18" fmla="*/ 54 w 667"/>
              <a:gd name="T19" fmla="*/ 91 h 631"/>
              <a:gd name="T20" fmla="*/ 54 w 667"/>
              <a:gd name="T21" fmla="*/ 539 h 631"/>
              <a:gd name="T22" fmla="*/ 91 w 667"/>
              <a:gd name="T23" fmla="*/ 575 h 631"/>
              <a:gd name="T24" fmla="*/ 566 w 667"/>
              <a:gd name="T25" fmla="*/ 575 h 631"/>
              <a:gd name="T26" fmla="*/ 602 w 667"/>
              <a:gd name="T27" fmla="*/ 539 h 631"/>
              <a:gd name="T28" fmla="*/ 602 w 667"/>
              <a:gd name="T29" fmla="*/ 91 h 631"/>
              <a:gd name="T30" fmla="*/ 566 w 667"/>
              <a:gd name="T31" fmla="*/ 55 h 631"/>
              <a:gd name="T32" fmla="*/ 520 w 667"/>
              <a:gd name="T33" fmla="*/ 55 h 631"/>
              <a:gd name="T34" fmla="*/ 520 w 667"/>
              <a:gd name="T35" fmla="*/ 0 h 631"/>
              <a:gd name="T36" fmla="*/ 566 w 667"/>
              <a:gd name="T37" fmla="*/ 0 h 631"/>
              <a:gd name="T38" fmla="*/ 666 w 667"/>
              <a:gd name="T39" fmla="*/ 91 h 631"/>
              <a:gd name="T40" fmla="*/ 666 w 667"/>
              <a:gd name="T41" fmla="*/ 539 h 631"/>
              <a:gd name="T42" fmla="*/ 566 w 667"/>
              <a:gd name="T43" fmla="*/ 630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67" h="631">
                <a:moveTo>
                  <a:pt x="566" y="630"/>
                </a:moveTo>
                <a:lnTo>
                  <a:pt x="566" y="630"/>
                </a:lnTo>
                <a:cubicBezTo>
                  <a:pt x="91" y="630"/>
                  <a:pt x="91" y="630"/>
                  <a:pt x="91" y="630"/>
                </a:cubicBezTo>
                <a:cubicBezTo>
                  <a:pt x="45" y="630"/>
                  <a:pt x="0" y="584"/>
                  <a:pt x="0" y="539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36"/>
                  <a:pt x="45" y="0"/>
                  <a:pt x="91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36" y="55"/>
                  <a:pt x="136" y="55"/>
                  <a:pt x="136" y="55"/>
                </a:cubicBezTo>
                <a:cubicBezTo>
                  <a:pt x="91" y="55"/>
                  <a:pt x="91" y="55"/>
                  <a:pt x="91" y="55"/>
                </a:cubicBezTo>
                <a:cubicBezTo>
                  <a:pt x="73" y="55"/>
                  <a:pt x="54" y="73"/>
                  <a:pt x="54" y="91"/>
                </a:cubicBezTo>
                <a:cubicBezTo>
                  <a:pt x="54" y="539"/>
                  <a:pt x="54" y="539"/>
                  <a:pt x="54" y="539"/>
                </a:cubicBezTo>
                <a:cubicBezTo>
                  <a:pt x="54" y="557"/>
                  <a:pt x="73" y="575"/>
                  <a:pt x="91" y="575"/>
                </a:cubicBezTo>
                <a:cubicBezTo>
                  <a:pt x="566" y="575"/>
                  <a:pt x="566" y="575"/>
                  <a:pt x="566" y="575"/>
                </a:cubicBezTo>
                <a:cubicBezTo>
                  <a:pt x="584" y="575"/>
                  <a:pt x="602" y="557"/>
                  <a:pt x="602" y="539"/>
                </a:cubicBezTo>
                <a:cubicBezTo>
                  <a:pt x="602" y="91"/>
                  <a:pt x="602" y="91"/>
                  <a:pt x="602" y="91"/>
                </a:cubicBezTo>
                <a:cubicBezTo>
                  <a:pt x="602" y="73"/>
                  <a:pt x="584" y="55"/>
                  <a:pt x="566" y="55"/>
                </a:cubicBezTo>
                <a:cubicBezTo>
                  <a:pt x="520" y="55"/>
                  <a:pt x="520" y="55"/>
                  <a:pt x="520" y="55"/>
                </a:cubicBezTo>
                <a:cubicBezTo>
                  <a:pt x="520" y="0"/>
                  <a:pt x="520" y="0"/>
                  <a:pt x="520" y="0"/>
                </a:cubicBezTo>
                <a:cubicBezTo>
                  <a:pt x="566" y="0"/>
                  <a:pt x="566" y="0"/>
                  <a:pt x="566" y="0"/>
                </a:cubicBezTo>
                <a:cubicBezTo>
                  <a:pt x="621" y="0"/>
                  <a:pt x="666" y="36"/>
                  <a:pt x="666" y="91"/>
                </a:cubicBezTo>
                <a:cubicBezTo>
                  <a:pt x="666" y="539"/>
                  <a:pt x="666" y="539"/>
                  <a:pt x="666" y="539"/>
                </a:cubicBezTo>
                <a:cubicBezTo>
                  <a:pt x="666" y="584"/>
                  <a:pt x="621" y="630"/>
                  <a:pt x="566" y="6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45">
            <a:extLst>
              <a:ext uri="{FF2B5EF4-FFF2-40B4-BE49-F238E27FC236}">
                <a16:creationId xmlns:a16="http://schemas.microsoft.com/office/drawing/2014/main" id="{9537B52C-5418-3D41-B04D-ABE94860F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263" y="2704104"/>
            <a:ext cx="300506" cy="55478"/>
          </a:xfrm>
          <a:custGeom>
            <a:avLst/>
            <a:gdLst>
              <a:gd name="T0" fmla="*/ 284 w 285"/>
              <a:gd name="T1" fmla="*/ 54 h 55"/>
              <a:gd name="T2" fmla="*/ 0 w 285"/>
              <a:gd name="T3" fmla="*/ 54 h 55"/>
              <a:gd name="T4" fmla="*/ 0 w 285"/>
              <a:gd name="T5" fmla="*/ 0 h 55"/>
              <a:gd name="T6" fmla="*/ 284 w 285"/>
              <a:gd name="T7" fmla="*/ 0 h 55"/>
              <a:gd name="T8" fmla="*/ 284 w 285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" h="55">
                <a:moveTo>
                  <a:pt x="284" y="54"/>
                </a:moveTo>
                <a:lnTo>
                  <a:pt x="0" y="54"/>
                </a:lnTo>
                <a:lnTo>
                  <a:pt x="0" y="0"/>
                </a:lnTo>
                <a:lnTo>
                  <a:pt x="284" y="0"/>
                </a:lnTo>
                <a:lnTo>
                  <a:pt x="284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46">
            <a:extLst>
              <a:ext uri="{FF2B5EF4-FFF2-40B4-BE49-F238E27FC236}">
                <a16:creationId xmlns:a16="http://schemas.microsoft.com/office/drawing/2014/main" id="{7F99D46C-F35C-324F-A8B0-1E5296436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189" y="2704104"/>
            <a:ext cx="203418" cy="161812"/>
          </a:xfrm>
          <a:custGeom>
            <a:avLst/>
            <a:gdLst>
              <a:gd name="T0" fmla="*/ 46 w 193"/>
              <a:gd name="T1" fmla="*/ 136 h 156"/>
              <a:gd name="T2" fmla="*/ 46 w 193"/>
              <a:gd name="T3" fmla="*/ 136 h 156"/>
              <a:gd name="T4" fmla="*/ 0 w 193"/>
              <a:gd name="T5" fmla="*/ 100 h 156"/>
              <a:gd name="T6" fmla="*/ 91 w 193"/>
              <a:gd name="T7" fmla="*/ 9 h 156"/>
              <a:gd name="T8" fmla="*/ 119 w 193"/>
              <a:gd name="T9" fmla="*/ 0 h 156"/>
              <a:gd name="T10" fmla="*/ 137 w 193"/>
              <a:gd name="T11" fmla="*/ 18 h 156"/>
              <a:gd name="T12" fmla="*/ 183 w 193"/>
              <a:gd name="T13" fmla="*/ 109 h 156"/>
              <a:gd name="T14" fmla="*/ 164 w 193"/>
              <a:gd name="T15" fmla="*/ 146 h 156"/>
              <a:gd name="T16" fmla="*/ 128 w 193"/>
              <a:gd name="T17" fmla="*/ 127 h 156"/>
              <a:gd name="T18" fmla="*/ 100 w 193"/>
              <a:gd name="T19" fmla="*/ 73 h 156"/>
              <a:gd name="T20" fmla="*/ 46 w 193"/>
              <a:gd name="T21" fmla="*/ 136 h 156"/>
              <a:gd name="T22" fmla="*/ 128 w 193"/>
              <a:gd name="T23" fmla="*/ 45 h 156"/>
              <a:gd name="T24" fmla="*/ 128 w 193"/>
              <a:gd name="T25" fmla="*/ 45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3" h="156">
                <a:moveTo>
                  <a:pt x="46" y="136"/>
                </a:moveTo>
                <a:lnTo>
                  <a:pt x="46" y="136"/>
                </a:lnTo>
                <a:cubicBezTo>
                  <a:pt x="0" y="100"/>
                  <a:pt x="0" y="100"/>
                  <a:pt x="0" y="100"/>
                </a:cubicBezTo>
                <a:cubicBezTo>
                  <a:pt x="91" y="9"/>
                  <a:pt x="91" y="9"/>
                  <a:pt x="91" y="9"/>
                </a:cubicBezTo>
                <a:cubicBezTo>
                  <a:pt x="91" y="0"/>
                  <a:pt x="110" y="0"/>
                  <a:pt x="119" y="0"/>
                </a:cubicBezTo>
                <a:cubicBezTo>
                  <a:pt x="128" y="0"/>
                  <a:pt x="137" y="9"/>
                  <a:pt x="137" y="18"/>
                </a:cubicBezTo>
                <a:cubicBezTo>
                  <a:pt x="183" y="109"/>
                  <a:pt x="183" y="109"/>
                  <a:pt x="183" y="109"/>
                </a:cubicBezTo>
                <a:cubicBezTo>
                  <a:pt x="192" y="118"/>
                  <a:pt x="183" y="136"/>
                  <a:pt x="164" y="146"/>
                </a:cubicBezTo>
                <a:cubicBezTo>
                  <a:pt x="155" y="155"/>
                  <a:pt x="137" y="146"/>
                  <a:pt x="128" y="127"/>
                </a:cubicBezTo>
                <a:cubicBezTo>
                  <a:pt x="100" y="73"/>
                  <a:pt x="100" y="73"/>
                  <a:pt x="100" y="73"/>
                </a:cubicBezTo>
                <a:lnTo>
                  <a:pt x="46" y="136"/>
                </a:lnTo>
                <a:close/>
                <a:moveTo>
                  <a:pt x="128" y="45"/>
                </a:moveTo>
                <a:lnTo>
                  <a:pt x="128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47">
            <a:extLst>
              <a:ext uri="{FF2B5EF4-FFF2-40B4-BE49-F238E27FC236}">
                <a16:creationId xmlns:a16="http://schemas.microsoft.com/office/drawing/2014/main" id="{88699083-4372-D348-8F20-0C6F0C51B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597" y="2787320"/>
            <a:ext cx="268142" cy="189550"/>
          </a:xfrm>
          <a:custGeom>
            <a:avLst/>
            <a:gdLst>
              <a:gd name="T0" fmla="*/ 110 w 257"/>
              <a:gd name="T1" fmla="*/ 182 h 183"/>
              <a:gd name="T2" fmla="*/ 110 w 257"/>
              <a:gd name="T3" fmla="*/ 182 h 183"/>
              <a:gd name="T4" fmla="*/ 100 w 257"/>
              <a:gd name="T5" fmla="*/ 182 h 183"/>
              <a:gd name="T6" fmla="*/ 73 w 257"/>
              <a:gd name="T7" fmla="*/ 173 h 183"/>
              <a:gd name="T8" fmla="*/ 0 w 257"/>
              <a:gd name="T9" fmla="*/ 91 h 183"/>
              <a:gd name="T10" fmla="*/ 73 w 257"/>
              <a:gd name="T11" fmla="*/ 18 h 183"/>
              <a:gd name="T12" fmla="*/ 119 w 257"/>
              <a:gd name="T13" fmla="*/ 54 h 183"/>
              <a:gd name="T14" fmla="*/ 82 w 257"/>
              <a:gd name="T15" fmla="*/ 91 h 183"/>
              <a:gd name="T16" fmla="*/ 110 w 257"/>
              <a:gd name="T17" fmla="*/ 127 h 183"/>
              <a:gd name="T18" fmla="*/ 201 w 257"/>
              <a:gd name="T19" fmla="*/ 18 h 183"/>
              <a:gd name="T20" fmla="*/ 246 w 257"/>
              <a:gd name="T21" fmla="*/ 18 h 183"/>
              <a:gd name="T22" fmla="*/ 246 w 257"/>
              <a:gd name="T23" fmla="*/ 54 h 183"/>
              <a:gd name="T24" fmla="*/ 146 w 257"/>
              <a:gd name="T25" fmla="*/ 173 h 183"/>
              <a:gd name="T26" fmla="*/ 110 w 257"/>
              <a:gd name="T27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7" h="183">
                <a:moveTo>
                  <a:pt x="110" y="182"/>
                </a:moveTo>
                <a:lnTo>
                  <a:pt x="110" y="182"/>
                </a:lnTo>
                <a:cubicBezTo>
                  <a:pt x="100" y="182"/>
                  <a:pt x="100" y="182"/>
                  <a:pt x="100" y="182"/>
                </a:cubicBezTo>
                <a:cubicBezTo>
                  <a:pt x="91" y="182"/>
                  <a:pt x="82" y="182"/>
                  <a:pt x="73" y="173"/>
                </a:cubicBezTo>
                <a:cubicBezTo>
                  <a:pt x="0" y="91"/>
                  <a:pt x="0" y="91"/>
                  <a:pt x="0" y="91"/>
                </a:cubicBezTo>
                <a:cubicBezTo>
                  <a:pt x="73" y="18"/>
                  <a:pt x="73" y="18"/>
                  <a:pt x="73" y="18"/>
                </a:cubicBezTo>
                <a:cubicBezTo>
                  <a:pt x="119" y="54"/>
                  <a:pt x="119" y="54"/>
                  <a:pt x="119" y="54"/>
                </a:cubicBezTo>
                <a:cubicBezTo>
                  <a:pt x="82" y="91"/>
                  <a:pt x="82" y="91"/>
                  <a:pt x="82" y="91"/>
                </a:cubicBezTo>
                <a:cubicBezTo>
                  <a:pt x="110" y="127"/>
                  <a:pt x="110" y="127"/>
                  <a:pt x="110" y="127"/>
                </a:cubicBezTo>
                <a:cubicBezTo>
                  <a:pt x="201" y="18"/>
                  <a:pt x="201" y="18"/>
                  <a:pt x="201" y="18"/>
                </a:cubicBezTo>
                <a:cubicBezTo>
                  <a:pt x="219" y="9"/>
                  <a:pt x="237" y="0"/>
                  <a:pt x="246" y="18"/>
                </a:cubicBezTo>
                <a:cubicBezTo>
                  <a:pt x="256" y="27"/>
                  <a:pt x="256" y="45"/>
                  <a:pt x="246" y="54"/>
                </a:cubicBezTo>
                <a:cubicBezTo>
                  <a:pt x="146" y="173"/>
                  <a:pt x="146" y="173"/>
                  <a:pt x="146" y="173"/>
                </a:cubicBezTo>
                <a:cubicBezTo>
                  <a:pt x="137" y="182"/>
                  <a:pt x="119" y="182"/>
                  <a:pt x="110" y="1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48">
            <a:extLst>
              <a:ext uri="{FF2B5EF4-FFF2-40B4-BE49-F238E27FC236}">
                <a16:creationId xmlns:a16="http://schemas.microsoft.com/office/drawing/2014/main" id="{616E3C05-EB40-D14E-A723-F10D0D6F2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046" y="2704104"/>
            <a:ext cx="194172" cy="161812"/>
          </a:xfrm>
          <a:custGeom>
            <a:avLst/>
            <a:gdLst>
              <a:gd name="T0" fmla="*/ 146 w 184"/>
              <a:gd name="T1" fmla="*/ 136 h 156"/>
              <a:gd name="T2" fmla="*/ 146 w 184"/>
              <a:gd name="T3" fmla="*/ 136 h 156"/>
              <a:gd name="T4" fmla="*/ 183 w 184"/>
              <a:gd name="T5" fmla="*/ 100 h 156"/>
              <a:gd name="T6" fmla="*/ 101 w 184"/>
              <a:gd name="T7" fmla="*/ 9 h 156"/>
              <a:gd name="T8" fmla="*/ 73 w 184"/>
              <a:gd name="T9" fmla="*/ 0 h 156"/>
              <a:gd name="T10" fmla="*/ 46 w 184"/>
              <a:gd name="T11" fmla="*/ 18 h 156"/>
              <a:gd name="T12" fmla="*/ 9 w 184"/>
              <a:gd name="T13" fmla="*/ 109 h 156"/>
              <a:gd name="T14" fmla="*/ 18 w 184"/>
              <a:gd name="T15" fmla="*/ 146 h 156"/>
              <a:gd name="T16" fmla="*/ 55 w 184"/>
              <a:gd name="T17" fmla="*/ 127 h 156"/>
              <a:gd name="T18" fmla="*/ 82 w 184"/>
              <a:gd name="T19" fmla="*/ 73 h 156"/>
              <a:gd name="T20" fmla="*/ 146 w 184"/>
              <a:gd name="T21" fmla="*/ 136 h 156"/>
              <a:gd name="T22" fmla="*/ 55 w 184"/>
              <a:gd name="T23" fmla="*/ 45 h 156"/>
              <a:gd name="T24" fmla="*/ 55 w 184"/>
              <a:gd name="T25" fmla="*/ 45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4" h="156">
                <a:moveTo>
                  <a:pt x="146" y="136"/>
                </a:moveTo>
                <a:lnTo>
                  <a:pt x="146" y="136"/>
                </a:lnTo>
                <a:cubicBezTo>
                  <a:pt x="183" y="100"/>
                  <a:pt x="183" y="100"/>
                  <a:pt x="183" y="100"/>
                </a:cubicBezTo>
                <a:cubicBezTo>
                  <a:pt x="101" y="9"/>
                  <a:pt x="101" y="9"/>
                  <a:pt x="101" y="9"/>
                </a:cubicBezTo>
                <a:cubicBezTo>
                  <a:pt x="91" y="0"/>
                  <a:pt x="82" y="0"/>
                  <a:pt x="73" y="0"/>
                </a:cubicBezTo>
                <a:cubicBezTo>
                  <a:pt x="64" y="0"/>
                  <a:pt x="55" y="9"/>
                  <a:pt x="46" y="18"/>
                </a:cubicBezTo>
                <a:cubicBezTo>
                  <a:pt x="9" y="109"/>
                  <a:pt x="9" y="109"/>
                  <a:pt x="9" y="109"/>
                </a:cubicBezTo>
                <a:cubicBezTo>
                  <a:pt x="0" y="118"/>
                  <a:pt x="9" y="136"/>
                  <a:pt x="18" y="146"/>
                </a:cubicBezTo>
                <a:cubicBezTo>
                  <a:pt x="37" y="155"/>
                  <a:pt x="55" y="146"/>
                  <a:pt x="55" y="127"/>
                </a:cubicBezTo>
                <a:cubicBezTo>
                  <a:pt x="82" y="73"/>
                  <a:pt x="82" y="73"/>
                  <a:pt x="82" y="73"/>
                </a:cubicBezTo>
                <a:lnTo>
                  <a:pt x="146" y="136"/>
                </a:lnTo>
                <a:close/>
                <a:moveTo>
                  <a:pt x="55" y="45"/>
                </a:moveTo>
                <a:lnTo>
                  <a:pt x="55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49">
            <a:extLst>
              <a:ext uri="{FF2B5EF4-FFF2-40B4-BE49-F238E27FC236}">
                <a16:creationId xmlns:a16="http://schemas.microsoft.com/office/drawing/2014/main" id="{C8773E56-9007-4042-8CC2-22207306F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046" y="2787320"/>
            <a:ext cx="277389" cy="189550"/>
          </a:xfrm>
          <a:custGeom>
            <a:avLst/>
            <a:gdLst>
              <a:gd name="T0" fmla="*/ 155 w 266"/>
              <a:gd name="T1" fmla="*/ 182 h 183"/>
              <a:gd name="T2" fmla="*/ 155 w 266"/>
              <a:gd name="T3" fmla="*/ 182 h 183"/>
              <a:gd name="T4" fmla="*/ 155 w 266"/>
              <a:gd name="T5" fmla="*/ 182 h 183"/>
              <a:gd name="T6" fmla="*/ 192 w 266"/>
              <a:gd name="T7" fmla="*/ 173 h 183"/>
              <a:gd name="T8" fmla="*/ 265 w 266"/>
              <a:gd name="T9" fmla="*/ 91 h 183"/>
              <a:gd name="T10" fmla="*/ 183 w 266"/>
              <a:gd name="T11" fmla="*/ 18 h 183"/>
              <a:gd name="T12" fmla="*/ 146 w 266"/>
              <a:gd name="T13" fmla="*/ 54 h 183"/>
              <a:gd name="T14" fmla="*/ 183 w 266"/>
              <a:gd name="T15" fmla="*/ 91 h 183"/>
              <a:gd name="T16" fmla="*/ 155 w 266"/>
              <a:gd name="T17" fmla="*/ 127 h 183"/>
              <a:gd name="T18" fmla="*/ 55 w 266"/>
              <a:gd name="T19" fmla="*/ 18 h 183"/>
              <a:gd name="T20" fmla="*/ 18 w 266"/>
              <a:gd name="T21" fmla="*/ 18 h 183"/>
              <a:gd name="T22" fmla="*/ 9 w 266"/>
              <a:gd name="T23" fmla="*/ 54 h 183"/>
              <a:gd name="T24" fmla="*/ 119 w 266"/>
              <a:gd name="T25" fmla="*/ 173 h 183"/>
              <a:gd name="T26" fmla="*/ 155 w 266"/>
              <a:gd name="T27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6" h="183">
                <a:moveTo>
                  <a:pt x="155" y="182"/>
                </a:moveTo>
                <a:lnTo>
                  <a:pt x="155" y="182"/>
                </a:lnTo>
                <a:lnTo>
                  <a:pt x="155" y="182"/>
                </a:lnTo>
                <a:cubicBezTo>
                  <a:pt x="174" y="182"/>
                  <a:pt x="183" y="182"/>
                  <a:pt x="192" y="173"/>
                </a:cubicBezTo>
                <a:cubicBezTo>
                  <a:pt x="265" y="91"/>
                  <a:pt x="265" y="91"/>
                  <a:pt x="265" y="91"/>
                </a:cubicBezTo>
                <a:cubicBezTo>
                  <a:pt x="183" y="18"/>
                  <a:pt x="183" y="18"/>
                  <a:pt x="183" y="18"/>
                </a:cubicBezTo>
                <a:cubicBezTo>
                  <a:pt x="146" y="54"/>
                  <a:pt x="146" y="54"/>
                  <a:pt x="146" y="54"/>
                </a:cubicBezTo>
                <a:cubicBezTo>
                  <a:pt x="183" y="91"/>
                  <a:pt x="183" y="91"/>
                  <a:pt x="183" y="91"/>
                </a:cubicBezTo>
                <a:cubicBezTo>
                  <a:pt x="155" y="127"/>
                  <a:pt x="155" y="127"/>
                  <a:pt x="155" y="127"/>
                </a:cubicBezTo>
                <a:cubicBezTo>
                  <a:pt x="55" y="18"/>
                  <a:pt x="55" y="18"/>
                  <a:pt x="55" y="18"/>
                </a:cubicBezTo>
                <a:cubicBezTo>
                  <a:pt x="46" y="9"/>
                  <a:pt x="27" y="0"/>
                  <a:pt x="18" y="18"/>
                </a:cubicBezTo>
                <a:cubicBezTo>
                  <a:pt x="0" y="27"/>
                  <a:pt x="0" y="45"/>
                  <a:pt x="9" y="54"/>
                </a:cubicBezTo>
                <a:cubicBezTo>
                  <a:pt x="119" y="173"/>
                  <a:pt x="119" y="173"/>
                  <a:pt x="119" y="173"/>
                </a:cubicBezTo>
                <a:cubicBezTo>
                  <a:pt x="128" y="182"/>
                  <a:pt x="137" y="182"/>
                  <a:pt x="155" y="1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50">
            <a:extLst>
              <a:ext uri="{FF2B5EF4-FFF2-40B4-BE49-F238E27FC236}">
                <a16:creationId xmlns:a16="http://schemas.microsoft.com/office/drawing/2014/main" id="{2F94FB16-D2B9-7D48-A193-F6634E360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9666" y="3069334"/>
            <a:ext cx="143319" cy="46231"/>
          </a:xfrm>
          <a:custGeom>
            <a:avLst/>
            <a:gdLst>
              <a:gd name="T0" fmla="*/ 0 w 138"/>
              <a:gd name="T1" fmla="*/ 27 h 46"/>
              <a:gd name="T2" fmla="*/ 0 w 138"/>
              <a:gd name="T3" fmla="*/ 27 h 46"/>
              <a:gd name="T4" fmla="*/ 0 w 138"/>
              <a:gd name="T5" fmla="*/ 27 h 46"/>
              <a:gd name="T6" fmla="*/ 18 w 138"/>
              <a:gd name="T7" fmla="*/ 0 h 46"/>
              <a:gd name="T8" fmla="*/ 109 w 138"/>
              <a:gd name="T9" fmla="*/ 0 h 46"/>
              <a:gd name="T10" fmla="*/ 137 w 138"/>
              <a:gd name="T11" fmla="*/ 27 h 46"/>
              <a:gd name="T12" fmla="*/ 109 w 138"/>
              <a:gd name="T13" fmla="*/ 45 h 46"/>
              <a:gd name="T14" fmla="*/ 18 w 138"/>
              <a:gd name="T15" fmla="*/ 45 h 46"/>
              <a:gd name="T16" fmla="*/ 0 w 138"/>
              <a:gd name="T17" fmla="*/ 2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8" h="46">
                <a:moveTo>
                  <a:pt x="0" y="27"/>
                </a:moveTo>
                <a:lnTo>
                  <a:pt x="0" y="27"/>
                </a:lnTo>
                <a:lnTo>
                  <a:pt x="0" y="27"/>
                </a:lnTo>
                <a:cubicBezTo>
                  <a:pt x="0" y="9"/>
                  <a:pt x="9" y="0"/>
                  <a:pt x="18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28" y="0"/>
                  <a:pt x="137" y="9"/>
                  <a:pt x="137" y="27"/>
                </a:cubicBezTo>
                <a:cubicBezTo>
                  <a:pt x="137" y="36"/>
                  <a:pt x="128" y="45"/>
                  <a:pt x="109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51">
            <a:extLst>
              <a:ext uri="{FF2B5EF4-FFF2-40B4-BE49-F238E27FC236}">
                <a16:creationId xmlns:a16="http://schemas.microsoft.com/office/drawing/2014/main" id="{4F16248A-F47C-BF4A-BAD6-54F69813C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843" y="3087826"/>
            <a:ext cx="50853" cy="346734"/>
          </a:xfrm>
          <a:custGeom>
            <a:avLst/>
            <a:gdLst>
              <a:gd name="T0" fmla="*/ 46 w 47"/>
              <a:gd name="T1" fmla="*/ 329 h 330"/>
              <a:gd name="T2" fmla="*/ 46 w 47"/>
              <a:gd name="T3" fmla="*/ 329 h 330"/>
              <a:gd name="T4" fmla="*/ 0 w 47"/>
              <a:gd name="T5" fmla="*/ 329 h 330"/>
              <a:gd name="T6" fmla="*/ 0 w 47"/>
              <a:gd name="T7" fmla="*/ 18 h 330"/>
              <a:gd name="T8" fmla="*/ 27 w 47"/>
              <a:gd name="T9" fmla="*/ 0 h 330"/>
              <a:gd name="T10" fmla="*/ 46 w 47"/>
              <a:gd name="T11" fmla="*/ 18 h 330"/>
              <a:gd name="T12" fmla="*/ 46 w 47"/>
              <a:gd name="T13" fmla="*/ 329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30">
                <a:moveTo>
                  <a:pt x="46" y="329"/>
                </a:moveTo>
                <a:lnTo>
                  <a:pt x="46" y="329"/>
                </a:lnTo>
                <a:cubicBezTo>
                  <a:pt x="0" y="329"/>
                  <a:pt x="0" y="329"/>
                  <a:pt x="0" y="32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37" y="0"/>
                  <a:pt x="46" y="9"/>
                  <a:pt x="46" y="18"/>
                </a:cubicBezTo>
                <a:lnTo>
                  <a:pt x="46" y="3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52">
            <a:extLst>
              <a:ext uri="{FF2B5EF4-FFF2-40B4-BE49-F238E27FC236}">
                <a16:creationId xmlns:a16="http://schemas.microsoft.com/office/drawing/2014/main" id="{2D05C897-7E92-3944-8B7C-1FA35FEF2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8959" y="2944507"/>
            <a:ext cx="249650" cy="277389"/>
          </a:xfrm>
          <a:custGeom>
            <a:avLst/>
            <a:gdLst>
              <a:gd name="T0" fmla="*/ 9 w 238"/>
              <a:gd name="T1" fmla="*/ 256 h 266"/>
              <a:gd name="T2" fmla="*/ 9 w 238"/>
              <a:gd name="T3" fmla="*/ 256 h 266"/>
              <a:gd name="T4" fmla="*/ 9 w 238"/>
              <a:gd name="T5" fmla="*/ 256 h 266"/>
              <a:gd name="T6" fmla="*/ 9 w 238"/>
              <a:gd name="T7" fmla="*/ 228 h 266"/>
              <a:gd name="T8" fmla="*/ 201 w 238"/>
              <a:gd name="T9" fmla="*/ 9 h 266"/>
              <a:gd name="T10" fmla="*/ 228 w 238"/>
              <a:gd name="T11" fmla="*/ 9 h 266"/>
              <a:gd name="T12" fmla="*/ 228 w 238"/>
              <a:gd name="T13" fmla="*/ 45 h 266"/>
              <a:gd name="T14" fmla="*/ 46 w 238"/>
              <a:gd name="T15" fmla="*/ 256 h 266"/>
              <a:gd name="T16" fmla="*/ 9 w 238"/>
              <a:gd name="T17" fmla="*/ 256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8" h="266">
                <a:moveTo>
                  <a:pt x="9" y="256"/>
                </a:moveTo>
                <a:lnTo>
                  <a:pt x="9" y="256"/>
                </a:lnTo>
                <a:lnTo>
                  <a:pt x="9" y="256"/>
                </a:lnTo>
                <a:cubicBezTo>
                  <a:pt x="0" y="247"/>
                  <a:pt x="0" y="237"/>
                  <a:pt x="9" y="228"/>
                </a:cubicBezTo>
                <a:cubicBezTo>
                  <a:pt x="201" y="9"/>
                  <a:pt x="201" y="9"/>
                  <a:pt x="201" y="9"/>
                </a:cubicBezTo>
                <a:cubicBezTo>
                  <a:pt x="201" y="0"/>
                  <a:pt x="219" y="0"/>
                  <a:pt x="228" y="9"/>
                </a:cubicBezTo>
                <a:cubicBezTo>
                  <a:pt x="237" y="18"/>
                  <a:pt x="237" y="36"/>
                  <a:pt x="228" y="45"/>
                </a:cubicBezTo>
                <a:cubicBezTo>
                  <a:pt x="46" y="256"/>
                  <a:pt x="46" y="256"/>
                  <a:pt x="46" y="256"/>
                </a:cubicBezTo>
                <a:cubicBezTo>
                  <a:pt x="37" y="265"/>
                  <a:pt x="18" y="265"/>
                  <a:pt x="9" y="25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53">
            <a:extLst>
              <a:ext uri="{FF2B5EF4-FFF2-40B4-BE49-F238E27FC236}">
                <a16:creationId xmlns:a16="http://schemas.microsoft.com/office/drawing/2014/main" id="{C7A2FCEE-C07A-4446-BF3B-ADD0A6E9A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029" y="3097073"/>
            <a:ext cx="143319" cy="152562"/>
          </a:xfrm>
          <a:custGeom>
            <a:avLst/>
            <a:gdLst>
              <a:gd name="T0" fmla="*/ 73 w 138"/>
              <a:gd name="T1" fmla="*/ 146 h 147"/>
              <a:gd name="T2" fmla="*/ 73 w 138"/>
              <a:gd name="T3" fmla="*/ 146 h 147"/>
              <a:gd name="T4" fmla="*/ 0 w 138"/>
              <a:gd name="T5" fmla="*/ 73 h 147"/>
              <a:gd name="T6" fmla="*/ 73 w 138"/>
              <a:gd name="T7" fmla="*/ 0 h 147"/>
              <a:gd name="T8" fmla="*/ 137 w 138"/>
              <a:gd name="T9" fmla="*/ 73 h 147"/>
              <a:gd name="T10" fmla="*/ 73 w 138"/>
              <a:gd name="T11" fmla="*/ 146 h 147"/>
              <a:gd name="T12" fmla="*/ 73 w 138"/>
              <a:gd name="T13" fmla="*/ 46 h 147"/>
              <a:gd name="T14" fmla="*/ 73 w 138"/>
              <a:gd name="T15" fmla="*/ 46 h 147"/>
              <a:gd name="T16" fmla="*/ 36 w 138"/>
              <a:gd name="T17" fmla="*/ 73 h 147"/>
              <a:gd name="T18" fmla="*/ 73 w 138"/>
              <a:gd name="T19" fmla="*/ 101 h 147"/>
              <a:gd name="T20" fmla="*/ 100 w 138"/>
              <a:gd name="T21" fmla="*/ 73 h 147"/>
              <a:gd name="T22" fmla="*/ 73 w 138"/>
              <a:gd name="T23" fmla="*/ 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8" h="147">
                <a:moveTo>
                  <a:pt x="73" y="146"/>
                </a:moveTo>
                <a:lnTo>
                  <a:pt x="73" y="146"/>
                </a:lnTo>
                <a:cubicBezTo>
                  <a:pt x="27" y="146"/>
                  <a:pt x="0" y="110"/>
                  <a:pt x="0" y="73"/>
                </a:cubicBezTo>
                <a:cubicBezTo>
                  <a:pt x="0" y="37"/>
                  <a:pt x="27" y="0"/>
                  <a:pt x="73" y="0"/>
                </a:cubicBezTo>
                <a:cubicBezTo>
                  <a:pt x="109" y="0"/>
                  <a:pt x="137" y="37"/>
                  <a:pt x="137" y="73"/>
                </a:cubicBezTo>
                <a:cubicBezTo>
                  <a:pt x="137" y="110"/>
                  <a:pt x="109" y="146"/>
                  <a:pt x="73" y="146"/>
                </a:cubicBezTo>
                <a:close/>
                <a:moveTo>
                  <a:pt x="73" y="46"/>
                </a:moveTo>
                <a:lnTo>
                  <a:pt x="73" y="46"/>
                </a:lnTo>
                <a:cubicBezTo>
                  <a:pt x="55" y="46"/>
                  <a:pt x="36" y="55"/>
                  <a:pt x="36" y="73"/>
                </a:cubicBezTo>
                <a:cubicBezTo>
                  <a:pt x="36" y="91"/>
                  <a:pt x="55" y="101"/>
                  <a:pt x="73" y="101"/>
                </a:cubicBezTo>
                <a:cubicBezTo>
                  <a:pt x="82" y="101"/>
                  <a:pt x="100" y="91"/>
                  <a:pt x="100" y="73"/>
                </a:cubicBezTo>
                <a:cubicBezTo>
                  <a:pt x="100" y="55"/>
                  <a:pt x="82" y="46"/>
                  <a:pt x="73" y="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54">
            <a:extLst>
              <a:ext uri="{FF2B5EF4-FFF2-40B4-BE49-F238E27FC236}">
                <a16:creationId xmlns:a16="http://schemas.microsoft.com/office/drawing/2014/main" id="{12BB0FFC-B097-7E41-99DB-95B2CEF18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2728" y="2921393"/>
            <a:ext cx="152562" cy="147941"/>
          </a:xfrm>
          <a:custGeom>
            <a:avLst/>
            <a:gdLst>
              <a:gd name="T0" fmla="*/ 73 w 147"/>
              <a:gd name="T1" fmla="*/ 138 h 139"/>
              <a:gd name="T2" fmla="*/ 73 w 147"/>
              <a:gd name="T3" fmla="*/ 138 h 139"/>
              <a:gd name="T4" fmla="*/ 0 w 147"/>
              <a:gd name="T5" fmla="*/ 64 h 139"/>
              <a:gd name="T6" fmla="*/ 73 w 147"/>
              <a:gd name="T7" fmla="*/ 0 h 139"/>
              <a:gd name="T8" fmla="*/ 146 w 147"/>
              <a:gd name="T9" fmla="*/ 64 h 139"/>
              <a:gd name="T10" fmla="*/ 73 w 147"/>
              <a:gd name="T11" fmla="*/ 138 h 139"/>
              <a:gd name="T12" fmla="*/ 73 w 147"/>
              <a:gd name="T13" fmla="*/ 37 h 139"/>
              <a:gd name="T14" fmla="*/ 73 w 147"/>
              <a:gd name="T15" fmla="*/ 37 h 139"/>
              <a:gd name="T16" fmla="*/ 46 w 147"/>
              <a:gd name="T17" fmla="*/ 64 h 139"/>
              <a:gd name="T18" fmla="*/ 73 w 147"/>
              <a:gd name="T19" fmla="*/ 92 h 139"/>
              <a:gd name="T20" fmla="*/ 101 w 147"/>
              <a:gd name="T21" fmla="*/ 64 h 139"/>
              <a:gd name="T22" fmla="*/ 73 w 147"/>
              <a:gd name="T23" fmla="*/ 37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7" h="139">
                <a:moveTo>
                  <a:pt x="73" y="138"/>
                </a:moveTo>
                <a:lnTo>
                  <a:pt x="73" y="138"/>
                </a:lnTo>
                <a:cubicBezTo>
                  <a:pt x="37" y="138"/>
                  <a:pt x="0" y="110"/>
                  <a:pt x="0" y="64"/>
                </a:cubicBezTo>
                <a:cubicBezTo>
                  <a:pt x="0" y="28"/>
                  <a:pt x="37" y="0"/>
                  <a:pt x="73" y="0"/>
                </a:cubicBezTo>
                <a:cubicBezTo>
                  <a:pt x="119" y="0"/>
                  <a:pt x="146" y="28"/>
                  <a:pt x="146" y="64"/>
                </a:cubicBezTo>
                <a:cubicBezTo>
                  <a:pt x="146" y="110"/>
                  <a:pt x="119" y="138"/>
                  <a:pt x="73" y="138"/>
                </a:cubicBezTo>
                <a:close/>
                <a:moveTo>
                  <a:pt x="73" y="37"/>
                </a:moveTo>
                <a:lnTo>
                  <a:pt x="73" y="37"/>
                </a:lnTo>
                <a:cubicBezTo>
                  <a:pt x="64" y="37"/>
                  <a:pt x="46" y="55"/>
                  <a:pt x="46" y="64"/>
                </a:cubicBezTo>
                <a:cubicBezTo>
                  <a:pt x="46" y="83"/>
                  <a:pt x="64" y="92"/>
                  <a:pt x="73" y="92"/>
                </a:cubicBezTo>
                <a:cubicBezTo>
                  <a:pt x="92" y="92"/>
                  <a:pt x="101" y="83"/>
                  <a:pt x="101" y="64"/>
                </a:cubicBezTo>
                <a:cubicBezTo>
                  <a:pt x="101" y="55"/>
                  <a:pt x="92" y="37"/>
                  <a:pt x="73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55">
            <a:extLst>
              <a:ext uri="{FF2B5EF4-FFF2-40B4-BE49-F238E27FC236}">
                <a16:creationId xmlns:a16="http://schemas.microsoft.com/office/drawing/2014/main" id="{86E84BED-FAE3-EE4B-99C0-A4524CA9D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5640" y="2875162"/>
            <a:ext cx="27739" cy="46231"/>
          </a:xfrm>
          <a:custGeom>
            <a:avLst/>
            <a:gdLst>
              <a:gd name="T0" fmla="*/ 27 w 28"/>
              <a:gd name="T1" fmla="*/ 45 h 46"/>
              <a:gd name="T2" fmla="*/ 0 w 28"/>
              <a:gd name="T3" fmla="*/ 45 h 46"/>
              <a:gd name="T4" fmla="*/ 0 w 28"/>
              <a:gd name="T5" fmla="*/ 0 h 46"/>
              <a:gd name="T6" fmla="*/ 27 w 28"/>
              <a:gd name="T7" fmla="*/ 0 h 46"/>
              <a:gd name="T8" fmla="*/ 27 w 28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46">
                <a:moveTo>
                  <a:pt x="27" y="45"/>
                </a:moveTo>
                <a:lnTo>
                  <a:pt x="0" y="45"/>
                </a:lnTo>
                <a:lnTo>
                  <a:pt x="0" y="0"/>
                </a:lnTo>
                <a:lnTo>
                  <a:pt x="27" y="0"/>
                </a:lnTo>
                <a:lnTo>
                  <a:pt x="27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56">
            <a:extLst>
              <a:ext uri="{FF2B5EF4-FFF2-40B4-BE49-F238E27FC236}">
                <a16:creationId xmlns:a16="http://schemas.microsoft.com/office/drawing/2014/main" id="{4EEC3992-2861-D041-B816-2430F0638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5640" y="2972246"/>
            <a:ext cx="27739" cy="87841"/>
          </a:xfrm>
          <a:custGeom>
            <a:avLst/>
            <a:gdLst>
              <a:gd name="T0" fmla="*/ 27 w 28"/>
              <a:gd name="T1" fmla="*/ 82 h 83"/>
              <a:gd name="T2" fmla="*/ 0 w 28"/>
              <a:gd name="T3" fmla="*/ 82 h 83"/>
              <a:gd name="T4" fmla="*/ 0 w 28"/>
              <a:gd name="T5" fmla="*/ 0 h 83"/>
              <a:gd name="T6" fmla="*/ 27 w 28"/>
              <a:gd name="T7" fmla="*/ 0 h 83"/>
              <a:gd name="T8" fmla="*/ 27 w 28"/>
              <a:gd name="T9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83">
                <a:moveTo>
                  <a:pt x="27" y="82"/>
                </a:moveTo>
                <a:lnTo>
                  <a:pt x="0" y="82"/>
                </a:lnTo>
                <a:lnTo>
                  <a:pt x="0" y="0"/>
                </a:lnTo>
                <a:lnTo>
                  <a:pt x="27" y="0"/>
                </a:lnTo>
                <a:lnTo>
                  <a:pt x="27" y="8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57">
            <a:extLst>
              <a:ext uri="{FF2B5EF4-FFF2-40B4-BE49-F238E27FC236}">
                <a16:creationId xmlns:a16="http://schemas.microsoft.com/office/drawing/2014/main" id="{CDD1E3F3-2599-5045-B42A-E0EB2C9D4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5640" y="3106319"/>
            <a:ext cx="27739" cy="87838"/>
          </a:xfrm>
          <a:custGeom>
            <a:avLst/>
            <a:gdLst>
              <a:gd name="T0" fmla="*/ 27 w 28"/>
              <a:gd name="T1" fmla="*/ 82 h 83"/>
              <a:gd name="T2" fmla="*/ 0 w 28"/>
              <a:gd name="T3" fmla="*/ 82 h 83"/>
              <a:gd name="T4" fmla="*/ 0 w 28"/>
              <a:gd name="T5" fmla="*/ 0 h 83"/>
              <a:gd name="T6" fmla="*/ 27 w 28"/>
              <a:gd name="T7" fmla="*/ 0 h 83"/>
              <a:gd name="T8" fmla="*/ 27 w 28"/>
              <a:gd name="T9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83">
                <a:moveTo>
                  <a:pt x="27" y="82"/>
                </a:moveTo>
                <a:lnTo>
                  <a:pt x="0" y="82"/>
                </a:lnTo>
                <a:lnTo>
                  <a:pt x="0" y="0"/>
                </a:lnTo>
                <a:lnTo>
                  <a:pt x="27" y="0"/>
                </a:lnTo>
                <a:lnTo>
                  <a:pt x="27" y="8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58">
            <a:extLst>
              <a:ext uri="{FF2B5EF4-FFF2-40B4-BE49-F238E27FC236}">
                <a16:creationId xmlns:a16="http://schemas.microsoft.com/office/drawing/2014/main" id="{05E69E8C-3EA4-CF4D-8E7B-2D07312FC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5640" y="3240389"/>
            <a:ext cx="27739" cy="60102"/>
          </a:xfrm>
          <a:custGeom>
            <a:avLst/>
            <a:gdLst>
              <a:gd name="T0" fmla="*/ 27 w 28"/>
              <a:gd name="T1" fmla="*/ 55 h 56"/>
              <a:gd name="T2" fmla="*/ 0 w 28"/>
              <a:gd name="T3" fmla="*/ 55 h 56"/>
              <a:gd name="T4" fmla="*/ 0 w 28"/>
              <a:gd name="T5" fmla="*/ 0 h 56"/>
              <a:gd name="T6" fmla="*/ 27 w 28"/>
              <a:gd name="T7" fmla="*/ 0 h 56"/>
              <a:gd name="T8" fmla="*/ 27 w 28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56">
                <a:moveTo>
                  <a:pt x="27" y="55"/>
                </a:moveTo>
                <a:lnTo>
                  <a:pt x="0" y="55"/>
                </a:lnTo>
                <a:lnTo>
                  <a:pt x="0" y="0"/>
                </a:lnTo>
                <a:lnTo>
                  <a:pt x="27" y="0"/>
                </a:lnTo>
                <a:lnTo>
                  <a:pt x="27" y="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59">
            <a:extLst>
              <a:ext uri="{FF2B5EF4-FFF2-40B4-BE49-F238E27FC236}">
                <a16:creationId xmlns:a16="http://schemas.microsoft.com/office/drawing/2014/main" id="{131815F3-F03A-8347-A36D-0A7A9EDA0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3729" y="2801191"/>
            <a:ext cx="758196" cy="564024"/>
          </a:xfrm>
          <a:custGeom>
            <a:avLst/>
            <a:gdLst>
              <a:gd name="T0" fmla="*/ 639 w 722"/>
              <a:gd name="T1" fmla="*/ 539 h 540"/>
              <a:gd name="T2" fmla="*/ 639 w 722"/>
              <a:gd name="T3" fmla="*/ 539 h 540"/>
              <a:gd name="T4" fmla="*/ 27 w 722"/>
              <a:gd name="T5" fmla="*/ 539 h 540"/>
              <a:gd name="T6" fmla="*/ 0 w 722"/>
              <a:gd name="T7" fmla="*/ 502 h 540"/>
              <a:gd name="T8" fmla="*/ 0 w 722"/>
              <a:gd name="T9" fmla="*/ 384 h 540"/>
              <a:gd name="T10" fmla="*/ 27 w 722"/>
              <a:gd name="T11" fmla="*/ 356 h 540"/>
              <a:gd name="T12" fmla="*/ 109 w 722"/>
              <a:gd name="T13" fmla="*/ 265 h 540"/>
              <a:gd name="T14" fmla="*/ 27 w 722"/>
              <a:gd name="T15" fmla="*/ 182 h 540"/>
              <a:gd name="T16" fmla="*/ 0 w 722"/>
              <a:gd name="T17" fmla="*/ 146 h 540"/>
              <a:gd name="T18" fmla="*/ 0 w 722"/>
              <a:gd name="T19" fmla="*/ 36 h 540"/>
              <a:gd name="T20" fmla="*/ 27 w 722"/>
              <a:gd name="T21" fmla="*/ 0 h 540"/>
              <a:gd name="T22" fmla="*/ 639 w 722"/>
              <a:gd name="T23" fmla="*/ 0 h 540"/>
              <a:gd name="T24" fmla="*/ 721 w 722"/>
              <a:gd name="T25" fmla="*/ 82 h 540"/>
              <a:gd name="T26" fmla="*/ 721 w 722"/>
              <a:gd name="T27" fmla="*/ 447 h 540"/>
              <a:gd name="T28" fmla="*/ 639 w 722"/>
              <a:gd name="T29" fmla="*/ 539 h 540"/>
              <a:gd name="T30" fmla="*/ 55 w 722"/>
              <a:gd name="T31" fmla="*/ 475 h 540"/>
              <a:gd name="T32" fmla="*/ 55 w 722"/>
              <a:gd name="T33" fmla="*/ 475 h 540"/>
              <a:gd name="T34" fmla="*/ 639 w 722"/>
              <a:gd name="T35" fmla="*/ 475 h 540"/>
              <a:gd name="T36" fmla="*/ 666 w 722"/>
              <a:gd name="T37" fmla="*/ 447 h 540"/>
              <a:gd name="T38" fmla="*/ 666 w 722"/>
              <a:gd name="T39" fmla="*/ 82 h 540"/>
              <a:gd name="T40" fmla="*/ 639 w 722"/>
              <a:gd name="T41" fmla="*/ 55 h 540"/>
              <a:gd name="T42" fmla="*/ 55 w 722"/>
              <a:gd name="T43" fmla="*/ 55 h 540"/>
              <a:gd name="T44" fmla="*/ 55 w 722"/>
              <a:gd name="T45" fmla="*/ 128 h 540"/>
              <a:gd name="T46" fmla="*/ 164 w 722"/>
              <a:gd name="T47" fmla="*/ 265 h 540"/>
              <a:gd name="T48" fmla="*/ 55 w 722"/>
              <a:gd name="T49" fmla="*/ 411 h 540"/>
              <a:gd name="T50" fmla="*/ 55 w 722"/>
              <a:gd name="T51" fmla="*/ 475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22" h="540">
                <a:moveTo>
                  <a:pt x="639" y="539"/>
                </a:moveTo>
                <a:lnTo>
                  <a:pt x="639" y="539"/>
                </a:lnTo>
                <a:cubicBezTo>
                  <a:pt x="27" y="539"/>
                  <a:pt x="27" y="539"/>
                  <a:pt x="27" y="539"/>
                </a:cubicBezTo>
                <a:cubicBezTo>
                  <a:pt x="18" y="539"/>
                  <a:pt x="0" y="520"/>
                  <a:pt x="0" y="502"/>
                </a:cubicBezTo>
                <a:cubicBezTo>
                  <a:pt x="0" y="384"/>
                  <a:pt x="0" y="384"/>
                  <a:pt x="0" y="384"/>
                </a:cubicBezTo>
                <a:cubicBezTo>
                  <a:pt x="0" y="374"/>
                  <a:pt x="9" y="356"/>
                  <a:pt x="27" y="356"/>
                </a:cubicBezTo>
                <a:cubicBezTo>
                  <a:pt x="73" y="356"/>
                  <a:pt x="109" y="310"/>
                  <a:pt x="109" y="265"/>
                </a:cubicBezTo>
                <a:cubicBezTo>
                  <a:pt x="109" y="228"/>
                  <a:pt x="73" y="182"/>
                  <a:pt x="27" y="182"/>
                </a:cubicBezTo>
                <a:cubicBezTo>
                  <a:pt x="9" y="182"/>
                  <a:pt x="0" y="164"/>
                  <a:pt x="0" y="14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27" y="0"/>
                </a:cubicBezTo>
                <a:cubicBezTo>
                  <a:pt x="639" y="0"/>
                  <a:pt x="639" y="0"/>
                  <a:pt x="639" y="0"/>
                </a:cubicBezTo>
                <a:cubicBezTo>
                  <a:pt x="685" y="0"/>
                  <a:pt x="721" y="36"/>
                  <a:pt x="721" y="82"/>
                </a:cubicBezTo>
                <a:cubicBezTo>
                  <a:pt x="721" y="447"/>
                  <a:pt x="721" y="447"/>
                  <a:pt x="721" y="447"/>
                </a:cubicBezTo>
                <a:cubicBezTo>
                  <a:pt x="721" y="502"/>
                  <a:pt x="685" y="539"/>
                  <a:pt x="639" y="539"/>
                </a:cubicBezTo>
                <a:close/>
                <a:moveTo>
                  <a:pt x="55" y="475"/>
                </a:moveTo>
                <a:lnTo>
                  <a:pt x="55" y="475"/>
                </a:lnTo>
                <a:cubicBezTo>
                  <a:pt x="639" y="475"/>
                  <a:pt x="639" y="475"/>
                  <a:pt x="639" y="475"/>
                </a:cubicBezTo>
                <a:cubicBezTo>
                  <a:pt x="657" y="475"/>
                  <a:pt x="666" y="466"/>
                  <a:pt x="666" y="447"/>
                </a:cubicBezTo>
                <a:cubicBezTo>
                  <a:pt x="666" y="82"/>
                  <a:pt x="666" y="82"/>
                  <a:pt x="666" y="82"/>
                </a:cubicBezTo>
                <a:cubicBezTo>
                  <a:pt x="666" y="73"/>
                  <a:pt x="657" y="55"/>
                  <a:pt x="639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128"/>
                  <a:pt x="55" y="128"/>
                  <a:pt x="55" y="128"/>
                </a:cubicBezTo>
                <a:cubicBezTo>
                  <a:pt x="118" y="146"/>
                  <a:pt x="164" y="201"/>
                  <a:pt x="164" y="265"/>
                </a:cubicBezTo>
                <a:cubicBezTo>
                  <a:pt x="164" y="338"/>
                  <a:pt x="118" y="393"/>
                  <a:pt x="55" y="411"/>
                </a:cubicBezTo>
                <a:lnTo>
                  <a:pt x="55" y="4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60">
            <a:extLst>
              <a:ext uri="{FF2B5EF4-FFF2-40B4-BE49-F238E27FC236}">
                <a16:creationId xmlns:a16="http://schemas.microsoft.com/office/drawing/2014/main" id="{FF23E906-8DEE-884E-A752-D10743D67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541" y="9274149"/>
            <a:ext cx="508546" cy="69346"/>
          </a:xfrm>
          <a:custGeom>
            <a:avLst/>
            <a:gdLst>
              <a:gd name="T0" fmla="*/ 484 w 485"/>
              <a:gd name="T1" fmla="*/ 64 h 65"/>
              <a:gd name="T2" fmla="*/ 0 w 485"/>
              <a:gd name="T3" fmla="*/ 64 h 65"/>
              <a:gd name="T4" fmla="*/ 0 w 485"/>
              <a:gd name="T5" fmla="*/ 0 h 65"/>
              <a:gd name="T6" fmla="*/ 484 w 485"/>
              <a:gd name="T7" fmla="*/ 0 h 65"/>
              <a:gd name="T8" fmla="*/ 484 w 485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5" h="65">
                <a:moveTo>
                  <a:pt x="484" y="64"/>
                </a:moveTo>
                <a:lnTo>
                  <a:pt x="0" y="64"/>
                </a:lnTo>
                <a:lnTo>
                  <a:pt x="0" y="0"/>
                </a:lnTo>
                <a:lnTo>
                  <a:pt x="484" y="0"/>
                </a:lnTo>
                <a:lnTo>
                  <a:pt x="484" y="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61">
            <a:extLst>
              <a:ext uri="{FF2B5EF4-FFF2-40B4-BE49-F238E27FC236}">
                <a16:creationId xmlns:a16="http://schemas.microsoft.com/office/drawing/2014/main" id="{71D4C7AB-343B-254C-8DBE-E8B7D1E81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6079" y="8645401"/>
            <a:ext cx="698096" cy="698093"/>
          </a:xfrm>
          <a:custGeom>
            <a:avLst/>
            <a:gdLst>
              <a:gd name="T0" fmla="*/ 575 w 667"/>
              <a:gd name="T1" fmla="*/ 667 h 668"/>
              <a:gd name="T2" fmla="*/ 575 w 667"/>
              <a:gd name="T3" fmla="*/ 667 h 668"/>
              <a:gd name="T4" fmla="*/ 575 w 667"/>
              <a:gd name="T5" fmla="*/ 603 h 668"/>
              <a:gd name="T6" fmla="*/ 602 w 667"/>
              <a:gd name="T7" fmla="*/ 575 h 668"/>
              <a:gd name="T8" fmla="*/ 602 w 667"/>
              <a:gd name="T9" fmla="*/ 520 h 668"/>
              <a:gd name="T10" fmla="*/ 209 w 667"/>
              <a:gd name="T11" fmla="*/ 520 h 668"/>
              <a:gd name="T12" fmla="*/ 209 w 667"/>
              <a:gd name="T13" fmla="*/ 557 h 668"/>
              <a:gd name="T14" fmla="*/ 109 w 667"/>
              <a:gd name="T15" fmla="*/ 667 h 668"/>
              <a:gd name="T16" fmla="*/ 0 w 667"/>
              <a:gd name="T17" fmla="*/ 557 h 668"/>
              <a:gd name="T18" fmla="*/ 0 w 667"/>
              <a:gd name="T19" fmla="*/ 46 h 668"/>
              <a:gd name="T20" fmla="*/ 45 w 667"/>
              <a:gd name="T21" fmla="*/ 0 h 668"/>
              <a:gd name="T22" fmla="*/ 511 w 667"/>
              <a:gd name="T23" fmla="*/ 0 h 668"/>
              <a:gd name="T24" fmla="*/ 557 w 667"/>
              <a:gd name="T25" fmla="*/ 46 h 668"/>
              <a:gd name="T26" fmla="*/ 557 w 667"/>
              <a:gd name="T27" fmla="*/ 466 h 668"/>
              <a:gd name="T28" fmla="*/ 630 w 667"/>
              <a:gd name="T29" fmla="*/ 466 h 668"/>
              <a:gd name="T30" fmla="*/ 666 w 667"/>
              <a:gd name="T31" fmla="*/ 493 h 668"/>
              <a:gd name="T32" fmla="*/ 666 w 667"/>
              <a:gd name="T33" fmla="*/ 575 h 668"/>
              <a:gd name="T34" fmla="*/ 575 w 667"/>
              <a:gd name="T35" fmla="*/ 667 h 668"/>
              <a:gd name="T36" fmla="*/ 54 w 667"/>
              <a:gd name="T37" fmla="*/ 55 h 668"/>
              <a:gd name="T38" fmla="*/ 54 w 667"/>
              <a:gd name="T39" fmla="*/ 55 h 668"/>
              <a:gd name="T40" fmla="*/ 54 w 667"/>
              <a:gd name="T41" fmla="*/ 557 h 668"/>
              <a:gd name="T42" fmla="*/ 109 w 667"/>
              <a:gd name="T43" fmla="*/ 603 h 668"/>
              <a:gd name="T44" fmla="*/ 155 w 667"/>
              <a:gd name="T45" fmla="*/ 557 h 668"/>
              <a:gd name="T46" fmla="*/ 155 w 667"/>
              <a:gd name="T47" fmla="*/ 493 h 668"/>
              <a:gd name="T48" fmla="*/ 182 w 667"/>
              <a:gd name="T49" fmla="*/ 466 h 668"/>
              <a:gd name="T50" fmla="*/ 502 w 667"/>
              <a:gd name="T51" fmla="*/ 466 h 668"/>
              <a:gd name="T52" fmla="*/ 502 w 667"/>
              <a:gd name="T53" fmla="*/ 55 h 668"/>
              <a:gd name="T54" fmla="*/ 54 w 667"/>
              <a:gd name="T55" fmla="*/ 55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67" h="668">
                <a:moveTo>
                  <a:pt x="575" y="667"/>
                </a:moveTo>
                <a:lnTo>
                  <a:pt x="575" y="667"/>
                </a:lnTo>
                <a:cubicBezTo>
                  <a:pt x="575" y="603"/>
                  <a:pt x="575" y="603"/>
                  <a:pt x="575" y="603"/>
                </a:cubicBezTo>
                <a:cubicBezTo>
                  <a:pt x="593" y="603"/>
                  <a:pt x="602" y="594"/>
                  <a:pt x="602" y="575"/>
                </a:cubicBezTo>
                <a:cubicBezTo>
                  <a:pt x="602" y="520"/>
                  <a:pt x="602" y="520"/>
                  <a:pt x="602" y="520"/>
                </a:cubicBezTo>
                <a:cubicBezTo>
                  <a:pt x="209" y="520"/>
                  <a:pt x="209" y="520"/>
                  <a:pt x="209" y="520"/>
                </a:cubicBezTo>
                <a:cubicBezTo>
                  <a:pt x="209" y="557"/>
                  <a:pt x="209" y="557"/>
                  <a:pt x="209" y="557"/>
                </a:cubicBezTo>
                <a:cubicBezTo>
                  <a:pt x="209" y="621"/>
                  <a:pt x="164" y="667"/>
                  <a:pt x="109" y="667"/>
                </a:cubicBezTo>
                <a:cubicBezTo>
                  <a:pt x="45" y="667"/>
                  <a:pt x="0" y="621"/>
                  <a:pt x="0" y="557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8"/>
                  <a:pt x="18" y="0"/>
                  <a:pt x="45" y="0"/>
                </a:cubicBezTo>
                <a:cubicBezTo>
                  <a:pt x="511" y="0"/>
                  <a:pt x="511" y="0"/>
                  <a:pt x="511" y="0"/>
                </a:cubicBezTo>
                <a:cubicBezTo>
                  <a:pt x="538" y="0"/>
                  <a:pt x="557" y="18"/>
                  <a:pt x="557" y="46"/>
                </a:cubicBezTo>
                <a:cubicBezTo>
                  <a:pt x="557" y="466"/>
                  <a:pt x="557" y="466"/>
                  <a:pt x="557" y="466"/>
                </a:cubicBezTo>
                <a:cubicBezTo>
                  <a:pt x="630" y="466"/>
                  <a:pt x="630" y="466"/>
                  <a:pt x="630" y="466"/>
                </a:cubicBezTo>
                <a:cubicBezTo>
                  <a:pt x="648" y="466"/>
                  <a:pt x="666" y="475"/>
                  <a:pt x="666" y="493"/>
                </a:cubicBezTo>
                <a:cubicBezTo>
                  <a:pt x="666" y="575"/>
                  <a:pt x="666" y="575"/>
                  <a:pt x="666" y="575"/>
                </a:cubicBezTo>
                <a:cubicBezTo>
                  <a:pt x="666" y="621"/>
                  <a:pt x="621" y="667"/>
                  <a:pt x="575" y="667"/>
                </a:cubicBezTo>
                <a:close/>
                <a:moveTo>
                  <a:pt x="54" y="55"/>
                </a:moveTo>
                <a:lnTo>
                  <a:pt x="54" y="55"/>
                </a:lnTo>
                <a:cubicBezTo>
                  <a:pt x="54" y="557"/>
                  <a:pt x="54" y="557"/>
                  <a:pt x="54" y="557"/>
                </a:cubicBezTo>
                <a:cubicBezTo>
                  <a:pt x="54" y="584"/>
                  <a:pt x="82" y="603"/>
                  <a:pt x="109" y="603"/>
                </a:cubicBezTo>
                <a:cubicBezTo>
                  <a:pt x="127" y="603"/>
                  <a:pt x="155" y="584"/>
                  <a:pt x="155" y="557"/>
                </a:cubicBezTo>
                <a:cubicBezTo>
                  <a:pt x="155" y="493"/>
                  <a:pt x="155" y="493"/>
                  <a:pt x="155" y="493"/>
                </a:cubicBezTo>
                <a:cubicBezTo>
                  <a:pt x="155" y="475"/>
                  <a:pt x="164" y="466"/>
                  <a:pt x="182" y="466"/>
                </a:cubicBezTo>
                <a:cubicBezTo>
                  <a:pt x="502" y="466"/>
                  <a:pt x="502" y="466"/>
                  <a:pt x="502" y="466"/>
                </a:cubicBezTo>
                <a:cubicBezTo>
                  <a:pt x="502" y="55"/>
                  <a:pt x="502" y="55"/>
                  <a:pt x="502" y="55"/>
                </a:cubicBezTo>
                <a:lnTo>
                  <a:pt x="54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62">
            <a:extLst>
              <a:ext uri="{FF2B5EF4-FFF2-40B4-BE49-F238E27FC236}">
                <a16:creationId xmlns:a16="http://schemas.microsoft.com/office/drawing/2014/main" id="{19C5E0BA-A04A-5041-9331-923369202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9397" y="8816456"/>
            <a:ext cx="300503" cy="41610"/>
          </a:xfrm>
          <a:custGeom>
            <a:avLst/>
            <a:gdLst>
              <a:gd name="T0" fmla="*/ 256 w 285"/>
              <a:gd name="T1" fmla="*/ 37 h 38"/>
              <a:gd name="T2" fmla="*/ 256 w 285"/>
              <a:gd name="T3" fmla="*/ 37 h 38"/>
              <a:gd name="T4" fmla="*/ 19 w 285"/>
              <a:gd name="T5" fmla="*/ 37 h 38"/>
              <a:gd name="T6" fmla="*/ 0 w 285"/>
              <a:gd name="T7" fmla="*/ 19 h 38"/>
              <a:gd name="T8" fmla="*/ 19 w 285"/>
              <a:gd name="T9" fmla="*/ 0 h 38"/>
              <a:gd name="T10" fmla="*/ 256 w 285"/>
              <a:gd name="T11" fmla="*/ 0 h 38"/>
              <a:gd name="T12" fmla="*/ 284 w 285"/>
              <a:gd name="T13" fmla="*/ 19 h 38"/>
              <a:gd name="T14" fmla="*/ 256 w 285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5" h="38">
                <a:moveTo>
                  <a:pt x="256" y="37"/>
                </a:moveTo>
                <a:lnTo>
                  <a:pt x="256" y="37"/>
                </a:lnTo>
                <a:cubicBezTo>
                  <a:pt x="19" y="37"/>
                  <a:pt x="19" y="37"/>
                  <a:pt x="19" y="37"/>
                </a:cubicBezTo>
                <a:cubicBezTo>
                  <a:pt x="10" y="37"/>
                  <a:pt x="0" y="28"/>
                  <a:pt x="0" y="19"/>
                </a:cubicBezTo>
                <a:cubicBezTo>
                  <a:pt x="0" y="10"/>
                  <a:pt x="10" y="0"/>
                  <a:pt x="19" y="0"/>
                </a:cubicBezTo>
                <a:cubicBezTo>
                  <a:pt x="256" y="0"/>
                  <a:pt x="256" y="0"/>
                  <a:pt x="256" y="0"/>
                </a:cubicBezTo>
                <a:cubicBezTo>
                  <a:pt x="275" y="0"/>
                  <a:pt x="284" y="10"/>
                  <a:pt x="284" y="19"/>
                </a:cubicBezTo>
                <a:cubicBezTo>
                  <a:pt x="284" y="28"/>
                  <a:pt x="275" y="37"/>
                  <a:pt x="256" y="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63">
            <a:extLst>
              <a:ext uri="{FF2B5EF4-FFF2-40B4-BE49-F238E27FC236}">
                <a16:creationId xmlns:a16="http://schemas.microsoft.com/office/drawing/2014/main" id="{64E358C9-3F30-A248-B503-BA6C9431F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9397" y="8913544"/>
            <a:ext cx="300503" cy="36985"/>
          </a:xfrm>
          <a:custGeom>
            <a:avLst/>
            <a:gdLst>
              <a:gd name="T0" fmla="*/ 256 w 285"/>
              <a:gd name="T1" fmla="*/ 36 h 37"/>
              <a:gd name="T2" fmla="*/ 256 w 285"/>
              <a:gd name="T3" fmla="*/ 36 h 37"/>
              <a:gd name="T4" fmla="*/ 19 w 285"/>
              <a:gd name="T5" fmla="*/ 36 h 37"/>
              <a:gd name="T6" fmla="*/ 0 w 285"/>
              <a:gd name="T7" fmla="*/ 18 h 37"/>
              <a:gd name="T8" fmla="*/ 19 w 285"/>
              <a:gd name="T9" fmla="*/ 0 h 37"/>
              <a:gd name="T10" fmla="*/ 256 w 285"/>
              <a:gd name="T11" fmla="*/ 0 h 37"/>
              <a:gd name="T12" fmla="*/ 284 w 285"/>
              <a:gd name="T13" fmla="*/ 18 h 37"/>
              <a:gd name="T14" fmla="*/ 256 w 285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5" h="37">
                <a:moveTo>
                  <a:pt x="256" y="36"/>
                </a:moveTo>
                <a:lnTo>
                  <a:pt x="256" y="36"/>
                </a:lnTo>
                <a:cubicBezTo>
                  <a:pt x="19" y="36"/>
                  <a:pt x="19" y="36"/>
                  <a:pt x="19" y="36"/>
                </a:cubicBezTo>
                <a:cubicBezTo>
                  <a:pt x="10" y="36"/>
                  <a:pt x="0" y="27"/>
                  <a:pt x="0" y="18"/>
                </a:cubicBezTo>
                <a:cubicBezTo>
                  <a:pt x="0" y="9"/>
                  <a:pt x="10" y="0"/>
                  <a:pt x="19" y="0"/>
                </a:cubicBezTo>
                <a:cubicBezTo>
                  <a:pt x="256" y="0"/>
                  <a:pt x="256" y="0"/>
                  <a:pt x="256" y="0"/>
                </a:cubicBezTo>
                <a:cubicBezTo>
                  <a:pt x="275" y="0"/>
                  <a:pt x="284" y="9"/>
                  <a:pt x="284" y="18"/>
                </a:cubicBezTo>
                <a:cubicBezTo>
                  <a:pt x="284" y="27"/>
                  <a:pt x="275" y="36"/>
                  <a:pt x="256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64">
            <a:extLst>
              <a:ext uri="{FF2B5EF4-FFF2-40B4-BE49-F238E27FC236}">
                <a16:creationId xmlns:a16="http://schemas.microsoft.com/office/drawing/2014/main" id="{49CA4ED4-A86C-7541-A35E-396083D8B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9397" y="9006007"/>
            <a:ext cx="194172" cy="36985"/>
          </a:xfrm>
          <a:custGeom>
            <a:avLst/>
            <a:gdLst>
              <a:gd name="T0" fmla="*/ 156 w 184"/>
              <a:gd name="T1" fmla="*/ 36 h 37"/>
              <a:gd name="T2" fmla="*/ 156 w 184"/>
              <a:gd name="T3" fmla="*/ 36 h 37"/>
              <a:gd name="T4" fmla="*/ 19 w 184"/>
              <a:gd name="T5" fmla="*/ 36 h 37"/>
              <a:gd name="T6" fmla="*/ 0 w 184"/>
              <a:gd name="T7" fmla="*/ 18 h 37"/>
              <a:gd name="T8" fmla="*/ 19 w 184"/>
              <a:gd name="T9" fmla="*/ 0 h 37"/>
              <a:gd name="T10" fmla="*/ 156 w 184"/>
              <a:gd name="T11" fmla="*/ 0 h 37"/>
              <a:gd name="T12" fmla="*/ 183 w 184"/>
              <a:gd name="T13" fmla="*/ 18 h 37"/>
              <a:gd name="T14" fmla="*/ 156 w 184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" h="37">
                <a:moveTo>
                  <a:pt x="156" y="36"/>
                </a:moveTo>
                <a:lnTo>
                  <a:pt x="156" y="36"/>
                </a:lnTo>
                <a:cubicBezTo>
                  <a:pt x="19" y="36"/>
                  <a:pt x="19" y="36"/>
                  <a:pt x="19" y="36"/>
                </a:cubicBezTo>
                <a:cubicBezTo>
                  <a:pt x="10" y="36"/>
                  <a:pt x="0" y="27"/>
                  <a:pt x="0" y="18"/>
                </a:cubicBezTo>
                <a:cubicBezTo>
                  <a:pt x="0" y="9"/>
                  <a:pt x="10" y="0"/>
                  <a:pt x="19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65" y="0"/>
                  <a:pt x="183" y="9"/>
                  <a:pt x="183" y="18"/>
                </a:cubicBezTo>
                <a:cubicBezTo>
                  <a:pt x="183" y="27"/>
                  <a:pt x="165" y="36"/>
                  <a:pt x="156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65">
            <a:extLst>
              <a:ext uri="{FF2B5EF4-FFF2-40B4-BE49-F238E27FC236}">
                <a16:creationId xmlns:a16="http://schemas.microsoft.com/office/drawing/2014/main" id="{6410E6F2-1E91-614A-94D4-8EC16AE63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667" y="7967313"/>
            <a:ext cx="189550" cy="212665"/>
          </a:xfrm>
          <a:custGeom>
            <a:avLst/>
            <a:gdLst>
              <a:gd name="T0" fmla="*/ 182 w 183"/>
              <a:gd name="T1" fmla="*/ 201 h 202"/>
              <a:gd name="T2" fmla="*/ 182 w 183"/>
              <a:gd name="T3" fmla="*/ 201 h 202"/>
              <a:gd name="T4" fmla="*/ 82 w 183"/>
              <a:gd name="T5" fmla="*/ 201 h 202"/>
              <a:gd name="T6" fmla="*/ 0 w 183"/>
              <a:gd name="T7" fmla="*/ 110 h 202"/>
              <a:gd name="T8" fmla="*/ 0 w 183"/>
              <a:gd name="T9" fmla="*/ 100 h 202"/>
              <a:gd name="T10" fmla="*/ 91 w 183"/>
              <a:gd name="T11" fmla="*/ 0 h 202"/>
              <a:gd name="T12" fmla="*/ 182 w 183"/>
              <a:gd name="T13" fmla="*/ 91 h 202"/>
              <a:gd name="T14" fmla="*/ 182 w 183"/>
              <a:gd name="T15" fmla="*/ 201 h 202"/>
              <a:gd name="T16" fmla="*/ 91 w 183"/>
              <a:gd name="T17" fmla="*/ 64 h 202"/>
              <a:gd name="T18" fmla="*/ 91 w 183"/>
              <a:gd name="T19" fmla="*/ 64 h 202"/>
              <a:gd name="T20" fmla="*/ 54 w 183"/>
              <a:gd name="T21" fmla="*/ 100 h 202"/>
              <a:gd name="T22" fmla="*/ 54 w 183"/>
              <a:gd name="T23" fmla="*/ 110 h 202"/>
              <a:gd name="T24" fmla="*/ 82 w 183"/>
              <a:gd name="T25" fmla="*/ 137 h 202"/>
              <a:gd name="T26" fmla="*/ 118 w 183"/>
              <a:gd name="T27" fmla="*/ 137 h 202"/>
              <a:gd name="T28" fmla="*/ 118 w 183"/>
              <a:gd name="T29" fmla="*/ 91 h 202"/>
              <a:gd name="T30" fmla="*/ 91 w 183"/>
              <a:gd name="T31" fmla="*/ 64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3" h="202">
                <a:moveTo>
                  <a:pt x="182" y="201"/>
                </a:moveTo>
                <a:lnTo>
                  <a:pt x="182" y="201"/>
                </a:lnTo>
                <a:cubicBezTo>
                  <a:pt x="82" y="201"/>
                  <a:pt x="82" y="201"/>
                  <a:pt x="82" y="201"/>
                </a:cubicBezTo>
                <a:cubicBezTo>
                  <a:pt x="36" y="201"/>
                  <a:pt x="0" y="155"/>
                  <a:pt x="0" y="11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6"/>
                  <a:pt x="36" y="0"/>
                  <a:pt x="91" y="0"/>
                </a:cubicBezTo>
                <a:cubicBezTo>
                  <a:pt x="137" y="0"/>
                  <a:pt x="182" y="46"/>
                  <a:pt x="182" y="91"/>
                </a:cubicBezTo>
                <a:lnTo>
                  <a:pt x="182" y="201"/>
                </a:lnTo>
                <a:close/>
                <a:moveTo>
                  <a:pt x="91" y="64"/>
                </a:moveTo>
                <a:lnTo>
                  <a:pt x="91" y="64"/>
                </a:lnTo>
                <a:cubicBezTo>
                  <a:pt x="73" y="64"/>
                  <a:pt x="54" y="82"/>
                  <a:pt x="54" y="100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28"/>
                  <a:pt x="73" y="137"/>
                  <a:pt x="82" y="137"/>
                </a:cubicBezTo>
                <a:cubicBezTo>
                  <a:pt x="118" y="137"/>
                  <a:pt x="118" y="137"/>
                  <a:pt x="118" y="137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18" y="73"/>
                  <a:pt x="109" y="64"/>
                  <a:pt x="91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66">
            <a:extLst>
              <a:ext uri="{FF2B5EF4-FFF2-40B4-BE49-F238E27FC236}">
                <a16:creationId xmlns:a16="http://schemas.microsoft.com/office/drawing/2014/main" id="{B944C395-6097-7C43-A795-80A4CED9C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971" y="7967313"/>
            <a:ext cx="194172" cy="212665"/>
          </a:xfrm>
          <a:custGeom>
            <a:avLst/>
            <a:gdLst>
              <a:gd name="T0" fmla="*/ 91 w 184"/>
              <a:gd name="T1" fmla="*/ 201 h 202"/>
              <a:gd name="T2" fmla="*/ 91 w 184"/>
              <a:gd name="T3" fmla="*/ 201 h 202"/>
              <a:gd name="T4" fmla="*/ 0 w 184"/>
              <a:gd name="T5" fmla="*/ 201 h 202"/>
              <a:gd name="T6" fmla="*/ 0 w 184"/>
              <a:gd name="T7" fmla="*/ 91 h 202"/>
              <a:gd name="T8" fmla="*/ 82 w 184"/>
              <a:gd name="T9" fmla="*/ 0 h 202"/>
              <a:gd name="T10" fmla="*/ 183 w 184"/>
              <a:gd name="T11" fmla="*/ 100 h 202"/>
              <a:gd name="T12" fmla="*/ 183 w 184"/>
              <a:gd name="T13" fmla="*/ 110 h 202"/>
              <a:gd name="T14" fmla="*/ 91 w 184"/>
              <a:gd name="T15" fmla="*/ 201 h 202"/>
              <a:gd name="T16" fmla="*/ 55 w 184"/>
              <a:gd name="T17" fmla="*/ 137 h 202"/>
              <a:gd name="T18" fmla="*/ 55 w 184"/>
              <a:gd name="T19" fmla="*/ 137 h 202"/>
              <a:gd name="T20" fmla="*/ 91 w 184"/>
              <a:gd name="T21" fmla="*/ 137 h 202"/>
              <a:gd name="T22" fmla="*/ 119 w 184"/>
              <a:gd name="T23" fmla="*/ 110 h 202"/>
              <a:gd name="T24" fmla="*/ 119 w 184"/>
              <a:gd name="T25" fmla="*/ 100 h 202"/>
              <a:gd name="T26" fmla="*/ 82 w 184"/>
              <a:gd name="T27" fmla="*/ 64 h 202"/>
              <a:gd name="T28" fmla="*/ 55 w 184"/>
              <a:gd name="T29" fmla="*/ 91 h 202"/>
              <a:gd name="T30" fmla="*/ 55 w 184"/>
              <a:gd name="T31" fmla="*/ 137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4" h="202">
                <a:moveTo>
                  <a:pt x="91" y="201"/>
                </a:moveTo>
                <a:lnTo>
                  <a:pt x="91" y="201"/>
                </a:lnTo>
                <a:cubicBezTo>
                  <a:pt x="0" y="201"/>
                  <a:pt x="0" y="201"/>
                  <a:pt x="0" y="201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46"/>
                  <a:pt x="37" y="0"/>
                  <a:pt x="82" y="0"/>
                </a:cubicBezTo>
                <a:cubicBezTo>
                  <a:pt x="137" y="0"/>
                  <a:pt x="183" y="46"/>
                  <a:pt x="183" y="100"/>
                </a:cubicBezTo>
                <a:cubicBezTo>
                  <a:pt x="183" y="110"/>
                  <a:pt x="183" y="110"/>
                  <a:pt x="183" y="110"/>
                </a:cubicBezTo>
                <a:cubicBezTo>
                  <a:pt x="183" y="155"/>
                  <a:pt x="137" y="201"/>
                  <a:pt x="91" y="201"/>
                </a:cubicBezTo>
                <a:close/>
                <a:moveTo>
                  <a:pt x="55" y="137"/>
                </a:moveTo>
                <a:lnTo>
                  <a:pt x="55" y="137"/>
                </a:lnTo>
                <a:cubicBezTo>
                  <a:pt x="91" y="137"/>
                  <a:pt x="91" y="137"/>
                  <a:pt x="91" y="137"/>
                </a:cubicBezTo>
                <a:cubicBezTo>
                  <a:pt x="110" y="137"/>
                  <a:pt x="119" y="128"/>
                  <a:pt x="119" y="110"/>
                </a:cubicBezTo>
                <a:cubicBezTo>
                  <a:pt x="119" y="100"/>
                  <a:pt x="119" y="100"/>
                  <a:pt x="119" y="100"/>
                </a:cubicBezTo>
                <a:cubicBezTo>
                  <a:pt x="119" y="82"/>
                  <a:pt x="100" y="64"/>
                  <a:pt x="82" y="64"/>
                </a:cubicBezTo>
                <a:cubicBezTo>
                  <a:pt x="64" y="64"/>
                  <a:pt x="55" y="73"/>
                  <a:pt x="55" y="91"/>
                </a:cubicBezTo>
                <a:lnTo>
                  <a:pt x="55" y="1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67">
            <a:extLst>
              <a:ext uri="{FF2B5EF4-FFF2-40B4-BE49-F238E27FC236}">
                <a16:creationId xmlns:a16="http://schemas.microsoft.com/office/drawing/2014/main" id="{30545315-444B-1F43-84A9-A7606603E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986" y="8355657"/>
            <a:ext cx="55478" cy="277389"/>
          </a:xfrm>
          <a:custGeom>
            <a:avLst/>
            <a:gdLst>
              <a:gd name="T0" fmla="*/ 54 w 55"/>
              <a:gd name="T1" fmla="*/ 265 h 266"/>
              <a:gd name="T2" fmla="*/ 54 w 55"/>
              <a:gd name="T3" fmla="*/ 265 h 266"/>
              <a:gd name="T4" fmla="*/ 0 w 55"/>
              <a:gd name="T5" fmla="*/ 265 h 266"/>
              <a:gd name="T6" fmla="*/ 0 w 55"/>
              <a:gd name="T7" fmla="*/ 37 h 266"/>
              <a:gd name="T8" fmla="*/ 27 w 55"/>
              <a:gd name="T9" fmla="*/ 0 h 266"/>
              <a:gd name="T10" fmla="*/ 54 w 55"/>
              <a:gd name="T11" fmla="*/ 37 h 266"/>
              <a:gd name="T12" fmla="*/ 54 w 55"/>
              <a:gd name="T13" fmla="*/ 265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266">
                <a:moveTo>
                  <a:pt x="54" y="265"/>
                </a:moveTo>
                <a:lnTo>
                  <a:pt x="54" y="265"/>
                </a:lnTo>
                <a:cubicBezTo>
                  <a:pt x="0" y="265"/>
                  <a:pt x="0" y="265"/>
                  <a:pt x="0" y="265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8"/>
                  <a:pt x="9" y="0"/>
                  <a:pt x="27" y="0"/>
                </a:cubicBezTo>
                <a:cubicBezTo>
                  <a:pt x="45" y="0"/>
                  <a:pt x="54" y="18"/>
                  <a:pt x="54" y="37"/>
                </a:cubicBezTo>
                <a:lnTo>
                  <a:pt x="54" y="26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68">
            <a:extLst>
              <a:ext uri="{FF2B5EF4-FFF2-40B4-BE49-F238E27FC236}">
                <a16:creationId xmlns:a16="http://schemas.microsoft.com/office/drawing/2014/main" id="{2AB51F9F-8730-CB43-BD7A-A13BA2B46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986" y="8147614"/>
            <a:ext cx="69346" cy="152565"/>
          </a:xfrm>
          <a:custGeom>
            <a:avLst/>
            <a:gdLst>
              <a:gd name="T0" fmla="*/ 63 w 64"/>
              <a:gd name="T1" fmla="*/ 146 h 147"/>
              <a:gd name="T2" fmla="*/ 0 w 64"/>
              <a:gd name="T3" fmla="*/ 146 h 147"/>
              <a:gd name="T4" fmla="*/ 0 w 64"/>
              <a:gd name="T5" fmla="*/ 0 h 147"/>
              <a:gd name="T6" fmla="*/ 63 w 64"/>
              <a:gd name="T7" fmla="*/ 0 h 147"/>
              <a:gd name="T8" fmla="*/ 63 w 64"/>
              <a:gd name="T9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147">
                <a:moveTo>
                  <a:pt x="63" y="146"/>
                </a:moveTo>
                <a:lnTo>
                  <a:pt x="0" y="146"/>
                </a:lnTo>
                <a:lnTo>
                  <a:pt x="0" y="0"/>
                </a:lnTo>
                <a:lnTo>
                  <a:pt x="63" y="0"/>
                </a:lnTo>
                <a:lnTo>
                  <a:pt x="63" y="1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69">
            <a:extLst>
              <a:ext uri="{FF2B5EF4-FFF2-40B4-BE49-F238E27FC236}">
                <a16:creationId xmlns:a16="http://schemas.microsoft.com/office/drawing/2014/main" id="{82D68FCA-8CDB-ED4A-BFB4-08302EF79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9597" y="8272441"/>
            <a:ext cx="633369" cy="402212"/>
          </a:xfrm>
          <a:custGeom>
            <a:avLst/>
            <a:gdLst>
              <a:gd name="T0" fmla="*/ 64 w 603"/>
              <a:gd name="T1" fmla="*/ 0 h 385"/>
              <a:gd name="T2" fmla="*/ 64 w 603"/>
              <a:gd name="T3" fmla="*/ 0 h 385"/>
              <a:gd name="T4" fmla="*/ 55 w 603"/>
              <a:gd name="T5" fmla="*/ 55 h 385"/>
              <a:gd name="T6" fmla="*/ 548 w 603"/>
              <a:gd name="T7" fmla="*/ 55 h 385"/>
              <a:gd name="T8" fmla="*/ 548 w 603"/>
              <a:gd name="T9" fmla="*/ 329 h 385"/>
              <a:gd name="T10" fmla="*/ 548 w 603"/>
              <a:gd name="T11" fmla="*/ 329 h 385"/>
              <a:gd name="T12" fmla="*/ 55 w 603"/>
              <a:gd name="T13" fmla="*/ 329 h 385"/>
              <a:gd name="T14" fmla="*/ 55 w 603"/>
              <a:gd name="T15" fmla="*/ 110 h 385"/>
              <a:gd name="T16" fmla="*/ 27 w 603"/>
              <a:gd name="T17" fmla="*/ 73 h 385"/>
              <a:gd name="T18" fmla="*/ 0 w 603"/>
              <a:gd name="T19" fmla="*/ 110 h 385"/>
              <a:gd name="T20" fmla="*/ 0 w 603"/>
              <a:gd name="T21" fmla="*/ 329 h 385"/>
              <a:gd name="T22" fmla="*/ 64 w 603"/>
              <a:gd name="T23" fmla="*/ 384 h 385"/>
              <a:gd name="T24" fmla="*/ 548 w 603"/>
              <a:gd name="T25" fmla="*/ 384 h 385"/>
              <a:gd name="T26" fmla="*/ 602 w 603"/>
              <a:gd name="T27" fmla="*/ 329 h 385"/>
              <a:gd name="T28" fmla="*/ 602 w 603"/>
              <a:gd name="T29" fmla="*/ 0 h 385"/>
              <a:gd name="T30" fmla="*/ 64 w 603"/>
              <a:gd name="T31" fmla="*/ 0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3" h="385">
                <a:moveTo>
                  <a:pt x="64" y="0"/>
                </a:moveTo>
                <a:lnTo>
                  <a:pt x="64" y="0"/>
                </a:lnTo>
                <a:cubicBezTo>
                  <a:pt x="55" y="55"/>
                  <a:pt x="55" y="55"/>
                  <a:pt x="55" y="55"/>
                </a:cubicBezTo>
                <a:cubicBezTo>
                  <a:pt x="548" y="55"/>
                  <a:pt x="548" y="55"/>
                  <a:pt x="548" y="55"/>
                </a:cubicBezTo>
                <a:cubicBezTo>
                  <a:pt x="548" y="329"/>
                  <a:pt x="548" y="329"/>
                  <a:pt x="548" y="329"/>
                </a:cubicBezTo>
                <a:lnTo>
                  <a:pt x="548" y="329"/>
                </a:lnTo>
                <a:cubicBezTo>
                  <a:pt x="55" y="329"/>
                  <a:pt x="55" y="329"/>
                  <a:pt x="55" y="329"/>
                </a:cubicBezTo>
                <a:cubicBezTo>
                  <a:pt x="55" y="110"/>
                  <a:pt x="55" y="110"/>
                  <a:pt x="55" y="110"/>
                </a:cubicBezTo>
                <a:cubicBezTo>
                  <a:pt x="55" y="91"/>
                  <a:pt x="45" y="73"/>
                  <a:pt x="27" y="73"/>
                </a:cubicBezTo>
                <a:cubicBezTo>
                  <a:pt x="18" y="73"/>
                  <a:pt x="0" y="91"/>
                  <a:pt x="0" y="110"/>
                </a:cubicBezTo>
                <a:cubicBezTo>
                  <a:pt x="0" y="329"/>
                  <a:pt x="0" y="329"/>
                  <a:pt x="0" y="329"/>
                </a:cubicBezTo>
                <a:cubicBezTo>
                  <a:pt x="0" y="356"/>
                  <a:pt x="27" y="384"/>
                  <a:pt x="64" y="384"/>
                </a:cubicBezTo>
                <a:cubicBezTo>
                  <a:pt x="548" y="384"/>
                  <a:pt x="548" y="384"/>
                  <a:pt x="548" y="384"/>
                </a:cubicBezTo>
                <a:cubicBezTo>
                  <a:pt x="575" y="384"/>
                  <a:pt x="602" y="356"/>
                  <a:pt x="602" y="329"/>
                </a:cubicBezTo>
                <a:cubicBezTo>
                  <a:pt x="602" y="0"/>
                  <a:pt x="602" y="0"/>
                  <a:pt x="602" y="0"/>
                </a:cubicBezTo>
                <a:lnTo>
                  <a:pt x="64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70">
            <a:extLst>
              <a:ext uri="{FF2B5EF4-FFF2-40B4-BE49-F238E27FC236}">
                <a16:creationId xmlns:a16="http://schemas.microsoft.com/office/drawing/2014/main" id="{983208EC-AC25-FC44-A586-00852404E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4873" y="8110629"/>
            <a:ext cx="767442" cy="221911"/>
          </a:xfrm>
          <a:custGeom>
            <a:avLst/>
            <a:gdLst>
              <a:gd name="T0" fmla="*/ 648 w 731"/>
              <a:gd name="T1" fmla="*/ 210 h 211"/>
              <a:gd name="T2" fmla="*/ 648 w 731"/>
              <a:gd name="T3" fmla="*/ 210 h 211"/>
              <a:gd name="T4" fmla="*/ 82 w 731"/>
              <a:gd name="T5" fmla="*/ 210 h 211"/>
              <a:gd name="T6" fmla="*/ 0 w 731"/>
              <a:gd name="T7" fmla="*/ 128 h 211"/>
              <a:gd name="T8" fmla="*/ 0 w 731"/>
              <a:gd name="T9" fmla="*/ 82 h 211"/>
              <a:gd name="T10" fmla="*/ 82 w 731"/>
              <a:gd name="T11" fmla="*/ 0 h 211"/>
              <a:gd name="T12" fmla="*/ 648 w 731"/>
              <a:gd name="T13" fmla="*/ 0 h 211"/>
              <a:gd name="T14" fmla="*/ 730 w 731"/>
              <a:gd name="T15" fmla="*/ 82 h 211"/>
              <a:gd name="T16" fmla="*/ 730 w 731"/>
              <a:gd name="T17" fmla="*/ 128 h 211"/>
              <a:gd name="T18" fmla="*/ 648 w 731"/>
              <a:gd name="T19" fmla="*/ 210 h 211"/>
              <a:gd name="T20" fmla="*/ 82 w 731"/>
              <a:gd name="T21" fmla="*/ 64 h 211"/>
              <a:gd name="T22" fmla="*/ 82 w 731"/>
              <a:gd name="T23" fmla="*/ 64 h 211"/>
              <a:gd name="T24" fmla="*/ 55 w 731"/>
              <a:gd name="T25" fmla="*/ 82 h 211"/>
              <a:gd name="T26" fmla="*/ 55 w 731"/>
              <a:gd name="T27" fmla="*/ 128 h 211"/>
              <a:gd name="T28" fmla="*/ 82 w 731"/>
              <a:gd name="T29" fmla="*/ 155 h 211"/>
              <a:gd name="T30" fmla="*/ 648 w 731"/>
              <a:gd name="T31" fmla="*/ 155 h 211"/>
              <a:gd name="T32" fmla="*/ 676 w 731"/>
              <a:gd name="T33" fmla="*/ 128 h 211"/>
              <a:gd name="T34" fmla="*/ 676 w 731"/>
              <a:gd name="T35" fmla="*/ 82 h 211"/>
              <a:gd name="T36" fmla="*/ 648 w 731"/>
              <a:gd name="T37" fmla="*/ 64 h 211"/>
              <a:gd name="T38" fmla="*/ 82 w 731"/>
              <a:gd name="T39" fmla="*/ 64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1" h="211">
                <a:moveTo>
                  <a:pt x="648" y="210"/>
                </a:moveTo>
                <a:lnTo>
                  <a:pt x="648" y="210"/>
                </a:lnTo>
                <a:cubicBezTo>
                  <a:pt x="82" y="210"/>
                  <a:pt x="82" y="210"/>
                  <a:pt x="82" y="210"/>
                </a:cubicBezTo>
                <a:cubicBezTo>
                  <a:pt x="36" y="210"/>
                  <a:pt x="0" y="173"/>
                  <a:pt x="0" y="128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36"/>
                  <a:pt x="36" y="0"/>
                  <a:pt x="82" y="0"/>
                </a:cubicBezTo>
                <a:cubicBezTo>
                  <a:pt x="648" y="0"/>
                  <a:pt x="648" y="0"/>
                  <a:pt x="648" y="0"/>
                </a:cubicBezTo>
                <a:cubicBezTo>
                  <a:pt x="694" y="0"/>
                  <a:pt x="730" y="36"/>
                  <a:pt x="730" y="82"/>
                </a:cubicBezTo>
                <a:cubicBezTo>
                  <a:pt x="730" y="128"/>
                  <a:pt x="730" y="128"/>
                  <a:pt x="730" y="128"/>
                </a:cubicBezTo>
                <a:cubicBezTo>
                  <a:pt x="730" y="173"/>
                  <a:pt x="694" y="210"/>
                  <a:pt x="648" y="210"/>
                </a:cubicBezTo>
                <a:close/>
                <a:moveTo>
                  <a:pt x="82" y="64"/>
                </a:moveTo>
                <a:lnTo>
                  <a:pt x="82" y="64"/>
                </a:lnTo>
                <a:cubicBezTo>
                  <a:pt x="64" y="64"/>
                  <a:pt x="55" y="73"/>
                  <a:pt x="55" y="82"/>
                </a:cubicBezTo>
                <a:cubicBezTo>
                  <a:pt x="55" y="128"/>
                  <a:pt x="55" y="128"/>
                  <a:pt x="55" y="128"/>
                </a:cubicBezTo>
                <a:cubicBezTo>
                  <a:pt x="55" y="146"/>
                  <a:pt x="64" y="155"/>
                  <a:pt x="82" y="155"/>
                </a:cubicBezTo>
                <a:cubicBezTo>
                  <a:pt x="648" y="155"/>
                  <a:pt x="648" y="155"/>
                  <a:pt x="648" y="155"/>
                </a:cubicBezTo>
                <a:cubicBezTo>
                  <a:pt x="666" y="155"/>
                  <a:pt x="676" y="146"/>
                  <a:pt x="676" y="128"/>
                </a:cubicBezTo>
                <a:cubicBezTo>
                  <a:pt x="676" y="82"/>
                  <a:pt x="676" y="82"/>
                  <a:pt x="676" y="82"/>
                </a:cubicBezTo>
                <a:cubicBezTo>
                  <a:pt x="676" y="73"/>
                  <a:pt x="666" y="64"/>
                  <a:pt x="648" y="64"/>
                </a:cubicBezTo>
                <a:lnTo>
                  <a:pt x="82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50" name="Grupo 349">
            <a:extLst>
              <a:ext uri="{FF2B5EF4-FFF2-40B4-BE49-F238E27FC236}">
                <a16:creationId xmlns:a16="http://schemas.microsoft.com/office/drawing/2014/main" id="{002971AD-4A53-4B43-A0BB-BDA70FA37A76}"/>
              </a:ext>
            </a:extLst>
          </p:cNvPr>
          <p:cNvGrpSpPr/>
          <p:nvPr/>
        </p:nvGrpSpPr>
        <p:grpSpPr>
          <a:xfrm>
            <a:off x="8527312" y="3807489"/>
            <a:ext cx="4031348" cy="1266231"/>
            <a:chOff x="4263265" y="1816281"/>
            <a:chExt cx="4236804" cy="1266231"/>
          </a:xfrm>
        </p:grpSpPr>
        <p:sp>
          <p:nvSpPr>
            <p:cNvPr id="351" name="CuadroTexto 395">
              <a:extLst>
                <a:ext uri="{FF2B5EF4-FFF2-40B4-BE49-F238E27FC236}">
                  <a16:creationId xmlns:a16="http://schemas.microsoft.com/office/drawing/2014/main" id="{58097636-8360-DD47-BDCF-0179AF9F55F3}"/>
                </a:ext>
              </a:extLst>
            </p:cNvPr>
            <p:cNvSpPr txBox="1"/>
            <p:nvPr/>
          </p:nvSpPr>
          <p:spPr>
            <a:xfrm flipH="1">
              <a:off x="5179663" y="18162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52" name="Rectangle 40">
              <a:extLst>
                <a:ext uri="{FF2B5EF4-FFF2-40B4-BE49-F238E27FC236}">
                  <a16:creationId xmlns:a16="http://schemas.microsoft.com/office/drawing/2014/main" id="{B3BA1C3F-27C1-1348-ABFA-8BAE5431762E}"/>
                </a:ext>
              </a:extLst>
            </p:cNvPr>
            <p:cNvSpPr/>
            <p:nvPr/>
          </p:nvSpPr>
          <p:spPr>
            <a:xfrm>
              <a:off x="4263265" y="2251515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3" name="Grupo 352">
            <a:extLst>
              <a:ext uri="{FF2B5EF4-FFF2-40B4-BE49-F238E27FC236}">
                <a16:creationId xmlns:a16="http://schemas.microsoft.com/office/drawing/2014/main" id="{63AC9F55-FE86-BD45-9677-57BBBC2E41D8}"/>
              </a:ext>
            </a:extLst>
          </p:cNvPr>
          <p:cNvGrpSpPr/>
          <p:nvPr/>
        </p:nvGrpSpPr>
        <p:grpSpPr>
          <a:xfrm>
            <a:off x="3178333" y="3848146"/>
            <a:ext cx="4031348" cy="1266231"/>
            <a:chOff x="4263265" y="1816281"/>
            <a:chExt cx="4236804" cy="1266231"/>
          </a:xfrm>
        </p:grpSpPr>
        <p:sp>
          <p:nvSpPr>
            <p:cNvPr id="354" name="CuadroTexto 395">
              <a:extLst>
                <a:ext uri="{FF2B5EF4-FFF2-40B4-BE49-F238E27FC236}">
                  <a16:creationId xmlns:a16="http://schemas.microsoft.com/office/drawing/2014/main" id="{3421E406-508B-3542-810D-74C4D95613A5}"/>
                </a:ext>
              </a:extLst>
            </p:cNvPr>
            <p:cNvSpPr txBox="1"/>
            <p:nvPr/>
          </p:nvSpPr>
          <p:spPr>
            <a:xfrm flipH="1">
              <a:off x="5179663" y="18162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55" name="Rectangle 40">
              <a:extLst>
                <a:ext uri="{FF2B5EF4-FFF2-40B4-BE49-F238E27FC236}">
                  <a16:creationId xmlns:a16="http://schemas.microsoft.com/office/drawing/2014/main" id="{9E4C9D45-990E-1344-83AF-A5B6BCEF6E71}"/>
                </a:ext>
              </a:extLst>
            </p:cNvPr>
            <p:cNvSpPr/>
            <p:nvPr/>
          </p:nvSpPr>
          <p:spPr>
            <a:xfrm>
              <a:off x="4263265" y="2251515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6" name="Grupo 355">
            <a:extLst>
              <a:ext uri="{FF2B5EF4-FFF2-40B4-BE49-F238E27FC236}">
                <a16:creationId xmlns:a16="http://schemas.microsoft.com/office/drawing/2014/main" id="{FF862C9E-AC88-8B48-B607-95128C762B62}"/>
              </a:ext>
            </a:extLst>
          </p:cNvPr>
          <p:cNvGrpSpPr/>
          <p:nvPr/>
        </p:nvGrpSpPr>
        <p:grpSpPr>
          <a:xfrm>
            <a:off x="7610257" y="9533811"/>
            <a:ext cx="4031348" cy="1266231"/>
            <a:chOff x="4263265" y="1816281"/>
            <a:chExt cx="4236804" cy="1266231"/>
          </a:xfrm>
        </p:grpSpPr>
        <p:sp>
          <p:nvSpPr>
            <p:cNvPr id="357" name="CuadroTexto 395">
              <a:extLst>
                <a:ext uri="{FF2B5EF4-FFF2-40B4-BE49-F238E27FC236}">
                  <a16:creationId xmlns:a16="http://schemas.microsoft.com/office/drawing/2014/main" id="{30A508EC-3359-314A-8401-B3184A002F9E}"/>
                </a:ext>
              </a:extLst>
            </p:cNvPr>
            <p:cNvSpPr txBox="1"/>
            <p:nvPr/>
          </p:nvSpPr>
          <p:spPr>
            <a:xfrm flipH="1">
              <a:off x="5179663" y="18162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58" name="Rectangle 40">
              <a:extLst>
                <a:ext uri="{FF2B5EF4-FFF2-40B4-BE49-F238E27FC236}">
                  <a16:creationId xmlns:a16="http://schemas.microsoft.com/office/drawing/2014/main" id="{B2BD8174-6220-094D-BB5A-3D76B2B80748}"/>
                </a:ext>
              </a:extLst>
            </p:cNvPr>
            <p:cNvSpPr/>
            <p:nvPr/>
          </p:nvSpPr>
          <p:spPr>
            <a:xfrm>
              <a:off x="4263265" y="2251515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9" name="Grupo 358">
            <a:extLst>
              <a:ext uri="{FF2B5EF4-FFF2-40B4-BE49-F238E27FC236}">
                <a16:creationId xmlns:a16="http://schemas.microsoft.com/office/drawing/2014/main" id="{81079BE7-0177-F347-9BD5-02B5EE5865A2}"/>
              </a:ext>
            </a:extLst>
          </p:cNvPr>
          <p:cNvGrpSpPr/>
          <p:nvPr/>
        </p:nvGrpSpPr>
        <p:grpSpPr>
          <a:xfrm>
            <a:off x="2389051" y="8885262"/>
            <a:ext cx="4031348" cy="1266231"/>
            <a:chOff x="4263265" y="1816281"/>
            <a:chExt cx="4236804" cy="1266231"/>
          </a:xfrm>
        </p:grpSpPr>
        <p:sp>
          <p:nvSpPr>
            <p:cNvPr id="360" name="CuadroTexto 395">
              <a:extLst>
                <a:ext uri="{FF2B5EF4-FFF2-40B4-BE49-F238E27FC236}">
                  <a16:creationId xmlns:a16="http://schemas.microsoft.com/office/drawing/2014/main" id="{A242A1F6-27BA-2C42-B68F-6F548D648FE6}"/>
                </a:ext>
              </a:extLst>
            </p:cNvPr>
            <p:cNvSpPr txBox="1"/>
            <p:nvPr/>
          </p:nvSpPr>
          <p:spPr>
            <a:xfrm flipH="1">
              <a:off x="5179663" y="18162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61" name="Rectangle 40">
              <a:extLst>
                <a:ext uri="{FF2B5EF4-FFF2-40B4-BE49-F238E27FC236}">
                  <a16:creationId xmlns:a16="http://schemas.microsoft.com/office/drawing/2014/main" id="{B6C732B0-A88E-D84C-AA83-825672D136E0}"/>
                </a:ext>
              </a:extLst>
            </p:cNvPr>
            <p:cNvSpPr/>
            <p:nvPr/>
          </p:nvSpPr>
          <p:spPr>
            <a:xfrm>
              <a:off x="4263265" y="2251515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2" name="Group 71">
            <a:extLst>
              <a:ext uri="{FF2B5EF4-FFF2-40B4-BE49-F238E27FC236}">
                <a16:creationId xmlns:a16="http://schemas.microsoft.com/office/drawing/2014/main" id="{60768A4A-DB9E-B741-AAC0-16A81EE93FEC}"/>
              </a:ext>
            </a:extLst>
          </p:cNvPr>
          <p:cNvGrpSpPr/>
          <p:nvPr/>
        </p:nvGrpSpPr>
        <p:grpSpPr>
          <a:xfrm>
            <a:off x="14536050" y="5599143"/>
            <a:ext cx="8909115" cy="2500601"/>
            <a:chOff x="2232442" y="3643574"/>
            <a:chExt cx="8954788" cy="2500601"/>
          </a:xfrm>
        </p:grpSpPr>
        <p:sp>
          <p:nvSpPr>
            <p:cNvPr id="363" name="CuadroTexto 598">
              <a:extLst>
                <a:ext uri="{FF2B5EF4-FFF2-40B4-BE49-F238E27FC236}">
                  <a16:creationId xmlns:a16="http://schemas.microsoft.com/office/drawing/2014/main" id="{DC3752CB-E844-1746-9C4D-D0D9581C1A7E}"/>
                </a:ext>
              </a:extLst>
            </p:cNvPr>
            <p:cNvSpPr txBox="1"/>
            <p:nvPr/>
          </p:nvSpPr>
          <p:spPr>
            <a:xfrm>
              <a:off x="2232442" y="3643574"/>
              <a:ext cx="679161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Venn Diagram</a:t>
              </a:r>
            </a:p>
          </p:txBody>
        </p:sp>
        <p:sp>
          <p:nvSpPr>
            <p:cNvPr id="364" name="CuadroTexto 599">
              <a:extLst>
                <a:ext uri="{FF2B5EF4-FFF2-40B4-BE49-F238E27FC236}">
                  <a16:creationId xmlns:a16="http://schemas.microsoft.com/office/drawing/2014/main" id="{8652C6B8-830B-F34D-AFAC-BEFC11036937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62556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reeform 91">
            <a:extLst>
              <a:ext uri="{FF2B5EF4-FFF2-40B4-BE49-F238E27FC236}">
                <a16:creationId xmlns:a16="http://schemas.microsoft.com/office/drawing/2014/main" id="{5E1388C6-4FDD-3940-AF8E-2D16EB79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8064" y="8873706"/>
            <a:ext cx="11291599" cy="3520644"/>
          </a:xfrm>
          <a:custGeom>
            <a:avLst/>
            <a:gdLst>
              <a:gd name="T0" fmla="*/ 0 w 10920"/>
              <a:gd name="T1" fmla="*/ 1821 h 3403"/>
              <a:gd name="T2" fmla="*/ 0 w 10920"/>
              <a:gd name="T3" fmla="*/ 1821 h 3403"/>
              <a:gd name="T4" fmla="*/ 116 w 10920"/>
              <a:gd name="T5" fmla="*/ 2071 h 3403"/>
              <a:gd name="T6" fmla="*/ 0 w 10920"/>
              <a:gd name="T7" fmla="*/ 1821 h 3403"/>
              <a:gd name="T8" fmla="*/ 5455 w 10920"/>
              <a:gd name="T9" fmla="*/ 0 h 3403"/>
              <a:gd name="T10" fmla="*/ 5455 w 10920"/>
              <a:gd name="T11" fmla="*/ 0 h 3403"/>
              <a:gd name="T12" fmla="*/ 3339 w 10920"/>
              <a:gd name="T13" fmla="*/ 134 h 3403"/>
              <a:gd name="T14" fmla="*/ 608 w 10920"/>
              <a:gd name="T15" fmla="*/ 2321 h 3403"/>
              <a:gd name="T16" fmla="*/ 295 w 10920"/>
              <a:gd name="T17" fmla="*/ 2241 h 3403"/>
              <a:gd name="T18" fmla="*/ 143 w 10920"/>
              <a:gd name="T19" fmla="*/ 2116 h 3403"/>
              <a:gd name="T20" fmla="*/ 5455 w 10920"/>
              <a:gd name="T21" fmla="*/ 3402 h 3403"/>
              <a:gd name="T22" fmla="*/ 10919 w 10920"/>
              <a:gd name="T23" fmla="*/ 1804 h 3403"/>
              <a:gd name="T24" fmla="*/ 10616 w 10920"/>
              <a:gd name="T25" fmla="*/ 2241 h 3403"/>
              <a:gd name="T26" fmla="*/ 10303 w 10920"/>
              <a:gd name="T27" fmla="*/ 2321 h 3403"/>
              <a:gd name="T28" fmla="*/ 7544 w 10920"/>
              <a:gd name="T29" fmla="*/ 125 h 3403"/>
              <a:gd name="T30" fmla="*/ 5455 w 10920"/>
              <a:gd name="T31" fmla="*/ 0 h 3403"/>
              <a:gd name="T32" fmla="*/ 0 w 10920"/>
              <a:gd name="T33" fmla="*/ 1821 h 3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920" h="3403">
                <a:moveTo>
                  <a:pt x="0" y="1821"/>
                </a:moveTo>
                <a:lnTo>
                  <a:pt x="0" y="1821"/>
                </a:lnTo>
                <a:cubicBezTo>
                  <a:pt x="18" y="1911"/>
                  <a:pt x="54" y="1991"/>
                  <a:pt x="116" y="2071"/>
                </a:cubicBezTo>
                <a:cubicBezTo>
                  <a:pt x="63" y="2000"/>
                  <a:pt x="27" y="1920"/>
                  <a:pt x="0" y="1821"/>
                </a:cubicBezTo>
                <a:lnTo>
                  <a:pt x="5455" y="0"/>
                </a:lnTo>
                <a:lnTo>
                  <a:pt x="5455" y="0"/>
                </a:lnTo>
                <a:cubicBezTo>
                  <a:pt x="4705" y="0"/>
                  <a:pt x="3990" y="45"/>
                  <a:pt x="3339" y="134"/>
                </a:cubicBezTo>
                <a:cubicBezTo>
                  <a:pt x="2303" y="1473"/>
                  <a:pt x="1267" y="2321"/>
                  <a:pt x="608" y="2321"/>
                </a:cubicBezTo>
                <a:cubicBezTo>
                  <a:pt x="491" y="2321"/>
                  <a:pt x="384" y="2295"/>
                  <a:pt x="295" y="2241"/>
                </a:cubicBezTo>
                <a:cubicBezTo>
                  <a:pt x="241" y="2205"/>
                  <a:pt x="188" y="2170"/>
                  <a:pt x="143" y="2116"/>
                </a:cubicBezTo>
                <a:cubicBezTo>
                  <a:pt x="741" y="2857"/>
                  <a:pt x="2892" y="3402"/>
                  <a:pt x="5455" y="3402"/>
                </a:cubicBezTo>
                <a:cubicBezTo>
                  <a:pt x="8366" y="3402"/>
                  <a:pt x="10750" y="2697"/>
                  <a:pt x="10919" y="1804"/>
                </a:cubicBezTo>
                <a:cubicBezTo>
                  <a:pt x="10866" y="2009"/>
                  <a:pt x="10759" y="2161"/>
                  <a:pt x="10616" y="2241"/>
                </a:cubicBezTo>
                <a:cubicBezTo>
                  <a:pt x="10526" y="2295"/>
                  <a:pt x="10419" y="2321"/>
                  <a:pt x="10303" y="2321"/>
                </a:cubicBezTo>
                <a:cubicBezTo>
                  <a:pt x="9643" y="2321"/>
                  <a:pt x="8589" y="1473"/>
                  <a:pt x="7544" y="125"/>
                </a:cubicBezTo>
                <a:cubicBezTo>
                  <a:pt x="6901" y="45"/>
                  <a:pt x="6196" y="0"/>
                  <a:pt x="5455" y="0"/>
                </a:cubicBezTo>
                <a:lnTo>
                  <a:pt x="0" y="182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92">
            <a:extLst>
              <a:ext uri="{FF2B5EF4-FFF2-40B4-BE49-F238E27FC236}">
                <a16:creationId xmlns:a16="http://schemas.microsoft.com/office/drawing/2014/main" id="{9C91650C-A025-8641-94A4-C97BDF06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197" y="1321651"/>
            <a:ext cx="6416509" cy="9741056"/>
          </a:xfrm>
          <a:custGeom>
            <a:avLst/>
            <a:gdLst>
              <a:gd name="T0" fmla="*/ 401 w 6205"/>
              <a:gd name="T1" fmla="*/ 9373 h 9419"/>
              <a:gd name="T2" fmla="*/ 401 w 6205"/>
              <a:gd name="T3" fmla="*/ 9373 h 9419"/>
              <a:gd name="T4" fmla="*/ 428 w 6205"/>
              <a:gd name="T5" fmla="*/ 9418 h 9419"/>
              <a:gd name="T6" fmla="*/ 401 w 6205"/>
              <a:gd name="T7" fmla="*/ 9373 h 9419"/>
              <a:gd name="T8" fmla="*/ 5775 w 6205"/>
              <a:gd name="T9" fmla="*/ 0 h 9419"/>
              <a:gd name="T10" fmla="*/ 5775 w 6205"/>
              <a:gd name="T11" fmla="*/ 0 h 9419"/>
              <a:gd name="T12" fmla="*/ 1856 w 6205"/>
              <a:gd name="T13" fmla="*/ 3955 h 9419"/>
              <a:gd name="T14" fmla="*/ 285 w 6205"/>
              <a:gd name="T15" fmla="*/ 9123 h 9419"/>
              <a:gd name="T16" fmla="*/ 267 w 6205"/>
              <a:gd name="T17" fmla="*/ 8999 h 9419"/>
              <a:gd name="T18" fmla="*/ 3624 w 6205"/>
              <a:gd name="T19" fmla="*/ 7436 h 9419"/>
              <a:gd name="T20" fmla="*/ 4802 w 6205"/>
              <a:gd name="T21" fmla="*/ 5668 h 9419"/>
              <a:gd name="T22" fmla="*/ 5722 w 6205"/>
              <a:gd name="T23" fmla="*/ 3848 h 9419"/>
              <a:gd name="T24" fmla="*/ 5347 w 6205"/>
              <a:gd name="T25" fmla="*/ 116 h 9419"/>
              <a:gd name="T26" fmla="*/ 5659 w 6205"/>
              <a:gd name="T27" fmla="*/ 36 h 9419"/>
              <a:gd name="T28" fmla="*/ 6204 w 6205"/>
              <a:gd name="T29" fmla="*/ 179 h 9419"/>
              <a:gd name="T30" fmla="*/ 6079 w 6205"/>
              <a:gd name="T31" fmla="*/ 80 h 9419"/>
              <a:gd name="T32" fmla="*/ 5775 w 6205"/>
              <a:gd name="T33" fmla="*/ 0 h 9419"/>
              <a:gd name="T34" fmla="*/ 401 w 6205"/>
              <a:gd name="T35" fmla="*/ 9373 h 9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205" h="9419">
                <a:moveTo>
                  <a:pt x="401" y="9373"/>
                </a:moveTo>
                <a:lnTo>
                  <a:pt x="401" y="9373"/>
                </a:lnTo>
                <a:cubicBezTo>
                  <a:pt x="410" y="9391"/>
                  <a:pt x="419" y="9400"/>
                  <a:pt x="428" y="9418"/>
                </a:cubicBezTo>
                <a:cubicBezTo>
                  <a:pt x="419" y="9400"/>
                  <a:pt x="410" y="9391"/>
                  <a:pt x="401" y="9373"/>
                </a:cubicBezTo>
                <a:lnTo>
                  <a:pt x="5775" y="0"/>
                </a:lnTo>
                <a:lnTo>
                  <a:pt x="5775" y="0"/>
                </a:lnTo>
                <a:cubicBezTo>
                  <a:pt x="4856" y="0"/>
                  <a:pt x="3213" y="1634"/>
                  <a:pt x="1856" y="3955"/>
                </a:cubicBezTo>
                <a:cubicBezTo>
                  <a:pt x="607" y="6115"/>
                  <a:pt x="0" y="8204"/>
                  <a:pt x="285" y="9123"/>
                </a:cubicBezTo>
                <a:cubicBezTo>
                  <a:pt x="276" y="9088"/>
                  <a:pt x="267" y="9043"/>
                  <a:pt x="267" y="8999"/>
                </a:cubicBezTo>
                <a:cubicBezTo>
                  <a:pt x="267" y="8293"/>
                  <a:pt x="1650" y="7695"/>
                  <a:pt x="3624" y="7436"/>
                </a:cubicBezTo>
                <a:cubicBezTo>
                  <a:pt x="4025" y="6909"/>
                  <a:pt x="4427" y="6320"/>
                  <a:pt x="4802" y="5668"/>
                </a:cubicBezTo>
                <a:cubicBezTo>
                  <a:pt x="5159" y="5044"/>
                  <a:pt x="5472" y="4428"/>
                  <a:pt x="5722" y="3848"/>
                </a:cubicBezTo>
                <a:cubicBezTo>
                  <a:pt x="4918" y="2000"/>
                  <a:pt x="4731" y="473"/>
                  <a:pt x="5347" y="116"/>
                </a:cubicBezTo>
                <a:cubicBezTo>
                  <a:pt x="5436" y="62"/>
                  <a:pt x="5543" y="36"/>
                  <a:pt x="5659" y="36"/>
                </a:cubicBezTo>
                <a:cubicBezTo>
                  <a:pt x="5820" y="36"/>
                  <a:pt x="6008" y="80"/>
                  <a:pt x="6204" y="179"/>
                </a:cubicBezTo>
                <a:cubicBezTo>
                  <a:pt x="6168" y="143"/>
                  <a:pt x="6124" y="107"/>
                  <a:pt x="6079" y="80"/>
                </a:cubicBezTo>
                <a:cubicBezTo>
                  <a:pt x="5990" y="27"/>
                  <a:pt x="5883" y="0"/>
                  <a:pt x="5775" y="0"/>
                </a:cubicBezTo>
                <a:lnTo>
                  <a:pt x="401" y="937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93">
            <a:extLst>
              <a:ext uri="{FF2B5EF4-FFF2-40B4-BE49-F238E27FC236}">
                <a16:creationId xmlns:a16="http://schemas.microsoft.com/office/drawing/2014/main" id="{5898C985-C7A0-304E-8403-A70C29A25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9822" y="9010519"/>
            <a:ext cx="3470478" cy="2261968"/>
          </a:xfrm>
          <a:custGeom>
            <a:avLst/>
            <a:gdLst>
              <a:gd name="T0" fmla="*/ 3357 w 3358"/>
              <a:gd name="T1" fmla="*/ 0 h 2188"/>
              <a:gd name="T2" fmla="*/ 3357 w 3358"/>
              <a:gd name="T3" fmla="*/ 0 h 2188"/>
              <a:gd name="T4" fmla="*/ 0 w 3358"/>
              <a:gd name="T5" fmla="*/ 1563 h 2188"/>
              <a:gd name="T6" fmla="*/ 18 w 3358"/>
              <a:gd name="T7" fmla="*/ 1687 h 2188"/>
              <a:gd name="T8" fmla="*/ 134 w 3358"/>
              <a:gd name="T9" fmla="*/ 1937 h 2188"/>
              <a:gd name="T10" fmla="*/ 161 w 3358"/>
              <a:gd name="T11" fmla="*/ 1982 h 2188"/>
              <a:gd name="T12" fmla="*/ 313 w 3358"/>
              <a:gd name="T13" fmla="*/ 2107 h 2188"/>
              <a:gd name="T14" fmla="*/ 626 w 3358"/>
              <a:gd name="T15" fmla="*/ 2187 h 2188"/>
              <a:gd name="T16" fmla="*/ 3357 w 3358"/>
              <a:gd name="T17" fmla="*/ 0 h 2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58" h="2188">
                <a:moveTo>
                  <a:pt x="3357" y="0"/>
                </a:moveTo>
                <a:lnTo>
                  <a:pt x="3357" y="0"/>
                </a:lnTo>
                <a:cubicBezTo>
                  <a:pt x="1383" y="259"/>
                  <a:pt x="0" y="857"/>
                  <a:pt x="0" y="1563"/>
                </a:cubicBezTo>
                <a:cubicBezTo>
                  <a:pt x="0" y="1607"/>
                  <a:pt x="9" y="1652"/>
                  <a:pt x="18" y="1687"/>
                </a:cubicBezTo>
                <a:cubicBezTo>
                  <a:pt x="45" y="1786"/>
                  <a:pt x="81" y="1866"/>
                  <a:pt x="134" y="1937"/>
                </a:cubicBezTo>
                <a:cubicBezTo>
                  <a:pt x="143" y="1955"/>
                  <a:pt x="152" y="1964"/>
                  <a:pt x="161" y="1982"/>
                </a:cubicBezTo>
                <a:cubicBezTo>
                  <a:pt x="206" y="2036"/>
                  <a:pt x="259" y="2071"/>
                  <a:pt x="313" y="2107"/>
                </a:cubicBezTo>
                <a:cubicBezTo>
                  <a:pt x="402" y="2161"/>
                  <a:pt x="509" y="2187"/>
                  <a:pt x="626" y="2187"/>
                </a:cubicBezTo>
                <a:cubicBezTo>
                  <a:pt x="1285" y="2187"/>
                  <a:pt x="2321" y="1339"/>
                  <a:pt x="335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94">
            <a:extLst>
              <a:ext uri="{FF2B5EF4-FFF2-40B4-BE49-F238E27FC236}">
                <a16:creationId xmlns:a16="http://schemas.microsoft.com/office/drawing/2014/main" id="{3B83C555-4E83-5946-99D2-9A0AA36A2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1060" y="1504068"/>
            <a:ext cx="5946787" cy="9234851"/>
          </a:xfrm>
          <a:custGeom>
            <a:avLst/>
            <a:gdLst>
              <a:gd name="T0" fmla="*/ 482 w 5751"/>
              <a:gd name="T1" fmla="*/ 0 h 8928"/>
              <a:gd name="T2" fmla="*/ 482 w 5751"/>
              <a:gd name="T3" fmla="*/ 0 h 8928"/>
              <a:gd name="T4" fmla="*/ 0 w 5751"/>
              <a:gd name="T5" fmla="*/ 3669 h 8928"/>
              <a:gd name="T6" fmla="*/ 937 w 5751"/>
              <a:gd name="T7" fmla="*/ 5516 h 8928"/>
              <a:gd name="T8" fmla="*/ 2107 w 5751"/>
              <a:gd name="T9" fmla="*/ 7248 h 8928"/>
              <a:gd name="T10" fmla="*/ 5491 w 5751"/>
              <a:gd name="T11" fmla="*/ 8820 h 8928"/>
              <a:gd name="T12" fmla="*/ 5482 w 5751"/>
              <a:gd name="T13" fmla="*/ 8927 h 8928"/>
              <a:gd name="T14" fmla="*/ 3866 w 5751"/>
              <a:gd name="T15" fmla="*/ 3785 h 8928"/>
              <a:gd name="T16" fmla="*/ 482 w 5751"/>
              <a:gd name="T17" fmla="*/ 0 h 8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51" h="8928">
                <a:moveTo>
                  <a:pt x="482" y="0"/>
                </a:moveTo>
                <a:lnTo>
                  <a:pt x="482" y="0"/>
                </a:lnTo>
                <a:cubicBezTo>
                  <a:pt x="946" y="490"/>
                  <a:pt x="732" y="1937"/>
                  <a:pt x="0" y="3669"/>
                </a:cubicBezTo>
                <a:cubicBezTo>
                  <a:pt x="250" y="4258"/>
                  <a:pt x="563" y="4883"/>
                  <a:pt x="937" y="5516"/>
                </a:cubicBezTo>
                <a:cubicBezTo>
                  <a:pt x="1313" y="6150"/>
                  <a:pt x="1714" y="6739"/>
                  <a:pt x="2107" y="7248"/>
                </a:cubicBezTo>
                <a:cubicBezTo>
                  <a:pt x="4098" y="7507"/>
                  <a:pt x="5491" y="8114"/>
                  <a:pt x="5491" y="8820"/>
                </a:cubicBezTo>
                <a:cubicBezTo>
                  <a:pt x="5491" y="8855"/>
                  <a:pt x="5491" y="8891"/>
                  <a:pt x="5482" y="8927"/>
                </a:cubicBezTo>
                <a:cubicBezTo>
                  <a:pt x="5750" y="7989"/>
                  <a:pt x="5125" y="5927"/>
                  <a:pt x="3866" y="3785"/>
                </a:cubicBezTo>
                <a:cubicBezTo>
                  <a:pt x="2741" y="1883"/>
                  <a:pt x="1429" y="446"/>
                  <a:pt x="48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95">
            <a:extLst>
              <a:ext uri="{FF2B5EF4-FFF2-40B4-BE49-F238E27FC236}">
                <a16:creationId xmlns:a16="http://schemas.microsoft.com/office/drawing/2014/main" id="{4767A936-95C6-614D-AD2E-D43FB3994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0940" y="9001398"/>
            <a:ext cx="3502402" cy="2271089"/>
          </a:xfrm>
          <a:custGeom>
            <a:avLst/>
            <a:gdLst>
              <a:gd name="T0" fmla="*/ 0 w 3385"/>
              <a:gd name="T1" fmla="*/ 0 h 2197"/>
              <a:gd name="T2" fmla="*/ 0 w 3385"/>
              <a:gd name="T3" fmla="*/ 0 h 2197"/>
              <a:gd name="T4" fmla="*/ 2759 w 3385"/>
              <a:gd name="T5" fmla="*/ 2196 h 2197"/>
              <a:gd name="T6" fmla="*/ 3072 w 3385"/>
              <a:gd name="T7" fmla="*/ 2116 h 2197"/>
              <a:gd name="T8" fmla="*/ 3375 w 3385"/>
              <a:gd name="T9" fmla="*/ 1679 h 2197"/>
              <a:gd name="T10" fmla="*/ 3384 w 3385"/>
              <a:gd name="T11" fmla="*/ 1572 h 2197"/>
              <a:gd name="T12" fmla="*/ 0 w 3385"/>
              <a:gd name="T13" fmla="*/ 0 h 2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85" h="2197">
                <a:moveTo>
                  <a:pt x="0" y="0"/>
                </a:moveTo>
                <a:lnTo>
                  <a:pt x="0" y="0"/>
                </a:lnTo>
                <a:cubicBezTo>
                  <a:pt x="1045" y="1348"/>
                  <a:pt x="2099" y="2196"/>
                  <a:pt x="2759" y="2196"/>
                </a:cubicBezTo>
                <a:cubicBezTo>
                  <a:pt x="2875" y="2196"/>
                  <a:pt x="2982" y="2170"/>
                  <a:pt x="3072" y="2116"/>
                </a:cubicBezTo>
                <a:cubicBezTo>
                  <a:pt x="3215" y="2036"/>
                  <a:pt x="3322" y="1884"/>
                  <a:pt x="3375" y="1679"/>
                </a:cubicBezTo>
                <a:cubicBezTo>
                  <a:pt x="3384" y="1643"/>
                  <a:pt x="3384" y="1607"/>
                  <a:pt x="3384" y="1572"/>
                </a:cubicBezTo>
                <a:cubicBezTo>
                  <a:pt x="3384" y="866"/>
                  <a:pt x="1991" y="259"/>
                  <a:pt x="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96">
            <a:extLst>
              <a:ext uri="{FF2B5EF4-FFF2-40B4-BE49-F238E27FC236}">
                <a16:creationId xmlns:a16="http://schemas.microsoft.com/office/drawing/2014/main" id="{68D42B2B-9499-6549-BEC5-72895E2CB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9526" y="1358134"/>
            <a:ext cx="2002026" cy="3944764"/>
          </a:xfrm>
          <a:custGeom>
            <a:avLst/>
            <a:gdLst>
              <a:gd name="T0" fmla="*/ 928 w 1938"/>
              <a:gd name="T1" fmla="*/ 0 h 3813"/>
              <a:gd name="T2" fmla="*/ 928 w 1938"/>
              <a:gd name="T3" fmla="*/ 0 h 3813"/>
              <a:gd name="T4" fmla="*/ 616 w 1938"/>
              <a:gd name="T5" fmla="*/ 80 h 3813"/>
              <a:gd name="T6" fmla="*/ 991 w 1938"/>
              <a:gd name="T7" fmla="*/ 3812 h 3813"/>
              <a:gd name="T8" fmla="*/ 1473 w 1938"/>
              <a:gd name="T9" fmla="*/ 143 h 3813"/>
              <a:gd name="T10" fmla="*/ 928 w 1938"/>
              <a:gd name="T11" fmla="*/ 0 h 3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8" h="3813">
                <a:moveTo>
                  <a:pt x="928" y="0"/>
                </a:moveTo>
                <a:lnTo>
                  <a:pt x="928" y="0"/>
                </a:lnTo>
                <a:cubicBezTo>
                  <a:pt x="812" y="0"/>
                  <a:pt x="705" y="26"/>
                  <a:pt x="616" y="80"/>
                </a:cubicBezTo>
                <a:cubicBezTo>
                  <a:pt x="0" y="437"/>
                  <a:pt x="187" y="1964"/>
                  <a:pt x="991" y="3812"/>
                </a:cubicBezTo>
                <a:cubicBezTo>
                  <a:pt x="1723" y="2080"/>
                  <a:pt x="1937" y="633"/>
                  <a:pt x="1473" y="143"/>
                </a:cubicBezTo>
                <a:cubicBezTo>
                  <a:pt x="1277" y="44"/>
                  <a:pt x="1089" y="0"/>
                  <a:pt x="92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88">
            <a:extLst>
              <a:ext uri="{FF2B5EF4-FFF2-40B4-BE49-F238E27FC236}">
                <a16:creationId xmlns:a16="http://schemas.microsoft.com/office/drawing/2014/main" id="{4F016387-F28A-F747-9EDD-5A9A7ED2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9476" y="5115920"/>
            <a:ext cx="674942" cy="647580"/>
          </a:xfrm>
          <a:custGeom>
            <a:avLst/>
            <a:gdLst>
              <a:gd name="T0" fmla="*/ 562 w 653"/>
              <a:gd name="T1" fmla="*/ 625 h 626"/>
              <a:gd name="T2" fmla="*/ 562 w 653"/>
              <a:gd name="T3" fmla="*/ 625 h 626"/>
              <a:gd name="T4" fmla="*/ 89 w 653"/>
              <a:gd name="T5" fmla="*/ 625 h 626"/>
              <a:gd name="T6" fmla="*/ 0 w 653"/>
              <a:gd name="T7" fmla="*/ 536 h 626"/>
              <a:gd name="T8" fmla="*/ 0 w 653"/>
              <a:gd name="T9" fmla="*/ 99 h 626"/>
              <a:gd name="T10" fmla="*/ 89 w 653"/>
              <a:gd name="T11" fmla="*/ 0 h 626"/>
              <a:gd name="T12" fmla="*/ 134 w 653"/>
              <a:gd name="T13" fmla="*/ 0 h 626"/>
              <a:gd name="T14" fmla="*/ 134 w 653"/>
              <a:gd name="T15" fmla="*/ 63 h 626"/>
              <a:gd name="T16" fmla="*/ 89 w 653"/>
              <a:gd name="T17" fmla="*/ 63 h 626"/>
              <a:gd name="T18" fmla="*/ 53 w 653"/>
              <a:gd name="T19" fmla="*/ 99 h 626"/>
              <a:gd name="T20" fmla="*/ 53 w 653"/>
              <a:gd name="T21" fmla="*/ 536 h 626"/>
              <a:gd name="T22" fmla="*/ 89 w 653"/>
              <a:gd name="T23" fmla="*/ 572 h 626"/>
              <a:gd name="T24" fmla="*/ 562 w 653"/>
              <a:gd name="T25" fmla="*/ 572 h 626"/>
              <a:gd name="T26" fmla="*/ 598 w 653"/>
              <a:gd name="T27" fmla="*/ 536 h 626"/>
              <a:gd name="T28" fmla="*/ 598 w 653"/>
              <a:gd name="T29" fmla="*/ 99 h 626"/>
              <a:gd name="T30" fmla="*/ 562 w 653"/>
              <a:gd name="T31" fmla="*/ 63 h 626"/>
              <a:gd name="T32" fmla="*/ 509 w 653"/>
              <a:gd name="T33" fmla="*/ 63 h 626"/>
              <a:gd name="T34" fmla="*/ 509 w 653"/>
              <a:gd name="T35" fmla="*/ 0 h 626"/>
              <a:gd name="T36" fmla="*/ 562 w 653"/>
              <a:gd name="T37" fmla="*/ 0 h 626"/>
              <a:gd name="T38" fmla="*/ 652 w 653"/>
              <a:gd name="T39" fmla="*/ 99 h 626"/>
              <a:gd name="T40" fmla="*/ 652 w 653"/>
              <a:gd name="T41" fmla="*/ 536 h 626"/>
              <a:gd name="T42" fmla="*/ 562 w 653"/>
              <a:gd name="T43" fmla="*/ 625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53" h="626">
                <a:moveTo>
                  <a:pt x="562" y="625"/>
                </a:moveTo>
                <a:lnTo>
                  <a:pt x="562" y="625"/>
                </a:lnTo>
                <a:cubicBezTo>
                  <a:pt x="89" y="625"/>
                  <a:pt x="89" y="625"/>
                  <a:pt x="89" y="625"/>
                </a:cubicBezTo>
                <a:cubicBezTo>
                  <a:pt x="44" y="625"/>
                  <a:pt x="0" y="581"/>
                  <a:pt x="0" y="53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4" y="0"/>
                  <a:pt x="89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34" y="63"/>
                  <a:pt x="134" y="63"/>
                  <a:pt x="134" y="63"/>
                </a:cubicBezTo>
                <a:cubicBezTo>
                  <a:pt x="89" y="63"/>
                  <a:pt x="89" y="63"/>
                  <a:pt x="89" y="63"/>
                </a:cubicBezTo>
                <a:cubicBezTo>
                  <a:pt x="71" y="63"/>
                  <a:pt x="53" y="72"/>
                  <a:pt x="53" y="99"/>
                </a:cubicBezTo>
                <a:cubicBezTo>
                  <a:pt x="53" y="536"/>
                  <a:pt x="53" y="536"/>
                  <a:pt x="53" y="536"/>
                </a:cubicBezTo>
                <a:cubicBezTo>
                  <a:pt x="53" y="554"/>
                  <a:pt x="71" y="572"/>
                  <a:pt x="89" y="572"/>
                </a:cubicBezTo>
                <a:cubicBezTo>
                  <a:pt x="562" y="572"/>
                  <a:pt x="562" y="572"/>
                  <a:pt x="562" y="572"/>
                </a:cubicBezTo>
                <a:cubicBezTo>
                  <a:pt x="580" y="572"/>
                  <a:pt x="598" y="554"/>
                  <a:pt x="598" y="536"/>
                </a:cubicBezTo>
                <a:cubicBezTo>
                  <a:pt x="598" y="99"/>
                  <a:pt x="598" y="99"/>
                  <a:pt x="598" y="99"/>
                </a:cubicBezTo>
                <a:cubicBezTo>
                  <a:pt x="598" y="72"/>
                  <a:pt x="580" y="63"/>
                  <a:pt x="562" y="63"/>
                </a:cubicBezTo>
                <a:cubicBezTo>
                  <a:pt x="509" y="63"/>
                  <a:pt x="509" y="63"/>
                  <a:pt x="509" y="63"/>
                </a:cubicBezTo>
                <a:cubicBezTo>
                  <a:pt x="509" y="0"/>
                  <a:pt x="509" y="0"/>
                  <a:pt x="509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607" y="0"/>
                  <a:pt x="652" y="45"/>
                  <a:pt x="652" y="99"/>
                </a:cubicBezTo>
                <a:cubicBezTo>
                  <a:pt x="652" y="536"/>
                  <a:pt x="652" y="536"/>
                  <a:pt x="652" y="536"/>
                </a:cubicBezTo>
                <a:cubicBezTo>
                  <a:pt x="652" y="581"/>
                  <a:pt x="607" y="625"/>
                  <a:pt x="562" y="62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89">
            <a:extLst>
              <a:ext uri="{FF2B5EF4-FFF2-40B4-BE49-F238E27FC236}">
                <a16:creationId xmlns:a16="http://schemas.microsoft.com/office/drawing/2014/main" id="{E4DE4C4B-24E0-9C4D-89AB-694A55B07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575" y="5033833"/>
            <a:ext cx="287305" cy="54725"/>
          </a:xfrm>
          <a:custGeom>
            <a:avLst/>
            <a:gdLst>
              <a:gd name="T0" fmla="*/ 277 w 278"/>
              <a:gd name="T1" fmla="*/ 54 h 55"/>
              <a:gd name="T2" fmla="*/ 0 w 278"/>
              <a:gd name="T3" fmla="*/ 54 h 55"/>
              <a:gd name="T4" fmla="*/ 0 w 278"/>
              <a:gd name="T5" fmla="*/ 0 h 55"/>
              <a:gd name="T6" fmla="*/ 277 w 278"/>
              <a:gd name="T7" fmla="*/ 0 h 55"/>
              <a:gd name="T8" fmla="*/ 277 w 278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8" h="55">
                <a:moveTo>
                  <a:pt x="277" y="54"/>
                </a:moveTo>
                <a:lnTo>
                  <a:pt x="0" y="54"/>
                </a:lnTo>
                <a:lnTo>
                  <a:pt x="0" y="0"/>
                </a:lnTo>
                <a:lnTo>
                  <a:pt x="277" y="0"/>
                </a:lnTo>
                <a:lnTo>
                  <a:pt x="277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90">
            <a:extLst>
              <a:ext uri="{FF2B5EF4-FFF2-40B4-BE49-F238E27FC236}">
                <a16:creationId xmlns:a16="http://schemas.microsoft.com/office/drawing/2014/main" id="{D2F542F1-62A6-3443-A6B1-B4F06C154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8871" y="5024712"/>
            <a:ext cx="196097" cy="159616"/>
          </a:xfrm>
          <a:custGeom>
            <a:avLst/>
            <a:gdLst>
              <a:gd name="T0" fmla="*/ 45 w 188"/>
              <a:gd name="T1" fmla="*/ 143 h 153"/>
              <a:gd name="T2" fmla="*/ 45 w 188"/>
              <a:gd name="T3" fmla="*/ 143 h 153"/>
              <a:gd name="T4" fmla="*/ 0 w 188"/>
              <a:gd name="T5" fmla="*/ 98 h 153"/>
              <a:gd name="T6" fmla="*/ 89 w 188"/>
              <a:gd name="T7" fmla="*/ 18 h 153"/>
              <a:gd name="T8" fmla="*/ 116 w 188"/>
              <a:gd name="T9" fmla="*/ 9 h 153"/>
              <a:gd name="T10" fmla="*/ 134 w 188"/>
              <a:gd name="T11" fmla="*/ 18 h 153"/>
              <a:gd name="T12" fmla="*/ 178 w 188"/>
              <a:gd name="T13" fmla="*/ 107 h 153"/>
              <a:gd name="T14" fmla="*/ 169 w 188"/>
              <a:gd name="T15" fmla="*/ 143 h 153"/>
              <a:gd name="T16" fmla="*/ 125 w 188"/>
              <a:gd name="T17" fmla="*/ 134 h 153"/>
              <a:gd name="T18" fmla="*/ 107 w 188"/>
              <a:gd name="T19" fmla="*/ 80 h 153"/>
              <a:gd name="T20" fmla="*/ 45 w 188"/>
              <a:gd name="T21" fmla="*/ 143 h 153"/>
              <a:gd name="T22" fmla="*/ 125 w 188"/>
              <a:gd name="T23" fmla="*/ 54 h 153"/>
              <a:gd name="T24" fmla="*/ 125 w 188"/>
              <a:gd name="T25" fmla="*/ 54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8" h="153">
                <a:moveTo>
                  <a:pt x="45" y="143"/>
                </a:moveTo>
                <a:lnTo>
                  <a:pt x="45" y="143"/>
                </a:lnTo>
                <a:cubicBezTo>
                  <a:pt x="0" y="98"/>
                  <a:pt x="0" y="98"/>
                  <a:pt x="0" y="98"/>
                </a:cubicBezTo>
                <a:cubicBezTo>
                  <a:pt x="89" y="18"/>
                  <a:pt x="89" y="18"/>
                  <a:pt x="89" y="18"/>
                </a:cubicBezTo>
                <a:cubicBezTo>
                  <a:pt x="98" y="9"/>
                  <a:pt x="107" y="0"/>
                  <a:pt x="116" y="9"/>
                </a:cubicBezTo>
                <a:cubicBezTo>
                  <a:pt x="125" y="9"/>
                  <a:pt x="134" y="9"/>
                  <a:pt x="134" y="18"/>
                </a:cubicBezTo>
                <a:cubicBezTo>
                  <a:pt x="178" y="107"/>
                  <a:pt x="178" y="107"/>
                  <a:pt x="178" y="107"/>
                </a:cubicBezTo>
                <a:cubicBezTo>
                  <a:pt x="187" y="125"/>
                  <a:pt x="178" y="143"/>
                  <a:pt x="169" y="143"/>
                </a:cubicBezTo>
                <a:cubicBezTo>
                  <a:pt x="152" y="152"/>
                  <a:pt x="134" y="152"/>
                  <a:pt x="125" y="134"/>
                </a:cubicBezTo>
                <a:cubicBezTo>
                  <a:pt x="107" y="80"/>
                  <a:pt x="107" y="80"/>
                  <a:pt x="107" y="80"/>
                </a:cubicBezTo>
                <a:lnTo>
                  <a:pt x="45" y="143"/>
                </a:lnTo>
                <a:close/>
                <a:moveTo>
                  <a:pt x="125" y="54"/>
                </a:moveTo>
                <a:lnTo>
                  <a:pt x="125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91">
            <a:extLst>
              <a:ext uri="{FF2B5EF4-FFF2-40B4-BE49-F238E27FC236}">
                <a16:creationId xmlns:a16="http://schemas.microsoft.com/office/drawing/2014/main" id="{40B82A06-CE48-1147-A661-754D7FDFB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5905" y="5115920"/>
            <a:ext cx="269063" cy="186979"/>
          </a:xfrm>
          <a:custGeom>
            <a:avLst/>
            <a:gdLst>
              <a:gd name="T0" fmla="*/ 107 w 260"/>
              <a:gd name="T1" fmla="*/ 179 h 180"/>
              <a:gd name="T2" fmla="*/ 107 w 260"/>
              <a:gd name="T3" fmla="*/ 179 h 180"/>
              <a:gd name="T4" fmla="*/ 107 w 260"/>
              <a:gd name="T5" fmla="*/ 179 h 180"/>
              <a:gd name="T6" fmla="*/ 72 w 260"/>
              <a:gd name="T7" fmla="*/ 161 h 180"/>
              <a:gd name="T8" fmla="*/ 0 w 260"/>
              <a:gd name="T9" fmla="*/ 90 h 180"/>
              <a:gd name="T10" fmla="*/ 72 w 260"/>
              <a:gd name="T11" fmla="*/ 9 h 180"/>
              <a:gd name="T12" fmla="*/ 117 w 260"/>
              <a:gd name="T13" fmla="*/ 54 h 180"/>
              <a:gd name="T14" fmla="*/ 81 w 260"/>
              <a:gd name="T15" fmla="*/ 90 h 180"/>
              <a:gd name="T16" fmla="*/ 107 w 260"/>
              <a:gd name="T17" fmla="*/ 117 h 180"/>
              <a:gd name="T18" fmla="*/ 206 w 260"/>
              <a:gd name="T19" fmla="*/ 9 h 180"/>
              <a:gd name="T20" fmla="*/ 241 w 260"/>
              <a:gd name="T21" fmla="*/ 9 h 180"/>
              <a:gd name="T22" fmla="*/ 241 w 260"/>
              <a:gd name="T23" fmla="*/ 54 h 180"/>
              <a:gd name="T24" fmla="*/ 143 w 260"/>
              <a:gd name="T25" fmla="*/ 161 h 180"/>
              <a:gd name="T26" fmla="*/ 107 w 260"/>
              <a:gd name="T27" fmla="*/ 17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0" h="180">
                <a:moveTo>
                  <a:pt x="107" y="179"/>
                </a:moveTo>
                <a:lnTo>
                  <a:pt x="107" y="179"/>
                </a:lnTo>
                <a:lnTo>
                  <a:pt x="107" y="179"/>
                </a:lnTo>
                <a:cubicBezTo>
                  <a:pt x="90" y="179"/>
                  <a:pt x="81" y="170"/>
                  <a:pt x="72" y="161"/>
                </a:cubicBezTo>
                <a:cubicBezTo>
                  <a:pt x="0" y="90"/>
                  <a:pt x="0" y="90"/>
                  <a:pt x="0" y="90"/>
                </a:cubicBezTo>
                <a:cubicBezTo>
                  <a:pt x="72" y="9"/>
                  <a:pt x="72" y="9"/>
                  <a:pt x="72" y="9"/>
                </a:cubicBezTo>
                <a:cubicBezTo>
                  <a:pt x="117" y="54"/>
                  <a:pt x="117" y="54"/>
                  <a:pt x="117" y="54"/>
                </a:cubicBezTo>
                <a:cubicBezTo>
                  <a:pt x="81" y="90"/>
                  <a:pt x="81" y="90"/>
                  <a:pt x="81" y="90"/>
                </a:cubicBezTo>
                <a:cubicBezTo>
                  <a:pt x="107" y="117"/>
                  <a:pt x="107" y="117"/>
                  <a:pt x="107" y="117"/>
                </a:cubicBezTo>
                <a:cubicBezTo>
                  <a:pt x="206" y="9"/>
                  <a:pt x="206" y="9"/>
                  <a:pt x="206" y="9"/>
                </a:cubicBezTo>
                <a:cubicBezTo>
                  <a:pt x="215" y="0"/>
                  <a:pt x="233" y="0"/>
                  <a:pt x="241" y="9"/>
                </a:cubicBezTo>
                <a:cubicBezTo>
                  <a:pt x="259" y="18"/>
                  <a:pt x="259" y="36"/>
                  <a:pt x="241" y="54"/>
                </a:cubicBezTo>
                <a:cubicBezTo>
                  <a:pt x="143" y="161"/>
                  <a:pt x="143" y="161"/>
                  <a:pt x="143" y="161"/>
                </a:cubicBezTo>
                <a:cubicBezTo>
                  <a:pt x="134" y="170"/>
                  <a:pt x="117" y="179"/>
                  <a:pt x="107" y="17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92">
            <a:extLst>
              <a:ext uri="{FF2B5EF4-FFF2-40B4-BE49-F238E27FC236}">
                <a16:creationId xmlns:a16="http://schemas.microsoft.com/office/drawing/2014/main" id="{81E0A30A-895E-F249-99AF-EF0D76618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8926" y="5024712"/>
            <a:ext cx="196099" cy="159616"/>
          </a:xfrm>
          <a:custGeom>
            <a:avLst/>
            <a:gdLst>
              <a:gd name="T0" fmla="*/ 143 w 188"/>
              <a:gd name="T1" fmla="*/ 143 h 153"/>
              <a:gd name="T2" fmla="*/ 143 w 188"/>
              <a:gd name="T3" fmla="*/ 143 h 153"/>
              <a:gd name="T4" fmla="*/ 187 w 188"/>
              <a:gd name="T5" fmla="*/ 98 h 153"/>
              <a:gd name="T6" fmla="*/ 98 w 188"/>
              <a:gd name="T7" fmla="*/ 18 h 153"/>
              <a:gd name="T8" fmla="*/ 71 w 188"/>
              <a:gd name="T9" fmla="*/ 9 h 153"/>
              <a:gd name="T10" fmla="*/ 44 w 188"/>
              <a:gd name="T11" fmla="*/ 18 h 153"/>
              <a:gd name="T12" fmla="*/ 9 w 188"/>
              <a:gd name="T13" fmla="*/ 107 h 153"/>
              <a:gd name="T14" fmla="*/ 18 w 188"/>
              <a:gd name="T15" fmla="*/ 143 h 153"/>
              <a:gd name="T16" fmla="*/ 53 w 188"/>
              <a:gd name="T17" fmla="*/ 134 h 153"/>
              <a:gd name="T18" fmla="*/ 80 w 188"/>
              <a:gd name="T19" fmla="*/ 80 h 153"/>
              <a:gd name="T20" fmla="*/ 143 w 188"/>
              <a:gd name="T21" fmla="*/ 143 h 153"/>
              <a:gd name="T22" fmla="*/ 53 w 188"/>
              <a:gd name="T23" fmla="*/ 54 h 153"/>
              <a:gd name="T24" fmla="*/ 53 w 188"/>
              <a:gd name="T25" fmla="*/ 54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8" h="153">
                <a:moveTo>
                  <a:pt x="143" y="143"/>
                </a:moveTo>
                <a:lnTo>
                  <a:pt x="143" y="143"/>
                </a:lnTo>
                <a:cubicBezTo>
                  <a:pt x="187" y="98"/>
                  <a:pt x="187" y="98"/>
                  <a:pt x="187" y="98"/>
                </a:cubicBezTo>
                <a:cubicBezTo>
                  <a:pt x="98" y="18"/>
                  <a:pt x="98" y="18"/>
                  <a:pt x="98" y="18"/>
                </a:cubicBezTo>
                <a:cubicBezTo>
                  <a:pt x="89" y="9"/>
                  <a:pt x="80" y="0"/>
                  <a:pt x="71" y="9"/>
                </a:cubicBezTo>
                <a:cubicBezTo>
                  <a:pt x="62" y="9"/>
                  <a:pt x="53" y="9"/>
                  <a:pt x="44" y="18"/>
                </a:cubicBezTo>
                <a:cubicBezTo>
                  <a:pt x="9" y="107"/>
                  <a:pt x="9" y="107"/>
                  <a:pt x="9" y="107"/>
                </a:cubicBezTo>
                <a:cubicBezTo>
                  <a:pt x="0" y="125"/>
                  <a:pt x="9" y="143"/>
                  <a:pt x="18" y="143"/>
                </a:cubicBezTo>
                <a:cubicBezTo>
                  <a:pt x="35" y="152"/>
                  <a:pt x="53" y="152"/>
                  <a:pt x="53" y="134"/>
                </a:cubicBezTo>
                <a:cubicBezTo>
                  <a:pt x="80" y="80"/>
                  <a:pt x="80" y="80"/>
                  <a:pt x="80" y="80"/>
                </a:cubicBezTo>
                <a:lnTo>
                  <a:pt x="143" y="143"/>
                </a:lnTo>
                <a:close/>
                <a:moveTo>
                  <a:pt x="53" y="54"/>
                </a:moveTo>
                <a:lnTo>
                  <a:pt x="53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93">
            <a:extLst>
              <a:ext uri="{FF2B5EF4-FFF2-40B4-BE49-F238E27FC236}">
                <a16:creationId xmlns:a16="http://schemas.microsoft.com/office/drawing/2014/main" id="{331D56CD-8731-EC41-AE88-48D2A7891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8926" y="5115920"/>
            <a:ext cx="269066" cy="186979"/>
          </a:xfrm>
          <a:custGeom>
            <a:avLst/>
            <a:gdLst>
              <a:gd name="T0" fmla="*/ 152 w 260"/>
              <a:gd name="T1" fmla="*/ 179 h 180"/>
              <a:gd name="T2" fmla="*/ 152 w 260"/>
              <a:gd name="T3" fmla="*/ 179 h 180"/>
              <a:gd name="T4" fmla="*/ 152 w 260"/>
              <a:gd name="T5" fmla="*/ 179 h 180"/>
              <a:gd name="T6" fmla="*/ 187 w 260"/>
              <a:gd name="T7" fmla="*/ 161 h 180"/>
              <a:gd name="T8" fmla="*/ 259 w 260"/>
              <a:gd name="T9" fmla="*/ 90 h 180"/>
              <a:gd name="T10" fmla="*/ 187 w 260"/>
              <a:gd name="T11" fmla="*/ 9 h 180"/>
              <a:gd name="T12" fmla="*/ 143 w 260"/>
              <a:gd name="T13" fmla="*/ 54 h 180"/>
              <a:gd name="T14" fmla="*/ 178 w 260"/>
              <a:gd name="T15" fmla="*/ 90 h 180"/>
              <a:gd name="T16" fmla="*/ 152 w 260"/>
              <a:gd name="T17" fmla="*/ 117 h 180"/>
              <a:gd name="T18" fmla="*/ 53 w 260"/>
              <a:gd name="T19" fmla="*/ 9 h 180"/>
              <a:gd name="T20" fmla="*/ 18 w 260"/>
              <a:gd name="T21" fmla="*/ 9 h 180"/>
              <a:gd name="T22" fmla="*/ 9 w 260"/>
              <a:gd name="T23" fmla="*/ 54 h 180"/>
              <a:gd name="T24" fmla="*/ 116 w 260"/>
              <a:gd name="T25" fmla="*/ 161 h 180"/>
              <a:gd name="T26" fmla="*/ 152 w 260"/>
              <a:gd name="T27" fmla="*/ 17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0" h="180">
                <a:moveTo>
                  <a:pt x="152" y="179"/>
                </a:moveTo>
                <a:lnTo>
                  <a:pt x="152" y="179"/>
                </a:lnTo>
                <a:lnTo>
                  <a:pt x="152" y="179"/>
                </a:lnTo>
                <a:cubicBezTo>
                  <a:pt x="169" y="179"/>
                  <a:pt x="178" y="170"/>
                  <a:pt x="187" y="161"/>
                </a:cubicBezTo>
                <a:cubicBezTo>
                  <a:pt x="259" y="90"/>
                  <a:pt x="259" y="90"/>
                  <a:pt x="259" y="90"/>
                </a:cubicBezTo>
                <a:cubicBezTo>
                  <a:pt x="187" y="9"/>
                  <a:pt x="187" y="9"/>
                  <a:pt x="187" y="9"/>
                </a:cubicBezTo>
                <a:cubicBezTo>
                  <a:pt x="143" y="54"/>
                  <a:pt x="143" y="54"/>
                  <a:pt x="143" y="54"/>
                </a:cubicBezTo>
                <a:cubicBezTo>
                  <a:pt x="178" y="90"/>
                  <a:pt x="178" y="90"/>
                  <a:pt x="178" y="90"/>
                </a:cubicBezTo>
                <a:cubicBezTo>
                  <a:pt x="152" y="117"/>
                  <a:pt x="152" y="117"/>
                  <a:pt x="152" y="117"/>
                </a:cubicBezTo>
                <a:cubicBezTo>
                  <a:pt x="53" y="9"/>
                  <a:pt x="53" y="9"/>
                  <a:pt x="53" y="9"/>
                </a:cubicBezTo>
                <a:cubicBezTo>
                  <a:pt x="44" y="0"/>
                  <a:pt x="27" y="0"/>
                  <a:pt x="18" y="9"/>
                </a:cubicBezTo>
                <a:cubicBezTo>
                  <a:pt x="0" y="18"/>
                  <a:pt x="0" y="36"/>
                  <a:pt x="9" y="54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25" y="170"/>
                  <a:pt x="143" y="179"/>
                  <a:pt x="152" y="17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94">
            <a:extLst>
              <a:ext uri="{FF2B5EF4-FFF2-40B4-BE49-F238E27FC236}">
                <a16:creationId xmlns:a16="http://schemas.microsoft.com/office/drawing/2014/main" id="{05314A22-E0E9-2843-AFF0-198DCF461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3596" y="5380425"/>
            <a:ext cx="141372" cy="45604"/>
          </a:xfrm>
          <a:custGeom>
            <a:avLst/>
            <a:gdLst>
              <a:gd name="T0" fmla="*/ 0 w 135"/>
              <a:gd name="T1" fmla="*/ 27 h 46"/>
              <a:gd name="T2" fmla="*/ 0 w 135"/>
              <a:gd name="T3" fmla="*/ 27 h 46"/>
              <a:gd name="T4" fmla="*/ 0 w 135"/>
              <a:gd name="T5" fmla="*/ 27 h 46"/>
              <a:gd name="T6" fmla="*/ 18 w 135"/>
              <a:gd name="T7" fmla="*/ 0 h 46"/>
              <a:gd name="T8" fmla="*/ 116 w 135"/>
              <a:gd name="T9" fmla="*/ 0 h 46"/>
              <a:gd name="T10" fmla="*/ 134 w 135"/>
              <a:gd name="T11" fmla="*/ 27 h 46"/>
              <a:gd name="T12" fmla="*/ 116 w 135"/>
              <a:gd name="T13" fmla="*/ 45 h 46"/>
              <a:gd name="T14" fmla="*/ 18 w 135"/>
              <a:gd name="T15" fmla="*/ 45 h 46"/>
              <a:gd name="T16" fmla="*/ 0 w 135"/>
              <a:gd name="T17" fmla="*/ 2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" h="46">
                <a:moveTo>
                  <a:pt x="0" y="27"/>
                </a:moveTo>
                <a:lnTo>
                  <a:pt x="0" y="27"/>
                </a:lnTo>
                <a:lnTo>
                  <a:pt x="0" y="27"/>
                </a:lnTo>
                <a:cubicBezTo>
                  <a:pt x="0" y="9"/>
                  <a:pt x="9" y="0"/>
                  <a:pt x="18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25" y="0"/>
                  <a:pt x="134" y="9"/>
                  <a:pt x="134" y="27"/>
                </a:cubicBezTo>
                <a:cubicBezTo>
                  <a:pt x="134" y="36"/>
                  <a:pt x="125" y="45"/>
                  <a:pt x="116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95">
            <a:extLst>
              <a:ext uri="{FF2B5EF4-FFF2-40B4-BE49-F238E27FC236}">
                <a16:creationId xmlns:a16="http://schemas.microsoft.com/office/drawing/2014/main" id="{496923FD-E06F-994B-8A39-D63745245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5025" y="5403228"/>
            <a:ext cx="45604" cy="332909"/>
          </a:xfrm>
          <a:custGeom>
            <a:avLst/>
            <a:gdLst>
              <a:gd name="T0" fmla="*/ 45 w 46"/>
              <a:gd name="T1" fmla="*/ 322 h 323"/>
              <a:gd name="T2" fmla="*/ 45 w 46"/>
              <a:gd name="T3" fmla="*/ 322 h 323"/>
              <a:gd name="T4" fmla="*/ 0 w 46"/>
              <a:gd name="T5" fmla="*/ 322 h 323"/>
              <a:gd name="T6" fmla="*/ 0 w 46"/>
              <a:gd name="T7" fmla="*/ 18 h 323"/>
              <a:gd name="T8" fmla="*/ 27 w 46"/>
              <a:gd name="T9" fmla="*/ 0 h 323"/>
              <a:gd name="T10" fmla="*/ 45 w 46"/>
              <a:gd name="T11" fmla="*/ 18 h 323"/>
              <a:gd name="T12" fmla="*/ 45 w 46"/>
              <a:gd name="T13" fmla="*/ 322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323">
                <a:moveTo>
                  <a:pt x="45" y="322"/>
                </a:moveTo>
                <a:lnTo>
                  <a:pt x="45" y="322"/>
                </a:lnTo>
                <a:cubicBezTo>
                  <a:pt x="0" y="322"/>
                  <a:pt x="0" y="322"/>
                  <a:pt x="0" y="32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18"/>
                </a:cubicBezTo>
                <a:lnTo>
                  <a:pt x="45" y="32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96">
            <a:extLst>
              <a:ext uri="{FF2B5EF4-FFF2-40B4-BE49-F238E27FC236}">
                <a16:creationId xmlns:a16="http://schemas.microsoft.com/office/drawing/2014/main" id="{37AD4964-BF75-E240-BBFB-603DBE107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8257" y="9785790"/>
            <a:ext cx="241704" cy="269066"/>
          </a:xfrm>
          <a:custGeom>
            <a:avLst/>
            <a:gdLst>
              <a:gd name="T0" fmla="*/ 9 w 233"/>
              <a:gd name="T1" fmla="*/ 250 h 260"/>
              <a:gd name="T2" fmla="*/ 9 w 233"/>
              <a:gd name="T3" fmla="*/ 250 h 260"/>
              <a:gd name="T4" fmla="*/ 9 w 233"/>
              <a:gd name="T5" fmla="*/ 250 h 260"/>
              <a:gd name="T6" fmla="*/ 9 w 233"/>
              <a:gd name="T7" fmla="*/ 223 h 260"/>
              <a:gd name="T8" fmla="*/ 196 w 233"/>
              <a:gd name="T9" fmla="*/ 9 h 260"/>
              <a:gd name="T10" fmla="*/ 223 w 233"/>
              <a:gd name="T11" fmla="*/ 9 h 260"/>
              <a:gd name="T12" fmla="*/ 223 w 233"/>
              <a:gd name="T13" fmla="*/ 36 h 260"/>
              <a:gd name="T14" fmla="*/ 45 w 233"/>
              <a:gd name="T15" fmla="*/ 250 h 260"/>
              <a:gd name="T16" fmla="*/ 9 w 233"/>
              <a:gd name="T17" fmla="*/ 25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3" h="260">
                <a:moveTo>
                  <a:pt x="9" y="250"/>
                </a:moveTo>
                <a:lnTo>
                  <a:pt x="9" y="250"/>
                </a:lnTo>
                <a:lnTo>
                  <a:pt x="9" y="250"/>
                </a:lnTo>
                <a:cubicBezTo>
                  <a:pt x="0" y="241"/>
                  <a:pt x="0" y="232"/>
                  <a:pt x="9" y="223"/>
                </a:cubicBezTo>
                <a:cubicBezTo>
                  <a:pt x="196" y="9"/>
                  <a:pt x="196" y="9"/>
                  <a:pt x="196" y="9"/>
                </a:cubicBezTo>
                <a:cubicBezTo>
                  <a:pt x="205" y="0"/>
                  <a:pt x="214" y="0"/>
                  <a:pt x="223" y="9"/>
                </a:cubicBezTo>
                <a:cubicBezTo>
                  <a:pt x="232" y="9"/>
                  <a:pt x="232" y="27"/>
                  <a:pt x="223" y="36"/>
                </a:cubicBezTo>
                <a:cubicBezTo>
                  <a:pt x="45" y="250"/>
                  <a:pt x="45" y="250"/>
                  <a:pt x="45" y="250"/>
                </a:cubicBezTo>
                <a:cubicBezTo>
                  <a:pt x="36" y="259"/>
                  <a:pt x="18" y="259"/>
                  <a:pt x="9" y="25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97">
            <a:extLst>
              <a:ext uri="{FF2B5EF4-FFF2-40B4-BE49-F238E27FC236}">
                <a16:creationId xmlns:a16="http://schemas.microsoft.com/office/drawing/2014/main" id="{3837F554-2B65-8343-8357-240BFF33B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0510" y="9936285"/>
            <a:ext cx="150492" cy="150492"/>
          </a:xfrm>
          <a:custGeom>
            <a:avLst/>
            <a:gdLst>
              <a:gd name="T0" fmla="*/ 71 w 144"/>
              <a:gd name="T1" fmla="*/ 143 h 144"/>
              <a:gd name="T2" fmla="*/ 71 w 144"/>
              <a:gd name="T3" fmla="*/ 143 h 144"/>
              <a:gd name="T4" fmla="*/ 0 w 144"/>
              <a:gd name="T5" fmla="*/ 71 h 144"/>
              <a:gd name="T6" fmla="*/ 71 w 144"/>
              <a:gd name="T7" fmla="*/ 0 h 144"/>
              <a:gd name="T8" fmla="*/ 143 w 144"/>
              <a:gd name="T9" fmla="*/ 71 h 144"/>
              <a:gd name="T10" fmla="*/ 71 w 144"/>
              <a:gd name="T11" fmla="*/ 143 h 144"/>
              <a:gd name="T12" fmla="*/ 71 w 144"/>
              <a:gd name="T13" fmla="*/ 45 h 144"/>
              <a:gd name="T14" fmla="*/ 71 w 144"/>
              <a:gd name="T15" fmla="*/ 45 h 144"/>
              <a:gd name="T16" fmla="*/ 45 w 144"/>
              <a:gd name="T17" fmla="*/ 71 h 144"/>
              <a:gd name="T18" fmla="*/ 71 w 144"/>
              <a:gd name="T19" fmla="*/ 98 h 144"/>
              <a:gd name="T20" fmla="*/ 98 w 144"/>
              <a:gd name="T21" fmla="*/ 71 h 144"/>
              <a:gd name="T22" fmla="*/ 71 w 144"/>
              <a:gd name="T23" fmla="*/ 45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4" h="144">
                <a:moveTo>
                  <a:pt x="71" y="143"/>
                </a:moveTo>
                <a:lnTo>
                  <a:pt x="71" y="143"/>
                </a:lnTo>
                <a:cubicBezTo>
                  <a:pt x="36" y="143"/>
                  <a:pt x="0" y="107"/>
                  <a:pt x="0" y="71"/>
                </a:cubicBezTo>
                <a:cubicBezTo>
                  <a:pt x="0" y="27"/>
                  <a:pt x="36" y="0"/>
                  <a:pt x="71" y="0"/>
                </a:cubicBezTo>
                <a:cubicBezTo>
                  <a:pt x="107" y="0"/>
                  <a:pt x="143" y="27"/>
                  <a:pt x="143" y="71"/>
                </a:cubicBezTo>
                <a:cubicBezTo>
                  <a:pt x="143" y="107"/>
                  <a:pt x="107" y="143"/>
                  <a:pt x="71" y="143"/>
                </a:cubicBezTo>
                <a:close/>
                <a:moveTo>
                  <a:pt x="71" y="45"/>
                </a:moveTo>
                <a:lnTo>
                  <a:pt x="71" y="45"/>
                </a:lnTo>
                <a:cubicBezTo>
                  <a:pt x="54" y="45"/>
                  <a:pt x="45" y="53"/>
                  <a:pt x="45" y="71"/>
                </a:cubicBezTo>
                <a:cubicBezTo>
                  <a:pt x="45" y="80"/>
                  <a:pt x="54" y="98"/>
                  <a:pt x="71" y="98"/>
                </a:cubicBezTo>
                <a:cubicBezTo>
                  <a:pt x="89" y="98"/>
                  <a:pt x="98" y="80"/>
                  <a:pt x="98" y="71"/>
                </a:cubicBezTo>
                <a:cubicBezTo>
                  <a:pt x="98" y="53"/>
                  <a:pt x="89" y="45"/>
                  <a:pt x="71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98">
            <a:extLst>
              <a:ext uri="{FF2B5EF4-FFF2-40B4-BE49-F238E27FC236}">
                <a16:creationId xmlns:a16="http://schemas.microsoft.com/office/drawing/2014/main" id="{8449D03D-17A2-774D-8104-4E6D0B918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1773" y="9758427"/>
            <a:ext cx="141374" cy="150495"/>
          </a:xfrm>
          <a:custGeom>
            <a:avLst/>
            <a:gdLst>
              <a:gd name="T0" fmla="*/ 72 w 135"/>
              <a:gd name="T1" fmla="*/ 143 h 144"/>
              <a:gd name="T2" fmla="*/ 72 w 135"/>
              <a:gd name="T3" fmla="*/ 143 h 144"/>
              <a:gd name="T4" fmla="*/ 0 w 135"/>
              <a:gd name="T5" fmla="*/ 72 h 144"/>
              <a:gd name="T6" fmla="*/ 72 w 135"/>
              <a:gd name="T7" fmla="*/ 0 h 144"/>
              <a:gd name="T8" fmla="*/ 134 w 135"/>
              <a:gd name="T9" fmla="*/ 72 h 144"/>
              <a:gd name="T10" fmla="*/ 72 w 135"/>
              <a:gd name="T11" fmla="*/ 143 h 144"/>
              <a:gd name="T12" fmla="*/ 72 w 135"/>
              <a:gd name="T13" fmla="*/ 45 h 144"/>
              <a:gd name="T14" fmla="*/ 72 w 135"/>
              <a:gd name="T15" fmla="*/ 45 h 144"/>
              <a:gd name="T16" fmla="*/ 36 w 135"/>
              <a:gd name="T17" fmla="*/ 72 h 144"/>
              <a:gd name="T18" fmla="*/ 72 w 135"/>
              <a:gd name="T19" fmla="*/ 99 h 144"/>
              <a:gd name="T20" fmla="*/ 98 w 135"/>
              <a:gd name="T21" fmla="*/ 72 h 144"/>
              <a:gd name="T22" fmla="*/ 72 w 135"/>
              <a:gd name="T23" fmla="*/ 45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" h="144">
                <a:moveTo>
                  <a:pt x="72" y="143"/>
                </a:moveTo>
                <a:lnTo>
                  <a:pt x="72" y="143"/>
                </a:lnTo>
                <a:cubicBezTo>
                  <a:pt x="27" y="143"/>
                  <a:pt x="0" y="107"/>
                  <a:pt x="0" y="72"/>
                </a:cubicBezTo>
                <a:cubicBezTo>
                  <a:pt x="0" y="36"/>
                  <a:pt x="27" y="0"/>
                  <a:pt x="72" y="0"/>
                </a:cubicBezTo>
                <a:cubicBezTo>
                  <a:pt x="107" y="0"/>
                  <a:pt x="134" y="36"/>
                  <a:pt x="134" y="72"/>
                </a:cubicBezTo>
                <a:cubicBezTo>
                  <a:pt x="134" y="107"/>
                  <a:pt x="107" y="143"/>
                  <a:pt x="72" y="143"/>
                </a:cubicBezTo>
                <a:close/>
                <a:moveTo>
                  <a:pt x="72" y="45"/>
                </a:moveTo>
                <a:lnTo>
                  <a:pt x="72" y="45"/>
                </a:lnTo>
                <a:cubicBezTo>
                  <a:pt x="54" y="45"/>
                  <a:pt x="36" y="54"/>
                  <a:pt x="36" y="72"/>
                </a:cubicBezTo>
                <a:cubicBezTo>
                  <a:pt x="36" y="90"/>
                  <a:pt x="54" y="99"/>
                  <a:pt x="72" y="99"/>
                </a:cubicBezTo>
                <a:cubicBezTo>
                  <a:pt x="81" y="99"/>
                  <a:pt x="98" y="90"/>
                  <a:pt x="98" y="72"/>
                </a:cubicBezTo>
                <a:cubicBezTo>
                  <a:pt x="98" y="54"/>
                  <a:pt x="81" y="45"/>
                  <a:pt x="72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99">
            <a:extLst>
              <a:ext uri="{FF2B5EF4-FFF2-40B4-BE49-F238E27FC236}">
                <a16:creationId xmlns:a16="http://schemas.microsoft.com/office/drawing/2014/main" id="{91A24FF9-7641-0845-806B-6BA90F550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1444" y="9721944"/>
            <a:ext cx="27363" cy="36483"/>
          </a:xfrm>
          <a:custGeom>
            <a:avLst/>
            <a:gdLst>
              <a:gd name="T0" fmla="*/ 27 w 28"/>
              <a:gd name="T1" fmla="*/ 35 h 36"/>
              <a:gd name="T2" fmla="*/ 0 w 28"/>
              <a:gd name="T3" fmla="*/ 35 h 36"/>
              <a:gd name="T4" fmla="*/ 0 w 28"/>
              <a:gd name="T5" fmla="*/ 0 h 36"/>
              <a:gd name="T6" fmla="*/ 27 w 28"/>
              <a:gd name="T7" fmla="*/ 0 h 36"/>
              <a:gd name="T8" fmla="*/ 27 w 28"/>
              <a:gd name="T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36">
                <a:moveTo>
                  <a:pt x="27" y="35"/>
                </a:moveTo>
                <a:lnTo>
                  <a:pt x="0" y="35"/>
                </a:lnTo>
                <a:lnTo>
                  <a:pt x="0" y="0"/>
                </a:lnTo>
                <a:lnTo>
                  <a:pt x="27" y="0"/>
                </a:lnTo>
                <a:lnTo>
                  <a:pt x="27" y="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200">
            <a:extLst>
              <a:ext uri="{FF2B5EF4-FFF2-40B4-BE49-F238E27FC236}">
                <a16:creationId xmlns:a16="http://schemas.microsoft.com/office/drawing/2014/main" id="{48F5FD4C-3135-C54B-BB2C-703852043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1444" y="9804032"/>
            <a:ext cx="27363" cy="91208"/>
          </a:xfrm>
          <a:custGeom>
            <a:avLst/>
            <a:gdLst>
              <a:gd name="T0" fmla="*/ 27 w 28"/>
              <a:gd name="T1" fmla="*/ 89 h 90"/>
              <a:gd name="T2" fmla="*/ 0 w 28"/>
              <a:gd name="T3" fmla="*/ 89 h 90"/>
              <a:gd name="T4" fmla="*/ 0 w 28"/>
              <a:gd name="T5" fmla="*/ 0 h 90"/>
              <a:gd name="T6" fmla="*/ 27 w 28"/>
              <a:gd name="T7" fmla="*/ 0 h 90"/>
              <a:gd name="T8" fmla="*/ 27 w 28"/>
              <a:gd name="T9" fmla="*/ 8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90">
                <a:moveTo>
                  <a:pt x="27" y="89"/>
                </a:moveTo>
                <a:lnTo>
                  <a:pt x="0" y="89"/>
                </a:lnTo>
                <a:lnTo>
                  <a:pt x="0" y="0"/>
                </a:lnTo>
                <a:lnTo>
                  <a:pt x="27" y="0"/>
                </a:lnTo>
                <a:lnTo>
                  <a:pt x="27" y="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201">
            <a:extLst>
              <a:ext uri="{FF2B5EF4-FFF2-40B4-BE49-F238E27FC236}">
                <a16:creationId xmlns:a16="http://schemas.microsoft.com/office/drawing/2014/main" id="{04EA47E2-9709-1046-9E12-2005DAA38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1444" y="9936285"/>
            <a:ext cx="27363" cy="91208"/>
          </a:xfrm>
          <a:custGeom>
            <a:avLst/>
            <a:gdLst>
              <a:gd name="T0" fmla="*/ 27 w 28"/>
              <a:gd name="T1" fmla="*/ 89 h 90"/>
              <a:gd name="T2" fmla="*/ 0 w 28"/>
              <a:gd name="T3" fmla="*/ 89 h 90"/>
              <a:gd name="T4" fmla="*/ 0 w 28"/>
              <a:gd name="T5" fmla="*/ 0 h 90"/>
              <a:gd name="T6" fmla="*/ 27 w 28"/>
              <a:gd name="T7" fmla="*/ 0 h 90"/>
              <a:gd name="T8" fmla="*/ 27 w 28"/>
              <a:gd name="T9" fmla="*/ 8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90">
                <a:moveTo>
                  <a:pt x="27" y="89"/>
                </a:moveTo>
                <a:lnTo>
                  <a:pt x="0" y="89"/>
                </a:lnTo>
                <a:lnTo>
                  <a:pt x="0" y="0"/>
                </a:lnTo>
                <a:lnTo>
                  <a:pt x="27" y="0"/>
                </a:lnTo>
                <a:lnTo>
                  <a:pt x="27" y="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202">
            <a:extLst>
              <a:ext uri="{FF2B5EF4-FFF2-40B4-BE49-F238E27FC236}">
                <a16:creationId xmlns:a16="http://schemas.microsoft.com/office/drawing/2014/main" id="{6D4782E2-09CE-314D-A0BA-D7F0B87BA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1444" y="10063977"/>
            <a:ext cx="27363" cy="54725"/>
          </a:xfrm>
          <a:custGeom>
            <a:avLst/>
            <a:gdLst>
              <a:gd name="T0" fmla="*/ 27 w 28"/>
              <a:gd name="T1" fmla="*/ 54 h 55"/>
              <a:gd name="T2" fmla="*/ 0 w 28"/>
              <a:gd name="T3" fmla="*/ 54 h 55"/>
              <a:gd name="T4" fmla="*/ 0 w 28"/>
              <a:gd name="T5" fmla="*/ 0 h 55"/>
              <a:gd name="T6" fmla="*/ 27 w 28"/>
              <a:gd name="T7" fmla="*/ 0 h 55"/>
              <a:gd name="T8" fmla="*/ 27 w 28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55">
                <a:moveTo>
                  <a:pt x="27" y="54"/>
                </a:moveTo>
                <a:lnTo>
                  <a:pt x="0" y="54"/>
                </a:lnTo>
                <a:lnTo>
                  <a:pt x="0" y="0"/>
                </a:lnTo>
                <a:lnTo>
                  <a:pt x="27" y="0"/>
                </a:lnTo>
                <a:lnTo>
                  <a:pt x="27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203">
            <a:extLst>
              <a:ext uri="{FF2B5EF4-FFF2-40B4-BE49-F238E27FC236}">
                <a16:creationId xmlns:a16="http://schemas.microsoft.com/office/drawing/2014/main" id="{230F83A2-AA32-8247-9F4E-0CAEA911B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7106" y="9648977"/>
            <a:ext cx="738788" cy="538130"/>
          </a:xfrm>
          <a:custGeom>
            <a:avLst/>
            <a:gdLst>
              <a:gd name="T0" fmla="*/ 625 w 715"/>
              <a:gd name="T1" fmla="*/ 518 h 519"/>
              <a:gd name="T2" fmla="*/ 625 w 715"/>
              <a:gd name="T3" fmla="*/ 518 h 519"/>
              <a:gd name="T4" fmla="*/ 26 w 715"/>
              <a:gd name="T5" fmla="*/ 518 h 519"/>
              <a:gd name="T6" fmla="*/ 0 w 715"/>
              <a:gd name="T7" fmla="*/ 491 h 519"/>
              <a:gd name="T8" fmla="*/ 0 w 715"/>
              <a:gd name="T9" fmla="*/ 375 h 519"/>
              <a:gd name="T10" fmla="*/ 26 w 715"/>
              <a:gd name="T11" fmla="*/ 348 h 519"/>
              <a:gd name="T12" fmla="*/ 107 w 715"/>
              <a:gd name="T13" fmla="*/ 259 h 519"/>
              <a:gd name="T14" fmla="*/ 26 w 715"/>
              <a:gd name="T15" fmla="*/ 170 h 519"/>
              <a:gd name="T16" fmla="*/ 0 w 715"/>
              <a:gd name="T17" fmla="*/ 143 h 519"/>
              <a:gd name="T18" fmla="*/ 0 w 715"/>
              <a:gd name="T19" fmla="*/ 27 h 519"/>
              <a:gd name="T20" fmla="*/ 26 w 715"/>
              <a:gd name="T21" fmla="*/ 0 h 519"/>
              <a:gd name="T22" fmla="*/ 625 w 715"/>
              <a:gd name="T23" fmla="*/ 0 h 519"/>
              <a:gd name="T24" fmla="*/ 714 w 715"/>
              <a:gd name="T25" fmla="*/ 80 h 519"/>
              <a:gd name="T26" fmla="*/ 714 w 715"/>
              <a:gd name="T27" fmla="*/ 438 h 519"/>
              <a:gd name="T28" fmla="*/ 625 w 715"/>
              <a:gd name="T29" fmla="*/ 518 h 519"/>
              <a:gd name="T30" fmla="*/ 53 w 715"/>
              <a:gd name="T31" fmla="*/ 464 h 519"/>
              <a:gd name="T32" fmla="*/ 53 w 715"/>
              <a:gd name="T33" fmla="*/ 464 h 519"/>
              <a:gd name="T34" fmla="*/ 625 w 715"/>
              <a:gd name="T35" fmla="*/ 464 h 519"/>
              <a:gd name="T36" fmla="*/ 652 w 715"/>
              <a:gd name="T37" fmla="*/ 438 h 519"/>
              <a:gd name="T38" fmla="*/ 652 w 715"/>
              <a:gd name="T39" fmla="*/ 80 h 519"/>
              <a:gd name="T40" fmla="*/ 625 w 715"/>
              <a:gd name="T41" fmla="*/ 54 h 519"/>
              <a:gd name="T42" fmla="*/ 53 w 715"/>
              <a:gd name="T43" fmla="*/ 54 h 519"/>
              <a:gd name="T44" fmla="*/ 53 w 715"/>
              <a:gd name="T45" fmla="*/ 116 h 519"/>
              <a:gd name="T46" fmla="*/ 160 w 715"/>
              <a:gd name="T47" fmla="*/ 259 h 519"/>
              <a:gd name="T48" fmla="*/ 53 w 715"/>
              <a:gd name="T49" fmla="*/ 402 h 519"/>
              <a:gd name="T50" fmla="*/ 53 w 715"/>
              <a:gd name="T51" fmla="*/ 464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15" h="519">
                <a:moveTo>
                  <a:pt x="625" y="518"/>
                </a:moveTo>
                <a:lnTo>
                  <a:pt x="625" y="518"/>
                </a:lnTo>
                <a:cubicBezTo>
                  <a:pt x="26" y="518"/>
                  <a:pt x="26" y="518"/>
                  <a:pt x="26" y="518"/>
                </a:cubicBezTo>
                <a:cubicBezTo>
                  <a:pt x="18" y="518"/>
                  <a:pt x="0" y="509"/>
                  <a:pt x="0" y="491"/>
                </a:cubicBezTo>
                <a:cubicBezTo>
                  <a:pt x="0" y="375"/>
                  <a:pt x="0" y="375"/>
                  <a:pt x="0" y="375"/>
                </a:cubicBezTo>
                <a:cubicBezTo>
                  <a:pt x="0" y="357"/>
                  <a:pt x="9" y="348"/>
                  <a:pt x="26" y="348"/>
                </a:cubicBezTo>
                <a:cubicBezTo>
                  <a:pt x="71" y="340"/>
                  <a:pt x="107" y="304"/>
                  <a:pt x="107" y="259"/>
                </a:cubicBezTo>
                <a:cubicBezTo>
                  <a:pt x="107" y="214"/>
                  <a:pt x="71" y="179"/>
                  <a:pt x="26" y="170"/>
                </a:cubicBezTo>
                <a:cubicBezTo>
                  <a:pt x="9" y="170"/>
                  <a:pt x="0" y="161"/>
                  <a:pt x="0" y="14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6" y="0"/>
                </a:cubicBezTo>
                <a:cubicBezTo>
                  <a:pt x="625" y="0"/>
                  <a:pt x="625" y="0"/>
                  <a:pt x="625" y="0"/>
                </a:cubicBezTo>
                <a:cubicBezTo>
                  <a:pt x="669" y="0"/>
                  <a:pt x="714" y="36"/>
                  <a:pt x="714" y="80"/>
                </a:cubicBezTo>
                <a:cubicBezTo>
                  <a:pt x="714" y="438"/>
                  <a:pt x="714" y="438"/>
                  <a:pt x="714" y="438"/>
                </a:cubicBezTo>
                <a:cubicBezTo>
                  <a:pt x="714" y="482"/>
                  <a:pt x="669" y="518"/>
                  <a:pt x="625" y="518"/>
                </a:cubicBezTo>
                <a:close/>
                <a:moveTo>
                  <a:pt x="53" y="464"/>
                </a:moveTo>
                <a:lnTo>
                  <a:pt x="53" y="464"/>
                </a:lnTo>
                <a:cubicBezTo>
                  <a:pt x="625" y="464"/>
                  <a:pt x="625" y="464"/>
                  <a:pt x="625" y="464"/>
                </a:cubicBezTo>
                <a:cubicBezTo>
                  <a:pt x="642" y="464"/>
                  <a:pt x="652" y="456"/>
                  <a:pt x="652" y="438"/>
                </a:cubicBezTo>
                <a:cubicBezTo>
                  <a:pt x="652" y="80"/>
                  <a:pt x="652" y="80"/>
                  <a:pt x="652" y="80"/>
                </a:cubicBezTo>
                <a:cubicBezTo>
                  <a:pt x="652" y="63"/>
                  <a:pt x="642" y="54"/>
                  <a:pt x="625" y="54"/>
                </a:cubicBezTo>
                <a:cubicBezTo>
                  <a:pt x="53" y="54"/>
                  <a:pt x="53" y="54"/>
                  <a:pt x="53" y="54"/>
                </a:cubicBezTo>
                <a:cubicBezTo>
                  <a:pt x="53" y="116"/>
                  <a:pt x="53" y="116"/>
                  <a:pt x="53" y="116"/>
                </a:cubicBezTo>
                <a:cubicBezTo>
                  <a:pt x="116" y="134"/>
                  <a:pt x="160" y="197"/>
                  <a:pt x="160" y="259"/>
                </a:cubicBezTo>
                <a:cubicBezTo>
                  <a:pt x="160" y="322"/>
                  <a:pt x="116" y="384"/>
                  <a:pt x="53" y="402"/>
                </a:cubicBezTo>
                <a:lnTo>
                  <a:pt x="53" y="4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204">
            <a:extLst>
              <a:ext uri="{FF2B5EF4-FFF2-40B4-BE49-F238E27FC236}">
                <a16:creationId xmlns:a16="http://schemas.microsoft.com/office/drawing/2014/main" id="{C73D3806-2193-734B-8034-C6B4E822B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3001" y="5070316"/>
            <a:ext cx="186979" cy="205220"/>
          </a:xfrm>
          <a:custGeom>
            <a:avLst/>
            <a:gdLst>
              <a:gd name="T0" fmla="*/ 179 w 180"/>
              <a:gd name="T1" fmla="*/ 196 h 197"/>
              <a:gd name="T2" fmla="*/ 179 w 180"/>
              <a:gd name="T3" fmla="*/ 196 h 197"/>
              <a:gd name="T4" fmla="*/ 80 w 180"/>
              <a:gd name="T5" fmla="*/ 196 h 197"/>
              <a:gd name="T6" fmla="*/ 0 w 180"/>
              <a:gd name="T7" fmla="*/ 107 h 197"/>
              <a:gd name="T8" fmla="*/ 0 w 180"/>
              <a:gd name="T9" fmla="*/ 98 h 197"/>
              <a:gd name="T10" fmla="*/ 89 w 180"/>
              <a:gd name="T11" fmla="*/ 0 h 197"/>
              <a:gd name="T12" fmla="*/ 179 w 180"/>
              <a:gd name="T13" fmla="*/ 89 h 197"/>
              <a:gd name="T14" fmla="*/ 179 w 180"/>
              <a:gd name="T15" fmla="*/ 196 h 197"/>
              <a:gd name="T16" fmla="*/ 89 w 180"/>
              <a:gd name="T17" fmla="*/ 62 h 197"/>
              <a:gd name="T18" fmla="*/ 89 w 180"/>
              <a:gd name="T19" fmla="*/ 62 h 197"/>
              <a:gd name="T20" fmla="*/ 54 w 180"/>
              <a:gd name="T21" fmla="*/ 98 h 197"/>
              <a:gd name="T22" fmla="*/ 54 w 180"/>
              <a:gd name="T23" fmla="*/ 107 h 197"/>
              <a:gd name="T24" fmla="*/ 80 w 180"/>
              <a:gd name="T25" fmla="*/ 134 h 197"/>
              <a:gd name="T26" fmla="*/ 116 w 180"/>
              <a:gd name="T27" fmla="*/ 134 h 197"/>
              <a:gd name="T28" fmla="*/ 116 w 180"/>
              <a:gd name="T29" fmla="*/ 89 h 197"/>
              <a:gd name="T30" fmla="*/ 89 w 180"/>
              <a:gd name="T31" fmla="*/ 62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0" h="197">
                <a:moveTo>
                  <a:pt x="179" y="196"/>
                </a:moveTo>
                <a:lnTo>
                  <a:pt x="179" y="196"/>
                </a:lnTo>
                <a:cubicBezTo>
                  <a:pt x="80" y="196"/>
                  <a:pt x="80" y="196"/>
                  <a:pt x="80" y="196"/>
                </a:cubicBezTo>
                <a:cubicBezTo>
                  <a:pt x="36" y="196"/>
                  <a:pt x="0" y="151"/>
                  <a:pt x="0" y="107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44"/>
                  <a:pt x="36" y="0"/>
                  <a:pt x="89" y="0"/>
                </a:cubicBezTo>
                <a:cubicBezTo>
                  <a:pt x="134" y="0"/>
                  <a:pt x="179" y="44"/>
                  <a:pt x="179" y="89"/>
                </a:cubicBezTo>
                <a:lnTo>
                  <a:pt x="179" y="196"/>
                </a:lnTo>
                <a:close/>
                <a:moveTo>
                  <a:pt x="89" y="62"/>
                </a:moveTo>
                <a:lnTo>
                  <a:pt x="89" y="62"/>
                </a:lnTo>
                <a:cubicBezTo>
                  <a:pt x="72" y="62"/>
                  <a:pt x="54" y="80"/>
                  <a:pt x="54" y="98"/>
                </a:cubicBezTo>
                <a:cubicBezTo>
                  <a:pt x="54" y="107"/>
                  <a:pt x="54" y="107"/>
                  <a:pt x="54" y="107"/>
                </a:cubicBezTo>
                <a:cubicBezTo>
                  <a:pt x="54" y="125"/>
                  <a:pt x="63" y="134"/>
                  <a:pt x="80" y="13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6" y="89"/>
                  <a:pt x="116" y="89"/>
                  <a:pt x="116" y="89"/>
                </a:cubicBezTo>
                <a:cubicBezTo>
                  <a:pt x="116" y="71"/>
                  <a:pt x="107" y="62"/>
                  <a:pt x="89" y="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205">
            <a:extLst>
              <a:ext uri="{FF2B5EF4-FFF2-40B4-BE49-F238E27FC236}">
                <a16:creationId xmlns:a16="http://schemas.microsoft.com/office/drawing/2014/main" id="{C09113D4-31A1-7847-AE3A-88443430A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6297" y="5070316"/>
            <a:ext cx="186979" cy="205220"/>
          </a:xfrm>
          <a:custGeom>
            <a:avLst/>
            <a:gdLst>
              <a:gd name="T0" fmla="*/ 89 w 179"/>
              <a:gd name="T1" fmla="*/ 196 h 197"/>
              <a:gd name="T2" fmla="*/ 89 w 179"/>
              <a:gd name="T3" fmla="*/ 196 h 197"/>
              <a:gd name="T4" fmla="*/ 0 w 179"/>
              <a:gd name="T5" fmla="*/ 196 h 197"/>
              <a:gd name="T6" fmla="*/ 0 w 179"/>
              <a:gd name="T7" fmla="*/ 89 h 197"/>
              <a:gd name="T8" fmla="*/ 80 w 179"/>
              <a:gd name="T9" fmla="*/ 0 h 197"/>
              <a:gd name="T10" fmla="*/ 178 w 179"/>
              <a:gd name="T11" fmla="*/ 98 h 197"/>
              <a:gd name="T12" fmla="*/ 178 w 179"/>
              <a:gd name="T13" fmla="*/ 107 h 197"/>
              <a:gd name="T14" fmla="*/ 89 w 179"/>
              <a:gd name="T15" fmla="*/ 196 h 197"/>
              <a:gd name="T16" fmla="*/ 53 w 179"/>
              <a:gd name="T17" fmla="*/ 134 h 197"/>
              <a:gd name="T18" fmla="*/ 53 w 179"/>
              <a:gd name="T19" fmla="*/ 134 h 197"/>
              <a:gd name="T20" fmla="*/ 89 w 179"/>
              <a:gd name="T21" fmla="*/ 134 h 197"/>
              <a:gd name="T22" fmla="*/ 116 w 179"/>
              <a:gd name="T23" fmla="*/ 107 h 197"/>
              <a:gd name="T24" fmla="*/ 116 w 179"/>
              <a:gd name="T25" fmla="*/ 98 h 197"/>
              <a:gd name="T26" fmla="*/ 80 w 179"/>
              <a:gd name="T27" fmla="*/ 62 h 197"/>
              <a:gd name="T28" fmla="*/ 53 w 179"/>
              <a:gd name="T29" fmla="*/ 89 h 197"/>
              <a:gd name="T30" fmla="*/ 53 w 179"/>
              <a:gd name="T31" fmla="*/ 134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9" h="197">
                <a:moveTo>
                  <a:pt x="89" y="196"/>
                </a:moveTo>
                <a:lnTo>
                  <a:pt x="89" y="196"/>
                </a:lnTo>
                <a:cubicBezTo>
                  <a:pt x="0" y="196"/>
                  <a:pt x="0" y="196"/>
                  <a:pt x="0" y="196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44"/>
                  <a:pt x="36" y="0"/>
                  <a:pt x="80" y="0"/>
                </a:cubicBezTo>
                <a:cubicBezTo>
                  <a:pt x="134" y="0"/>
                  <a:pt x="178" y="44"/>
                  <a:pt x="178" y="98"/>
                </a:cubicBezTo>
                <a:cubicBezTo>
                  <a:pt x="178" y="107"/>
                  <a:pt x="178" y="107"/>
                  <a:pt x="178" y="107"/>
                </a:cubicBezTo>
                <a:cubicBezTo>
                  <a:pt x="178" y="151"/>
                  <a:pt x="134" y="196"/>
                  <a:pt x="89" y="196"/>
                </a:cubicBezTo>
                <a:close/>
                <a:moveTo>
                  <a:pt x="53" y="134"/>
                </a:moveTo>
                <a:lnTo>
                  <a:pt x="53" y="134"/>
                </a:lnTo>
                <a:cubicBezTo>
                  <a:pt x="89" y="134"/>
                  <a:pt x="89" y="134"/>
                  <a:pt x="89" y="134"/>
                </a:cubicBezTo>
                <a:cubicBezTo>
                  <a:pt x="107" y="134"/>
                  <a:pt x="116" y="125"/>
                  <a:pt x="116" y="107"/>
                </a:cubicBezTo>
                <a:cubicBezTo>
                  <a:pt x="116" y="98"/>
                  <a:pt x="116" y="98"/>
                  <a:pt x="116" y="98"/>
                </a:cubicBezTo>
                <a:cubicBezTo>
                  <a:pt x="116" y="80"/>
                  <a:pt x="107" y="62"/>
                  <a:pt x="80" y="62"/>
                </a:cubicBezTo>
                <a:cubicBezTo>
                  <a:pt x="62" y="62"/>
                  <a:pt x="53" y="71"/>
                  <a:pt x="53" y="89"/>
                </a:cubicBezTo>
                <a:lnTo>
                  <a:pt x="53" y="1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206">
            <a:extLst>
              <a:ext uri="{FF2B5EF4-FFF2-40B4-BE49-F238E27FC236}">
                <a16:creationId xmlns:a16="http://schemas.microsoft.com/office/drawing/2014/main" id="{9B349110-0EB8-FE42-962E-A0117CB18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9814" y="5457953"/>
            <a:ext cx="54725" cy="269063"/>
          </a:xfrm>
          <a:custGeom>
            <a:avLst/>
            <a:gdLst>
              <a:gd name="T0" fmla="*/ 54 w 55"/>
              <a:gd name="T1" fmla="*/ 259 h 260"/>
              <a:gd name="T2" fmla="*/ 54 w 55"/>
              <a:gd name="T3" fmla="*/ 259 h 260"/>
              <a:gd name="T4" fmla="*/ 0 w 55"/>
              <a:gd name="T5" fmla="*/ 259 h 260"/>
              <a:gd name="T6" fmla="*/ 0 w 55"/>
              <a:gd name="T7" fmla="*/ 26 h 260"/>
              <a:gd name="T8" fmla="*/ 27 w 55"/>
              <a:gd name="T9" fmla="*/ 0 h 260"/>
              <a:gd name="T10" fmla="*/ 54 w 55"/>
              <a:gd name="T11" fmla="*/ 26 h 260"/>
              <a:gd name="T12" fmla="*/ 54 w 55"/>
              <a:gd name="T13" fmla="*/ 259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260">
                <a:moveTo>
                  <a:pt x="54" y="259"/>
                </a:moveTo>
                <a:lnTo>
                  <a:pt x="54" y="259"/>
                </a:lnTo>
                <a:cubicBezTo>
                  <a:pt x="0" y="259"/>
                  <a:pt x="0" y="259"/>
                  <a:pt x="0" y="25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7" y="0"/>
                </a:cubicBezTo>
                <a:cubicBezTo>
                  <a:pt x="45" y="0"/>
                  <a:pt x="54" y="9"/>
                  <a:pt x="54" y="26"/>
                </a:cubicBezTo>
                <a:lnTo>
                  <a:pt x="54" y="25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207">
            <a:extLst>
              <a:ext uri="{FF2B5EF4-FFF2-40B4-BE49-F238E27FC236}">
                <a16:creationId xmlns:a16="http://schemas.microsoft.com/office/drawing/2014/main" id="{2CE95444-DAF4-A944-880B-0EFDC1B1C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9814" y="5243612"/>
            <a:ext cx="63846" cy="150495"/>
          </a:xfrm>
          <a:custGeom>
            <a:avLst/>
            <a:gdLst>
              <a:gd name="T0" fmla="*/ 62 w 63"/>
              <a:gd name="T1" fmla="*/ 143 h 144"/>
              <a:gd name="T2" fmla="*/ 0 w 63"/>
              <a:gd name="T3" fmla="*/ 143 h 144"/>
              <a:gd name="T4" fmla="*/ 0 w 63"/>
              <a:gd name="T5" fmla="*/ 0 h 144"/>
              <a:gd name="T6" fmla="*/ 62 w 63"/>
              <a:gd name="T7" fmla="*/ 0 h 144"/>
              <a:gd name="T8" fmla="*/ 62 w 63"/>
              <a:gd name="T9" fmla="*/ 14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" h="144">
                <a:moveTo>
                  <a:pt x="62" y="143"/>
                </a:moveTo>
                <a:lnTo>
                  <a:pt x="0" y="143"/>
                </a:lnTo>
                <a:lnTo>
                  <a:pt x="0" y="0"/>
                </a:lnTo>
                <a:lnTo>
                  <a:pt x="62" y="0"/>
                </a:lnTo>
                <a:lnTo>
                  <a:pt x="62" y="14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208">
            <a:extLst>
              <a:ext uri="{FF2B5EF4-FFF2-40B4-BE49-F238E27FC236}">
                <a16:creationId xmlns:a16="http://schemas.microsoft.com/office/drawing/2014/main" id="{ED3C7C69-7571-6348-80E4-6133A9BFF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0750" y="5362183"/>
            <a:ext cx="611096" cy="387637"/>
          </a:xfrm>
          <a:custGeom>
            <a:avLst/>
            <a:gdLst>
              <a:gd name="T0" fmla="*/ 63 w 590"/>
              <a:gd name="T1" fmla="*/ 0 h 377"/>
              <a:gd name="T2" fmla="*/ 63 w 590"/>
              <a:gd name="T3" fmla="*/ 0 h 377"/>
              <a:gd name="T4" fmla="*/ 54 w 590"/>
              <a:gd name="T5" fmla="*/ 54 h 377"/>
              <a:gd name="T6" fmla="*/ 536 w 590"/>
              <a:gd name="T7" fmla="*/ 54 h 377"/>
              <a:gd name="T8" fmla="*/ 536 w 590"/>
              <a:gd name="T9" fmla="*/ 322 h 377"/>
              <a:gd name="T10" fmla="*/ 536 w 590"/>
              <a:gd name="T11" fmla="*/ 322 h 377"/>
              <a:gd name="T12" fmla="*/ 54 w 590"/>
              <a:gd name="T13" fmla="*/ 322 h 377"/>
              <a:gd name="T14" fmla="*/ 54 w 590"/>
              <a:gd name="T15" fmla="*/ 108 h 377"/>
              <a:gd name="T16" fmla="*/ 27 w 590"/>
              <a:gd name="T17" fmla="*/ 81 h 377"/>
              <a:gd name="T18" fmla="*/ 0 w 590"/>
              <a:gd name="T19" fmla="*/ 108 h 377"/>
              <a:gd name="T20" fmla="*/ 0 w 590"/>
              <a:gd name="T21" fmla="*/ 322 h 377"/>
              <a:gd name="T22" fmla="*/ 54 w 590"/>
              <a:gd name="T23" fmla="*/ 376 h 377"/>
              <a:gd name="T24" fmla="*/ 536 w 590"/>
              <a:gd name="T25" fmla="*/ 376 h 377"/>
              <a:gd name="T26" fmla="*/ 589 w 590"/>
              <a:gd name="T27" fmla="*/ 322 h 377"/>
              <a:gd name="T28" fmla="*/ 589 w 590"/>
              <a:gd name="T29" fmla="*/ 0 h 377"/>
              <a:gd name="T30" fmla="*/ 63 w 590"/>
              <a:gd name="T31" fmla="*/ 0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0" h="377">
                <a:moveTo>
                  <a:pt x="63" y="0"/>
                </a:moveTo>
                <a:lnTo>
                  <a:pt x="63" y="0"/>
                </a:lnTo>
                <a:cubicBezTo>
                  <a:pt x="54" y="54"/>
                  <a:pt x="54" y="54"/>
                  <a:pt x="54" y="54"/>
                </a:cubicBezTo>
                <a:cubicBezTo>
                  <a:pt x="536" y="54"/>
                  <a:pt x="536" y="54"/>
                  <a:pt x="536" y="54"/>
                </a:cubicBezTo>
                <a:cubicBezTo>
                  <a:pt x="536" y="322"/>
                  <a:pt x="536" y="322"/>
                  <a:pt x="536" y="322"/>
                </a:cubicBezTo>
                <a:lnTo>
                  <a:pt x="536" y="322"/>
                </a:lnTo>
                <a:cubicBezTo>
                  <a:pt x="54" y="322"/>
                  <a:pt x="54" y="322"/>
                  <a:pt x="54" y="322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54" y="90"/>
                  <a:pt x="45" y="81"/>
                  <a:pt x="27" y="81"/>
                </a:cubicBezTo>
                <a:cubicBezTo>
                  <a:pt x="9" y="81"/>
                  <a:pt x="0" y="90"/>
                  <a:pt x="0" y="108"/>
                </a:cubicBezTo>
                <a:cubicBezTo>
                  <a:pt x="0" y="322"/>
                  <a:pt x="0" y="322"/>
                  <a:pt x="0" y="322"/>
                </a:cubicBezTo>
                <a:cubicBezTo>
                  <a:pt x="0" y="358"/>
                  <a:pt x="27" y="376"/>
                  <a:pt x="54" y="376"/>
                </a:cubicBezTo>
                <a:cubicBezTo>
                  <a:pt x="536" y="376"/>
                  <a:pt x="536" y="376"/>
                  <a:pt x="536" y="376"/>
                </a:cubicBezTo>
                <a:cubicBezTo>
                  <a:pt x="563" y="376"/>
                  <a:pt x="589" y="358"/>
                  <a:pt x="589" y="322"/>
                </a:cubicBezTo>
                <a:cubicBezTo>
                  <a:pt x="589" y="0"/>
                  <a:pt x="589" y="0"/>
                  <a:pt x="589" y="0"/>
                </a:cubicBezTo>
                <a:lnTo>
                  <a:pt x="63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209">
            <a:extLst>
              <a:ext uri="{FF2B5EF4-FFF2-40B4-BE49-F238E27FC236}">
                <a16:creationId xmlns:a16="http://schemas.microsoft.com/office/drawing/2014/main" id="{5D5CEBC7-3EAF-1F4D-892B-50E1292B5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6905" y="5207129"/>
            <a:ext cx="747909" cy="214341"/>
          </a:xfrm>
          <a:custGeom>
            <a:avLst/>
            <a:gdLst>
              <a:gd name="T0" fmla="*/ 633 w 724"/>
              <a:gd name="T1" fmla="*/ 205 h 206"/>
              <a:gd name="T2" fmla="*/ 633 w 724"/>
              <a:gd name="T3" fmla="*/ 205 h 206"/>
              <a:gd name="T4" fmla="*/ 80 w 724"/>
              <a:gd name="T5" fmla="*/ 205 h 206"/>
              <a:gd name="T6" fmla="*/ 0 w 724"/>
              <a:gd name="T7" fmla="*/ 125 h 206"/>
              <a:gd name="T8" fmla="*/ 0 w 724"/>
              <a:gd name="T9" fmla="*/ 80 h 206"/>
              <a:gd name="T10" fmla="*/ 80 w 724"/>
              <a:gd name="T11" fmla="*/ 0 h 206"/>
              <a:gd name="T12" fmla="*/ 633 w 724"/>
              <a:gd name="T13" fmla="*/ 0 h 206"/>
              <a:gd name="T14" fmla="*/ 723 w 724"/>
              <a:gd name="T15" fmla="*/ 80 h 206"/>
              <a:gd name="T16" fmla="*/ 723 w 724"/>
              <a:gd name="T17" fmla="*/ 125 h 206"/>
              <a:gd name="T18" fmla="*/ 633 w 724"/>
              <a:gd name="T19" fmla="*/ 205 h 206"/>
              <a:gd name="T20" fmla="*/ 80 w 724"/>
              <a:gd name="T21" fmla="*/ 62 h 206"/>
              <a:gd name="T22" fmla="*/ 80 w 724"/>
              <a:gd name="T23" fmla="*/ 62 h 206"/>
              <a:gd name="T24" fmla="*/ 53 w 724"/>
              <a:gd name="T25" fmla="*/ 80 h 206"/>
              <a:gd name="T26" fmla="*/ 53 w 724"/>
              <a:gd name="T27" fmla="*/ 125 h 206"/>
              <a:gd name="T28" fmla="*/ 80 w 724"/>
              <a:gd name="T29" fmla="*/ 151 h 206"/>
              <a:gd name="T30" fmla="*/ 633 w 724"/>
              <a:gd name="T31" fmla="*/ 151 h 206"/>
              <a:gd name="T32" fmla="*/ 660 w 724"/>
              <a:gd name="T33" fmla="*/ 125 h 206"/>
              <a:gd name="T34" fmla="*/ 660 w 724"/>
              <a:gd name="T35" fmla="*/ 80 h 206"/>
              <a:gd name="T36" fmla="*/ 633 w 724"/>
              <a:gd name="T37" fmla="*/ 62 h 206"/>
              <a:gd name="T38" fmla="*/ 80 w 724"/>
              <a:gd name="T39" fmla="*/ 62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4" h="206">
                <a:moveTo>
                  <a:pt x="633" y="205"/>
                </a:moveTo>
                <a:lnTo>
                  <a:pt x="633" y="205"/>
                </a:lnTo>
                <a:cubicBezTo>
                  <a:pt x="80" y="205"/>
                  <a:pt x="80" y="205"/>
                  <a:pt x="80" y="205"/>
                </a:cubicBezTo>
                <a:cubicBezTo>
                  <a:pt x="35" y="205"/>
                  <a:pt x="0" y="169"/>
                  <a:pt x="0" y="125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35"/>
                  <a:pt x="35" y="0"/>
                  <a:pt x="80" y="0"/>
                </a:cubicBezTo>
                <a:cubicBezTo>
                  <a:pt x="633" y="0"/>
                  <a:pt x="633" y="0"/>
                  <a:pt x="633" y="0"/>
                </a:cubicBezTo>
                <a:cubicBezTo>
                  <a:pt x="678" y="0"/>
                  <a:pt x="723" y="35"/>
                  <a:pt x="723" y="80"/>
                </a:cubicBezTo>
                <a:cubicBezTo>
                  <a:pt x="723" y="125"/>
                  <a:pt x="723" y="125"/>
                  <a:pt x="723" y="125"/>
                </a:cubicBezTo>
                <a:cubicBezTo>
                  <a:pt x="723" y="169"/>
                  <a:pt x="678" y="205"/>
                  <a:pt x="633" y="205"/>
                </a:cubicBezTo>
                <a:close/>
                <a:moveTo>
                  <a:pt x="80" y="62"/>
                </a:moveTo>
                <a:lnTo>
                  <a:pt x="80" y="62"/>
                </a:lnTo>
                <a:cubicBezTo>
                  <a:pt x="62" y="62"/>
                  <a:pt x="53" y="71"/>
                  <a:pt x="53" y="80"/>
                </a:cubicBezTo>
                <a:cubicBezTo>
                  <a:pt x="53" y="125"/>
                  <a:pt x="53" y="125"/>
                  <a:pt x="53" y="125"/>
                </a:cubicBezTo>
                <a:cubicBezTo>
                  <a:pt x="53" y="143"/>
                  <a:pt x="62" y="151"/>
                  <a:pt x="80" y="151"/>
                </a:cubicBezTo>
                <a:cubicBezTo>
                  <a:pt x="633" y="151"/>
                  <a:pt x="633" y="151"/>
                  <a:pt x="633" y="151"/>
                </a:cubicBezTo>
                <a:cubicBezTo>
                  <a:pt x="651" y="151"/>
                  <a:pt x="660" y="143"/>
                  <a:pt x="660" y="125"/>
                </a:cubicBezTo>
                <a:cubicBezTo>
                  <a:pt x="660" y="80"/>
                  <a:pt x="660" y="80"/>
                  <a:pt x="660" y="80"/>
                </a:cubicBezTo>
                <a:cubicBezTo>
                  <a:pt x="660" y="71"/>
                  <a:pt x="651" y="62"/>
                  <a:pt x="633" y="62"/>
                </a:cubicBezTo>
                <a:lnTo>
                  <a:pt x="80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68" name="Grupo 267">
            <a:extLst>
              <a:ext uri="{FF2B5EF4-FFF2-40B4-BE49-F238E27FC236}">
                <a16:creationId xmlns:a16="http://schemas.microsoft.com/office/drawing/2014/main" id="{40287399-6E9E-1345-8A7F-72B92DD73DC6}"/>
              </a:ext>
            </a:extLst>
          </p:cNvPr>
          <p:cNvGrpSpPr/>
          <p:nvPr/>
        </p:nvGrpSpPr>
        <p:grpSpPr>
          <a:xfrm>
            <a:off x="17219001" y="5945182"/>
            <a:ext cx="4031348" cy="1143120"/>
            <a:chOff x="4263265" y="1816281"/>
            <a:chExt cx="4236804" cy="1143120"/>
          </a:xfrm>
        </p:grpSpPr>
        <p:sp>
          <p:nvSpPr>
            <p:cNvPr id="269" name="CuadroTexto 395">
              <a:extLst>
                <a:ext uri="{FF2B5EF4-FFF2-40B4-BE49-F238E27FC236}">
                  <a16:creationId xmlns:a16="http://schemas.microsoft.com/office/drawing/2014/main" id="{2FB4AD61-59FD-2D4B-AF6F-75422875CBA4}"/>
                </a:ext>
              </a:extLst>
            </p:cNvPr>
            <p:cNvSpPr txBox="1"/>
            <p:nvPr/>
          </p:nvSpPr>
          <p:spPr>
            <a:xfrm flipH="1">
              <a:off x="5179663" y="18162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70" name="Rectangle 40">
              <a:extLst>
                <a:ext uri="{FF2B5EF4-FFF2-40B4-BE49-F238E27FC236}">
                  <a16:creationId xmlns:a16="http://schemas.microsoft.com/office/drawing/2014/main" id="{E43C229D-6E38-E646-8B33-0682590BFD23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71" name="Grupo 270">
            <a:extLst>
              <a:ext uri="{FF2B5EF4-FFF2-40B4-BE49-F238E27FC236}">
                <a16:creationId xmlns:a16="http://schemas.microsoft.com/office/drawing/2014/main" id="{3DA58F13-27B8-5F4B-B463-490AAB894E6A}"/>
              </a:ext>
            </a:extLst>
          </p:cNvPr>
          <p:cNvGrpSpPr/>
          <p:nvPr/>
        </p:nvGrpSpPr>
        <p:grpSpPr>
          <a:xfrm>
            <a:off x="14891683" y="10331534"/>
            <a:ext cx="4031348" cy="1143120"/>
            <a:chOff x="4263265" y="1816281"/>
            <a:chExt cx="4236804" cy="1143120"/>
          </a:xfrm>
        </p:grpSpPr>
        <p:sp>
          <p:nvSpPr>
            <p:cNvPr id="272" name="CuadroTexto 395">
              <a:extLst>
                <a:ext uri="{FF2B5EF4-FFF2-40B4-BE49-F238E27FC236}">
                  <a16:creationId xmlns:a16="http://schemas.microsoft.com/office/drawing/2014/main" id="{E75C2FF4-67D3-E648-9190-4F66ACFD2562}"/>
                </a:ext>
              </a:extLst>
            </p:cNvPr>
            <p:cNvSpPr txBox="1"/>
            <p:nvPr/>
          </p:nvSpPr>
          <p:spPr>
            <a:xfrm flipH="1">
              <a:off x="5179663" y="18162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73" name="Rectangle 40">
              <a:extLst>
                <a:ext uri="{FF2B5EF4-FFF2-40B4-BE49-F238E27FC236}">
                  <a16:creationId xmlns:a16="http://schemas.microsoft.com/office/drawing/2014/main" id="{E788660E-48FD-3F4B-BE7A-5B21D742AB19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74" name="Grupo 273">
            <a:extLst>
              <a:ext uri="{FF2B5EF4-FFF2-40B4-BE49-F238E27FC236}">
                <a16:creationId xmlns:a16="http://schemas.microsoft.com/office/drawing/2014/main" id="{B0D72E4D-55C8-044E-9FB5-F9393485EA52}"/>
              </a:ext>
            </a:extLst>
          </p:cNvPr>
          <p:cNvGrpSpPr/>
          <p:nvPr/>
        </p:nvGrpSpPr>
        <p:grpSpPr>
          <a:xfrm>
            <a:off x="11650997" y="6177010"/>
            <a:ext cx="4031348" cy="1143120"/>
            <a:chOff x="4263265" y="1816281"/>
            <a:chExt cx="4236804" cy="1143120"/>
          </a:xfrm>
        </p:grpSpPr>
        <p:sp>
          <p:nvSpPr>
            <p:cNvPr id="275" name="CuadroTexto 395">
              <a:extLst>
                <a:ext uri="{FF2B5EF4-FFF2-40B4-BE49-F238E27FC236}">
                  <a16:creationId xmlns:a16="http://schemas.microsoft.com/office/drawing/2014/main" id="{61E2A353-F759-1A42-AEF1-9B740B892F81}"/>
                </a:ext>
              </a:extLst>
            </p:cNvPr>
            <p:cNvSpPr txBox="1"/>
            <p:nvPr/>
          </p:nvSpPr>
          <p:spPr>
            <a:xfrm flipH="1">
              <a:off x="5179663" y="18162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76" name="Rectangle 40">
              <a:extLst>
                <a:ext uri="{FF2B5EF4-FFF2-40B4-BE49-F238E27FC236}">
                  <a16:creationId xmlns:a16="http://schemas.microsoft.com/office/drawing/2014/main" id="{101C1C9C-7E89-6B42-BB59-F8F0B1A9FC4F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77" name="Group 71">
            <a:extLst>
              <a:ext uri="{FF2B5EF4-FFF2-40B4-BE49-F238E27FC236}">
                <a16:creationId xmlns:a16="http://schemas.microsoft.com/office/drawing/2014/main" id="{04A0E550-EF96-CE45-B63D-732ACFE3592C}"/>
              </a:ext>
            </a:extLst>
          </p:cNvPr>
          <p:cNvGrpSpPr/>
          <p:nvPr/>
        </p:nvGrpSpPr>
        <p:grpSpPr>
          <a:xfrm>
            <a:off x="2017447" y="5027390"/>
            <a:ext cx="8909115" cy="2500601"/>
            <a:chOff x="2232442" y="3643574"/>
            <a:chExt cx="8954788" cy="2500601"/>
          </a:xfrm>
        </p:grpSpPr>
        <p:sp>
          <p:nvSpPr>
            <p:cNvPr id="278" name="CuadroTexto 598">
              <a:extLst>
                <a:ext uri="{FF2B5EF4-FFF2-40B4-BE49-F238E27FC236}">
                  <a16:creationId xmlns:a16="http://schemas.microsoft.com/office/drawing/2014/main" id="{036F1849-FB47-CE4B-9B4B-C19A5F50F1A4}"/>
                </a:ext>
              </a:extLst>
            </p:cNvPr>
            <p:cNvSpPr txBox="1"/>
            <p:nvPr/>
          </p:nvSpPr>
          <p:spPr>
            <a:xfrm>
              <a:off x="2232442" y="3643574"/>
              <a:ext cx="679161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Venn Diagram</a:t>
              </a:r>
            </a:p>
          </p:txBody>
        </p:sp>
        <p:sp>
          <p:nvSpPr>
            <p:cNvPr id="279" name="CuadroTexto 599">
              <a:extLst>
                <a:ext uri="{FF2B5EF4-FFF2-40B4-BE49-F238E27FC236}">
                  <a16:creationId xmlns:a16="http://schemas.microsoft.com/office/drawing/2014/main" id="{2F291E29-4A57-2F45-AB28-F29B200923F6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6110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1">
            <a:extLst>
              <a:ext uri="{FF2B5EF4-FFF2-40B4-BE49-F238E27FC236}">
                <a16:creationId xmlns:a16="http://schemas.microsoft.com/office/drawing/2014/main" id="{004FF697-788D-C641-8861-B1C0A0571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74" y="1076854"/>
            <a:ext cx="5801183" cy="5801181"/>
          </a:xfrm>
          <a:custGeom>
            <a:avLst/>
            <a:gdLst>
              <a:gd name="T0" fmla="*/ 3283 w 5748"/>
              <a:gd name="T1" fmla="*/ 0 h 5746"/>
              <a:gd name="T2" fmla="*/ 0 w 5748"/>
              <a:gd name="T3" fmla="*/ 3274 h 5746"/>
              <a:gd name="T4" fmla="*/ 2473 w 5748"/>
              <a:gd name="T5" fmla="*/ 5745 h 5746"/>
              <a:gd name="T6" fmla="*/ 3643 w 5748"/>
              <a:gd name="T7" fmla="*/ 4576 h 5746"/>
              <a:gd name="T8" fmla="*/ 3635 w 5748"/>
              <a:gd name="T9" fmla="*/ 4567 h 5746"/>
              <a:gd name="T10" fmla="*/ 5747 w 5748"/>
              <a:gd name="T11" fmla="*/ 2464 h 5746"/>
              <a:gd name="T12" fmla="*/ 3283 w 5748"/>
              <a:gd name="T13" fmla="*/ 0 h 5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48" h="5746">
                <a:moveTo>
                  <a:pt x="3283" y="0"/>
                </a:moveTo>
                <a:lnTo>
                  <a:pt x="0" y="3274"/>
                </a:lnTo>
                <a:lnTo>
                  <a:pt x="2473" y="5745"/>
                </a:lnTo>
                <a:lnTo>
                  <a:pt x="3643" y="4576"/>
                </a:lnTo>
                <a:lnTo>
                  <a:pt x="3635" y="4567"/>
                </a:lnTo>
                <a:lnTo>
                  <a:pt x="5747" y="2464"/>
                </a:lnTo>
                <a:lnTo>
                  <a:pt x="3283" y="0"/>
                </a:lnTo>
              </a:path>
            </a:pathLst>
          </a:custGeom>
          <a:solidFill>
            <a:srgbClr val="FBD6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2">
            <a:extLst>
              <a:ext uri="{FF2B5EF4-FFF2-40B4-BE49-F238E27FC236}">
                <a16:creationId xmlns:a16="http://schemas.microsoft.com/office/drawing/2014/main" id="{D4B4C758-3917-E748-997F-080422633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74" y="1076854"/>
            <a:ext cx="5801183" cy="5801181"/>
          </a:xfrm>
          <a:custGeom>
            <a:avLst/>
            <a:gdLst>
              <a:gd name="T0" fmla="*/ 3283 w 5748"/>
              <a:gd name="T1" fmla="*/ 0 h 5746"/>
              <a:gd name="T2" fmla="*/ 0 w 5748"/>
              <a:gd name="T3" fmla="*/ 3274 h 5746"/>
              <a:gd name="T4" fmla="*/ 2473 w 5748"/>
              <a:gd name="T5" fmla="*/ 5745 h 5746"/>
              <a:gd name="T6" fmla="*/ 3643 w 5748"/>
              <a:gd name="T7" fmla="*/ 4576 h 5746"/>
              <a:gd name="T8" fmla="*/ 3635 w 5748"/>
              <a:gd name="T9" fmla="*/ 4567 h 5746"/>
              <a:gd name="T10" fmla="*/ 5747 w 5748"/>
              <a:gd name="T11" fmla="*/ 2464 h 5746"/>
              <a:gd name="T12" fmla="*/ 3283 w 5748"/>
              <a:gd name="T13" fmla="*/ 0 h 5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48" h="5746">
                <a:moveTo>
                  <a:pt x="3283" y="0"/>
                </a:moveTo>
                <a:lnTo>
                  <a:pt x="0" y="3274"/>
                </a:lnTo>
                <a:lnTo>
                  <a:pt x="2473" y="5745"/>
                </a:lnTo>
                <a:lnTo>
                  <a:pt x="3643" y="4576"/>
                </a:lnTo>
                <a:lnTo>
                  <a:pt x="3635" y="4567"/>
                </a:lnTo>
                <a:lnTo>
                  <a:pt x="5747" y="2464"/>
                </a:lnTo>
                <a:lnTo>
                  <a:pt x="328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3">
            <a:extLst>
              <a:ext uri="{FF2B5EF4-FFF2-40B4-BE49-F238E27FC236}">
                <a16:creationId xmlns:a16="http://schemas.microsoft.com/office/drawing/2014/main" id="{1E6DAA0F-544D-5742-BFFA-E7499B5DF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157" y="1112471"/>
            <a:ext cx="5756659" cy="5765563"/>
          </a:xfrm>
          <a:custGeom>
            <a:avLst/>
            <a:gdLst>
              <a:gd name="T0" fmla="*/ 2420 w 5702"/>
              <a:gd name="T1" fmla="*/ 0 h 5711"/>
              <a:gd name="T2" fmla="*/ 0 w 5702"/>
              <a:gd name="T3" fmla="*/ 2429 h 5711"/>
              <a:gd name="T4" fmla="*/ 2112 w 5702"/>
              <a:gd name="T5" fmla="*/ 4532 h 5711"/>
              <a:gd name="T6" fmla="*/ 2103 w 5702"/>
              <a:gd name="T7" fmla="*/ 4541 h 5711"/>
              <a:gd name="T8" fmla="*/ 3273 w 5702"/>
              <a:gd name="T9" fmla="*/ 5710 h 5711"/>
              <a:gd name="T10" fmla="*/ 5701 w 5702"/>
              <a:gd name="T11" fmla="*/ 3283 h 5711"/>
              <a:gd name="T12" fmla="*/ 2420 w 5702"/>
              <a:gd name="T13" fmla="*/ 0 h 5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02" h="5711">
                <a:moveTo>
                  <a:pt x="2420" y="0"/>
                </a:moveTo>
                <a:lnTo>
                  <a:pt x="0" y="2429"/>
                </a:lnTo>
                <a:lnTo>
                  <a:pt x="2112" y="4532"/>
                </a:lnTo>
                <a:lnTo>
                  <a:pt x="2103" y="4541"/>
                </a:lnTo>
                <a:lnTo>
                  <a:pt x="3273" y="5710"/>
                </a:lnTo>
                <a:lnTo>
                  <a:pt x="5701" y="3283"/>
                </a:lnTo>
                <a:lnTo>
                  <a:pt x="2420" y="0"/>
                </a:lnTo>
              </a:path>
            </a:pathLst>
          </a:custGeom>
          <a:solidFill>
            <a:srgbClr val="2745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4">
            <a:extLst>
              <a:ext uri="{FF2B5EF4-FFF2-40B4-BE49-F238E27FC236}">
                <a16:creationId xmlns:a16="http://schemas.microsoft.com/office/drawing/2014/main" id="{B420697E-649E-A148-A0DF-98F885B1A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157" y="1112471"/>
            <a:ext cx="5756659" cy="5765563"/>
          </a:xfrm>
          <a:custGeom>
            <a:avLst/>
            <a:gdLst>
              <a:gd name="T0" fmla="*/ 2420 w 5702"/>
              <a:gd name="T1" fmla="*/ 0 h 5711"/>
              <a:gd name="T2" fmla="*/ 0 w 5702"/>
              <a:gd name="T3" fmla="*/ 2429 h 5711"/>
              <a:gd name="T4" fmla="*/ 2112 w 5702"/>
              <a:gd name="T5" fmla="*/ 4532 h 5711"/>
              <a:gd name="T6" fmla="*/ 2103 w 5702"/>
              <a:gd name="T7" fmla="*/ 4541 h 5711"/>
              <a:gd name="T8" fmla="*/ 3273 w 5702"/>
              <a:gd name="T9" fmla="*/ 5710 h 5711"/>
              <a:gd name="T10" fmla="*/ 5701 w 5702"/>
              <a:gd name="T11" fmla="*/ 3283 h 5711"/>
              <a:gd name="T12" fmla="*/ 2420 w 5702"/>
              <a:gd name="T13" fmla="*/ 0 h 5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02" h="5711">
                <a:moveTo>
                  <a:pt x="2420" y="0"/>
                </a:moveTo>
                <a:lnTo>
                  <a:pt x="0" y="2429"/>
                </a:lnTo>
                <a:lnTo>
                  <a:pt x="2112" y="4532"/>
                </a:lnTo>
                <a:lnTo>
                  <a:pt x="2103" y="4541"/>
                </a:lnTo>
                <a:lnTo>
                  <a:pt x="3273" y="5710"/>
                </a:lnTo>
                <a:lnTo>
                  <a:pt x="5701" y="3283"/>
                </a:lnTo>
                <a:lnTo>
                  <a:pt x="242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7E2D9DD3-0111-6A44-A5D6-DF889EB34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565" y="3565618"/>
            <a:ext cx="4265182" cy="2364105"/>
          </a:xfrm>
          <a:custGeom>
            <a:avLst/>
            <a:gdLst>
              <a:gd name="T0" fmla="*/ 2112 w 4225"/>
              <a:gd name="T1" fmla="*/ 0 h 2342"/>
              <a:gd name="T2" fmla="*/ 0 w 4225"/>
              <a:gd name="T3" fmla="*/ 2103 h 2342"/>
              <a:gd name="T4" fmla="*/ 8 w 4225"/>
              <a:gd name="T5" fmla="*/ 2112 h 2342"/>
              <a:gd name="T6" fmla="*/ 941 w 4225"/>
              <a:gd name="T7" fmla="*/ 1170 h 2342"/>
              <a:gd name="T8" fmla="*/ 2112 w 4225"/>
              <a:gd name="T9" fmla="*/ 2341 h 2342"/>
              <a:gd name="T10" fmla="*/ 3282 w 4225"/>
              <a:gd name="T11" fmla="*/ 1170 h 2342"/>
              <a:gd name="T12" fmla="*/ 4215 w 4225"/>
              <a:gd name="T13" fmla="*/ 2112 h 2342"/>
              <a:gd name="T14" fmla="*/ 4224 w 4225"/>
              <a:gd name="T15" fmla="*/ 2103 h 2342"/>
              <a:gd name="T16" fmla="*/ 2112 w 4225"/>
              <a:gd name="T17" fmla="*/ 0 h 2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25" h="2342">
                <a:moveTo>
                  <a:pt x="2112" y="0"/>
                </a:moveTo>
                <a:lnTo>
                  <a:pt x="0" y="2103"/>
                </a:lnTo>
                <a:lnTo>
                  <a:pt x="8" y="2112"/>
                </a:lnTo>
                <a:lnTo>
                  <a:pt x="941" y="1170"/>
                </a:lnTo>
                <a:lnTo>
                  <a:pt x="2112" y="2341"/>
                </a:lnTo>
                <a:lnTo>
                  <a:pt x="3282" y="1170"/>
                </a:lnTo>
                <a:lnTo>
                  <a:pt x="4215" y="2112"/>
                </a:lnTo>
                <a:lnTo>
                  <a:pt x="4224" y="2103"/>
                </a:lnTo>
                <a:lnTo>
                  <a:pt x="2112" y="0"/>
                </a:lnTo>
              </a:path>
            </a:pathLst>
          </a:custGeom>
          <a:solidFill>
            <a:srgbClr val="263A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6">
            <a:extLst>
              <a:ext uri="{FF2B5EF4-FFF2-40B4-BE49-F238E27FC236}">
                <a16:creationId xmlns:a16="http://schemas.microsoft.com/office/drawing/2014/main" id="{0BB70150-A67C-A547-9C23-A03CC02FE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565" y="3565618"/>
            <a:ext cx="4265182" cy="2364105"/>
          </a:xfrm>
          <a:custGeom>
            <a:avLst/>
            <a:gdLst>
              <a:gd name="T0" fmla="*/ 2112 w 4225"/>
              <a:gd name="T1" fmla="*/ 0 h 2342"/>
              <a:gd name="T2" fmla="*/ 0 w 4225"/>
              <a:gd name="T3" fmla="*/ 2103 h 2342"/>
              <a:gd name="T4" fmla="*/ 8 w 4225"/>
              <a:gd name="T5" fmla="*/ 2112 h 2342"/>
              <a:gd name="T6" fmla="*/ 941 w 4225"/>
              <a:gd name="T7" fmla="*/ 1170 h 2342"/>
              <a:gd name="T8" fmla="*/ 2112 w 4225"/>
              <a:gd name="T9" fmla="*/ 2341 h 2342"/>
              <a:gd name="T10" fmla="*/ 3282 w 4225"/>
              <a:gd name="T11" fmla="*/ 1170 h 2342"/>
              <a:gd name="T12" fmla="*/ 4215 w 4225"/>
              <a:gd name="T13" fmla="*/ 2112 h 2342"/>
              <a:gd name="T14" fmla="*/ 4224 w 4225"/>
              <a:gd name="T15" fmla="*/ 2103 h 2342"/>
              <a:gd name="T16" fmla="*/ 2112 w 4225"/>
              <a:gd name="T17" fmla="*/ 0 h 2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25" h="2342">
                <a:moveTo>
                  <a:pt x="2112" y="0"/>
                </a:moveTo>
                <a:lnTo>
                  <a:pt x="0" y="2103"/>
                </a:lnTo>
                <a:lnTo>
                  <a:pt x="8" y="2112"/>
                </a:lnTo>
                <a:lnTo>
                  <a:pt x="941" y="1170"/>
                </a:lnTo>
                <a:lnTo>
                  <a:pt x="2112" y="2341"/>
                </a:lnTo>
                <a:lnTo>
                  <a:pt x="3282" y="1170"/>
                </a:lnTo>
                <a:lnTo>
                  <a:pt x="4215" y="2112"/>
                </a:lnTo>
                <a:lnTo>
                  <a:pt x="4224" y="2103"/>
                </a:lnTo>
                <a:lnTo>
                  <a:pt x="211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7">
            <a:extLst>
              <a:ext uri="{FF2B5EF4-FFF2-40B4-BE49-F238E27FC236}">
                <a16:creationId xmlns:a16="http://schemas.microsoft.com/office/drawing/2014/main" id="{45155B87-6C62-A942-9499-988036145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496" y="6878035"/>
            <a:ext cx="5761112" cy="5761112"/>
          </a:xfrm>
          <a:custGeom>
            <a:avLst/>
            <a:gdLst>
              <a:gd name="T0" fmla="*/ 2429 w 5704"/>
              <a:gd name="T1" fmla="*/ 0 h 5704"/>
              <a:gd name="T2" fmla="*/ 0 w 5704"/>
              <a:gd name="T3" fmla="*/ 2420 h 5704"/>
              <a:gd name="T4" fmla="*/ 3282 w 5704"/>
              <a:gd name="T5" fmla="*/ 5703 h 5704"/>
              <a:gd name="T6" fmla="*/ 5703 w 5704"/>
              <a:gd name="T7" fmla="*/ 3283 h 5704"/>
              <a:gd name="T8" fmla="*/ 3591 w 5704"/>
              <a:gd name="T9" fmla="*/ 1171 h 5704"/>
              <a:gd name="T10" fmla="*/ 3599 w 5704"/>
              <a:gd name="T11" fmla="*/ 1171 h 5704"/>
              <a:gd name="T12" fmla="*/ 2429 w 5704"/>
              <a:gd name="T13" fmla="*/ 0 h 5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04" h="5704">
                <a:moveTo>
                  <a:pt x="2429" y="0"/>
                </a:moveTo>
                <a:lnTo>
                  <a:pt x="0" y="2420"/>
                </a:lnTo>
                <a:lnTo>
                  <a:pt x="3282" y="5703"/>
                </a:lnTo>
                <a:lnTo>
                  <a:pt x="5703" y="3283"/>
                </a:lnTo>
                <a:lnTo>
                  <a:pt x="3591" y="1171"/>
                </a:lnTo>
                <a:lnTo>
                  <a:pt x="3599" y="1171"/>
                </a:lnTo>
                <a:lnTo>
                  <a:pt x="2429" y="0"/>
                </a:lnTo>
              </a:path>
            </a:pathLst>
          </a:custGeom>
          <a:solidFill>
            <a:srgbClr val="69E7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8">
            <a:extLst>
              <a:ext uri="{FF2B5EF4-FFF2-40B4-BE49-F238E27FC236}">
                <a16:creationId xmlns:a16="http://schemas.microsoft.com/office/drawing/2014/main" id="{FAD12DC9-1CC9-FA48-865C-CDEC1275E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496" y="6878035"/>
            <a:ext cx="5761112" cy="5761112"/>
          </a:xfrm>
          <a:custGeom>
            <a:avLst/>
            <a:gdLst>
              <a:gd name="T0" fmla="*/ 2429 w 5704"/>
              <a:gd name="T1" fmla="*/ 0 h 5704"/>
              <a:gd name="T2" fmla="*/ 0 w 5704"/>
              <a:gd name="T3" fmla="*/ 2420 h 5704"/>
              <a:gd name="T4" fmla="*/ 3282 w 5704"/>
              <a:gd name="T5" fmla="*/ 5703 h 5704"/>
              <a:gd name="T6" fmla="*/ 5703 w 5704"/>
              <a:gd name="T7" fmla="*/ 3283 h 5704"/>
              <a:gd name="T8" fmla="*/ 3591 w 5704"/>
              <a:gd name="T9" fmla="*/ 1171 h 5704"/>
              <a:gd name="T10" fmla="*/ 3599 w 5704"/>
              <a:gd name="T11" fmla="*/ 1171 h 5704"/>
              <a:gd name="T12" fmla="*/ 2429 w 5704"/>
              <a:gd name="T13" fmla="*/ 0 h 5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04" h="5704">
                <a:moveTo>
                  <a:pt x="2429" y="0"/>
                </a:moveTo>
                <a:lnTo>
                  <a:pt x="0" y="2420"/>
                </a:lnTo>
                <a:lnTo>
                  <a:pt x="3282" y="5703"/>
                </a:lnTo>
                <a:lnTo>
                  <a:pt x="5703" y="3283"/>
                </a:lnTo>
                <a:lnTo>
                  <a:pt x="3591" y="1171"/>
                </a:lnTo>
                <a:lnTo>
                  <a:pt x="3599" y="1171"/>
                </a:lnTo>
                <a:lnTo>
                  <a:pt x="242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9">
            <a:extLst>
              <a:ext uri="{FF2B5EF4-FFF2-40B4-BE49-F238E27FC236}">
                <a16:creationId xmlns:a16="http://schemas.microsoft.com/office/drawing/2014/main" id="{F1F4532B-D664-7A4E-81B5-EDF3612F5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7191" y="5698210"/>
            <a:ext cx="2364105" cy="2364103"/>
          </a:xfrm>
          <a:custGeom>
            <a:avLst/>
            <a:gdLst>
              <a:gd name="T0" fmla="*/ 1170 w 2342"/>
              <a:gd name="T1" fmla="*/ 0 h 2341"/>
              <a:gd name="T2" fmla="*/ 0 w 2342"/>
              <a:gd name="T3" fmla="*/ 1169 h 2341"/>
              <a:gd name="T4" fmla="*/ 1170 w 2342"/>
              <a:gd name="T5" fmla="*/ 2340 h 2341"/>
              <a:gd name="T6" fmla="*/ 2341 w 2342"/>
              <a:gd name="T7" fmla="*/ 1169 h 2341"/>
              <a:gd name="T8" fmla="*/ 1170 w 2342"/>
              <a:gd name="T9" fmla="*/ 0 h 2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42" h="2341">
                <a:moveTo>
                  <a:pt x="1170" y="0"/>
                </a:moveTo>
                <a:lnTo>
                  <a:pt x="0" y="1169"/>
                </a:lnTo>
                <a:lnTo>
                  <a:pt x="1170" y="2340"/>
                </a:lnTo>
                <a:lnTo>
                  <a:pt x="2341" y="1169"/>
                </a:lnTo>
                <a:lnTo>
                  <a:pt x="1170" y="0"/>
                </a:lnTo>
              </a:path>
            </a:pathLst>
          </a:custGeom>
          <a:solidFill>
            <a:srgbClr val="67C2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10">
            <a:extLst>
              <a:ext uri="{FF2B5EF4-FFF2-40B4-BE49-F238E27FC236}">
                <a16:creationId xmlns:a16="http://schemas.microsoft.com/office/drawing/2014/main" id="{02F187F4-9956-4548-A2D4-26A219C1E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7191" y="5698210"/>
            <a:ext cx="2364105" cy="2364103"/>
          </a:xfrm>
          <a:custGeom>
            <a:avLst/>
            <a:gdLst>
              <a:gd name="T0" fmla="*/ 1170 w 2342"/>
              <a:gd name="T1" fmla="*/ 0 h 2341"/>
              <a:gd name="T2" fmla="*/ 0 w 2342"/>
              <a:gd name="T3" fmla="*/ 1169 h 2341"/>
              <a:gd name="T4" fmla="*/ 1170 w 2342"/>
              <a:gd name="T5" fmla="*/ 2340 h 2341"/>
              <a:gd name="T6" fmla="*/ 2341 w 2342"/>
              <a:gd name="T7" fmla="*/ 1169 h 2341"/>
              <a:gd name="T8" fmla="*/ 1170 w 2342"/>
              <a:gd name="T9" fmla="*/ 0 h 2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42" h="2341">
                <a:moveTo>
                  <a:pt x="1170" y="0"/>
                </a:moveTo>
                <a:lnTo>
                  <a:pt x="0" y="1169"/>
                </a:lnTo>
                <a:lnTo>
                  <a:pt x="1170" y="2340"/>
                </a:lnTo>
                <a:lnTo>
                  <a:pt x="2341" y="1169"/>
                </a:lnTo>
                <a:lnTo>
                  <a:pt x="117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11">
            <a:extLst>
              <a:ext uri="{FF2B5EF4-FFF2-40B4-BE49-F238E27FC236}">
                <a16:creationId xmlns:a16="http://schemas.microsoft.com/office/drawing/2014/main" id="{EE98F6F3-AC15-7C4D-B12C-D28E5194F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1469" y="4749896"/>
            <a:ext cx="2123688" cy="2132592"/>
          </a:xfrm>
          <a:custGeom>
            <a:avLst/>
            <a:gdLst>
              <a:gd name="T0" fmla="*/ 933 w 2105"/>
              <a:gd name="T1" fmla="*/ 0 h 2112"/>
              <a:gd name="T2" fmla="*/ 0 w 2105"/>
              <a:gd name="T3" fmla="*/ 942 h 2112"/>
              <a:gd name="T4" fmla="*/ 1171 w 2105"/>
              <a:gd name="T5" fmla="*/ 2111 h 2112"/>
              <a:gd name="T6" fmla="*/ 2104 w 2105"/>
              <a:gd name="T7" fmla="*/ 1171 h 2112"/>
              <a:gd name="T8" fmla="*/ 933 w 2105"/>
              <a:gd name="T9" fmla="*/ 0 h 2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5" h="2112">
                <a:moveTo>
                  <a:pt x="933" y="0"/>
                </a:moveTo>
                <a:lnTo>
                  <a:pt x="0" y="942"/>
                </a:lnTo>
                <a:lnTo>
                  <a:pt x="1171" y="2111"/>
                </a:lnTo>
                <a:lnTo>
                  <a:pt x="2104" y="1171"/>
                </a:lnTo>
                <a:lnTo>
                  <a:pt x="933" y="0"/>
                </a:lnTo>
              </a:path>
            </a:pathLst>
          </a:custGeom>
          <a:solidFill>
            <a:srgbClr val="1035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12">
            <a:extLst>
              <a:ext uri="{FF2B5EF4-FFF2-40B4-BE49-F238E27FC236}">
                <a16:creationId xmlns:a16="http://schemas.microsoft.com/office/drawing/2014/main" id="{800D7C49-FE59-4C43-9028-F59B8B093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1469" y="4749896"/>
            <a:ext cx="2123688" cy="2132592"/>
          </a:xfrm>
          <a:custGeom>
            <a:avLst/>
            <a:gdLst>
              <a:gd name="T0" fmla="*/ 933 w 2105"/>
              <a:gd name="T1" fmla="*/ 0 h 2112"/>
              <a:gd name="T2" fmla="*/ 0 w 2105"/>
              <a:gd name="T3" fmla="*/ 942 h 2112"/>
              <a:gd name="T4" fmla="*/ 1171 w 2105"/>
              <a:gd name="T5" fmla="*/ 2111 h 2112"/>
              <a:gd name="T6" fmla="*/ 2104 w 2105"/>
              <a:gd name="T7" fmla="*/ 1171 h 2112"/>
              <a:gd name="T8" fmla="*/ 933 w 2105"/>
              <a:gd name="T9" fmla="*/ 0 h 2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5" h="2112">
                <a:moveTo>
                  <a:pt x="933" y="0"/>
                </a:moveTo>
                <a:lnTo>
                  <a:pt x="0" y="942"/>
                </a:lnTo>
                <a:lnTo>
                  <a:pt x="1171" y="2111"/>
                </a:lnTo>
                <a:lnTo>
                  <a:pt x="2104" y="1171"/>
                </a:lnTo>
                <a:lnTo>
                  <a:pt x="93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13">
            <a:extLst>
              <a:ext uri="{FF2B5EF4-FFF2-40B4-BE49-F238E27FC236}">
                <a16:creationId xmlns:a16="http://schemas.microsoft.com/office/drawing/2014/main" id="{8E578028-79E7-5E44-B120-078CD9A69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157" y="6878035"/>
            <a:ext cx="5729946" cy="5729949"/>
          </a:xfrm>
          <a:custGeom>
            <a:avLst/>
            <a:gdLst>
              <a:gd name="T0" fmla="*/ 3273 w 5676"/>
              <a:gd name="T1" fmla="*/ 0 h 5677"/>
              <a:gd name="T2" fmla="*/ 2103 w 5676"/>
              <a:gd name="T3" fmla="*/ 1171 h 5677"/>
              <a:gd name="T4" fmla="*/ 2112 w 5676"/>
              <a:gd name="T5" fmla="*/ 1171 h 5677"/>
              <a:gd name="T6" fmla="*/ 0 w 5676"/>
              <a:gd name="T7" fmla="*/ 3283 h 5677"/>
              <a:gd name="T8" fmla="*/ 2393 w 5676"/>
              <a:gd name="T9" fmla="*/ 5676 h 5677"/>
              <a:gd name="T10" fmla="*/ 5675 w 5676"/>
              <a:gd name="T11" fmla="*/ 2403 h 5677"/>
              <a:gd name="T12" fmla="*/ 3273 w 5676"/>
              <a:gd name="T13" fmla="*/ 0 h 5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76" h="5677">
                <a:moveTo>
                  <a:pt x="3273" y="0"/>
                </a:moveTo>
                <a:lnTo>
                  <a:pt x="2103" y="1171"/>
                </a:lnTo>
                <a:lnTo>
                  <a:pt x="2112" y="1171"/>
                </a:lnTo>
                <a:lnTo>
                  <a:pt x="0" y="3283"/>
                </a:lnTo>
                <a:lnTo>
                  <a:pt x="2393" y="5676"/>
                </a:lnTo>
                <a:lnTo>
                  <a:pt x="5675" y="2403"/>
                </a:lnTo>
                <a:lnTo>
                  <a:pt x="3273" y="0"/>
                </a:lnTo>
              </a:path>
            </a:pathLst>
          </a:custGeom>
          <a:solidFill>
            <a:srgbClr val="6699C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14">
            <a:extLst>
              <a:ext uri="{FF2B5EF4-FFF2-40B4-BE49-F238E27FC236}">
                <a16:creationId xmlns:a16="http://schemas.microsoft.com/office/drawing/2014/main" id="{7014832C-5C4D-4B4C-90C9-C03F7E0C0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157" y="6878035"/>
            <a:ext cx="5729946" cy="5729949"/>
          </a:xfrm>
          <a:custGeom>
            <a:avLst/>
            <a:gdLst>
              <a:gd name="T0" fmla="*/ 3273 w 5676"/>
              <a:gd name="T1" fmla="*/ 0 h 5677"/>
              <a:gd name="T2" fmla="*/ 2103 w 5676"/>
              <a:gd name="T3" fmla="*/ 1171 h 5677"/>
              <a:gd name="T4" fmla="*/ 2112 w 5676"/>
              <a:gd name="T5" fmla="*/ 1171 h 5677"/>
              <a:gd name="T6" fmla="*/ 0 w 5676"/>
              <a:gd name="T7" fmla="*/ 3283 h 5677"/>
              <a:gd name="T8" fmla="*/ 2393 w 5676"/>
              <a:gd name="T9" fmla="*/ 5676 h 5677"/>
              <a:gd name="T10" fmla="*/ 5675 w 5676"/>
              <a:gd name="T11" fmla="*/ 2403 h 5677"/>
              <a:gd name="T12" fmla="*/ 3273 w 5676"/>
              <a:gd name="T13" fmla="*/ 0 h 5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76" h="5677">
                <a:moveTo>
                  <a:pt x="3273" y="0"/>
                </a:moveTo>
                <a:lnTo>
                  <a:pt x="2103" y="1171"/>
                </a:lnTo>
                <a:lnTo>
                  <a:pt x="2112" y="1171"/>
                </a:lnTo>
                <a:lnTo>
                  <a:pt x="0" y="3283"/>
                </a:lnTo>
                <a:lnTo>
                  <a:pt x="2393" y="5676"/>
                </a:lnTo>
                <a:lnTo>
                  <a:pt x="5675" y="2403"/>
                </a:lnTo>
                <a:lnTo>
                  <a:pt x="3273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15">
            <a:extLst>
              <a:ext uri="{FF2B5EF4-FFF2-40B4-BE49-F238E27FC236}">
                <a16:creationId xmlns:a16="http://schemas.microsoft.com/office/drawing/2014/main" id="{B989FAA2-B92D-E44F-86BD-B20279E22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4564" y="5698210"/>
            <a:ext cx="2364105" cy="2364103"/>
          </a:xfrm>
          <a:custGeom>
            <a:avLst/>
            <a:gdLst>
              <a:gd name="T0" fmla="*/ 1170 w 2341"/>
              <a:gd name="T1" fmla="*/ 0 h 2341"/>
              <a:gd name="T2" fmla="*/ 0 w 2341"/>
              <a:gd name="T3" fmla="*/ 1169 h 2341"/>
              <a:gd name="T4" fmla="*/ 1170 w 2341"/>
              <a:gd name="T5" fmla="*/ 2340 h 2341"/>
              <a:gd name="T6" fmla="*/ 2340 w 2341"/>
              <a:gd name="T7" fmla="*/ 1169 h 2341"/>
              <a:gd name="T8" fmla="*/ 1170 w 2341"/>
              <a:gd name="T9" fmla="*/ 0 h 2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41" h="2341">
                <a:moveTo>
                  <a:pt x="1170" y="0"/>
                </a:moveTo>
                <a:lnTo>
                  <a:pt x="0" y="1169"/>
                </a:lnTo>
                <a:lnTo>
                  <a:pt x="1170" y="2340"/>
                </a:lnTo>
                <a:lnTo>
                  <a:pt x="2340" y="1169"/>
                </a:lnTo>
                <a:lnTo>
                  <a:pt x="1170" y="0"/>
                </a:lnTo>
              </a:path>
            </a:pathLst>
          </a:custGeom>
          <a:solidFill>
            <a:srgbClr val="10298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16">
            <a:extLst>
              <a:ext uri="{FF2B5EF4-FFF2-40B4-BE49-F238E27FC236}">
                <a16:creationId xmlns:a16="http://schemas.microsoft.com/office/drawing/2014/main" id="{D8924750-351D-5945-8A7F-BEE54C8EF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4564" y="5698210"/>
            <a:ext cx="2364105" cy="2364103"/>
          </a:xfrm>
          <a:custGeom>
            <a:avLst/>
            <a:gdLst>
              <a:gd name="T0" fmla="*/ 1170 w 2341"/>
              <a:gd name="T1" fmla="*/ 0 h 2341"/>
              <a:gd name="T2" fmla="*/ 0 w 2341"/>
              <a:gd name="T3" fmla="*/ 1169 h 2341"/>
              <a:gd name="T4" fmla="*/ 1170 w 2341"/>
              <a:gd name="T5" fmla="*/ 2340 h 2341"/>
              <a:gd name="T6" fmla="*/ 2340 w 2341"/>
              <a:gd name="T7" fmla="*/ 1169 h 2341"/>
              <a:gd name="T8" fmla="*/ 1170 w 2341"/>
              <a:gd name="T9" fmla="*/ 0 h 2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41" h="2341">
                <a:moveTo>
                  <a:pt x="1170" y="0"/>
                </a:moveTo>
                <a:lnTo>
                  <a:pt x="0" y="1169"/>
                </a:lnTo>
                <a:lnTo>
                  <a:pt x="1170" y="2340"/>
                </a:lnTo>
                <a:lnTo>
                  <a:pt x="2340" y="1169"/>
                </a:lnTo>
                <a:lnTo>
                  <a:pt x="117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7">
            <a:extLst>
              <a:ext uri="{FF2B5EF4-FFF2-40B4-BE49-F238E27FC236}">
                <a16:creationId xmlns:a16="http://schemas.microsoft.com/office/drawing/2014/main" id="{013EFDD2-DA30-3A48-A2EB-0E23A16C2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157" y="4749896"/>
            <a:ext cx="2123685" cy="2132592"/>
          </a:xfrm>
          <a:custGeom>
            <a:avLst/>
            <a:gdLst>
              <a:gd name="T0" fmla="*/ 1170 w 2104"/>
              <a:gd name="T1" fmla="*/ 0 h 2112"/>
              <a:gd name="T2" fmla="*/ 0 w 2104"/>
              <a:gd name="T3" fmla="*/ 1171 h 2112"/>
              <a:gd name="T4" fmla="*/ 933 w 2104"/>
              <a:gd name="T5" fmla="*/ 2111 h 2112"/>
              <a:gd name="T6" fmla="*/ 2103 w 2104"/>
              <a:gd name="T7" fmla="*/ 942 h 2112"/>
              <a:gd name="T8" fmla="*/ 1170 w 2104"/>
              <a:gd name="T9" fmla="*/ 0 h 2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4" h="2112">
                <a:moveTo>
                  <a:pt x="1170" y="0"/>
                </a:moveTo>
                <a:lnTo>
                  <a:pt x="0" y="1171"/>
                </a:lnTo>
                <a:lnTo>
                  <a:pt x="933" y="2111"/>
                </a:lnTo>
                <a:lnTo>
                  <a:pt x="2103" y="942"/>
                </a:lnTo>
                <a:lnTo>
                  <a:pt x="1170" y="0"/>
                </a:lnTo>
              </a:path>
            </a:pathLst>
          </a:custGeom>
          <a:solidFill>
            <a:srgbClr val="0F23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8">
            <a:extLst>
              <a:ext uri="{FF2B5EF4-FFF2-40B4-BE49-F238E27FC236}">
                <a16:creationId xmlns:a16="http://schemas.microsoft.com/office/drawing/2014/main" id="{5CE572A2-B02A-8240-8275-BD6BE20F2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157" y="4749896"/>
            <a:ext cx="2123685" cy="2132592"/>
          </a:xfrm>
          <a:custGeom>
            <a:avLst/>
            <a:gdLst>
              <a:gd name="T0" fmla="*/ 1170 w 2104"/>
              <a:gd name="T1" fmla="*/ 0 h 2112"/>
              <a:gd name="T2" fmla="*/ 0 w 2104"/>
              <a:gd name="T3" fmla="*/ 1171 h 2112"/>
              <a:gd name="T4" fmla="*/ 933 w 2104"/>
              <a:gd name="T5" fmla="*/ 2111 h 2112"/>
              <a:gd name="T6" fmla="*/ 2103 w 2104"/>
              <a:gd name="T7" fmla="*/ 942 h 2112"/>
              <a:gd name="T8" fmla="*/ 1170 w 2104"/>
              <a:gd name="T9" fmla="*/ 0 h 2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4" h="2112">
                <a:moveTo>
                  <a:pt x="1170" y="0"/>
                </a:moveTo>
                <a:lnTo>
                  <a:pt x="0" y="1171"/>
                </a:lnTo>
                <a:lnTo>
                  <a:pt x="933" y="2111"/>
                </a:lnTo>
                <a:lnTo>
                  <a:pt x="2103" y="942"/>
                </a:lnTo>
                <a:lnTo>
                  <a:pt x="117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9">
            <a:extLst>
              <a:ext uri="{FF2B5EF4-FFF2-40B4-BE49-F238E27FC236}">
                <a16:creationId xmlns:a16="http://schemas.microsoft.com/office/drawing/2014/main" id="{C6DEF24C-D164-D848-AD62-99CFE3CA4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565" y="7821895"/>
            <a:ext cx="4265182" cy="2373010"/>
          </a:xfrm>
          <a:custGeom>
            <a:avLst/>
            <a:gdLst>
              <a:gd name="T0" fmla="*/ 2112 w 4225"/>
              <a:gd name="T1" fmla="*/ 0 h 2351"/>
              <a:gd name="T2" fmla="*/ 941 w 4225"/>
              <a:gd name="T3" fmla="*/ 1171 h 2351"/>
              <a:gd name="T4" fmla="*/ 8 w 4225"/>
              <a:gd name="T5" fmla="*/ 238 h 2351"/>
              <a:gd name="T6" fmla="*/ 0 w 4225"/>
              <a:gd name="T7" fmla="*/ 238 h 2351"/>
              <a:gd name="T8" fmla="*/ 2112 w 4225"/>
              <a:gd name="T9" fmla="*/ 2350 h 2351"/>
              <a:gd name="T10" fmla="*/ 4224 w 4225"/>
              <a:gd name="T11" fmla="*/ 238 h 2351"/>
              <a:gd name="T12" fmla="*/ 4215 w 4225"/>
              <a:gd name="T13" fmla="*/ 238 h 2351"/>
              <a:gd name="T14" fmla="*/ 3282 w 4225"/>
              <a:gd name="T15" fmla="*/ 1171 h 2351"/>
              <a:gd name="T16" fmla="*/ 2112 w 4225"/>
              <a:gd name="T17" fmla="*/ 0 h 2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25" h="2351">
                <a:moveTo>
                  <a:pt x="2112" y="0"/>
                </a:moveTo>
                <a:lnTo>
                  <a:pt x="941" y="1171"/>
                </a:lnTo>
                <a:lnTo>
                  <a:pt x="8" y="238"/>
                </a:lnTo>
                <a:lnTo>
                  <a:pt x="0" y="238"/>
                </a:lnTo>
                <a:lnTo>
                  <a:pt x="2112" y="2350"/>
                </a:lnTo>
                <a:lnTo>
                  <a:pt x="4224" y="238"/>
                </a:lnTo>
                <a:lnTo>
                  <a:pt x="4215" y="238"/>
                </a:lnTo>
                <a:lnTo>
                  <a:pt x="3282" y="1171"/>
                </a:lnTo>
                <a:lnTo>
                  <a:pt x="2112" y="0"/>
                </a:lnTo>
              </a:path>
            </a:pathLst>
          </a:custGeom>
          <a:solidFill>
            <a:srgbClr val="2A8B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20">
            <a:extLst>
              <a:ext uri="{FF2B5EF4-FFF2-40B4-BE49-F238E27FC236}">
                <a16:creationId xmlns:a16="http://schemas.microsoft.com/office/drawing/2014/main" id="{E68B984D-FD4F-4C4F-B426-2C2241AE7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565" y="7821895"/>
            <a:ext cx="4265182" cy="2373010"/>
          </a:xfrm>
          <a:custGeom>
            <a:avLst/>
            <a:gdLst>
              <a:gd name="T0" fmla="*/ 2112 w 4225"/>
              <a:gd name="T1" fmla="*/ 0 h 2351"/>
              <a:gd name="T2" fmla="*/ 941 w 4225"/>
              <a:gd name="T3" fmla="*/ 1171 h 2351"/>
              <a:gd name="T4" fmla="*/ 8 w 4225"/>
              <a:gd name="T5" fmla="*/ 238 h 2351"/>
              <a:gd name="T6" fmla="*/ 0 w 4225"/>
              <a:gd name="T7" fmla="*/ 238 h 2351"/>
              <a:gd name="T8" fmla="*/ 2112 w 4225"/>
              <a:gd name="T9" fmla="*/ 2350 h 2351"/>
              <a:gd name="T10" fmla="*/ 4224 w 4225"/>
              <a:gd name="T11" fmla="*/ 238 h 2351"/>
              <a:gd name="T12" fmla="*/ 4215 w 4225"/>
              <a:gd name="T13" fmla="*/ 238 h 2351"/>
              <a:gd name="T14" fmla="*/ 3282 w 4225"/>
              <a:gd name="T15" fmla="*/ 1171 h 2351"/>
              <a:gd name="T16" fmla="*/ 2112 w 4225"/>
              <a:gd name="T17" fmla="*/ 0 h 2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25" h="2351">
                <a:moveTo>
                  <a:pt x="2112" y="0"/>
                </a:moveTo>
                <a:lnTo>
                  <a:pt x="941" y="1171"/>
                </a:lnTo>
                <a:lnTo>
                  <a:pt x="8" y="238"/>
                </a:lnTo>
                <a:lnTo>
                  <a:pt x="0" y="238"/>
                </a:lnTo>
                <a:lnTo>
                  <a:pt x="2112" y="2350"/>
                </a:lnTo>
                <a:lnTo>
                  <a:pt x="4224" y="238"/>
                </a:lnTo>
                <a:lnTo>
                  <a:pt x="4215" y="238"/>
                </a:lnTo>
                <a:lnTo>
                  <a:pt x="3282" y="1171"/>
                </a:lnTo>
                <a:lnTo>
                  <a:pt x="2112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21">
            <a:extLst>
              <a:ext uri="{FF2B5EF4-FFF2-40B4-BE49-F238E27FC236}">
                <a16:creationId xmlns:a16="http://schemas.microsoft.com/office/drawing/2014/main" id="{9119D1FA-44A1-2C4C-9BDD-8301DB2A9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1469" y="6878035"/>
            <a:ext cx="2123688" cy="2123688"/>
          </a:xfrm>
          <a:custGeom>
            <a:avLst/>
            <a:gdLst>
              <a:gd name="T0" fmla="*/ 1171 w 2105"/>
              <a:gd name="T1" fmla="*/ 0 h 2105"/>
              <a:gd name="T2" fmla="*/ 0 w 2105"/>
              <a:gd name="T3" fmla="*/ 1171 h 2105"/>
              <a:gd name="T4" fmla="*/ 933 w 2105"/>
              <a:gd name="T5" fmla="*/ 2104 h 2105"/>
              <a:gd name="T6" fmla="*/ 2104 w 2105"/>
              <a:gd name="T7" fmla="*/ 933 h 2105"/>
              <a:gd name="T8" fmla="*/ 1171 w 2105"/>
              <a:gd name="T9" fmla="*/ 0 h 2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5" h="2105">
                <a:moveTo>
                  <a:pt x="1171" y="0"/>
                </a:moveTo>
                <a:lnTo>
                  <a:pt x="0" y="1171"/>
                </a:lnTo>
                <a:lnTo>
                  <a:pt x="933" y="2104"/>
                </a:lnTo>
                <a:lnTo>
                  <a:pt x="2104" y="933"/>
                </a:lnTo>
                <a:lnTo>
                  <a:pt x="1171" y="0"/>
                </a:lnTo>
              </a:path>
            </a:pathLst>
          </a:custGeom>
          <a:solidFill>
            <a:srgbClr val="2974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2">
            <a:extLst>
              <a:ext uri="{FF2B5EF4-FFF2-40B4-BE49-F238E27FC236}">
                <a16:creationId xmlns:a16="http://schemas.microsoft.com/office/drawing/2014/main" id="{4E8331F8-142F-5D4A-A80C-7D9C5F13F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1469" y="6878035"/>
            <a:ext cx="2123688" cy="2123688"/>
          </a:xfrm>
          <a:custGeom>
            <a:avLst/>
            <a:gdLst>
              <a:gd name="T0" fmla="*/ 1171 w 2105"/>
              <a:gd name="T1" fmla="*/ 0 h 2105"/>
              <a:gd name="T2" fmla="*/ 0 w 2105"/>
              <a:gd name="T3" fmla="*/ 1171 h 2105"/>
              <a:gd name="T4" fmla="*/ 933 w 2105"/>
              <a:gd name="T5" fmla="*/ 2104 h 2105"/>
              <a:gd name="T6" fmla="*/ 2104 w 2105"/>
              <a:gd name="T7" fmla="*/ 933 h 2105"/>
              <a:gd name="T8" fmla="*/ 1171 w 2105"/>
              <a:gd name="T9" fmla="*/ 0 h 2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5" h="2105">
                <a:moveTo>
                  <a:pt x="1171" y="0"/>
                </a:moveTo>
                <a:lnTo>
                  <a:pt x="0" y="1171"/>
                </a:lnTo>
                <a:lnTo>
                  <a:pt x="933" y="2104"/>
                </a:lnTo>
                <a:lnTo>
                  <a:pt x="2104" y="933"/>
                </a:lnTo>
                <a:lnTo>
                  <a:pt x="1171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3">
            <a:extLst>
              <a:ext uri="{FF2B5EF4-FFF2-40B4-BE49-F238E27FC236}">
                <a16:creationId xmlns:a16="http://schemas.microsoft.com/office/drawing/2014/main" id="{92F37524-7B8D-7446-B0B3-F89960840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157" y="6878035"/>
            <a:ext cx="2123685" cy="2123688"/>
          </a:xfrm>
          <a:custGeom>
            <a:avLst/>
            <a:gdLst>
              <a:gd name="T0" fmla="*/ 933 w 2104"/>
              <a:gd name="T1" fmla="*/ 0 h 2105"/>
              <a:gd name="T2" fmla="*/ 0 w 2104"/>
              <a:gd name="T3" fmla="*/ 933 h 2105"/>
              <a:gd name="T4" fmla="*/ 1170 w 2104"/>
              <a:gd name="T5" fmla="*/ 2104 h 2105"/>
              <a:gd name="T6" fmla="*/ 2103 w 2104"/>
              <a:gd name="T7" fmla="*/ 1171 h 2105"/>
              <a:gd name="T8" fmla="*/ 933 w 2104"/>
              <a:gd name="T9" fmla="*/ 0 h 2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4" h="2105">
                <a:moveTo>
                  <a:pt x="933" y="0"/>
                </a:moveTo>
                <a:lnTo>
                  <a:pt x="0" y="933"/>
                </a:lnTo>
                <a:lnTo>
                  <a:pt x="1170" y="2104"/>
                </a:lnTo>
                <a:lnTo>
                  <a:pt x="2103" y="1171"/>
                </a:lnTo>
                <a:lnTo>
                  <a:pt x="933" y="0"/>
                </a:lnTo>
              </a:path>
            </a:pathLst>
          </a:custGeom>
          <a:solidFill>
            <a:srgbClr val="0626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4">
            <a:extLst>
              <a:ext uri="{FF2B5EF4-FFF2-40B4-BE49-F238E27FC236}">
                <a16:creationId xmlns:a16="http://schemas.microsoft.com/office/drawing/2014/main" id="{58B99052-4534-804B-AAF4-6F598516D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157" y="6878035"/>
            <a:ext cx="2123685" cy="2123688"/>
          </a:xfrm>
          <a:custGeom>
            <a:avLst/>
            <a:gdLst>
              <a:gd name="T0" fmla="*/ 933 w 2104"/>
              <a:gd name="T1" fmla="*/ 0 h 2105"/>
              <a:gd name="T2" fmla="*/ 0 w 2104"/>
              <a:gd name="T3" fmla="*/ 933 h 2105"/>
              <a:gd name="T4" fmla="*/ 1170 w 2104"/>
              <a:gd name="T5" fmla="*/ 2104 h 2105"/>
              <a:gd name="T6" fmla="*/ 2103 w 2104"/>
              <a:gd name="T7" fmla="*/ 1171 h 2105"/>
              <a:gd name="T8" fmla="*/ 933 w 2104"/>
              <a:gd name="T9" fmla="*/ 0 h 2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4" h="2105">
                <a:moveTo>
                  <a:pt x="933" y="0"/>
                </a:moveTo>
                <a:lnTo>
                  <a:pt x="0" y="933"/>
                </a:lnTo>
                <a:lnTo>
                  <a:pt x="1170" y="2104"/>
                </a:lnTo>
                <a:lnTo>
                  <a:pt x="2103" y="1171"/>
                </a:lnTo>
                <a:lnTo>
                  <a:pt x="933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5">
            <a:extLst>
              <a:ext uri="{FF2B5EF4-FFF2-40B4-BE49-F238E27FC236}">
                <a16:creationId xmlns:a16="http://schemas.microsoft.com/office/drawing/2014/main" id="{DF97D2DC-8BE8-D641-9F45-66CE8BEEE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1297" y="5929723"/>
            <a:ext cx="1883268" cy="1892172"/>
          </a:xfrm>
          <a:custGeom>
            <a:avLst/>
            <a:gdLst>
              <a:gd name="T0" fmla="*/ 933 w 1867"/>
              <a:gd name="T1" fmla="*/ 0 h 1874"/>
              <a:gd name="T2" fmla="*/ 0 w 1867"/>
              <a:gd name="T3" fmla="*/ 940 h 1874"/>
              <a:gd name="T4" fmla="*/ 933 w 1867"/>
              <a:gd name="T5" fmla="*/ 1873 h 1874"/>
              <a:gd name="T6" fmla="*/ 1866 w 1867"/>
              <a:gd name="T7" fmla="*/ 940 h 1874"/>
              <a:gd name="T8" fmla="*/ 933 w 1867"/>
              <a:gd name="T9" fmla="*/ 0 h 1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7" h="1874">
                <a:moveTo>
                  <a:pt x="933" y="0"/>
                </a:moveTo>
                <a:lnTo>
                  <a:pt x="0" y="940"/>
                </a:lnTo>
                <a:lnTo>
                  <a:pt x="933" y="1873"/>
                </a:lnTo>
                <a:lnTo>
                  <a:pt x="1866" y="940"/>
                </a:lnTo>
                <a:lnTo>
                  <a:pt x="933" y="0"/>
                </a:lnTo>
              </a:path>
            </a:pathLst>
          </a:custGeom>
          <a:solidFill>
            <a:srgbClr val="0620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6">
            <a:extLst>
              <a:ext uri="{FF2B5EF4-FFF2-40B4-BE49-F238E27FC236}">
                <a16:creationId xmlns:a16="http://schemas.microsoft.com/office/drawing/2014/main" id="{0F700C12-1FB0-A24F-91AB-286928DF5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1297" y="5929723"/>
            <a:ext cx="1883268" cy="1892172"/>
          </a:xfrm>
          <a:custGeom>
            <a:avLst/>
            <a:gdLst>
              <a:gd name="T0" fmla="*/ 933 w 1867"/>
              <a:gd name="T1" fmla="*/ 0 h 1874"/>
              <a:gd name="T2" fmla="*/ 0 w 1867"/>
              <a:gd name="T3" fmla="*/ 940 h 1874"/>
              <a:gd name="T4" fmla="*/ 933 w 1867"/>
              <a:gd name="T5" fmla="*/ 1873 h 1874"/>
              <a:gd name="T6" fmla="*/ 1866 w 1867"/>
              <a:gd name="T7" fmla="*/ 940 h 1874"/>
              <a:gd name="T8" fmla="*/ 933 w 1867"/>
              <a:gd name="T9" fmla="*/ 0 h 1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7" h="1874">
                <a:moveTo>
                  <a:pt x="933" y="0"/>
                </a:moveTo>
                <a:lnTo>
                  <a:pt x="0" y="940"/>
                </a:lnTo>
                <a:lnTo>
                  <a:pt x="933" y="1873"/>
                </a:lnTo>
                <a:lnTo>
                  <a:pt x="1866" y="940"/>
                </a:lnTo>
                <a:lnTo>
                  <a:pt x="933" y="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67">
            <a:extLst>
              <a:ext uri="{FF2B5EF4-FFF2-40B4-BE49-F238E27FC236}">
                <a16:creationId xmlns:a16="http://schemas.microsoft.com/office/drawing/2014/main" id="{601124C2-E8C0-3048-9AA4-8B9C21AA8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544" y="3445406"/>
            <a:ext cx="650017" cy="623304"/>
          </a:xfrm>
          <a:custGeom>
            <a:avLst/>
            <a:gdLst>
              <a:gd name="T0" fmla="*/ 555 w 644"/>
              <a:gd name="T1" fmla="*/ 616 h 617"/>
              <a:gd name="T2" fmla="*/ 555 w 644"/>
              <a:gd name="T3" fmla="*/ 616 h 617"/>
              <a:gd name="T4" fmla="*/ 97 w 644"/>
              <a:gd name="T5" fmla="*/ 616 h 617"/>
              <a:gd name="T6" fmla="*/ 0 w 644"/>
              <a:gd name="T7" fmla="*/ 519 h 617"/>
              <a:gd name="T8" fmla="*/ 0 w 644"/>
              <a:gd name="T9" fmla="*/ 97 h 617"/>
              <a:gd name="T10" fmla="*/ 97 w 644"/>
              <a:gd name="T11" fmla="*/ 0 h 617"/>
              <a:gd name="T12" fmla="*/ 141 w 644"/>
              <a:gd name="T13" fmla="*/ 0 h 617"/>
              <a:gd name="T14" fmla="*/ 141 w 644"/>
              <a:gd name="T15" fmla="*/ 61 h 617"/>
              <a:gd name="T16" fmla="*/ 97 w 644"/>
              <a:gd name="T17" fmla="*/ 61 h 617"/>
              <a:gd name="T18" fmla="*/ 62 w 644"/>
              <a:gd name="T19" fmla="*/ 97 h 617"/>
              <a:gd name="T20" fmla="*/ 62 w 644"/>
              <a:gd name="T21" fmla="*/ 519 h 617"/>
              <a:gd name="T22" fmla="*/ 97 w 644"/>
              <a:gd name="T23" fmla="*/ 554 h 617"/>
              <a:gd name="T24" fmla="*/ 555 w 644"/>
              <a:gd name="T25" fmla="*/ 554 h 617"/>
              <a:gd name="T26" fmla="*/ 590 w 644"/>
              <a:gd name="T27" fmla="*/ 519 h 617"/>
              <a:gd name="T28" fmla="*/ 590 w 644"/>
              <a:gd name="T29" fmla="*/ 97 h 617"/>
              <a:gd name="T30" fmla="*/ 555 w 644"/>
              <a:gd name="T31" fmla="*/ 61 h 617"/>
              <a:gd name="T32" fmla="*/ 502 w 644"/>
              <a:gd name="T33" fmla="*/ 61 h 617"/>
              <a:gd name="T34" fmla="*/ 502 w 644"/>
              <a:gd name="T35" fmla="*/ 0 h 617"/>
              <a:gd name="T36" fmla="*/ 555 w 644"/>
              <a:gd name="T37" fmla="*/ 0 h 617"/>
              <a:gd name="T38" fmla="*/ 643 w 644"/>
              <a:gd name="T39" fmla="*/ 97 h 617"/>
              <a:gd name="T40" fmla="*/ 643 w 644"/>
              <a:gd name="T41" fmla="*/ 519 h 617"/>
              <a:gd name="T42" fmla="*/ 555 w 644"/>
              <a:gd name="T43" fmla="*/ 616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44" h="617">
                <a:moveTo>
                  <a:pt x="555" y="616"/>
                </a:moveTo>
                <a:lnTo>
                  <a:pt x="555" y="616"/>
                </a:lnTo>
                <a:cubicBezTo>
                  <a:pt x="97" y="616"/>
                  <a:pt x="97" y="616"/>
                  <a:pt x="97" y="616"/>
                </a:cubicBezTo>
                <a:cubicBezTo>
                  <a:pt x="44" y="616"/>
                  <a:pt x="0" y="572"/>
                  <a:pt x="0" y="519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44"/>
                  <a:pt x="44" y="0"/>
                  <a:pt x="97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61"/>
                  <a:pt x="141" y="61"/>
                  <a:pt x="141" y="61"/>
                </a:cubicBezTo>
                <a:cubicBezTo>
                  <a:pt x="97" y="61"/>
                  <a:pt x="97" y="61"/>
                  <a:pt x="97" y="61"/>
                </a:cubicBezTo>
                <a:cubicBezTo>
                  <a:pt x="71" y="61"/>
                  <a:pt x="62" y="70"/>
                  <a:pt x="62" y="97"/>
                </a:cubicBezTo>
                <a:cubicBezTo>
                  <a:pt x="62" y="519"/>
                  <a:pt x="62" y="519"/>
                  <a:pt x="62" y="519"/>
                </a:cubicBezTo>
                <a:cubicBezTo>
                  <a:pt x="62" y="545"/>
                  <a:pt x="71" y="554"/>
                  <a:pt x="97" y="554"/>
                </a:cubicBezTo>
                <a:cubicBezTo>
                  <a:pt x="555" y="554"/>
                  <a:pt x="555" y="554"/>
                  <a:pt x="555" y="554"/>
                </a:cubicBezTo>
                <a:cubicBezTo>
                  <a:pt x="572" y="554"/>
                  <a:pt x="590" y="545"/>
                  <a:pt x="590" y="519"/>
                </a:cubicBezTo>
                <a:cubicBezTo>
                  <a:pt x="590" y="97"/>
                  <a:pt x="590" y="97"/>
                  <a:pt x="590" y="97"/>
                </a:cubicBezTo>
                <a:cubicBezTo>
                  <a:pt x="590" y="70"/>
                  <a:pt x="572" y="61"/>
                  <a:pt x="555" y="61"/>
                </a:cubicBezTo>
                <a:cubicBezTo>
                  <a:pt x="502" y="61"/>
                  <a:pt x="502" y="61"/>
                  <a:pt x="502" y="61"/>
                </a:cubicBezTo>
                <a:cubicBezTo>
                  <a:pt x="502" y="0"/>
                  <a:pt x="502" y="0"/>
                  <a:pt x="502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99" y="0"/>
                  <a:pt x="643" y="44"/>
                  <a:pt x="643" y="97"/>
                </a:cubicBezTo>
                <a:cubicBezTo>
                  <a:pt x="643" y="519"/>
                  <a:pt x="643" y="519"/>
                  <a:pt x="643" y="519"/>
                </a:cubicBezTo>
                <a:cubicBezTo>
                  <a:pt x="643" y="572"/>
                  <a:pt x="599" y="616"/>
                  <a:pt x="555" y="61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68">
            <a:extLst>
              <a:ext uri="{FF2B5EF4-FFF2-40B4-BE49-F238E27FC236}">
                <a16:creationId xmlns:a16="http://schemas.microsoft.com/office/drawing/2014/main" id="{529335E6-11D2-BB4C-927D-DFD26DB76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3535" y="3365267"/>
            <a:ext cx="276035" cy="53426"/>
          </a:xfrm>
          <a:custGeom>
            <a:avLst/>
            <a:gdLst>
              <a:gd name="T0" fmla="*/ 273 w 274"/>
              <a:gd name="T1" fmla="*/ 53 h 54"/>
              <a:gd name="T2" fmla="*/ 0 w 274"/>
              <a:gd name="T3" fmla="*/ 53 h 54"/>
              <a:gd name="T4" fmla="*/ 0 w 274"/>
              <a:gd name="T5" fmla="*/ 0 h 54"/>
              <a:gd name="T6" fmla="*/ 273 w 274"/>
              <a:gd name="T7" fmla="*/ 0 h 54"/>
              <a:gd name="T8" fmla="*/ 273 w 274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54">
                <a:moveTo>
                  <a:pt x="273" y="53"/>
                </a:moveTo>
                <a:lnTo>
                  <a:pt x="0" y="53"/>
                </a:lnTo>
                <a:lnTo>
                  <a:pt x="0" y="0"/>
                </a:lnTo>
                <a:lnTo>
                  <a:pt x="273" y="0"/>
                </a:lnTo>
                <a:lnTo>
                  <a:pt x="273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69">
            <a:extLst>
              <a:ext uri="{FF2B5EF4-FFF2-40B4-BE49-F238E27FC236}">
                <a16:creationId xmlns:a16="http://schemas.microsoft.com/office/drawing/2014/main" id="{CD98F643-90FF-9740-BFB5-162E4A40E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2718" y="3356363"/>
            <a:ext cx="186991" cy="151374"/>
          </a:xfrm>
          <a:custGeom>
            <a:avLst/>
            <a:gdLst>
              <a:gd name="T0" fmla="*/ 44 w 186"/>
              <a:gd name="T1" fmla="*/ 141 h 150"/>
              <a:gd name="T2" fmla="*/ 44 w 186"/>
              <a:gd name="T3" fmla="*/ 141 h 150"/>
              <a:gd name="T4" fmla="*/ 0 w 186"/>
              <a:gd name="T5" fmla="*/ 97 h 150"/>
              <a:gd name="T6" fmla="*/ 88 w 186"/>
              <a:gd name="T7" fmla="*/ 18 h 150"/>
              <a:gd name="T8" fmla="*/ 115 w 186"/>
              <a:gd name="T9" fmla="*/ 9 h 150"/>
              <a:gd name="T10" fmla="*/ 132 w 186"/>
              <a:gd name="T11" fmla="*/ 26 h 150"/>
              <a:gd name="T12" fmla="*/ 176 w 186"/>
              <a:gd name="T13" fmla="*/ 105 h 150"/>
              <a:gd name="T14" fmla="*/ 168 w 186"/>
              <a:gd name="T15" fmla="*/ 141 h 150"/>
              <a:gd name="T16" fmla="*/ 123 w 186"/>
              <a:gd name="T17" fmla="*/ 132 h 150"/>
              <a:gd name="T18" fmla="*/ 106 w 186"/>
              <a:gd name="T19" fmla="*/ 79 h 150"/>
              <a:gd name="T20" fmla="*/ 44 w 186"/>
              <a:gd name="T21" fmla="*/ 141 h 150"/>
              <a:gd name="T22" fmla="*/ 132 w 186"/>
              <a:gd name="T23" fmla="*/ 53 h 150"/>
              <a:gd name="T24" fmla="*/ 132 w 186"/>
              <a:gd name="T25" fmla="*/ 53 h 150"/>
              <a:gd name="T26" fmla="*/ 123 w 186"/>
              <a:gd name="T27" fmla="*/ 53 h 150"/>
              <a:gd name="T28" fmla="*/ 132 w 186"/>
              <a:gd name="T29" fmla="*/ 53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6" h="150">
                <a:moveTo>
                  <a:pt x="44" y="141"/>
                </a:moveTo>
                <a:lnTo>
                  <a:pt x="44" y="141"/>
                </a:lnTo>
                <a:cubicBezTo>
                  <a:pt x="0" y="97"/>
                  <a:pt x="0" y="97"/>
                  <a:pt x="0" y="97"/>
                </a:cubicBezTo>
                <a:cubicBezTo>
                  <a:pt x="88" y="18"/>
                  <a:pt x="88" y="18"/>
                  <a:pt x="88" y="18"/>
                </a:cubicBezTo>
                <a:cubicBezTo>
                  <a:pt x="97" y="9"/>
                  <a:pt x="106" y="0"/>
                  <a:pt x="115" y="9"/>
                </a:cubicBezTo>
                <a:cubicBezTo>
                  <a:pt x="123" y="9"/>
                  <a:pt x="132" y="18"/>
                  <a:pt x="132" y="26"/>
                </a:cubicBezTo>
                <a:cubicBezTo>
                  <a:pt x="176" y="105"/>
                  <a:pt x="176" y="105"/>
                  <a:pt x="176" y="105"/>
                </a:cubicBezTo>
                <a:cubicBezTo>
                  <a:pt x="185" y="123"/>
                  <a:pt x="176" y="141"/>
                  <a:pt x="168" y="141"/>
                </a:cubicBezTo>
                <a:cubicBezTo>
                  <a:pt x="150" y="149"/>
                  <a:pt x="132" y="149"/>
                  <a:pt x="123" y="132"/>
                </a:cubicBezTo>
                <a:cubicBezTo>
                  <a:pt x="106" y="79"/>
                  <a:pt x="106" y="79"/>
                  <a:pt x="106" y="79"/>
                </a:cubicBezTo>
                <a:lnTo>
                  <a:pt x="44" y="141"/>
                </a:lnTo>
                <a:close/>
                <a:moveTo>
                  <a:pt x="132" y="53"/>
                </a:moveTo>
                <a:lnTo>
                  <a:pt x="132" y="53"/>
                </a:lnTo>
                <a:cubicBezTo>
                  <a:pt x="123" y="53"/>
                  <a:pt x="123" y="53"/>
                  <a:pt x="123" y="53"/>
                </a:cubicBezTo>
                <a:lnTo>
                  <a:pt x="132" y="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70">
            <a:extLst>
              <a:ext uri="{FF2B5EF4-FFF2-40B4-BE49-F238E27FC236}">
                <a16:creationId xmlns:a16="http://schemas.microsoft.com/office/drawing/2014/main" id="{551BB848-8DD3-504F-B579-7D5A370B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1483" y="3445406"/>
            <a:ext cx="258226" cy="178087"/>
          </a:xfrm>
          <a:custGeom>
            <a:avLst/>
            <a:gdLst>
              <a:gd name="T0" fmla="*/ 106 w 256"/>
              <a:gd name="T1" fmla="*/ 176 h 177"/>
              <a:gd name="T2" fmla="*/ 106 w 256"/>
              <a:gd name="T3" fmla="*/ 176 h 177"/>
              <a:gd name="T4" fmla="*/ 106 w 256"/>
              <a:gd name="T5" fmla="*/ 176 h 177"/>
              <a:gd name="T6" fmla="*/ 70 w 256"/>
              <a:gd name="T7" fmla="*/ 158 h 177"/>
              <a:gd name="T8" fmla="*/ 0 w 256"/>
              <a:gd name="T9" fmla="*/ 79 h 177"/>
              <a:gd name="T10" fmla="*/ 70 w 256"/>
              <a:gd name="T11" fmla="*/ 9 h 177"/>
              <a:gd name="T12" fmla="*/ 114 w 256"/>
              <a:gd name="T13" fmla="*/ 53 h 177"/>
              <a:gd name="T14" fmla="*/ 79 w 256"/>
              <a:gd name="T15" fmla="*/ 88 h 177"/>
              <a:gd name="T16" fmla="*/ 106 w 256"/>
              <a:gd name="T17" fmla="*/ 114 h 177"/>
              <a:gd name="T18" fmla="*/ 202 w 256"/>
              <a:gd name="T19" fmla="*/ 9 h 177"/>
              <a:gd name="T20" fmla="*/ 238 w 256"/>
              <a:gd name="T21" fmla="*/ 9 h 177"/>
              <a:gd name="T22" fmla="*/ 238 w 256"/>
              <a:gd name="T23" fmla="*/ 53 h 177"/>
              <a:gd name="T24" fmla="*/ 141 w 256"/>
              <a:gd name="T25" fmla="*/ 158 h 177"/>
              <a:gd name="T26" fmla="*/ 106 w 256"/>
              <a:gd name="T27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6" h="177">
                <a:moveTo>
                  <a:pt x="106" y="176"/>
                </a:moveTo>
                <a:lnTo>
                  <a:pt x="106" y="176"/>
                </a:lnTo>
                <a:lnTo>
                  <a:pt x="106" y="176"/>
                </a:lnTo>
                <a:cubicBezTo>
                  <a:pt x="88" y="176"/>
                  <a:pt x="79" y="167"/>
                  <a:pt x="70" y="158"/>
                </a:cubicBezTo>
                <a:cubicBezTo>
                  <a:pt x="0" y="79"/>
                  <a:pt x="0" y="79"/>
                  <a:pt x="0" y="79"/>
                </a:cubicBezTo>
                <a:cubicBezTo>
                  <a:pt x="70" y="9"/>
                  <a:pt x="70" y="9"/>
                  <a:pt x="70" y="9"/>
                </a:cubicBezTo>
                <a:cubicBezTo>
                  <a:pt x="114" y="53"/>
                  <a:pt x="114" y="53"/>
                  <a:pt x="114" y="53"/>
                </a:cubicBezTo>
                <a:cubicBezTo>
                  <a:pt x="79" y="88"/>
                  <a:pt x="79" y="88"/>
                  <a:pt x="79" y="88"/>
                </a:cubicBezTo>
                <a:cubicBezTo>
                  <a:pt x="106" y="114"/>
                  <a:pt x="106" y="114"/>
                  <a:pt x="106" y="114"/>
                </a:cubicBezTo>
                <a:cubicBezTo>
                  <a:pt x="202" y="9"/>
                  <a:pt x="202" y="9"/>
                  <a:pt x="202" y="9"/>
                </a:cubicBezTo>
                <a:cubicBezTo>
                  <a:pt x="211" y="0"/>
                  <a:pt x="229" y="0"/>
                  <a:pt x="238" y="9"/>
                </a:cubicBezTo>
                <a:cubicBezTo>
                  <a:pt x="255" y="17"/>
                  <a:pt x="255" y="35"/>
                  <a:pt x="238" y="53"/>
                </a:cubicBezTo>
                <a:cubicBezTo>
                  <a:pt x="141" y="158"/>
                  <a:pt x="141" y="158"/>
                  <a:pt x="141" y="158"/>
                </a:cubicBezTo>
                <a:cubicBezTo>
                  <a:pt x="132" y="167"/>
                  <a:pt x="114" y="176"/>
                  <a:pt x="106" y="17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71">
            <a:extLst>
              <a:ext uri="{FF2B5EF4-FFF2-40B4-BE49-F238E27FC236}">
                <a16:creationId xmlns:a16="http://schemas.microsoft.com/office/drawing/2014/main" id="{503C8C7F-23C7-EB4D-86CA-428DB55FB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3396" y="3356363"/>
            <a:ext cx="186991" cy="151374"/>
          </a:xfrm>
          <a:custGeom>
            <a:avLst/>
            <a:gdLst>
              <a:gd name="T0" fmla="*/ 141 w 186"/>
              <a:gd name="T1" fmla="*/ 141 h 150"/>
              <a:gd name="T2" fmla="*/ 141 w 186"/>
              <a:gd name="T3" fmla="*/ 141 h 150"/>
              <a:gd name="T4" fmla="*/ 185 w 186"/>
              <a:gd name="T5" fmla="*/ 97 h 150"/>
              <a:gd name="T6" fmla="*/ 97 w 186"/>
              <a:gd name="T7" fmla="*/ 18 h 150"/>
              <a:gd name="T8" fmla="*/ 70 w 186"/>
              <a:gd name="T9" fmla="*/ 9 h 150"/>
              <a:gd name="T10" fmla="*/ 53 w 186"/>
              <a:gd name="T11" fmla="*/ 26 h 150"/>
              <a:gd name="T12" fmla="*/ 9 w 186"/>
              <a:gd name="T13" fmla="*/ 105 h 150"/>
              <a:gd name="T14" fmla="*/ 26 w 186"/>
              <a:gd name="T15" fmla="*/ 141 h 150"/>
              <a:gd name="T16" fmla="*/ 62 w 186"/>
              <a:gd name="T17" fmla="*/ 132 h 150"/>
              <a:gd name="T18" fmla="*/ 88 w 186"/>
              <a:gd name="T19" fmla="*/ 79 h 150"/>
              <a:gd name="T20" fmla="*/ 141 w 186"/>
              <a:gd name="T21" fmla="*/ 141 h 150"/>
              <a:gd name="T22" fmla="*/ 62 w 186"/>
              <a:gd name="T23" fmla="*/ 53 h 150"/>
              <a:gd name="T24" fmla="*/ 62 w 186"/>
              <a:gd name="T25" fmla="*/ 53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6" h="150">
                <a:moveTo>
                  <a:pt x="141" y="141"/>
                </a:moveTo>
                <a:lnTo>
                  <a:pt x="141" y="141"/>
                </a:lnTo>
                <a:cubicBezTo>
                  <a:pt x="185" y="97"/>
                  <a:pt x="185" y="97"/>
                  <a:pt x="185" y="97"/>
                </a:cubicBezTo>
                <a:cubicBezTo>
                  <a:pt x="97" y="18"/>
                  <a:pt x="97" y="18"/>
                  <a:pt x="97" y="18"/>
                </a:cubicBezTo>
                <a:cubicBezTo>
                  <a:pt x="88" y="9"/>
                  <a:pt x="79" y="0"/>
                  <a:pt x="70" y="9"/>
                </a:cubicBezTo>
                <a:cubicBezTo>
                  <a:pt x="62" y="9"/>
                  <a:pt x="53" y="18"/>
                  <a:pt x="53" y="26"/>
                </a:cubicBezTo>
                <a:cubicBezTo>
                  <a:pt x="9" y="105"/>
                  <a:pt x="9" y="105"/>
                  <a:pt x="9" y="105"/>
                </a:cubicBezTo>
                <a:cubicBezTo>
                  <a:pt x="0" y="123"/>
                  <a:pt x="9" y="141"/>
                  <a:pt x="26" y="141"/>
                </a:cubicBezTo>
                <a:cubicBezTo>
                  <a:pt x="35" y="149"/>
                  <a:pt x="53" y="149"/>
                  <a:pt x="62" y="132"/>
                </a:cubicBezTo>
                <a:cubicBezTo>
                  <a:pt x="88" y="79"/>
                  <a:pt x="88" y="79"/>
                  <a:pt x="88" y="79"/>
                </a:cubicBezTo>
                <a:lnTo>
                  <a:pt x="141" y="141"/>
                </a:lnTo>
                <a:close/>
                <a:moveTo>
                  <a:pt x="62" y="53"/>
                </a:moveTo>
                <a:lnTo>
                  <a:pt x="62" y="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72">
            <a:extLst>
              <a:ext uri="{FF2B5EF4-FFF2-40B4-BE49-F238E27FC236}">
                <a16:creationId xmlns:a16="http://schemas.microsoft.com/office/drawing/2014/main" id="{373AFFB7-E51E-7B4B-A07E-D6C2AFADD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301" y="3445406"/>
            <a:ext cx="249322" cy="178087"/>
          </a:xfrm>
          <a:custGeom>
            <a:avLst/>
            <a:gdLst>
              <a:gd name="T0" fmla="*/ 140 w 247"/>
              <a:gd name="T1" fmla="*/ 176 h 177"/>
              <a:gd name="T2" fmla="*/ 140 w 247"/>
              <a:gd name="T3" fmla="*/ 176 h 177"/>
              <a:gd name="T4" fmla="*/ 140 w 247"/>
              <a:gd name="T5" fmla="*/ 176 h 177"/>
              <a:gd name="T6" fmla="*/ 176 w 247"/>
              <a:gd name="T7" fmla="*/ 158 h 177"/>
              <a:gd name="T8" fmla="*/ 246 w 247"/>
              <a:gd name="T9" fmla="*/ 79 h 177"/>
              <a:gd name="T10" fmla="*/ 176 w 247"/>
              <a:gd name="T11" fmla="*/ 9 h 177"/>
              <a:gd name="T12" fmla="*/ 132 w 247"/>
              <a:gd name="T13" fmla="*/ 53 h 177"/>
              <a:gd name="T14" fmla="*/ 167 w 247"/>
              <a:gd name="T15" fmla="*/ 88 h 177"/>
              <a:gd name="T16" fmla="*/ 140 w 247"/>
              <a:gd name="T17" fmla="*/ 114 h 177"/>
              <a:gd name="T18" fmla="*/ 44 w 247"/>
              <a:gd name="T19" fmla="*/ 9 h 177"/>
              <a:gd name="T20" fmla="*/ 8 w 247"/>
              <a:gd name="T21" fmla="*/ 9 h 177"/>
              <a:gd name="T22" fmla="*/ 8 w 247"/>
              <a:gd name="T23" fmla="*/ 53 h 177"/>
              <a:gd name="T24" fmla="*/ 105 w 247"/>
              <a:gd name="T25" fmla="*/ 158 h 177"/>
              <a:gd name="T26" fmla="*/ 140 w 247"/>
              <a:gd name="T27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7" h="177">
                <a:moveTo>
                  <a:pt x="140" y="176"/>
                </a:moveTo>
                <a:lnTo>
                  <a:pt x="140" y="176"/>
                </a:lnTo>
                <a:lnTo>
                  <a:pt x="140" y="176"/>
                </a:lnTo>
                <a:cubicBezTo>
                  <a:pt x="158" y="176"/>
                  <a:pt x="167" y="167"/>
                  <a:pt x="176" y="158"/>
                </a:cubicBezTo>
                <a:cubicBezTo>
                  <a:pt x="246" y="79"/>
                  <a:pt x="246" y="79"/>
                  <a:pt x="246" y="79"/>
                </a:cubicBezTo>
                <a:cubicBezTo>
                  <a:pt x="176" y="9"/>
                  <a:pt x="176" y="9"/>
                  <a:pt x="176" y="9"/>
                </a:cubicBezTo>
                <a:cubicBezTo>
                  <a:pt x="132" y="53"/>
                  <a:pt x="132" y="53"/>
                  <a:pt x="132" y="53"/>
                </a:cubicBezTo>
                <a:cubicBezTo>
                  <a:pt x="167" y="88"/>
                  <a:pt x="167" y="88"/>
                  <a:pt x="167" y="88"/>
                </a:cubicBezTo>
                <a:cubicBezTo>
                  <a:pt x="140" y="114"/>
                  <a:pt x="140" y="114"/>
                  <a:pt x="140" y="114"/>
                </a:cubicBezTo>
                <a:cubicBezTo>
                  <a:pt x="44" y="9"/>
                  <a:pt x="44" y="9"/>
                  <a:pt x="44" y="9"/>
                </a:cubicBezTo>
                <a:cubicBezTo>
                  <a:pt x="35" y="0"/>
                  <a:pt x="17" y="0"/>
                  <a:pt x="8" y="9"/>
                </a:cubicBezTo>
                <a:cubicBezTo>
                  <a:pt x="0" y="17"/>
                  <a:pt x="0" y="35"/>
                  <a:pt x="8" y="53"/>
                </a:cubicBezTo>
                <a:cubicBezTo>
                  <a:pt x="105" y="158"/>
                  <a:pt x="105" y="158"/>
                  <a:pt x="105" y="158"/>
                </a:cubicBezTo>
                <a:cubicBezTo>
                  <a:pt x="114" y="167"/>
                  <a:pt x="132" y="176"/>
                  <a:pt x="140" y="17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73">
            <a:extLst>
              <a:ext uri="{FF2B5EF4-FFF2-40B4-BE49-F238E27FC236}">
                <a16:creationId xmlns:a16="http://schemas.microsoft.com/office/drawing/2014/main" id="{D55B0B49-27E5-5D41-9B3B-C6451BDEE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6144" y="3699179"/>
            <a:ext cx="133565" cy="44522"/>
          </a:xfrm>
          <a:custGeom>
            <a:avLst/>
            <a:gdLst>
              <a:gd name="T0" fmla="*/ 0 w 133"/>
              <a:gd name="T1" fmla="*/ 18 h 45"/>
              <a:gd name="T2" fmla="*/ 0 w 133"/>
              <a:gd name="T3" fmla="*/ 18 h 45"/>
              <a:gd name="T4" fmla="*/ 0 w 133"/>
              <a:gd name="T5" fmla="*/ 18 h 45"/>
              <a:gd name="T6" fmla="*/ 18 w 133"/>
              <a:gd name="T7" fmla="*/ 0 h 45"/>
              <a:gd name="T8" fmla="*/ 115 w 133"/>
              <a:gd name="T9" fmla="*/ 0 h 45"/>
              <a:gd name="T10" fmla="*/ 132 w 133"/>
              <a:gd name="T11" fmla="*/ 18 h 45"/>
              <a:gd name="T12" fmla="*/ 115 w 133"/>
              <a:gd name="T13" fmla="*/ 44 h 45"/>
              <a:gd name="T14" fmla="*/ 18 w 133"/>
              <a:gd name="T15" fmla="*/ 44 h 45"/>
              <a:gd name="T16" fmla="*/ 0 w 133"/>
              <a:gd name="T17" fmla="*/ 18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" h="45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23" y="0"/>
                  <a:pt x="132" y="9"/>
                  <a:pt x="132" y="18"/>
                </a:cubicBezTo>
                <a:cubicBezTo>
                  <a:pt x="132" y="35"/>
                  <a:pt x="123" y="44"/>
                  <a:pt x="115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0" y="35"/>
                  <a:pt x="0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74">
            <a:extLst>
              <a:ext uri="{FF2B5EF4-FFF2-40B4-BE49-F238E27FC236}">
                <a16:creationId xmlns:a16="http://schemas.microsoft.com/office/drawing/2014/main" id="{7036F07F-D243-7D4B-8821-490E48E9C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9292" y="3708083"/>
            <a:ext cx="35617" cy="329461"/>
          </a:xfrm>
          <a:custGeom>
            <a:avLst/>
            <a:gdLst>
              <a:gd name="T0" fmla="*/ 36 w 37"/>
              <a:gd name="T1" fmla="*/ 325 h 326"/>
              <a:gd name="T2" fmla="*/ 36 w 37"/>
              <a:gd name="T3" fmla="*/ 325 h 326"/>
              <a:gd name="T4" fmla="*/ 0 w 37"/>
              <a:gd name="T5" fmla="*/ 325 h 326"/>
              <a:gd name="T6" fmla="*/ 0 w 37"/>
              <a:gd name="T7" fmla="*/ 26 h 326"/>
              <a:gd name="T8" fmla="*/ 18 w 37"/>
              <a:gd name="T9" fmla="*/ 0 h 326"/>
              <a:gd name="T10" fmla="*/ 36 w 37"/>
              <a:gd name="T11" fmla="*/ 26 h 326"/>
              <a:gd name="T12" fmla="*/ 36 w 37"/>
              <a:gd name="T13" fmla="*/ 32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" h="326">
                <a:moveTo>
                  <a:pt x="36" y="325"/>
                </a:moveTo>
                <a:lnTo>
                  <a:pt x="36" y="325"/>
                </a:lnTo>
                <a:cubicBezTo>
                  <a:pt x="0" y="325"/>
                  <a:pt x="0" y="325"/>
                  <a:pt x="0" y="325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26"/>
                </a:cubicBezTo>
                <a:lnTo>
                  <a:pt x="36" y="32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75">
            <a:extLst>
              <a:ext uri="{FF2B5EF4-FFF2-40B4-BE49-F238E27FC236}">
                <a16:creationId xmlns:a16="http://schemas.microsoft.com/office/drawing/2014/main" id="{EC9EC85C-95FC-7E47-998F-3F0C4767F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8964" y="3256193"/>
            <a:ext cx="231513" cy="258226"/>
          </a:xfrm>
          <a:custGeom>
            <a:avLst/>
            <a:gdLst>
              <a:gd name="T0" fmla="*/ 17 w 229"/>
              <a:gd name="T1" fmla="*/ 247 h 256"/>
              <a:gd name="T2" fmla="*/ 17 w 229"/>
              <a:gd name="T3" fmla="*/ 247 h 256"/>
              <a:gd name="T4" fmla="*/ 17 w 229"/>
              <a:gd name="T5" fmla="*/ 247 h 256"/>
              <a:gd name="T6" fmla="*/ 8 w 229"/>
              <a:gd name="T7" fmla="*/ 220 h 256"/>
              <a:gd name="T8" fmla="*/ 193 w 229"/>
              <a:gd name="T9" fmla="*/ 9 h 256"/>
              <a:gd name="T10" fmla="*/ 220 w 229"/>
              <a:gd name="T11" fmla="*/ 9 h 256"/>
              <a:gd name="T12" fmla="*/ 220 w 229"/>
              <a:gd name="T13" fmla="*/ 44 h 256"/>
              <a:gd name="T14" fmla="*/ 44 w 229"/>
              <a:gd name="T15" fmla="*/ 247 h 256"/>
              <a:gd name="T16" fmla="*/ 17 w 229"/>
              <a:gd name="T17" fmla="*/ 24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" h="256">
                <a:moveTo>
                  <a:pt x="17" y="247"/>
                </a:moveTo>
                <a:lnTo>
                  <a:pt x="17" y="247"/>
                </a:lnTo>
                <a:lnTo>
                  <a:pt x="17" y="247"/>
                </a:lnTo>
                <a:cubicBezTo>
                  <a:pt x="8" y="238"/>
                  <a:pt x="0" y="229"/>
                  <a:pt x="8" y="220"/>
                </a:cubicBezTo>
                <a:cubicBezTo>
                  <a:pt x="193" y="9"/>
                  <a:pt x="193" y="9"/>
                  <a:pt x="193" y="9"/>
                </a:cubicBezTo>
                <a:cubicBezTo>
                  <a:pt x="202" y="0"/>
                  <a:pt x="211" y="0"/>
                  <a:pt x="220" y="9"/>
                </a:cubicBezTo>
                <a:cubicBezTo>
                  <a:pt x="228" y="18"/>
                  <a:pt x="228" y="35"/>
                  <a:pt x="220" y="44"/>
                </a:cubicBezTo>
                <a:cubicBezTo>
                  <a:pt x="44" y="247"/>
                  <a:pt x="44" y="247"/>
                  <a:pt x="44" y="247"/>
                </a:cubicBezTo>
                <a:cubicBezTo>
                  <a:pt x="35" y="255"/>
                  <a:pt x="26" y="255"/>
                  <a:pt x="17" y="24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76">
            <a:extLst>
              <a:ext uri="{FF2B5EF4-FFF2-40B4-BE49-F238E27FC236}">
                <a16:creationId xmlns:a16="http://schemas.microsoft.com/office/drawing/2014/main" id="{A8FDC6DB-F1A8-1941-82CE-94A1D521D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9174" y="3398663"/>
            <a:ext cx="142470" cy="142470"/>
          </a:xfrm>
          <a:custGeom>
            <a:avLst/>
            <a:gdLst>
              <a:gd name="T0" fmla="*/ 70 w 142"/>
              <a:gd name="T1" fmla="*/ 141 h 142"/>
              <a:gd name="T2" fmla="*/ 70 w 142"/>
              <a:gd name="T3" fmla="*/ 141 h 142"/>
              <a:gd name="T4" fmla="*/ 0 w 142"/>
              <a:gd name="T5" fmla="*/ 70 h 142"/>
              <a:gd name="T6" fmla="*/ 70 w 142"/>
              <a:gd name="T7" fmla="*/ 0 h 142"/>
              <a:gd name="T8" fmla="*/ 141 w 142"/>
              <a:gd name="T9" fmla="*/ 70 h 142"/>
              <a:gd name="T10" fmla="*/ 70 w 142"/>
              <a:gd name="T11" fmla="*/ 141 h 142"/>
              <a:gd name="T12" fmla="*/ 70 w 142"/>
              <a:gd name="T13" fmla="*/ 44 h 142"/>
              <a:gd name="T14" fmla="*/ 70 w 142"/>
              <a:gd name="T15" fmla="*/ 44 h 142"/>
              <a:gd name="T16" fmla="*/ 44 w 142"/>
              <a:gd name="T17" fmla="*/ 70 h 142"/>
              <a:gd name="T18" fmla="*/ 70 w 142"/>
              <a:gd name="T19" fmla="*/ 97 h 142"/>
              <a:gd name="T20" fmla="*/ 97 w 142"/>
              <a:gd name="T21" fmla="*/ 70 h 142"/>
              <a:gd name="T22" fmla="*/ 70 w 142"/>
              <a:gd name="T23" fmla="*/ 44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2" h="142">
                <a:moveTo>
                  <a:pt x="70" y="141"/>
                </a:moveTo>
                <a:lnTo>
                  <a:pt x="70" y="141"/>
                </a:lnTo>
                <a:cubicBezTo>
                  <a:pt x="35" y="141"/>
                  <a:pt x="0" y="106"/>
                  <a:pt x="0" y="70"/>
                </a:cubicBezTo>
                <a:cubicBezTo>
                  <a:pt x="0" y="35"/>
                  <a:pt x="35" y="0"/>
                  <a:pt x="70" y="0"/>
                </a:cubicBezTo>
                <a:cubicBezTo>
                  <a:pt x="105" y="0"/>
                  <a:pt x="141" y="35"/>
                  <a:pt x="141" y="70"/>
                </a:cubicBezTo>
                <a:cubicBezTo>
                  <a:pt x="141" y="106"/>
                  <a:pt x="105" y="141"/>
                  <a:pt x="70" y="141"/>
                </a:cubicBezTo>
                <a:close/>
                <a:moveTo>
                  <a:pt x="70" y="44"/>
                </a:moveTo>
                <a:lnTo>
                  <a:pt x="70" y="44"/>
                </a:lnTo>
                <a:cubicBezTo>
                  <a:pt x="53" y="44"/>
                  <a:pt x="44" y="53"/>
                  <a:pt x="44" y="70"/>
                </a:cubicBezTo>
                <a:cubicBezTo>
                  <a:pt x="44" y="88"/>
                  <a:pt x="53" y="97"/>
                  <a:pt x="70" y="97"/>
                </a:cubicBezTo>
                <a:cubicBezTo>
                  <a:pt x="88" y="97"/>
                  <a:pt x="97" y="88"/>
                  <a:pt x="97" y="70"/>
                </a:cubicBezTo>
                <a:cubicBezTo>
                  <a:pt x="97" y="53"/>
                  <a:pt x="88" y="44"/>
                  <a:pt x="70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77">
            <a:extLst>
              <a:ext uri="{FF2B5EF4-FFF2-40B4-BE49-F238E27FC236}">
                <a16:creationId xmlns:a16="http://schemas.microsoft.com/office/drawing/2014/main" id="{A8ED98D0-5D30-B94D-9A8F-610D98B27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8895" y="3233931"/>
            <a:ext cx="133565" cy="133565"/>
          </a:xfrm>
          <a:custGeom>
            <a:avLst/>
            <a:gdLst>
              <a:gd name="T0" fmla="*/ 71 w 134"/>
              <a:gd name="T1" fmla="*/ 132 h 133"/>
              <a:gd name="T2" fmla="*/ 71 w 134"/>
              <a:gd name="T3" fmla="*/ 132 h 133"/>
              <a:gd name="T4" fmla="*/ 0 w 134"/>
              <a:gd name="T5" fmla="*/ 62 h 133"/>
              <a:gd name="T6" fmla="*/ 71 w 134"/>
              <a:gd name="T7" fmla="*/ 0 h 133"/>
              <a:gd name="T8" fmla="*/ 133 w 134"/>
              <a:gd name="T9" fmla="*/ 62 h 133"/>
              <a:gd name="T10" fmla="*/ 71 w 134"/>
              <a:gd name="T11" fmla="*/ 132 h 133"/>
              <a:gd name="T12" fmla="*/ 71 w 134"/>
              <a:gd name="T13" fmla="*/ 36 h 133"/>
              <a:gd name="T14" fmla="*/ 71 w 134"/>
              <a:gd name="T15" fmla="*/ 36 h 133"/>
              <a:gd name="T16" fmla="*/ 44 w 134"/>
              <a:gd name="T17" fmla="*/ 62 h 133"/>
              <a:gd name="T18" fmla="*/ 71 w 134"/>
              <a:gd name="T19" fmla="*/ 89 h 133"/>
              <a:gd name="T20" fmla="*/ 97 w 134"/>
              <a:gd name="T21" fmla="*/ 62 h 133"/>
              <a:gd name="T22" fmla="*/ 71 w 134"/>
              <a:gd name="T23" fmla="*/ 36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4" h="133">
                <a:moveTo>
                  <a:pt x="71" y="132"/>
                </a:moveTo>
                <a:lnTo>
                  <a:pt x="71" y="132"/>
                </a:lnTo>
                <a:cubicBezTo>
                  <a:pt x="27" y="132"/>
                  <a:pt x="0" y="106"/>
                  <a:pt x="0" y="62"/>
                </a:cubicBezTo>
                <a:cubicBezTo>
                  <a:pt x="0" y="27"/>
                  <a:pt x="27" y="0"/>
                  <a:pt x="71" y="0"/>
                </a:cubicBezTo>
                <a:cubicBezTo>
                  <a:pt x="106" y="0"/>
                  <a:pt x="133" y="27"/>
                  <a:pt x="133" y="62"/>
                </a:cubicBezTo>
                <a:cubicBezTo>
                  <a:pt x="133" y="106"/>
                  <a:pt x="106" y="132"/>
                  <a:pt x="71" y="132"/>
                </a:cubicBezTo>
                <a:close/>
                <a:moveTo>
                  <a:pt x="71" y="36"/>
                </a:moveTo>
                <a:lnTo>
                  <a:pt x="71" y="36"/>
                </a:lnTo>
                <a:cubicBezTo>
                  <a:pt x="53" y="36"/>
                  <a:pt x="44" y="53"/>
                  <a:pt x="44" y="62"/>
                </a:cubicBezTo>
                <a:cubicBezTo>
                  <a:pt x="44" y="80"/>
                  <a:pt x="53" y="89"/>
                  <a:pt x="71" y="89"/>
                </a:cubicBezTo>
                <a:cubicBezTo>
                  <a:pt x="80" y="89"/>
                  <a:pt x="97" y="80"/>
                  <a:pt x="97" y="62"/>
                </a:cubicBezTo>
                <a:cubicBezTo>
                  <a:pt x="97" y="53"/>
                  <a:pt x="80" y="36"/>
                  <a:pt x="71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78">
            <a:extLst>
              <a:ext uri="{FF2B5EF4-FFF2-40B4-BE49-F238E27FC236}">
                <a16:creationId xmlns:a16="http://schemas.microsoft.com/office/drawing/2014/main" id="{EA77AE91-21BB-B64F-A9DB-5159364D9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5398" y="3189409"/>
            <a:ext cx="26713" cy="44522"/>
          </a:xfrm>
          <a:custGeom>
            <a:avLst/>
            <a:gdLst>
              <a:gd name="T0" fmla="*/ 26 w 27"/>
              <a:gd name="T1" fmla="*/ 44 h 45"/>
              <a:gd name="T2" fmla="*/ 0 w 27"/>
              <a:gd name="T3" fmla="*/ 44 h 45"/>
              <a:gd name="T4" fmla="*/ 0 w 27"/>
              <a:gd name="T5" fmla="*/ 0 h 45"/>
              <a:gd name="T6" fmla="*/ 26 w 27"/>
              <a:gd name="T7" fmla="*/ 0 h 45"/>
              <a:gd name="T8" fmla="*/ 26 w 27"/>
              <a:gd name="T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45">
                <a:moveTo>
                  <a:pt x="26" y="44"/>
                </a:moveTo>
                <a:lnTo>
                  <a:pt x="0" y="44"/>
                </a:lnTo>
                <a:lnTo>
                  <a:pt x="0" y="0"/>
                </a:lnTo>
                <a:lnTo>
                  <a:pt x="26" y="0"/>
                </a:lnTo>
                <a:lnTo>
                  <a:pt x="26" y="4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79">
            <a:extLst>
              <a:ext uri="{FF2B5EF4-FFF2-40B4-BE49-F238E27FC236}">
                <a16:creationId xmlns:a16="http://schemas.microsoft.com/office/drawing/2014/main" id="{D0B62161-FEAF-6745-BECF-26E565757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5398" y="3282907"/>
            <a:ext cx="26713" cy="80139"/>
          </a:xfrm>
          <a:custGeom>
            <a:avLst/>
            <a:gdLst>
              <a:gd name="T0" fmla="*/ 26 w 27"/>
              <a:gd name="T1" fmla="*/ 79 h 80"/>
              <a:gd name="T2" fmla="*/ 0 w 27"/>
              <a:gd name="T3" fmla="*/ 79 h 80"/>
              <a:gd name="T4" fmla="*/ 0 w 27"/>
              <a:gd name="T5" fmla="*/ 0 h 80"/>
              <a:gd name="T6" fmla="*/ 26 w 27"/>
              <a:gd name="T7" fmla="*/ 0 h 80"/>
              <a:gd name="T8" fmla="*/ 26 w 27"/>
              <a:gd name="T9" fmla="*/ 7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80">
                <a:moveTo>
                  <a:pt x="26" y="79"/>
                </a:moveTo>
                <a:lnTo>
                  <a:pt x="0" y="79"/>
                </a:lnTo>
                <a:lnTo>
                  <a:pt x="0" y="0"/>
                </a:lnTo>
                <a:lnTo>
                  <a:pt x="26" y="0"/>
                </a:lnTo>
                <a:lnTo>
                  <a:pt x="26" y="7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80">
            <a:extLst>
              <a:ext uri="{FF2B5EF4-FFF2-40B4-BE49-F238E27FC236}">
                <a16:creationId xmlns:a16="http://schemas.microsoft.com/office/drawing/2014/main" id="{19A527E4-A780-5A47-B2F4-934293047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5398" y="3407567"/>
            <a:ext cx="26713" cy="80139"/>
          </a:xfrm>
          <a:custGeom>
            <a:avLst/>
            <a:gdLst>
              <a:gd name="T0" fmla="*/ 26 w 27"/>
              <a:gd name="T1" fmla="*/ 79 h 80"/>
              <a:gd name="T2" fmla="*/ 0 w 27"/>
              <a:gd name="T3" fmla="*/ 79 h 80"/>
              <a:gd name="T4" fmla="*/ 0 w 27"/>
              <a:gd name="T5" fmla="*/ 0 h 80"/>
              <a:gd name="T6" fmla="*/ 26 w 27"/>
              <a:gd name="T7" fmla="*/ 0 h 80"/>
              <a:gd name="T8" fmla="*/ 26 w 27"/>
              <a:gd name="T9" fmla="*/ 7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80">
                <a:moveTo>
                  <a:pt x="26" y="79"/>
                </a:moveTo>
                <a:lnTo>
                  <a:pt x="0" y="79"/>
                </a:lnTo>
                <a:lnTo>
                  <a:pt x="0" y="0"/>
                </a:lnTo>
                <a:lnTo>
                  <a:pt x="26" y="0"/>
                </a:lnTo>
                <a:lnTo>
                  <a:pt x="26" y="7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81">
            <a:extLst>
              <a:ext uri="{FF2B5EF4-FFF2-40B4-BE49-F238E27FC236}">
                <a16:creationId xmlns:a16="http://schemas.microsoft.com/office/drawing/2014/main" id="{838D01A8-ED7E-C041-88F6-35AFEA2E3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5398" y="3527775"/>
            <a:ext cx="26713" cy="53426"/>
          </a:xfrm>
          <a:custGeom>
            <a:avLst/>
            <a:gdLst>
              <a:gd name="T0" fmla="*/ 26 w 27"/>
              <a:gd name="T1" fmla="*/ 53 h 54"/>
              <a:gd name="T2" fmla="*/ 0 w 27"/>
              <a:gd name="T3" fmla="*/ 53 h 54"/>
              <a:gd name="T4" fmla="*/ 0 w 27"/>
              <a:gd name="T5" fmla="*/ 0 h 54"/>
              <a:gd name="T6" fmla="*/ 26 w 27"/>
              <a:gd name="T7" fmla="*/ 0 h 54"/>
              <a:gd name="T8" fmla="*/ 26 w 27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54">
                <a:moveTo>
                  <a:pt x="26" y="53"/>
                </a:moveTo>
                <a:lnTo>
                  <a:pt x="0" y="53"/>
                </a:lnTo>
                <a:lnTo>
                  <a:pt x="0" y="0"/>
                </a:lnTo>
                <a:lnTo>
                  <a:pt x="26" y="0"/>
                </a:lnTo>
                <a:lnTo>
                  <a:pt x="26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82">
            <a:extLst>
              <a:ext uri="{FF2B5EF4-FFF2-40B4-BE49-F238E27FC236}">
                <a16:creationId xmlns:a16="http://schemas.microsoft.com/office/drawing/2014/main" id="{D58A16C0-7270-AA46-B559-B79E26355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0598" y="3122628"/>
            <a:ext cx="712348" cy="525356"/>
          </a:xfrm>
          <a:custGeom>
            <a:avLst/>
            <a:gdLst>
              <a:gd name="T0" fmla="*/ 616 w 705"/>
              <a:gd name="T1" fmla="*/ 519 h 520"/>
              <a:gd name="T2" fmla="*/ 616 w 705"/>
              <a:gd name="T3" fmla="*/ 519 h 520"/>
              <a:gd name="T4" fmla="*/ 35 w 705"/>
              <a:gd name="T5" fmla="*/ 519 h 520"/>
              <a:gd name="T6" fmla="*/ 0 w 705"/>
              <a:gd name="T7" fmla="*/ 484 h 520"/>
              <a:gd name="T8" fmla="*/ 0 w 705"/>
              <a:gd name="T9" fmla="*/ 370 h 520"/>
              <a:gd name="T10" fmla="*/ 27 w 705"/>
              <a:gd name="T11" fmla="*/ 343 h 520"/>
              <a:gd name="T12" fmla="*/ 106 w 705"/>
              <a:gd name="T13" fmla="*/ 255 h 520"/>
              <a:gd name="T14" fmla="*/ 27 w 705"/>
              <a:gd name="T15" fmla="*/ 176 h 520"/>
              <a:gd name="T16" fmla="*/ 0 w 705"/>
              <a:gd name="T17" fmla="*/ 141 h 520"/>
              <a:gd name="T18" fmla="*/ 0 w 705"/>
              <a:gd name="T19" fmla="*/ 35 h 520"/>
              <a:gd name="T20" fmla="*/ 35 w 705"/>
              <a:gd name="T21" fmla="*/ 0 h 520"/>
              <a:gd name="T22" fmla="*/ 616 w 705"/>
              <a:gd name="T23" fmla="*/ 0 h 520"/>
              <a:gd name="T24" fmla="*/ 704 w 705"/>
              <a:gd name="T25" fmla="*/ 79 h 520"/>
              <a:gd name="T26" fmla="*/ 704 w 705"/>
              <a:gd name="T27" fmla="*/ 431 h 520"/>
              <a:gd name="T28" fmla="*/ 616 w 705"/>
              <a:gd name="T29" fmla="*/ 519 h 520"/>
              <a:gd name="T30" fmla="*/ 62 w 705"/>
              <a:gd name="T31" fmla="*/ 458 h 520"/>
              <a:gd name="T32" fmla="*/ 62 w 705"/>
              <a:gd name="T33" fmla="*/ 458 h 520"/>
              <a:gd name="T34" fmla="*/ 616 w 705"/>
              <a:gd name="T35" fmla="*/ 458 h 520"/>
              <a:gd name="T36" fmla="*/ 642 w 705"/>
              <a:gd name="T37" fmla="*/ 431 h 520"/>
              <a:gd name="T38" fmla="*/ 642 w 705"/>
              <a:gd name="T39" fmla="*/ 79 h 520"/>
              <a:gd name="T40" fmla="*/ 616 w 705"/>
              <a:gd name="T41" fmla="*/ 53 h 520"/>
              <a:gd name="T42" fmla="*/ 62 w 705"/>
              <a:gd name="T43" fmla="*/ 53 h 520"/>
              <a:gd name="T44" fmla="*/ 62 w 705"/>
              <a:gd name="T45" fmla="*/ 123 h 520"/>
              <a:gd name="T46" fmla="*/ 159 w 705"/>
              <a:gd name="T47" fmla="*/ 255 h 520"/>
              <a:gd name="T48" fmla="*/ 62 w 705"/>
              <a:gd name="T49" fmla="*/ 396 h 520"/>
              <a:gd name="T50" fmla="*/ 62 w 705"/>
              <a:gd name="T51" fmla="*/ 458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05" h="520">
                <a:moveTo>
                  <a:pt x="616" y="519"/>
                </a:moveTo>
                <a:lnTo>
                  <a:pt x="616" y="519"/>
                </a:lnTo>
                <a:cubicBezTo>
                  <a:pt x="35" y="519"/>
                  <a:pt x="35" y="519"/>
                  <a:pt x="35" y="519"/>
                </a:cubicBezTo>
                <a:cubicBezTo>
                  <a:pt x="18" y="519"/>
                  <a:pt x="0" y="502"/>
                  <a:pt x="0" y="484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361"/>
                  <a:pt x="18" y="343"/>
                  <a:pt x="27" y="343"/>
                </a:cubicBezTo>
                <a:cubicBezTo>
                  <a:pt x="70" y="343"/>
                  <a:pt x="106" y="299"/>
                  <a:pt x="106" y="255"/>
                </a:cubicBezTo>
                <a:cubicBezTo>
                  <a:pt x="106" y="220"/>
                  <a:pt x="70" y="176"/>
                  <a:pt x="27" y="176"/>
                </a:cubicBezTo>
                <a:cubicBezTo>
                  <a:pt x="18" y="176"/>
                  <a:pt x="0" y="159"/>
                  <a:pt x="0" y="141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8" y="0"/>
                  <a:pt x="35" y="0"/>
                </a:cubicBezTo>
                <a:cubicBezTo>
                  <a:pt x="616" y="0"/>
                  <a:pt x="616" y="0"/>
                  <a:pt x="616" y="0"/>
                </a:cubicBezTo>
                <a:cubicBezTo>
                  <a:pt x="660" y="0"/>
                  <a:pt x="704" y="35"/>
                  <a:pt x="704" y="79"/>
                </a:cubicBezTo>
                <a:cubicBezTo>
                  <a:pt x="704" y="431"/>
                  <a:pt x="704" y="431"/>
                  <a:pt x="704" y="431"/>
                </a:cubicBezTo>
                <a:cubicBezTo>
                  <a:pt x="704" y="484"/>
                  <a:pt x="660" y="519"/>
                  <a:pt x="616" y="519"/>
                </a:cubicBezTo>
                <a:close/>
                <a:moveTo>
                  <a:pt x="62" y="458"/>
                </a:moveTo>
                <a:lnTo>
                  <a:pt x="62" y="458"/>
                </a:lnTo>
                <a:cubicBezTo>
                  <a:pt x="616" y="458"/>
                  <a:pt x="616" y="458"/>
                  <a:pt x="616" y="458"/>
                </a:cubicBezTo>
                <a:cubicBezTo>
                  <a:pt x="634" y="458"/>
                  <a:pt x="642" y="449"/>
                  <a:pt x="642" y="431"/>
                </a:cubicBezTo>
                <a:cubicBezTo>
                  <a:pt x="642" y="79"/>
                  <a:pt x="642" y="79"/>
                  <a:pt x="642" y="79"/>
                </a:cubicBezTo>
                <a:cubicBezTo>
                  <a:pt x="642" y="70"/>
                  <a:pt x="634" y="53"/>
                  <a:pt x="616" y="53"/>
                </a:cubicBezTo>
                <a:cubicBezTo>
                  <a:pt x="62" y="53"/>
                  <a:pt x="62" y="53"/>
                  <a:pt x="62" y="53"/>
                </a:cubicBezTo>
                <a:cubicBezTo>
                  <a:pt x="62" y="123"/>
                  <a:pt x="62" y="123"/>
                  <a:pt x="62" y="123"/>
                </a:cubicBezTo>
                <a:cubicBezTo>
                  <a:pt x="115" y="141"/>
                  <a:pt x="159" y="194"/>
                  <a:pt x="159" y="255"/>
                </a:cubicBezTo>
                <a:cubicBezTo>
                  <a:pt x="159" y="326"/>
                  <a:pt x="115" y="379"/>
                  <a:pt x="62" y="396"/>
                </a:cubicBezTo>
                <a:lnTo>
                  <a:pt x="62" y="4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83">
            <a:extLst>
              <a:ext uri="{FF2B5EF4-FFF2-40B4-BE49-F238E27FC236}">
                <a16:creationId xmlns:a16="http://schemas.microsoft.com/office/drawing/2014/main" id="{B77691EE-DEE4-B248-9C73-27F7D0941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4534" y="8669622"/>
            <a:ext cx="471930" cy="62330"/>
          </a:xfrm>
          <a:custGeom>
            <a:avLst/>
            <a:gdLst>
              <a:gd name="T0" fmla="*/ 467 w 468"/>
              <a:gd name="T1" fmla="*/ 62 h 63"/>
              <a:gd name="T2" fmla="*/ 0 w 468"/>
              <a:gd name="T3" fmla="*/ 62 h 63"/>
              <a:gd name="T4" fmla="*/ 0 w 468"/>
              <a:gd name="T5" fmla="*/ 0 h 63"/>
              <a:gd name="T6" fmla="*/ 467 w 468"/>
              <a:gd name="T7" fmla="*/ 0 h 63"/>
              <a:gd name="T8" fmla="*/ 467 w 468"/>
              <a:gd name="T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8" h="63">
                <a:moveTo>
                  <a:pt x="467" y="62"/>
                </a:moveTo>
                <a:lnTo>
                  <a:pt x="0" y="62"/>
                </a:lnTo>
                <a:lnTo>
                  <a:pt x="0" y="0"/>
                </a:lnTo>
                <a:lnTo>
                  <a:pt x="467" y="0"/>
                </a:lnTo>
                <a:lnTo>
                  <a:pt x="467" y="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84">
            <a:extLst>
              <a:ext uri="{FF2B5EF4-FFF2-40B4-BE49-F238E27FC236}">
                <a16:creationId xmlns:a16="http://schemas.microsoft.com/office/drawing/2014/main" id="{90DA6BCD-7C84-A746-9584-5894CA6AA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5491" y="8081935"/>
            <a:ext cx="641113" cy="650017"/>
          </a:xfrm>
          <a:custGeom>
            <a:avLst/>
            <a:gdLst>
              <a:gd name="T0" fmla="*/ 546 w 635"/>
              <a:gd name="T1" fmla="*/ 643 h 644"/>
              <a:gd name="T2" fmla="*/ 546 w 635"/>
              <a:gd name="T3" fmla="*/ 643 h 644"/>
              <a:gd name="T4" fmla="*/ 546 w 635"/>
              <a:gd name="T5" fmla="*/ 581 h 644"/>
              <a:gd name="T6" fmla="*/ 581 w 635"/>
              <a:gd name="T7" fmla="*/ 555 h 644"/>
              <a:gd name="T8" fmla="*/ 581 w 635"/>
              <a:gd name="T9" fmla="*/ 502 h 644"/>
              <a:gd name="T10" fmla="*/ 203 w 635"/>
              <a:gd name="T11" fmla="*/ 502 h 644"/>
              <a:gd name="T12" fmla="*/ 203 w 635"/>
              <a:gd name="T13" fmla="*/ 537 h 644"/>
              <a:gd name="T14" fmla="*/ 97 w 635"/>
              <a:gd name="T15" fmla="*/ 643 h 644"/>
              <a:gd name="T16" fmla="*/ 0 w 635"/>
              <a:gd name="T17" fmla="*/ 537 h 644"/>
              <a:gd name="T18" fmla="*/ 0 w 635"/>
              <a:gd name="T19" fmla="*/ 44 h 644"/>
              <a:gd name="T20" fmla="*/ 45 w 635"/>
              <a:gd name="T21" fmla="*/ 0 h 644"/>
              <a:gd name="T22" fmla="*/ 493 w 635"/>
              <a:gd name="T23" fmla="*/ 0 h 644"/>
              <a:gd name="T24" fmla="*/ 537 w 635"/>
              <a:gd name="T25" fmla="*/ 44 h 644"/>
              <a:gd name="T26" fmla="*/ 537 w 635"/>
              <a:gd name="T27" fmla="*/ 449 h 644"/>
              <a:gd name="T28" fmla="*/ 608 w 635"/>
              <a:gd name="T29" fmla="*/ 449 h 644"/>
              <a:gd name="T30" fmla="*/ 634 w 635"/>
              <a:gd name="T31" fmla="*/ 475 h 644"/>
              <a:gd name="T32" fmla="*/ 634 w 635"/>
              <a:gd name="T33" fmla="*/ 555 h 644"/>
              <a:gd name="T34" fmla="*/ 546 w 635"/>
              <a:gd name="T35" fmla="*/ 643 h 644"/>
              <a:gd name="T36" fmla="*/ 53 w 635"/>
              <a:gd name="T37" fmla="*/ 53 h 644"/>
              <a:gd name="T38" fmla="*/ 53 w 635"/>
              <a:gd name="T39" fmla="*/ 53 h 644"/>
              <a:gd name="T40" fmla="*/ 53 w 635"/>
              <a:gd name="T41" fmla="*/ 537 h 644"/>
              <a:gd name="T42" fmla="*/ 97 w 635"/>
              <a:gd name="T43" fmla="*/ 581 h 644"/>
              <a:gd name="T44" fmla="*/ 150 w 635"/>
              <a:gd name="T45" fmla="*/ 537 h 644"/>
              <a:gd name="T46" fmla="*/ 150 w 635"/>
              <a:gd name="T47" fmla="*/ 475 h 644"/>
              <a:gd name="T48" fmla="*/ 176 w 635"/>
              <a:gd name="T49" fmla="*/ 449 h 644"/>
              <a:gd name="T50" fmla="*/ 484 w 635"/>
              <a:gd name="T51" fmla="*/ 449 h 644"/>
              <a:gd name="T52" fmla="*/ 484 w 635"/>
              <a:gd name="T53" fmla="*/ 53 h 644"/>
              <a:gd name="T54" fmla="*/ 53 w 635"/>
              <a:gd name="T55" fmla="*/ 53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35" h="644">
                <a:moveTo>
                  <a:pt x="546" y="643"/>
                </a:moveTo>
                <a:lnTo>
                  <a:pt x="546" y="643"/>
                </a:lnTo>
                <a:cubicBezTo>
                  <a:pt x="546" y="581"/>
                  <a:pt x="546" y="581"/>
                  <a:pt x="546" y="581"/>
                </a:cubicBezTo>
                <a:cubicBezTo>
                  <a:pt x="564" y="581"/>
                  <a:pt x="581" y="572"/>
                  <a:pt x="581" y="555"/>
                </a:cubicBezTo>
                <a:cubicBezTo>
                  <a:pt x="581" y="502"/>
                  <a:pt x="581" y="502"/>
                  <a:pt x="581" y="502"/>
                </a:cubicBezTo>
                <a:cubicBezTo>
                  <a:pt x="203" y="502"/>
                  <a:pt x="203" y="502"/>
                  <a:pt x="203" y="502"/>
                </a:cubicBezTo>
                <a:cubicBezTo>
                  <a:pt x="203" y="537"/>
                  <a:pt x="203" y="537"/>
                  <a:pt x="203" y="537"/>
                </a:cubicBezTo>
                <a:cubicBezTo>
                  <a:pt x="203" y="599"/>
                  <a:pt x="159" y="643"/>
                  <a:pt x="97" y="643"/>
                </a:cubicBezTo>
                <a:cubicBezTo>
                  <a:pt x="45" y="643"/>
                  <a:pt x="0" y="599"/>
                  <a:pt x="0" y="53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8"/>
                  <a:pt x="18" y="0"/>
                  <a:pt x="45" y="0"/>
                </a:cubicBezTo>
                <a:cubicBezTo>
                  <a:pt x="493" y="0"/>
                  <a:pt x="493" y="0"/>
                  <a:pt x="493" y="0"/>
                </a:cubicBezTo>
                <a:cubicBezTo>
                  <a:pt x="520" y="0"/>
                  <a:pt x="537" y="18"/>
                  <a:pt x="537" y="44"/>
                </a:cubicBezTo>
                <a:cubicBezTo>
                  <a:pt x="537" y="449"/>
                  <a:pt x="537" y="449"/>
                  <a:pt x="537" y="449"/>
                </a:cubicBezTo>
                <a:cubicBezTo>
                  <a:pt x="608" y="449"/>
                  <a:pt x="608" y="449"/>
                  <a:pt x="608" y="449"/>
                </a:cubicBezTo>
                <a:cubicBezTo>
                  <a:pt x="625" y="449"/>
                  <a:pt x="634" y="458"/>
                  <a:pt x="634" y="475"/>
                </a:cubicBezTo>
                <a:cubicBezTo>
                  <a:pt x="634" y="555"/>
                  <a:pt x="634" y="555"/>
                  <a:pt x="634" y="555"/>
                </a:cubicBezTo>
                <a:cubicBezTo>
                  <a:pt x="634" y="599"/>
                  <a:pt x="599" y="643"/>
                  <a:pt x="546" y="643"/>
                </a:cubicBezTo>
                <a:close/>
                <a:moveTo>
                  <a:pt x="53" y="53"/>
                </a:moveTo>
                <a:lnTo>
                  <a:pt x="53" y="53"/>
                </a:lnTo>
                <a:cubicBezTo>
                  <a:pt x="53" y="537"/>
                  <a:pt x="53" y="537"/>
                  <a:pt x="53" y="537"/>
                </a:cubicBezTo>
                <a:cubicBezTo>
                  <a:pt x="53" y="564"/>
                  <a:pt x="71" y="581"/>
                  <a:pt x="97" y="581"/>
                </a:cubicBezTo>
                <a:cubicBezTo>
                  <a:pt x="124" y="581"/>
                  <a:pt x="150" y="564"/>
                  <a:pt x="150" y="537"/>
                </a:cubicBezTo>
                <a:cubicBezTo>
                  <a:pt x="150" y="475"/>
                  <a:pt x="150" y="475"/>
                  <a:pt x="150" y="475"/>
                </a:cubicBezTo>
                <a:cubicBezTo>
                  <a:pt x="150" y="458"/>
                  <a:pt x="159" y="449"/>
                  <a:pt x="176" y="449"/>
                </a:cubicBezTo>
                <a:cubicBezTo>
                  <a:pt x="484" y="449"/>
                  <a:pt x="484" y="449"/>
                  <a:pt x="484" y="449"/>
                </a:cubicBezTo>
                <a:cubicBezTo>
                  <a:pt x="484" y="53"/>
                  <a:pt x="484" y="53"/>
                  <a:pt x="484" y="53"/>
                </a:cubicBezTo>
                <a:lnTo>
                  <a:pt x="53" y="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85">
            <a:extLst>
              <a:ext uri="{FF2B5EF4-FFF2-40B4-BE49-F238E27FC236}">
                <a16:creationId xmlns:a16="http://schemas.microsoft.com/office/drawing/2014/main" id="{E0D476B8-C488-8846-9D7E-4C4321AF4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4603" y="8233309"/>
            <a:ext cx="276035" cy="44522"/>
          </a:xfrm>
          <a:custGeom>
            <a:avLst/>
            <a:gdLst>
              <a:gd name="T0" fmla="*/ 255 w 274"/>
              <a:gd name="T1" fmla="*/ 44 h 45"/>
              <a:gd name="T2" fmla="*/ 255 w 274"/>
              <a:gd name="T3" fmla="*/ 44 h 45"/>
              <a:gd name="T4" fmla="*/ 26 w 274"/>
              <a:gd name="T5" fmla="*/ 44 h 45"/>
              <a:gd name="T6" fmla="*/ 0 w 274"/>
              <a:gd name="T7" fmla="*/ 26 h 45"/>
              <a:gd name="T8" fmla="*/ 26 w 274"/>
              <a:gd name="T9" fmla="*/ 0 h 45"/>
              <a:gd name="T10" fmla="*/ 255 w 274"/>
              <a:gd name="T11" fmla="*/ 0 h 45"/>
              <a:gd name="T12" fmla="*/ 273 w 274"/>
              <a:gd name="T13" fmla="*/ 26 h 45"/>
              <a:gd name="T14" fmla="*/ 255 w 274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4" h="45">
                <a:moveTo>
                  <a:pt x="255" y="44"/>
                </a:moveTo>
                <a:lnTo>
                  <a:pt x="255" y="44"/>
                </a:lnTo>
                <a:cubicBezTo>
                  <a:pt x="26" y="44"/>
                  <a:pt x="26" y="44"/>
                  <a:pt x="26" y="44"/>
                </a:cubicBezTo>
                <a:cubicBezTo>
                  <a:pt x="8" y="44"/>
                  <a:pt x="0" y="35"/>
                  <a:pt x="0" y="26"/>
                </a:cubicBezTo>
                <a:cubicBezTo>
                  <a:pt x="0" y="9"/>
                  <a:pt x="8" y="0"/>
                  <a:pt x="26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264" y="0"/>
                  <a:pt x="273" y="9"/>
                  <a:pt x="273" y="26"/>
                </a:cubicBezTo>
                <a:cubicBezTo>
                  <a:pt x="273" y="35"/>
                  <a:pt x="264" y="44"/>
                  <a:pt x="255" y="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86">
            <a:extLst>
              <a:ext uri="{FF2B5EF4-FFF2-40B4-BE49-F238E27FC236}">
                <a16:creationId xmlns:a16="http://schemas.microsoft.com/office/drawing/2014/main" id="{C64F0890-3286-FC45-BE22-D1858AF13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4603" y="8322353"/>
            <a:ext cx="276035" cy="44522"/>
          </a:xfrm>
          <a:custGeom>
            <a:avLst/>
            <a:gdLst>
              <a:gd name="T0" fmla="*/ 255 w 274"/>
              <a:gd name="T1" fmla="*/ 44 h 45"/>
              <a:gd name="T2" fmla="*/ 255 w 274"/>
              <a:gd name="T3" fmla="*/ 44 h 45"/>
              <a:gd name="T4" fmla="*/ 26 w 274"/>
              <a:gd name="T5" fmla="*/ 44 h 45"/>
              <a:gd name="T6" fmla="*/ 0 w 274"/>
              <a:gd name="T7" fmla="*/ 26 h 45"/>
              <a:gd name="T8" fmla="*/ 26 w 274"/>
              <a:gd name="T9" fmla="*/ 0 h 45"/>
              <a:gd name="T10" fmla="*/ 255 w 274"/>
              <a:gd name="T11" fmla="*/ 0 h 45"/>
              <a:gd name="T12" fmla="*/ 273 w 274"/>
              <a:gd name="T13" fmla="*/ 26 h 45"/>
              <a:gd name="T14" fmla="*/ 255 w 274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4" h="45">
                <a:moveTo>
                  <a:pt x="255" y="44"/>
                </a:moveTo>
                <a:lnTo>
                  <a:pt x="255" y="44"/>
                </a:lnTo>
                <a:cubicBezTo>
                  <a:pt x="26" y="44"/>
                  <a:pt x="26" y="44"/>
                  <a:pt x="26" y="44"/>
                </a:cubicBezTo>
                <a:cubicBezTo>
                  <a:pt x="8" y="44"/>
                  <a:pt x="0" y="35"/>
                  <a:pt x="0" y="26"/>
                </a:cubicBezTo>
                <a:cubicBezTo>
                  <a:pt x="0" y="9"/>
                  <a:pt x="8" y="0"/>
                  <a:pt x="26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264" y="0"/>
                  <a:pt x="273" y="9"/>
                  <a:pt x="273" y="26"/>
                </a:cubicBezTo>
                <a:cubicBezTo>
                  <a:pt x="273" y="35"/>
                  <a:pt x="264" y="44"/>
                  <a:pt x="255" y="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87">
            <a:extLst>
              <a:ext uri="{FF2B5EF4-FFF2-40B4-BE49-F238E27FC236}">
                <a16:creationId xmlns:a16="http://schemas.microsoft.com/office/drawing/2014/main" id="{9576345F-5080-C842-89E4-6DEE67471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4603" y="8411396"/>
            <a:ext cx="178087" cy="44522"/>
          </a:xfrm>
          <a:custGeom>
            <a:avLst/>
            <a:gdLst>
              <a:gd name="T0" fmla="*/ 158 w 177"/>
              <a:gd name="T1" fmla="*/ 44 h 45"/>
              <a:gd name="T2" fmla="*/ 158 w 177"/>
              <a:gd name="T3" fmla="*/ 44 h 45"/>
              <a:gd name="T4" fmla="*/ 26 w 177"/>
              <a:gd name="T5" fmla="*/ 44 h 45"/>
              <a:gd name="T6" fmla="*/ 0 w 177"/>
              <a:gd name="T7" fmla="*/ 26 h 45"/>
              <a:gd name="T8" fmla="*/ 26 w 177"/>
              <a:gd name="T9" fmla="*/ 0 h 45"/>
              <a:gd name="T10" fmla="*/ 158 w 177"/>
              <a:gd name="T11" fmla="*/ 0 h 45"/>
              <a:gd name="T12" fmla="*/ 176 w 177"/>
              <a:gd name="T13" fmla="*/ 26 h 45"/>
              <a:gd name="T14" fmla="*/ 158 w 177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7" h="45">
                <a:moveTo>
                  <a:pt x="158" y="44"/>
                </a:moveTo>
                <a:lnTo>
                  <a:pt x="158" y="44"/>
                </a:lnTo>
                <a:cubicBezTo>
                  <a:pt x="26" y="44"/>
                  <a:pt x="26" y="44"/>
                  <a:pt x="26" y="44"/>
                </a:cubicBezTo>
                <a:cubicBezTo>
                  <a:pt x="8" y="44"/>
                  <a:pt x="0" y="35"/>
                  <a:pt x="0" y="26"/>
                </a:cubicBezTo>
                <a:cubicBezTo>
                  <a:pt x="0" y="9"/>
                  <a:pt x="8" y="0"/>
                  <a:pt x="26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67" y="0"/>
                  <a:pt x="176" y="9"/>
                  <a:pt x="176" y="26"/>
                </a:cubicBezTo>
                <a:cubicBezTo>
                  <a:pt x="176" y="35"/>
                  <a:pt x="167" y="44"/>
                  <a:pt x="158" y="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88">
            <a:extLst>
              <a:ext uri="{FF2B5EF4-FFF2-40B4-BE49-F238E27FC236}">
                <a16:creationId xmlns:a16="http://schemas.microsoft.com/office/drawing/2014/main" id="{0EE94ED0-9FDF-F649-ACCD-EBB1D0ED2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0954" y="8544102"/>
            <a:ext cx="178087" cy="195896"/>
          </a:xfrm>
          <a:custGeom>
            <a:avLst/>
            <a:gdLst>
              <a:gd name="T0" fmla="*/ 176 w 177"/>
              <a:gd name="T1" fmla="*/ 193 h 194"/>
              <a:gd name="T2" fmla="*/ 176 w 177"/>
              <a:gd name="T3" fmla="*/ 193 h 194"/>
              <a:gd name="T4" fmla="*/ 79 w 177"/>
              <a:gd name="T5" fmla="*/ 193 h 194"/>
              <a:gd name="T6" fmla="*/ 0 w 177"/>
              <a:gd name="T7" fmla="*/ 105 h 194"/>
              <a:gd name="T8" fmla="*/ 0 w 177"/>
              <a:gd name="T9" fmla="*/ 96 h 194"/>
              <a:gd name="T10" fmla="*/ 88 w 177"/>
              <a:gd name="T11" fmla="*/ 0 h 194"/>
              <a:gd name="T12" fmla="*/ 176 w 177"/>
              <a:gd name="T13" fmla="*/ 87 h 194"/>
              <a:gd name="T14" fmla="*/ 176 w 177"/>
              <a:gd name="T15" fmla="*/ 193 h 194"/>
              <a:gd name="T16" fmla="*/ 88 w 177"/>
              <a:gd name="T17" fmla="*/ 61 h 194"/>
              <a:gd name="T18" fmla="*/ 88 w 177"/>
              <a:gd name="T19" fmla="*/ 61 h 194"/>
              <a:gd name="T20" fmla="*/ 53 w 177"/>
              <a:gd name="T21" fmla="*/ 96 h 194"/>
              <a:gd name="T22" fmla="*/ 53 w 177"/>
              <a:gd name="T23" fmla="*/ 105 h 194"/>
              <a:gd name="T24" fmla="*/ 79 w 177"/>
              <a:gd name="T25" fmla="*/ 131 h 194"/>
              <a:gd name="T26" fmla="*/ 114 w 177"/>
              <a:gd name="T27" fmla="*/ 131 h 194"/>
              <a:gd name="T28" fmla="*/ 114 w 177"/>
              <a:gd name="T29" fmla="*/ 87 h 194"/>
              <a:gd name="T30" fmla="*/ 88 w 177"/>
              <a:gd name="T31" fmla="*/ 61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" h="194">
                <a:moveTo>
                  <a:pt x="176" y="193"/>
                </a:moveTo>
                <a:lnTo>
                  <a:pt x="176" y="193"/>
                </a:lnTo>
                <a:cubicBezTo>
                  <a:pt x="79" y="193"/>
                  <a:pt x="79" y="193"/>
                  <a:pt x="79" y="193"/>
                </a:cubicBezTo>
                <a:cubicBezTo>
                  <a:pt x="35" y="193"/>
                  <a:pt x="0" y="149"/>
                  <a:pt x="0" y="105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44"/>
                  <a:pt x="35" y="0"/>
                  <a:pt x="88" y="0"/>
                </a:cubicBezTo>
                <a:cubicBezTo>
                  <a:pt x="132" y="0"/>
                  <a:pt x="176" y="44"/>
                  <a:pt x="176" y="87"/>
                </a:cubicBezTo>
                <a:lnTo>
                  <a:pt x="176" y="193"/>
                </a:lnTo>
                <a:close/>
                <a:moveTo>
                  <a:pt x="88" y="61"/>
                </a:moveTo>
                <a:lnTo>
                  <a:pt x="88" y="61"/>
                </a:lnTo>
                <a:cubicBezTo>
                  <a:pt x="70" y="61"/>
                  <a:pt x="53" y="79"/>
                  <a:pt x="53" y="96"/>
                </a:cubicBezTo>
                <a:cubicBezTo>
                  <a:pt x="53" y="105"/>
                  <a:pt x="53" y="105"/>
                  <a:pt x="53" y="105"/>
                </a:cubicBezTo>
                <a:cubicBezTo>
                  <a:pt x="53" y="123"/>
                  <a:pt x="70" y="131"/>
                  <a:pt x="79" y="131"/>
                </a:cubicBezTo>
                <a:cubicBezTo>
                  <a:pt x="114" y="131"/>
                  <a:pt x="114" y="131"/>
                  <a:pt x="114" y="131"/>
                </a:cubicBezTo>
                <a:cubicBezTo>
                  <a:pt x="114" y="87"/>
                  <a:pt x="114" y="87"/>
                  <a:pt x="114" y="87"/>
                </a:cubicBezTo>
                <a:cubicBezTo>
                  <a:pt x="114" y="70"/>
                  <a:pt x="106" y="61"/>
                  <a:pt x="88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89">
            <a:extLst>
              <a:ext uri="{FF2B5EF4-FFF2-40B4-BE49-F238E27FC236}">
                <a16:creationId xmlns:a16="http://schemas.microsoft.com/office/drawing/2014/main" id="{CEA0ADD3-5914-0544-B293-A8E9C3A81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137" y="8544102"/>
            <a:ext cx="178087" cy="195896"/>
          </a:xfrm>
          <a:custGeom>
            <a:avLst/>
            <a:gdLst>
              <a:gd name="T0" fmla="*/ 88 w 177"/>
              <a:gd name="T1" fmla="*/ 193 h 194"/>
              <a:gd name="T2" fmla="*/ 88 w 177"/>
              <a:gd name="T3" fmla="*/ 193 h 194"/>
              <a:gd name="T4" fmla="*/ 0 w 177"/>
              <a:gd name="T5" fmla="*/ 193 h 194"/>
              <a:gd name="T6" fmla="*/ 0 w 177"/>
              <a:gd name="T7" fmla="*/ 87 h 194"/>
              <a:gd name="T8" fmla="*/ 79 w 177"/>
              <a:gd name="T9" fmla="*/ 0 h 194"/>
              <a:gd name="T10" fmla="*/ 176 w 177"/>
              <a:gd name="T11" fmla="*/ 96 h 194"/>
              <a:gd name="T12" fmla="*/ 176 w 177"/>
              <a:gd name="T13" fmla="*/ 105 h 194"/>
              <a:gd name="T14" fmla="*/ 88 w 177"/>
              <a:gd name="T15" fmla="*/ 193 h 194"/>
              <a:gd name="T16" fmla="*/ 53 w 177"/>
              <a:gd name="T17" fmla="*/ 131 h 194"/>
              <a:gd name="T18" fmla="*/ 53 w 177"/>
              <a:gd name="T19" fmla="*/ 131 h 194"/>
              <a:gd name="T20" fmla="*/ 88 w 177"/>
              <a:gd name="T21" fmla="*/ 131 h 194"/>
              <a:gd name="T22" fmla="*/ 115 w 177"/>
              <a:gd name="T23" fmla="*/ 105 h 194"/>
              <a:gd name="T24" fmla="*/ 115 w 177"/>
              <a:gd name="T25" fmla="*/ 96 h 194"/>
              <a:gd name="T26" fmla="*/ 79 w 177"/>
              <a:gd name="T27" fmla="*/ 61 h 194"/>
              <a:gd name="T28" fmla="*/ 53 w 177"/>
              <a:gd name="T29" fmla="*/ 87 h 194"/>
              <a:gd name="T30" fmla="*/ 53 w 177"/>
              <a:gd name="T31" fmla="*/ 131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" h="194">
                <a:moveTo>
                  <a:pt x="88" y="193"/>
                </a:moveTo>
                <a:lnTo>
                  <a:pt x="88" y="193"/>
                </a:lnTo>
                <a:cubicBezTo>
                  <a:pt x="0" y="193"/>
                  <a:pt x="0" y="193"/>
                  <a:pt x="0" y="193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44"/>
                  <a:pt x="35" y="0"/>
                  <a:pt x="79" y="0"/>
                </a:cubicBezTo>
                <a:cubicBezTo>
                  <a:pt x="132" y="0"/>
                  <a:pt x="176" y="44"/>
                  <a:pt x="176" y="96"/>
                </a:cubicBezTo>
                <a:cubicBezTo>
                  <a:pt x="176" y="105"/>
                  <a:pt x="176" y="105"/>
                  <a:pt x="176" y="105"/>
                </a:cubicBezTo>
                <a:cubicBezTo>
                  <a:pt x="176" y="149"/>
                  <a:pt x="132" y="193"/>
                  <a:pt x="88" y="193"/>
                </a:cubicBezTo>
                <a:close/>
                <a:moveTo>
                  <a:pt x="53" y="131"/>
                </a:moveTo>
                <a:lnTo>
                  <a:pt x="53" y="131"/>
                </a:lnTo>
                <a:cubicBezTo>
                  <a:pt x="88" y="131"/>
                  <a:pt x="88" y="131"/>
                  <a:pt x="88" y="131"/>
                </a:cubicBezTo>
                <a:cubicBezTo>
                  <a:pt x="106" y="131"/>
                  <a:pt x="115" y="123"/>
                  <a:pt x="115" y="105"/>
                </a:cubicBezTo>
                <a:cubicBezTo>
                  <a:pt x="115" y="96"/>
                  <a:pt x="115" y="96"/>
                  <a:pt x="115" y="96"/>
                </a:cubicBezTo>
                <a:cubicBezTo>
                  <a:pt x="115" y="79"/>
                  <a:pt x="97" y="61"/>
                  <a:pt x="79" y="61"/>
                </a:cubicBezTo>
                <a:cubicBezTo>
                  <a:pt x="62" y="61"/>
                  <a:pt x="53" y="70"/>
                  <a:pt x="53" y="87"/>
                </a:cubicBezTo>
                <a:lnTo>
                  <a:pt x="53" y="1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90">
            <a:extLst>
              <a:ext uri="{FF2B5EF4-FFF2-40B4-BE49-F238E27FC236}">
                <a16:creationId xmlns:a16="http://schemas.microsoft.com/office/drawing/2014/main" id="{91E7C8FB-9621-604B-B9C6-75A1B579E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519" y="8904729"/>
            <a:ext cx="53426" cy="258226"/>
          </a:xfrm>
          <a:custGeom>
            <a:avLst/>
            <a:gdLst>
              <a:gd name="T0" fmla="*/ 53 w 54"/>
              <a:gd name="T1" fmla="*/ 255 h 256"/>
              <a:gd name="T2" fmla="*/ 53 w 54"/>
              <a:gd name="T3" fmla="*/ 255 h 256"/>
              <a:gd name="T4" fmla="*/ 0 w 54"/>
              <a:gd name="T5" fmla="*/ 255 h 256"/>
              <a:gd name="T6" fmla="*/ 0 w 54"/>
              <a:gd name="T7" fmla="*/ 36 h 256"/>
              <a:gd name="T8" fmla="*/ 26 w 54"/>
              <a:gd name="T9" fmla="*/ 0 h 256"/>
              <a:gd name="T10" fmla="*/ 53 w 54"/>
              <a:gd name="T11" fmla="*/ 36 h 256"/>
              <a:gd name="T12" fmla="*/ 53 w 54"/>
              <a:gd name="T13" fmla="*/ 255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256">
                <a:moveTo>
                  <a:pt x="53" y="255"/>
                </a:moveTo>
                <a:lnTo>
                  <a:pt x="53" y="255"/>
                </a:lnTo>
                <a:cubicBezTo>
                  <a:pt x="0" y="255"/>
                  <a:pt x="0" y="255"/>
                  <a:pt x="0" y="255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26" y="0"/>
                </a:cubicBezTo>
                <a:cubicBezTo>
                  <a:pt x="44" y="0"/>
                  <a:pt x="53" y="18"/>
                  <a:pt x="53" y="36"/>
                </a:cubicBezTo>
                <a:lnTo>
                  <a:pt x="53" y="2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91">
            <a:extLst>
              <a:ext uri="{FF2B5EF4-FFF2-40B4-BE49-F238E27FC236}">
                <a16:creationId xmlns:a16="http://schemas.microsoft.com/office/drawing/2014/main" id="{894B7C98-52E5-5D44-B140-033FB65E2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519" y="8713284"/>
            <a:ext cx="62330" cy="142470"/>
          </a:xfrm>
          <a:custGeom>
            <a:avLst/>
            <a:gdLst>
              <a:gd name="T0" fmla="*/ 61 w 62"/>
              <a:gd name="T1" fmla="*/ 140 h 141"/>
              <a:gd name="T2" fmla="*/ 0 w 62"/>
              <a:gd name="T3" fmla="*/ 140 h 141"/>
              <a:gd name="T4" fmla="*/ 0 w 62"/>
              <a:gd name="T5" fmla="*/ 0 h 141"/>
              <a:gd name="T6" fmla="*/ 61 w 62"/>
              <a:gd name="T7" fmla="*/ 0 h 141"/>
              <a:gd name="T8" fmla="*/ 61 w 62"/>
              <a:gd name="T9" fmla="*/ 1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141">
                <a:moveTo>
                  <a:pt x="61" y="140"/>
                </a:moveTo>
                <a:lnTo>
                  <a:pt x="0" y="140"/>
                </a:lnTo>
                <a:lnTo>
                  <a:pt x="0" y="0"/>
                </a:lnTo>
                <a:lnTo>
                  <a:pt x="61" y="0"/>
                </a:lnTo>
                <a:lnTo>
                  <a:pt x="61" y="14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92">
            <a:extLst>
              <a:ext uri="{FF2B5EF4-FFF2-40B4-BE49-F238E27FC236}">
                <a16:creationId xmlns:a16="http://schemas.microsoft.com/office/drawing/2014/main" id="{4DAB8D57-8079-5D4F-A2BB-0FA873504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6293" y="8824590"/>
            <a:ext cx="587687" cy="373983"/>
          </a:xfrm>
          <a:custGeom>
            <a:avLst/>
            <a:gdLst>
              <a:gd name="T0" fmla="*/ 61 w 582"/>
              <a:gd name="T1" fmla="*/ 0 h 371"/>
              <a:gd name="T2" fmla="*/ 61 w 582"/>
              <a:gd name="T3" fmla="*/ 0 h 371"/>
              <a:gd name="T4" fmla="*/ 53 w 582"/>
              <a:gd name="T5" fmla="*/ 53 h 371"/>
              <a:gd name="T6" fmla="*/ 528 w 582"/>
              <a:gd name="T7" fmla="*/ 53 h 371"/>
              <a:gd name="T8" fmla="*/ 528 w 582"/>
              <a:gd name="T9" fmla="*/ 317 h 371"/>
              <a:gd name="T10" fmla="*/ 528 w 582"/>
              <a:gd name="T11" fmla="*/ 317 h 371"/>
              <a:gd name="T12" fmla="*/ 53 w 582"/>
              <a:gd name="T13" fmla="*/ 317 h 371"/>
              <a:gd name="T14" fmla="*/ 53 w 582"/>
              <a:gd name="T15" fmla="*/ 106 h 371"/>
              <a:gd name="T16" fmla="*/ 26 w 582"/>
              <a:gd name="T17" fmla="*/ 71 h 371"/>
              <a:gd name="T18" fmla="*/ 0 w 582"/>
              <a:gd name="T19" fmla="*/ 106 h 371"/>
              <a:gd name="T20" fmla="*/ 0 w 582"/>
              <a:gd name="T21" fmla="*/ 317 h 371"/>
              <a:gd name="T22" fmla="*/ 61 w 582"/>
              <a:gd name="T23" fmla="*/ 370 h 371"/>
              <a:gd name="T24" fmla="*/ 528 w 582"/>
              <a:gd name="T25" fmla="*/ 370 h 371"/>
              <a:gd name="T26" fmla="*/ 581 w 582"/>
              <a:gd name="T27" fmla="*/ 317 h 371"/>
              <a:gd name="T28" fmla="*/ 581 w 582"/>
              <a:gd name="T29" fmla="*/ 0 h 371"/>
              <a:gd name="T30" fmla="*/ 61 w 582"/>
              <a:gd name="T31" fmla="*/ 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2" h="371">
                <a:moveTo>
                  <a:pt x="61" y="0"/>
                </a:moveTo>
                <a:lnTo>
                  <a:pt x="61" y="0"/>
                </a:lnTo>
                <a:cubicBezTo>
                  <a:pt x="53" y="53"/>
                  <a:pt x="53" y="53"/>
                  <a:pt x="53" y="53"/>
                </a:cubicBezTo>
                <a:cubicBezTo>
                  <a:pt x="528" y="53"/>
                  <a:pt x="528" y="53"/>
                  <a:pt x="528" y="53"/>
                </a:cubicBezTo>
                <a:cubicBezTo>
                  <a:pt x="528" y="317"/>
                  <a:pt x="528" y="317"/>
                  <a:pt x="528" y="317"/>
                </a:cubicBezTo>
                <a:lnTo>
                  <a:pt x="528" y="317"/>
                </a:lnTo>
                <a:cubicBezTo>
                  <a:pt x="53" y="317"/>
                  <a:pt x="53" y="317"/>
                  <a:pt x="53" y="317"/>
                </a:cubicBezTo>
                <a:cubicBezTo>
                  <a:pt x="53" y="106"/>
                  <a:pt x="53" y="106"/>
                  <a:pt x="53" y="106"/>
                </a:cubicBezTo>
                <a:cubicBezTo>
                  <a:pt x="53" y="88"/>
                  <a:pt x="44" y="71"/>
                  <a:pt x="26" y="71"/>
                </a:cubicBezTo>
                <a:cubicBezTo>
                  <a:pt x="17" y="71"/>
                  <a:pt x="0" y="88"/>
                  <a:pt x="0" y="106"/>
                </a:cubicBezTo>
                <a:cubicBezTo>
                  <a:pt x="0" y="317"/>
                  <a:pt x="0" y="317"/>
                  <a:pt x="0" y="317"/>
                </a:cubicBezTo>
                <a:cubicBezTo>
                  <a:pt x="0" y="343"/>
                  <a:pt x="26" y="370"/>
                  <a:pt x="61" y="370"/>
                </a:cubicBezTo>
                <a:cubicBezTo>
                  <a:pt x="528" y="370"/>
                  <a:pt x="528" y="370"/>
                  <a:pt x="528" y="370"/>
                </a:cubicBezTo>
                <a:cubicBezTo>
                  <a:pt x="554" y="370"/>
                  <a:pt x="581" y="343"/>
                  <a:pt x="581" y="317"/>
                </a:cubicBezTo>
                <a:cubicBezTo>
                  <a:pt x="581" y="0"/>
                  <a:pt x="581" y="0"/>
                  <a:pt x="581" y="0"/>
                </a:cubicBezTo>
                <a:lnTo>
                  <a:pt x="61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93">
            <a:extLst>
              <a:ext uri="{FF2B5EF4-FFF2-40B4-BE49-F238E27FC236}">
                <a16:creationId xmlns:a16="http://schemas.microsoft.com/office/drawing/2014/main" id="{0A831DF1-A3AA-9146-B64C-7329CF37D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963" y="8673216"/>
            <a:ext cx="712348" cy="204800"/>
          </a:xfrm>
          <a:custGeom>
            <a:avLst/>
            <a:gdLst>
              <a:gd name="T0" fmla="*/ 625 w 705"/>
              <a:gd name="T1" fmla="*/ 203 h 204"/>
              <a:gd name="T2" fmla="*/ 625 w 705"/>
              <a:gd name="T3" fmla="*/ 203 h 204"/>
              <a:gd name="T4" fmla="*/ 79 w 705"/>
              <a:gd name="T5" fmla="*/ 203 h 204"/>
              <a:gd name="T6" fmla="*/ 0 w 705"/>
              <a:gd name="T7" fmla="*/ 124 h 204"/>
              <a:gd name="T8" fmla="*/ 0 w 705"/>
              <a:gd name="T9" fmla="*/ 80 h 204"/>
              <a:gd name="T10" fmla="*/ 79 w 705"/>
              <a:gd name="T11" fmla="*/ 0 h 204"/>
              <a:gd name="T12" fmla="*/ 625 w 705"/>
              <a:gd name="T13" fmla="*/ 0 h 204"/>
              <a:gd name="T14" fmla="*/ 704 w 705"/>
              <a:gd name="T15" fmla="*/ 80 h 204"/>
              <a:gd name="T16" fmla="*/ 704 w 705"/>
              <a:gd name="T17" fmla="*/ 124 h 204"/>
              <a:gd name="T18" fmla="*/ 625 w 705"/>
              <a:gd name="T19" fmla="*/ 203 h 204"/>
              <a:gd name="T20" fmla="*/ 79 w 705"/>
              <a:gd name="T21" fmla="*/ 62 h 204"/>
              <a:gd name="T22" fmla="*/ 79 w 705"/>
              <a:gd name="T23" fmla="*/ 62 h 204"/>
              <a:gd name="T24" fmla="*/ 53 w 705"/>
              <a:gd name="T25" fmla="*/ 80 h 204"/>
              <a:gd name="T26" fmla="*/ 53 w 705"/>
              <a:gd name="T27" fmla="*/ 124 h 204"/>
              <a:gd name="T28" fmla="*/ 79 w 705"/>
              <a:gd name="T29" fmla="*/ 150 h 204"/>
              <a:gd name="T30" fmla="*/ 625 w 705"/>
              <a:gd name="T31" fmla="*/ 150 h 204"/>
              <a:gd name="T32" fmla="*/ 651 w 705"/>
              <a:gd name="T33" fmla="*/ 124 h 204"/>
              <a:gd name="T34" fmla="*/ 651 w 705"/>
              <a:gd name="T35" fmla="*/ 80 h 204"/>
              <a:gd name="T36" fmla="*/ 625 w 705"/>
              <a:gd name="T37" fmla="*/ 62 h 204"/>
              <a:gd name="T38" fmla="*/ 79 w 705"/>
              <a:gd name="T39" fmla="*/ 62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05" h="204">
                <a:moveTo>
                  <a:pt x="625" y="203"/>
                </a:moveTo>
                <a:lnTo>
                  <a:pt x="625" y="203"/>
                </a:lnTo>
                <a:cubicBezTo>
                  <a:pt x="79" y="203"/>
                  <a:pt x="79" y="203"/>
                  <a:pt x="79" y="203"/>
                </a:cubicBezTo>
                <a:cubicBezTo>
                  <a:pt x="35" y="203"/>
                  <a:pt x="0" y="168"/>
                  <a:pt x="0" y="12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36"/>
                  <a:pt x="35" y="0"/>
                  <a:pt x="79" y="0"/>
                </a:cubicBezTo>
                <a:cubicBezTo>
                  <a:pt x="625" y="0"/>
                  <a:pt x="625" y="0"/>
                  <a:pt x="625" y="0"/>
                </a:cubicBezTo>
                <a:cubicBezTo>
                  <a:pt x="669" y="0"/>
                  <a:pt x="704" y="36"/>
                  <a:pt x="704" y="80"/>
                </a:cubicBezTo>
                <a:cubicBezTo>
                  <a:pt x="704" y="124"/>
                  <a:pt x="704" y="124"/>
                  <a:pt x="704" y="124"/>
                </a:cubicBezTo>
                <a:cubicBezTo>
                  <a:pt x="704" y="168"/>
                  <a:pt x="669" y="203"/>
                  <a:pt x="625" y="203"/>
                </a:cubicBezTo>
                <a:close/>
                <a:moveTo>
                  <a:pt x="79" y="62"/>
                </a:moveTo>
                <a:lnTo>
                  <a:pt x="79" y="62"/>
                </a:lnTo>
                <a:cubicBezTo>
                  <a:pt x="62" y="62"/>
                  <a:pt x="53" y="71"/>
                  <a:pt x="53" y="80"/>
                </a:cubicBezTo>
                <a:cubicBezTo>
                  <a:pt x="53" y="124"/>
                  <a:pt x="53" y="124"/>
                  <a:pt x="53" y="124"/>
                </a:cubicBezTo>
                <a:cubicBezTo>
                  <a:pt x="53" y="141"/>
                  <a:pt x="62" y="150"/>
                  <a:pt x="79" y="150"/>
                </a:cubicBezTo>
                <a:cubicBezTo>
                  <a:pt x="625" y="150"/>
                  <a:pt x="625" y="150"/>
                  <a:pt x="625" y="150"/>
                </a:cubicBezTo>
                <a:cubicBezTo>
                  <a:pt x="643" y="150"/>
                  <a:pt x="651" y="141"/>
                  <a:pt x="651" y="124"/>
                </a:cubicBezTo>
                <a:cubicBezTo>
                  <a:pt x="651" y="80"/>
                  <a:pt x="651" y="80"/>
                  <a:pt x="651" y="80"/>
                </a:cubicBezTo>
                <a:cubicBezTo>
                  <a:pt x="651" y="71"/>
                  <a:pt x="643" y="62"/>
                  <a:pt x="625" y="62"/>
                </a:cubicBezTo>
                <a:lnTo>
                  <a:pt x="79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65" name="Grupo 364">
            <a:extLst>
              <a:ext uri="{FF2B5EF4-FFF2-40B4-BE49-F238E27FC236}">
                <a16:creationId xmlns:a16="http://schemas.microsoft.com/office/drawing/2014/main" id="{0088868A-B4EA-AC4F-95D1-E73A76B86D79}"/>
              </a:ext>
            </a:extLst>
          </p:cNvPr>
          <p:cNvGrpSpPr/>
          <p:nvPr/>
        </p:nvGrpSpPr>
        <p:grpSpPr>
          <a:xfrm>
            <a:off x="9017812" y="3773734"/>
            <a:ext cx="4031348" cy="1143120"/>
            <a:chOff x="4263265" y="1816281"/>
            <a:chExt cx="4236804" cy="1143120"/>
          </a:xfrm>
        </p:grpSpPr>
        <p:sp>
          <p:nvSpPr>
            <p:cNvPr id="366" name="CuadroTexto 395">
              <a:extLst>
                <a:ext uri="{FF2B5EF4-FFF2-40B4-BE49-F238E27FC236}">
                  <a16:creationId xmlns:a16="http://schemas.microsoft.com/office/drawing/2014/main" id="{9DCB9A66-90A3-FE47-9650-F251654552D1}"/>
                </a:ext>
              </a:extLst>
            </p:cNvPr>
            <p:cNvSpPr txBox="1"/>
            <p:nvPr/>
          </p:nvSpPr>
          <p:spPr>
            <a:xfrm flipH="1">
              <a:off x="5179663" y="18162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67" name="Rectangle 40">
              <a:extLst>
                <a:ext uri="{FF2B5EF4-FFF2-40B4-BE49-F238E27FC236}">
                  <a16:creationId xmlns:a16="http://schemas.microsoft.com/office/drawing/2014/main" id="{2CBE8AAC-91EA-F744-B0D8-77760CF192EE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8" name="Grupo 367">
            <a:extLst>
              <a:ext uri="{FF2B5EF4-FFF2-40B4-BE49-F238E27FC236}">
                <a16:creationId xmlns:a16="http://schemas.microsoft.com/office/drawing/2014/main" id="{AB812CCE-6666-114D-92D0-0A9F56648ED6}"/>
              </a:ext>
            </a:extLst>
          </p:cNvPr>
          <p:cNvGrpSpPr/>
          <p:nvPr/>
        </p:nvGrpSpPr>
        <p:grpSpPr>
          <a:xfrm>
            <a:off x="8460373" y="8829870"/>
            <a:ext cx="4031348" cy="1143120"/>
            <a:chOff x="4263265" y="1816281"/>
            <a:chExt cx="4236804" cy="1143120"/>
          </a:xfrm>
        </p:grpSpPr>
        <p:sp>
          <p:nvSpPr>
            <p:cNvPr id="369" name="CuadroTexto 395">
              <a:extLst>
                <a:ext uri="{FF2B5EF4-FFF2-40B4-BE49-F238E27FC236}">
                  <a16:creationId xmlns:a16="http://schemas.microsoft.com/office/drawing/2014/main" id="{B170D20B-22AA-0F4E-94F0-1D6B95C1A036}"/>
                </a:ext>
              </a:extLst>
            </p:cNvPr>
            <p:cNvSpPr txBox="1"/>
            <p:nvPr/>
          </p:nvSpPr>
          <p:spPr>
            <a:xfrm flipH="1">
              <a:off x="5179663" y="18162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70" name="Rectangle 40">
              <a:extLst>
                <a:ext uri="{FF2B5EF4-FFF2-40B4-BE49-F238E27FC236}">
                  <a16:creationId xmlns:a16="http://schemas.microsoft.com/office/drawing/2014/main" id="{F0B740F5-4EC3-9347-B7C5-37489689E8AC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1" name="Grupo 370">
            <a:extLst>
              <a:ext uri="{FF2B5EF4-FFF2-40B4-BE49-F238E27FC236}">
                <a16:creationId xmlns:a16="http://schemas.microsoft.com/office/drawing/2014/main" id="{BA26768A-7B7B-4F4B-96A2-6DB5A0E25500}"/>
              </a:ext>
            </a:extLst>
          </p:cNvPr>
          <p:cNvGrpSpPr/>
          <p:nvPr/>
        </p:nvGrpSpPr>
        <p:grpSpPr>
          <a:xfrm>
            <a:off x="3821885" y="4265696"/>
            <a:ext cx="4031348" cy="1143120"/>
            <a:chOff x="4263265" y="1816281"/>
            <a:chExt cx="4236804" cy="1143120"/>
          </a:xfrm>
        </p:grpSpPr>
        <p:sp>
          <p:nvSpPr>
            <p:cNvPr id="372" name="CuadroTexto 395">
              <a:extLst>
                <a:ext uri="{FF2B5EF4-FFF2-40B4-BE49-F238E27FC236}">
                  <a16:creationId xmlns:a16="http://schemas.microsoft.com/office/drawing/2014/main" id="{426290AA-0B91-E84E-AEC6-B693843C8ACB}"/>
                </a:ext>
              </a:extLst>
            </p:cNvPr>
            <p:cNvSpPr txBox="1"/>
            <p:nvPr/>
          </p:nvSpPr>
          <p:spPr>
            <a:xfrm flipH="1">
              <a:off x="5179663" y="18162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73" name="Rectangle 40">
              <a:extLst>
                <a:ext uri="{FF2B5EF4-FFF2-40B4-BE49-F238E27FC236}">
                  <a16:creationId xmlns:a16="http://schemas.microsoft.com/office/drawing/2014/main" id="{AAE6A22B-7CB7-BD4F-BDD0-C140E2B2186F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4" name="Grupo 373">
            <a:extLst>
              <a:ext uri="{FF2B5EF4-FFF2-40B4-BE49-F238E27FC236}">
                <a16:creationId xmlns:a16="http://schemas.microsoft.com/office/drawing/2014/main" id="{B96BCC7F-76EB-D14D-8D2F-33E17A08EA27}"/>
              </a:ext>
            </a:extLst>
          </p:cNvPr>
          <p:cNvGrpSpPr/>
          <p:nvPr/>
        </p:nvGrpSpPr>
        <p:grpSpPr>
          <a:xfrm>
            <a:off x="3662271" y="9314327"/>
            <a:ext cx="4031348" cy="1143120"/>
            <a:chOff x="4263265" y="1816281"/>
            <a:chExt cx="4236804" cy="1143120"/>
          </a:xfrm>
        </p:grpSpPr>
        <p:sp>
          <p:nvSpPr>
            <p:cNvPr id="375" name="CuadroTexto 395">
              <a:extLst>
                <a:ext uri="{FF2B5EF4-FFF2-40B4-BE49-F238E27FC236}">
                  <a16:creationId xmlns:a16="http://schemas.microsoft.com/office/drawing/2014/main" id="{80BE2743-1AE3-3B47-AA8B-6C03270AD996}"/>
                </a:ext>
              </a:extLst>
            </p:cNvPr>
            <p:cNvSpPr txBox="1"/>
            <p:nvPr/>
          </p:nvSpPr>
          <p:spPr>
            <a:xfrm flipH="1">
              <a:off x="5179663" y="18162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76" name="Rectangle 40">
              <a:extLst>
                <a:ext uri="{FF2B5EF4-FFF2-40B4-BE49-F238E27FC236}">
                  <a16:creationId xmlns:a16="http://schemas.microsoft.com/office/drawing/2014/main" id="{6CDDA87C-F41B-0D47-9ADE-985CEE454A83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7" name="Group 71">
            <a:extLst>
              <a:ext uri="{FF2B5EF4-FFF2-40B4-BE49-F238E27FC236}">
                <a16:creationId xmlns:a16="http://schemas.microsoft.com/office/drawing/2014/main" id="{CB6E8E70-8592-C648-A503-72D9DA483769}"/>
              </a:ext>
            </a:extLst>
          </p:cNvPr>
          <p:cNvGrpSpPr/>
          <p:nvPr/>
        </p:nvGrpSpPr>
        <p:grpSpPr>
          <a:xfrm>
            <a:off x="15081747" y="5537746"/>
            <a:ext cx="8909115" cy="2500601"/>
            <a:chOff x="2232442" y="3643574"/>
            <a:chExt cx="8954788" cy="2500601"/>
          </a:xfrm>
        </p:grpSpPr>
        <p:sp>
          <p:nvSpPr>
            <p:cNvPr id="378" name="CuadroTexto 598">
              <a:extLst>
                <a:ext uri="{FF2B5EF4-FFF2-40B4-BE49-F238E27FC236}">
                  <a16:creationId xmlns:a16="http://schemas.microsoft.com/office/drawing/2014/main" id="{AA8A856C-0A94-3C40-BE3C-4138871C04EC}"/>
                </a:ext>
              </a:extLst>
            </p:cNvPr>
            <p:cNvSpPr txBox="1"/>
            <p:nvPr/>
          </p:nvSpPr>
          <p:spPr>
            <a:xfrm>
              <a:off x="2232442" y="3643574"/>
              <a:ext cx="679161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Venn Diagram</a:t>
              </a:r>
            </a:p>
          </p:txBody>
        </p:sp>
        <p:sp>
          <p:nvSpPr>
            <p:cNvPr id="379" name="CuadroTexto 599">
              <a:extLst>
                <a:ext uri="{FF2B5EF4-FFF2-40B4-BE49-F238E27FC236}">
                  <a16:creationId xmlns:a16="http://schemas.microsoft.com/office/drawing/2014/main" id="{F0B1EA92-F1AC-514B-B366-CA404D102586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15896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1">
            <a:extLst>
              <a:ext uri="{FF2B5EF4-FFF2-40B4-BE49-F238E27FC236}">
                <a16:creationId xmlns:a16="http://schemas.microsoft.com/office/drawing/2014/main" id="{F1AE86B4-D533-EB41-BDE7-E364A0C05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218" y="3885170"/>
            <a:ext cx="8069755" cy="8718787"/>
          </a:xfrm>
          <a:custGeom>
            <a:avLst/>
            <a:gdLst>
              <a:gd name="T0" fmla="*/ 6590 w 7839"/>
              <a:gd name="T1" fmla="*/ 4229 h 8470"/>
              <a:gd name="T2" fmla="*/ 6590 w 7839"/>
              <a:gd name="T3" fmla="*/ 4229 h 8470"/>
              <a:gd name="T4" fmla="*/ 5605 w 7839"/>
              <a:gd name="T5" fmla="*/ 5386 h 8470"/>
              <a:gd name="T6" fmla="*/ 4330 w 7839"/>
              <a:gd name="T7" fmla="*/ 6634 h 8470"/>
              <a:gd name="T8" fmla="*/ 7612 w 7839"/>
              <a:gd name="T9" fmla="*/ 8469 h 8470"/>
              <a:gd name="T10" fmla="*/ 7838 w 7839"/>
              <a:gd name="T11" fmla="*/ 8442 h 8470"/>
              <a:gd name="T12" fmla="*/ 7566 w 7839"/>
              <a:gd name="T13" fmla="*/ 8306 h 8470"/>
              <a:gd name="T14" fmla="*/ 7838 w 7839"/>
              <a:gd name="T15" fmla="*/ 6164 h 8470"/>
              <a:gd name="T16" fmla="*/ 6590 w 7839"/>
              <a:gd name="T17" fmla="*/ 4229 h 8470"/>
              <a:gd name="T18" fmla="*/ 1076 w 7839"/>
              <a:gd name="T19" fmla="*/ 0 h 8470"/>
              <a:gd name="T20" fmla="*/ 1076 w 7839"/>
              <a:gd name="T21" fmla="*/ 0 h 8470"/>
              <a:gd name="T22" fmla="*/ 579 w 7839"/>
              <a:gd name="T23" fmla="*/ 172 h 8470"/>
              <a:gd name="T24" fmla="*/ 2079 w 7839"/>
              <a:gd name="T25" fmla="*/ 4229 h 8470"/>
              <a:gd name="T26" fmla="*/ 3074 w 7839"/>
              <a:gd name="T27" fmla="*/ 3054 h 8470"/>
              <a:gd name="T28" fmla="*/ 4330 w 7839"/>
              <a:gd name="T29" fmla="*/ 1826 h 8470"/>
              <a:gd name="T30" fmla="*/ 1076 w 7839"/>
              <a:gd name="T31" fmla="*/ 0 h 8470"/>
              <a:gd name="T32" fmla="*/ 6590 w 7839"/>
              <a:gd name="T33" fmla="*/ 4229 h 8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839" h="8470">
                <a:moveTo>
                  <a:pt x="6590" y="4229"/>
                </a:moveTo>
                <a:lnTo>
                  <a:pt x="6590" y="4229"/>
                </a:lnTo>
                <a:cubicBezTo>
                  <a:pt x="6292" y="4609"/>
                  <a:pt x="5966" y="5007"/>
                  <a:pt x="5605" y="5386"/>
                </a:cubicBezTo>
                <a:cubicBezTo>
                  <a:pt x="5180" y="5847"/>
                  <a:pt x="4755" y="6263"/>
                  <a:pt x="4330" y="6634"/>
                </a:cubicBezTo>
                <a:cubicBezTo>
                  <a:pt x="5632" y="7773"/>
                  <a:pt x="6870" y="8469"/>
                  <a:pt x="7612" y="8469"/>
                </a:cubicBezTo>
                <a:cubicBezTo>
                  <a:pt x="7693" y="8469"/>
                  <a:pt x="7765" y="8460"/>
                  <a:pt x="7838" y="8442"/>
                </a:cubicBezTo>
                <a:cubicBezTo>
                  <a:pt x="7729" y="8415"/>
                  <a:pt x="7639" y="8369"/>
                  <a:pt x="7566" y="8306"/>
                </a:cubicBezTo>
                <a:cubicBezTo>
                  <a:pt x="7205" y="7963"/>
                  <a:pt x="7331" y="7167"/>
                  <a:pt x="7838" y="6164"/>
                </a:cubicBezTo>
                <a:cubicBezTo>
                  <a:pt x="7539" y="5567"/>
                  <a:pt x="7115" y="4907"/>
                  <a:pt x="6590" y="4229"/>
                </a:cubicBezTo>
                <a:lnTo>
                  <a:pt x="1076" y="0"/>
                </a:lnTo>
                <a:lnTo>
                  <a:pt x="1076" y="0"/>
                </a:lnTo>
                <a:cubicBezTo>
                  <a:pt x="868" y="0"/>
                  <a:pt x="696" y="54"/>
                  <a:pt x="579" y="172"/>
                </a:cubicBezTo>
                <a:cubicBezTo>
                  <a:pt x="0" y="705"/>
                  <a:pt x="660" y="2395"/>
                  <a:pt x="2079" y="4229"/>
                </a:cubicBezTo>
                <a:cubicBezTo>
                  <a:pt x="2378" y="3841"/>
                  <a:pt x="2712" y="3443"/>
                  <a:pt x="3074" y="3054"/>
                </a:cubicBezTo>
                <a:cubicBezTo>
                  <a:pt x="3489" y="2603"/>
                  <a:pt x="3914" y="2188"/>
                  <a:pt x="4330" y="1826"/>
                </a:cubicBezTo>
                <a:cubicBezTo>
                  <a:pt x="3037" y="687"/>
                  <a:pt x="1808" y="0"/>
                  <a:pt x="1076" y="0"/>
                </a:cubicBezTo>
                <a:lnTo>
                  <a:pt x="6590" y="422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">
            <a:extLst>
              <a:ext uri="{FF2B5EF4-FFF2-40B4-BE49-F238E27FC236}">
                <a16:creationId xmlns:a16="http://schemas.microsoft.com/office/drawing/2014/main" id="{0B864C80-7F79-1146-802E-0A64F1FBE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9973" y="3885170"/>
            <a:ext cx="8065215" cy="8718787"/>
          </a:xfrm>
          <a:custGeom>
            <a:avLst/>
            <a:gdLst>
              <a:gd name="T0" fmla="*/ 1246 w 7837"/>
              <a:gd name="T1" fmla="*/ 4229 h 8470"/>
              <a:gd name="T2" fmla="*/ 1246 w 7837"/>
              <a:gd name="T3" fmla="*/ 4229 h 8470"/>
              <a:gd name="T4" fmla="*/ 0 w 7837"/>
              <a:gd name="T5" fmla="*/ 6164 h 8470"/>
              <a:gd name="T6" fmla="*/ 270 w 7837"/>
              <a:gd name="T7" fmla="*/ 8306 h 8470"/>
              <a:gd name="T8" fmla="*/ 0 w 7837"/>
              <a:gd name="T9" fmla="*/ 8442 h 8470"/>
              <a:gd name="T10" fmla="*/ 225 w 7837"/>
              <a:gd name="T11" fmla="*/ 8469 h 8470"/>
              <a:gd name="T12" fmla="*/ 3506 w 7837"/>
              <a:gd name="T13" fmla="*/ 6634 h 8470"/>
              <a:gd name="T14" fmla="*/ 2231 w 7837"/>
              <a:gd name="T15" fmla="*/ 5386 h 8470"/>
              <a:gd name="T16" fmla="*/ 1246 w 7837"/>
              <a:gd name="T17" fmla="*/ 4229 h 8470"/>
              <a:gd name="T18" fmla="*/ 6760 w 7837"/>
              <a:gd name="T19" fmla="*/ 0 h 8470"/>
              <a:gd name="T20" fmla="*/ 6760 w 7837"/>
              <a:gd name="T21" fmla="*/ 0 h 8470"/>
              <a:gd name="T22" fmla="*/ 3506 w 7837"/>
              <a:gd name="T23" fmla="*/ 1826 h 8470"/>
              <a:gd name="T24" fmla="*/ 4754 w 7837"/>
              <a:gd name="T25" fmla="*/ 3054 h 8470"/>
              <a:gd name="T26" fmla="*/ 5757 w 7837"/>
              <a:gd name="T27" fmla="*/ 4229 h 8470"/>
              <a:gd name="T28" fmla="*/ 7258 w 7837"/>
              <a:gd name="T29" fmla="*/ 172 h 8470"/>
              <a:gd name="T30" fmla="*/ 6760 w 7837"/>
              <a:gd name="T31" fmla="*/ 0 h 8470"/>
              <a:gd name="T32" fmla="*/ 1246 w 7837"/>
              <a:gd name="T33" fmla="*/ 4229 h 8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837" h="8470">
                <a:moveTo>
                  <a:pt x="1246" y="4229"/>
                </a:moveTo>
                <a:lnTo>
                  <a:pt x="1246" y="4229"/>
                </a:lnTo>
                <a:cubicBezTo>
                  <a:pt x="713" y="4907"/>
                  <a:pt x="297" y="5567"/>
                  <a:pt x="0" y="6164"/>
                </a:cubicBezTo>
                <a:cubicBezTo>
                  <a:pt x="496" y="7167"/>
                  <a:pt x="631" y="7963"/>
                  <a:pt x="270" y="8306"/>
                </a:cubicBezTo>
                <a:cubicBezTo>
                  <a:pt x="197" y="8369"/>
                  <a:pt x="108" y="8415"/>
                  <a:pt x="0" y="8442"/>
                </a:cubicBezTo>
                <a:cubicBezTo>
                  <a:pt x="72" y="8460"/>
                  <a:pt x="144" y="8469"/>
                  <a:pt x="225" y="8469"/>
                </a:cubicBezTo>
                <a:cubicBezTo>
                  <a:pt x="966" y="8469"/>
                  <a:pt x="2204" y="7773"/>
                  <a:pt x="3506" y="6634"/>
                </a:cubicBezTo>
                <a:cubicBezTo>
                  <a:pt x="3081" y="6263"/>
                  <a:pt x="2647" y="5847"/>
                  <a:pt x="2231" y="5386"/>
                </a:cubicBezTo>
                <a:cubicBezTo>
                  <a:pt x="1870" y="5007"/>
                  <a:pt x="1544" y="4609"/>
                  <a:pt x="1246" y="4229"/>
                </a:cubicBezTo>
                <a:lnTo>
                  <a:pt x="6760" y="0"/>
                </a:lnTo>
                <a:lnTo>
                  <a:pt x="6760" y="0"/>
                </a:lnTo>
                <a:cubicBezTo>
                  <a:pt x="6019" y="0"/>
                  <a:pt x="4799" y="687"/>
                  <a:pt x="3506" y="1826"/>
                </a:cubicBezTo>
                <a:cubicBezTo>
                  <a:pt x="3922" y="2188"/>
                  <a:pt x="4338" y="2603"/>
                  <a:pt x="4754" y="3054"/>
                </a:cubicBezTo>
                <a:cubicBezTo>
                  <a:pt x="5124" y="3443"/>
                  <a:pt x="5459" y="3841"/>
                  <a:pt x="5757" y="4229"/>
                </a:cubicBezTo>
                <a:cubicBezTo>
                  <a:pt x="7176" y="2395"/>
                  <a:pt x="7836" y="705"/>
                  <a:pt x="7258" y="172"/>
                </a:cubicBezTo>
                <a:cubicBezTo>
                  <a:pt x="7140" y="54"/>
                  <a:pt x="6968" y="0"/>
                  <a:pt x="6760" y="0"/>
                </a:cubicBezTo>
                <a:lnTo>
                  <a:pt x="1246" y="422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3">
            <a:extLst>
              <a:ext uri="{FF2B5EF4-FFF2-40B4-BE49-F238E27FC236}">
                <a16:creationId xmlns:a16="http://schemas.microsoft.com/office/drawing/2014/main" id="{13D4F652-4D74-7741-AC28-C67132E5C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6405" y="10230231"/>
            <a:ext cx="1302597" cy="2346494"/>
          </a:xfrm>
          <a:custGeom>
            <a:avLst/>
            <a:gdLst>
              <a:gd name="T0" fmla="*/ 633 w 1265"/>
              <a:gd name="T1" fmla="*/ 0 h 2279"/>
              <a:gd name="T2" fmla="*/ 633 w 1265"/>
              <a:gd name="T3" fmla="*/ 0 h 2279"/>
              <a:gd name="T4" fmla="*/ 361 w 1265"/>
              <a:gd name="T5" fmla="*/ 2142 h 2279"/>
              <a:gd name="T6" fmla="*/ 633 w 1265"/>
              <a:gd name="T7" fmla="*/ 2278 h 2279"/>
              <a:gd name="T8" fmla="*/ 903 w 1265"/>
              <a:gd name="T9" fmla="*/ 2142 h 2279"/>
              <a:gd name="T10" fmla="*/ 633 w 1265"/>
              <a:gd name="T11" fmla="*/ 0 h 2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5" h="2279">
                <a:moveTo>
                  <a:pt x="633" y="0"/>
                </a:moveTo>
                <a:lnTo>
                  <a:pt x="633" y="0"/>
                </a:lnTo>
                <a:cubicBezTo>
                  <a:pt x="126" y="1003"/>
                  <a:pt x="0" y="1799"/>
                  <a:pt x="361" y="2142"/>
                </a:cubicBezTo>
                <a:cubicBezTo>
                  <a:pt x="434" y="2205"/>
                  <a:pt x="524" y="2251"/>
                  <a:pt x="633" y="2278"/>
                </a:cubicBezTo>
                <a:cubicBezTo>
                  <a:pt x="741" y="2251"/>
                  <a:pt x="830" y="2205"/>
                  <a:pt x="903" y="2142"/>
                </a:cubicBezTo>
                <a:cubicBezTo>
                  <a:pt x="1264" y="1799"/>
                  <a:pt x="1129" y="1003"/>
                  <a:pt x="633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4">
            <a:extLst>
              <a:ext uri="{FF2B5EF4-FFF2-40B4-BE49-F238E27FC236}">
                <a16:creationId xmlns:a16="http://schemas.microsoft.com/office/drawing/2014/main" id="{73484D27-1DA0-ED41-9710-39D940477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218" y="3876093"/>
            <a:ext cx="8069755" cy="8709710"/>
          </a:xfrm>
          <a:custGeom>
            <a:avLst/>
            <a:gdLst>
              <a:gd name="T0" fmla="*/ 2079 w 7839"/>
              <a:gd name="T1" fmla="*/ 4238 h 8461"/>
              <a:gd name="T2" fmla="*/ 2079 w 7839"/>
              <a:gd name="T3" fmla="*/ 4238 h 8461"/>
              <a:gd name="T4" fmla="*/ 579 w 7839"/>
              <a:gd name="T5" fmla="*/ 8297 h 8461"/>
              <a:gd name="T6" fmla="*/ 1076 w 7839"/>
              <a:gd name="T7" fmla="*/ 8460 h 8461"/>
              <a:gd name="T8" fmla="*/ 4330 w 7839"/>
              <a:gd name="T9" fmla="*/ 6643 h 8461"/>
              <a:gd name="T10" fmla="*/ 3074 w 7839"/>
              <a:gd name="T11" fmla="*/ 5414 h 8461"/>
              <a:gd name="T12" fmla="*/ 2079 w 7839"/>
              <a:gd name="T13" fmla="*/ 4238 h 8461"/>
              <a:gd name="T14" fmla="*/ 7612 w 7839"/>
              <a:gd name="T15" fmla="*/ 0 h 8461"/>
              <a:gd name="T16" fmla="*/ 7612 w 7839"/>
              <a:gd name="T17" fmla="*/ 0 h 8461"/>
              <a:gd name="T18" fmla="*/ 4330 w 7839"/>
              <a:gd name="T19" fmla="*/ 1835 h 8461"/>
              <a:gd name="T20" fmla="*/ 5605 w 7839"/>
              <a:gd name="T21" fmla="*/ 3072 h 8461"/>
              <a:gd name="T22" fmla="*/ 6590 w 7839"/>
              <a:gd name="T23" fmla="*/ 4238 h 8461"/>
              <a:gd name="T24" fmla="*/ 7838 w 7839"/>
              <a:gd name="T25" fmla="*/ 2305 h 8461"/>
              <a:gd name="T26" fmla="*/ 7566 w 7839"/>
              <a:gd name="T27" fmla="*/ 163 h 8461"/>
              <a:gd name="T28" fmla="*/ 7838 w 7839"/>
              <a:gd name="T29" fmla="*/ 27 h 8461"/>
              <a:gd name="T30" fmla="*/ 7612 w 7839"/>
              <a:gd name="T31" fmla="*/ 0 h 8461"/>
              <a:gd name="T32" fmla="*/ 2079 w 7839"/>
              <a:gd name="T33" fmla="*/ 4238 h 8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839" h="8461">
                <a:moveTo>
                  <a:pt x="2079" y="4238"/>
                </a:moveTo>
                <a:lnTo>
                  <a:pt x="2079" y="4238"/>
                </a:lnTo>
                <a:cubicBezTo>
                  <a:pt x="660" y="6073"/>
                  <a:pt x="0" y="7764"/>
                  <a:pt x="579" y="8297"/>
                </a:cubicBezTo>
                <a:cubicBezTo>
                  <a:pt x="696" y="8405"/>
                  <a:pt x="868" y="8460"/>
                  <a:pt x="1076" y="8460"/>
                </a:cubicBezTo>
                <a:cubicBezTo>
                  <a:pt x="1808" y="8460"/>
                  <a:pt x="3037" y="7773"/>
                  <a:pt x="4330" y="6643"/>
                </a:cubicBezTo>
                <a:cubicBezTo>
                  <a:pt x="3914" y="6272"/>
                  <a:pt x="3489" y="5865"/>
                  <a:pt x="3074" y="5414"/>
                </a:cubicBezTo>
                <a:cubicBezTo>
                  <a:pt x="2712" y="5025"/>
                  <a:pt x="2378" y="4627"/>
                  <a:pt x="2079" y="4238"/>
                </a:cubicBezTo>
                <a:lnTo>
                  <a:pt x="7612" y="0"/>
                </a:lnTo>
                <a:lnTo>
                  <a:pt x="7612" y="0"/>
                </a:lnTo>
                <a:cubicBezTo>
                  <a:pt x="6870" y="0"/>
                  <a:pt x="5632" y="687"/>
                  <a:pt x="4330" y="1835"/>
                </a:cubicBezTo>
                <a:cubicBezTo>
                  <a:pt x="4755" y="2206"/>
                  <a:pt x="5180" y="2621"/>
                  <a:pt x="5605" y="3072"/>
                </a:cubicBezTo>
                <a:cubicBezTo>
                  <a:pt x="5966" y="3461"/>
                  <a:pt x="6292" y="3850"/>
                  <a:pt x="6590" y="4238"/>
                </a:cubicBezTo>
                <a:cubicBezTo>
                  <a:pt x="7115" y="3551"/>
                  <a:pt x="7539" y="2892"/>
                  <a:pt x="7838" y="2305"/>
                </a:cubicBezTo>
                <a:cubicBezTo>
                  <a:pt x="7331" y="1302"/>
                  <a:pt x="7205" y="497"/>
                  <a:pt x="7566" y="163"/>
                </a:cubicBezTo>
                <a:cubicBezTo>
                  <a:pt x="7639" y="100"/>
                  <a:pt x="7729" y="45"/>
                  <a:pt x="7838" y="27"/>
                </a:cubicBezTo>
                <a:cubicBezTo>
                  <a:pt x="7765" y="9"/>
                  <a:pt x="7693" y="0"/>
                  <a:pt x="7612" y="0"/>
                </a:cubicBezTo>
                <a:lnTo>
                  <a:pt x="2079" y="423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5">
            <a:extLst>
              <a:ext uri="{FF2B5EF4-FFF2-40B4-BE49-F238E27FC236}">
                <a16:creationId xmlns:a16="http://schemas.microsoft.com/office/drawing/2014/main" id="{7EC23D19-E2A5-3240-AF00-E711F3901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470" y="5764180"/>
            <a:ext cx="4643058" cy="4951691"/>
          </a:xfrm>
          <a:custGeom>
            <a:avLst/>
            <a:gdLst>
              <a:gd name="T0" fmla="*/ 2251 w 4512"/>
              <a:gd name="T1" fmla="*/ 0 h 4809"/>
              <a:gd name="T2" fmla="*/ 2251 w 4512"/>
              <a:gd name="T3" fmla="*/ 0 h 4809"/>
              <a:gd name="T4" fmla="*/ 995 w 4512"/>
              <a:gd name="T5" fmla="*/ 1228 h 4809"/>
              <a:gd name="T6" fmla="*/ 0 w 4512"/>
              <a:gd name="T7" fmla="*/ 2403 h 4809"/>
              <a:gd name="T8" fmla="*/ 995 w 4512"/>
              <a:gd name="T9" fmla="*/ 3579 h 4809"/>
              <a:gd name="T10" fmla="*/ 2251 w 4512"/>
              <a:gd name="T11" fmla="*/ 4808 h 4809"/>
              <a:gd name="T12" fmla="*/ 3526 w 4512"/>
              <a:gd name="T13" fmla="*/ 3560 h 4809"/>
              <a:gd name="T14" fmla="*/ 4511 w 4512"/>
              <a:gd name="T15" fmla="*/ 2403 h 4809"/>
              <a:gd name="T16" fmla="*/ 3526 w 4512"/>
              <a:gd name="T17" fmla="*/ 1237 h 4809"/>
              <a:gd name="T18" fmla="*/ 2251 w 4512"/>
              <a:gd name="T19" fmla="*/ 0 h 4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12" h="4809">
                <a:moveTo>
                  <a:pt x="2251" y="0"/>
                </a:moveTo>
                <a:lnTo>
                  <a:pt x="2251" y="0"/>
                </a:lnTo>
                <a:cubicBezTo>
                  <a:pt x="1835" y="362"/>
                  <a:pt x="1410" y="777"/>
                  <a:pt x="995" y="1228"/>
                </a:cubicBezTo>
                <a:cubicBezTo>
                  <a:pt x="633" y="1617"/>
                  <a:pt x="299" y="2015"/>
                  <a:pt x="0" y="2403"/>
                </a:cubicBezTo>
                <a:cubicBezTo>
                  <a:pt x="299" y="2792"/>
                  <a:pt x="633" y="3190"/>
                  <a:pt x="995" y="3579"/>
                </a:cubicBezTo>
                <a:cubicBezTo>
                  <a:pt x="1410" y="4030"/>
                  <a:pt x="1835" y="4437"/>
                  <a:pt x="2251" y="4808"/>
                </a:cubicBezTo>
                <a:cubicBezTo>
                  <a:pt x="2676" y="4437"/>
                  <a:pt x="3101" y="4021"/>
                  <a:pt x="3526" y="3560"/>
                </a:cubicBezTo>
                <a:cubicBezTo>
                  <a:pt x="3887" y="3181"/>
                  <a:pt x="4213" y="2783"/>
                  <a:pt x="4511" y="2403"/>
                </a:cubicBezTo>
                <a:cubicBezTo>
                  <a:pt x="4213" y="2015"/>
                  <a:pt x="3887" y="1626"/>
                  <a:pt x="3526" y="1237"/>
                </a:cubicBezTo>
                <a:cubicBezTo>
                  <a:pt x="3101" y="786"/>
                  <a:pt x="2676" y="371"/>
                  <a:pt x="225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64F7176F-DB08-5041-AB8D-05F0A996F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9973" y="3876093"/>
            <a:ext cx="8065215" cy="8709710"/>
          </a:xfrm>
          <a:custGeom>
            <a:avLst/>
            <a:gdLst>
              <a:gd name="T0" fmla="*/ 5757 w 7837"/>
              <a:gd name="T1" fmla="*/ 4238 h 8461"/>
              <a:gd name="T2" fmla="*/ 5757 w 7837"/>
              <a:gd name="T3" fmla="*/ 4238 h 8461"/>
              <a:gd name="T4" fmla="*/ 4754 w 7837"/>
              <a:gd name="T5" fmla="*/ 5414 h 8461"/>
              <a:gd name="T6" fmla="*/ 3506 w 7837"/>
              <a:gd name="T7" fmla="*/ 6643 h 8461"/>
              <a:gd name="T8" fmla="*/ 6760 w 7837"/>
              <a:gd name="T9" fmla="*/ 8460 h 8461"/>
              <a:gd name="T10" fmla="*/ 7258 w 7837"/>
              <a:gd name="T11" fmla="*/ 8297 h 8461"/>
              <a:gd name="T12" fmla="*/ 5757 w 7837"/>
              <a:gd name="T13" fmla="*/ 4238 h 8461"/>
              <a:gd name="T14" fmla="*/ 225 w 7837"/>
              <a:gd name="T15" fmla="*/ 0 h 8461"/>
              <a:gd name="T16" fmla="*/ 225 w 7837"/>
              <a:gd name="T17" fmla="*/ 0 h 8461"/>
              <a:gd name="T18" fmla="*/ 0 w 7837"/>
              <a:gd name="T19" fmla="*/ 27 h 8461"/>
              <a:gd name="T20" fmla="*/ 270 w 7837"/>
              <a:gd name="T21" fmla="*/ 163 h 8461"/>
              <a:gd name="T22" fmla="*/ 0 w 7837"/>
              <a:gd name="T23" fmla="*/ 2305 h 8461"/>
              <a:gd name="T24" fmla="*/ 1246 w 7837"/>
              <a:gd name="T25" fmla="*/ 4238 h 8461"/>
              <a:gd name="T26" fmla="*/ 2231 w 7837"/>
              <a:gd name="T27" fmla="*/ 3072 h 8461"/>
              <a:gd name="T28" fmla="*/ 3506 w 7837"/>
              <a:gd name="T29" fmla="*/ 1835 h 8461"/>
              <a:gd name="T30" fmla="*/ 225 w 7837"/>
              <a:gd name="T31" fmla="*/ 0 h 8461"/>
              <a:gd name="T32" fmla="*/ 5757 w 7837"/>
              <a:gd name="T33" fmla="*/ 4238 h 8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837" h="8461">
                <a:moveTo>
                  <a:pt x="5757" y="4238"/>
                </a:moveTo>
                <a:lnTo>
                  <a:pt x="5757" y="4238"/>
                </a:lnTo>
                <a:cubicBezTo>
                  <a:pt x="5459" y="4627"/>
                  <a:pt x="5124" y="5025"/>
                  <a:pt x="4754" y="5414"/>
                </a:cubicBezTo>
                <a:cubicBezTo>
                  <a:pt x="4338" y="5865"/>
                  <a:pt x="3922" y="6272"/>
                  <a:pt x="3506" y="6643"/>
                </a:cubicBezTo>
                <a:cubicBezTo>
                  <a:pt x="4799" y="7773"/>
                  <a:pt x="6019" y="8460"/>
                  <a:pt x="6760" y="8460"/>
                </a:cubicBezTo>
                <a:cubicBezTo>
                  <a:pt x="6968" y="8460"/>
                  <a:pt x="7140" y="8405"/>
                  <a:pt x="7258" y="8297"/>
                </a:cubicBezTo>
                <a:cubicBezTo>
                  <a:pt x="7836" y="7764"/>
                  <a:pt x="7176" y="6073"/>
                  <a:pt x="5757" y="4238"/>
                </a:cubicBezTo>
                <a:lnTo>
                  <a:pt x="225" y="0"/>
                </a:lnTo>
                <a:lnTo>
                  <a:pt x="225" y="0"/>
                </a:lnTo>
                <a:cubicBezTo>
                  <a:pt x="144" y="0"/>
                  <a:pt x="72" y="9"/>
                  <a:pt x="0" y="27"/>
                </a:cubicBezTo>
                <a:cubicBezTo>
                  <a:pt x="108" y="45"/>
                  <a:pt x="197" y="100"/>
                  <a:pt x="270" y="163"/>
                </a:cubicBezTo>
                <a:cubicBezTo>
                  <a:pt x="631" y="497"/>
                  <a:pt x="496" y="1302"/>
                  <a:pt x="0" y="2305"/>
                </a:cubicBezTo>
                <a:cubicBezTo>
                  <a:pt x="297" y="2892"/>
                  <a:pt x="713" y="3551"/>
                  <a:pt x="1246" y="4238"/>
                </a:cubicBezTo>
                <a:cubicBezTo>
                  <a:pt x="1544" y="3850"/>
                  <a:pt x="1870" y="3461"/>
                  <a:pt x="2231" y="3072"/>
                </a:cubicBezTo>
                <a:cubicBezTo>
                  <a:pt x="2647" y="2621"/>
                  <a:pt x="3081" y="2206"/>
                  <a:pt x="3506" y="1835"/>
                </a:cubicBezTo>
                <a:cubicBezTo>
                  <a:pt x="2204" y="687"/>
                  <a:pt x="966" y="0"/>
                  <a:pt x="225" y="0"/>
                </a:cubicBezTo>
                <a:lnTo>
                  <a:pt x="5757" y="423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7">
            <a:extLst>
              <a:ext uri="{FF2B5EF4-FFF2-40B4-BE49-F238E27FC236}">
                <a16:creationId xmlns:a16="http://schemas.microsoft.com/office/drawing/2014/main" id="{86866472-ECEA-AB4D-BC88-A7E40AE74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9878" y="5764180"/>
            <a:ext cx="4643058" cy="4951691"/>
          </a:xfrm>
          <a:custGeom>
            <a:avLst/>
            <a:gdLst>
              <a:gd name="T0" fmla="*/ 2260 w 4512"/>
              <a:gd name="T1" fmla="*/ 0 h 4809"/>
              <a:gd name="T2" fmla="*/ 2260 w 4512"/>
              <a:gd name="T3" fmla="*/ 0 h 4809"/>
              <a:gd name="T4" fmla="*/ 985 w 4512"/>
              <a:gd name="T5" fmla="*/ 1237 h 4809"/>
              <a:gd name="T6" fmla="*/ 0 w 4512"/>
              <a:gd name="T7" fmla="*/ 2403 h 4809"/>
              <a:gd name="T8" fmla="*/ 985 w 4512"/>
              <a:gd name="T9" fmla="*/ 3560 h 4809"/>
              <a:gd name="T10" fmla="*/ 2260 w 4512"/>
              <a:gd name="T11" fmla="*/ 4808 h 4809"/>
              <a:gd name="T12" fmla="*/ 3508 w 4512"/>
              <a:gd name="T13" fmla="*/ 3579 h 4809"/>
              <a:gd name="T14" fmla="*/ 4511 w 4512"/>
              <a:gd name="T15" fmla="*/ 2403 h 4809"/>
              <a:gd name="T16" fmla="*/ 3508 w 4512"/>
              <a:gd name="T17" fmla="*/ 1228 h 4809"/>
              <a:gd name="T18" fmla="*/ 2260 w 4512"/>
              <a:gd name="T19" fmla="*/ 0 h 4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12" h="4809">
                <a:moveTo>
                  <a:pt x="2260" y="0"/>
                </a:moveTo>
                <a:lnTo>
                  <a:pt x="2260" y="0"/>
                </a:lnTo>
                <a:cubicBezTo>
                  <a:pt x="1835" y="371"/>
                  <a:pt x="1401" y="786"/>
                  <a:pt x="985" y="1237"/>
                </a:cubicBezTo>
                <a:cubicBezTo>
                  <a:pt x="624" y="1626"/>
                  <a:pt x="298" y="2015"/>
                  <a:pt x="0" y="2403"/>
                </a:cubicBezTo>
                <a:cubicBezTo>
                  <a:pt x="298" y="2783"/>
                  <a:pt x="624" y="3181"/>
                  <a:pt x="985" y="3560"/>
                </a:cubicBezTo>
                <a:cubicBezTo>
                  <a:pt x="1401" y="4021"/>
                  <a:pt x="1835" y="4437"/>
                  <a:pt x="2260" y="4808"/>
                </a:cubicBezTo>
                <a:cubicBezTo>
                  <a:pt x="2676" y="4437"/>
                  <a:pt x="3092" y="4030"/>
                  <a:pt x="3508" y="3579"/>
                </a:cubicBezTo>
                <a:cubicBezTo>
                  <a:pt x="3878" y="3190"/>
                  <a:pt x="4213" y="2792"/>
                  <a:pt x="4511" y="2403"/>
                </a:cubicBezTo>
                <a:cubicBezTo>
                  <a:pt x="4213" y="2015"/>
                  <a:pt x="3878" y="1617"/>
                  <a:pt x="3508" y="1228"/>
                </a:cubicBezTo>
                <a:cubicBezTo>
                  <a:pt x="3092" y="777"/>
                  <a:pt x="2676" y="362"/>
                  <a:pt x="226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8">
            <a:extLst>
              <a:ext uri="{FF2B5EF4-FFF2-40B4-BE49-F238E27FC236}">
                <a16:creationId xmlns:a16="http://schemas.microsoft.com/office/drawing/2014/main" id="{E3963D32-60FC-0E45-9E6A-EB9B17853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6405" y="3903325"/>
            <a:ext cx="1302597" cy="2346494"/>
          </a:xfrm>
          <a:custGeom>
            <a:avLst/>
            <a:gdLst>
              <a:gd name="T0" fmla="*/ 633 w 1265"/>
              <a:gd name="T1" fmla="*/ 0 h 2279"/>
              <a:gd name="T2" fmla="*/ 633 w 1265"/>
              <a:gd name="T3" fmla="*/ 0 h 2279"/>
              <a:gd name="T4" fmla="*/ 361 w 1265"/>
              <a:gd name="T5" fmla="*/ 136 h 2279"/>
              <a:gd name="T6" fmla="*/ 633 w 1265"/>
              <a:gd name="T7" fmla="*/ 2278 h 2279"/>
              <a:gd name="T8" fmla="*/ 903 w 1265"/>
              <a:gd name="T9" fmla="*/ 136 h 2279"/>
              <a:gd name="T10" fmla="*/ 633 w 1265"/>
              <a:gd name="T11" fmla="*/ 0 h 2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5" h="2279">
                <a:moveTo>
                  <a:pt x="633" y="0"/>
                </a:moveTo>
                <a:lnTo>
                  <a:pt x="633" y="0"/>
                </a:lnTo>
                <a:cubicBezTo>
                  <a:pt x="524" y="18"/>
                  <a:pt x="434" y="73"/>
                  <a:pt x="361" y="136"/>
                </a:cubicBezTo>
                <a:cubicBezTo>
                  <a:pt x="0" y="470"/>
                  <a:pt x="126" y="1275"/>
                  <a:pt x="633" y="2278"/>
                </a:cubicBezTo>
                <a:cubicBezTo>
                  <a:pt x="1129" y="1275"/>
                  <a:pt x="1264" y="470"/>
                  <a:pt x="903" y="136"/>
                </a:cubicBezTo>
                <a:cubicBezTo>
                  <a:pt x="830" y="73"/>
                  <a:pt x="741" y="18"/>
                  <a:pt x="63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275">
            <a:extLst>
              <a:ext uri="{FF2B5EF4-FFF2-40B4-BE49-F238E27FC236}">
                <a16:creationId xmlns:a16="http://schemas.microsoft.com/office/drawing/2014/main" id="{BF4FEE47-39C2-8940-9423-E2D7E23CE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459" y="4860986"/>
            <a:ext cx="521946" cy="503791"/>
          </a:xfrm>
          <a:custGeom>
            <a:avLst/>
            <a:gdLst>
              <a:gd name="T0" fmla="*/ 434 w 507"/>
              <a:gd name="T1" fmla="*/ 488 h 489"/>
              <a:gd name="T2" fmla="*/ 434 w 507"/>
              <a:gd name="T3" fmla="*/ 488 h 489"/>
              <a:gd name="T4" fmla="*/ 72 w 507"/>
              <a:gd name="T5" fmla="*/ 488 h 489"/>
              <a:gd name="T6" fmla="*/ 0 w 507"/>
              <a:gd name="T7" fmla="*/ 416 h 489"/>
              <a:gd name="T8" fmla="*/ 0 w 507"/>
              <a:gd name="T9" fmla="*/ 72 h 489"/>
              <a:gd name="T10" fmla="*/ 72 w 507"/>
              <a:gd name="T11" fmla="*/ 0 h 489"/>
              <a:gd name="T12" fmla="*/ 109 w 507"/>
              <a:gd name="T13" fmla="*/ 0 h 489"/>
              <a:gd name="T14" fmla="*/ 109 w 507"/>
              <a:gd name="T15" fmla="*/ 45 h 489"/>
              <a:gd name="T16" fmla="*/ 72 w 507"/>
              <a:gd name="T17" fmla="*/ 45 h 489"/>
              <a:gd name="T18" fmla="*/ 45 w 507"/>
              <a:gd name="T19" fmla="*/ 72 h 489"/>
              <a:gd name="T20" fmla="*/ 45 w 507"/>
              <a:gd name="T21" fmla="*/ 416 h 489"/>
              <a:gd name="T22" fmla="*/ 72 w 507"/>
              <a:gd name="T23" fmla="*/ 443 h 489"/>
              <a:gd name="T24" fmla="*/ 434 w 507"/>
              <a:gd name="T25" fmla="*/ 443 h 489"/>
              <a:gd name="T26" fmla="*/ 461 w 507"/>
              <a:gd name="T27" fmla="*/ 416 h 489"/>
              <a:gd name="T28" fmla="*/ 461 w 507"/>
              <a:gd name="T29" fmla="*/ 72 h 489"/>
              <a:gd name="T30" fmla="*/ 434 w 507"/>
              <a:gd name="T31" fmla="*/ 45 h 489"/>
              <a:gd name="T32" fmla="*/ 398 w 507"/>
              <a:gd name="T33" fmla="*/ 45 h 489"/>
              <a:gd name="T34" fmla="*/ 398 w 507"/>
              <a:gd name="T35" fmla="*/ 0 h 489"/>
              <a:gd name="T36" fmla="*/ 434 w 507"/>
              <a:gd name="T37" fmla="*/ 0 h 489"/>
              <a:gd name="T38" fmla="*/ 506 w 507"/>
              <a:gd name="T39" fmla="*/ 72 h 489"/>
              <a:gd name="T40" fmla="*/ 506 w 507"/>
              <a:gd name="T41" fmla="*/ 416 h 489"/>
              <a:gd name="T42" fmla="*/ 434 w 507"/>
              <a:gd name="T43" fmla="*/ 488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07" h="489">
                <a:moveTo>
                  <a:pt x="434" y="488"/>
                </a:moveTo>
                <a:lnTo>
                  <a:pt x="434" y="488"/>
                </a:lnTo>
                <a:cubicBezTo>
                  <a:pt x="72" y="488"/>
                  <a:pt x="72" y="488"/>
                  <a:pt x="72" y="488"/>
                </a:cubicBezTo>
                <a:cubicBezTo>
                  <a:pt x="27" y="488"/>
                  <a:pt x="0" y="452"/>
                  <a:pt x="0" y="416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7" y="0"/>
                  <a:pt x="72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09" y="45"/>
                  <a:pt x="109" y="45"/>
                  <a:pt x="109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55" y="45"/>
                  <a:pt x="45" y="54"/>
                  <a:pt x="45" y="72"/>
                </a:cubicBezTo>
                <a:cubicBezTo>
                  <a:pt x="45" y="416"/>
                  <a:pt x="45" y="416"/>
                  <a:pt x="45" y="416"/>
                </a:cubicBezTo>
                <a:cubicBezTo>
                  <a:pt x="45" y="434"/>
                  <a:pt x="55" y="443"/>
                  <a:pt x="72" y="443"/>
                </a:cubicBezTo>
                <a:cubicBezTo>
                  <a:pt x="434" y="443"/>
                  <a:pt x="434" y="443"/>
                  <a:pt x="434" y="443"/>
                </a:cubicBezTo>
                <a:cubicBezTo>
                  <a:pt x="452" y="443"/>
                  <a:pt x="461" y="434"/>
                  <a:pt x="461" y="416"/>
                </a:cubicBezTo>
                <a:cubicBezTo>
                  <a:pt x="461" y="72"/>
                  <a:pt x="461" y="72"/>
                  <a:pt x="461" y="72"/>
                </a:cubicBezTo>
                <a:cubicBezTo>
                  <a:pt x="461" y="54"/>
                  <a:pt x="452" y="45"/>
                  <a:pt x="434" y="45"/>
                </a:cubicBezTo>
                <a:cubicBezTo>
                  <a:pt x="398" y="45"/>
                  <a:pt x="398" y="45"/>
                  <a:pt x="398" y="45"/>
                </a:cubicBezTo>
                <a:cubicBezTo>
                  <a:pt x="398" y="0"/>
                  <a:pt x="398" y="0"/>
                  <a:pt x="398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79" y="0"/>
                  <a:pt x="506" y="36"/>
                  <a:pt x="506" y="72"/>
                </a:cubicBezTo>
                <a:cubicBezTo>
                  <a:pt x="506" y="416"/>
                  <a:pt x="506" y="416"/>
                  <a:pt x="506" y="416"/>
                </a:cubicBezTo>
                <a:cubicBezTo>
                  <a:pt x="506" y="452"/>
                  <a:pt x="479" y="488"/>
                  <a:pt x="434" y="48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276">
            <a:extLst>
              <a:ext uri="{FF2B5EF4-FFF2-40B4-BE49-F238E27FC236}">
                <a16:creationId xmlns:a16="http://schemas.microsoft.com/office/drawing/2014/main" id="{37DB08B0-1130-9246-BE81-D1A193BAE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234" y="4797444"/>
            <a:ext cx="222396" cy="36309"/>
          </a:xfrm>
          <a:custGeom>
            <a:avLst/>
            <a:gdLst>
              <a:gd name="T0" fmla="*/ 217 w 218"/>
              <a:gd name="T1" fmla="*/ 36 h 37"/>
              <a:gd name="T2" fmla="*/ 0 w 218"/>
              <a:gd name="T3" fmla="*/ 36 h 37"/>
              <a:gd name="T4" fmla="*/ 0 w 218"/>
              <a:gd name="T5" fmla="*/ 0 h 37"/>
              <a:gd name="T6" fmla="*/ 217 w 218"/>
              <a:gd name="T7" fmla="*/ 0 h 37"/>
              <a:gd name="T8" fmla="*/ 217 w 218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" h="37">
                <a:moveTo>
                  <a:pt x="217" y="36"/>
                </a:moveTo>
                <a:lnTo>
                  <a:pt x="0" y="36"/>
                </a:lnTo>
                <a:lnTo>
                  <a:pt x="0" y="0"/>
                </a:lnTo>
                <a:lnTo>
                  <a:pt x="217" y="0"/>
                </a:lnTo>
                <a:lnTo>
                  <a:pt x="217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277">
            <a:extLst>
              <a:ext uri="{FF2B5EF4-FFF2-40B4-BE49-F238E27FC236}">
                <a16:creationId xmlns:a16="http://schemas.microsoft.com/office/drawing/2014/main" id="{A8E53513-D011-4247-89EF-1A7B35996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934" y="4788367"/>
            <a:ext cx="149775" cy="122543"/>
          </a:xfrm>
          <a:custGeom>
            <a:avLst/>
            <a:gdLst>
              <a:gd name="T0" fmla="*/ 28 w 146"/>
              <a:gd name="T1" fmla="*/ 108 h 118"/>
              <a:gd name="T2" fmla="*/ 28 w 146"/>
              <a:gd name="T3" fmla="*/ 108 h 118"/>
              <a:gd name="T4" fmla="*/ 0 w 146"/>
              <a:gd name="T5" fmla="*/ 81 h 118"/>
              <a:gd name="T6" fmla="*/ 64 w 146"/>
              <a:gd name="T7" fmla="*/ 9 h 118"/>
              <a:gd name="T8" fmla="*/ 91 w 146"/>
              <a:gd name="T9" fmla="*/ 9 h 118"/>
              <a:gd name="T10" fmla="*/ 109 w 146"/>
              <a:gd name="T11" fmla="*/ 18 h 118"/>
              <a:gd name="T12" fmla="*/ 136 w 146"/>
              <a:gd name="T13" fmla="*/ 90 h 118"/>
              <a:gd name="T14" fmla="*/ 127 w 146"/>
              <a:gd name="T15" fmla="*/ 117 h 118"/>
              <a:gd name="T16" fmla="*/ 100 w 146"/>
              <a:gd name="T17" fmla="*/ 108 h 118"/>
              <a:gd name="T18" fmla="*/ 82 w 146"/>
              <a:gd name="T19" fmla="*/ 63 h 118"/>
              <a:gd name="T20" fmla="*/ 28 w 146"/>
              <a:gd name="T21" fmla="*/ 108 h 118"/>
              <a:gd name="T22" fmla="*/ 100 w 146"/>
              <a:gd name="T23" fmla="*/ 45 h 118"/>
              <a:gd name="T24" fmla="*/ 100 w 146"/>
              <a:gd name="T25" fmla="*/ 4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6" h="118">
                <a:moveTo>
                  <a:pt x="28" y="108"/>
                </a:moveTo>
                <a:lnTo>
                  <a:pt x="28" y="108"/>
                </a:lnTo>
                <a:cubicBezTo>
                  <a:pt x="0" y="81"/>
                  <a:pt x="0" y="81"/>
                  <a:pt x="0" y="81"/>
                </a:cubicBezTo>
                <a:cubicBezTo>
                  <a:pt x="64" y="9"/>
                  <a:pt x="64" y="9"/>
                  <a:pt x="64" y="9"/>
                </a:cubicBezTo>
                <a:cubicBezTo>
                  <a:pt x="73" y="9"/>
                  <a:pt x="82" y="0"/>
                  <a:pt x="91" y="9"/>
                </a:cubicBezTo>
                <a:cubicBezTo>
                  <a:pt x="100" y="9"/>
                  <a:pt x="100" y="9"/>
                  <a:pt x="109" y="18"/>
                </a:cubicBezTo>
                <a:cubicBezTo>
                  <a:pt x="136" y="90"/>
                  <a:pt x="136" y="90"/>
                  <a:pt x="136" y="90"/>
                </a:cubicBezTo>
                <a:cubicBezTo>
                  <a:pt x="145" y="99"/>
                  <a:pt x="136" y="108"/>
                  <a:pt x="127" y="117"/>
                </a:cubicBezTo>
                <a:cubicBezTo>
                  <a:pt x="118" y="117"/>
                  <a:pt x="100" y="117"/>
                  <a:pt x="100" y="108"/>
                </a:cubicBezTo>
                <a:cubicBezTo>
                  <a:pt x="82" y="63"/>
                  <a:pt x="82" y="63"/>
                  <a:pt x="82" y="63"/>
                </a:cubicBezTo>
                <a:lnTo>
                  <a:pt x="28" y="108"/>
                </a:lnTo>
                <a:close/>
                <a:moveTo>
                  <a:pt x="100" y="45"/>
                </a:moveTo>
                <a:lnTo>
                  <a:pt x="100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278">
            <a:extLst>
              <a:ext uri="{FF2B5EF4-FFF2-40B4-BE49-F238E27FC236}">
                <a16:creationId xmlns:a16="http://schemas.microsoft.com/office/drawing/2014/main" id="{40E0BE0A-7D25-E64E-85E1-476A67943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3393" y="4860986"/>
            <a:ext cx="213316" cy="140697"/>
          </a:xfrm>
          <a:custGeom>
            <a:avLst/>
            <a:gdLst>
              <a:gd name="T0" fmla="*/ 91 w 209"/>
              <a:gd name="T1" fmla="*/ 136 h 137"/>
              <a:gd name="T2" fmla="*/ 91 w 209"/>
              <a:gd name="T3" fmla="*/ 136 h 137"/>
              <a:gd name="T4" fmla="*/ 91 w 209"/>
              <a:gd name="T5" fmla="*/ 136 h 137"/>
              <a:gd name="T6" fmla="*/ 54 w 209"/>
              <a:gd name="T7" fmla="*/ 127 h 137"/>
              <a:gd name="T8" fmla="*/ 0 w 209"/>
              <a:gd name="T9" fmla="*/ 63 h 137"/>
              <a:gd name="T10" fmla="*/ 63 w 209"/>
              <a:gd name="T11" fmla="*/ 9 h 137"/>
              <a:gd name="T12" fmla="*/ 91 w 209"/>
              <a:gd name="T13" fmla="*/ 36 h 137"/>
              <a:gd name="T14" fmla="*/ 63 w 209"/>
              <a:gd name="T15" fmla="*/ 63 h 137"/>
              <a:gd name="T16" fmla="*/ 91 w 209"/>
              <a:gd name="T17" fmla="*/ 91 h 137"/>
              <a:gd name="T18" fmla="*/ 163 w 209"/>
              <a:gd name="T19" fmla="*/ 9 h 137"/>
              <a:gd name="T20" fmla="*/ 199 w 209"/>
              <a:gd name="T21" fmla="*/ 9 h 137"/>
              <a:gd name="T22" fmla="*/ 199 w 209"/>
              <a:gd name="T23" fmla="*/ 36 h 137"/>
              <a:gd name="T24" fmla="*/ 118 w 209"/>
              <a:gd name="T25" fmla="*/ 127 h 137"/>
              <a:gd name="T26" fmla="*/ 91 w 209"/>
              <a:gd name="T27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9" h="137">
                <a:moveTo>
                  <a:pt x="91" y="136"/>
                </a:moveTo>
                <a:lnTo>
                  <a:pt x="91" y="136"/>
                </a:lnTo>
                <a:lnTo>
                  <a:pt x="91" y="136"/>
                </a:lnTo>
                <a:cubicBezTo>
                  <a:pt x="72" y="136"/>
                  <a:pt x="63" y="136"/>
                  <a:pt x="54" y="127"/>
                </a:cubicBezTo>
                <a:cubicBezTo>
                  <a:pt x="0" y="63"/>
                  <a:pt x="0" y="63"/>
                  <a:pt x="0" y="63"/>
                </a:cubicBezTo>
                <a:cubicBezTo>
                  <a:pt x="63" y="9"/>
                  <a:pt x="63" y="9"/>
                  <a:pt x="63" y="9"/>
                </a:cubicBezTo>
                <a:cubicBezTo>
                  <a:pt x="91" y="36"/>
                  <a:pt x="91" y="36"/>
                  <a:pt x="91" y="36"/>
                </a:cubicBezTo>
                <a:cubicBezTo>
                  <a:pt x="63" y="63"/>
                  <a:pt x="63" y="63"/>
                  <a:pt x="63" y="63"/>
                </a:cubicBezTo>
                <a:cubicBezTo>
                  <a:pt x="91" y="91"/>
                  <a:pt x="91" y="91"/>
                  <a:pt x="91" y="91"/>
                </a:cubicBezTo>
                <a:cubicBezTo>
                  <a:pt x="163" y="9"/>
                  <a:pt x="163" y="9"/>
                  <a:pt x="163" y="9"/>
                </a:cubicBezTo>
                <a:cubicBezTo>
                  <a:pt x="172" y="0"/>
                  <a:pt x="190" y="0"/>
                  <a:pt x="199" y="9"/>
                </a:cubicBezTo>
                <a:cubicBezTo>
                  <a:pt x="208" y="18"/>
                  <a:pt x="208" y="27"/>
                  <a:pt x="199" y="36"/>
                </a:cubicBezTo>
                <a:cubicBezTo>
                  <a:pt x="118" y="127"/>
                  <a:pt x="118" y="127"/>
                  <a:pt x="118" y="127"/>
                </a:cubicBezTo>
                <a:cubicBezTo>
                  <a:pt x="109" y="136"/>
                  <a:pt x="100" y="136"/>
                  <a:pt x="91" y="1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279">
            <a:extLst>
              <a:ext uri="{FF2B5EF4-FFF2-40B4-BE49-F238E27FC236}">
                <a16:creationId xmlns:a16="http://schemas.microsoft.com/office/drawing/2014/main" id="{EC65E6F4-AABE-1140-8C21-8F8EB76F3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2693" y="4788367"/>
            <a:ext cx="149778" cy="122543"/>
          </a:xfrm>
          <a:custGeom>
            <a:avLst/>
            <a:gdLst>
              <a:gd name="T0" fmla="*/ 109 w 146"/>
              <a:gd name="T1" fmla="*/ 108 h 118"/>
              <a:gd name="T2" fmla="*/ 109 w 146"/>
              <a:gd name="T3" fmla="*/ 108 h 118"/>
              <a:gd name="T4" fmla="*/ 145 w 146"/>
              <a:gd name="T5" fmla="*/ 81 h 118"/>
              <a:gd name="T6" fmla="*/ 73 w 146"/>
              <a:gd name="T7" fmla="*/ 9 h 118"/>
              <a:gd name="T8" fmla="*/ 55 w 146"/>
              <a:gd name="T9" fmla="*/ 9 h 118"/>
              <a:gd name="T10" fmla="*/ 37 w 146"/>
              <a:gd name="T11" fmla="*/ 18 h 118"/>
              <a:gd name="T12" fmla="*/ 10 w 146"/>
              <a:gd name="T13" fmla="*/ 90 h 118"/>
              <a:gd name="T14" fmla="*/ 19 w 146"/>
              <a:gd name="T15" fmla="*/ 117 h 118"/>
              <a:gd name="T16" fmla="*/ 46 w 146"/>
              <a:gd name="T17" fmla="*/ 108 h 118"/>
              <a:gd name="T18" fmla="*/ 64 w 146"/>
              <a:gd name="T19" fmla="*/ 63 h 118"/>
              <a:gd name="T20" fmla="*/ 109 w 146"/>
              <a:gd name="T21" fmla="*/ 108 h 118"/>
              <a:gd name="T22" fmla="*/ 46 w 146"/>
              <a:gd name="T23" fmla="*/ 45 h 118"/>
              <a:gd name="T24" fmla="*/ 46 w 146"/>
              <a:gd name="T25" fmla="*/ 4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6" h="118">
                <a:moveTo>
                  <a:pt x="109" y="108"/>
                </a:moveTo>
                <a:lnTo>
                  <a:pt x="109" y="108"/>
                </a:lnTo>
                <a:cubicBezTo>
                  <a:pt x="145" y="81"/>
                  <a:pt x="145" y="81"/>
                  <a:pt x="145" y="81"/>
                </a:cubicBezTo>
                <a:cubicBezTo>
                  <a:pt x="73" y="9"/>
                  <a:pt x="73" y="9"/>
                  <a:pt x="73" y="9"/>
                </a:cubicBezTo>
                <a:cubicBezTo>
                  <a:pt x="73" y="9"/>
                  <a:pt x="64" y="0"/>
                  <a:pt x="55" y="9"/>
                </a:cubicBezTo>
                <a:cubicBezTo>
                  <a:pt x="46" y="9"/>
                  <a:pt x="46" y="9"/>
                  <a:pt x="37" y="18"/>
                </a:cubicBezTo>
                <a:cubicBezTo>
                  <a:pt x="10" y="90"/>
                  <a:pt x="10" y="90"/>
                  <a:pt x="10" y="90"/>
                </a:cubicBezTo>
                <a:cubicBezTo>
                  <a:pt x="0" y="99"/>
                  <a:pt x="10" y="108"/>
                  <a:pt x="19" y="117"/>
                </a:cubicBezTo>
                <a:cubicBezTo>
                  <a:pt x="28" y="117"/>
                  <a:pt x="37" y="117"/>
                  <a:pt x="46" y="108"/>
                </a:cubicBezTo>
                <a:cubicBezTo>
                  <a:pt x="64" y="63"/>
                  <a:pt x="64" y="63"/>
                  <a:pt x="64" y="63"/>
                </a:cubicBezTo>
                <a:lnTo>
                  <a:pt x="109" y="108"/>
                </a:lnTo>
                <a:close/>
                <a:moveTo>
                  <a:pt x="46" y="45"/>
                </a:moveTo>
                <a:lnTo>
                  <a:pt x="46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280">
            <a:extLst>
              <a:ext uri="{FF2B5EF4-FFF2-40B4-BE49-F238E27FC236}">
                <a16:creationId xmlns:a16="http://schemas.microsoft.com/office/drawing/2014/main" id="{1A9B5D02-81D3-514A-90A3-479A4ED35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2693" y="4860986"/>
            <a:ext cx="204242" cy="140697"/>
          </a:xfrm>
          <a:custGeom>
            <a:avLst/>
            <a:gdLst>
              <a:gd name="T0" fmla="*/ 118 w 200"/>
              <a:gd name="T1" fmla="*/ 136 h 137"/>
              <a:gd name="T2" fmla="*/ 118 w 200"/>
              <a:gd name="T3" fmla="*/ 136 h 137"/>
              <a:gd name="T4" fmla="*/ 118 w 200"/>
              <a:gd name="T5" fmla="*/ 136 h 137"/>
              <a:gd name="T6" fmla="*/ 145 w 200"/>
              <a:gd name="T7" fmla="*/ 127 h 137"/>
              <a:gd name="T8" fmla="*/ 199 w 200"/>
              <a:gd name="T9" fmla="*/ 63 h 137"/>
              <a:gd name="T10" fmla="*/ 145 w 200"/>
              <a:gd name="T11" fmla="*/ 9 h 137"/>
              <a:gd name="T12" fmla="*/ 109 w 200"/>
              <a:gd name="T13" fmla="*/ 36 h 137"/>
              <a:gd name="T14" fmla="*/ 145 w 200"/>
              <a:gd name="T15" fmla="*/ 63 h 137"/>
              <a:gd name="T16" fmla="*/ 118 w 200"/>
              <a:gd name="T17" fmla="*/ 91 h 137"/>
              <a:gd name="T18" fmla="*/ 46 w 200"/>
              <a:gd name="T19" fmla="*/ 9 h 137"/>
              <a:gd name="T20" fmla="*/ 10 w 200"/>
              <a:gd name="T21" fmla="*/ 9 h 137"/>
              <a:gd name="T22" fmla="*/ 10 w 200"/>
              <a:gd name="T23" fmla="*/ 36 h 137"/>
              <a:gd name="T24" fmla="*/ 91 w 200"/>
              <a:gd name="T25" fmla="*/ 127 h 137"/>
              <a:gd name="T26" fmla="*/ 118 w 200"/>
              <a:gd name="T27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0" h="137">
                <a:moveTo>
                  <a:pt x="118" y="136"/>
                </a:moveTo>
                <a:lnTo>
                  <a:pt x="118" y="136"/>
                </a:lnTo>
                <a:lnTo>
                  <a:pt x="118" y="136"/>
                </a:lnTo>
                <a:cubicBezTo>
                  <a:pt x="127" y="136"/>
                  <a:pt x="145" y="136"/>
                  <a:pt x="145" y="127"/>
                </a:cubicBezTo>
                <a:cubicBezTo>
                  <a:pt x="199" y="63"/>
                  <a:pt x="199" y="63"/>
                  <a:pt x="199" y="63"/>
                </a:cubicBezTo>
                <a:cubicBezTo>
                  <a:pt x="145" y="9"/>
                  <a:pt x="145" y="9"/>
                  <a:pt x="145" y="9"/>
                </a:cubicBezTo>
                <a:cubicBezTo>
                  <a:pt x="109" y="36"/>
                  <a:pt x="109" y="36"/>
                  <a:pt x="109" y="36"/>
                </a:cubicBezTo>
                <a:cubicBezTo>
                  <a:pt x="145" y="63"/>
                  <a:pt x="145" y="63"/>
                  <a:pt x="145" y="63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46" y="9"/>
                  <a:pt x="46" y="9"/>
                  <a:pt x="46" y="9"/>
                </a:cubicBezTo>
                <a:cubicBezTo>
                  <a:pt x="37" y="0"/>
                  <a:pt x="19" y="0"/>
                  <a:pt x="10" y="9"/>
                </a:cubicBezTo>
                <a:cubicBezTo>
                  <a:pt x="0" y="18"/>
                  <a:pt x="0" y="27"/>
                  <a:pt x="10" y="36"/>
                </a:cubicBezTo>
                <a:cubicBezTo>
                  <a:pt x="91" y="127"/>
                  <a:pt x="91" y="127"/>
                  <a:pt x="91" y="127"/>
                </a:cubicBezTo>
                <a:cubicBezTo>
                  <a:pt x="100" y="136"/>
                  <a:pt x="109" y="136"/>
                  <a:pt x="118" y="1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281">
            <a:extLst>
              <a:ext uri="{FF2B5EF4-FFF2-40B4-BE49-F238E27FC236}">
                <a16:creationId xmlns:a16="http://schemas.microsoft.com/office/drawing/2014/main" id="{3E91A2BE-B2CD-D944-96E6-C6719146A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3244" y="5065224"/>
            <a:ext cx="113465" cy="36309"/>
          </a:xfrm>
          <a:custGeom>
            <a:avLst/>
            <a:gdLst>
              <a:gd name="T0" fmla="*/ 0 w 109"/>
              <a:gd name="T1" fmla="*/ 18 h 37"/>
              <a:gd name="T2" fmla="*/ 0 w 109"/>
              <a:gd name="T3" fmla="*/ 18 h 37"/>
              <a:gd name="T4" fmla="*/ 0 w 109"/>
              <a:gd name="T5" fmla="*/ 18 h 37"/>
              <a:gd name="T6" fmla="*/ 18 w 109"/>
              <a:gd name="T7" fmla="*/ 0 h 37"/>
              <a:gd name="T8" fmla="*/ 90 w 109"/>
              <a:gd name="T9" fmla="*/ 0 h 37"/>
              <a:gd name="T10" fmla="*/ 108 w 109"/>
              <a:gd name="T11" fmla="*/ 18 h 37"/>
              <a:gd name="T12" fmla="*/ 90 w 109"/>
              <a:gd name="T13" fmla="*/ 36 h 37"/>
              <a:gd name="T14" fmla="*/ 18 w 109"/>
              <a:gd name="T15" fmla="*/ 36 h 37"/>
              <a:gd name="T16" fmla="*/ 0 w 109"/>
              <a:gd name="T17" fmla="*/ 1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" h="37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9" y="0"/>
                  <a:pt x="108" y="9"/>
                  <a:pt x="108" y="18"/>
                </a:cubicBezTo>
                <a:cubicBezTo>
                  <a:pt x="108" y="27"/>
                  <a:pt x="99" y="36"/>
                  <a:pt x="90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282">
            <a:extLst>
              <a:ext uri="{FF2B5EF4-FFF2-40B4-BE49-F238E27FC236}">
                <a16:creationId xmlns:a16="http://schemas.microsoft.com/office/drawing/2014/main" id="{021D5785-360C-8D4B-A498-071C92E85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548" y="5074302"/>
            <a:ext cx="27232" cy="272320"/>
          </a:xfrm>
          <a:custGeom>
            <a:avLst/>
            <a:gdLst>
              <a:gd name="T0" fmla="*/ 27 w 28"/>
              <a:gd name="T1" fmla="*/ 262 h 263"/>
              <a:gd name="T2" fmla="*/ 27 w 28"/>
              <a:gd name="T3" fmla="*/ 262 h 263"/>
              <a:gd name="T4" fmla="*/ 0 w 28"/>
              <a:gd name="T5" fmla="*/ 262 h 263"/>
              <a:gd name="T6" fmla="*/ 0 w 28"/>
              <a:gd name="T7" fmla="*/ 18 h 263"/>
              <a:gd name="T8" fmla="*/ 9 w 28"/>
              <a:gd name="T9" fmla="*/ 0 h 263"/>
              <a:gd name="T10" fmla="*/ 27 w 28"/>
              <a:gd name="T11" fmla="*/ 18 h 263"/>
              <a:gd name="T12" fmla="*/ 27 w 28"/>
              <a:gd name="T13" fmla="*/ 262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263">
                <a:moveTo>
                  <a:pt x="27" y="262"/>
                </a:moveTo>
                <a:lnTo>
                  <a:pt x="27" y="262"/>
                </a:lnTo>
                <a:cubicBezTo>
                  <a:pt x="0" y="262"/>
                  <a:pt x="0" y="262"/>
                  <a:pt x="0" y="26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lnTo>
                  <a:pt x="27" y="2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283">
            <a:extLst>
              <a:ext uri="{FF2B5EF4-FFF2-40B4-BE49-F238E27FC236}">
                <a16:creationId xmlns:a16="http://schemas.microsoft.com/office/drawing/2014/main" id="{742EF214-27BA-9A4F-8006-E1596DFB3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0218" y="4919966"/>
            <a:ext cx="186084" cy="213316"/>
          </a:xfrm>
          <a:custGeom>
            <a:avLst/>
            <a:gdLst>
              <a:gd name="T0" fmla="*/ 9 w 182"/>
              <a:gd name="T1" fmla="*/ 199 h 209"/>
              <a:gd name="T2" fmla="*/ 9 w 182"/>
              <a:gd name="T3" fmla="*/ 199 h 209"/>
              <a:gd name="T4" fmla="*/ 9 w 182"/>
              <a:gd name="T5" fmla="*/ 199 h 209"/>
              <a:gd name="T6" fmla="*/ 0 w 182"/>
              <a:gd name="T7" fmla="*/ 181 h 209"/>
              <a:gd name="T8" fmla="*/ 144 w 182"/>
              <a:gd name="T9" fmla="*/ 9 h 209"/>
              <a:gd name="T10" fmla="*/ 171 w 182"/>
              <a:gd name="T11" fmla="*/ 9 h 209"/>
              <a:gd name="T12" fmla="*/ 171 w 182"/>
              <a:gd name="T13" fmla="*/ 36 h 209"/>
              <a:gd name="T14" fmla="*/ 27 w 182"/>
              <a:gd name="T15" fmla="*/ 199 h 209"/>
              <a:gd name="T16" fmla="*/ 9 w 182"/>
              <a:gd name="T17" fmla="*/ 199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209">
                <a:moveTo>
                  <a:pt x="9" y="199"/>
                </a:moveTo>
                <a:lnTo>
                  <a:pt x="9" y="199"/>
                </a:lnTo>
                <a:lnTo>
                  <a:pt x="9" y="199"/>
                </a:lnTo>
                <a:cubicBezTo>
                  <a:pt x="0" y="199"/>
                  <a:pt x="0" y="181"/>
                  <a:pt x="0" y="181"/>
                </a:cubicBezTo>
                <a:cubicBezTo>
                  <a:pt x="144" y="9"/>
                  <a:pt x="144" y="9"/>
                  <a:pt x="144" y="9"/>
                </a:cubicBezTo>
                <a:cubicBezTo>
                  <a:pt x="153" y="9"/>
                  <a:pt x="162" y="0"/>
                  <a:pt x="171" y="9"/>
                </a:cubicBezTo>
                <a:cubicBezTo>
                  <a:pt x="181" y="18"/>
                  <a:pt x="181" y="27"/>
                  <a:pt x="171" y="36"/>
                </a:cubicBezTo>
                <a:cubicBezTo>
                  <a:pt x="27" y="199"/>
                  <a:pt x="27" y="199"/>
                  <a:pt x="27" y="199"/>
                </a:cubicBezTo>
                <a:cubicBezTo>
                  <a:pt x="18" y="208"/>
                  <a:pt x="9" y="208"/>
                  <a:pt x="9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284">
            <a:extLst>
              <a:ext uri="{FF2B5EF4-FFF2-40B4-BE49-F238E27FC236}">
                <a16:creationId xmlns:a16="http://schemas.microsoft.com/office/drawing/2014/main" id="{E53CEC12-4C29-BD40-8291-2DF0BCFBF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5528" y="5037971"/>
            <a:ext cx="113468" cy="113465"/>
          </a:xfrm>
          <a:custGeom>
            <a:avLst/>
            <a:gdLst>
              <a:gd name="T0" fmla="*/ 54 w 110"/>
              <a:gd name="T1" fmla="*/ 109 h 110"/>
              <a:gd name="T2" fmla="*/ 54 w 110"/>
              <a:gd name="T3" fmla="*/ 109 h 110"/>
              <a:gd name="T4" fmla="*/ 0 w 110"/>
              <a:gd name="T5" fmla="*/ 55 h 110"/>
              <a:gd name="T6" fmla="*/ 54 w 110"/>
              <a:gd name="T7" fmla="*/ 0 h 110"/>
              <a:gd name="T8" fmla="*/ 109 w 110"/>
              <a:gd name="T9" fmla="*/ 55 h 110"/>
              <a:gd name="T10" fmla="*/ 54 w 110"/>
              <a:gd name="T11" fmla="*/ 109 h 110"/>
              <a:gd name="T12" fmla="*/ 54 w 110"/>
              <a:gd name="T13" fmla="*/ 36 h 110"/>
              <a:gd name="T14" fmla="*/ 54 w 110"/>
              <a:gd name="T15" fmla="*/ 36 h 110"/>
              <a:gd name="T16" fmla="*/ 36 w 110"/>
              <a:gd name="T17" fmla="*/ 55 h 110"/>
              <a:gd name="T18" fmla="*/ 54 w 110"/>
              <a:gd name="T19" fmla="*/ 72 h 110"/>
              <a:gd name="T20" fmla="*/ 81 w 110"/>
              <a:gd name="T21" fmla="*/ 55 h 110"/>
              <a:gd name="T22" fmla="*/ 54 w 110"/>
              <a:gd name="T23" fmla="*/ 36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0" h="110">
                <a:moveTo>
                  <a:pt x="54" y="109"/>
                </a:moveTo>
                <a:lnTo>
                  <a:pt x="54" y="109"/>
                </a:lnTo>
                <a:cubicBezTo>
                  <a:pt x="27" y="109"/>
                  <a:pt x="0" y="82"/>
                  <a:pt x="0" y="55"/>
                </a:cubicBezTo>
                <a:cubicBezTo>
                  <a:pt x="0" y="27"/>
                  <a:pt x="27" y="0"/>
                  <a:pt x="54" y="0"/>
                </a:cubicBezTo>
                <a:cubicBezTo>
                  <a:pt x="91" y="0"/>
                  <a:pt x="109" y="27"/>
                  <a:pt x="109" y="55"/>
                </a:cubicBezTo>
                <a:cubicBezTo>
                  <a:pt x="109" y="82"/>
                  <a:pt x="91" y="109"/>
                  <a:pt x="54" y="109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5" y="36"/>
                  <a:pt x="36" y="46"/>
                  <a:pt x="36" y="55"/>
                </a:cubicBezTo>
                <a:cubicBezTo>
                  <a:pt x="36" y="64"/>
                  <a:pt x="45" y="72"/>
                  <a:pt x="54" y="72"/>
                </a:cubicBezTo>
                <a:cubicBezTo>
                  <a:pt x="72" y="72"/>
                  <a:pt x="81" y="64"/>
                  <a:pt x="81" y="55"/>
                </a:cubicBezTo>
                <a:cubicBezTo>
                  <a:pt x="81" y="46"/>
                  <a:pt x="72" y="36"/>
                  <a:pt x="54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285">
            <a:extLst>
              <a:ext uri="{FF2B5EF4-FFF2-40B4-BE49-F238E27FC236}">
                <a16:creationId xmlns:a16="http://schemas.microsoft.com/office/drawing/2014/main" id="{F0A7D1EF-603A-A04D-81C2-0010E139E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3908" y="4897271"/>
            <a:ext cx="113465" cy="122546"/>
          </a:xfrm>
          <a:custGeom>
            <a:avLst/>
            <a:gdLst>
              <a:gd name="T0" fmla="*/ 54 w 109"/>
              <a:gd name="T1" fmla="*/ 117 h 118"/>
              <a:gd name="T2" fmla="*/ 54 w 109"/>
              <a:gd name="T3" fmla="*/ 117 h 118"/>
              <a:gd name="T4" fmla="*/ 0 w 109"/>
              <a:gd name="T5" fmla="*/ 54 h 118"/>
              <a:gd name="T6" fmla="*/ 54 w 109"/>
              <a:gd name="T7" fmla="*/ 0 h 118"/>
              <a:gd name="T8" fmla="*/ 108 w 109"/>
              <a:gd name="T9" fmla="*/ 54 h 118"/>
              <a:gd name="T10" fmla="*/ 54 w 109"/>
              <a:gd name="T11" fmla="*/ 117 h 118"/>
              <a:gd name="T12" fmla="*/ 54 w 109"/>
              <a:gd name="T13" fmla="*/ 36 h 118"/>
              <a:gd name="T14" fmla="*/ 54 w 109"/>
              <a:gd name="T15" fmla="*/ 36 h 118"/>
              <a:gd name="T16" fmla="*/ 36 w 109"/>
              <a:gd name="T17" fmla="*/ 54 h 118"/>
              <a:gd name="T18" fmla="*/ 54 w 109"/>
              <a:gd name="T19" fmla="*/ 81 h 118"/>
              <a:gd name="T20" fmla="*/ 81 w 109"/>
              <a:gd name="T21" fmla="*/ 54 h 118"/>
              <a:gd name="T22" fmla="*/ 54 w 109"/>
              <a:gd name="T23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" h="118">
                <a:moveTo>
                  <a:pt x="54" y="117"/>
                </a:moveTo>
                <a:lnTo>
                  <a:pt x="54" y="117"/>
                </a:lnTo>
                <a:cubicBezTo>
                  <a:pt x="27" y="117"/>
                  <a:pt x="0" y="90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90" y="0"/>
                  <a:pt x="108" y="27"/>
                  <a:pt x="108" y="54"/>
                </a:cubicBezTo>
                <a:cubicBezTo>
                  <a:pt x="108" y="90"/>
                  <a:pt x="90" y="117"/>
                  <a:pt x="54" y="117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5" y="36"/>
                  <a:pt x="36" y="45"/>
                  <a:pt x="36" y="54"/>
                </a:cubicBezTo>
                <a:cubicBezTo>
                  <a:pt x="36" y="72"/>
                  <a:pt x="45" y="81"/>
                  <a:pt x="54" y="81"/>
                </a:cubicBezTo>
                <a:cubicBezTo>
                  <a:pt x="63" y="81"/>
                  <a:pt x="81" y="72"/>
                  <a:pt x="81" y="54"/>
                </a:cubicBezTo>
                <a:cubicBezTo>
                  <a:pt x="81" y="45"/>
                  <a:pt x="63" y="36"/>
                  <a:pt x="54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286">
            <a:extLst>
              <a:ext uri="{FF2B5EF4-FFF2-40B4-BE49-F238E27FC236}">
                <a16:creationId xmlns:a16="http://schemas.microsoft.com/office/drawing/2014/main" id="{82F0368C-2F54-7C43-9C2F-7AFD1225B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6750" y="4870039"/>
            <a:ext cx="18155" cy="36309"/>
          </a:xfrm>
          <a:custGeom>
            <a:avLst/>
            <a:gdLst>
              <a:gd name="T0" fmla="*/ 18 w 19"/>
              <a:gd name="T1" fmla="*/ 36 h 37"/>
              <a:gd name="T2" fmla="*/ 0 w 19"/>
              <a:gd name="T3" fmla="*/ 36 h 37"/>
              <a:gd name="T4" fmla="*/ 0 w 19"/>
              <a:gd name="T5" fmla="*/ 0 h 37"/>
              <a:gd name="T6" fmla="*/ 18 w 19"/>
              <a:gd name="T7" fmla="*/ 0 h 37"/>
              <a:gd name="T8" fmla="*/ 18 w 19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37">
                <a:moveTo>
                  <a:pt x="18" y="36"/>
                </a:moveTo>
                <a:lnTo>
                  <a:pt x="0" y="36"/>
                </a:lnTo>
                <a:lnTo>
                  <a:pt x="0" y="0"/>
                </a:lnTo>
                <a:lnTo>
                  <a:pt x="18" y="0"/>
                </a:lnTo>
                <a:lnTo>
                  <a:pt x="18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287">
            <a:extLst>
              <a:ext uri="{FF2B5EF4-FFF2-40B4-BE49-F238E27FC236}">
                <a16:creationId xmlns:a16="http://schemas.microsoft.com/office/drawing/2014/main" id="{DDA177E6-60F1-FD43-9E58-4BBDA8072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6750" y="4938120"/>
            <a:ext cx="18155" cy="77156"/>
          </a:xfrm>
          <a:custGeom>
            <a:avLst/>
            <a:gdLst>
              <a:gd name="T0" fmla="*/ 18 w 19"/>
              <a:gd name="T1" fmla="*/ 72 h 73"/>
              <a:gd name="T2" fmla="*/ 0 w 19"/>
              <a:gd name="T3" fmla="*/ 72 h 73"/>
              <a:gd name="T4" fmla="*/ 0 w 19"/>
              <a:gd name="T5" fmla="*/ 0 h 73"/>
              <a:gd name="T6" fmla="*/ 18 w 19"/>
              <a:gd name="T7" fmla="*/ 0 h 73"/>
              <a:gd name="T8" fmla="*/ 18 w 19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73">
                <a:moveTo>
                  <a:pt x="18" y="72"/>
                </a:moveTo>
                <a:lnTo>
                  <a:pt x="0" y="72"/>
                </a:lnTo>
                <a:lnTo>
                  <a:pt x="0" y="0"/>
                </a:lnTo>
                <a:lnTo>
                  <a:pt x="18" y="0"/>
                </a:lnTo>
                <a:lnTo>
                  <a:pt x="18" y="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288">
            <a:extLst>
              <a:ext uri="{FF2B5EF4-FFF2-40B4-BE49-F238E27FC236}">
                <a16:creationId xmlns:a16="http://schemas.microsoft.com/office/drawing/2014/main" id="{6B4EF6B3-A4F8-EC41-A742-0D0E67979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6750" y="5037971"/>
            <a:ext cx="18155" cy="77156"/>
          </a:xfrm>
          <a:custGeom>
            <a:avLst/>
            <a:gdLst>
              <a:gd name="T0" fmla="*/ 18 w 19"/>
              <a:gd name="T1" fmla="*/ 72 h 73"/>
              <a:gd name="T2" fmla="*/ 0 w 19"/>
              <a:gd name="T3" fmla="*/ 72 h 73"/>
              <a:gd name="T4" fmla="*/ 0 w 19"/>
              <a:gd name="T5" fmla="*/ 0 h 73"/>
              <a:gd name="T6" fmla="*/ 18 w 19"/>
              <a:gd name="T7" fmla="*/ 0 h 73"/>
              <a:gd name="T8" fmla="*/ 18 w 19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73">
                <a:moveTo>
                  <a:pt x="18" y="72"/>
                </a:moveTo>
                <a:lnTo>
                  <a:pt x="0" y="72"/>
                </a:lnTo>
                <a:lnTo>
                  <a:pt x="0" y="0"/>
                </a:lnTo>
                <a:lnTo>
                  <a:pt x="18" y="0"/>
                </a:lnTo>
                <a:lnTo>
                  <a:pt x="18" y="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289">
            <a:extLst>
              <a:ext uri="{FF2B5EF4-FFF2-40B4-BE49-F238E27FC236}">
                <a16:creationId xmlns:a16="http://schemas.microsoft.com/office/drawing/2014/main" id="{E1961182-4D9F-304E-8430-72F871F53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6750" y="5142359"/>
            <a:ext cx="18155" cy="45387"/>
          </a:xfrm>
          <a:custGeom>
            <a:avLst/>
            <a:gdLst>
              <a:gd name="T0" fmla="*/ 18 w 19"/>
              <a:gd name="T1" fmla="*/ 45 h 46"/>
              <a:gd name="T2" fmla="*/ 0 w 19"/>
              <a:gd name="T3" fmla="*/ 45 h 46"/>
              <a:gd name="T4" fmla="*/ 0 w 19"/>
              <a:gd name="T5" fmla="*/ 0 h 46"/>
              <a:gd name="T6" fmla="*/ 18 w 19"/>
              <a:gd name="T7" fmla="*/ 0 h 46"/>
              <a:gd name="T8" fmla="*/ 18 w 19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46">
                <a:moveTo>
                  <a:pt x="18" y="45"/>
                </a:moveTo>
                <a:lnTo>
                  <a:pt x="0" y="45"/>
                </a:lnTo>
                <a:lnTo>
                  <a:pt x="0" y="0"/>
                </a:lnTo>
                <a:lnTo>
                  <a:pt x="18" y="0"/>
                </a:lnTo>
                <a:lnTo>
                  <a:pt x="18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290">
            <a:extLst>
              <a:ext uri="{FF2B5EF4-FFF2-40B4-BE49-F238E27FC236}">
                <a16:creationId xmlns:a16="http://schemas.microsoft.com/office/drawing/2014/main" id="{8850A505-41D7-034E-9526-EA0B926FF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8820" y="4815575"/>
            <a:ext cx="576410" cy="422098"/>
          </a:xfrm>
          <a:custGeom>
            <a:avLst/>
            <a:gdLst>
              <a:gd name="T0" fmla="*/ 489 w 562"/>
              <a:gd name="T1" fmla="*/ 407 h 408"/>
              <a:gd name="T2" fmla="*/ 489 w 562"/>
              <a:gd name="T3" fmla="*/ 407 h 408"/>
              <a:gd name="T4" fmla="*/ 28 w 562"/>
              <a:gd name="T5" fmla="*/ 407 h 408"/>
              <a:gd name="T6" fmla="*/ 0 w 562"/>
              <a:gd name="T7" fmla="*/ 389 h 408"/>
              <a:gd name="T8" fmla="*/ 0 w 562"/>
              <a:gd name="T9" fmla="*/ 299 h 408"/>
              <a:gd name="T10" fmla="*/ 19 w 562"/>
              <a:gd name="T11" fmla="*/ 272 h 408"/>
              <a:gd name="T12" fmla="*/ 82 w 562"/>
              <a:gd name="T13" fmla="*/ 199 h 408"/>
              <a:gd name="T14" fmla="*/ 19 w 562"/>
              <a:gd name="T15" fmla="*/ 136 h 408"/>
              <a:gd name="T16" fmla="*/ 0 w 562"/>
              <a:gd name="T17" fmla="*/ 109 h 408"/>
              <a:gd name="T18" fmla="*/ 0 w 562"/>
              <a:gd name="T19" fmla="*/ 18 h 408"/>
              <a:gd name="T20" fmla="*/ 28 w 562"/>
              <a:gd name="T21" fmla="*/ 0 h 408"/>
              <a:gd name="T22" fmla="*/ 489 w 562"/>
              <a:gd name="T23" fmla="*/ 0 h 408"/>
              <a:gd name="T24" fmla="*/ 561 w 562"/>
              <a:gd name="T25" fmla="*/ 64 h 408"/>
              <a:gd name="T26" fmla="*/ 561 w 562"/>
              <a:gd name="T27" fmla="*/ 344 h 408"/>
              <a:gd name="T28" fmla="*/ 489 w 562"/>
              <a:gd name="T29" fmla="*/ 407 h 408"/>
              <a:gd name="T30" fmla="*/ 46 w 562"/>
              <a:gd name="T31" fmla="*/ 362 h 408"/>
              <a:gd name="T32" fmla="*/ 46 w 562"/>
              <a:gd name="T33" fmla="*/ 362 h 408"/>
              <a:gd name="T34" fmla="*/ 489 w 562"/>
              <a:gd name="T35" fmla="*/ 362 h 408"/>
              <a:gd name="T36" fmla="*/ 516 w 562"/>
              <a:gd name="T37" fmla="*/ 344 h 408"/>
              <a:gd name="T38" fmla="*/ 516 w 562"/>
              <a:gd name="T39" fmla="*/ 64 h 408"/>
              <a:gd name="T40" fmla="*/ 489 w 562"/>
              <a:gd name="T41" fmla="*/ 46 h 408"/>
              <a:gd name="T42" fmla="*/ 46 w 562"/>
              <a:gd name="T43" fmla="*/ 46 h 408"/>
              <a:gd name="T44" fmla="*/ 46 w 562"/>
              <a:gd name="T45" fmla="*/ 91 h 408"/>
              <a:gd name="T46" fmla="*/ 127 w 562"/>
              <a:gd name="T47" fmla="*/ 199 h 408"/>
              <a:gd name="T48" fmla="*/ 46 w 562"/>
              <a:gd name="T49" fmla="*/ 317 h 408"/>
              <a:gd name="T50" fmla="*/ 46 w 562"/>
              <a:gd name="T51" fmla="*/ 362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62" h="408">
                <a:moveTo>
                  <a:pt x="489" y="407"/>
                </a:moveTo>
                <a:lnTo>
                  <a:pt x="489" y="407"/>
                </a:lnTo>
                <a:cubicBezTo>
                  <a:pt x="28" y="407"/>
                  <a:pt x="28" y="407"/>
                  <a:pt x="28" y="407"/>
                </a:cubicBezTo>
                <a:cubicBezTo>
                  <a:pt x="9" y="407"/>
                  <a:pt x="0" y="398"/>
                  <a:pt x="0" y="389"/>
                </a:cubicBezTo>
                <a:cubicBezTo>
                  <a:pt x="0" y="299"/>
                  <a:pt x="0" y="299"/>
                  <a:pt x="0" y="299"/>
                </a:cubicBezTo>
                <a:cubicBezTo>
                  <a:pt x="0" y="281"/>
                  <a:pt x="9" y="272"/>
                  <a:pt x="19" y="272"/>
                </a:cubicBezTo>
                <a:cubicBezTo>
                  <a:pt x="55" y="272"/>
                  <a:pt x="82" y="235"/>
                  <a:pt x="82" y="199"/>
                </a:cubicBezTo>
                <a:cubicBezTo>
                  <a:pt x="82" y="172"/>
                  <a:pt x="55" y="136"/>
                  <a:pt x="19" y="136"/>
                </a:cubicBezTo>
                <a:cubicBezTo>
                  <a:pt x="9" y="136"/>
                  <a:pt x="0" y="127"/>
                  <a:pt x="0" y="10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8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525" y="0"/>
                  <a:pt x="561" y="27"/>
                  <a:pt x="561" y="64"/>
                </a:cubicBezTo>
                <a:cubicBezTo>
                  <a:pt x="561" y="344"/>
                  <a:pt x="561" y="344"/>
                  <a:pt x="561" y="344"/>
                </a:cubicBezTo>
                <a:cubicBezTo>
                  <a:pt x="561" y="380"/>
                  <a:pt x="525" y="407"/>
                  <a:pt x="489" y="407"/>
                </a:cubicBezTo>
                <a:close/>
                <a:moveTo>
                  <a:pt x="46" y="362"/>
                </a:moveTo>
                <a:lnTo>
                  <a:pt x="46" y="362"/>
                </a:lnTo>
                <a:cubicBezTo>
                  <a:pt x="489" y="362"/>
                  <a:pt x="489" y="362"/>
                  <a:pt x="489" y="362"/>
                </a:cubicBezTo>
                <a:cubicBezTo>
                  <a:pt x="507" y="362"/>
                  <a:pt x="516" y="353"/>
                  <a:pt x="516" y="344"/>
                </a:cubicBezTo>
                <a:cubicBezTo>
                  <a:pt x="516" y="64"/>
                  <a:pt x="516" y="64"/>
                  <a:pt x="516" y="64"/>
                </a:cubicBezTo>
                <a:cubicBezTo>
                  <a:pt x="516" y="55"/>
                  <a:pt x="507" y="46"/>
                  <a:pt x="489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91"/>
                  <a:pt x="46" y="91"/>
                  <a:pt x="46" y="91"/>
                </a:cubicBezTo>
                <a:cubicBezTo>
                  <a:pt x="91" y="109"/>
                  <a:pt x="127" y="154"/>
                  <a:pt x="127" y="199"/>
                </a:cubicBezTo>
                <a:cubicBezTo>
                  <a:pt x="127" y="253"/>
                  <a:pt x="91" y="299"/>
                  <a:pt x="46" y="317"/>
                </a:cubicBezTo>
                <a:lnTo>
                  <a:pt x="46" y="3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291">
            <a:extLst>
              <a:ext uri="{FF2B5EF4-FFF2-40B4-BE49-F238E27FC236}">
                <a16:creationId xmlns:a16="http://schemas.microsoft.com/office/drawing/2014/main" id="{0246C012-402C-5741-9D09-6DF5D7B47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1363" y="10012375"/>
            <a:ext cx="381248" cy="45387"/>
          </a:xfrm>
          <a:custGeom>
            <a:avLst/>
            <a:gdLst>
              <a:gd name="T0" fmla="*/ 371 w 372"/>
              <a:gd name="T1" fmla="*/ 45 h 46"/>
              <a:gd name="T2" fmla="*/ 0 w 372"/>
              <a:gd name="T3" fmla="*/ 45 h 46"/>
              <a:gd name="T4" fmla="*/ 0 w 372"/>
              <a:gd name="T5" fmla="*/ 0 h 46"/>
              <a:gd name="T6" fmla="*/ 371 w 372"/>
              <a:gd name="T7" fmla="*/ 0 h 46"/>
              <a:gd name="T8" fmla="*/ 371 w 372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" h="46">
                <a:moveTo>
                  <a:pt x="371" y="45"/>
                </a:moveTo>
                <a:lnTo>
                  <a:pt x="0" y="45"/>
                </a:lnTo>
                <a:lnTo>
                  <a:pt x="0" y="0"/>
                </a:lnTo>
                <a:lnTo>
                  <a:pt x="371" y="0"/>
                </a:lnTo>
                <a:lnTo>
                  <a:pt x="371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292">
            <a:extLst>
              <a:ext uri="{FF2B5EF4-FFF2-40B4-BE49-F238E27FC236}">
                <a16:creationId xmlns:a16="http://schemas.microsoft.com/office/drawing/2014/main" id="{4038A3AC-CA7A-5142-B719-89CDFB4DD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8744" y="9531276"/>
            <a:ext cx="531026" cy="531026"/>
          </a:xfrm>
          <a:custGeom>
            <a:avLst/>
            <a:gdLst>
              <a:gd name="T0" fmla="*/ 443 w 516"/>
              <a:gd name="T1" fmla="*/ 515 h 516"/>
              <a:gd name="T2" fmla="*/ 443 w 516"/>
              <a:gd name="T3" fmla="*/ 515 h 516"/>
              <a:gd name="T4" fmla="*/ 443 w 516"/>
              <a:gd name="T5" fmla="*/ 470 h 516"/>
              <a:gd name="T6" fmla="*/ 470 w 516"/>
              <a:gd name="T7" fmla="*/ 443 h 516"/>
              <a:gd name="T8" fmla="*/ 470 w 516"/>
              <a:gd name="T9" fmla="*/ 398 h 516"/>
              <a:gd name="T10" fmla="*/ 162 w 516"/>
              <a:gd name="T11" fmla="*/ 398 h 516"/>
              <a:gd name="T12" fmla="*/ 162 w 516"/>
              <a:gd name="T13" fmla="*/ 434 h 516"/>
              <a:gd name="T14" fmla="*/ 81 w 516"/>
              <a:gd name="T15" fmla="*/ 515 h 516"/>
              <a:gd name="T16" fmla="*/ 0 w 516"/>
              <a:gd name="T17" fmla="*/ 434 h 516"/>
              <a:gd name="T18" fmla="*/ 0 w 516"/>
              <a:gd name="T19" fmla="*/ 36 h 516"/>
              <a:gd name="T20" fmla="*/ 36 w 516"/>
              <a:gd name="T21" fmla="*/ 0 h 516"/>
              <a:gd name="T22" fmla="*/ 397 w 516"/>
              <a:gd name="T23" fmla="*/ 0 h 516"/>
              <a:gd name="T24" fmla="*/ 434 w 516"/>
              <a:gd name="T25" fmla="*/ 36 h 516"/>
              <a:gd name="T26" fmla="*/ 434 w 516"/>
              <a:gd name="T27" fmla="*/ 352 h 516"/>
              <a:gd name="T28" fmla="*/ 488 w 516"/>
              <a:gd name="T29" fmla="*/ 352 h 516"/>
              <a:gd name="T30" fmla="*/ 515 w 516"/>
              <a:gd name="T31" fmla="*/ 379 h 516"/>
              <a:gd name="T32" fmla="*/ 515 w 516"/>
              <a:gd name="T33" fmla="*/ 443 h 516"/>
              <a:gd name="T34" fmla="*/ 443 w 516"/>
              <a:gd name="T35" fmla="*/ 515 h 516"/>
              <a:gd name="T36" fmla="*/ 45 w 516"/>
              <a:gd name="T37" fmla="*/ 45 h 516"/>
              <a:gd name="T38" fmla="*/ 45 w 516"/>
              <a:gd name="T39" fmla="*/ 45 h 516"/>
              <a:gd name="T40" fmla="*/ 45 w 516"/>
              <a:gd name="T41" fmla="*/ 434 h 516"/>
              <a:gd name="T42" fmla="*/ 81 w 516"/>
              <a:gd name="T43" fmla="*/ 470 h 516"/>
              <a:gd name="T44" fmla="*/ 117 w 516"/>
              <a:gd name="T45" fmla="*/ 434 h 516"/>
              <a:gd name="T46" fmla="*/ 117 w 516"/>
              <a:gd name="T47" fmla="*/ 379 h 516"/>
              <a:gd name="T48" fmla="*/ 144 w 516"/>
              <a:gd name="T49" fmla="*/ 352 h 516"/>
              <a:gd name="T50" fmla="*/ 388 w 516"/>
              <a:gd name="T51" fmla="*/ 352 h 516"/>
              <a:gd name="T52" fmla="*/ 388 w 516"/>
              <a:gd name="T53" fmla="*/ 45 h 516"/>
              <a:gd name="T54" fmla="*/ 45 w 516"/>
              <a:gd name="T55" fmla="*/ 4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16" h="516">
                <a:moveTo>
                  <a:pt x="443" y="515"/>
                </a:moveTo>
                <a:lnTo>
                  <a:pt x="443" y="515"/>
                </a:lnTo>
                <a:cubicBezTo>
                  <a:pt x="443" y="470"/>
                  <a:pt x="443" y="470"/>
                  <a:pt x="443" y="470"/>
                </a:cubicBezTo>
                <a:cubicBezTo>
                  <a:pt x="452" y="470"/>
                  <a:pt x="470" y="461"/>
                  <a:pt x="470" y="443"/>
                </a:cubicBezTo>
                <a:cubicBezTo>
                  <a:pt x="470" y="398"/>
                  <a:pt x="470" y="398"/>
                  <a:pt x="470" y="398"/>
                </a:cubicBezTo>
                <a:cubicBezTo>
                  <a:pt x="162" y="398"/>
                  <a:pt x="162" y="398"/>
                  <a:pt x="162" y="398"/>
                </a:cubicBezTo>
                <a:cubicBezTo>
                  <a:pt x="162" y="434"/>
                  <a:pt x="162" y="434"/>
                  <a:pt x="162" y="434"/>
                </a:cubicBezTo>
                <a:cubicBezTo>
                  <a:pt x="162" y="479"/>
                  <a:pt x="126" y="515"/>
                  <a:pt x="81" y="515"/>
                </a:cubicBezTo>
                <a:cubicBezTo>
                  <a:pt x="36" y="515"/>
                  <a:pt x="0" y="479"/>
                  <a:pt x="0" y="434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397" y="0"/>
                  <a:pt x="397" y="0"/>
                  <a:pt x="397" y="0"/>
                </a:cubicBezTo>
                <a:cubicBezTo>
                  <a:pt x="416" y="0"/>
                  <a:pt x="434" y="18"/>
                  <a:pt x="434" y="36"/>
                </a:cubicBezTo>
                <a:cubicBezTo>
                  <a:pt x="434" y="352"/>
                  <a:pt x="434" y="352"/>
                  <a:pt x="434" y="352"/>
                </a:cubicBezTo>
                <a:cubicBezTo>
                  <a:pt x="488" y="352"/>
                  <a:pt x="488" y="352"/>
                  <a:pt x="488" y="352"/>
                </a:cubicBezTo>
                <a:cubicBezTo>
                  <a:pt x="497" y="352"/>
                  <a:pt x="515" y="370"/>
                  <a:pt x="515" y="379"/>
                </a:cubicBezTo>
                <a:cubicBezTo>
                  <a:pt x="515" y="443"/>
                  <a:pt x="515" y="443"/>
                  <a:pt x="515" y="443"/>
                </a:cubicBezTo>
                <a:cubicBezTo>
                  <a:pt x="515" y="479"/>
                  <a:pt x="479" y="515"/>
                  <a:pt x="443" y="515"/>
                </a:cubicBezTo>
                <a:close/>
                <a:moveTo>
                  <a:pt x="45" y="45"/>
                </a:moveTo>
                <a:lnTo>
                  <a:pt x="45" y="45"/>
                </a:lnTo>
                <a:cubicBezTo>
                  <a:pt x="45" y="434"/>
                  <a:pt x="45" y="434"/>
                  <a:pt x="45" y="434"/>
                </a:cubicBezTo>
                <a:cubicBezTo>
                  <a:pt x="45" y="452"/>
                  <a:pt x="63" y="470"/>
                  <a:pt x="81" y="470"/>
                </a:cubicBezTo>
                <a:cubicBezTo>
                  <a:pt x="99" y="470"/>
                  <a:pt x="117" y="452"/>
                  <a:pt x="117" y="434"/>
                </a:cubicBezTo>
                <a:cubicBezTo>
                  <a:pt x="117" y="379"/>
                  <a:pt x="117" y="379"/>
                  <a:pt x="117" y="379"/>
                </a:cubicBezTo>
                <a:cubicBezTo>
                  <a:pt x="117" y="370"/>
                  <a:pt x="126" y="352"/>
                  <a:pt x="144" y="352"/>
                </a:cubicBezTo>
                <a:cubicBezTo>
                  <a:pt x="388" y="352"/>
                  <a:pt x="388" y="352"/>
                  <a:pt x="388" y="352"/>
                </a:cubicBezTo>
                <a:cubicBezTo>
                  <a:pt x="388" y="45"/>
                  <a:pt x="388" y="45"/>
                  <a:pt x="388" y="45"/>
                </a:cubicBezTo>
                <a:lnTo>
                  <a:pt x="45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293">
            <a:extLst>
              <a:ext uri="{FF2B5EF4-FFF2-40B4-BE49-F238E27FC236}">
                <a16:creationId xmlns:a16="http://schemas.microsoft.com/office/drawing/2014/main" id="{725B01DD-AC5F-A742-98C2-5E7B081C1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8595" y="9658359"/>
            <a:ext cx="231474" cy="27232"/>
          </a:xfrm>
          <a:custGeom>
            <a:avLst/>
            <a:gdLst>
              <a:gd name="T0" fmla="*/ 208 w 227"/>
              <a:gd name="T1" fmla="*/ 27 h 28"/>
              <a:gd name="T2" fmla="*/ 208 w 227"/>
              <a:gd name="T3" fmla="*/ 27 h 28"/>
              <a:gd name="T4" fmla="*/ 18 w 227"/>
              <a:gd name="T5" fmla="*/ 27 h 28"/>
              <a:gd name="T6" fmla="*/ 0 w 227"/>
              <a:gd name="T7" fmla="*/ 19 h 28"/>
              <a:gd name="T8" fmla="*/ 18 w 227"/>
              <a:gd name="T9" fmla="*/ 0 h 28"/>
              <a:gd name="T10" fmla="*/ 208 w 227"/>
              <a:gd name="T11" fmla="*/ 0 h 28"/>
              <a:gd name="T12" fmla="*/ 226 w 227"/>
              <a:gd name="T13" fmla="*/ 19 h 28"/>
              <a:gd name="T14" fmla="*/ 208 w 227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7" h="28">
                <a:moveTo>
                  <a:pt x="208" y="27"/>
                </a:moveTo>
                <a:lnTo>
                  <a:pt x="208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27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217" y="0"/>
                  <a:pt x="226" y="10"/>
                  <a:pt x="226" y="19"/>
                </a:cubicBezTo>
                <a:cubicBezTo>
                  <a:pt x="226" y="27"/>
                  <a:pt x="217" y="27"/>
                  <a:pt x="208" y="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294">
            <a:extLst>
              <a:ext uri="{FF2B5EF4-FFF2-40B4-BE49-F238E27FC236}">
                <a16:creationId xmlns:a16="http://schemas.microsoft.com/office/drawing/2014/main" id="{E1E05F35-D212-3940-AC43-B95D20289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8595" y="9726440"/>
            <a:ext cx="231474" cy="36309"/>
          </a:xfrm>
          <a:custGeom>
            <a:avLst/>
            <a:gdLst>
              <a:gd name="T0" fmla="*/ 208 w 227"/>
              <a:gd name="T1" fmla="*/ 36 h 37"/>
              <a:gd name="T2" fmla="*/ 208 w 227"/>
              <a:gd name="T3" fmla="*/ 36 h 37"/>
              <a:gd name="T4" fmla="*/ 18 w 227"/>
              <a:gd name="T5" fmla="*/ 36 h 37"/>
              <a:gd name="T6" fmla="*/ 0 w 227"/>
              <a:gd name="T7" fmla="*/ 18 h 37"/>
              <a:gd name="T8" fmla="*/ 18 w 227"/>
              <a:gd name="T9" fmla="*/ 0 h 37"/>
              <a:gd name="T10" fmla="*/ 208 w 227"/>
              <a:gd name="T11" fmla="*/ 0 h 37"/>
              <a:gd name="T12" fmla="*/ 226 w 227"/>
              <a:gd name="T13" fmla="*/ 18 h 37"/>
              <a:gd name="T14" fmla="*/ 208 w 22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7" h="37">
                <a:moveTo>
                  <a:pt x="208" y="36"/>
                </a:moveTo>
                <a:lnTo>
                  <a:pt x="208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217" y="0"/>
                  <a:pt x="226" y="9"/>
                  <a:pt x="226" y="18"/>
                </a:cubicBezTo>
                <a:cubicBezTo>
                  <a:pt x="226" y="27"/>
                  <a:pt x="217" y="36"/>
                  <a:pt x="208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295">
            <a:extLst>
              <a:ext uri="{FF2B5EF4-FFF2-40B4-BE49-F238E27FC236}">
                <a16:creationId xmlns:a16="http://schemas.microsoft.com/office/drawing/2014/main" id="{888D10A7-38FB-7549-B2D1-CDBD5F70B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8595" y="9799059"/>
            <a:ext cx="149778" cy="36309"/>
          </a:xfrm>
          <a:custGeom>
            <a:avLst/>
            <a:gdLst>
              <a:gd name="T0" fmla="*/ 127 w 146"/>
              <a:gd name="T1" fmla="*/ 36 h 37"/>
              <a:gd name="T2" fmla="*/ 127 w 146"/>
              <a:gd name="T3" fmla="*/ 36 h 37"/>
              <a:gd name="T4" fmla="*/ 18 w 146"/>
              <a:gd name="T5" fmla="*/ 36 h 37"/>
              <a:gd name="T6" fmla="*/ 0 w 146"/>
              <a:gd name="T7" fmla="*/ 18 h 37"/>
              <a:gd name="T8" fmla="*/ 18 w 146"/>
              <a:gd name="T9" fmla="*/ 0 h 37"/>
              <a:gd name="T10" fmla="*/ 127 w 146"/>
              <a:gd name="T11" fmla="*/ 0 h 37"/>
              <a:gd name="T12" fmla="*/ 145 w 146"/>
              <a:gd name="T13" fmla="*/ 18 h 37"/>
              <a:gd name="T14" fmla="*/ 127 w 146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6" h="37">
                <a:moveTo>
                  <a:pt x="127" y="36"/>
                </a:moveTo>
                <a:lnTo>
                  <a:pt x="127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36" y="0"/>
                  <a:pt x="145" y="9"/>
                  <a:pt x="145" y="18"/>
                </a:cubicBezTo>
                <a:cubicBezTo>
                  <a:pt x="145" y="27"/>
                  <a:pt x="136" y="36"/>
                  <a:pt x="127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27">
            <a:extLst>
              <a:ext uri="{FF2B5EF4-FFF2-40B4-BE49-F238E27FC236}">
                <a16:creationId xmlns:a16="http://schemas.microsoft.com/office/drawing/2014/main" id="{FAF0FEBA-26A7-A147-AF6B-A5FC17FE1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0180" y="7719572"/>
            <a:ext cx="381248" cy="45387"/>
          </a:xfrm>
          <a:custGeom>
            <a:avLst/>
            <a:gdLst>
              <a:gd name="T0" fmla="*/ 371 w 372"/>
              <a:gd name="T1" fmla="*/ 45 h 46"/>
              <a:gd name="T2" fmla="*/ 0 w 372"/>
              <a:gd name="T3" fmla="*/ 45 h 46"/>
              <a:gd name="T4" fmla="*/ 0 w 372"/>
              <a:gd name="T5" fmla="*/ 0 h 46"/>
              <a:gd name="T6" fmla="*/ 371 w 372"/>
              <a:gd name="T7" fmla="*/ 0 h 46"/>
              <a:gd name="T8" fmla="*/ 371 w 372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" h="46">
                <a:moveTo>
                  <a:pt x="371" y="45"/>
                </a:moveTo>
                <a:lnTo>
                  <a:pt x="0" y="45"/>
                </a:lnTo>
                <a:lnTo>
                  <a:pt x="0" y="0"/>
                </a:lnTo>
                <a:lnTo>
                  <a:pt x="371" y="0"/>
                </a:lnTo>
                <a:lnTo>
                  <a:pt x="371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28">
            <a:extLst>
              <a:ext uri="{FF2B5EF4-FFF2-40B4-BE49-F238E27FC236}">
                <a16:creationId xmlns:a16="http://schemas.microsoft.com/office/drawing/2014/main" id="{34693488-87A6-FC43-A520-58EC5961C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7562" y="7238473"/>
            <a:ext cx="531026" cy="531023"/>
          </a:xfrm>
          <a:custGeom>
            <a:avLst/>
            <a:gdLst>
              <a:gd name="T0" fmla="*/ 443 w 516"/>
              <a:gd name="T1" fmla="*/ 515 h 516"/>
              <a:gd name="T2" fmla="*/ 443 w 516"/>
              <a:gd name="T3" fmla="*/ 515 h 516"/>
              <a:gd name="T4" fmla="*/ 443 w 516"/>
              <a:gd name="T5" fmla="*/ 470 h 516"/>
              <a:gd name="T6" fmla="*/ 470 w 516"/>
              <a:gd name="T7" fmla="*/ 442 h 516"/>
              <a:gd name="T8" fmla="*/ 470 w 516"/>
              <a:gd name="T9" fmla="*/ 406 h 516"/>
              <a:gd name="T10" fmla="*/ 163 w 516"/>
              <a:gd name="T11" fmla="*/ 406 h 516"/>
              <a:gd name="T12" fmla="*/ 163 w 516"/>
              <a:gd name="T13" fmla="*/ 434 h 516"/>
              <a:gd name="T14" fmla="*/ 81 w 516"/>
              <a:gd name="T15" fmla="*/ 515 h 516"/>
              <a:gd name="T16" fmla="*/ 0 w 516"/>
              <a:gd name="T17" fmla="*/ 434 h 516"/>
              <a:gd name="T18" fmla="*/ 0 w 516"/>
              <a:gd name="T19" fmla="*/ 36 h 516"/>
              <a:gd name="T20" fmla="*/ 36 w 516"/>
              <a:gd name="T21" fmla="*/ 0 h 516"/>
              <a:gd name="T22" fmla="*/ 398 w 516"/>
              <a:gd name="T23" fmla="*/ 0 h 516"/>
              <a:gd name="T24" fmla="*/ 434 w 516"/>
              <a:gd name="T25" fmla="*/ 36 h 516"/>
              <a:gd name="T26" fmla="*/ 434 w 516"/>
              <a:gd name="T27" fmla="*/ 361 h 516"/>
              <a:gd name="T28" fmla="*/ 488 w 516"/>
              <a:gd name="T29" fmla="*/ 361 h 516"/>
              <a:gd name="T30" fmla="*/ 515 w 516"/>
              <a:gd name="T31" fmla="*/ 388 h 516"/>
              <a:gd name="T32" fmla="*/ 515 w 516"/>
              <a:gd name="T33" fmla="*/ 442 h 516"/>
              <a:gd name="T34" fmla="*/ 443 w 516"/>
              <a:gd name="T35" fmla="*/ 515 h 516"/>
              <a:gd name="T36" fmla="*/ 45 w 516"/>
              <a:gd name="T37" fmla="*/ 45 h 516"/>
              <a:gd name="T38" fmla="*/ 45 w 516"/>
              <a:gd name="T39" fmla="*/ 45 h 516"/>
              <a:gd name="T40" fmla="*/ 45 w 516"/>
              <a:gd name="T41" fmla="*/ 434 h 516"/>
              <a:gd name="T42" fmla="*/ 81 w 516"/>
              <a:gd name="T43" fmla="*/ 470 h 516"/>
              <a:gd name="T44" fmla="*/ 117 w 516"/>
              <a:gd name="T45" fmla="*/ 434 h 516"/>
              <a:gd name="T46" fmla="*/ 117 w 516"/>
              <a:gd name="T47" fmla="*/ 388 h 516"/>
              <a:gd name="T48" fmla="*/ 145 w 516"/>
              <a:gd name="T49" fmla="*/ 361 h 516"/>
              <a:gd name="T50" fmla="*/ 389 w 516"/>
              <a:gd name="T51" fmla="*/ 361 h 516"/>
              <a:gd name="T52" fmla="*/ 389 w 516"/>
              <a:gd name="T53" fmla="*/ 45 h 516"/>
              <a:gd name="T54" fmla="*/ 45 w 516"/>
              <a:gd name="T55" fmla="*/ 4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16" h="516">
                <a:moveTo>
                  <a:pt x="443" y="515"/>
                </a:moveTo>
                <a:lnTo>
                  <a:pt x="443" y="515"/>
                </a:lnTo>
                <a:cubicBezTo>
                  <a:pt x="443" y="470"/>
                  <a:pt x="443" y="470"/>
                  <a:pt x="443" y="470"/>
                </a:cubicBezTo>
                <a:cubicBezTo>
                  <a:pt x="461" y="470"/>
                  <a:pt x="470" y="461"/>
                  <a:pt x="470" y="442"/>
                </a:cubicBezTo>
                <a:cubicBezTo>
                  <a:pt x="470" y="406"/>
                  <a:pt x="470" y="406"/>
                  <a:pt x="470" y="406"/>
                </a:cubicBezTo>
                <a:cubicBezTo>
                  <a:pt x="163" y="406"/>
                  <a:pt x="163" y="406"/>
                  <a:pt x="163" y="406"/>
                </a:cubicBezTo>
                <a:cubicBezTo>
                  <a:pt x="163" y="434"/>
                  <a:pt x="163" y="434"/>
                  <a:pt x="163" y="434"/>
                </a:cubicBezTo>
                <a:cubicBezTo>
                  <a:pt x="163" y="479"/>
                  <a:pt x="127" y="515"/>
                  <a:pt x="81" y="515"/>
                </a:cubicBezTo>
                <a:cubicBezTo>
                  <a:pt x="36" y="515"/>
                  <a:pt x="0" y="479"/>
                  <a:pt x="0" y="434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416" y="0"/>
                  <a:pt x="434" y="18"/>
                  <a:pt x="434" y="36"/>
                </a:cubicBezTo>
                <a:cubicBezTo>
                  <a:pt x="434" y="361"/>
                  <a:pt x="434" y="361"/>
                  <a:pt x="434" y="361"/>
                </a:cubicBezTo>
                <a:cubicBezTo>
                  <a:pt x="488" y="361"/>
                  <a:pt x="488" y="361"/>
                  <a:pt x="488" y="361"/>
                </a:cubicBezTo>
                <a:cubicBezTo>
                  <a:pt x="506" y="361"/>
                  <a:pt x="515" y="370"/>
                  <a:pt x="515" y="388"/>
                </a:cubicBezTo>
                <a:cubicBezTo>
                  <a:pt x="515" y="442"/>
                  <a:pt x="515" y="442"/>
                  <a:pt x="515" y="442"/>
                </a:cubicBezTo>
                <a:cubicBezTo>
                  <a:pt x="515" y="488"/>
                  <a:pt x="479" y="515"/>
                  <a:pt x="443" y="515"/>
                </a:cubicBezTo>
                <a:close/>
                <a:moveTo>
                  <a:pt x="45" y="45"/>
                </a:moveTo>
                <a:lnTo>
                  <a:pt x="45" y="45"/>
                </a:lnTo>
                <a:cubicBezTo>
                  <a:pt x="45" y="434"/>
                  <a:pt x="45" y="434"/>
                  <a:pt x="45" y="434"/>
                </a:cubicBezTo>
                <a:cubicBezTo>
                  <a:pt x="45" y="461"/>
                  <a:pt x="63" y="470"/>
                  <a:pt x="81" y="470"/>
                </a:cubicBezTo>
                <a:cubicBezTo>
                  <a:pt x="108" y="470"/>
                  <a:pt x="117" y="461"/>
                  <a:pt x="117" y="434"/>
                </a:cubicBezTo>
                <a:cubicBezTo>
                  <a:pt x="117" y="388"/>
                  <a:pt x="117" y="388"/>
                  <a:pt x="117" y="388"/>
                </a:cubicBezTo>
                <a:cubicBezTo>
                  <a:pt x="117" y="370"/>
                  <a:pt x="136" y="361"/>
                  <a:pt x="145" y="361"/>
                </a:cubicBezTo>
                <a:cubicBezTo>
                  <a:pt x="389" y="361"/>
                  <a:pt x="389" y="361"/>
                  <a:pt x="389" y="361"/>
                </a:cubicBezTo>
                <a:cubicBezTo>
                  <a:pt x="389" y="45"/>
                  <a:pt x="389" y="45"/>
                  <a:pt x="389" y="45"/>
                </a:cubicBezTo>
                <a:lnTo>
                  <a:pt x="45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29">
            <a:extLst>
              <a:ext uri="{FF2B5EF4-FFF2-40B4-BE49-F238E27FC236}">
                <a16:creationId xmlns:a16="http://schemas.microsoft.com/office/drawing/2014/main" id="{FF11B7A9-8FEB-6F4A-B87C-07CFBD075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490" y="7365556"/>
            <a:ext cx="222396" cy="36309"/>
          </a:xfrm>
          <a:custGeom>
            <a:avLst/>
            <a:gdLst>
              <a:gd name="T0" fmla="*/ 199 w 218"/>
              <a:gd name="T1" fmla="*/ 36 h 37"/>
              <a:gd name="T2" fmla="*/ 199 w 218"/>
              <a:gd name="T3" fmla="*/ 36 h 37"/>
              <a:gd name="T4" fmla="*/ 19 w 218"/>
              <a:gd name="T5" fmla="*/ 36 h 37"/>
              <a:gd name="T6" fmla="*/ 0 w 218"/>
              <a:gd name="T7" fmla="*/ 18 h 37"/>
              <a:gd name="T8" fmla="*/ 19 w 218"/>
              <a:gd name="T9" fmla="*/ 0 h 37"/>
              <a:gd name="T10" fmla="*/ 199 w 218"/>
              <a:gd name="T11" fmla="*/ 0 h 37"/>
              <a:gd name="T12" fmla="*/ 217 w 218"/>
              <a:gd name="T13" fmla="*/ 18 h 37"/>
              <a:gd name="T14" fmla="*/ 199 w 21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8" h="37">
                <a:moveTo>
                  <a:pt x="199" y="36"/>
                </a:moveTo>
                <a:lnTo>
                  <a:pt x="199" y="36"/>
                </a:lnTo>
                <a:cubicBezTo>
                  <a:pt x="19" y="36"/>
                  <a:pt x="19" y="36"/>
                  <a:pt x="19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08" y="0"/>
                  <a:pt x="217" y="9"/>
                  <a:pt x="217" y="18"/>
                </a:cubicBezTo>
                <a:cubicBezTo>
                  <a:pt x="217" y="27"/>
                  <a:pt x="208" y="36"/>
                  <a:pt x="199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30">
            <a:extLst>
              <a:ext uri="{FF2B5EF4-FFF2-40B4-BE49-F238E27FC236}">
                <a16:creationId xmlns:a16="http://schemas.microsoft.com/office/drawing/2014/main" id="{8A335053-053F-5D48-AF7F-4FEE8A846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490" y="7442712"/>
            <a:ext cx="222396" cy="36309"/>
          </a:xfrm>
          <a:custGeom>
            <a:avLst/>
            <a:gdLst>
              <a:gd name="T0" fmla="*/ 199 w 218"/>
              <a:gd name="T1" fmla="*/ 36 h 37"/>
              <a:gd name="T2" fmla="*/ 199 w 218"/>
              <a:gd name="T3" fmla="*/ 36 h 37"/>
              <a:gd name="T4" fmla="*/ 19 w 218"/>
              <a:gd name="T5" fmla="*/ 36 h 37"/>
              <a:gd name="T6" fmla="*/ 0 w 218"/>
              <a:gd name="T7" fmla="*/ 18 h 37"/>
              <a:gd name="T8" fmla="*/ 19 w 218"/>
              <a:gd name="T9" fmla="*/ 0 h 37"/>
              <a:gd name="T10" fmla="*/ 199 w 218"/>
              <a:gd name="T11" fmla="*/ 0 h 37"/>
              <a:gd name="T12" fmla="*/ 217 w 218"/>
              <a:gd name="T13" fmla="*/ 18 h 37"/>
              <a:gd name="T14" fmla="*/ 199 w 21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8" h="37">
                <a:moveTo>
                  <a:pt x="199" y="36"/>
                </a:moveTo>
                <a:lnTo>
                  <a:pt x="199" y="36"/>
                </a:lnTo>
                <a:cubicBezTo>
                  <a:pt x="19" y="36"/>
                  <a:pt x="19" y="36"/>
                  <a:pt x="19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08" y="0"/>
                  <a:pt x="217" y="9"/>
                  <a:pt x="217" y="18"/>
                </a:cubicBezTo>
                <a:cubicBezTo>
                  <a:pt x="217" y="27"/>
                  <a:pt x="208" y="36"/>
                  <a:pt x="199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31">
            <a:extLst>
              <a:ext uri="{FF2B5EF4-FFF2-40B4-BE49-F238E27FC236}">
                <a16:creationId xmlns:a16="http://schemas.microsoft.com/office/drawing/2014/main" id="{3353C55C-BB26-A94E-AF4A-4E70786CB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490" y="7515331"/>
            <a:ext cx="140700" cy="36309"/>
          </a:xfrm>
          <a:custGeom>
            <a:avLst/>
            <a:gdLst>
              <a:gd name="T0" fmla="*/ 118 w 137"/>
              <a:gd name="T1" fmla="*/ 36 h 37"/>
              <a:gd name="T2" fmla="*/ 118 w 137"/>
              <a:gd name="T3" fmla="*/ 36 h 37"/>
              <a:gd name="T4" fmla="*/ 19 w 137"/>
              <a:gd name="T5" fmla="*/ 36 h 37"/>
              <a:gd name="T6" fmla="*/ 0 w 137"/>
              <a:gd name="T7" fmla="*/ 18 h 37"/>
              <a:gd name="T8" fmla="*/ 19 w 137"/>
              <a:gd name="T9" fmla="*/ 0 h 37"/>
              <a:gd name="T10" fmla="*/ 118 w 137"/>
              <a:gd name="T11" fmla="*/ 0 h 37"/>
              <a:gd name="T12" fmla="*/ 136 w 137"/>
              <a:gd name="T13" fmla="*/ 18 h 37"/>
              <a:gd name="T14" fmla="*/ 118 w 13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37">
                <a:moveTo>
                  <a:pt x="118" y="36"/>
                </a:moveTo>
                <a:lnTo>
                  <a:pt x="118" y="36"/>
                </a:lnTo>
                <a:cubicBezTo>
                  <a:pt x="19" y="36"/>
                  <a:pt x="19" y="36"/>
                  <a:pt x="19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36" y="9"/>
                  <a:pt x="136" y="18"/>
                </a:cubicBezTo>
                <a:cubicBezTo>
                  <a:pt x="136" y="27"/>
                  <a:pt x="127" y="36"/>
                  <a:pt x="118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32">
            <a:extLst>
              <a:ext uri="{FF2B5EF4-FFF2-40B4-BE49-F238E27FC236}">
                <a16:creationId xmlns:a16="http://schemas.microsoft.com/office/drawing/2014/main" id="{83EC0C7D-891B-9942-9E33-A57194B2D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785" y="9540353"/>
            <a:ext cx="140697" cy="158855"/>
          </a:xfrm>
          <a:custGeom>
            <a:avLst/>
            <a:gdLst>
              <a:gd name="T0" fmla="*/ 135 w 136"/>
              <a:gd name="T1" fmla="*/ 153 h 154"/>
              <a:gd name="T2" fmla="*/ 135 w 136"/>
              <a:gd name="T3" fmla="*/ 153 h 154"/>
              <a:gd name="T4" fmla="*/ 63 w 136"/>
              <a:gd name="T5" fmla="*/ 153 h 154"/>
              <a:gd name="T6" fmla="*/ 0 w 136"/>
              <a:gd name="T7" fmla="*/ 81 h 154"/>
              <a:gd name="T8" fmla="*/ 0 w 136"/>
              <a:gd name="T9" fmla="*/ 72 h 154"/>
              <a:gd name="T10" fmla="*/ 72 w 136"/>
              <a:gd name="T11" fmla="*/ 0 h 154"/>
              <a:gd name="T12" fmla="*/ 135 w 136"/>
              <a:gd name="T13" fmla="*/ 72 h 154"/>
              <a:gd name="T14" fmla="*/ 135 w 136"/>
              <a:gd name="T15" fmla="*/ 153 h 154"/>
              <a:gd name="T16" fmla="*/ 72 w 136"/>
              <a:gd name="T17" fmla="*/ 45 h 154"/>
              <a:gd name="T18" fmla="*/ 72 w 136"/>
              <a:gd name="T19" fmla="*/ 45 h 154"/>
              <a:gd name="T20" fmla="*/ 45 w 136"/>
              <a:gd name="T21" fmla="*/ 72 h 154"/>
              <a:gd name="T22" fmla="*/ 45 w 136"/>
              <a:gd name="T23" fmla="*/ 81 h 154"/>
              <a:gd name="T24" fmla="*/ 63 w 136"/>
              <a:gd name="T25" fmla="*/ 108 h 154"/>
              <a:gd name="T26" fmla="*/ 90 w 136"/>
              <a:gd name="T27" fmla="*/ 108 h 154"/>
              <a:gd name="T28" fmla="*/ 90 w 136"/>
              <a:gd name="T29" fmla="*/ 72 h 154"/>
              <a:gd name="T30" fmla="*/ 72 w 136"/>
              <a:gd name="T31" fmla="*/ 4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6" h="154">
                <a:moveTo>
                  <a:pt x="135" y="153"/>
                </a:moveTo>
                <a:lnTo>
                  <a:pt x="135" y="153"/>
                </a:lnTo>
                <a:cubicBezTo>
                  <a:pt x="63" y="153"/>
                  <a:pt x="63" y="153"/>
                  <a:pt x="63" y="153"/>
                </a:cubicBezTo>
                <a:cubicBezTo>
                  <a:pt x="27" y="153"/>
                  <a:pt x="0" y="127"/>
                  <a:pt x="0" y="81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7" y="0"/>
                  <a:pt x="72" y="0"/>
                </a:cubicBezTo>
                <a:cubicBezTo>
                  <a:pt x="108" y="0"/>
                  <a:pt x="135" y="36"/>
                  <a:pt x="135" y="72"/>
                </a:cubicBezTo>
                <a:lnTo>
                  <a:pt x="135" y="153"/>
                </a:lnTo>
                <a:close/>
                <a:moveTo>
                  <a:pt x="72" y="45"/>
                </a:moveTo>
                <a:lnTo>
                  <a:pt x="72" y="45"/>
                </a:lnTo>
                <a:cubicBezTo>
                  <a:pt x="54" y="45"/>
                  <a:pt x="45" y="63"/>
                  <a:pt x="45" y="72"/>
                </a:cubicBezTo>
                <a:cubicBezTo>
                  <a:pt x="45" y="81"/>
                  <a:pt x="45" y="81"/>
                  <a:pt x="45" y="81"/>
                </a:cubicBezTo>
                <a:cubicBezTo>
                  <a:pt x="45" y="99"/>
                  <a:pt x="54" y="108"/>
                  <a:pt x="63" y="108"/>
                </a:cubicBezTo>
                <a:cubicBezTo>
                  <a:pt x="90" y="108"/>
                  <a:pt x="90" y="108"/>
                  <a:pt x="90" y="108"/>
                </a:cubicBezTo>
                <a:cubicBezTo>
                  <a:pt x="90" y="72"/>
                  <a:pt x="90" y="72"/>
                  <a:pt x="90" y="72"/>
                </a:cubicBezTo>
                <a:cubicBezTo>
                  <a:pt x="90" y="63"/>
                  <a:pt x="81" y="45"/>
                  <a:pt x="72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33">
            <a:extLst>
              <a:ext uri="{FF2B5EF4-FFF2-40B4-BE49-F238E27FC236}">
                <a16:creationId xmlns:a16="http://schemas.microsoft.com/office/drawing/2014/main" id="{29715E10-4E77-624F-A285-085AED88D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482" y="9540353"/>
            <a:ext cx="140700" cy="158855"/>
          </a:xfrm>
          <a:custGeom>
            <a:avLst/>
            <a:gdLst>
              <a:gd name="T0" fmla="*/ 73 w 137"/>
              <a:gd name="T1" fmla="*/ 153 h 154"/>
              <a:gd name="T2" fmla="*/ 73 w 137"/>
              <a:gd name="T3" fmla="*/ 153 h 154"/>
              <a:gd name="T4" fmla="*/ 0 w 137"/>
              <a:gd name="T5" fmla="*/ 153 h 154"/>
              <a:gd name="T6" fmla="*/ 0 w 137"/>
              <a:gd name="T7" fmla="*/ 72 h 154"/>
              <a:gd name="T8" fmla="*/ 64 w 137"/>
              <a:gd name="T9" fmla="*/ 0 h 154"/>
              <a:gd name="T10" fmla="*/ 136 w 137"/>
              <a:gd name="T11" fmla="*/ 72 h 154"/>
              <a:gd name="T12" fmla="*/ 136 w 137"/>
              <a:gd name="T13" fmla="*/ 81 h 154"/>
              <a:gd name="T14" fmla="*/ 73 w 137"/>
              <a:gd name="T15" fmla="*/ 153 h 154"/>
              <a:gd name="T16" fmla="*/ 46 w 137"/>
              <a:gd name="T17" fmla="*/ 108 h 154"/>
              <a:gd name="T18" fmla="*/ 46 w 137"/>
              <a:gd name="T19" fmla="*/ 108 h 154"/>
              <a:gd name="T20" fmla="*/ 73 w 137"/>
              <a:gd name="T21" fmla="*/ 108 h 154"/>
              <a:gd name="T22" fmla="*/ 91 w 137"/>
              <a:gd name="T23" fmla="*/ 81 h 154"/>
              <a:gd name="T24" fmla="*/ 91 w 137"/>
              <a:gd name="T25" fmla="*/ 72 h 154"/>
              <a:gd name="T26" fmla="*/ 64 w 137"/>
              <a:gd name="T27" fmla="*/ 45 h 154"/>
              <a:gd name="T28" fmla="*/ 46 w 137"/>
              <a:gd name="T29" fmla="*/ 72 h 154"/>
              <a:gd name="T30" fmla="*/ 46 w 137"/>
              <a:gd name="T31" fmla="*/ 10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7" h="154">
                <a:moveTo>
                  <a:pt x="73" y="153"/>
                </a:moveTo>
                <a:lnTo>
                  <a:pt x="73" y="153"/>
                </a:lnTo>
                <a:cubicBezTo>
                  <a:pt x="0" y="153"/>
                  <a:pt x="0" y="153"/>
                  <a:pt x="0" y="153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8" y="0"/>
                  <a:pt x="64" y="0"/>
                </a:cubicBezTo>
                <a:cubicBezTo>
                  <a:pt x="109" y="0"/>
                  <a:pt x="136" y="36"/>
                  <a:pt x="136" y="72"/>
                </a:cubicBezTo>
                <a:cubicBezTo>
                  <a:pt x="136" y="81"/>
                  <a:pt x="136" y="81"/>
                  <a:pt x="136" y="81"/>
                </a:cubicBezTo>
                <a:cubicBezTo>
                  <a:pt x="136" y="127"/>
                  <a:pt x="109" y="153"/>
                  <a:pt x="73" y="153"/>
                </a:cubicBezTo>
                <a:close/>
                <a:moveTo>
                  <a:pt x="46" y="108"/>
                </a:moveTo>
                <a:lnTo>
                  <a:pt x="46" y="108"/>
                </a:lnTo>
                <a:cubicBezTo>
                  <a:pt x="73" y="108"/>
                  <a:pt x="73" y="108"/>
                  <a:pt x="73" y="108"/>
                </a:cubicBezTo>
                <a:cubicBezTo>
                  <a:pt x="82" y="108"/>
                  <a:pt x="91" y="99"/>
                  <a:pt x="91" y="81"/>
                </a:cubicBezTo>
                <a:cubicBezTo>
                  <a:pt x="91" y="72"/>
                  <a:pt x="91" y="72"/>
                  <a:pt x="91" y="72"/>
                </a:cubicBezTo>
                <a:cubicBezTo>
                  <a:pt x="91" y="63"/>
                  <a:pt x="82" y="45"/>
                  <a:pt x="64" y="45"/>
                </a:cubicBezTo>
                <a:cubicBezTo>
                  <a:pt x="55" y="45"/>
                  <a:pt x="46" y="63"/>
                  <a:pt x="46" y="72"/>
                </a:cubicBezTo>
                <a:lnTo>
                  <a:pt x="46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34">
            <a:extLst>
              <a:ext uri="{FF2B5EF4-FFF2-40B4-BE49-F238E27FC236}">
                <a16:creationId xmlns:a16="http://schemas.microsoft.com/office/drawing/2014/main" id="{0D596002-6FC1-D344-A890-31A50F3F4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250" y="9835368"/>
            <a:ext cx="49927" cy="213316"/>
          </a:xfrm>
          <a:custGeom>
            <a:avLst/>
            <a:gdLst>
              <a:gd name="T0" fmla="*/ 46 w 47"/>
              <a:gd name="T1" fmla="*/ 208 h 209"/>
              <a:gd name="T2" fmla="*/ 46 w 47"/>
              <a:gd name="T3" fmla="*/ 208 h 209"/>
              <a:gd name="T4" fmla="*/ 0 w 47"/>
              <a:gd name="T5" fmla="*/ 208 h 209"/>
              <a:gd name="T6" fmla="*/ 0 w 47"/>
              <a:gd name="T7" fmla="*/ 27 h 209"/>
              <a:gd name="T8" fmla="*/ 18 w 47"/>
              <a:gd name="T9" fmla="*/ 0 h 209"/>
              <a:gd name="T10" fmla="*/ 46 w 47"/>
              <a:gd name="T11" fmla="*/ 27 h 209"/>
              <a:gd name="T12" fmla="*/ 46 w 47"/>
              <a:gd name="T13" fmla="*/ 20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209">
                <a:moveTo>
                  <a:pt x="46" y="208"/>
                </a:moveTo>
                <a:lnTo>
                  <a:pt x="46" y="208"/>
                </a:lnTo>
                <a:cubicBezTo>
                  <a:pt x="0" y="208"/>
                  <a:pt x="0" y="208"/>
                  <a:pt x="0" y="20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37" y="0"/>
                  <a:pt x="46" y="9"/>
                  <a:pt x="46" y="27"/>
                </a:cubicBezTo>
                <a:lnTo>
                  <a:pt x="46" y="20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35">
            <a:extLst>
              <a:ext uri="{FF2B5EF4-FFF2-40B4-BE49-F238E27FC236}">
                <a16:creationId xmlns:a16="http://schemas.microsoft.com/office/drawing/2014/main" id="{30C913AA-F25E-144B-A4D1-CB2BD886A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250" y="9671976"/>
            <a:ext cx="49927" cy="122543"/>
          </a:xfrm>
          <a:custGeom>
            <a:avLst/>
            <a:gdLst>
              <a:gd name="T0" fmla="*/ 46 w 47"/>
              <a:gd name="T1" fmla="*/ 117 h 118"/>
              <a:gd name="T2" fmla="*/ 0 w 47"/>
              <a:gd name="T3" fmla="*/ 117 h 118"/>
              <a:gd name="T4" fmla="*/ 0 w 47"/>
              <a:gd name="T5" fmla="*/ 0 h 118"/>
              <a:gd name="T6" fmla="*/ 46 w 47"/>
              <a:gd name="T7" fmla="*/ 0 h 118"/>
              <a:gd name="T8" fmla="*/ 46 w 47"/>
              <a:gd name="T9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118">
                <a:moveTo>
                  <a:pt x="46" y="117"/>
                </a:moveTo>
                <a:lnTo>
                  <a:pt x="0" y="117"/>
                </a:lnTo>
                <a:lnTo>
                  <a:pt x="0" y="0"/>
                </a:lnTo>
                <a:lnTo>
                  <a:pt x="46" y="0"/>
                </a:lnTo>
                <a:lnTo>
                  <a:pt x="46" y="11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36">
            <a:extLst>
              <a:ext uri="{FF2B5EF4-FFF2-40B4-BE49-F238E27FC236}">
                <a16:creationId xmlns:a16="http://schemas.microsoft.com/office/drawing/2014/main" id="{26EAB6D4-F34B-C943-B38C-7CC9C8531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934" y="9771827"/>
            <a:ext cx="485636" cy="308630"/>
          </a:xfrm>
          <a:custGeom>
            <a:avLst/>
            <a:gdLst>
              <a:gd name="T0" fmla="*/ 55 w 472"/>
              <a:gd name="T1" fmla="*/ 0 h 299"/>
              <a:gd name="T2" fmla="*/ 55 w 472"/>
              <a:gd name="T3" fmla="*/ 0 h 299"/>
              <a:gd name="T4" fmla="*/ 46 w 472"/>
              <a:gd name="T5" fmla="*/ 45 h 299"/>
              <a:gd name="T6" fmla="*/ 425 w 472"/>
              <a:gd name="T7" fmla="*/ 45 h 299"/>
              <a:gd name="T8" fmla="*/ 425 w 472"/>
              <a:gd name="T9" fmla="*/ 253 h 299"/>
              <a:gd name="T10" fmla="*/ 425 w 472"/>
              <a:gd name="T11" fmla="*/ 253 h 299"/>
              <a:gd name="T12" fmla="*/ 46 w 472"/>
              <a:gd name="T13" fmla="*/ 253 h 299"/>
              <a:gd name="T14" fmla="*/ 46 w 472"/>
              <a:gd name="T15" fmla="*/ 81 h 299"/>
              <a:gd name="T16" fmla="*/ 28 w 472"/>
              <a:gd name="T17" fmla="*/ 63 h 299"/>
              <a:gd name="T18" fmla="*/ 0 w 472"/>
              <a:gd name="T19" fmla="*/ 81 h 299"/>
              <a:gd name="T20" fmla="*/ 0 w 472"/>
              <a:gd name="T21" fmla="*/ 253 h 299"/>
              <a:gd name="T22" fmla="*/ 46 w 472"/>
              <a:gd name="T23" fmla="*/ 298 h 299"/>
              <a:gd name="T24" fmla="*/ 425 w 472"/>
              <a:gd name="T25" fmla="*/ 298 h 299"/>
              <a:gd name="T26" fmla="*/ 471 w 472"/>
              <a:gd name="T27" fmla="*/ 253 h 299"/>
              <a:gd name="T28" fmla="*/ 471 w 472"/>
              <a:gd name="T29" fmla="*/ 0 h 299"/>
              <a:gd name="T30" fmla="*/ 55 w 472"/>
              <a:gd name="T31" fmla="*/ 0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2" h="299">
                <a:moveTo>
                  <a:pt x="55" y="0"/>
                </a:moveTo>
                <a:lnTo>
                  <a:pt x="55" y="0"/>
                </a:lnTo>
                <a:cubicBezTo>
                  <a:pt x="46" y="45"/>
                  <a:pt x="46" y="45"/>
                  <a:pt x="46" y="45"/>
                </a:cubicBezTo>
                <a:cubicBezTo>
                  <a:pt x="425" y="45"/>
                  <a:pt x="425" y="45"/>
                  <a:pt x="425" y="45"/>
                </a:cubicBezTo>
                <a:cubicBezTo>
                  <a:pt x="425" y="253"/>
                  <a:pt x="425" y="253"/>
                  <a:pt x="425" y="253"/>
                </a:cubicBezTo>
                <a:lnTo>
                  <a:pt x="425" y="253"/>
                </a:lnTo>
                <a:cubicBezTo>
                  <a:pt x="46" y="253"/>
                  <a:pt x="46" y="253"/>
                  <a:pt x="46" y="253"/>
                </a:cubicBezTo>
                <a:cubicBezTo>
                  <a:pt x="46" y="81"/>
                  <a:pt x="46" y="81"/>
                  <a:pt x="46" y="81"/>
                </a:cubicBezTo>
                <a:cubicBezTo>
                  <a:pt x="46" y="72"/>
                  <a:pt x="37" y="63"/>
                  <a:pt x="28" y="63"/>
                </a:cubicBezTo>
                <a:cubicBezTo>
                  <a:pt x="9" y="63"/>
                  <a:pt x="0" y="72"/>
                  <a:pt x="0" y="81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71"/>
                  <a:pt x="28" y="298"/>
                  <a:pt x="46" y="298"/>
                </a:cubicBezTo>
                <a:cubicBezTo>
                  <a:pt x="425" y="298"/>
                  <a:pt x="425" y="298"/>
                  <a:pt x="425" y="298"/>
                </a:cubicBezTo>
                <a:cubicBezTo>
                  <a:pt x="443" y="298"/>
                  <a:pt x="471" y="271"/>
                  <a:pt x="471" y="253"/>
                </a:cubicBezTo>
                <a:cubicBezTo>
                  <a:pt x="471" y="0"/>
                  <a:pt x="471" y="0"/>
                  <a:pt x="471" y="0"/>
                </a:cubicBezTo>
                <a:lnTo>
                  <a:pt x="55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37">
            <a:extLst>
              <a:ext uri="{FF2B5EF4-FFF2-40B4-BE49-F238E27FC236}">
                <a16:creationId xmlns:a16="http://schemas.microsoft.com/office/drawing/2014/main" id="{168D08D1-C498-214C-A6ED-109AAF6A5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548" y="9649281"/>
            <a:ext cx="576410" cy="167932"/>
          </a:xfrm>
          <a:custGeom>
            <a:avLst/>
            <a:gdLst>
              <a:gd name="T0" fmla="*/ 497 w 562"/>
              <a:gd name="T1" fmla="*/ 163 h 164"/>
              <a:gd name="T2" fmla="*/ 497 w 562"/>
              <a:gd name="T3" fmla="*/ 163 h 164"/>
              <a:gd name="T4" fmla="*/ 63 w 562"/>
              <a:gd name="T5" fmla="*/ 163 h 164"/>
              <a:gd name="T6" fmla="*/ 0 w 562"/>
              <a:gd name="T7" fmla="*/ 100 h 164"/>
              <a:gd name="T8" fmla="*/ 0 w 562"/>
              <a:gd name="T9" fmla="*/ 64 h 164"/>
              <a:gd name="T10" fmla="*/ 63 w 562"/>
              <a:gd name="T11" fmla="*/ 0 h 164"/>
              <a:gd name="T12" fmla="*/ 497 w 562"/>
              <a:gd name="T13" fmla="*/ 0 h 164"/>
              <a:gd name="T14" fmla="*/ 561 w 562"/>
              <a:gd name="T15" fmla="*/ 64 h 164"/>
              <a:gd name="T16" fmla="*/ 561 w 562"/>
              <a:gd name="T17" fmla="*/ 100 h 164"/>
              <a:gd name="T18" fmla="*/ 497 w 562"/>
              <a:gd name="T19" fmla="*/ 163 h 164"/>
              <a:gd name="T20" fmla="*/ 63 w 562"/>
              <a:gd name="T21" fmla="*/ 45 h 164"/>
              <a:gd name="T22" fmla="*/ 63 w 562"/>
              <a:gd name="T23" fmla="*/ 45 h 164"/>
              <a:gd name="T24" fmla="*/ 45 w 562"/>
              <a:gd name="T25" fmla="*/ 64 h 164"/>
              <a:gd name="T26" fmla="*/ 45 w 562"/>
              <a:gd name="T27" fmla="*/ 100 h 164"/>
              <a:gd name="T28" fmla="*/ 63 w 562"/>
              <a:gd name="T29" fmla="*/ 118 h 164"/>
              <a:gd name="T30" fmla="*/ 497 w 562"/>
              <a:gd name="T31" fmla="*/ 118 h 164"/>
              <a:gd name="T32" fmla="*/ 516 w 562"/>
              <a:gd name="T33" fmla="*/ 100 h 164"/>
              <a:gd name="T34" fmla="*/ 516 w 562"/>
              <a:gd name="T35" fmla="*/ 64 h 164"/>
              <a:gd name="T36" fmla="*/ 497 w 562"/>
              <a:gd name="T37" fmla="*/ 45 h 164"/>
              <a:gd name="T38" fmla="*/ 63 w 562"/>
              <a:gd name="T39" fmla="*/ 45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62" h="164">
                <a:moveTo>
                  <a:pt x="497" y="163"/>
                </a:moveTo>
                <a:lnTo>
                  <a:pt x="497" y="163"/>
                </a:lnTo>
                <a:cubicBezTo>
                  <a:pt x="63" y="163"/>
                  <a:pt x="63" y="163"/>
                  <a:pt x="63" y="163"/>
                </a:cubicBezTo>
                <a:cubicBezTo>
                  <a:pt x="27" y="163"/>
                  <a:pt x="0" y="136"/>
                  <a:pt x="0" y="100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28"/>
                  <a:pt x="27" y="0"/>
                  <a:pt x="63" y="0"/>
                </a:cubicBezTo>
                <a:cubicBezTo>
                  <a:pt x="497" y="0"/>
                  <a:pt x="497" y="0"/>
                  <a:pt x="497" y="0"/>
                </a:cubicBezTo>
                <a:cubicBezTo>
                  <a:pt x="533" y="0"/>
                  <a:pt x="561" y="28"/>
                  <a:pt x="561" y="64"/>
                </a:cubicBezTo>
                <a:cubicBezTo>
                  <a:pt x="561" y="100"/>
                  <a:pt x="561" y="100"/>
                  <a:pt x="561" y="100"/>
                </a:cubicBezTo>
                <a:cubicBezTo>
                  <a:pt x="561" y="136"/>
                  <a:pt x="533" y="163"/>
                  <a:pt x="497" y="163"/>
                </a:cubicBezTo>
                <a:close/>
                <a:moveTo>
                  <a:pt x="63" y="45"/>
                </a:moveTo>
                <a:lnTo>
                  <a:pt x="63" y="45"/>
                </a:lnTo>
                <a:cubicBezTo>
                  <a:pt x="54" y="45"/>
                  <a:pt x="45" y="55"/>
                  <a:pt x="45" y="64"/>
                </a:cubicBezTo>
                <a:cubicBezTo>
                  <a:pt x="45" y="100"/>
                  <a:pt x="45" y="100"/>
                  <a:pt x="45" y="100"/>
                </a:cubicBezTo>
                <a:cubicBezTo>
                  <a:pt x="45" y="109"/>
                  <a:pt x="54" y="118"/>
                  <a:pt x="63" y="118"/>
                </a:cubicBezTo>
                <a:cubicBezTo>
                  <a:pt x="497" y="118"/>
                  <a:pt x="497" y="118"/>
                  <a:pt x="497" y="118"/>
                </a:cubicBezTo>
                <a:cubicBezTo>
                  <a:pt x="507" y="118"/>
                  <a:pt x="516" y="109"/>
                  <a:pt x="516" y="100"/>
                </a:cubicBezTo>
                <a:cubicBezTo>
                  <a:pt x="516" y="64"/>
                  <a:pt x="516" y="64"/>
                  <a:pt x="516" y="64"/>
                </a:cubicBezTo>
                <a:cubicBezTo>
                  <a:pt x="516" y="55"/>
                  <a:pt x="507" y="45"/>
                  <a:pt x="497" y="45"/>
                </a:cubicBezTo>
                <a:lnTo>
                  <a:pt x="63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458">
            <a:extLst>
              <a:ext uri="{FF2B5EF4-FFF2-40B4-BE49-F238E27FC236}">
                <a16:creationId xmlns:a16="http://schemas.microsoft.com/office/drawing/2014/main" id="{BEB395FD-D9F6-A54B-957F-EDA93375A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1873" y="4860986"/>
            <a:ext cx="521946" cy="503791"/>
          </a:xfrm>
          <a:custGeom>
            <a:avLst/>
            <a:gdLst>
              <a:gd name="T0" fmla="*/ 434 w 507"/>
              <a:gd name="T1" fmla="*/ 488 h 489"/>
              <a:gd name="T2" fmla="*/ 434 w 507"/>
              <a:gd name="T3" fmla="*/ 488 h 489"/>
              <a:gd name="T4" fmla="*/ 72 w 507"/>
              <a:gd name="T5" fmla="*/ 488 h 489"/>
              <a:gd name="T6" fmla="*/ 0 w 507"/>
              <a:gd name="T7" fmla="*/ 416 h 489"/>
              <a:gd name="T8" fmla="*/ 0 w 507"/>
              <a:gd name="T9" fmla="*/ 72 h 489"/>
              <a:gd name="T10" fmla="*/ 72 w 507"/>
              <a:gd name="T11" fmla="*/ 0 h 489"/>
              <a:gd name="T12" fmla="*/ 108 w 507"/>
              <a:gd name="T13" fmla="*/ 0 h 489"/>
              <a:gd name="T14" fmla="*/ 108 w 507"/>
              <a:gd name="T15" fmla="*/ 45 h 489"/>
              <a:gd name="T16" fmla="*/ 72 w 507"/>
              <a:gd name="T17" fmla="*/ 45 h 489"/>
              <a:gd name="T18" fmla="*/ 45 w 507"/>
              <a:gd name="T19" fmla="*/ 72 h 489"/>
              <a:gd name="T20" fmla="*/ 45 w 507"/>
              <a:gd name="T21" fmla="*/ 416 h 489"/>
              <a:gd name="T22" fmla="*/ 72 w 507"/>
              <a:gd name="T23" fmla="*/ 443 h 489"/>
              <a:gd name="T24" fmla="*/ 434 w 507"/>
              <a:gd name="T25" fmla="*/ 443 h 489"/>
              <a:gd name="T26" fmla="*/ 461 w 507"/>
              <a:gd name="T27" fmla="*/ 416 h 489"/>
              <a:gd name="T28" fmla="*/ 461 w 507"/>
              <a:gd name="T29" fmla="*/ 72 h 489"/>
              <a:gd name="T30" fmla="*/ 434 w 507"/>
              <a:gd name="T31" fmla="*/ 45 h 489"/>
              <a:gd name="T32" fmla="*/ 397 w 507"/>
              <a:gd name="T33" fmla="*/ 45 h 489"/>
              <a:gd name="T34" fmla="*/ 397 w 507"/>
              <a:gd name="T35" fmla="*/ 0 h 489"/>
              <a:gd name="T36" fmla="*/ 434 w 507"/>
              <a:gd name="T37" fmla="*/ 0 h 489"/>
              <a:gd name="T38" fmla="*/ 506 w 507"/>
              <a:gd name="T39" fmla="*/ 72 h 489"/>
              <a:gd name="T40" fmla="*/ 506 w 507"/>
              <a:gd name="T41" fmla="*/ 416 h 489"/>
              <a:gd name="T42" fmla="*/ 434 w 507"/>
              <a:gd name="T43" fmla="*/ 488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07" h="489">
                <a:moveTo>
                  <a:pt x="434" y="488"/>
                </a:moveTo>
                <a:lnTo>
                  <a:pt x="434" y="488"/>
                </a:lnTo>
                <a:cubicBezTo>
                  <a:pt x="72" y="488"/>
                  <a:pt x="72" y="488"/>
                  <a:pt x="72" y="488"/>
                </a:cubicBezTo>
                <a:cubicBezTo>
                  <a:pt x="36" y="488"/>
                  <a:pt x="0" y="452"/>
                  <a:pt x="0" y="416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08" y="45"/>
                  <a:pt x="108" y="45"/>
                  <a:pt x="108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54" y="45"/>
                  <a:pt x="45" y="54"/>
                  <a:pt x="45" y="72"/>
                </a:cubicBezTo>
                <a:cubicBezTo>
                  <a:pt x="45" y="416"/>
                  <a:pt x="45" y="416"/>
                  <a:pt x="45" y="416"/>
                </a:cubicBezTo>
                <a:cubicBezTo>
                  <a:pt x="45" y="434"/>
                  <a:pt x="54" y="443"/>
                  <a:pt x="72" y="443"/>
                </a:cubicBezTo>
                <a:cubicBezTo>
                  <a:pt x="434" y="443"/>
                  <a:pt x="434" y="443"/>
                  <a:pt x="434" y="443"/>
                </a:cubicBezTo>
                <a:cubicBezTo>
                  <a:pt x="452" y="443"/>
                  <a:pt x="461" y="434"/>
                  <a:pt x="461" y="416"/>
                </a:cubicBezTo>
                <a:cubicBezTo>
                  <a:pt x="461" y="72"/>
                  <a:pt x="461" y="72"/>
                  <a:pt x="461" y="72"/>
                </a:cubicBezTo>
                <a:cubicBezTo>
                  <a:pt x="461" y="54"/>
                  <a:pt x="452" y="45"/>
                  <a:pt x="434" y="45"/>
                </a:cubicBezTo>
                <a:cubicBezTo>
                  <a:pt x="397" y="45"/>
                  <a:pt x="397" y="45"/>
                  <a:pt x="397" y="45"/>
                </a:cubicBezTo>
                <a:cubicBezTo>
                  <a:pt x="397" y="0"/>
                  <a:pt x="397" y="0"/>
                  <a:pt x="397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79" y="0"/>
                  <a:pt x="506" y="36"/>
                  <a:pt x="506" y="72"/>
                </a:cubicBezTo>
                <a:cubicBezTo>
                  <a:pt x="506" y="416"/>
                  <a:pt x="506" y="416"/>
                  <a:pt x="506" y="416"/>
                </a:cubicBezTo>
                <a:cubicBezTo>
                  <a:pt x="506" y="452"/>
                  <a:pt x="479" y="488"/>
                  <a:pt x="434" y="48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459">
            <a:extLst>
              <a:ext uri="{FF2B5EF4-FFF2-40B4-BE49-F238E27FC236}">
                <a16:creationId xmlns:a16="http://schemas.microsoft.com/office/drawing/2014/main" id="{BB7965D9-E70C-EF4C-BF1F-3D53EBC55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7110" y="4797444"/>
            <a:ext cx="222393" cy="36309"/>
          </a:xfrm>
          <a:custGeom>
            <a:avLst/>
            <a:gdLst>
              <a:gd name="T0" fmla="*/ 217 w 218"/>
              <a:gd name="T1" fmla="*/ 36 h 37"/>
              <a:gd name="T2" fmla="*/ 0 w 218"/>
              <a:gd name="T3" fmla="*/ 36 h 37"/>
              <a:gd name="T4" fmla="*/ 0 w 218"/>
              <a:gd name="T5" fmla="*/ 0 h 37"/>
              <a:gd name="T6" fmla="*/ 217 w 218"/>
              <a:gd name="T7" fmla="*/ 0 h 37"/>
              <a:gd name="T8" fmla="*/ 217 w 218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" h="37">
                <a:moveTo>
                  <a:pt x="217" y="36"/>
                </a:moveTo>
                <a:lnTo>
                  <a:pt x="0" y="36"/>
                </a:lnTo>
                <a:lnTo>
                  <a:pt x="0" y="0"/>
                </a:lnTo>
                <a:lnTo>
                  <a:pt x="217" y="0"/>
                </a:lnTo>
                <a:lnTo>
                  <a:pt x="217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460">
            <a:extLst>
              <a:ext uri="{FF2B5EF4-FFF2-40B4-BE49-F238E27FC236}">
                <a16:creationId xmlns:a16="http://schemas.microsoft.com/office/drawing/2014/main" id="{D1886019-594C-3440-BEA9-00509FC24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7808" y="4788367"/>
            <a:ext cx="149778" cy="122543"/>
          </a:xfrm>
          <a:custGeom>
            <a:avLst/>
            <a:gdLst>
              <a:gd name="T0" fmla="*/ 36 w 146"/>
              <a:gd name="T1" fmla="*/ 108 h 118"/>
              <a:gd name="T2" fmla="*/ 36 w 146"/>
              <a:gd name="T3" fmla="*/ 108 h 118"/>
              <a:gd name="T4" fmla="*/ 0 w 146"/>
              <a:gd name="T5" fmla="*/ 81 h 118"/>
              <a:gd name="T6" fmla="*/ 72 w 146"/>
              <a:gd name="T7" fmla="*/ 9 h 118"/>
              <a:gd name="T8" fmla="*/ 90 w 146"/>
              <a:gd name="T9" fmla="*/ 9 h 118"/>
              <a:gd name="T10" fmla="*/ 108 w 146"/>
              <a:gd name="T11" fmla="*/ 18 h 118"/>
              <a:gd name="T12" fmla="*/ 135 w 146"/>
              <a:gd name="T13" fmla="*/ 90 h 118"/>
              <a:gd name="T14" fmla="*/ 126 w 146"/>
              <a:gd name="T15" fmla="*/ 117 h 118"/>
              <a:gd name="T16" fmla="*/ 99 w 146"/>
              <a:gd name="T17" fmla="*/ 108 h 118"/>
              <a:gd name="T18" fmla="*/ 81 w 146"/>
              <a:gd name="T19" fmla="*/ 63 h 118"/>
              <a:gd name="T20" fmla="*/ 36 w 146"/>
              <a:gd name="T21" fmla="*/ 108 h 118"/>
              <a:gd name="T22" fmla="*/ 99 w 146"/>
              <a:gd name="T23" fmla="*/ 45 h 118"/>
              <a:gd name="T24" fmla="*/ 99 w 146"/>
              <a:gd name="T25" fmla="*/ 4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6" h="118">
                <a:moveTo>
                  <a:pt x="36" y="108"/>
                </a:moveTo>
                <a:lnTo>
                  <a:pt x="36" y="108"/>
                </a:lnTo>
                <a:cubicBezTo>
                  <a:pt x="0" y="81"/>
                  <a:pt x="0" y="81"/>
                  <a:pt x="0" y="81"/>
                </a:cubicBezTo>
                <a:cubicBezTo>
                  <a:pt x="72" y="9"/>
                  <a:pt x="72" y="9"/>
                  <a:pt x="72" y="9"/>
                </a:cubicBezTo>
                <a:cubicBezTo>
                  <a:pt x="72" y="9"/>
                  <a:pt x="81" y="0"/>
                  <a:pt x="90" y="9"/>
                </a:cubicBezTo>
                <a:cubicBezTo>
                  <a:pt x="99" y="9"/>
                  <a:pt x="99" y="9"/>
                  <a:pt x="108" y="18"/>
                </a:cubicBezTo>
                <a:cubicBezTo>
                  <a:pt x="135" y="90"/>
                  <a:pt x="135" y="90"/>
                  <a:pt x="135" y="90"/>
                </a:cubicBezTo>
                <a:cubicBezTo>
                  <a:pt x="145" y="99"/>
                  <a:pt x="145" y="108"/>
                  <a:pt x="126" y="117"/>
                </a:cubicBezTo>
                <a:cubicBezTo>
                  <a:pt x="117" y="117"/>
                  <a:pt x="108" y="117"/>
                  <a:pt x="99" y="108"/>
                </a:cubicBezTo>
                <a:cubicBezTo>
                  <a:pt x="81" y="63"/>
                  <a:pt x="81" y="63"/>
                  <a:pt x="81" y="63"/>
                </a:cubicBezTo>
                <a:lnTo>
                  <a:pt x="36" y="108"/>
                </a:lnTo>
                <a:close/>
                <a:moveTo>
                  <a:pt x="99" y="45"/>
                </a:moveTo>
                <a:lnTo>
                  <a:pt x="99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461">
            <a:extLst>
              <a:ext uri="{FF2B5EF4-FFF2-40B4-BE49-F238E27FC236}">
                <a16:creationId xmlns:a16="http://schemas.microsoft.com/office/drawing/2014/main" id="{6B952321-3BAB-0344-95F4-5C76E9AB1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3344" y="4860986"/>
            <a:ext cx="204242" cy="140697"/>
          </a:xfrm>
          <a:custGeom>
            <a:avLst/>
            <a:gdLst>
              <a:gd name="T0" fmla="*/ 81 w 200"/>
              <a:gd name="T1" fmla="*/ 136 h 137"/>
              <a:gd name="T2" fmla="*/ 81 w 200"/>
              <a:gd name="T3" fmla="*/ 136 h 137"/>
              <a:gd name="T4" fmla="*/ 81 w 200"/>
              <a:gd name="T5" fmla="*/ 136 h 137"/>
              <a:gd name="T6" fmla="*/ 54 w 200"/>
              <a:gd name="T7" fmla="*/ 127 h 137"/>
              <a:gd name="T8" fmla="*/ 0 w 200"/>
              <a:gd name="T9" fmla="*/ 63 h 137"/>
              <a:gd name="T10" fmla="*/ 54 w 200"/>
              <a:gd name="T11" fmla="*/ 9 h 137"/>
              <a:gd name="T12" fmla="*/ 90 w 200"/>
              <a:gd name="T13" fmla="*/ 36 h 137"/>
              <a:gd name="T14" fmla="*/ 54 w 200"/>
              <a:gd name="T15" fmla="*/ 63 h 137"/>
              <a:gd name="T16" fmla="*/ 81 w 200"/>
              <a:gd name="T17" fmla="*/ 91 h 137"/>
              <a:gd name="T18" fmla="*/ 153 w 200"/>
              <a:gd name="T19" fmla="*/ 9 h 137"/>
              <a:gd name="T20" fmla="*/ 189 w 200"/>
              <a:gd name="T21" fmla="*/ 9 h 137"/>
              <a:gd name="T22" fmla="*/ 189 w 200"/>
              <a:gd name="T23" fmla="*/ 36 h 137"/>
              <a:gd name="T24" fmla="*/ 108 w 200"/>
              <a:gd name="T25" fmla="*/ 127 h 137"/>
              <a:gd name="T26" fmla="*/ 81 w 200"/>
              <a:gd name="T27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0" h="137">
                <a:moveTo>
                  <a:pt x="81" y="136"/>
                </a:moveTo>
                <a:lnTo>
                  <a:pt x="81" y="136"/>
                </a:lnTo>
                <a:lnTo>
                  <a:pt x="81" y="136"/>
                </a:lnTo>
                <a:cubicBezTo>
                  <a:pt x="72" y="136"/>
                  <a:pt x="54" y="136"/>
                  <a:pt x="54" y="127"/>
                </a:cubicBezTo>
                <a:cubicBezTo>
                  <a:pt x="0" y="63"/>
                  <a:pt x="0" y="63"/>
                  <a:pt x="0" y="63"/>
                </a:cubicBezTo>
                <a:cubicBezTo>
                  <a:pt x="54" y="9"/>
                  <a:pt x="54" y="9"/>
                  <a:pt x="54" y="9"/>
                </a:cubicBezTo>
                <a:cubicBezTo>
                  <a:pt x="90" y="36"/>
                  <a:pt x="90" y="36"/>
                  <a:pt x="90" y="36"/>
                </a:cubicBezTo>
                <a:cubicBezTo>
                  <a:pt x="54" y="63"/>
                  <a:pt x="54" y="63"/>
                  <a:pt x="54" y="63"/>
                </a:cubicBezTo>
                <a:cubicBezTo>
                  <a:pt x="81" y="91"/>
                  <a:pt x="81" y="91"/>
                  <a:pt x="81" y="91"/>
                </a:cubicBezTo>
                <a:cubicBezTo>
                  <a:pt x="153" y="9"/>
                  <a:pt x="153" y="9"/>
                  <a:pt x="153" y="9"/>
                </a:cubicBezTo>
                <a:cubicBezTo>
                  <a:pt x="162" y="0"/>
                  <a:pt x="180" y="0"/>
                  <a:pt x="189" y="9"/>
                </a:cubicBezTo>
                <a:cubicBezTo>
                  <a:pt x="199" y="18"/>
                  <a:pt x="199" y="27"/>
                  <a:pt x="189" y="36"/>
                </a:cubicBezTo>
                <a:cubicBezTo>
                  <a:pt x="108" y="127"/>
                  <a:pt x="108" y="127"/>
                  <a:pt x="108" y="127"/>
                </a:cubicBezTo>
                <a:cubicBezTo>
                  <a:pt x="99" y="136"/>
                  <a:pt x="90" y="136"/>
                  <a:pt x="81" y="1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462">
            <a:extLst>
              <a:ext uri="{FF2B5EF4-FFF2-40B4-BE49-F238E27FC236}">
                <a16:creationId xmlns:a16="http://schemas.microsoft.com/office/drawing/2014/main" id="{D2FD7DD9-B3DF-D244-8FF1-23949E089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3569" y="4788367"/>
            <a:ext cx="149775" cy="122543"/>
          </a:xfrm>
          <a:custGeom>
            <a:avLst/>
            <a:gdLst>
              <a:gd name="T0" fmla="*/ 117 w 146"/>
              <a:gd name="T1" fmla="*/ 108 h 118"/>
              <a:gd name="T2" fmla="*/ 117 w 146"/>
              <a:gd name="T3" fmla="*/ 108 h 118"/>
              <a:gd name="T4" fmla="*/ 145 w 146"/>
              <a:gd name="T5" fmla="*/ 81 h 118"/>
              <a:gd name="T6" fmla="*/ 81 w 146"/>
              <a:gd name="T7" fmla="*/ 9 h 118"/>
              <a:gd name="T8" fmla="*/ 54 w 146"/>
              <a:gd name="T9" fmla="*/ 9 h 118"/>
              <a:gd name="T10" fmla="*/ 36 w 146"/>
              <a:gd name="T11" fmla="*/ 18 h 118"/>
              <a:gd name="T12" fmla="*/ 9 w 146"/>
              <a:gd name="T13" fmla="*/ 90 h 118"/>
              <a:gd name="T14" fmla="*/ 18 w 146"/>
              <a:gd name="T15" fmla="*/ 117 h 118"/>
              <a:gd name="T16" fmla="*/ 45 w 146"/>
              <a:gd name="T17" fmla="*/ 108 h 118"/>
              <a:gd name="T18" fmla="*/ 63 w 146"/>
              <a:gd name="T19" fmla="*/ 63 h 118"/>
              <a:gd name="T20" fmla="*/ 117 w 146"/>
              <a:gd name="T21" fmla="*/ 108 h 118"/>
              <a:gd name="T22" fmla="*/ 45 w 146"/>
              <a:gd name="T23" fmla="*/ 45 h 118"/>
              <a:gd name="T24" fmla="*/ 45 w 146"/>
              <a:gd name="T25" fmla="*/ 4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6" h="118">
                <a:moveTo>
                  <a:pt x="117" y="108"/>
                </a:moveTo>
                <a:lnTo>
                  <a:pt x="117" y="108"/>
                </a:lnTo>
                <a:cubicBezTo>
                  <a:pt x="145" y="81"/>
                  <a:pt x="145" y="81"/>
                  <a:pt x="145" y="81"/>
                </a:cubicBezTo>
                <a:cubicBezTo>
                  <a:pt x="81" y="9"/>
                  <a:pt x="81" y="9"/>
                  <a:pt x="81" y="9"/>
                </a:cubicBezTo>
                <a:cubicBezTo>
                  <a:pt x="72" y="9"/>
                  <a:pt x="63" y="0"/>
                  <a:pt x="54" y="9"/>
                </a:cubicBezTo>
                <a:cubicBezTo>
                  <a:pt x="54" y="9"/>
                  <a:pt x="45" y="9"/>
                  <a:pt x="36" y="18"/>
                </a:cubicBezTo>
                <a:cubicBezTo>
                  <a:pt x="9" y="90"/>
                  <a:pt x="9" y="90"/>
                  <a:pt x="9" y="90"/>
                </a:cubicBezTo>
                <a:cubicBezTo>
                  <a:pt x="0" y="99"/>
                  <a:pt x="9" y="108"/>
                  <a:pt x="18" y="117"/>
                </a:cubicBezTo>
                <a:cubicBezTo>
                  <a:pt x="27" y="117"/>
                  <a:pt x="45" y="117"/>
                  <a:pt x="45" y="108"/>
                </a:cubicBezTo>
                <a:cubicBezTo>
                  <a:pt x="63" y="63"/>
                  <a:pt x="63" y="63"/>
                  <a:pt x="63" y="63"/>
                </a:cubicBezTo>
                <a:lnTo>
                  <a:pt x="117" y="108"/>
                </a:lnTo>
                <a:close/>
                <a:moveTo>
                  <a:pt x="45" y="45"/>
                </a:moveTo>
                <a:lnTo>
                  <a:pt x="45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463">
            <a:extLst>
              <a:ext uri="{FF2B5EF4-FFF2-40B4-BE49-F238E27FC236}">
                <a16:creationId xmlns:a16="http://schemas.microsoft.com/office/drawing/2014/main" id="{1BEB637F-2009-B143-93FB-A8476CEAA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3569" y="4860986"/>
            <a:ext cx="213316" cy="140697"/>
          </a:xfrm>
          <a:custGeom>
            <a:avLst/>
            <a:gdLst>
              <a:gd name="T0" fmla="*/ 117 w 209"/>
              <a:gd name="T1" fmla="*/ 136 h 137"/>
              <a:gd name="T2" fmla="*/ 117 w 209"/>
              <a:gd name="T3" fmla="*/ 136 h 137"/>
              <a:gd name="T4" fmla="*/ 127 w 209"/>
              <a:gd name="T5" fmla="*/ 136 h 137"/>
              <a:gd name="T6" fmla="*/ 154 w 209"/>
              <a:gd name="T7" fmla="*/ 127 h 137"/>
              <a:gd name="T8" fmla="*/ 208 w 209"/>
              <a:gd name="T9" fmla="*/ 63 h 137"/>
              <a:gd name="T10" fmla="*/ 145 w 209"/>
              <a:gd name="T11" fmla="*/ 9 h 137"/>
              <a:gd name="T12" fmla="*/ 117 w 209"/>
              <a:gd name="T13" fmla="*/ 36 h 137"/>
              <a:gd name="T14" fmla="*/ 145 w 209"/>
              <a:gd name="T15" fmla="*/ 63 h 137"/>
              <a:gd name="T16" fmla="*/ 117 w 209"/>
              <a:gd name="T17" fmla="*/ 91 h 137"/>
              <a:gd name="T18" fmla="*/ 45 w 209"/>
              <a:gd name="T19" fmla="*/ 9 h 137"/>
              <a:gd name="T20" fmla="*/ 18 w 209"/>
              <a:gd name="T21" fmla="*/ 9 h 137"/>
              <a:gd name="T22" fmla="*/ 9 w 209"/>
              <a:gd name="T23" fmla="*/ 36 h 137"/>
              <a:gd name="T24" fmla="*/ 90 w 209"/>
              <a:gd name="T25" fmla="*/ 127 h 137"/>
              <a:gd name="T26" fmla="*/ 117 w 209"/>
              <a:gd name="T27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9" h="137">
                <a:moveTo>
                  <a:pt x="117" y="136"/>
                </a:moveTo>
                <a:lnTo>
                  <a:pt x="117" y="136"/>
                </a:lnTo>
                <a:cubicBezTo>
                  <a:pt x="127" y="136"/>
                  <a:pt x="127" y="136"/>
                  <a:pt x="127" y="136"/>
                </a:cubicBezTo>
                <a:cubicBezTo>
                  <a:pt x="136" y="136"/>
                  <a:pt x="145" y="136"/>
                  <a:pt x="154" y="127"/>
                </a:cubicBezTo>
                <a:cubicBezTo>
                  <a:pt x="208" y="63"/>
                  <a:pt x="208" y="63"/>
                  <a:pt x="208" y="63"/>
                </a:cubicBezTo>
                <a:cubicBezTo>
                  <a:pt x="145" y="9"/>
                  <a:pt x="145" y="9"/>
                  <a:pt x="145" y="9"/>
                </a:cubicBezTo>
                <a:cubicBezTo>
                  <a:pt x="117" y="36"/>
                  <a:pt x="117" y="36"/>
                  <a:pt x="117" y="36"/>
                </a:cubicBezTo>
                <a:cubicBezTo>
                  <a:pt x="145" y="63"/>
                  <a:pt x="145" y="63"/>
                  <a:pt x="145" y="63"/>
                </a:cubicBezTo>
                <a:cubicBezTo>
                  <a:pt x="117" y="91"/>
                  <a:pt x="117" y="91"/>
                  <a:pt x="117" y="91"/>
                </a:cubicBezTo>
                <a:cubicBezTo>
                  <a:pt x="45" y="9"/>
                  <a:pt x="45" y="9"/>
                  <a:pt x="45" y="9"/>
                </a:cubicBezTo>
                <a:cubicBezTo>
                  <a:pt x="36" y="0"/>
                  <a:pt x="27" y="0"/>
                  <a:pt x="18" y="9"/>
                </a:cubicBezTo>
                <a:cubicBezTo>
                  <a:pt x="9" y="18"/>
                  <a:pt x="0" y="27"/>
                  <a:pt x="9" y="36"/>
                </a:cubicBezTo>
                <a:cubicBezTo>
                  <a:pt x="90" y="127"/>
                  <a:pt x="90" y="127"/>
                  <a:pt x="90" y="127"/>
                </a:cubicBezTo>
                <a:cubicBezTo>
                  <a:pt x="99" y="136"/>
                  <a:pt x="108" y="136"/>
                  <a:pt x="117" y="1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464">
            <a:extLst>
              <a:ext uri="{FF2B5EF4-FFF2-40B4-BE49-F238E27FC236}">
                <a16:creationId xmlns:a16="http://schemas.microsoft.com/office/drawing/2014/main" id="{3C6E8CB2-5878-B747-A821-AE5F527AA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195" y="5065224"/>
            <a:ext cx="104391" cy="36309"/>
          </a:xfrm>
          <a:custGeom>
            <a:avLst/>
            <a:gdLst>
              <a:gd name="T0" fmla="*/ 0 w 101"/>
              <a:gd name="T1" fmla="*/ 18 h 37"/>
              <a:gd name="T2" fmla="*/ 0 w 101"/>
              <a:gd name="T3" fmla="*/ 18 h 37"/>
              <a:gd name="T4" fmla="*/ 0 w 101"/>
              <a:gd name="T5" fmla="*/ 18 h 37"/>
              <a:gd name="T6" fmla="*/ 9 w 101"/>
              <a:gd name="T7" fmla="*/ 0 h 37"/>
              <a:gd name="T8" fmla="*/ 81 w 101"/>
              <a:gd name="T9" fmla="*/ 0 h 37"/>
              <a:gd name="T10" fmla="*/ 100 w 101"/>
              <a:gd name="T11" fmla="*/ 18 h 37"/>
              <a:gd name="T12" fmla="*/ 81 w 101"/>
              <a:gd name="T13" fmla="*/ 36 h 37"/>
              <a:gd name="T14" fmla="*/ 9 w 101"/>
              <a:gd name="T15" fmla="*/ 36 h 37"/>
              <a:gd name="T16" fmla="*/ 0 w 101"/>
              <a:gd name="T17" fmla="*/ 1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" h="37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0" y="0"/>
                  <a:pt x="9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0" y="0"/>
                  <a:pt x="100" y="9"/>
                  <a:pt x="100" y="18"/>
                </a:cubicBezTo>
                <a:cubicBezTo>
                  <a:pt x="100" y="27"/>
                  <a:pt x="90" y="36"/>
                  <a:pt x="81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0" y="36"/>
                  <a:pt x="0" y="27"/>
                  <a:pt x="0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465">
            <a:extLst>
              <a:ext uri="{FF2B5EF4-FFF2-40B4-BE49-F238E27FC236}">
                <a16:creationId xmlns:a16="http://schemas.microsoft.com/office/drawing/2014/main" id="{086BE4AE-69DD-6148-B3FA-B33FF8039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2421" y="5074302"/>
            <a:ext cx="27232" cy="272320"/>
          </a:xfrm>
          <a:custGeom>
            <a:avLst/>
            <a:gdLst>
              <a:gd name="T0" fmla="*/ 27 w 28"/>
              <a:gd name="T1" fmla="*/ 262 h 263"/>
              <a:gd name="T2" fmla="*/ 27 w 28"/>
              <a:gd name="T3" fmla="*/ 262 h 263"/>
              <a:gd name="T4" fmla="*/ 0 w 28"/>
              <a:gd name="T5" fmla="*/ 262 h 263"/>
              <a:gd name="T6" fmla="*/ 0 w 28"/>
              <a:gd name="T7" fmla="*/ 18 h 263"/>
              <a:gd name="T8" fmla="*/ 18 w 28"/>
              <a:gd name="T9" fmla="*/ 0 h 263"/>
              <a:gd name="T10" fmla="*/ 27 w 28"/>
              <a:gd name="T11" fmla="*/ 18 h 263"/>
              <a:gd name="T12" fmla="*/ 27 w 28"/>
              <a:gd name="T13" fmla="*/ 262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263">
                <a:moveTo>
                  <a:pt x="27" y="262"/>
                </a:moveTo>
                <a:lnTo>
                  <a:pt x="27" y="262"/>
                </a:lnTo>
                <a:cubicBezTo>
                  <a:pt x="0" y="262"/>
                  <a:pt x="0" y="262"/>
                  <a:pt x="0" y="26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9"/>
                  <a:pt x="27" y="18"/>
                </a:cubicBezTo>
                <a:lnTo>
                  <a:pt x="27" y="2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466">
            <a:extLst>
              <a:ext uri="{FF2B5EF4-FFF2-40B4-BE49-F238E27FC236}">
                <a16:creationId xmlns:a16="http://schemas.microsoft.com/office/drawing/2014/main" id="{99035F47-6A1D-CD48-9BDE-1C9E66E99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1091" y="4779290"/>
            <a:ext cx="186087" cy="213316"/>
          </a:xfrm>
          <a:custGeom>
            <a:avLst/>
            <a:gdLst>
              <a:gd name="T0" fmla="*/ 9 w 182"/>
              <a:gd name="T1" fmla="*/ 199 h 209"/>
              <a:gd name="T2" fmla="*/ 9 w 182"/>
              <a:gd name="T3" fmla="*/ 199 h 209"/>
              <a:gd name="T4" fmla="*/ 9 w 182"/>
              <a:gd name="T5" fmla="*/ 199 h 209"/>
              <a:gd name="T6" fmla="*/ 9 w 182"/>
              <a:gd name="T7" fmla="*/ 181 h 209"/>
              <a:gd name="T8" fmla="*/ 154 w 182"/>
              <a:gd name="T9" fmla="*/ 9 h 209"/>
              <a:gd name="T10" fmla="*/ 172 w 182"/>
              <a:gd name="T11" fmla="*/ 9 h 209"/>
              <a:gd name="T12" fmla="*/ 172 w 182"/>
              <a:gd name="T13" fmla="*/ 36 h 209"/>
              <a:gd name="T14" fmla="*/ 27 w 182"/>
              <a:gd name="T15" fmla="*/ 199 h 209"/>
              <a:gd name="T16" fmla="*/ 9 w 182"/>
              <a:gd name="T17" fmla="*/ 199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209">
                <a:moveTo>
                  <a:pt x="9" y="199"/>
                </a:moveTo>
                <a:lnTo>
                  <a:pt x="9" y="199"/>
                </a:lnTo>
                <a:lnTo>
                  <a:pt x="9" y="199"/>
                </a:lnTo>
                <a:cubicBezTo>
                  <a:pt x="0" y="199"/>
                  <a:pt x="0" y="181"/>
                  <a:pt x="9" y="181"/>
                </a:cubicBezTo>
                <a:cubicBezTo>
                  <a:pt x="154" y="9"/>
                  <a:pt x="154" y="9"/>
                  <a:pt x="154" y="9"/>
                </a:cubicBezTo>
                <a:cubicBezTo>
                  <a:pt x="154" y="9"/>
                  <a:pt x="163" y="0"/>
                  <a:pt x="172" y="9"/>
                </a:cubicBezTo>
                <a:cubicBezTo>
                  <a:pt x="181" y="18"/>
                  <a:pt x="181" y="27"/>
                  <a:pt x="172" y="36"/>
                </a:cubicBezTo>
                <a:cubicBezTo>
                  <a:pt x="27" y="199"/>
                  <a:pt x="27" y="199"/>
                  <a:pt x="27" y="199"/>
                </a:cubicBezTo>
                <a:cubicBezTo>
                  <a:pt x="27" y="208"/>
                  <a:pt x="18" y="208"/>
                  <a:pt x="9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467">
            <a:extLst>
              <a:ext uri="{FF2B5EF4-FFF2-40B4-BE49-F238E27FC236}">
                <a16:creationId xmlns:a16="http://schemas.microsoft.com/office/drawing/2014/main" id="{0FF5F937-2CC3-0046-BDAE-096067EEF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5482" y="4897295"/>
            <a:ext cx="113465" cy="113465"/>
          </a:xfrm>
          <a:custGeom>
            <a:avLst/>
            <a:gdLst>
              <a:gd name="T0" fmla="*/ 54 w 109"/>
              <a:gd name="T1" fmla="*/ 109 h 110"/>
              <a:gd name="T2" fmla="*/ 54 w 109"/>
              <a:gd name="T3" fmla="*/ 109 h 110"/>
              <a:gd name="T4" fmla="*/ 0 w 109"/>
              <a:gd name="T5" fmla="*/ 55 h 110"/>
              <a:gd name="T6" fmla="*/ 54 w 109"/>
              <a:gd name="T7" fmla="*/ 0 h 110"/>
              <a:gd name="T8" fmla="*/ 108 w 109"/>
              <a:gd name="T9" fmla="*/ 55 h 110"/>
              <a:gd name="T10" fmla="*/ 54 w 109"/>
              <a:gd name="T11" fmla="*/ 109 h 110"/>
              <a:gd name="T12" fmla="*/ 54 w 109"/>
              <a:gd name="T13" fmla="*/ 36 h 110"/>
              <a:gd name="T14" fmla="*/ 54 w 109"/>
              <a:gd name="T15" fmla="*/ 36 h 110"/>
              <a:gd name="T16" fmla="*/ 27 w 109"/>
              <a:gd name="T17" fmla="*/ 55 h 110"/>
              <a:gd name="T18" fmla="*/ 54 w 109"/>
              <a:gd name="T19" fmla="*/ 72 h 110"/>
              <a:gd name="T20" fmla="*/ 72 w 109"/>
              <a:gd name="T21" fmla="*/ 55 h 110"/>
              <a:gd name="T22" fmla="*/ 54 w 109"/>
              <a:gd name="T23" fmla="*/ 36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" h="110">
                <a:moveTo>
                  <a:pt x="54" y="109"/>
                </a:moveTo>
                <a:lnTo>
                  <a:pt x="54" y="109"/>
                </a:lnTo>
                <a:cubicBezTo>
                  <a:pt x="18" y="109"/>
                  <a:pt x="0" y="82"/>
                  <a:pt x="0" y="55"/>
                </a:cubicBezTo>
                <a:cubicBezTo>
                  <a:pt x="0" y="27"/>
                  <a:pt x="18" y="0"/>
                  <a:pt x="54" y="0"/>
                </a:cubicBezTo>
                <a:cubicBezTo>
                  <a:pt x="81" y="0"/>
                  <a:pt x="108" y="27"/>
                  <a:pt x="108" y="55"/>
                </a:cubicBezTo>
                <a:cubicBezTo>
                  <a:pt x="108" y="82"/>
                  <a:pt x="81" y="109"/>
                  <a:pt x="54" y="109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36" y="36"/>
                  <a:pt x="27" y="46"/>
                  <a:pt x="27" y="55"/>
                </a:cubicBezTo>
                <a:cubicBezTo>
                  <a:pt x="27" y="64"/>
                  <a:pt x="36" y="72"/>
                  <a:pt x="54" y="72"/>
                </a:cubicBezTo>
                <a:cubicBezTo>
                  <a:pt x="63" y="72"/>
                  <a:pt x="72" y="64"/>
                  <a:pt x="72" y="55"/>
                </a:cubicBezTo>
                <a:cubicBezTo>
                  <a:pt x="72" y="46"/>
                  <a:pt x="63" y="36"/>
                  <a:pt x="54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468">
            <a:extLst>
              <a:ext uri="{FF2B5EF4-FFF2-40B4-BE49-F238E27FC236}">
                <a16:creationId xmlns:a16="http://schemas.microsoft.com/office/drawing/2014/main" id="{A9BD7290-70F0-0643-91F3-6F0206C6F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4782" y="4756595"/>
            <a:ext cx="113468" cy="122546"/>
          </a:xfrm>
          <a:custGeom>
            <a:avLst/>
            <a:gdLst>
              <a:gd name="T0" fmla="*/ 54 w 109"/>
              <a:gd name="T1" fmla="*/ 117 h 118"/>
              <a:gd name="T2" fmla="*/ 54 w 109"/>
              <a:gd name="T3" fmla="*/ 117 h 118"/>
              <a:gd name="T4" fmla="*/ 0 w 109"/>
              <a:gd name="T5" fmla="*/ 54 h 118"/>
              <a:gd name="T6" fmla="*/ 54 w 109"/>
              <a:gd name="T7" fmla="*/ 0 h 118"/>
              <a:gd name="T8" fmla="*/ 108 w 109"/>
              <a:gd name="T9" fmla="*/ 54 h 118"/>
              <a:gd name="T10" fmla="*/ 54 w 109"/>
              <a:gd name="T11" fmla="*/ 117 h 118"/>
              <a:gd name="T12" fmla="*/ 54 w 109"/>
              <a:gd name="T13" fmla="*/ 36 h 118"/>
              <a:gd name="T14" fmla="*/ 54 w 109"/>
              <a:gd name="T15" fmla="*/ 36 h 118"/>
              <a:gd name="T16" fmla="*/ 36 w 109"/>
              <a:gd name="T17" fmla="*/ 54 h 118"/>
              <a:gd name="T18" fmla="*/ 54 w 109"/>
              <a:gd name="T19" fmla="*/ 81 h 118"/>
              <a:gd name="T20" fmla="*/ 81 w 109"/>
              <a:gd name="T21" fmla="*/ 54 h 118"/>
              <a:gd name="T22" fmla="*/ 54 w 109"/>
              <a:gd name="T23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" h="118">
                <a:moveTo>
                  <a:pt x="54" y="117"/>
                </a:moveTo>
                <a:lnTo>
                  <a:pt x="54" y="117"/>
                </a:lnTo>
                <a:cubicBezTo>
                  <a:pt x="27" y="117"/>
                  <a:pt x="0" y="90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90" y="0"/>
                  <a:pt x="108" y="27"/>
                  <a:pt x="108" y="54"/>
                </a:cubicBezTo>
                <a:cubicBezTo>
                  <a:pt x="108" y="90"/>
                  <a:pt x="90" y="117"/>
                  <a:pt x="54" y="117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5" y="36"/>
                  <a:pt x="36" y="45"/>
                  <a:pt x="36" y="54"/>
                </a:cubicBezTo>
                <a:cubicBezTo>
                  <a:pt x="36" y="72"/>
                  <a:pt x="45" y="81"/>
                  <a:pt x="54" y="81"/>
                </a:cubicBezTo>
                <a:cubicBezTo>
                  <a:pt x="72" y="81"/>
                  <a:pt x="81" y="72"/>
                  <a:pt x="81" y="54"/>
                </a:cubicBezTo>
                <a:cubicBezTo>
                  <a:pt x="81" y="45"/>
                  <a:pt x="72" y="36"/>
                  <a:pt x="54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469">
            <a:extLst>
              <a:ext uri="{FF2B5EF4-FFF2-40B4-BE49-F238E27FC236}">
                <a16:creationId xmlns:a16="http://schemas.microsoft.com/office/drawing/2014/main" id="{0A6A0A80-5E02-F04C-AB45-879A8343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2163" y="4729363"/>
            <a:ext cx="27232" cy="36309"/>
          </a:xfrm>
          <a:custGeom>
            <a:avLst/>
            <a:gdLst>
              <a:gd name="T0" fmla="*/ 27 w 28"/>
              <a:gd name="T1" fmla="*/ 36 h 37"/>
              <a:gd name="T2" fmla="*/ 0 w 28"/>
              <a:gd name="T3" fmla="*/ 36 h 37"/>
              <a:gd name="T4" fmla="*/ 0 w 28"/>
              <a:gd name="T5" fmla="*/ 0 h 37"/>
              <a:gd name="T6" fmla="*/ 27 w 28"/>
              <a:gd name="T7" fmla="*/ 0 h 37"/>
              <a:gd name="T8" fmla="*/ 27 w 28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37">
                <a:moveTo>
                  <a:pt x="27" y="36"/>
                </a:moveTo>
                <a:lnTo>
                  <a:pt x="0" y="36"/>
                </a:lnTo>
                <a:lnTo>
                  <a:pt x="0" y="0"/>
                </a:lnTo>
                <a:lnTo>
                  <a:pt x="27" y="0"/>
                </a:lnTo>
                <a:lnTo>
                  <a:pt x="27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470">
            <a:extLst>
              <a:ext uri="{FF2B5EF4-FFF2-40B4-BE49-F238E27FC236}">
                <a16:creationId xmlns:a16="http://schemas.microsoft.com/office/drawing/2014/main" id="{9D1EA5C2-BFCC-0544-81B3-D37CBBAE5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2163" y="4797444"/>
            <a:ext cx="27232" cy="77156"/>
          </a:xfrm>
          <a:custGeom>
            <a:avLst/>
            <a:gdLst>
              <a:gd name="T0" fmla="*/ 27 w 28"/>
              <a:gd name="T1" fmla="*/ 72 h 73"/>
              <a:gd name="T2" fmla="*/ 0 w 28"/>
              <a:gd name="T3" fmla="*/ 72 h 73"/>
              <a:gd name="T4" fmla="*/ 0 w 28"/>
              <a:gd name="T5" fmla="*/ 0 h 73"/>
              <a:gd name="T6" fmla="*/ 27 w 28"/>
              <a:gd name="T7" fmla="*/ 0 h 73"/>
              <a:gd name="T8" fmla="*/ 27 w 28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73">
                <a:moveTo>
                  <a:pt x="27" y="72"/>
                </a:moveTo>
                <a:lnTo>
                  <a:pt x="0" y="72"/>
                </a:lnTo>
                <a:lnTo>
                  <a:pt x="0" y="0"/>
                </a:lnTo>
                <a:lnTo>
                  <a:pt x="27" y="0"/>
                </a:lnTo>
                <a:lnTo>
                  <a:pt x="27" y="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71">
            <a:extLst>
              <a:ext uri="{FF2B5EF4-FFF2-40B4-BE49-F238E27FC236}">
                <a16:creationId xmlns:a16="http://schemas.microsoft.com/office/drawing/2014/main" id="{16C854A9-241F-B440-9E3C-0AF8C7F10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2163" y="4897295"/>
            <a:ext cx="27232" cy="77156"/>
          </a:xfrm>
          <a:custGeom>
            <a:avLst/>
            <a:gdLst>
              <a:gd name="T0" fmla="*/ 27 w 28"/>
              <a:gd name="T1" fmla="*/ 72 h 73"/>
              <a:gd name="T2" fmla="*/ 0 w 28"/>
              <a:gd name="T3" fmla="*/ 72 h 73"/>
              <a:gd name="T4" fmla="*/ 0 w 28"/>
              <a:gd name="T5" fmla="*/ 0 h 73"/>
              <a:gd name="T6" fmla="*/ 27 w 28"/>
              <a:gd name="T7" fmla="*/ 0 h 73"/>
              <a:gd name="T8" fmla="*/ 27 w 28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73">
                <a:moveTo>
                  <a:pt x="27" y="72"/>
                </a:moveTo>
                <a:lnTo>
                  <a:pt x="0" y="72"/>
                </a:lnTo>
                <a:lnTo>
                  <a:pt x="0" y="0"/>
                </a:lnTo>
                <a:lnTo>
                  <a:pt x="27" y="0"/>
                </a:lnTo>
                <a:lnTo>
                  <a:pt x="27" y="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72">
            <a:extLst>
              <a:ext uri="{FF2B5EF4-FFF2-40B4-BE49-F238E27FC236}">
                <a16:creationId xmlns:a16="http://schemas.microsoft.com/office/drawing/2014/main" id="{7BC5192B-B32A-8E4C-BFEE-223B010E4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2163" y="5001683"/>
            <a:ext cx="27232" cy="45387"/>
          </a:xfrm>
          <a:custGeom>
            <a:avLst/>
            <a:gdLst>
              <a:gd name="T0" fmla="*/ 27 w 28"/>
              <a:gd name="T1" fmla="*/ 45 h 46"/>
              <a:gd name="T2" fmla="*/ 0 w 28"/>
              <a:gd name="T3" fmla="*/ 45 h 46"/>
              <a:gd name="T4" fmla="*/ 0 w 28"/>
              <a:gd name="T5" fmla="*/ 0 h 46"/>
              <a:gd name="T6" fmla="*/ 27 w 28"/>
              <a:gd name="T7" fmla="*/ 0 h 46"/>
              <a:gd name="T8" fmla="*/ 27 w 28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46">
                <a:moveTo>
                  <a:pt x="27" y="45"/>
                </a:moveTo>
                <a:lnTo>
                  <a:pt x="0" y="45"/>
                </a:lnTo>
                <a:lnTo>
                  <a:pt x="0" y="0"/>
                </a:lnTo>
                <a:lnTo>
                  <a:pt x="27" y="0"/>
                </a:lnTo>
                <a:lnTo>
                  <a:pt x="27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73">
            <a:extLst>
              <a:ext uri="{FF2B5EF4-FFF2-40B4-BE49-F238E27FC236}">
                <a16:creationId xmlns:a16="http://schemas.microsoft.com/office/drawing/2014/main" id="{E01593E8-1F0B-1846-9EF0-641C42695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4234" y="4674899"/>
            <a:ext cx="576410" cy="422098"/>
          </a:xfrm>
          <a:custGeom>
            <a:avLst/>
            <a:gdLst>
              <a:gd name="T0" fmla="*/ 497 w 561"/>
              <a:gd name="T1" fmla="*/ 407 h 408"/>
              <a:gd name="T2" fmla="*/ 497 w 561"/>
              <a:gd name="T3" fmla="*/ 407 h 408"/>
              <a:gd name="T4" fmla="*/ 27 w 561"/>
              <a:gd name="T5" fmla="*/ 407 h 408"/>
              <a:gd name="T6" fmla="*/ 0 w 561"/>
              <a:gd name="T7" fmla="*/ 389 h 408"/>
              <a:gd name="T8" fmla="*/ 0 w 561"/>
              <a:gd name="T9" fmla="*/ 299 h 408"/>
              <a:gd name="T10" fmla="*/ 27 w 561"/>
              <a:gd name="T11" fmla="*/ 272 h 408"/>
              <a:gd name="T12" fmla="*/ 81 w 561"/>
              <a:gd name="T13" fmla="*/ 199 h 408"/>
              <a:gd name="T14" fmla="*/ 27 w 561"/>
              <a:gd name="T15" fmla="*/ 136 h 408"/>
              <a:gd name="T16" fmla="*/ 0 w 561"/>
              <a:gd name="T17" fmla="*/ 109 h 408"/>
              <a:gd name="T18" fmla="*/ 0 w 561"/>
              <a:gd name="T19" fmla="*/ 18 h 408"/>
              <a:gd name="T20" fmla="*/ 27 w 561"/>
              <a:gd name="T21" fmla="*/ 0 h 408"/>
              <a:gd name="T22" fmla="*/ 497 w 561"/>
              <a:gd name="T23" fmla="*/ 0 h 408"/>
              <a:gd name="T24" fmla="*/ 560 w 561"/>
              <a:gd name="T25" fmla="*/ 64 h 408"/>
              <a:gd name="T26" fmla="*/ 560 w 561"/>
              <a:gd name="T27" fmla="*/ 344 h 408"/>
              <a:gd name="T28" fmla="*/ 497 w 561"/>
              <a:gd name="T29" fmla="*/ 407 h 408"/>
              <a:gd name="T30" fmla="*/ 45 w 561"/>
              <a:gd name="T31" fmla="*/ 362 h 408"/>
              <a:gd name="T32" fmla="*/ 45 w 561"/>
              <a:gd name="T33" fmla="*/ 362 h 408"/>
              <a:gd name="T34" fmla="*/ 497 w 561"/>
              <a:gd name="T35" fmla="*/ 362 h 408"/>
              <a:gd name="T36" fmla="*/ 515 w 561"/>
              <a:gd name="T37" fmla="*/ 344 h 408"/>
              <a:gd name="T38" fmla="*/ 515 w 561"/>
              <a:gd name="T39" fmla="*/ 64 h 408"/>
              <a:gd name="T40" fmla="*/ 497 w 561"/>
              <a:gd name="T41" fmla="*/ 46 h 408"/>
              <a:gd name="T42" fmla="*/ 45 w 561"/>
              <a:gd name="T43" fmla="*/ 46 h 408"/>
              <a:gd name="T44" fmla="*/ 45 w 561"/>
              <a:gd name="T45" fmla="*/ 91 h 408"/>
              <a:gd name="T46" fmla="*/ 126 w 561"/>
              <a:gd name="T47" fmla="*/ 199 h 408"/>
              <a:gd name="T48" fmla="*/ 45 w 561"/>
              <a:gd name="T49" fmla="*/ 317 h 408"/>
              <a:gd name="T50" fmla="*/ 45 w 561"/>
              <a:gd name="T51" fmla="*/ 362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61" h="408">
                <a:moveTo>
                  <a:pt x="497" y="407"/>
                </a:moveTo>
                <a:lnTo>
                  <a:pt x="497" y="407"/>
                </a:lnTo>
                <a:cubicBezTo>
                  <a:pt x="27" y="407"/>
                  <a:pt x="27" y="407"/>
                  <a:pt x="27" y="407"/>
                </a:cubicBezTo>
                <a:cubicBezTo>
                  <a:pt x="9" y="407"/>
                  <a:pt x="0" y="398"/>
                  <a:pt x="0" y="389"/>
                </a:cubicBezTo>
                <a:cubicBezTo>
                  <a:pt x="0" y="299"/>
                  <a:pt x="0" y="299"/>
                  <a:pt x="0" y="299"/>
                </a:cubicBezTo>
                <a:cubicBezTo>
                  <a:pt x="0" y="281"/>
                  <a:pt x="9" y="272"/>
                  <a:pt x="27" y="272"/>
                </a:cubicBezTo>
                <a:cubicBezTo>
                  <a:pt x="54" y="272"/>
                  <a:pt x="81" y="235"/>
                  <a:pt x="81" y="199"/>
                </a:cubicBezTo>
                <a:cubicBezTo>
                  <a:pt x="81" y="172"/>
                  <a:pt x="54" y="136"/>
                  <a:pt x="27" y="136"/>
                </a:cubicBezTo>
                <a:cubicBezTo>
                  <a:pt x="9" y="136"/>
                  <a:pt x="0" y="127"/>
                  <a:pt x="0" y="10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497" y="0"/>
                  <a:pt x="497" y="0"/>
                  <a:pt x="497" y="0"/>
                </a:cubicBezTo>
                <a:cubicBezTo>
                  <a:pt x="533" y="0"/>
                  <a:pt x="560" y="27"/>
                  <a:pt x="560" y="64"/>
                </a:cubicBezTo>
                <a:cubicBezTo>
                  <a:pt x="560" y="344"/>
                  <a:pt x="560" y="344"/>
                  <a:pt x="560" y="344"/>
                </a:cubicBezTo>
                <a:cubicBezTo>
                  <a:pt x="560" y="380"/>
                  <a:pt x="533" y="407"/>
                  <a:pt x="497" y="407"/>
                </a:cubicBezTo>
                <a:close/>
                <a:moveTo>
                  <a:pt x="45" y="362"/>
                </a:moveTo>
                <a:lnTo>
                  <a:pt x="45" y="362"/>
                </a:lnTo>
                <a:cubicBezTo>
                  <a:pt x="497" y="362"/>
                  <a:pt x="497" y="362"/>
                  <a:pt x="497" y="362"/>
                </a:cubicBezTo>
                <a:cubicBezTo>
                  <a:pt x="506" y="362"/>
                  <a:pt x="515" y="353"/>
                  <a:pt x="515" y="344"/>
                </a:cubicBezTo>
                <a:cubicBezTo>
                  <a:pt x="515" y="64"/>
                  <a:pt x="515" y="64"/>
                  <a:pt x="515" y="64"/>
                </a:cubicBezTo>
                <a:cubicBezTo>
                  <a:pt x="515" y="55"/>
                  <a:pt x="506" y="46"/>
                  <a:pt x="497" y="46"/>
                </a:cubicBezTo>
                <a:cubicBezTo>
                  <a:pt x="45" y="46"/>
                  <a:pt x="45" y="46"/>
                  <a:pt x="45" y="46"/>
                </a:cubicBezTo>
                <a:cubicBezTo>
                  <a:pt x="45" y="91"/>
                  <a:pt x="45" y="91"/>
                  <a:pt x="45" y="91"/>
                </a:cubicBezTo>
                <a:cubicBezTo>
                  <a:pt x="90" y="109"/>
                  <a:pt x="126" y="154"/>
                  <a:pt x="126" y="199"/>
                </a:cubicBezTo>
                <a:cubicBezTo>
                  <a:pt x="126" y="253"/>
                  <a:pt x="90" y="299"/>
                  <a:pt x="45" y="317"/>
                </a:cubicBezTo>
                <a:lnTo>
                  <a:pt x="45" y="3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503">
            <a:extLst>
              <a:ext uri="{FF2B5EF4-FFF2-40B4-BE49-F238E27FC236}">
                <a16:creationId xmlns:a16="http://schemas.microsoft.com/office/drawing/2014/main" id="{D797BA20-F2B3-454F-9ED7-957647645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3640" y="7385702"/>
            <a:ext cx="186084" cy="213316"/>
          </a:xfrm>
          <a:custGeom>
            <a:avLst/>
            <a:gdLst>
              <a:gd name="T0" fmla="*/ 9 w 182"/>
              <a:gd name="T1" fmla="*/ 199 h 209"/>
              <a:gd name="T2" fmla="*/ 9 w 182"/>
              <a:gd name="T3" fmla="*/ 199 h 209"/>
              <a:gd name="T4" fmla="*/ 9 w 182"/>
              <a:gd name="T5" fmla="*/ 199 h 209"/>
              <a:gd name="T6" fmla="*/ 0 w 182"/>
              <a:gd name="T7" fmla="*/ 181 h 209"/>
              <a:gd name="T8" fmla="*/ 144 w 182"/>
              <a:gd name="T9" fmla="*/ 9 h 209"/>
              <a:gd name="T10" fmla="*/ 172 w 182"/>
              <a:gd name="T11" fmla="*/ 9 h 209"/>
              <a:gd name="T12" fmla="*/ 172 w 182"/>
              <a:gd name="T13" fmla="*/ 36 h 209"/>
              <a:gd name="T14" fmla="*/ 27 w 182"/>
              <a:gd name="T15" fmla="*/ 199 h 209"/>
              <a:gd name="T16" fmla="*/ 9 w 182"/>
              <a:gd name="T17" fmla="*/ 199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209">
                <a:moveTo>
                  <a:pt x="9" y="199"/>
                </a:moveTo>
                <a:lnTo>
                  <a:pt x="9" y="199"/>
                </a:lnTo>
                <a:lnTo>
                  <a:pt x="9" y="199"/>
                </a:lnTo>
                <a:cubicBezTo>
                  <a:pt x="0" y="190"/>
                  <a:pt x="0" y="181"/>
                  <a:pt x="0" y="181"/>
                </a:cubicBezTo>
                <a:cubicBezTo>
                  <a:pt x="144" y="9"/>
                  <a:pt x="144" y="9"/>
                  <a:pt x="144" y="9"/>
                </a:cubicBezTo>
                <a:cubicBezTo>
                  <a:pt x="153" y="0"/>
                  <a:pt x="162" y="0"/>
                  <a:pt x="172" y="9"/>
                </a:cubicBezTo>
                <a:cubicBezTo>
                  <a:pt x="181" y="18"/>
                  <a:pt x="181" y="27"/>
                  <a:pt x="172" y="36"/>
                </a:cubicBezTo>
                <a:cubicBezTo>
                  <a:pt x="27" y="199"/>
                  <a:pt x="27" y="199"/>
                  <a:pt x="27" y="199"/>
                </a:cubicBezTo>
                <a:cubicBezTo>
                  <a:pt x="27" y="208"/>
                  <a:pt x="9" y="208"/>
                  <a:pt x="9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504">
            <a:extLst>
              <a:ext uri="{FF2B5EF4-FFF2-40B4-BE49-F238E27FC236}">
                <a16:creationId xmlns:a16="http://schemas.microsoft.com/office/drawing/2014/main" id="{3CD583C6-A3B6-CD47-9ACC-009D98E91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8950" y="7508244"/>
            <a:ext cx="122546" cy="113468"/>
          </a:xfrm>
          <a:custGeom>
            <a:avLst/>
            <a:gdLst>
              <a:gd name="T0" fmla="*/ 54 w 119"/>
              <a:gd name="T1" fmla="*/ 108 h 109"/>
              <a:gd name="T2" fmla="*/ 54 w 119"/>
              <a:gd name="T3" fmla="*/ 108 h 109"/>
              <a:gd name="T4" fmla="*/ 0 w 119"/>
              <a:gd name="T5" fmla="*/ 54 h 109"/>
              <a:gd name="T6" fmla="*/ 54 w 119"/>
              <a:gd name="T7" fmla="*/ 0 h 109"/>
              <a:gd name="T8" fmla="*/ 118 w 119"/>
              <a:gd name="T9" fmla="*/ 54 h 109"/>
              <a:gd name="T10" fmla="*/ 54 w 119"/>
              <a:gd name="T11" fmla="*/ 108 h 109"/>
              <a:gd name="T12" fmla="*/ 54 w 119"/>
              <a:gd name="T13" fmla="*/ 27 h 109"/>
              <a:gd name="T14" fmla="*/ 54 w 119"/>
              <a:gd name="T15" fmla="*/ 27 h 109"/>
              <a:gd name="T16" fmla="*/ 36 w 119"/>
              <a:gd name="T17" fmla="*/ 54 h 109"/>
              <a:gd name="T18" fmla="*/ 54 w 119"/>
              <a:gd name="T19" fmla="*/ 72 h 109"/>
              <a:gd name="T20" fmla="*/ 82 w 119"/>
              <a:gd name="T21" fmla="*/ 54 h 109"/>
              <a:gd name="T22" fmla="*/ 54 w 119"/>
              <a:gd name="T23" fmla="*/ 27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9" h="109">
                <a:moveTo>
                  <a:pt x="54" y="108"/>
                </a:moveTo>
                <a:lnTo>
                  <a:pt x="54" y="108"/>
                </a:lnTo>
                <a:cubicBezTo>
                  <a:pt x="27" y="108"/>
                  <a:pt x="0" y="81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91" y="0"/>
                  <a:pt x="118" y="27"/>
                  <a:pt x="118" y="54"/>
                </a:cubicBezTo>
                <a:cubicBezTo>
                  <a:pt x="118" y="81"/>
                  <a:pt x="91" y="108"/>
                  <a:pt x="54" y="108"/>
                </a:cubicBezTo>
                <a:close/>
                <a:moveTo>
                  <a:pt x="54" y="27"/>
                </a:moveTo>
                <a:lnTo>
                  <a:pt x="54" y="27"/>
                </a:lnTo>
                <a:cubicBezTo>
                  <a:pt x="45" y="27"/>
                  <a:pt x="36" y="45"/>
                  <a:pt x="36" y="54"/>
                </a:cubicBezTo>
                <a:cubicBezTo>
                  <a:pt x="36" y="63"/>
                  <a:pt x="45" y="72"/>
                  <a:pt x="54" y="72"/>
                </a:cubicBezTo>
                <a:cubicBezTo>
                  <a:pt x="72" y="72"/>
                  <a:pt x="82" y="63"/>
                  <a:pt x="82" y="54"/>
                </a:cubicBezTo>
                <a:cubicBezTo>
                  <a:pt x="82" y="45"/>
                  <a:pt x="72" y="27"/>
                  <a:pt x="5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505">
            <a:extLst>
              <a:ext uri="{FF2B5EF4-FFF2-40B4-BE49-F238E27FC236}">
                <a16:creationId xmlns:a16="http://schemas.microsoft.com/office/drawing/2014/main" id="{DB30A85C-FC2A-EB4C-A355-79D365D2F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7330" y="7367547"/>
            <a:ext cx="113465" cy="113465"/>
          </a:xfrm>
          <a:custGeom>
            <a:avLst/>
            <a:gdLst>
              <a:gd name="T0" fmla="*/ 54 w 109"/>
              <a:gd name="T1" fmla="*/ 109 h 110"/>
              <a:gd name="T2" fmla="*/ 54 w 109"/>
              <a:gd name="T3" fmla="*/ 109 h 110"/>
              <a:gd name="T4" fmla="*/ 0 w 109"/>
              <a:gd name="T5" fmla="*/ 54 h 110"/>
              <a:gd name="T6" fmla="*/ 54 w 109"/>
              <a:gd name="T7" fmla="*/ 0 h 110"/>
              <a:gd name="T8" fmla="*/ 108 w 109"/>
              <a:gd name="T9" fmla="*/ 54 h 110"/>
              <a:gd name="T10" fmla="*/ 54 w 109"/>
              <a:gd name="T11" fmla="*/ 109 h 110"/>
              <a:gd name="T12" fmla="*/ 54 w 109"/>
              <a:gd name="T13" fmla="*/ 36 h 110"/>
              <a:gd name="T14" fmla="*/ 54 w 109"/>
              <a:gd name="T15" fmla="*/ 36 h 110"/>
              <a:gd name="T16" fmla="*/ 36 w 109"/>
              <a:gd name="T17" fmla="*/ 54 h 110"/>
              <a:gd name="T18" fmla="*/ 54 w 109"/>
              <a:gd name="T19" fmla="*/ 81 h 110"/>
              <a:gd name="T20" fmla="*/ 81 w 109"/>
              <a:gd name="T21" fmla="*/ 54 h 110"/>
              <a:gd name="T22" fmla="*/ 54 w 109"/>
              <a:gd name="T23" fmla="*/ 36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" h="110">
                <a:moveTo>
                  <a:pt x="54" y="109"/>
                </a:moveTo>
                <a:lnTo>
                  <a:pt x="54" y="109"/>
                </a:lnTo>
                <a:cubicBezTo>
                  <a:pt x="27" y="109"/>
                  <a:pt x="0" y="90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90" y="0"/>
                  <a:pt x="108" y="27"/>
                  <a:pt x="108" y="54"/>
                </a:cubicBezTo>
                <a:cubicBezTo>
                  <a:pt x="108" y="90"/>
                  <a:pt x="90" y="109"/>
                  <a:pt x="54" y="109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5" y="36"/>
                  <a:pt x="36" y="45"/>
                  <a:pt x="36" y="54"/>
                </a:cubicBezTo>
                <a:cubicBezTo>
                  <a:pt x="36" y="72"/>
                  <a:pt x="45" y="81"/>
                  <a:pt x="54" y="81"/>
                </a:cubicBezTo>
                <a:cubicBezTo>
                  <a:pt x="72" y="81"/>
                  <a:pt x="81" y="72"/>
                  <a:pt x="81" y="54"/>
                </a:cubicBezTo>
                <a:cubicBezTo>
                  <a:pt x="81" y="45"/>
                  <a:pt x="72" y="36"/>
                  <a:pt x="54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Freeform 506">
            <a:extLst>
              <a:ext uri="{FF2B5EF4-FFF2-40B4-BE49-F238E27FC236}">
                <a16:creationId xmlns:a16="http://schemas.microsoft.com/office/drawing/2014/main" id="{D23B7FF0-6667-924B-BAC7-4CF66B96E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0172" y="7340315"/>
            <a:ext cx="18155" cy="36309"/>
          </a:xfrm>
          <a:custGeom>
            <a:avLst/>
            <a:gdLst>
              <a:gd name="T0" fmla="*/ 18 w 19"/>
              <a:gd name="T1" fmla="*/ 36 h 37"/>
              <a:gd name="T2" fmla="*/ 0 w 19"/>
              <a:gd name="T3" fmla="*/ 36 h 37"/>
              <a:gd name="T4" fmla="*/ 0 w 19"/>
              <a:gd name="T5" fmla="*/ 0 h 37"/>
              <a:gd name="T6" fmla="*/ 18 w 19"/>
              <a:gd name="T7" fmla="*/ 0 h 37"/>
              <a:gd name="T8" fmla="*/ 18 w 19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37">
                <a:moveTo>
                  <a:pt x="18" y="36"/>
                </a:moveTo>
                <a:lnTo>
                  <a:pt x="0" y="36"/>
                </a:lnTo>
                <a:lnTo>
                  <a:pt x="0" y="0"/>
                </a:lnTo>
                <a:lnTo>
                  <a:pt x="18" y="0"/>
                </a:lnTo>
                <a:lnTo>
                  <a:pt x="18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Freeform 507">
            <a:extLst>
              <a:ext uri="{FF2B5EF4-FFF2-40B4-BE49-F238E27FC236}">
                <a16:creationId xmlns:a16="http://schemas.microsoft.com/office/drawing/2014/main" id="{B303809C-C0C7-024D-B18B-79F751F58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0172" y="7408394"/>
            <a:ext cx="18155" cy="77159"/>
          </a:xfrm>
          <a:custGeom>
            <a:avLst/>
            <a:gdLst>
              <a:gd name="T0" fmla="*/ 18 w 19"/>
              <a:gd name="T1" fmla="*/ 73 h 74"/>
              <a:gd name="T2" fmla="*/ 0 w 19"/>
              <a:gd name="T3" fmla="*/ 73 h 74"/>
              <a:gd name="T4" fmla="*/ 0 w 19"/>
              <a:gd name="T5" fmla="*/ 0 h 74"/>
              <a:gd name="T6" fmla="*/ 18 w 19"/>
              <a:gd name="T7" fmla="*/ 0 h 74"/>
              <a:gd name="T8" fmla="*/ 18 w 19"/>
              <a:gd name="T9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74">
                <a:moveTo>
                  <a:pt x="18" y="73"/>
                </a:moveTo>
                <a:lnTo>
                  <a:pt x="0" y="73"/>
                </a:lnTo>
                <a:lnTo>
                  <a:pt x="0" y="0"/>
                </a:lnTo>
                <a:lnTo>
                  <a:pt x="18" y="0"/>
                </a:lnTo>
                <a:lnTo>
                  <a:pt x="18" y="7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508">
            <a:extLst>
              <a:ext uri="{FF2B5EF4-FFF2-40B4-BE49-F238E27FC236}">
                <a16:creationId xmlns:a16="http://schemas.microsoft.com/office/drawing/2014/main" id="{D801F9B7-E71A-DA49-843D-754BD02AC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0172" y="7508244"/>
            <a:ext cx="18155" cy="77159"/>
          </a:xfrm>
          <a:custGeom>
            <a:avLst/>
            <a:gdLst>
              <a:gd name="T0" fmla="*/ 18 w 19"/>
              <a:gd name="T1" fmla="*/ 72 h 73"/>
              <a:gd name="T2" fmla="*/ 0 w 19"/>
              <a:gd name="T3" fmla="*/ 72 h 73"/>
              <a:gd name="T4" fmla="*/ 0 w 19"/>
              <a:gd name="T5" fmla="*/ 0 h 73"/>
              <a:gd name="T6" fmla="*/ 18 w 19"/>
              <a:gd name="T7" fmla="*/ 0 h 73"/>
              <a:gd name="T8" fmla="*/ 18 w 19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73">
                <a:moveTo>
                  <a:pt x="18" y="72"/>
                </a:moveTo>
                <a:lnTo>
                  <a:pt x="0" y="72"/>
                </a:lnTo>
                <a:lnTo>
                  <a:pt x="0" y="0"/>
                </a:lnTo>
                <a:lnTo>
                  <a:pt x="18" y="0"/>
                </a:lnTo>
                <a:lnTo>
                  <a:pt x="18" y="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509">
            <a:extLst>
              <a:ext uri="{FF2B5EF4-FFF2-40B4-BE49-F238E27FC236}">
                <a16:creationId xmlns:a16="http://schemas.microsoft.com/office/drawing/2014/main" id="{DDFD9B8D-6FF4-D74E-A834-E907C6976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0172" y="7612635"/>
            <a:ext cx="18155" cy="45387"/>
          </a:xfrm>
          <a:custGeom>
            <a:avLst/>
            <a:gdLst>
              <a:gd name="T0" fmla="*/ 18 w 19"/>
              <a:gd name="T1" fmla="*/ 45 h 46"/>
              <a:gd name="T2" fmla="*/ 0 w 19"/>
              <a:gd name="T3" fmla="*/ 45 h 46"/>
              <a:gd name="T4" fmla="*/ 0 w 19"/>
              <a:gd name="T5" fmla="*/ 0 h 46"/>
              <a:gd name="T6" fmla="*/ 18 w 19"/>
              <a:gd name="T7" fmla="*/ 0 h 46"/>
              <a:gd name="T8" fmla="*/ 18 w 19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46">
                <a:moveTo>
                  <a:pt x="18" y="45"/>
                </a:moveTo>
                <a:lnTo>
                  <a:pt x="0" y="45"/>
                </a:lnTo>
                <a:lnTo>
                  <a:pt x="0" y="0"/>
                </a:lnTo>
                <a:lnTo>
                  <a:pt x="18" y="0"/>
                </a:lnTo>
                <a:lnTo>
                  <a:pt x="18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510">
            <a:extLst>
              <a:ext uri="{FF2B5EF4-FFF2-40B4-BE49-F238E27FC236}">
                <a16:creationId xmlns:a16="http://schemas.microsoft.com/office/drawing/2014/main" id="{11CC1C6A-F5E4-6C49-A966-36E340B1C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2242" y="7285851"/>
            <a:ext cx="576410" cy="422095"/>
          </a:xfrm>
          <a:custGeom>
            <a:avLst/>
            <a:gdLst>
              <a:gd name="T0" fmla="*/ 498 w 562"/>
              <a:gd name="T1" fmla="*/ 407 h 408"/>
              <a:gd name="T2" fmla="*/ 498 w 562"/>
              <a:gd name="T3" fmla="*/ 407 h 408"/>
              <a:gd name="T4" fmla="*/ 28 w 562"/>
              <a:gd name="T5" fmla="*/ 407 h 408"/>
              <a:gd name="T6" fmla="*/ 0 w 562"/>
              <a:gd name="T7" fmla="*/ 388 h 408"/>
              <a:gd name="T8" fmla="*/ 0 w 562"/>
              <a:gd name="T9" fmla="*/ 298 h 408"/>
              <a:gd name="T10" fmla="*/ 19 w 562"/>
              <a:gd name="T11" fmla="*/ 271 h 408"/>
              <a:gd name="T12" fmla="*/ 82 w 562"/>
              <a:gd name="T13" fmla="*/ 199 h 408"/>
              <a:gd name="T14" fmla="*/ 19 w 562"/>
              <a:gd name="T15" fmla="*/ 135 h 408"/>
              <a:gd name="T16" fmla="*/ 0 w 562"/>
              <a:gd name="T17" fmla="*/ 108 h 408"/>
              <a:gd name="T18" fmla="*/ 0 w 562"/>
              <a:gd name="T19" fmla="*/ 18 h 408"/>
              <a:gd name="T20" fmla="*/ 28 w 562"/>
              <a:gd name="T21" fmla="*/ 0 h 408"/>
              <a:gd name="T22" fmla="*/ 498 w 562"/>
              <a:gd name="T23" fmla="*/ 0 h 408"/>
              <a:gd name="T24" fmla="*/ 561 w 562"/>
              <a:gd name="T25" fmla="*/ 63 h 408"/>
              <a:gd name="T26" fmla="*/ 561 w 562"/>
              <a:gd name="T27" fmla="*/ 343 h 408"/>
              <a:gd name="T28" fmla="*/ 498 w 562"/>
              <a:gd name="T29" fmla="*/ 407 h 408"/>
              <a:gd name="T30" fmla="*/ 46 w 562"/>
              <a:gd name="T31" fmla="*/ 361 h 408"/>
              <a:gd name="T32" fmla="*/ 46 w 562"/>
              <a:gd name="T33" fmla="*/ 361 h 408"/>
              <a:gd name="T34" fmla="*/ 498 w 562"/>
              <a:gd name="T35" fmla="*/ 361 h 408"/>
              <a:gd name="T36" fmla="*/ 516 w 562"/>
              <a:gd name="T37" fmla="*/ 343 h 408"/>
              <a:gd name="T38" fmla="*/ 516 w 562"/>
              <a:gd name="T39" fmla="*/ 63 h 408"/>
              <a:gd name="T40" fmla="*/ 498 w 562"/>
              <a:gd name="T41" fmla="*/ 45 h 408"/>
              <a:gd name="T42" fmla="*/ 46 w 562"/>
              <a:gd name="T43" fmla="*/ 45 h 408"/>
              <a:gd name="T44" fmla="*/ 46 w 562"/>
              <a:gd name="T45" fmla="*/ 90 h 408"/>
              <a:gd name="T46" fmla="*/ 127 w 562"/>
              <a:gd name="T47" fmla="*/ 199 h 408"/>
              <a:gd name="T48" fmla="*/ 46 w 562"/>
              <a:gd name="T49" fmla="*/ 307 h 408"/>
              <a:gd name="T50" fmla="*/ 46 w 562"/>
              <a:gd name="T51" fmla="*/ 361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62" h="408">
                <a:moveTo>
                  <a:pt x="498" y="407"/>
                </a:moveTo>
                <a:lnTo>
                  <a:pt x="498" y="407"/>
                </a:lnTo>
                <a:cubicBezTo>
                  <a:pt x="28" y="407"/>
                  <a:pt x="28" y="407"/>
                  <a:pt x="28" y="407"/>
                </a:cubicBezTo>
                <a:cubicBezTo>
                  <a:pt x="10" y="407"/>
                  <a:pt x="0" y="398"/>
                  <a:pt x="0" y="388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280"/>
                  <a:pt x="10" y="271"/>
                  <a:pt x="19" y="271"/>
                </a:cubicBezTo>
                <a:cubicBezTo>
                  <a:pt x="55" y="262"/>
                  <a:pt x="82" y="235"/>
                  <a:pt x="82" y="199"/>
                </a:cubicBezTo>
                <a:cubicBezTo>
                  <a:pt x="82" y="171"/>
                  <a:pt x="55" y="135"/>
                  <a:pt x="19" y="135"/>
                </a:cubicBezTo>
                <a:cubicBezTo>
                  <a:pt x="10" y="135"/>
                  <a:pt x="0" y="126"/>
                  <a:pt x="0" y="10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0" y="0"/>
                  <a:pt x="28" y="0"/>
                </a:cubicBezTo>
                <a:cubicBezTo>
                  <a:pt x="498" y="0"/>
                  <a:pt x="498" y="0"/>
                  <a:pt x="498" y="0"/>
                </a:cubicBezTo>
                <a:cubicBezTo>
                  <a:pt x="534" y="0"/>
                  <a:pt x="561" y="27"/>
                  <a:pt x="561" y="63"/>
                </a:cubicBezTo>
                <a:cubicBezTo>
                  <a:pt x="561" y="343"/>
                  <a:pt x="561" y="343"/>
                  <a:pt x="561" y="343"/>
                </a:cubicBezTo>
                <a:cubicBezTo>
                  <a:pt x="561" y="379"/>
                  <a:pt x="534" y="407"/>
                  <a:pt x="498" y="407"/>
                </a:cubicBezTo>
                <a:close/>
                <a:moveTo>
                  <a:pt x="46" y="361"/>
                </a:moveTo>
                <a:lnTo>
                  <a:pt x="46" y="361"/>
                </a:lnTo>
                <a:cubicBezTo>
                  <a:pt x="498" y="361"/>
                  <a:pt x="498" y="361"/>
                  <a:pt x="498" y="361"/>
                </a:cubicBezTo>
                <a:cubicBezTo>
                  <a:pt x="507" y="361"/>
                  <a:pt x="516" y="352"/>
                  <a:pt x="516" y="343"/>
                </a:cubicBezTo>
                <a:cubicBezTo>
                  <a:pt x="516" y="63"/>
                  <a:pt x="516" y="63"/>
                  <a:pt x="516" y="63"/>
                </a:cubicBezTo>
                <a:cubicBezTo>
                  <a:pt x="516" y="54"/>
                  <a:pt x="507" y="45"/>
                  <a:pt x="498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90"/>
                  <a:pt x="46" y="90"/>
                  <a:pt x="46" y="90"/>
                </a:cubicBezTo>
                <a:cubicBezTo>
                  <a:pt x="91" y="108"/>
                  <a:pt x="127" y="153"/>
                  <a:pt x="127" y="199"/>
                </a:cubicBezTo>
                <a:cubicBezTo>
                  <a:pt x="127" y="253"/>
                  <a:pt x="91" y="298"/>
                  <a:pt x="46" y="307"/>
                </a:cubicBezTo>
                <a:lnTo>
                  <a:pt x="46" y="3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511">
            <a:extLst>
              <a:ext uri="{FF2B5EF4-FFF2-40B4-BE49-F238E27FC236}">
                <a16:creationId xmlns:a16="http://schemas.microsoft.com/office/drawing/2014/main" id="{B6C32A8D-E995-9942-B7A2-13D377A63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2239" y="10134920"/>
            <a:ext cx="381248" cy="45387"/>
          </a:xfrm>
          <a:custGeom>
            <a:avLst/>
            <a:gdLst>
              <a:gd name="T0" fmla="*/ 371 w 372"/>
              <a:gd name="T1" fmla="*/ 45 h 46"/>
              <a:gd name="T2" fmla="*/ 0 w 372"/>
              <a:gd name="T3" fmla="*/ 45 h 46"/>
              <a:gd name="T4" fmla="*/ 0 w 372"/>
              <a:gd name="T5" fmla="*/ 0 h 46"/>
              <a:gd name="T6" fmla="*/ 371 w 372"/>
              <a:gd name="T7" fmla="*/ 0 h 46"/>
              <a:gd name="T8" fmla="*/ 371 w 372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" h="46">
                <a:moveTo>
                  <a:pt x="371" y="45"/>
                </a:moveTo>
                <a:lnTo>
                  <a:pt x="0" y="45"/>
                </a:lnTo>
                <a:lnTo>
                  <a:pt x="0" y="0"/>
                </a:lnTo>
                <a:lnTo>
                  <a:pt x="371" y="0"/>
                </a:lnTo>
                <a:lnTo>
                  <a:pt x="371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512">
            <a:extLst>
              <a:ext uri="{FF2B5EF4-FFF2-40B4-BE49-F238E27FC236}">
                <a16:creationId xmlns:a16="http://schemas.microsoft.com/office/drawing/2014/main" id="{F4CE77B5-C741-D548-AE11-5DB3B8E6C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9620" y="9649281"/>
            <a:ext cx="531023" cy="531026"/>
          </a:xfrm>
          <a:custGeom>
            <a:avLst/>
            <a:gdLst>
              <a:gd name="T0" fmla="*/ 443 w 516"/>
              <a:gd name="T1" fmla="*/ 515 h 516"/>
              <a:gd name="T2" fmla="*/ 443 w 516"/>
              <a:gd name="T3" fmla="*/ 515 h 516"/>
              <a:gd name="T4" fmla="*/ 443 w 516"/>
              <a:gd name="T5" fmla="*/ 470 h 516"/>
              <a:gd name="T6" fmla="*/ 470 w 516"/>
              <a:gd name="T7" fmla="*/ 443 h 516"/>
              <a:gd name="T8" fmla="*/ 470 w 516"/>
              <a:gd name="T9" fmla="*/ 407 h 516"/>
              <a:gd name="T10" fmla="*/ 163 w 516"/>
              <a:gd name="T11" fmla="*/ 407 h 516"/>
              <a:gd name="T12" fmla="*/ 163 w 516"/>
              <a:gd name="T13" fmla="*/ 434 h 516"/>
              <a:gd name="T14" fmla="*/ 81 w 516"/>
              <a:gd name="T15" fmla="*/ 515 h 516"/>
              <a:gd name="T16" fmla="*/ 0 w 516"/>
              <a:gd name="T17" fmla="*/ 434 h 516"/>
              <a:gd name="T18" fmla="*/ 0 w 516"/>
              <a:gd name="T19" fmla="*/ 36 h 516"/>
              <a:gd name="T20" fmla="*/ 36 w 516"/>
              <a:gd name="T21" fmla="*/ 0 h 516"/>
              <a:gd name="T22" fmla="*/ 398 w 516"/>
              <a:gd name="T23" fmla="*/ 0 h 516"/>
              <a:gd name="T24" fmla="*/ 434 w 516"/>
              <a:gd name="T25" fmla="*/ 36 h 516"/>
              <a:gd name="T26" fmla="*/ 434 w 516"/>
              <a:gd name="T27" fmla="*/ 362 h 516"/>
              <a:gd name="T28" fmla="*/ 488 w 516"/>
              <a:gd name="T29" fmla="*/ 362 h 516"/>
              <a:gd name="T30" fmla="*/ 515 w 516"/>
              <a:gd name="T31" fmla="*/ 380 h 516"/>
              <a:gd name="T32" fmla="*/ 515 w 516"/>
              <a:gd name="T33" fmla="*/ 443 h 516"/>
              <a:gd name="T34" fmla="*/ 443 w 516"/>
              <a:gd name="T35" fmla="*/ 515 h 516"/>
              <a:gd name="T36" fmla="*/ 45 w 516"/>
              <a:gd name="T37" fmla="*/ 45 h 516"/>
              <a:gd name="T38" fmla="*/ 45 w 516"/>
              <a:gd name="T39" fmla="*/ 45 h 516"/>
              <a:gd name="T40" fmla="*/ 45 w 516"/>
              <a:gd name="T41" fmla="*/ 434 h 516"/>
              <a:gd name="T42" fmla="*/ 81 w 516"/>
              <a:gd name="T43" fmla="*/ 470 h 516"/>
              <a:gd name="T44" fmla="*/ 118 w 516"/>
              <a:gd name="T45" fmla="*/ 434 h 516"/>
              <a:gd name="T46" fmla="*/ 118 w 516"/>
              <a:gd name="T47" fmla="*/ 380 h 516"/>
              <a:gd name="T48" fmla="*/ 145 w 516"/>
              <a:gd name="T49" fmla="*/ 362 h 516"/>
              <a:gd name="T50" fmla="*/ 389 w 516"/>
              <a:gd name="T51" fmla="*/ 362 h 516"/>
              <a:gd name="T52" fmla="*/ 389 w 516"/>
              <a:gd name="T53" fmla="*/ 45 h 516"/>
              <a:gd name="T54" fmla="*/ 45 w 516"/>
              <a:gd name="T55" fmla="*/ 4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16" h="516">
                <a:moveTo>
                  <a:pt x="443" y="515"/>
                </a:moveTo>
                <a:lnTo>
                  <a:pt x="443" y="515"/>
                </a:lnTo>
                <a:cubicBezTo>
                  <a:pt x="443" y="470"/>
                  <a:pt x="443" y="470"/>
                  <a:pt x="443" y="470"/>
                </a:cubicBezTo>
                <a:cubicBezTo>
                  <a:pt x="461" y="470"/>
                  <a:pt x="470" y="461"/>
                  <a:pt x="470" y="443"/>
                </a:cubicBezTo>
                <a:cubicBezTo>
                  <a:pt x="470" y="407"/>
                  <a:pt x="470" y="407"/>
                  <a:pt x="470" y="407"/>
                </a:cubicBezTo>
                <a:cubicBezTo>
                  <a:pt x="163" y="407"/>
                  <a:pt x="163" y="407"/>
                  <a:pt x="163" y="407"/>
                </a:cubicBezTo>
                <a:cubicBezTo>
                  <a:pt x="163" y="434"/>
                  <a:pt x="163" y="434"/>
                  <a:pt x="163" y="434"/>
                </a:cubicBezTo>
                <a:cubicBezTo>
                  <a:pt x="163" y="479"/>
                  <a:pt x="127" y="515"/>
                  <a:pt x="81" y="515"/>
                </a:cubicBezTo>
                <a:cubicBezTo>
                  <a:pt x="36" y="515"/>
                  <a:pt x="0" y="479"/>
                  <a:pt x="0" y="434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9"/>
                  <a:pt x="18" y="0"/>
                  <a:pt x="36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416" y="0"/>
                  <a:pt x="434" y="19"/>
                  <a:pt x="434" y="36"/>
                </a:cubicBezTo>
                <a:cubicBezTo>
                  <a:pt x="434" y="362"/>
                  <a:pt x="434" y="362"/>
                  <a:pt x="434" y="362"/>
                </a:cubicBezTo>
                <a:cubicBezTo>
                  <a:pt x="488" y="362"/>
                  <a:pt x="488" y="362"/>
                  <a:pt x="488" y="362"/>
                </a:cubicBezTo>
                <a:cubicBezTo>
                  <a:pt x="506" y="362"/>
                  <a:pt x="515" y="371"/>
                  <a:pt x="515" y="380"/>
                </a:cubicBezTo>
                <a:cubicBezTo>
                  <a:pt x="515" y="443"/>
                  <a:pt x="515" y="443"/>
                  <a:pt x="515" y="443"/>
                </a:cubicBezTo>
                <a:cubicBezTo>
                  <a:pt x="515" y="489"/>
                  <a:pt x="479" y="515"/>
                  <a:pt x="443" y="515"/>
                </a:cubicBezTo>
                <a:close/>
                <a:moveTo>
                  <a:pt x="45" y="45"/>
                </a:moveTo>
                <a:lnTo>
                  <a:pt x="45" y="45"/>
                </a:lnTo>
                <a:cubicBezTo>
                  <a:pt x="45" y="434"/>
                  <a:pt x="45" y="434"/>
                  <a:pt x="45" y="434"/>
                </a:cubicBezTo>
                <a:cubicBezTo>
                  <a:pt x="45" y="452"/>
                  <a:pt x="63" y="470"/>
                  <a:pt x="81" y="470"/>
                </a:cubicBezTo>
                <a:cubicBezTo>
                  <a:pt x="100" y="470"/>
                  <a:pt x="118" y="452"/>
                  <a:pt x="118" y="434"/>
                </a:cubicBezTo>
                <a:cubicBezTo>
                  <a:pt x="118" y="380"/>
                  <a:pt x="118" y="380"/>
                  <a:pt x="118" y="380"/>
                </a:cubicBezTo>
                <a:cubicBezTo>
                  <a:pt x="118" y="371"/>
                  <a:pt x="127" y="362"/>
                  <a:pt x="145" y="362"/>
                </a:cubicBezTo>
                <a:cubicBezTo>
                  <a:pt x="389" y="362"/>
                  <a:pt x="389" y="362"/>
                  <a:pt x="389" y="362"/>
                </a:cubicBezTo>
                <a:cubicBezTo>
                  <a:pt x="389" y="45"/>
                  <a:pt x="389" y="45"/>
                  <a:pt x="389" y="45"/>
                </a:cubicBezTo>
                <a:lnTo>
                  <a:pt x="45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513">
            <a:extLst>
              <a:ext uri="{FF2B5EF4-FFF2-40B4-BE49-F238E27FC236}">
                <a16:creationId xmlns:a16="http://schemas.microsoft.com/office/drawing/2014/main" id="{FE08D408-366C-CA46-8AB3-9326FCCCB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3086" y="9780904"/>
            <a:ext cx="222396" cy="36309"/>
          </a:xfrm>
          <a:custGeom>
            <a:avLst/>
            <a:gdLst>
              <a:gd name="T0" fmla="*/ 199 w 218"/>
              <a:gd name="T1" fmla="*/ 36 h 37"/>
              <a:gd name="T2" fmla="*/ 199 w 218"/>
              <a:gd name="T3" fmla="*/ 36 h 37"/>
              <a:gd name="T4" fmla="*/ 9 w 218"/>
              <a:gd name="T5" fmla="*/ 36 h 37"/>
              <a:gd name="T6" fmla="*/ 0 w 218"/>
              <a:gd name="T7" fmla="*/ 18 h 37"/>
              <a:gd name="T8" fmla="*/ 9 w 218"/>
              <a:gd name="T9" fmla="*/ 0 h 37"/>
              <a:gd name="T10" fmla="*/ 199 w 218"/>
              <a:gd name="T11" fmla="*/ 0 h 37"/>
              <a:gd name="T12" fmla="*/ 217 w 218"/>
              <a:gd name="T13" fmla="*/ 18 h 37"/>
              <a:gd name="T14" fmla="*/ 199 w 21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8" h="37">
                <a:moveTo>
                  <a:pt x="199" y="36"/>
                </a:moveTo>
                <a:lnTo>
                  <a:pt x="199" y="36"/>
                </a:lnTo>
                <a:cubicBezTo>
                  <a:pt x="9" y="36"/>
                  <a:pt x="9" y="36"/>
                  <a:pt x="9" y="36"/>
                </a:cubicBez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08" y="0"/>
                  <a:pt x="217" y="9"/>
                  <a:pt x="217" y="18"/>
                </a:cubicBezTo>
                <a:cubicBezTo>
                  <a:pt x="217" y="27"/>
                  <a:pt x="208" y="36"/>
                  <a:pt x="199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5" name="Freeform 514">
            <a:extLst>
              <a:ext uri="{FF2B5EF4-FFF2-40B4-BE49-F238E27FC236}">
                <a16:creationId xmlns:a16="http://schemas.microsoft.com/office/drawing/2014/main" id="{CA86F2E3-F27D-E842-A977-28CD931E9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3086" y="9853523"/>
            <a:ext cx="222396" cy="36309"/>
          </a:xfrm>
          <a:custGeom>
            <a:avLst/>
            <a:gdLst>
              <a:gd name="T0" fmla="*/ 199 w 218"/>
              <a:gd name="T1" fmla="*/ 36 h 37"/>
              <a:gd name="T2" fmla="*/ 199 w 218"/>
              <a:gd name="T3" fmla="*/ 36 h 37"/>
              <a:gd name="T4" fmla="*/ 9 w 218"/>
              <a:gd name="T5" fmla="*/ 36 h 37"/>
              <a:gd name="T6" fmla="*/ 0 w 218"/>
              <a:gd name="T7" fmla="*/ 18 h 37"/>
              <a:gd name="T8" fmla="*/ 9 w 218"/>
              <a:gd name="T9" fmla="*/ 0 h 37"/>
              <a:gd name="T10" fmla="*/ 199 w 218"/>
              <a:gd name="T11" fmla="*/ 0 h 37"/>
              <a:gd name="T12" fmla="*/ 217 w 218"/>
              <a:gd name="T13" fmla="*/ 18 h 37"/>
              <a:gd name="T14" fmla="*/ 199 w 21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8" h="37">
                <a:moveTo>
                  <a:pt x="199" y="36"/>
                </a:moveTo>
                <a:lnTo>
                  <a:pt x="199" y="36"/>
                </a:lnTo>
                <a:cubicBezTo>
                  <a:pt x="9" y="36"/>
                  <a:pt x="9" y="36"/>
                  <a:pt x="9" y="36"/>
                </a:cubicBez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08" y="0"/>
                  <a:pt x="217" y="9"/>
                  <a:pt x="217" y="18"/>
                </a:cubicBezTo>
                <a:cubicBezTo>
                  <a:pt x="217" y="27"/>
                  <a:pt x="208" y="36"/>
                  <a:pt x="199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6" name="Freeform 515">
            <a:extLst>
              <a:ext uri="{FF2B5EF4-FFF2-40B4-BE49-F238E27FC236}">
                <a16:creationId xmlns:a16="http://schemas.microsoft.com/office/drawing/2014/main" id="{1AC623BC-623D-3C40-9959-C009FBAA9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3086" y="9930679"/>
            <a:ext cx="140700" cy="27232"/>
          </a:xfrm>
          <a:custGeom>
            <a:avLst/>
            <a:gdLst>
              <a:gd name="T0" fmla="*/ 117 w 136"/>
              <a:gd name="T1" fmla="*/ 27 h 28"/>
              <a:gd name="T2" fmla="*/ 117 w 136"/>
              <a:gd name="T3" fmla="*/ 27 h 28"/>
              <a:gd name="T4" fmla="*/ 9 w 136"/>
              <a:gd name="T5" fmla="*/ 27 h 28"/>
              <a:gd name="T6" fmla="*/ 0 w 136"/>
              <a:gd name="T7" fmla="*/ 9 h 28"/>
              <a:gd name="T8" fmla="*/ 9 w 136"/>
              <a:gd name="T9" fmla="*/ 0 h 28"/>
              <a:gd name="T10" fmla="*/ 117 w 136"/>
              <a:gd name="T11" fmla="*/ 0 h 28"/>
              <a:gd name="T12" fmla="*/ 135 w 136"/>
              <a:gd name="T13" fmla="*/ 9 h 28"/>
              <a:gd name="T14" fmla="*/ 117 w 136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" h="28">
                <a:moveTo>
                  <a:pt x="117" y="27"/>
                </a:moveTo>
                <a:lnTo>
                  <a:pt x="117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6" y="0"/>
                  <a:pt x="135" y="0"/>
                  <a:pt x="135" y="9"/>
                </a:cubicBezTo>
                <a:cubicBezTo>
                  <a:pt x="135" y="18"/>
                  <a:pt x="126" y="27"/>
                  <a:pt x="117" y="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Freeform 516">
            <a:extLst>
              <a:ext uri="{FF2B5EF4-FFF2-40B4-BE49-F238E27FC236}">
                <a16:creationId xmlns:a16="http://schemas.microsoft.com/office/drawing/2014/main" id="{3BCC5ADC-7FBC-8845-BB92-27B8044BC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7659" y="9540353"/>
            <a:ext cx="149778" cy="158855"/>
          </a:xfrm>
          <a:custGeom>
            <a:avLst/>
            <a:gdLst>
              <a:gd name="T0" fmla="*/ 145 w 146"/>
              <a:gd name="T1" fmla="*/ 153 h 154"/>
              <a:gd name="T2" fmla="*/ 145 w 146"/>
              <a:gd name="T3" fmla="*/ 153 h 154"/>
              <a:gd name="T4" fmla="*/ 73 w 146"/>
              <a:gd name="T5" fmla="*/ 153 h 154"/>
              <a:gd name="T6" fmla="*/ 0 w 146"/>
              <a:gd name="T7" fmla="*/ 81 h 154"/>
              <a:gd name="T8" fmla="*/ 0 w 146"/>
              <a:gd name="T9" fmla="*/ 72 h 154"/>
              <a:gd name="T10" fmla="*/ 73 w 146"/>
              <a:gd name="T11" fmla="*/ 0 h 154"/>
              <a:gd name="T12" fmla="*/ 145 w 146"/>
              <a:gd name="T13" fmla="*/ 72 h 154"/>
              <a:gd name="T14" fmla="*/ 145 w 146"/>
              <a:gd name="T15" fmla="*/ 153 h 154"/>
              <a:gd name="T16" fmla="*/ 73 w 146"/>
              <a:gd name="T17" fmla="*/ 45 h 154"/>
              <a:gd name="T18" fmla="*/ 73 w 146"/>
              <a:gd name="T19" fmla="*/ 45 h 154"/>
              <a:gd name="T20" fmla="*/ 46 w 146"/>
              <a:gd name="T21" fmla="*/ 72 h 154"/>
              <a:gd name="T22" fmla="*/ 46 w 146"/>
              <a:gd name="T23" fmla="*/ 81 h 154"/>
              <a:gd name="T24" fmla="*/ 73 w 146"/>
              <a:gd name="T25" fmla="*/ 108 h 154"/>
              <a:gd name="T26" fmla="*/ 100 w 146"/>
              <a:gd name="T27" fmla="*/ 108 h 154"/>
              <a:gd name="T28" fmla="*/ 100 w 146"/>
              <a:gd name="T29" fmla="*/ 72 h 154"/>
              <a:gd name="T30" fmla="*/ 73 w 146"/>
              <a:gd name="T31" fmla="*/ 4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6" h="154">
                <a:moveTo>
                  <a:pt x="145" y="153"/>
                </a:moveTo>
                <a:lnTo>
                  <a:pt x="145" y="153"/>
                </a:lnTo>
                <a:cubicBezTo>
                  <a:pt x="73" y="153"/>
                  <a:pt x="73" y="153"/>
                  <a:pt x="73" y="153"/>
                </a:cubicBezTo>
                <a:cubicBezTo>
                  <a:pt x="36" y="153"/>
                  <a:pt x="0" y="127"/>
                  <a:pt x="0" y="81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73" y="0"/>
                </a:cubicBezTo>
                <a:cubicBezTo>
                  <a:pt x="109" y="0"/>
                  <a:pt x="145" y="36"/>
                  <a:pt x="145" y="72"/>
                </a:cubicBezTo>
                <a:lnTo>
                  <a:pt x="145" y="153"/>
                </a:lnTo>
                <a:close/>
                <a:moveTo>
                  <a:pt x="73" y="45"/>
                </a:moveTo>
                <a:lnTo>
                  <a:pt x="73" y="45"/>
                </a:lnTo>
                <a:cubicBezTo>
                  <a:pt x="55" y="45"/>
                  <a:pt x="46" y="63"/>
                  <a:pt x="46" y="72"/>
                </a:cubicBezTo>
                <a:cubicBezTo>
                  <a:pt x="46" y="81"/>
                  <a:pt x="46" y="81"/>
                  <a:pt x="46" y="81"/>
                </a:cubicBezTo>
                <a:cubicBezTo>
                  <a:pt x="46" y="99"/>
                  <a:pt x="55" y="108"/>
                  <a:pt x="73" y="108"/>
                </a:cubicBezTo>
                <a:cubicBezTo>
                  <a:pt x="100" y="108"/>
                  <a:pt x="100" y="108"/>
                  <a:pt x="100" y="108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63"/>
                  <a:pt x="91" y="45"/>
                  <a:pt x="73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517">
            <a:extLst>
              <a:ext uri="{FF2B5EF4-FFF2-40B4-BE49-F238E27FC236}">
                <a16:creationId xmlns:a16="http://schemas.microsoft.com/office/drawing/2014/main" id="{4A3CC13E-97EA-AB4B-8FCE-C73B9AA90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8359" y="9540353"/>
            <a:ext cx="140697" cy="158855"/>
          </a:xfrm>
          <a:custGeom>
            <a:avLst/>
            <a:gdLst>
              <a:gd name="T0" fmla="*/ 72 w 137"/>
              <a:gd name="T1" fmla="*/ 153 h 154"/>
              <a:gd name="T2" fmla="*/ 72 w 137"/>
              <a:gd name="T3" fmla="*/ 153 h 154"/>
              <a:gd name="T4" fmla="*/ 0 w 137"/>
              <a:gd name="T5" fmla="*/ 153 h 154"/>
              <a:gd name="T6" fmla="*/ 0 w 137"/>
              <a:gd name="T7" fmla="*/ 72 h 154"/>
              <a:gd name="T8" fmla="*/ 63 w 137"/>
              <a:gd name="T9" fmla="*/ 0 h 154"/>
              <a:gd name="T10" fmla="*/ 136 w 137"/>
              <a:gd name="T11" fmla="*/ 72 h 154"/>
              <a:gd name="T12" fmla="*/ 136 w 137"/>
              <a:gd name="T13" fmla="*/ 81 h 154"/>
              <a:gd name="T14" fmla="*/ 72 w 137"/>
              <a:gd name="T15" fmla="*/ 153 h 154"/>
              <a:gd name="T16" fmla="*/ 45 w 137"/>
              <a:gd name="T17" fmla="*/ 108 h 154"/>
              <a:gd name="T18" fmla="*/ 45 w 137"/>
              <a:gd name="T19" fmla="*/ 108 h 154"/>
              <a:gd name="T20" fmla="*/ 72 w 137"/>
              <a:gd name="T21" fmla="*/ 108 h 154"/>
              <a:gd name="T22" fmla="*/ 90 w 137"/>
              <a:gd name="T23" fmla="*/ 81 h 154"/>
              <a:gd name="T24" fmla="*/ 90 w 137"/>
              <a:gd name="T25" fmla="*/ 72 h 154"/>
              <a:gd name="T26" fmla="*/ 63 w 137"/>
              <a:gd name="T27" fmla="*/ 45 h 154"/>
              <a:gd name="T28" fmla="*/ 45 w 137"/>
              <a:gd name="T29" fmla="*/ 72 h 154"/>
              <a:gd name="T30" fmla="*/ 45 w 137"/>
              <a:gd name="T31" fmla="*/ 10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7" h="154">
                <a:moveTo>
                  <a:pt x="72" y="153"/>
                </a:moveTo>
                <a:lnTo>
                  <a:pt x="72" y="153"/>
                </a:lnTo>
                <a:cubicBezTo>
                  <a:pt x="0" y="153"/>
                  <a:pt x="0" y="153"/>
                  <a:pt x="0" y="153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7" y="0"/>
                  <a:pt x="63" y="0"/>
                </a:cubicBezTo>
                <a:cubicBezTo>
                  <a:pt x="108" y="0"/>
                  <a:pt x="136" y="36"/>
                  <a:pt x="136" y="72"/>
                </a:cubicBezTo>
                <a:cubicBezTo>
                  <a:pt x="136" y="81"/>
                  <a:pt x="136" y="81"/>
                  <a:pt x="136" y="81"/>
                </a:cubicBezTo>
                <a:cubicBezTo>
                  <a:pt x="136" y="127"/>
                  <a:pt x="108" y="153"/>
                  <a:pt x="72" y="153"/>
                </a:cubicBezTo>
                <a:close/>
                <a:moveTo>
                  <a:pt x="45" y="108"/>
                </a:moveTo>
                <a:lnTo>
                  <a:pt x="45" y="108"/>
                </a:lnTo>
                <a:cubicBezTo>
                  <a:pt x="72" y="108"/>
                  <a:pt x="72" y="108"/>
                  <a:pt x="72" y="108"/>
                </a:cubicBezTo>
                <a:cubicBezTo>
                  <a:pt x="81" y="108"/>
                  <a:pt x="90" y="99"/>
                  <a:pt x="90" y="81"/>
                </a:cubicBezTo>
                <a:cubicBezTo>
                  <a:pt x="90" y="72"/>
                  <a:pt x="90" y="72"/>
                  <a:pt x="90" y="72"/>
                </a:cubicBezTo>
                <a:cubicBezTo>
                  <a:pt x="90" y="63"/>
                  <a:pt x="81" y="45"/>
                  <a:pt x="63" y="45"/>
                </a:cubicBezTo>
                <a:cubicBezTo>
                  <a:pt x="54" y="45"/>
                  <a:pt x="45" y="63"/>
                  <a:pt x="45" y="72"/>
                </a:cubicBezTo>
                <a:lnTo>
                  <a:pt x="45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9" name="Freeform 518">
            <a:extLst>
              <a:ext uri="{FF2B5EF4-FFF2-40B4-BE49-F238E27FC236}">
                <a16:creationId xmlns:a16="http://schemas.microsoft.com/office/drawing/2014/main" id="{F4878A77-9A74-C149-9A76-E1DFE9354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1127" y="9835368"/>
            <a:ext cx="45387" cy="213316"/>
          </a:xfrm>
          <a:custGeom>
            <a:avLst/>
            <a:gdLst>
              <a:gd name="T0" fmla="*/ 45 w 46"/>
              <a:gd name="T1" fmla="*/ 208 h 209"/>
              <a:gd name="T2" fmla="*/ 45 w 46"/>
              <a:gd name="T3" fmla="*/ 208 h 209"/>
              <a:gd name="T4" fmla="*/ 0 w 46"/>
              <a:gd name="T5" fmla="*/ 208 h 209"/>
              <a:gd name="T6" fmla="*/ 0 w 46"/>
              <a:gd name="T7" fmla="*/ 27 h 209"/>
              <a:gd name="T8" fmla="*/ 18 w 46"/>
              <a:gd name="T9" fmla="*/ 0 h 209"/>
              <a:gd name="T10" fmla="*/ 45 w 46"/>
              <a:gd name="T11" fmla="*/ 27 h 209"/>
              <a:gd name="T12" fmla="*/ 45 w 46"/>
              <a:gd name="T13" fmla="*/ 20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209">
                <a:moveTo>
                  <a:pt x="45" y="208"/>
                </a:moveTo>
                <a:lnTo>
                  <a:pt x="45" y="208"/>
                </a:lnTo>
                <a:cubicBezTo>
                  <a:pt x="0" y="208"/>
                  <a:pt x="0" y="208"/>
                  <a:pt x="0" y="20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27"/>
                </a:cubicBezTo>
                <a:lnTo>
                  <a:pt x="45" y="20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519">
            <a:extLst>
              <a:ext uri="{FF2B5EF4-FFF2-40B4-BE49-F238E27FC236}">
                <a16:creationId xmlns:a16="http://schemas.microsoft.com/office/drawing/2014/main" id="{0E2F5376-C00F-904B-9B02-EC4B91C0F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1127" y="9671976"/>
            <a:ext cx="45387" cy="122543"/>
          </a:xfrm>
          <a:custGeom>
            <a:avLst/>
            <a:gdLst>
              <a:gd name="T0" fmla="*/ 45 w 46"/>
              <a:gd name="T1" fmla="*/ 117 h 118"/>
              <a:gd name="T2" fmla="*/ 0 w 46"/>
              <a:gd name="T3" fmla="*/ 117 h 118"/>
              <a:gd name="T4" fmla="*/ 0 w 46"/>
              <a:gd name="T5" fmla="*/ 0 h 118"/>
              <a:gd name="T6" fmla="*/ 45 w 46"/>
              <a:gd name="T7" fmla="*/ 0 h 118"/>
              <a:gd name="T8" fmla="*/ 45 w 46"/>
              <a:gd name="T9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18">
                <a:moveTo>
                  <a:pt x="45" y="117"/>
                </a:moveTo>
                <a:lnTo>
                  <a:pt x="0" y="117"/>
                </a:lnTo>
                <a:lnTo>
                  <a:pt x="0" y="0"/>
                </a:lnTo>
                <a:lnTo>
                  <a:pt x="45" y="0"/>
                </a:lnTo>
                <a:lnTo>
                  <a:pt x="45" y="11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1" name="Freeform 520">
            <a:extLst>
              <a:ext uri="{FF2B5EF4-FFF2-40B4-BE49-F238E27FC236}">
                <a16:creationId xmlns:a16="http://schemas.microsoft.com/office/drawing/2014/main" id="{215358F0-0026-E547-9579-AA56C1573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6885" y="9771827"/>
            <a:ext cx="476562" cy="308630"/>
          </a:xfrm>
          <a:custGeom>
            <a:avLst/>
            <a:gdLst>
              <a:gd name="T0" fmla="*/ 45 w 462"/>
              <a:gd name="T1" fmla="*/ 0 h 299"/>
              <a:gd name="T2" fmla="*/ 45 w 462"/>
              <a:gd name="T3" fmla="*/ 0 h 299"/>
              <a:gd name="T4" fmla="*/ 45 w 462"/>
              <a:gd name="T5" fmla="*/ 45 h 299"/>
              <a:gd name="T6" fmla="*/ 416 w 462"/>
              <a:gd name="T7" fmla="*/ 45 h 299"/>
              <a:gd name="T8" fmla="*/ 416 w 462"/>
              <a:gd name="T9" fmla="*/ 253 h 299"/>
              <a:gd name="T10" fmla="*/ 416 w 462"/>
              <a:gd name="T11" fmla="*/ 253 h 299"/>
              <a:gd name="T12" fmla="*/ 45 w 462"/>
              <a:gd name="T13" fmla="*/ 253 h 299"/>
              <a:gd name="T14" fmla="*/ 45 w 462"/>
              <a:gd name="T15" fmla="*/ 81 h 299"/>
              <a:gd name="T16" fmla="*/ 18 w 462"/>
              <a:gd name="T17" fmla="*/ 63 h 299"/>
              <a:gd name="T18" fmla="*/ 0 w 462"/>
              <a:gd name="T19" fmla="*/ 81 h 299"/>
              <a:gd name="T20" fmla="*/ 0 w 462"/>
              <a:gd name="T21" fmla="*/ 253 h 299"/>
              <a:gd name="T22" fmla="*/ 45 w 462"/>
              <a:gd name="T23" fmla="*/ 298 h 299"/>
              <a:gd name="T24" fmla="*/ 416 w 462"/>
              <a:gd name="T25" fmla="*/ 298 h 299"/>
              <a:gd name="T26" fmla="*/ 461 w 462"/>
              <a:gd name="T27" fmla="*/ 253 h 299"/>
              <a:gd name="T28" fmla="*/ 461 w 462"/>
              <a:gd name="T29" fmla="*/ 0 h 299"/>
              <a:gd name="T30" fmla="*/ 45 w 462"/>
              <a:gd name="T31" fmla="*/ 0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62" h="299">
                <a:moveTo>
                  <a:pt x="45" y="0"/>
                </a:moveTo>
                <a:lnTo>
                  <a:pt x="45" y="0"/>
                </a:lnTo>
                <a:cubicBezTo>
                  <a:pt x="45" y="45"/>
                  <a:pt x="45" y="45"/>
                  <a:pt x="45" y="45"/>
                </a:cubicBezTo>
                <a:cubicBezTo>
                  <a:pt x="416" y="45"/>
                  <a:pt x="416" y="45"/>
                  <a:pt x="416" y="45"/>
                </a:cubicBezTo>
                <a:cubicBezTo>
                  <a:pt x="416" y="253"/>
                  <a:pt x="416" y="253"/>
                  <a:pt x="416" y="253"/>
                </a:cubicBezTo>
                <a:lnTo>
                  <a:pt x="416" y="253"/>
                </a:lnTo>
                <a:cubicBezTo>
                  <a:pt x="45" y="253"/>
                  <a:pt x="45" y="253"/>
                  <a:pt x="45" y="253"/>
                </a:cubicBezTo>
                <a:cubicBezTo>
                  <a:pt x="45" y="81"/>
                  <a:pt x="45" y="81"/>
                  <a:pt x="45" y="81"/>
                </a:cubicBezTo>
                <a:cubicBezTo>
                  <a:pt x="45" y="72"/>
                  <a:pt x="27" y="63"/>
                  <a:pt x="18" y="63"/>
                </a:cubicBezTo>
                <a:cubicBezTo>
                  <a:pt x="9" y="63"/>
                  <a:pt x="0" y="72"/>
                  <a:pt x="0" y="81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71"/>
                  <a:pt x="18" y="298"/>
                  <a:pt x="45" y="298"/>
                </a:cubicBezTo>
                <a:cubicBezTo>
                  <a:pt x="416" y="298"/>
                  <a:pt x="416" y="298"/>
                  <a:pt x="416" y="298"/>
                </a:cubicBezTo>
                <a:cubicBezTo>
                  <a:pt x="443" y="298"/>
                  <a:pt x="461" y="271"/>
                  <a:pt x="461" y="253"/>
                </a:cubicBezTo>
                <a:cubicBezTo>
                  <a:pt x="461" y="0"/>
                  <a:pt x="461" y="0"/>
                  <a:pt x="461" y="0"/>
                </a:cubicBezTo>
                <a:lnTo>
                  <a:pt x="45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521">
            <a:extLst>
              <a:ext uri="{FF2B5EF4-FFF2-40B4-BE49-F238E27FC236}">
                <a16:creationId xmlns:a16="http://schemas.microsoft.com/office/drawing/2014/main" id="{3EF24546-8C0A-7741-8B30-D0C29D68B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2421" y="9649281"/>
            <a:ext cx="585490" cy="167932"/>
          </a:xfrm>
          <a:custGeom>
            <a:avLst/>
            <a:gdLst>
              <a:gd name="T0" fmla="*/ 506 w 570"/>
              <a:gd name="T1" fmla="*/ 163 h 164"/>
              <a:gd name="T2" fmla="*/ 506 w 570"/>
              <a:gd name="T3" fmla="*/ 163 h 164"/>
              <a:gd name="T4" fmla="*/ 63 w 570"/>
              <a:gd name="T5" fmla="*/ 163 h 164"/>
              <a:gd name="T6" fmla="*/ 0 w 570"/>
              <a:gd name="T7" fmla="*/ 100 h 164"/>
              <a:gd name="T8" fmla="*/ 0 w 570"/>
              <a:gd name="T9" fmla="*/ 64 h 164"/>
              <a:gd name="T10" fmla="*/ 63 w 570"/>
              <a:gd name="T11" fmla="*/ 0 h 164"/>
              <a:gd name="T12" fmla="*/ 506 w 570"/>
              <a:gd name="T13" fmla="*/ 0 h 164"/>
              <a:gd name="T14" fmla="*/ 569 w 570"/>
              <a:gd name="T15" fmla="*/ 64 h 164"/>
              <a:gd name="T16" fmla="*/ 569 w 570"/>
              <a:gd name="T17" fmla="*/ 100 h 164"/>
              <a:gd name="T18" fmla="*/ 506 w 570"/>
              <a:gd name="T19" fmla="*/ 163 h 164"/>
              <a:gd name="T20" fmla="*/ 63 w 570"/>
              <a:gd name="T21" fmla="*/ 45 h 164"/>
              <a:gd name="T22" fmla="*/ 63 w 570"/>
              <a:gd name="T23" fmla="*/ 45 h 164"/>
              <a:gd name="T24" fmla="*/ 45 w 570"/>
              <a:gd name="T25" fmla="*/ 64 h 164"/>
              <a:gd name="T26" fmla="*/ 45 w 570"/>
              <a:gd name="T27" fmla="*/ 100 h 164"/>
              <a:gd name="T28" fmla="*/ 63 w 570"/>
              <a:gd name="T29" fmla="*/ 118 h 164"/>
              <a:gd name="T30" fmla="*/ 506 w 570"/>
              <a:gd name="T31" fmla="*/ 118 h 164"/>
              <a:gd name="T32" fmla="*/ 524 w 570"/>
              <a:gd name="T33" fmla="*/ 100 h 164"/>
              <a:gd name="T34" fmla="*/ 524 w 570"/>
              <a:gd name="T35" fmla="*/ 64 h 164"/>
              <a:gd name="T36" fmla="*/ 506 w 570"/>
              <a:gd name="T37" fmla="*/ 45 h 164"/>
              <a:gd name="T38" fmla="*/ 63 w 570"/>
              <a:gd name="T39" fmla="*/ 45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70" h="164">
                <a:moveTo>
                  <a:pt x="506" y="163"/>
                </a:moveTo>
                <a:lnTo>
                  <a:pt x="506" y="163"/>
                </a:lnTo>
                <a:cubicBezTo>
                  <a:pt x="63" y="163"/>
                  <a:pt x="63" y="163"/>
                  <a:pt x="63" y="163"/>
                </a:cubicBezTo>
                <a:cubicBezTo>
                  <a:pt x="27" y="163"/>
                  <a:pt x="0" y="136"/>
                  <a:pt x="0" y="100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28"/>
                  <a:pt x="27" y="0"/>
                  <a:pt x="63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533" y="0"/>
                  <a:pt x="569" y="28"/>
                  <a:pt x="569" y="64"/>
                </a:cubicBezTo>
                <a:cubicBezTo>
                  <a:pt x="569" y="100"/>
                  <a:pt x="569" y="100"/>
                  <a:pt x="569" y="100"/>
                </a:cubicBezTo>
                <a:cubicBezTo>
                  <a:pt x="569" y="136"/>
                  <a:pt x="533" y="163"/>
                  <a:pt x="506" y="163"/>
                </a:cubicBezTo>
                <a:close/>
                <a:moveTo>
                  <a:pt x="63" y="45"/>
                </a:moveTo>
                <a:lnTo>
                  <a:pt x="63" y="45"/>
                </a:lnTo>
                <a:cubicBezTo>
                  <a:pt x="54" y="45"/>
                  <a:pt x="45" y="55"/>
                  <a:pt x="45" y="64"/>
                </a:cubicBezTo>
                <a:cubicBezTo>
                  <a:pt x="45" y="100"/>
                  <a:pt x="45" y="100"/>
                  <a:pt x="45" y="100"/>
                </a:cubicBezTo>
                <a:cubicBezTo>
                  <a:pt x="45" y="109"/>
                  <a:pt x="54" y="118"/>
                  <a:pt x="63" y="118"/>
                </a:cubicBezTo>
                <a:cubicBezTo>
                  <a:pt x="506" y="118"/>
                  <a:pt x="506" y="118"/>
                  <a:pt x="506" y="118"/>
                </a:cubicBezTo>
                <a:cubicBezTo>
                  <a:pt x="515" y="118"/>
                  <a:pt x="524" y="109"/>
                  <a:pt x="524" y="100"/>
                </a:cubicBezTo>
                <a:cubicBezTo>
                  <a:pt x="524" y="64"/>
                  <a:pt x="524" y="64"/>
                  <a:pt x="524" y="64"/>
                </a:cubicBezTo>
                <a:cubicBezTo>
                  <a:pt x="524" y="55"/>
                  <a:pt x="515" y="45"/>
                  <a:pt x="506" y="45"/>
                </a:cubicBezTo>
                <a:lnTo>
                  <a:pt x="63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33" name="Grupo 632">
            <a:extLst>
              <a:ext uri="{FF2B5EF4-FFF2-40B4-BE49-F238E27FC236}">
                <a16:creationId xmlns:a16="http://schemas.microsoft.com/office/drawing/2014/main" id="{CF90B89F-2901-654E-A22C-AAEAA6AB3BED}"/>
              </a:ext>
            </a:extLst>
          </p:cNvPr>
          <p:cNvGrpSpPr/>
          <p:nvPr/>
        </p:nvGrpSpPr>
        <p:grpSpPr>
          <a:xfrm>
            <a:off x="2668308" y="435208"/>
            <a:ext cx="19041035" cy="2561450"/>
            <a:chOff x="2668308" y="861425"/>
            <a:chExt cx="19041035" cy="2561450"/>
          </a:xfrm>
        </p:grpSpPr>
        <p:sp>
          <p:nvSpPr>
            <p:cNvPr id="634" name="CuadroTexto 633">
              <a:extLst>
                <a:ext uri="{FF2B5EF4-FFF2-40B4-BE49-F238E27FC236}">
                  <a16:creationId xmlns:a16="http://schemas.microsoft.com/office/drawing/2014/main" id="{86563379-8C9D-6045-94B2-3C5413219821}"/>
                </a:ext>
              </a:extLst>
            </p:cNvPr>
            <p:cNvSpPr txBox="1"/>
            <p:nvPr/>
          </p:nvSpPr>
          <p:spPr>
            <a:xfrm>
              <a:off x="8810346" y="861425"/>
              <a:ext cx="675697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Venn Diagram</a:t>
              </a:r>
            </a:p>
          </p:txBody>
        </p:sp>
        <p:sp>
          <p:nvSpPr>
            <p:cNvPr id="635" name="CuadroTexto 634">
              <a:extLst>
                <a:ext uri="{FF2B5EF4-FFF2-40B4-BE49-F238E27FC236}">
                  <a16:creationId xmlns:a16="http://schemas.microsoft.com/office/drawing/2014/main" id="{F03F17E0-2672-A84E-9A92-300C95D05F0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636" name="Grupo 635">
            <a:extLst>
              <a:ext uri="{FF2B5EF4-FFF2-40B4-BE49-F238E27FC236}">
                <a16:creationId xmlns:a16="http://schemas.microsoft.com/office/drawing/2014/main" id="{C834FEF9-727D-034C-8990-B471D34710AA}"/>
              </a:ext>
            </a:extLst>
          </p:cNvPr>
          <p:cNvGrpSpPr/>
          <p:nvPr/>
        </p:nvGrpSpPr>
        <p:grpSpPr>
          <a:xfrm>
            <a:off x="16625377" y="5249156"/>
            <a:ext cx="2777665" cy="926225"/>
            <a:chOff x="4263265" y="1910065"/>
            <a:chExt cx="4236804" cy="926225"/>
          </a:xfrm>
        </p:grpSpPr>
        <p:sp>
          <p:nvSpPr>
            <p:cNvPr id="637" name="CuadroTexto 395">
              <a:extLst>
                <a:ext uri="{FF2B5EF4-FFF2-40B4-BE49-F238E27FC236}">
                  <a16:creationId xmlns:a16="http://schemas.microsoft.com/office/drawing/2014/main" id="{129FE8C6-A3DE-B04F-ADEA-F17F8A3643A0}"/>
                </a:ext>
              </a:extLst>
            </p:cNvPr>
            <p:cNvSpPr txBox="1"/>
            <p:nvPr/>
          </p:nvSpPr>
          <p:spPr>
            <a:xfrm flipH="1">
              <a:off x="5179663" y="191006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38" name="Rectangle 40">
              <a:extLst>
                <a:ext uri="{FF2B5EF4-FFF2-40B4-BE49-F238E27FC236}">
                  <a16:creationId xmlns:a16="http://schemas.microsoft.com/office/drawing/2014/main" id="{0B1F7BCE-1738-644A-9A0E-BFD9509E2AFE}"/>
                </a:ext>
              </a:extLst>
            </p:cNvPr>
            <p:cNvSpPr/>
            <p:nvPr/>
          </p:nvSpPr>
          <p:spPr>
            <a:xfrm>
              <a:off x="4263265" y="2251515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39" name="Grupo 638">
            <a:extLst>
              <a:ext uri="{FF2B5EF4-FFF2-40B4-BE49-F238E27FC236}">
                <a16:creationId xmlns:a16="http://schemas.microsoft.com/office/drawing/2014/main" id="{6FDED9C5-6263-B048-B6E8-CA526F36048B}"/>
              </a:ext>
            </a:extLst>
          </p:cNvPr>
          <p:cNvGrpSpPr/>
          <p:nvPr/>
        </p:nvGrpSpPr>
        <p:grpSpPr>
          <a:xfrm>
            <a:off x="14401614" y="7895797"/>
            <a:ext cx="2777665" cy="926225"/>
            <a:chOff x="4263265" y="1910065"/>
            <a:chExt cx="4236804" cy="926225"/>
          </a:xfrm>
        </p:grpSpPr>
        <p:sp>
          <p:nvSpPr>
            <p:cNvPr id="640" name="CuadroTexto 395">
              <a:extLst>
                <a:ext uri="{FF2B5EF4-FFF2-40B4-BE49-F238E27FC236}">
                  <a16:creationId xmlns:a16="http://schemas.microsoft.com/office/drawing/2014/main" id="{41DFCFBE-F33B-D847-8568-B8A7C5FA9160}"/>
                </a:ext>
              </a:extLst>
            </p:cNvPr>
            <p:cNvSpPr txBox="1"/>
            <p:nvPr/>
          </p:nvSpPr>
          <p:spPr>
            <a:xfrm flipH="1">
              <a:off x="5179663" y="191006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41" name="Rectangle 40">
              <a:extLst>
                <a:ext uri="{FF2B5EF4-FFF2-40B4-BE49-F238E27FC236}">
                  <a16:creationId xmlns:a16="http://schemas.microsoft.com/office/drawing/2014/main" id="{D3B82A20-5E2A-F640-B96D-24C8383639FF}"/>
                </a:ext>
              </a:extLst>
            </p:cNvPr>
            <p:cNvSpPr/>
            <p:nvPr/>
          </p:nvSpPr>
          <p:spPr>
            <a:xfrm>
              <a:off x="4263265" y="2251515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42" name="Grupo 641">
            <a:extLst>
              <a:ext uri="{FF2B5EF4-FFF2-40B4-BE49-F238E27FC236}">
                <a16:creationId xmlns:a16="http://schemas.microsoft.com/office/drawing/2014/main" id="{3A8314AA-243B-B644-9468-70840483E861}"/>
              </a:ext>
            </a:extLst>
          </p:cNvPr>
          <p:cNvGrpSpPr/>
          <p:nvPr/>
        </p:nvGrpSpPr>
        <p:grpSpPr>
          <a:xfrm>
            <a:off x="16593606" y="10302852"/>
            <a:ext cx="2777665" cy="926225"/>
            <a:chOff x="4263265" y="1910065"/>
            <a:chExt cx="4236804" cy="926225"/>
          </a:xfrm>
        </p:grpSpPr>
        <p:sp>
          <p:nvSpPr>
            <p:cNvPr id="643" name="CuadroTexto 395">
              <a:extLst>
                <a:ext uri="{FF2B5EF4-FFF2-40B4-BE49-F238E27FC236}">
                  <a16:creationId xmlns:a16="http://schemas.microsoft.com/office/drawing/2014/main" id="{19B2F76E-68F5-7D46-9493-093EDD7D5B81}"/>
                </a:ext>
              </a:extLst>
            </p:cNvPr>
            <p:cNvSpPr txBox="1"/>
            <p:nvPr/>
          </p:nvSpPr>
          <p:spPr>
            <a:xfrm flipH="1">
              <a:off x="5179663" y="191006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44" name="Rectangle 40">
              <a:extLst>
                <a:ext uri="{FF2B5EF4-FFF2-40B4-BE49-F238E27FC236}">
                  <a16:creationId xmlns:a16="http://schemas.microsoft.com/office/drawing/2014/main" id="{ACFA6B98-6878-C24E-B49B-2EBA279AEA48}"/>
                </a:ext>
              </a:extLst>
            </p:cNvPr>
            <p:cNvSpPr/>
            <p:nvPr/>
          </p:nvSpPr>
          <p:spPr>
            <a:xfrm>
              <a:off x="4263265" y="2251515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45" name="Grupo 644">
            <a:extLst>
              <a:ext uri="{FF2B5EF4-FFF2-40B4-BE49-F238E27FC236}">
                <a16:creationId xmlns:a16="http://schemas.microsoft.com/office/drawing/2014/main" id="{1F051A9D-260E-684D-913D-7D787D38D3DC}"/>
              </a:ext>
            </a:extLst>
          </p:cNvPr>
          <p:cNvGrpSpPr/>
          <p:nvPr/>
        </p:nvGrpSpPr>
        <p:grpSpPr>
          <a:xfrm>
            <a:off x="12034511" y="10361686"/>
            <a:ext cx="2777665" cy="926225"/>
            <a:chOff x="4263265" y="1910065"/>
            <a:chExt cx="4236804" cy="926225"/>
          </a:xfrm>
        </p:grpSpPr>
        <p:sp>
          <p:nvSpPr>
            <p:cNvPr id="646" name="CuadroTexto 395">
              <a:extLst>
                <a:ext uri="{FF2B5EF4-FFF2-40B4-BE49-F238E27FC236}">
                  <a16:creationId xmlns:a16="http://schemas.microsoft.com/office/drawing/2014/main" id="{179731D5-2270-AF47-972B-FC76AE2AF40F}"/>
                </a:ext>
              </a:extLst>
            </p:cNvPr>
            <p:cNvSpPr txBox="1"/>
            <p:nvPr/>
          </p:nvSpPr>
          <p:spPr>
            <a:xfrm flipH="1">
              <a:off x="5179663" y="191006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47" name="Rectangle 40">
              <a:extLst>
                <a:ext uri="{FF2B5EF4-FFF2-40B4-BE49-F238E27FC236}">
                  <a16:creationId xmlns:a16="http://schemas.microsoft.com/office/drawing/2014/main" id="{C500010B-2E28-EB4E-9463-F5A130C2F2E5}"/>
                </a:ext>
              </a:extLst>
            </p:cNvPr>
            <p:cNvSpPr/>
            <p:nvPr/>
          </p:nvSpPr>
          <p:spPr>
            <a:xfrm>
              <a:off x="4263265" y="2251515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48" name="Grupo 647">
            <a:extLst>
              <a:ext uri="{FF2B5EF4-FFF2-40B4-BE49-F238E27FC236}">
                <a16:creationId xmlns:a16="http://schemas.microsoft.com/office/drawing/2014/main" id="{964CE9E1-EB34-3143-A06D-92CBD6CFB781}"/>
              </a:ext>
            </a:extLst>
          </p:cNvPr>
          <p:cNvGrpSpPr/>
          <p:nvPr/>
        </p:nvGrpSpPr>
        <p:grpSpPr>
          <a:xfrm>
            <a:off x="8979987" y="10279990"/>
            <a:ext cx="2777665" cy="926225"/>
            <a:chOff x="4263265" y="1910065"/>
            <a:chExt cx="4236804" cy="926225"/>
          </a:xfrm>
        </p:grpSpPr>
        <p:sp>
          <p:nvSpPr>
            <p:cNvPr id="649" name="CuadroTexto 395">
              <a:extLst>
                <a:ext uri="{FF2B5EF4-FFF2-40B4-BE49-F238E27FC236}">
                  <a16:creationId xmlns:a16="http://schemas.microsoft.com/office/drawing/2014/main" id="{48A00209-772F-FE44-91C4-80200CA49A35}"/>
                </a:ext>
              </a:extLst>
            </p:cNvPr>
            <p:cNvSpPr txBox="1"/>
            <p:nvPr/>
          </p:nvSpPr>
          <p:spPr>
            <a:xfrm flipH="1">
              <a:off x="5179663" y="191006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50" name="Rectangle 40">
              <a:extLst>
                <a:ext uri="{FF2B5EF4-FFF2-40B4-BE49-F238E27FC236}">
                  <a16:creationId xmlns:a16="http://schemas.microsoft.com/office/drawing/2014/main" id="{89E6EC84-64BB-1D43-9816-438D242662D7}"/>
                </a:ext>
              </a:extLst>
            </p:cNvPr>
            <p:cNvSpPr/>
            <p:nvPr/>
          </p:nvSpPr>
          <p:spPr>
            <a:xfrm>
              <a:off x="4263265" y="2251515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51" name="Grupo 650">
            <a:extLst>
              <a:ext uri="{FF2B5EF4-FFF2-40B4-BE49-F238E27FC236}">
                <a16:creationId xmlns:a16="http://schemas.microsoft.com/office/drawing/2014/main" id="{14B2AD0B-FCE2-7848-B6BC-E6A02475F1CD}"/>
              </a:ext>
            </a:extLst>
          </p:cNvPr>
          <p:cNvGrpSpPr/>
          <p:nvPr/>
        </p:nvGrpSpPr>
        <p:grpSpPr>
          <a:xfrm>
            <a:off x="12229556" y="5533305"/>
            <a:ext cx="2777665" cy="926225"/>
            <a:chOff x="4263265" y="1910065"/>
            <a:chExt cx="4236804" cy="926225"/>
          </a:xfrm>
        </p:grpSpPr>
        <p:sp>
          <p:nvSpPr>
            <p:cNvPr id="652" name="CuadroTexto 395">
              <a:extLst>
                <a:ext uri="{FF2B5EF4-FFF2-40B4-BE49-F238E27FC236}">
                  <a16:creationId xmlns:a16="http://schemas.microsoft.com/office/drawing/2014/main" id="{44F9086B-A99B-EA46-8E0F-59D5FF6AA4A3}"/>
                </a:ext>
              </a:extLst>
            </p:cNvPr>
            <p:cNvSpPr txBox="1"/>
            <p:nvPr/>
          </p:nvSpPr>
          <p:spPr>
            <a:xfrm flipH="1">
              <a:off x="5179663" y="191006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653" name="Rectangle 40">
              <a:extLst>
                <a:ext uri="{FF2B5EF4-FFF2-40B4-BE49-F238E27FC236}">
                  <a16:creationId xmlns:a16="http://schemas.microsoft.com/office/drawing/2014/main" id="{8259B10B-21C6-8E44-835D-9A9E59600AA1}"/>
                </a:ext>
              </a:extLst>
            </p:cNvPr>
            <p:cNvSpPr/>
            <p:nvPr/>
          </p:nvSpPr>
          <p:spPr>
            <a:xfrm>
              <a:off x="4263265" y="2251515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54" name="Grupo 653">
            <a:extLst>
              <a:ext uri="{FF2B5EF4-FFF2-40B4-BE49-F238E27FC236}">
                <a16:creationId xmlns:a16="http://schemas.microsoft.com/office/drawing/2014/main" id="{118590B9-9785-C546-9107-0E0004EDD8E1}"/>
              </a:ext>
            </a:extLst>
          </p:cNvPr>
          <p:cNvGrpSpPr/>
          <p:nvPr/>
        </p:nvGrpSpPr>
        <p:grpSpPr>
          <a:xfrm>
            <a:off x="4917876" y="5596650"/>
            <a:ext cx="2777665" cy="926225"/>
            <a:chOff x="4263265" y="1910065"/>
            <a:chExt cx="4236804" cy="926225"/>
          </a:xfrm>
        </p:grpSpPr>
        <p:sp>
          <p:nvSpPr>
            <p:cNvPr id="655" name="CuadroTexto 395">
              <a:extLst>
                <a:ext uri="{FF2B5EF4-FFF2-40B4-BE49-F238E27FC236}">
                  <a16:creationId xmlns:a16="http://schemas.microsoft.com/office/drawing/2014/main" id="{5030DD1E-33D3-3B41-A982-40D52872FACE}"/>
                </a:ext>
              </a:extLst>
            </p:cNvPr>
            <p:cNvSpPr txBox="1"/>
            <p:nvPr/>
          </p:nvSpPr>
          <p:spPr>
            <a:xfrm flipH="1">
              <a:off x="5179663" y="191006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56" name="Rectangle 40">
              <a:extLst>
                <a:ext uri="{FF2B5EF4-FFF2-40B4-BE49-F238E27FC236}">
                  <a16:creationId xmlns:a16="http://schemas.microsoft.com/office/drawing/2014/main" id="{39219DA6-2B42-5844-A84D-ED87E3B51151}"/>
                </a:ext>
              </a:extLst>
            </p:cNvPr>
            <p:cNvSpPr/>
            <p:nvPr/>
          </p:nvSpPr>
          <p:spPr>
            <a:xfrm>
              <a:off x="4263265" y="2251515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57" name="Grupo 656">
            <a:extLst>
              <a:ext uri="{FF2B5EF4-FFF2-40B4-BE49-F238E27FC236}">
                <a16:creationId xmlns:a16="http://schemas.microsoft.com/office/drawing/2014/main" id="{F5E5BFCB-F15A-D44B-B372-9DB33EF79822}"/>
              </a:ext>
            </a:extLst>
          </p:cNvPr>
          <p:cNvGrpSpPr/>
          <p:nvPr/>
        </p:nvGrpSpPr>
        <p:grpSpPr>
          <a:xfrm>
            <a:off x="9267191" y="5442437"/>
            <a:ext cx="2777665" cy="926225"/>
            <a:chOff x="4263265" y="1910065"/>
            <a:chExt cx="4236804" cy="926225"/>
          </a:xfrm>
        </p:grpSpPr>
        <p:sp>
          <p:nvSpPr>
            <p:cNvPr id="658" name="CuadroTexto 395">
              <a:extLst>
                <a:ext uri="{FF2B5EF4-FFF2-40B4-BE49-F238E27FC236}">
                  <a16:creationId xmlns:a16="http://schemas.microsoft.com/office/drawing/2014/main" id="{521B6AB9-B365-B247-BFBB-463E43C52E27}"/>
                </a:ext>
              </a:extLst>
            </p:cNvPr>
            <p:cNvSpPr txBox="1"/>
            <p:nvPr/>
          </p:nvSpPr>
          <p:spPr>
            <a:xfrm flipH="1">
              <a:off x="5179663" y="191006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59" name="Rectangle 40">
              <a:extLst>
                <a:ext uri="{FF2B5EF4-FFF2-40B4-BE49-F238E27FC236}">
                  <a16:creationId xmlns:a16="http://schemas.microsoft.com/office/drawing/2014/main" id="{32274B60-45AD-5B41-B689-A82F47FE5AF5}"/>
                </a:ext>
              </a:extLst>
            </p:cNvPr>
            <p:cNvSpPr/>
            <p:nvPr/>
          </p:nvSpPr>
          <p:spPr>
            <a:xfrm>
              <a:off x="4263265" y="2251515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60" name="Grupo 659">
            <a:extLst>
              <a:ext uri="{FF2B5EF4-FFF2-40B4-BE49-F238E27FC236}">
                <a16:creationId xmlns:a16="http://schemas.microsoft.com/office/drawing/2014/main" id="{5D438AF7-42A8-F54C-928C-690DCDAA4415}"/>
              </a:ext>
            </a:extLst>
          </p:cNvPr>
          <p:cNvGrpSpPr/>
          <p:nvPr/>
        </p:nvGrpSpPr>
        <p:grpSpPr>
          <a:xfrm>
            <a:off x="7103589" y="7987101"/>
            <a:ext cx="2777665" cy="926225"/>
            <a:chOff x="4263265" y="1910065"/>
            <a:chExt cx="4236804" cy="926225"/>
          </a:xfrm>
        </p:grpSpPr>
        <p:sp>
          <p:nvSpPr>
            <p:cNvPr id="661" name="CuadroTexto 395">
              <a:extLst>
                <a:ext uri="{FF2B5EF4-FFF2-40B4-BE49-F238E27FC236}">
                  <a16:creationId xmlns:a16="http://schemas.microsoft.com/office/drawing/2014/main" id="{776EC12B-5016-3A4D-9E8D-897E9AD06E1A}"/>
                </a:ext>
              </a:extLst>
            </p:cNvPr>
            <p:cNvSpPr txBox="1"/>
            <p:nvPr/>
          </p:nvSpPr>
          <p:spPr>
            <a:xfrm flipH="1">
              <a:off x="5179663" y="191006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62" name="Rectangle 40">
              <a:extLst>
                <a:ext uri="{FF2B5EF4-FFF2-40B4-BE49-F238E27FC236}">
                  <a16:creationId xmlns:a16="http://schemas.microsoft.com/office/drawing/2014/main" id="{98ED59A2-84B5-5F43-A289-0958B4C8421F}"/>
                </a:ext>
              </a:extLst>
            </p:cNvPr>
            <p:cNvSpPr/>
            <p:nvPr/>
          </p:nvSpPr>
          <p:spPr>
            <a:xfrm>
              <a:off x="4263265" y="2251515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63" name="Grupo 662">
            <a:extLst>
              <a:ext uri="{FF2B5EF4-FFF2-40B4-BE49-F238E27FC236}">
                <a16:creationId xmlns:a16="http://schemas.microsoft.com/office/drawing/2014/main" id="{3D09DED7-FEE2-2240-8114-CD284A1D3F60}"/>
              </a:ext>
            </a:extLst>
          </p:cNvPr>
          <p:cNvGrpSpPr/>
          <p:nvPr/>
        </p:nvGrpSpPr>
        <p:grpSpPr>
          <a:xfrm>
            <a:off x="4722715" y="10325377"/>
            <a:ext cx="2777665" cy="926225"/>
            <a:chOff x="4263265" y="1910065"/>
            <a:chExt cx="4236804" cy="926225"/>
          </a:xfrm>
        </p:grpSpPr>
        <p:sp>
          <p:nvSpPr>
            <p:cNvPr id="664" name="CuadroTexto 395">
              <a:extLst>
                <a:ext uri="{FF2B5EF4-FFF2-40B4-BE49-F238E27FC236}">
                  <a16:creationId xmlns:a16="http://schemas.microsoft.com/office/drawing/2014/main" id="{8EFC19C2-E8EF-A944-81C9-9C973A61F7F4}"/>
                </a:ext>
              </a:extLst>
            </p:cNvPr>
            <p:cNvSpPr txBox="1"/>
            <p:nvPr/>
          </p:nvSpPr>
          <p:spPr>
            <a:xfrm flipH="1">
              <a:off x="5179663" y="191006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65" name="Rectangle 40">
              <a:extLst>
                <a:ext uri="{FF2B5EF4-FFF2-40B4-BE49-F238E27FC236}">
                  <a16:creationId xmlns:a16="http://schemas.microsoft.com/office/drawing/2014/main" id="{67AA6E1C-2492-414C-B5CF-B7F499B4092E}"/>
                </a:ext>
              </a:extLst>
            </p:cNvPr>
            <p:cNvSpPr/>
            <p:nvPr/>
          </p:nvSpPr>
          <p:spPr>
            <a:xfrm>
              <a:off x="4263265" y="2251515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5626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Freeform 91">
            <a:extLst>
              <a:ext uri="{FF2B5EF4-FFF2-40B4-BE49-F238E27FC236}">
                <a16:creationId xmlns:a16="http://schemas.microsoft.com/office/drawing/2014/main" id="{0A9CAC14-99BA-1946-8D60-0D8F2E370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6741" y="945687"/>
            <a:ext cx="11820081" cy="11820081"/>
          </a:xfrm>
          <a:custGeom>
            <a:avLst/>
            <a:gdLst>
              <a:gd name="T0" fmla="*/ 11466 w 11467"/>
              <a:gd name="T1" fmla="*/ 5733 h 11467"/>
              <a:gd name="T2" fmla="*/ 11466 w 11467"/>
              <a:gd name="T3" fmla="*/ 5733 h 11467"/>
              <a:gd name="T4" fmla="*/ 5733 w 11467"/>
              <a:gd name="T5" fmla="*/ 11466 h 11467"/>
              <a:gd name="T6" fmla="*/ 0 w 11467"/>
              <a:gd name="T7" fmla="*/ 5733 h 11467"/>
              <a:gd name="T8" fmla="*/ 5733 w 11467"/>
              <a:gd name="T9" fmla="*/ 0 h 11467"/>
              <a:gd name="T10" fmla="*/ 11466 w 11467"/>
              <a:gd name="T11" fmla="*/ 5733 h 1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67" h="11467">
                <a:moveTo>
                  <a:pt x="11466" y="5733"/>
                </a:moveTo>
                <a:lnTo>
                  <a:pt x="11466" y="5733"/>
                </a:lnTo>
                <a:cubicBezTo>
                  <a:pt x="11466" y="8896"/>
                  <a:pt x="8896" y="11466"/>
                  <a:pt x="5733" y="11466"/>
                </a:cubicBezTo>
                <a:cubicBezTo>
                  <a:pt x="2560" y="11466"/>
                  <a:pt x="0" y="8896"/>
                  <a:pt x="0" y="5733"/>
                </a:cubicBezTo>
                <a:cubicBezTo>
                  <a:pt x="0" y="2562"/>
                  <a:pt x="2560" y="0"/>
                  <a:pt x="5733" y="0"/>
                </a:cubicBezTo>
                <a:cubicBezTo>
                  <a:pt x="8896" y="0"/>
                  <a:pt x="11466" y="2562"/>
                  <a:pt x="11466" y="573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92">
            <a:extLst>
              <a:ext uri="{FF2B5EF4-FFF2-40B4-BE49-F238E27FC236}">
                <a16:creationId xmlns:a16="http://schemas.microsoft.com/office/drawing/2014/main" id="{9CF48F81-01C5-D847-9B64-116B435DE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9689" y="3700675"/>
            <a:ext cx="9065093" cy="9065093"/>
          </a:xfrm>
          <a:custGeom>
            <a:avLst/>
            <a:gdLst>
              <a:gd name="T0" fmla="*/ 8793 w 8794"/>
              <a:gd name="T1" fmla="*/ 4392 h 8794"/>
              <a:gd name="T2" fmla="*/ 8793 w 8794"/>
              <a:gd name="T3" fmla="*/ 4392 h 8794"/>
              <a:gd name="T4" fmla="*/ 4401 w 8794"/>
              <a:gd name="T5" fmla="*/ 8793 h 8794"/>
              <a:gd name="T6" fmla="*/ 0 w 8794"/>
              <a:gd name="T7" fmla="*/ 4392 h 8794"/>
              <a:gd name="T8" fmla="*/ 4401 w 8794"/>
              <a:gd name="T9" fmla="*/ 0 h 8794"/>
              <a:gd name="T10" fmla="*/ 8793 w 8794"/>
              <a:gd name="T11" fmla="*/ 4392 h 8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794" h="8794">
                <a:moveTo>
                  <a:pt x="8793" y="4392"/>
                </a:moveTo>
                <a:lnTo>
                  <a:pt x="8793" y="4392"/>
                </a:lnTo>
                <a:cubicBezTo>
                  <a:pt x="8793" y="6824"/>
                  <a:pt x="6824" y="8793"/>
                  <a:pt x="4401" y="8793"/>
                </a:cubicBezTo>
                <a:cubicBezTo>
                  <a:pt x="1968" y="8793"/>
                  <a:pt x="0" y="6824"/>
                  <a:pt x="0" y="4392"/>
                </a:cubicBezTo>
                <a:cubicBezTo>
                  <a:pt x="0" y="1969"/>
                  <a:pt x="1968" y="0"/>
                  <a:pt x="4401" y="0"/>
                </a:cubicBezTo>
                <a:cubicBezTo>
                  <a:pt x="6824" y="0"/>
                  <a:pt x="8793" y="1969"/>
                  <a:pt x="8793" y="439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93">
            <a:extLst>
              <a:ext uri="{FF2B5EF4-FFF2-40B4-BE49-F238E27FC236}">
                <a16:creationId xmlns:a16="http://schemas.microsoft.com/office/drawing/2014/main" id="{C9011A0F-A52C-5048-8207-2A094A0C7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3528" y="6228354"/>
            <a:ext cx="6541959" cy="6541959"/>
          </a:xfrm>
          <a:custGeom>
            <a:avLst/>
            <a:gdLst>
              <a:gd name="T0" fmla="*/ 6344 w 6345"/>
              <a:gd name="T1" fmla="*/ 3171 h 6344"/>
              <a:gd name="T2" fmla="*/ 6344 w 6345"/>
              <a:gd name="T3" fmla="*/ 3171 h 6344"/>
              <a:gd name="T4" fmla="*/ 3173 w 6345"/>
              <a:gd name="T5" fmla="*/ 6343 h 6344"/>
              <a:gd name="T6" fmla="*/ 0 w 6345"/>
              <a:gd name="T7" fmla="*/ 3171 h 6344"/>
              <a:gd name="T8" fmla="*/ 3173 w 6345"/>
              <a:gd name="T9" fmla="*/ 0 h 6344"/>
              <a:gd name="T10" fmla="*/ 6344 w 6345"/>
              <a:gd name="T11" fmla="*/ 3171 h 6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45" h="6344">
                <a:moveTo>
                  <a:pt x="6344" y="3171"/>
                </a:moveTo>
                <a:lnTo>
                  <a:pt x="6344" y="3171"/>
                </a:lnTo>
                <a:cubicBezTo>
                  <a:pt x="6344" y="4924"/>
                  <a:pt x="4917" y="6343"/>
                  <a:pt x="3173" y="6343"/>
                </a:cubicBezTo>
                <a:cubicBezTo>
                  <a:pt x="1419" y="6343"/>
                  <a:pt x="0" y="4924"/>
                  <a:pt x="0" y="3171"/>
                </a:cubicBezTo>
                <a:cubicBezTo>
                  <a:pt x="0" y="1426"/>
                  <a:pt x="1419" y="0"/>
                  <a:pt x="3173" y="0"/>
                </a:cubicBezTo>
                <a:cubicBezTo>
                  <a:pt x="4917" y="0"/>
                  <a:pt x="6344" y="1426"/>
                  <a:pt x="6344" y="31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94">
            <a:extLst>
              <a:ext uri="{FF2B5EF4-FFF2-40B4-BE49-F238E27FC236}">
                <a16:creationId xmlns:a16="http://schemas.microsoft.com/office/drawing/2014/main" id="{741D77E1-C13A-9F4E-8BAE-AAEE446B0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1912" y="8769670"/>
            <a:ext cx="3996098" cy="3996098"/>
          </a:xfrm>
          <a:custGeom>
            <a:avLst/>
            <a:gdLst>
              <a:gd name="T0" fmla="*/ 3876 w 3877"/>
              <a:gd name="T1" fmla="*/ 1942 h 3878"/>
              <a:gd name="T2" fmla="*/ 3876 w 3877"/>
              <a:gd name="T3" fmla="*/ 1942 h 3878"/>
              <a:gd name="T4" fmla="*/ 1943 w 3877"/>
              <a:gd name="T5" fmla="*/ 3877 h 3878"/>
              <a:gd name="T6" fmla="*/ 0 w 3877"/>
              <a:gd name="T7" fmla="*/ 1942 h 3878"/>
              <a:gd name="T8" fmla="*/ 1943 w 3877"/>
              <a:gd name="T9" fmla="*/ 0 h 3878"/>
              <a:gd name="T10" fmla="*/ 3876 w 3877"/>
              <a:gd name="T11" fmla="*/ 1942 h 3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77" h="3878">
                <a:moveTo>
                  <a:pt x="3876" y="1942"/>
                </a:moveTo>
                <a:lnTo>
                  <a:pt x="3876" y="1942"/>
                </a:lnTo>
                <a:cubicBezTo>
                  <a:pt x="3876" y="3008"/>
                  <a:pt x="3008" y="3877"/>
                  <a:pt x="1943" y="3877"/>
                </a:cubicBezTo>
                <a:cubicBezTo>
                  <a:pt x="868" y="3877"/>
                  <a:pt x="0" y="3008"/>
                  <a:pt x="0" y="1942"/>
                </a:cubicBezTo>
                <a:cubicBezTo>
                  <a:pt x="0" y="868"/>
                  <a:pt x="868" y="0"/>
                  <a:pt x="1943" y="0"/>
                </a:cubicBezTo>
                <a:cubicBezTo>
                  <a:pt x="3008" y="0"/>
                  <a:pt x="3876" y="868"/>
                  <a:pt x="3876" y="19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08">
            <a:extLst>
              <a:ext uri="{FF2B5EF4-FFF2-40B4-BE49-F238E27FC236}">
                <a16:creationId xmlns:a16="http://schemas.microsoft.com/office/drawing/2014/main" id="{1D84E54A-86EF-924F-92FE-5802DDEB0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0386" y="10379020"/>
            <a:ext cx="372787" cy="45462"/>
          </a:xfrm>
          <a:custGeom>
            <a:avLst/>
            <a:gdLst>
              <a:gd name="T0" fmla="*/ 361 w 362"/>
              <a:gd name="T1" fmla="*/ 43 h 44"/>
              <a:gd name="T2" fmla="*/ 0 w 362"/>
              <a:gd name="T3" fmla="*/ 43 h 44"/>
              <a:gd name="T4" fmla="*/ 0 w 362"/>
              <a:gd name="T5" fmla="*/ 0 h 44"/>
              <a:gd name="T6" fmla="*/ 361 w 362"/>
              <a:gd name="T7" fmla="*/ 0 h 44"/>
              <a:gd name="T8" fmla="*/ 361 w 362"/>
              <a:gd name="T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" h="44">
                <a:moveTo>
                  <a:pt x="361" y="43"/>
                </a:moveTo>
                <a:lnTo>
                  <a:pt x="0" y="43"/>
                </a:lnTo>
                <a:lnTo>
                  <a:pt x="0" y="0"/>
                </a:lnTo>
                <a:lnTo>
                  <a:pt x="361" y="0"/>
                </a:lnTo>
                <a:lnTo>
                  <a:pt x="361" y="4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09">
            <a:extLst>
              <a:ext uri="{FF2B5EF4-FFF2-40B4-BE49-F238E27FC236}">
                <a16:creationId xmlns:a16="http://schemas.microsoft.com/office/drawing/2014/main" id="{6CBE801D-D3BA-1944-BE32-D4EC3C4F1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6740" y="9919856"/>
            <a:ext cx="495536" cy="504625"/>
          </a:xfrm>
          <a:custGeom>
            <a:avLst/>
            <a:gdLst>
              <a:gd name="T0" fmla="*/ 412 w 482"/>
              <a:gd name="T1" fmla="*/ 490 h 491"/>
              <a:gd name="T2" fmla="*/ 412 w 482"/>
              <a:gd name="T3" fmla="*/ 490 h 491"/>
              <a:gd name="T4" fmla="*/ 412 w 482"/>
              <a:gd name="T5" fmla="*/ 447 h 491"/>
              <a:gd name="T6" fmla="*/ 438 w 482"/>
              <a:gd name="T7" fmla="*/ 422 h 491"/>
              <a:gd name="T8" fmla="*/ 438 w 482"/>
              <a:gd name="T9" fmla="*/ 387 h 491"/>
              <a:gd name="T10" fmla="*/ 154 w 482"/>
              <a:gd name="T11" fmla="*/ 387 h 491"/>
              <a:gd name="T12" fmla="*/ 154 w 482"/>
              <a:gd name="T13" fmla="*/ 413 h 491"/>
              <a:gd name="T14" fmla="*/ 77 w 482"/>
              <a:gd name="T15" fmla="*/ 490 h 491"/>
              <a:gd name="T16" fmla="*/ 0 w 482"/>
              <a:gd name="T17" fmla="*/ 413 h 491"/>
              <a:gd name="T18" fmla="*/ 0 w 482"/>
              <a:gd name="T19" fmla="*/ 35 h 491"/>
              <a:gd name="T20" fmla="*/ 25 w 482"/>
              <a:gd name="T21" fmla="*/ 0 h 491"/>
              <a:gd name="T22" fmla="*/ 369 w 482"/>
              <a:gd name="T23" fmla="*/ 0 h 491"/>
              <a:gd name="T24" fmla="*/ 404 w 482"/>
              <a:gd name="T25" fmla="*/ 35 h 491"/>
              <a:gd name="T26" fmla="*/ 404 w 482"/>
              <a:gd name="T27" fmla="*/ 344 h 491"/>
              <a:gd name="T28" fmla="*/ 455 w 482"/>
              <a:gd name="T29" fmla="*/ 344 h 491"/>
              <a:gd name="T30" fmla="*/ 481 w 482"/>
              <a:gd name="T31" fmla="*/ 361 h 491"/>
              <a:gd name="T32" fmla="*/ 481 w 482"/>
              <a:gd name="T33" fmla="*/ 422 h 491"/>
              <a:gd name="T34" fmla="*/ 412 w 482"/>
              <a:gd name="T35" fmla="*/ 490 h 491"/>
              <a:gd name="T36" fmla="*/ 34 w 482"/>
              <a:gd name="T37" fmla="*/ 44 h 491"/>
              <a:gd name="T38" fmla="*/ 34 w 482"/>
              <a:gd name="T39" fmla="*/ 44 h 491"/>
              <a:gd name="T40" fmla="*/ 34 w 482"/>
              <a:gd name="T41" fmla="*/ 413 h 491"/>
              <a:gd name="T42" fmla="*/ 77 w 482"/>
              <a:gd name="T43" fmla="*/ 447 h 491"/>
              <a:gd name="T44" fmla="*/ 111 w 482"/>
              <a:gd name="T45" fmla="*/ 413 h 491"/>
              <a:gd name="T46" fmla="*/ 111 w 482"/>
              <a:gd name="T47" fmla="*/ 361 h 491"/>
              <a:gd name="T48" fmla="*/ 129 w 482"/>
              <a:gd name="T49" fmla="*/ 344 h 491"/>
              <a:gd name="T50" fmla="*/ 361 w 482"/>
              <a:gd name="T51" fmla="*/ 344 h 491"/>
              <a:gd name="T52" fmla="*/ 361 w 482"/>
              <a:gd name="T53" fmla="*/ 44 h 491"/>
              <a:gd name="T54" fmla="*/ 34 w 482"/>
              <a:gd name="T55" fmla="*/ 44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82" h="491">
                <a:moveTo>
                  <a:pt x="412" y="490"/>
                </a:moveTo>
                <a:lnTo>
                  <a:pt x="412" y="490"/>
                </a:lnTo>
                <a:cubicBezTo>
                  <a:pt x="412" y="447"/>
                  <a:pt x="412" y="447"/>
                  <a:pt x="412" y="447"/>
                </a:cubicBezTo>
                <a:cubicBezTo>
                  <a:pt x="429" y="447"/>
                  <a:pt x="438" y="439"/>
                  <a:pt x="438" y="422"/>
                </a:cubicBezTo>
                <a:cubicBezTo>
                  <a:pt x="438" y="387"/>
                  <a:pt x="438" y="387"/>
                  <a:pt x="438" y="387"/>
                </a:cubicBezTo>
                <a:cubicBezTo>
                  <a:pt x="154" y="387"/>
                  <a:pt x="154" y="387"/>
                  <a:pt x="154" y="387"/>
                </a:cubicBezTo>
                <a:cubicBezTo>
                  <a:pt x="154" y="413"/>
                  <a:pt x="154" y="413"/>
                  <a:pt x="154" y="413"/>
                </a:cubicBezTo>
                <a:cubicBezTo>
                  <a:pt x="154" y="456"/>
                  <a:pt x="120" y="490"/>
                  <a:pt x="77" y="490"/>
                </a:cubicBezTo>
                <a:cubicBezTo>
                  <a:pt x="34" y="490"/>
                  <a:pt x="0" y="456"/>
                  <a:pt x="0" y="413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8" y="0"/>
                  <a:pt x="25" y="0"/>
                </a:cubicBezTo>
                <a:cubicBezTo>
                  <a:pt x="369" y="0"/>
                  <a:pt x="369" y="0"/>
                  <a:pt x="369" y="0"/>
                </a:cubicBezTo>
                <a:cubicBezTo>
                  <a:pt x="395" y="0"/>
                  <a:pt x="404" y="18"/>
                  <a:pt x="404" y="35"/>
                </a:cubicBezTo>
                <a:cubicBezTo>
                  <a:pt x="404" y="344"/>
                  <a:pt x="404" y="344"/>
                  <a:pt x="404" y="344"/>
                </a:cubicBezTo>
                <a:cubicBezTo>
                  <a:pt x="455" y="344"/>
                  <a:pt x="455" y="344"/>
                  <a:pt x="455" y="344"/>
                </a:cubicBezTo>
                <a:cubicBezTo>
                  <a:pt x="472" y="344"/>
                  <a:pt x="481" y="353"/>
                  <a:pt x="481" y="361"/>
                </a:cubicBezTo>
                <a:cubicBezTo>
                  <a:pt x="481" y="422"/>
                  <a:pt x="481" y="422"/>
                  <a:pt x="481" y="422"/>
                </a:cubicBezTo>
                <a:cubicBezTo>
                  <a:pt x="481" y="456"/>
                  <a:pt x="455" y="490"/>
                  <a:pt x="412" y="490"/>
                </a:cubicBezTo>
                <a:close/>
                <a:moveTo>
                  <a:pt x="34" y="44"/>
                </a:moveTo>
                <a:lnTo>
                  <a:pt x="34" y="44"/>
                </a:lnTo>
                <a:cubicBezTo>
                  <a:pt x="34" y="413"/>
                  <a:pt x="34" y="413"/>
                  <a:pt x="34" y="413"/>
                </a:cubicBezTo>
                <a:cubicBezTo>
                  <a:pt x="34" y="430"/>
                  <a:pt x="51" y="447"/>
                  <a:pt x="77" y="447"/>
                </a:cubicBezTo>
                <a:cubicBezTo>
                  <a:pt x="94" y="447"/>
                  <a:pt x="111" y="430"/>
                  <a:pt x="111" y="413"/>
                </a:cubicBezTo>
                <a:cubicBezTo>
                  <a:pt x="111" y="361"/>
                  <a:pt x="111" y="361"/>
                  <a:pt x="111" y="361"/>
                </a:cubicBezTo>
                <a:cubicBezTo>
                  <a:pt x="111" y="353"/>
                  <a:pt x="120" y="344"/>
                  <a:pt x="129" y="344"/>
                </a:cubicBezTo>
                <a:cubicBezTo>
                  <a:pt x="361" y="344"/>
                  <a:pt x="361" y="344"/>
                  <a:pt x="361" y="344"/>
                </a:cubicBezTo>
                <a:cubicBezTo>
                  <a:pt x="361" y="44"/>
                  <a:pt x="361" y="44"/>
                  <a:pt x="361" y="44"/>
                </a:cubicBezTo>
                <a:lnTo>
                  <a:pt x="34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10">
            <a:extLst>
              <a:ext uri="{FF2B5EF4-FFF2-40B4-BE49-F238E27FC236}">
                <a16:creationId xmlns:a16="http://schemas.microsoft.com/office/drawing/2014/main" id="{E94C0CED-C74B-4848-BE25-8E6BA037A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6756" y="10042602"/>
            <a:ext cx="213672" cy="36369"/>
          </a:xfrm>
          <a:custGeom>
            <a:avLst/>
            <a:gdLst>
              <a:gd name="T0" fmla="*/ 189 w 207"/>
              <a:gd name="T1" fmla="*/ 34 h 35"/>
              <a:gd name="T2" fmla="*/ 189 w 207"/>
              <a:gd name="T3" fmla="*/ 34 h 35"/>
              <a:gd name="T4" fmla="*/ 17 w 207"/>
              <a:gd name="T5" fmla="*/ 34 h 35"/>
              <a:gd name="T6" fmla="*/ 0 w 207"/>
              <a:gd name="T7" fmla="*/ 17 h 35"/>
              <a:gd name="T8" fmla="*/ 0 w 207"/>
              <a:gd name="T9" fmla="*/ 17 h 35"/>
              <a:gd name="T10" fmla="*/ 17 w 207"/>
              <a:gd name="T11" fmla="*/ 0 h 35"/>
              <a:gd name="T12" fmla="*/ 189 w 207"/>
              <a:gd name="T13" fmla="*/ 0 h 35"/>
              <a:gd name="T14" fmla="*/ 206 w 207"/>
              <a:gd name="T15" fmla="*/ 17 h 35"/>
              <a:gd name="T16" fmla="*/ 206 w 207"/>
              <a:gd name="T17" fmla="*/ 17 h 35"/>
              <a:gd name="T18" fmla="*/ 189 w 207"/>
              <a:gd name="T1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7" h="35">
                <a:moveTo>
                  <a:pt x="189" y="34"/>
                </a:moveTo>
                <a:lnTo>
                  <a:pt x="189" y="34"/>
                </a:ln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6"/>
                  <a:pt x="0" y="17"/>
                </a:cubicBezTo>
                <a:lnTo>
                  <a:pt x="0" y="17"/>
                </a:lnTo>
                <a:cubicBezTo>
                  <a:pt x="0" y="8"/>
                  <a:pt x="9" y="0"/>
                  <a:pt x="17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198" y="0"/>
                  <a:pt x="206" y="8"/>
                  <a:pt x="206" y="17"/>
                </a:cubicBezTo>
                <a:lnTo>
                  <a:pt x="206" y="17"/>
                </a:lnTo>
                <a:cubicBezTo>
                  <a:pt x="206" y="26"/>
                  <a:pt x="198" y="34"/>
                  <a:pt x="189" y="3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11">
            <a:extLst>
              <a:ext uri="{FF2B5EF4-FFF2-40B4-BE49-F238E27FC236}">
                <a16:creationId xmlns:a16="http://schemas.microsoft.com/office/drawing/2014/main" id="{E9D09093-68A9-F84B-BF2D-9E755A598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6756" y="10115341"/>
            <a:ext cx="213672" cy="27277"/>
          </a:xfrm>
          <a:custGeom>
            <a:avLst/>
            <a:gdLst>
              <a:gd name="T0" fmla="*/ 189 w 207"/>
              <a:gd name="T1" fmla="*/ 25 h 26"/>
              <a:gd name="T2" fmla="*/ 189 w 207"/>
              <a:gd name="T3" fmla="*/ 25 h 26"/>
              <a:gd name="T4" fmla="*/ 17 w 207"/>
              <a:gd name="T5" fmla="*/ 25 h 26"/>
              <a:gd name="T6" fmla="*/ 0 w 207"/>
              <a:gd name="T7" fmla="*/ 8 h 26"/>
              <a:gd name="T8" fmla="*/ 0 w 207"/>
              <a:gd name="T9" fmla="*/ 8 h 26"/>
              <a:gd name="T10" fmla="*/ 17 w 207"/>
              <a:gd name="T11" fmla="*/ 0 h 26"/>
              <a:gd name="T12" fmla="*/ 189 w 207"/>
              <a:gd name="T13" fmla="*/ 0 h 26"/>
              <a:gd name="T14" fmla="*/ 206 w 207"/>
              <a:gd name="T15" fmla="*/ 8 h 26"/>
              <a:gd name="T16" fmla="*/ 206 w 207"/>
              <a:gd name="T17" fmla="*/ 8 h 26"/>
              <a:gd name="T18" fmla="*/ 189 w 207"/>
              <a:gd name="T19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7" h="26">
                <a:moveTo>
                  <a:pt x="189" y="25"/>
                </a:moveTo>
                <a:lnTo>
                  <a:pt x="189" y="25"/>
                </a:lnTo>
                <a:cubicBezTo>
                  <a:pt x="17" y="25"/>
                  <a:pt x="17" y="25"/>
                  <a:pt x="17" y="25"/>
                </a:cubicBezTo>
                <a:cubicBezTo>
                  <a:pt x="9" y="25"/>
                  <a:pt x="0" y="17"/>
                  <a:pt x="0" y="8"/>
                </a:cubicBezTo>
                <a:lnTo>
                  <a:pt x="0" y="8"/>
                </a:lnTo>
                <a:cubicBezTo>
                  <a:pt x="0" y="0"/>
                  <a:pt x="9" y="0"/>
                  <a:pt x="17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198" y="0"/>
                  <a:pt x="206" y="0"/>
                  <a:pt x="206" y="8"/>
                </a:cubicBezTo>
                <a:lnTo>
                  <a:pt x="206" y="8"/>
                </a:lnTo>
                <a:cubicBezTo>
                  <a:pt x="206" y="17"/>
                  <a:pt x="198" y="25"/>
                  <a:pt x="189" y="2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12">
            <a:extLst>
              <a:ext uri="{FF2B5EF4-FFF2-40B4-BE49-F238E27FC236}">
                <a16:creationId xmlns:a16="http://schemas.microsoft.com/office/drawing/2014/main" id="{ADCEB8A8-FE17-1242-AD77-82772BD36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6756" y="10178987"/>
            <a:ext cx="131841" cy="36369"/>
          </a:xfrm>
          <a:custGeom>
            <a:avLst/>
            <a:gdLst>
              <a:gd name="T0" fmla="*/ 121 w 130"/>
              <a:gd name="T1" fmla="*/ 34 h 35"/>
              <a:gd name="T2" fmla="*/ 121 w 130"/>
              <a:gd name="T3" fmla="*/ 34 h 35"/>
              <a:gd name="T4" fmla="*/ 17 w 130"/>
              <a:gd name="T5" fmla="*/ 34 h 35"/>
              <a:gd name="T6" fmla="*/ 0 w 130"/>
              <a:gd name="T7" fmla="*/ 17 h 35"/>
              <a:gd name="T8" fmla="*/ 0 w 130"/>
              <a:gd name="T9" fmla="*/ 17 h 35"/>
              <a:gd name="T10" fmla="*/ 17 w 130"/>
              <a:gd name="T11" fmla="*/ 0 h 35"/>
              <a:gd name="T12" fmla="*/ 121 w 130"/>
              <a:gd name="T13" fmla="*/ 0 h 35"/>
              <a:gd name="T14" fmla="*/ 129 w 130"/>
              <a:gd name="T15" fmla="*/ 17 h 35"/>
              <a:gd name="T16" fmla="*/ 129 w 130"/>
              <a:gd name="T17" fmla="*/ 17 h 35"/>
              <a:gd name="T18" fmla="*/ 121 w 130"/>
              <a:gd name="T1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0" h="35">
                <a:moveTo>
                  <a:pt x="121" y="34"/>
                </a:moveTo>
                <a:lnTo>
                  <a:pt x="121" y="34"/>
                </a:ln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5"/>
                  <a:pt x="0" y="17"/>
                </a:cubicBezTo>
                <a:lnTo>
                  <a:pt x="0" y="17"/>
                </a:lnTo>
                <a:cubicBezTo>
                  <a:pt x="0" y="8"/>
                  <a:pt x="9" y="0"/>
                  <a:pt x="17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9" y="0"/>
                  <a:pt x="129" y="8"/>
                  <a:pt x="129" y="17"/>
                </a:cubicBezTo>
                <a:lnTo>
                  <a:pt x="129" y="17"/>
                </a:lnTo>
                <a:cubicBezTo>
                  <a:pt x="129" y="25"/>
                  <a:pt x="129" y="34"/>
                  <a:pt x="121" y="3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24">
            <a:extLst>
              <a:ext uri="{FF2B5EF4-FFF2-40B4-BE49-F238E27FC236}">
                <a16:creationId xmlns:a16="http://schemas.microsoft.com/office/drawing/2014/main" id="{09F9C95E-BE01-A346-AF24-776814B71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7689" y="6933011"/>
            <a:ext cx="177300" cy="195487"/>
          </a:xfrm>
          <a:custGeom>
            <a:avLst/>
            <a:gdLst>
              <a:gd name="T0" fmla="*/ 0 w 173"/>
              <a:gd name="T1" fmla="*/ 189 h 190"/>
              <a:gd name="T2" fmla="*/ 0 w 173"/>
              <a:gd name="T3" fmla="*/ 189 h 190"/>
              <a:gd name="T4" fmla="*/ 0 w 173"/>
              <a:gd name="T5" fmla="*/ 189 h 190"/>
              <a:gd name="T6" fmla="*/ 0 w 173"/>
              <a:gd name="T7" fmla="*/ 163 h 190"/>
              <a:gd name="T8" fmla="*/ 137 w 173"/>
              <a:gd name="T9" fmla="*/ 8 h 190"/>
              <a:gd name="T10" fmla="*/ 163 w 173"/>
              <a:gd name="T11" fmla="*/ 8 h 190"/>
              <a:gd name="T12" fmla="*/ 163 w 173"/>
              <a:gd name="T13" fmla="*/ 8 h 190"/>
              <a:gd name="T14" fmla="*/ 163 w 173"/>
              <a:gd name="T15" fmla="*/ 26 h 190"/>
              <a:gd name="T16" fmla="*/ 26 w 173"/>
              <a:gd name="T17" fmla="*/ 189 h 190"/>
              <a:gd name="T18" fmla="*/ 0 w 173"/>
              <a:gd name="T1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3" h="190">
                <a:moveTo>
                  <a:pt x="0" y="189"/>
                </a:moveTo>
                <a:lnTo>
                  <a:pt x="0" y="189"/>
                </a:lnTo>
                <a:lnTo>
                  <a:pt x="0" y="189"/>
                </a:lnTo>
                <a:cubicBezTo>
                  <a:pt x="0" y="180"/>
                  <a:pt x="0" y="172"/>
                  <a:pt x="0" y="163"/>
                </a:cubicBezTo>
                <a:cubicBezTo>
                  <a:pt x="137" y="8"/>
                  <a:pt x="137" y="8"/>
                  <a:pt x="137" y="8"/>
                </a:cubicBezTo>
                <a:cubicBezTo>
                  <a:pt x="146" y="0"/>
                  <a:pt x="155" y="0"/>
                  <a:pt x="163" y="8"/>
                </a:cubicBezTo>
                <a:lnTo>
                  <a:pt x="163" y="8"/>
                </a:lnTo>
                <a:cubicBezTo>
                  <a:pt x="172" y="8"/>
                  <a:pt x="172" y="26"/>
                  <a:pt x="163" y="26"/>
                </a:cubicBezTo>
                <a:cubicBezTo>
                  <a:pt x="26" y="189"/>
                  <a:pt x="26" y="189"/>
                  <a:pt x="26" y="189"/>
                </a:cubicBezTo>
                <a:cubicBezTo>
                  <a:pt x="17" y="189"/>
                  <a:pt x="9" y="189"/>
                  <a:pt x="0" y="1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25">
            <a:extLst>
              <a:ext uri="{FF2B5EF4-FFF2-40B4-BE49-F238E27FC236}">
                <a16:creationId xmlns:a16="http://schemas.microsoft.com/office/drawing/2014/main" id="{89708C39-D8E8-9042-AE74-C735EDB78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4065" y="7042120"/>
            <a:ext cx="109108" cy="113656"/>
          </a:xfrm>
          <a:custGeom>
            <a:avLst/>
            <a:gdLst>
              <a:gd name="T0" fmla="*/ 51 w 104"/>
              <a:gd name="T1" fmla="*/ 111 h 112"/>
              <a:gd name="T2" fmla="*/ 51 w 104"/>
              <a:gd name="T3" fmla="*/ 111 h 112"/>
              <a:gd name="T4" fmla="*/ 0 w 104"/>
              <a:gd name="T5" fmla="*/ 60 h 112"/>
              <a:gd name="T6" fmla="*/ 51 w 104"/>
              <a:gd name="T7" fmla="*/ 0 h 112"/>
              <a:gd name="T8" fmla="*/ 103 w 104"/>
              <a:gd name="T9" fmla="*/ 60 h 112"/>
              <a:gd name="T10" fmla="*/ 51 w 104"/>
              <a:gd name="T11" fmla="*/ 111 h 112"/>
              <a:gd name="T12" fmla="*/ 51 w 104"/>
              <a:gd name="T13" fmla="*/ 34 h 112"/>
              <a:gd name="T14" fmla="*/ 51 w 104"/>
              <a:gd name="T15" fmla="*/ 34 h 112"/>
              <a:gd name="T16" fmla="*/ 34 w 104"/>
              <a:gd name="T17" fmla="*/ 60 h 112"/>
              <a:gd name="T18" fmla="*/ 51 w 104"/>
              <a:gd name="T19" fmla="*/ 77 h 112"/>
              <a:gd name="T20" fmla="*/ 77 w 104"/>
              <a:gd name="T21" fmla="*/ 60 h 112"/>
              <a:gd name="T22" fmla="*/ 51 w 104"/>
              <a:gd name="T23" fmla="*/ 3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4" h="112">
                <a:moveTo>
                  <a:pt x="51" y="111"/>
                </a:moveTo>
                <a:lnTo>
                  <a:pt x="51" y="111"/>
                </a:lnTo>
                <a:cubicBezTo>
                  <a:pt x="26" y="111"/>
                  <a:pt x="0" y="86"/>
                  <a:pt x="0" y="60"/>
                </a:cubicBezTo>
                <a:cubicBezTo>
                  <a:pt x="0" y="26"/>
                  <a:pt x="26" y="0"/>
                  <a:pt x="51" y="0"/>
                </a:cubicBezTo>
                <a:cubicBezTo>
                  <a:pt x="86" y="0"/>
                  <a:pt x="103" y="26"/>
                  <a:pt x="103" y="60"/>
                </a:cubicBezTo>
                <a:cubicBezTo>
                  <a:pt x="103" y="86"/>
                  <a:pt x="86" y="111"/>
                  <a:pt x="51" y="111"/>
                </a:cubicBezTo>
                <a:close/>
                <a:moveTo>
                  <a:pt x="51" y="34"/>
                </a:moveTo>
                <a:lnTo>
                  <a:pt x="51" y="34"/>
                </a:lnTo>
                <a:cubicBezTo>
                  <a:pt x="43" y="34"/>
                  <a:pt x="34" y="43"/>
                  <a:pt x="34" y="60"/>
                </a:cubicBezTo>
                <a:cubicBezTo>
                  <a:pt x="34" y="69"/>
                  <a:pt x="43" y="77"/>
                  <a:pt x="51" y="77"/>
                </a:cubicBezTo>
                <a:cubicBezTo>
                  <a:pt x="69" y="77"/>
                  <a:pt x="77" y="69"/>
                  <a:pt x="77" y="60"/>
                </a:cubicBezTo>
                <a:cubicBezTo>
                  <a:pt x="77" y="43"/>
                  <a:pt x="69" y="34"/>
                  <a:pt x="51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26">
            <a:extLst>
              <a:ext uri="{FF2B5EF4-FFF2-40B4-BE49-F238E27FC236}">
                <a16:creationId xmlns:a16="http://schemas.microsoft.com/office/drawing/2014/main" id="{8C643432-EF57-6149-8B12-14D581B8D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1319" y="6914827"/>
            <a:ext cx="109108" cy="109108"/>
          </a:xfrm>
          <a:custGeom>
            <a:avLst/>
            <a:gdLst>
              <a:gd name="T0" fmla="*/ 52 w 104"/>
              <a:gd name="T1" fmla="*/ 103 h 104"/>
              <a:gd name="T2" fmla="*/ 52 w 104"/>
              <a:gd name="T3" fmla="*/ 103 h 104"/>
              <a:gd name="T4" fmla="*/ 0 w 104"/>
              <a:gd name="T5" fmla="*/ 51 h 104"/>
              <a:gd name="T6" fmla="*/ 52 w 104"/>
              <a:gd name="T7" fmla="*/ 0 h 104"/>
              <a:gd name="T8" fmla="*/ 103 w 104"/>
              <a:gd name="T9" fmla="*/ 51 h 104"/>
              <a:gd name="T10" fmla="*/ 52 w 104"/>
              <a:gd name="T11" fmla="*/ 103 h 104"/>
              <a:gd name="T12" fmla="*/ 52 w 104"/>
              <a:gd name="T13" fmla="*/ 34 h 104"/>
              <a:gd name="T14" fmla="*/ 52 w 104"/>
              <a:gd name="T15" fmla="*/ 34 h 104"/>
              <a:gd name="T16" fmla="*/ 35 w 104"/>
              <a:gd name="T17" fmla="*/ 51 h 104"/>
              <a:gd name="T18" fmla="*/ 52 w 104"/>
              <a:gd name="T19" fmla="*/ 68 h 104"/>
              <a:gd name="T20" fmla="*/ 78 w 104"/>
              <a:gd name="T21" fmla="*/ 51 h 104"/>
              <a:gd name="T22" fmla="*/ 52 w 104"/>
              <a:gd name="T23" fmla="*/ 3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4" h="104">
                <a:moveTo>
                  <a:pt x="52" y="103"/>
                </a:moveTo>
                <a:lnTo>
                  <a:pt x="52" y="103"/>
                </a:lnTo>
                <a:cubicBezTo>
                  <a:pt x="26" y="103"/>
                  <a:pt x="0" y="77"/>
                  <a:pt x="0" y="51"/>
                </a:cubicBezTo>
                <a:cubicBezTo>
                  <a:pt x="0" y="25"/>
                  <a:pt x="26" y="0"/>
                  <a:pt x="52" y="0"/>
                </a:cubicBezTo>
                <a:cubicBezTo>
                  <a:pt x="78" y="0"/>
                  <a:pt x="103" y="25"/>
                  <a:pt x="103" y="51"/>
                </a:cubicBezTo>
                <a:cubicBezTo>
                  <a:pt x="103" y="77"/>
                  <a:pt x="78" y="103"/>
                  <a:pt x="52" y="103"/>
                </a:cubicBezTo>
                <a:close/>
                <a:moveTo>
                  <a:pt x="52" y="34"/>
                </a:moveTo>
                <a:lnTo>
                  <a:pt x="52" y="34"/>
                </a:lnTo>
                <a:cubicBezTo>
                  <a:pt x="44" y="34"/>
                  <a:pt x="35" y="43"/>
                  <a:pt x="35" y="51"/>
                </a:cubicBezTo>
                <a:cubicBezTo>
                  <a:pt x="35" y="60"/>
                  <a:pt x="44" y="68"/>
                  <a:pt x="52" y="68"/>
                </a:cubicBezTo>
                <a:cubicBezTo>
                  <a:pt x="61" y="68"/>
                  <a:pt x="78" y="60"/>
                  <a:pt x="78" y="51"/>
                </a:cubicBezTo>
                <a:cubicBezTo>
                  <a:pt x="78" y="43"/>
                  <a:pt x="61" y="34"/>
                  <a:pt x="52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27">
            <a:extLst>
              <a:ext uri="{FF2B5EF4-FFF2-40B4-BE49-F238E27FC236}">
                <a16:creationId xmlns:a16="http://schemas.microsoft.com/office/drawing/2014/main" id="{A4045EC0-43EF-0540-B51D-5206E631D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3125" y="6883005"/>
            <a:ext cx="18185" cy="36369"/>
          </a:xfrm>
          <a:custGeom>
            <a:avLst/>
            <a:gdLst>
              <a:gd name="T0" fmla="*/ 17 w 18"/>
              <a:gd name="T1" fmla="*/ 35 h 36"/>
              <a:gd name="T2" fmla="*/ 0 w 18"/>
              <a:gd name="T3" fmla="*/ 35 h 36"/>
              <a:gd name="T4" fmla="*/ 0 w 18"/>
              <a:gd name="T5" fmla="*/ 0 h 36"/>
              <a:gd name="T6" fmla="*/ 17 w 18"/>
              <a:gd name="T7" fmla="*/ 0 h 36"/>
              <a:gd name="T8" fmla="*/ 17 w 18"/>
              <a:gd name="T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36">
                <a:moveTo>
                  <a:pt x="17" y="35"/>
                </a:moveTo>
                <a:lnTo>
                  <a:pt x="0" y="35"/>
                </a:lnTo>
                <a:lnTo>
                  <a:pt x="0" y="0"/>
                </a:lnTo>
                <a:lnTo>
                  <a:pt x="17" y="0"/>
                </a:lnTo>
                <a:lnTo>
                  <a:pt x="17" y="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28">
            <a:extLst>
              <a:ext uri="{FF2B5EF4-FFF2-40B4-BE49-F238E27FC236}">
                <a16:creationId xmlns:a16="http://schemas.microsoft.com/office/drawing/2014/main" id="{EAA84238-8624-E44D-B1DC-E34FCAB7A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3125" y="6951196"/>
            <a:ext cx="18185" cy="63647"/>
          </a:xfrm>
          <a:custGeom>
            <a:avLst/>
            <a:gdLst>
              <a:gd name="T0" fmla="*/ 17 w 18"/>
              <a:gd name="T1" fmla="*/ 60 h 61"/>
              <a:gd name="T2" fmla="*/ 0 w 18"/>
              <a:gd name="T3" fmla="*/ 60 h 61"/>
              <a:gd name="T4" fmla="*/ 0 w 18"/>
              <a:gd name="T5" fmla="*/ 0 h 61"/>
              <a:gd name="T6" fmla="*/ 17 w 18"/>
              <a:gd name="T7" fmla="*/ 0 h 61"/>
              <a:gd name="T8" fmla="*/ 17 w 18"/>
              <a:gd name="T9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61">
                <a:moveTo>
                  <a:pt x="17" y="60"/>
                </a:moveTo>
                <a:lnTo>
                  <a:pt x="0" y="60"/>
                </a:lnTo>
                <a:lnTo>
                  <a:pt x="0" y="0"/>
                </a:lnTo>
                <a:lnTo>
                  <a:pt x="17" y="0"/>
                </a:lnTo>
                <a:lnTo>
                  <a:pt x="17" y="6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29">
            <a:extLst>
              <a:ext uri="{FF2B5EF4-FFF2-40B4-BE49-F238E27FC236}">
                <a16:creationId xmlns:a16="http://schemas.microsoft.com/office/drawing/2014/main" id="{E3640C0B-CD45-B74D-A863-D597D378A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3125" y="7046667"/>
            <a:ext cx="18185" cy="63647"/>
          </a:xfrm>
          <a:custGeom>
            <a:avLst/>
            <a:gdLst>
              <a:gd name="T0" fmla="*/ 17 w 18"/>
              <a:gd name="T1" fmla="*/ 61 h 62"/>
              <a:gd name="T2" fmla="*/ 0 w 18"/>
              <a:gd name="T3" fmla="*/ 61 h 62"/>
              <a:gd name="T4" fmla="*/ 0 w 18"/>
              <a:gd name="T5" fmla="*/ 0 h 62"/>
              <a:gd name="T6" fmla="*/ 17 w 18"/>
              <a:gd name="T7" fmla="*/ 0 h 62"/>
              <a:gd name="T8" fmla="*/ 17 w 18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62">
                <a:moveTo>
                  <a:pt x="17" y="61"/>
                </a:moveTo>
                <a:lnTo>
                  <a:pt x="0" y="61"/>
                </a:lnTo>
                <a:lnTo>
                  <a:pt x="0" y="0"/>
                </a:lnTo>
                <a:lnTo>
                  <a:pt x="17" y="0"/>
                </a:lnTo>
                <a:lnTo>
                  <a:pt x="17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30">
            <a:extLst>
              <a:ext uri="{FF2B5EF4-FFF2-40B4-BE49-F238E27FC236}">
                <a16:creationId xmlns:a16="http://schemas.microsoft.com/office/drawing/2014/main" id="{0724CC74-A001-384F-946D-8663D3011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3125" y="7146683"/>
            <a:ext cx="18185" cy="36369"/>
          </a:xfrm>
          <a:custGeom>
            <a:avLst/>
            <a:gdLst>
              <a:gd name="T0" fmla="*/ 17 w 18"/>
              <a:gd name="T1" fmla="*/ 34 h 35"/>
              <a:gd name="T2" fmla="*/ 0 w 18"/>
              <a:gd name="T3" fmla="*/ 34 h 35"/>
              <a:gd name="T4" fmla="*/ 0 w 18"/>
              <a:gd name="T5" fmla="*/ 0 h 35"/>
              <a:gd name="T6" fmla="*/ 17 w 18"/>
              <a:gd name="T7" fmla="*/ 0 h 35"/>
              <a:gd name="T8" fmla="*/ 17 w 18"/>
              <a:gd name="T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35">
                <a:moveTo>
                  <a:pt x="17" y="34"/>
                </a:moveTo>
                <a:lnTo>
                  <a:pt x="0" y="34"/>
                </a:lnTo>
                <a:lnTo>
                  <a:pt x="0" y="0"/>
                </a:lnTo>
                <a:lnTo>
                  <a:pt x="17" y="0"/>
                </a:lnTo>
                <a:lnTo>
                  <a:pt x="17" y="3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31">
            <a:extLst>
              <a:ext uri="{FF2B5EF4-FFF2-40B4-BE49-F238E27FC236}">
                <a16:creationId xmlns:a16="http://schemas.microsoft.com/office/drawing/2014/main" id="{C9464961-F9AA-7B48-B495-FE369EF41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9463" y="6828451"/>
            <a:ext cx="550090" cy="409157"/>
          </a:xfrm>
          <a:custGeom>
            <a:avLst/>
            <a:gdLst>
              <a:gd name="T0" fmla="*/ 464 w 534"/>
              <a:gd name="T1" fmla="*/ 394 h 395"/>
              <a:gd name="T2" fmla="*/ 464 w 534"/>
              <a:gd name="T3" fmla="*/ 394 h 395"/>
              <a:gd name="T4" fmla="*/ 26 w 534"/>
              <a:gd name="T5" fmla="*/ 394 h 395"/>
              <a:gd name="T6" fmla="*/ 0 w 534"/>
              <a:gd name="T7" fmla="*/ 368 h 395"/>
              <a:gd name="T8" fmla="*/ 0 w 534"/>
              <a:gd name="T9" fmla="*/ 282 h 395"/>
              <a:gd name="T10" fmla="*/ 17 w 534"/>
              <a:gd name="T11" fmla="*/ 265 h 395"/>
              <a:gd name="T12" fmla="*/ 77 w 534"/>
              <a:gd name="T13" fmla="*/ 196 h 395"/>
              <a:gd name="T14" fmla="*/ 17 w 534"/>
              <a:gd name="T15" fmla="*/ 136 h 395"/>
              <a:gd name="T16" fmla="*/ 0 w 534"/>
              <a:gd name="T17" fmla="*/ 110 h 395"/>
              <a:gd name="T18" fmla="*/ 0 w 534"/>
              <a:gd name="T19" fmla="*/ 25 h 395"/>
              <a:gd name="T20" fmla="*/ 26 w 534"/>
              <a:gd name="T21" fmla="*/ 0 h 395"/>
              <a:gd name="T22" fmla="*/ 464 w 534"/>
              <a:gd name="T23" fmla="*/ 0 h 395"/>
              <a:gd name="T24" fmla="*/ 533 w 534"/>
              <a:gd name="T25" fmla="*/ 59 h 395"/>
              <a:gd name="T26" fmla="*/ 533 w 534"/>
              <a:gd name="T27" fmla="*/ 334 h 395"/>
              <a:gd name="T28" fmla="*/ 464 w 534"/>
              <a:gd name="T29" fmla="*/ 394 h 395"/>
              <a:gd name="T30" fmla="*/ 43 w 534"/>
              <a:gd name="T31" fmla="*/ 351 h 395"/>
              <a:gd name="T32" fmla="*/ 43 w 534"/>
              <a:gd name="T33" fmla="*/ 351 h 395"/>
              <a:gd name="T34" fmla="*/ 464 w 534"/>
              <a:gd name="T35" fmla="*/ 351 h 395"/>
              <a:gd name="T36" fmla="*/ 490 w 534"/>
              <a:gd name="T37" fmla="*/ 334 h 395"/>
              <a:gd name="T38" fmla="*/ 490 w 534"/>
              <a:gd name="T39" fmla="*/ 59 h 395"/>
              <a:gd name="T40" fmla="*/ 464 w 534"/>
              <a:gd name="T41" fmla="*/ 41 h 395"/>
              <a:gd name="T42" fmla="*/ 43 w 534"/>
              <a:gd name="T43" fmla="*/ 41 h 395"/>
              <a:gd name="T44" fmla="*/ 43 w 534"/>
              <a:gd name="T45" fmla="*/ 93 h 395"/>
              <a:gd name="T46" fmla="*/ 120 w 534"/>
              <a:gd name="T47" fmla="*/ 196 h 395"/>
              <a:gd name="T48" fmla="*/ 43 w 534"/>
              <a:gd name="T49" fmla="*/ 299 h 395"/>
              <a:gd name="T50" fmla="*/ 43 w 534"/>
              <a:gd name="T51" fmla="*/ 351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34" h="395">
                <a:moveTo>
                  <a:pt x="464" y="394"/>
                </a:moveTo>
                <a:lnTo>
                  <a:pt x="464" y="394"/>
                </a:lnTo>
                <a:cubicBezTo>
                  <a:pt x="26" y="394"/>
                  <a:pt x="26" y="394"/>
                  <a:pt x="26" y="394"/>
                </a:cubicBezTo>
                <a:cubicBezTo>
                  <a:pt x="8" y="394"/>
                  <a:pt x="0" y="385"/>
                  <a:pt x="0" y="368"/>
                </a:cubicBezTo>
                <a:cubicBezTo>
                  <a:pt x="0" y="282"/>
                  <a:pt x="0" y="282"/>
                  <a:pt x="0" y="282"/>
                </a:cubicBezTo>
                <a:cubicBezTo>
                  <a:pt x="0" y="274"/>
                  <a:pt x="8" y="265"/>
                  <a:pt x="17" y="265"/>
                </a:cubicBezTo>
                <a:cubicBezTo>
                  <a:pt x="51" y="257"/>
                  <a:pt x="77" y="231"/>
                  <a:pt x="77" y="196"/>
                </a:cubicBezTo>
                <a:cubicBezTo>
                  <a:pt x="77" y="162"/>
                  <a:pt x="51" y="136"/>
                  <a:pt x="17" y="136"/>
                </a:cubicBezTo>
                <a:cubicBezTo>
                  <a:pt x="8" y="128"/>
                  <a:pt x="0" y="119"/>
                  <a:pt x="0" y="11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26" y="0"/>
                </a:cubicBezTo>
                <a:cubicBezTo>
                  <a:pt x="464" y="0"/>
                  <a:pt x="464" y="0"/>
                  <a:pt x="464" y="0"/>
                </a:cubicBezTo>
                <a:cubicBezTo>
                  <a:pt x="498" y="0"/>
                  <a:pt x="533" y="25"/>
                  <a:pt x="533" y="59"/>
                </a:cubicBezTo>
                <a:cubicBezTo>
                  <a:pt x="533" y="334"/>
                  <a:pt x="533" y="334"/>
                  <a:pt x="533" y="334"/>
                </a:cubicBezTo>
                <a:cubicBezTo>
                  <a:pt x="533" y="368"/>
                  <a:pt x="498" y="394"/>
                  <a:pt x="464" y="394"/>
                </a:cubicBezTo>
                <a:close/>
                <a:moveTo>
                  <a:pt x="43" y="351"/>
                </a:moveTo>
                <a:lnTo>
                  <a:pt x="43" y="351"/>
                </a:lnTo>
                <a:cubicBezTo>
                  <a:pt x="464" y="351"/>
                  <a:pt x="464" y="351"/>
                  <a:pt x="464" y="351"/>
                </a:cubicBezTo>
                <a:cubicBezTo>
                  <a:pt x="481" y="351"/>
                  <a:pt x="490" y="342"/>
                  <a:pt x="490" y="334"/>
                </a:cubicBezTo>
                <a:cubicBezTo>
                  <a:pt x="490" y="59"/>
                  <a:pt x="490" y="59"/>
                  <a:pt x="490" y="59"/>
                </a:cubicBezTo>
                <a:cubicBezTo>
                  <a:pt x="490" y="50"/>
                  <a:pt x="481" y="41"/>
                  <a:pt x="464" y="41"/>
                </a:cubicBezTo>
                <a:cubicBezTo>
                  <a:pt x="43" y="41"/>
                  <a:pt x="43" y="41"/>
                  <a:pt x="43" y="41"/>
                </a:cubicBezTo>
                <a:cubicBezTo>
                  <a:pt x="43" y="93"/>
                  <a:pt x="43" y="93"/>
                  <a:pt x="43" y="93"/>
                </a:cubicBezTo>
                <a:cubicBezTo>
                  <a:pt x="86" y="110"/>
                  <a:pt x="120" y="145"/>
                  <a:pt x="120" y="196"/>
                </a:cubicBezTo>
                <a:cubicBezTo>
                  <a:pt x="120" y="248"/>
                  <a:pt x="86" y="291"/>
                  <a:pt x="43" y="299"/>
                </a:cubicBezTo>
                <a:lnTo>
                  <a:pt x="43" y="3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45">
            <a:extLst>
              <a:ext uri="{FF2B5EF4-FFF2-40B4-BE49-F238E27FC236}">
                <a16:creationId xmlns:a16="http://schemas.microsoft.com/office/drawing/2014/main" id="{2E5D8C3C-2B91-BA4A-9109-8C6D00BF4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4941" y="4241670"/>
            <a:ext cx="136386" cy="140933"/>
          </a:xfrm>
          <a:custGeom>
            <a:avLst/>
            <a:gdLst>
              <a:gd name="T0" fmla="*/ 130 w 131"/>
              <a:gd name="T1" fmla="*/ 137 h 138"/>
              <a:gd name="T2" fmla="*/ 130 w 131"/>
              <a:gd name="T3" fmla="*/ 137 h 138"/>
              <a:gd name="T4" fmla="*/ 61 w 131"/>
              <a:gd name="T5" fmla="*/ 137 h 138"/>
              <a:gd name="T6" fmla="*/ 0 w 131"/>
              <a:gd name="T7" fmla="*/ 77 h 138"/>
              <a:gd name="T8" fmla="*/ 0 w 131"/>
              <a:gd name="T9" fmla="*/ 68 h 138"/>
              <a:gd name="T10" fmla="*/ 69 w 131"/>
              <a:gd name="T11" fmla="*/ 0 h 138"/>
              <a:gd name="T12" fmla="*/ 130 w 131"/>
              <a:gd name="T13" fmla="*/ 60 h 138"/>
              <a:gd name="T14" fmla="*/ 130 w 131"/>
              <a:gd name="T15" fmla="*/ 137 h 138"/>
              <a:gd name="T16" fmla="*/ 69 w 131"/>
              <a:gd name="T17" fmla="*/ 42 h 138"/>
              <a:gd name="T18" fmla="*/ 69 w 131"/>
              <a:gd name="T19" fmla="*/ 42 h 138"/>
              <a:gd name="T20" fmla="*/ 43 w 131"/>
              <a:gd name="T21" fmla="*/ 68 h 138"/>
              <a:gd name="T22" fmla="*/ 43 w 131"/>
              <a:gd name="T23" fmla="*/ 77 h 138"/>
              <a:gd name="T24" fmla="*/ 61 w 131"/>
              <a:gd name="T25" fmla="*/ 94 h 138"/>
              <a:gd name="T26" fmla="*/ 86 w 131"/>
              <a:gd name="T27" fmla="*/ 94 h 138"/>
              <a:gd name="T28" fmla="*/ 86 w 131"/>
              <a:gd name="T29" fmla="*/ 60 h 138"/>
              <a:gd name="T30" fmla="*/ 69 w 131"/>
              <a:gd name="T31" fmla="*/ 42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38">
                <a:moveTo>
                  <a:pt x="130" y="137"/>
                </a:moveTo>
                <a:lnTo>
                  <a:pt x="130" y="137"/>
                </a:lnTo>
                <a:cubicBezTo>
                  <a:pt x="61" y="137"/>
                  <a:pt x="61" y="137"/>
                  <a:pt x="61" y="137"/>
                </a:cubicBezTo>
                <a:cubicBezTo>
                  <a:pt x="26" y="137"/>
                  <a:pt x="0" y="111"/>
                  <a:pt x="0" y="77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25"/>
                  <a:pt x="26" y="0"/>
                  <a:pt x="69" y="0"/>
                </a:cubicBezTo>
                <a:cubicBezTo>
                  <a:pt x="104" y="0"/>
                  <a:pt x="130" y="25"/>
                  <a:pt x="130" y="60"/>
                </a:cubicBezTo>
                <a:lnTo>
                  <a:pt x="130" y="137"/>
                </a:lnTo>
                <a:close/>
                <a:moveTo>
                  <a:pt x="69" y="42"/>
                </a:moveTo>
                <a:lnTo>
                  <a:pt x="69" y="42"/>
                </a:lnTo>
                <a:cubicBezTo>
                  <a:pt x="52" y="42"/>
                  <a:pt x="43" y="51"/>
                  <a:pt x="43" y="68"/>
                </a:cubicBezTo>
                <a:cubicBezTo>
                  <a:pt x="43" y="77"/>
                  <a:pt x="43" y="77"/>
                  <a:pt x="43" y="77"/>
                </a:cubicBezTo>
                <a:cubicBezTo>
                  <a:pt x="43" y="86"/>
                  <a:pt x="52" y="94"/>
                  <a:pt x="61" y="94"/>
                </a:cubicBezTo>
                <a:cubicBezTo>
                  <a:pt x="86" y="94"/>
                  <a:pt x="86" y="94"/>
                  <a:pt x="86" y="94"/>
                </a:cubicBezTo>
                <a:cubicBezTo>
                  <a:pt x="86" y="60"/>
                  <a:pt x="86" y="60"/>
                  <a:pt x="86" y="60"/>
                </a:cubicBezTo>
                <a:cubicBezTo>
                  <a:pt x="86" y="51"/>
                  <a:pt x="78" y="42"/>
                  <a:pt x="69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46">
            <a:extLst>
              <a:ext uri="{FF2B5EF4-FFF2-40B4-BE49-F238E27FC236}">
                <a16:creationId xmlns:a16="http://schemas.microsoft.com/office/drawing/2014/main" id="{57FF7E5D-E62E-4E45-B4A8-8D0AE95EA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7689" y="4241670"/>
            <a:ext cx="140930" cy="140933"/>
          </a:xfrm>
          <a:custGeom>
            <a:avLst/>
            <a:gdLst>
              <a:gd name="T0" fmla="*/ 68 w 138"/>
              <a:gd name="T1" fmla="*/ 137 h 138"/>
              <a:gd name="T2" fmla="*/ 68 w 138"/>
              <a:gd name="T3" fmla="*/ 137 h 138"/>
              <a:gd name="T4" fmla="*/ 0 w 138"/>
              <a:gd name="T5" fmla="*/ 137 h 138"/>
              <a:gd name="T6" fmla="*/ 0 w 138"/>
              <a:gd name="T7" fmla="*/ 60 h 138"/>
              <a:gd name="T8" fmla="*/ 68 w 138"/>
              <a:gd name="T9" fmla="*/ 0 h 138"/>
              <a:gd name="T10" fmla="*/ 137 w 138"/>
              <a:gd name="T11" fmla="*/ 68 h 138"/>
              <a:gd name="T12" fmla="*/ 137 w 138"/>
              <a:gd name="T13" fmla="*/ 77 h 138"/>
              <a:gd name="T14" fmla="*/ 68 w 138"/>
              <a:gd name="T15" fmla="*/ 137 h 138"/>
              <a:gd name="T16" fmla="*/ 43 w 138"/>
              <a:gd name="T17" fmla="*/ 94 h 138"/>
              <a:gd name="T18" fmla="*/ 43 w 138"/>
              <a:gd name="T19" fmla="*/ 94 h 138"/>
              <a:gd name="T20" fmla="*/ 68 w 138"/>
              <a:gd name="T21" fmla="*/ 94 h 138"/>
              <a:gd name="T22" fmla="*/ 94 w 138"/>
              <a:gd name="T23" fmla="*/ 77 h 138"/>
              <a:gd name="T24" fmla="*/ 94 w 138"/>
              <a:gd name="T25" fmla="*/ 68 h 138"/>
              <a:gd name="T26" fmla="*/ 68 w 138"/>
              <a:gd name="T27" fmla="*/ 42 h 138"/>
              <a:gd name="T28" fmla="*/ 43 w 138"/>
              <a:gd name="T29" fmla="*/ 60 h 138"/>
              <a:gd name="T30" fmla="*/ 43 w 138"/>
              <a:gd name="T31" fmla="*/ 94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8" h="138">
                <a:moveTo>
                  <a:pt x="68" y="137"/>
                </a:moveTo>
                <a:lnTo>
                  <a:pt x="68" y="137"/>
                </a:lnTo>
                <a:cubicBezTo>
                  <a:pt x="0" y="137"/>
                  <a:pt x="0" y="137"/>
                  <a:pt x="0" y="137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5"/>
                  <a:pt x="34" y="0"/>
                  <a:pt x="68" y="0"/>
                </a:cubicBezTo>
                <a:cubicBezTo>
                  <a:pt x="103" y="0"/>
                  <a:pt x="137" y="25"/>
                  <a:pt x="137" y="68"/>
                </a:cubicBezTo>
                <a:cubicBezTo>
                  <a:pt x="137" y="77"/>
                  <a:pt x="137" y="77"/>
                  <a:pt x="137" y="77"/>
                </a:cubicBezTo>
                <a:cubicBezTo>
                  <a:pt x="137" y="111"/>
                  <a:pt x="112" y="137"/>
                  <a:pt x="68" y="137"/>
                </a:cubicBezTo>
                <a:close/>
                <a:moveTo>
                  <a:pt x="43" y="94"/>
                </a:moveTo>
                <a:lnTo>
                  <a:pt x="43" y="94"/>
                </a:lnTo>
                <a:cubicBezTo>
                  <a:pt x="68" y="94"/>
                  <a:pt x="68" y="94"/>
                  <a:pt x="68" y="94"/>
                </a:cubicBezTo>
                <a:cubicBezTo>
                  <a:pt x="86" y="94"/>
                  <a:pt x="94" y="86"/>
                  <a:pt x="94" y="77"/>
                </a:cubicBezTo>
                <a:cubicBezTo>
                  <a:pt x="94" y="68"/>
                  <a:pt x="94" y="68"/>
                  <a:pt x="94" y="68"/>
                </a:cubicBezTo>
                <a:cubicBezTo>
                  <a:pt x="94" y="51"/>
                  <a:pt x="86" y="42"/>
                  <a:pt x="68" y="42"/>
                </a:cubicBezTo>
                <a:cubicBezTo>
                  <a:pt x="60" y="42"/>
                  <a:pt x="43" y="51"/>
                  <a:pt x="43" y="60"/>
                </a:cubicBezTo>
                <a:lnTo>
                  <a:pt x="43" y="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47">
            <a:extLst>
              <a:ext uri="{FF2B5EF4-FFF2-40B4-BE49-F238E27FC236}">
                <a16:creationId xmlns:a16="http://schemas.microsoft.com/office/drawing/2014/main" id="{E38F516E-66A4-B54D-9EE2-DDF7486D0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9504" y="4523533"/>
            <a:ext cx="36369" cy="195487"/>
          </a:xfrm>
          <a:custGeom>
            <a:avLst/>
            <a:gdLst>
              <a:gd name="T0" fmla="*/ 34 w 35"/>
              <a:gd name="T1" fmla="*/ 189 h 190"/>
              <a:gd name="T2" fmla="*/ 34 w 35"/>
              <a:gd name="T3" fmla="*/ 189 h 190"/>
              <a:gd name="T4" fmla="*/ 0 w 35"/>
              <a:gd name="T5" fmla="*/ 189 h 190"/>
              <a:gd name="T6" fmla="*/ 0 w 35"/>
              <a:gd name="T7" fmla="*/ 17 h 190"/>
              <a:gd name="T8" fmla="*/ 17 w 35"/>
              <a:gd name="T9" fmla="*/ 0 h 190"/>
              <a:gd name="T10" fmla="*/ 17 w 35"/>
              <a:gd name="T11" fmla="*/ 0 h 190"/>
              <a:gd name="T12" fmla="*/ 34 w 35"/>
              <a:gd name="T13" fmla="*/ 17 h 190"/>
              <a:gd name="T14" fmla="*/ 34 w 35"/>
              <a:gd name="T15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190">
                <a:moveTo>
                  <a:pt x="34" y="189"/>
                </a:moveTo>
                <a:lnTo>
                  <a:pt x="34" y="189"/>
                </a:lnTo>
                <a:cubicBezTo>
                  <a:pt x="0" y="189"/>
                  <a:pt x="0" y="189"/>
                  <a:pt x="0" y="18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lnTo>
                  <a:pt x="17" y="0"/>
                </a:lnTo>
                <a:cubicBezTo>
                  <a:pt x="26" y="0"/>
                  <a:pt x="34" y="8"/>
                  <a:pt x="34" y="17"/>
                </a:cubicBezTo>
                <a:lnTo>
                  <a:pt x="34" y="1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48">
            <a:extLst>
              <a:ext uri="{FF2B5EF4-FFF2-40B4-BE49-F238E27FC236}">
                <a16:creationId xmlns:a16="http://schemas.microsoft.com/office/drawing/2014/main" id="{417EE8A9-2C34-1D4D-82DD-815426D39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9504" y="4364418"/>
            <a:ext cx="45462" cy="118201"/>
          </a:xfrm>
          <a:custGeom>
            <a:avLst/>
            <a:gdLst>
              <a:gd name="T0" fmla="*/ 43 w 44"/>
              <a:gd name="T1" fmla="*/ 112 h 113"/>
              <a:gd name="T2" fmla="*/ 0 w 44"/>
              <a:gd name="T3" fmla="*/ 112 h 113"/>
              <a:gd name="T4" fmla="*/ 0 w 44"/>
              <a:gd name="T5" fmla="*/ 0 h 113"/>
              <a:gd name="T6" fmla="*/ 43 w 44"/>
              <a:gd name="T7" fmla="*/ 0 h 113"/>
              <a:gd name="T8" fmla="*/ 43 w 44"/>
              <a:gd name="T9" fmla="*/ 11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113">
                <a:moveTo>
                  <a:pt x="43" y="112"/>
                </a:moveTo>
                <a:lnTo>
                  <a:pt x="0" y="112"/>
                </a:lnTo>
                <a:lnTo>
                  <a:pt x="0" y="0"/>
                </a:lnTo>
                <a:lnTo>
                  <a:pt x="43" y="0"/>
                </a:lnTo>
                <a:lnTo>
                  <a:pt x="43" y="11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49">
            <a:extLst>
              <a:ext uri="{FF2B5EF4-FFF2-40B4-BE49-F238E27FC236}">
                <a16:creationId xmlns:a16="http://schemas.microsoft.com/office/drawing/2014/main" id="{07E111E9-23E2-8243-B184-11D15E0DA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924" y="4455342"/>
            <a:ext cx="454619" cy="290956"/>
          </a:xfrm>
          <a:custGeom>
            <a:avLst/>
            <a:gdLst>
              <a:gd name="T0" fmla="*/ 43 w 439"/>
              <a:gd name="T1" fmla="*/ 0 h 284"/>
              <a:gd name="T2" fmla="*/ 43 w 439"/>
              <a:gd name="T3" fmla="*/ 0 h 284"/>
              <a:gd name="T4" fmla="*/ 43 w 439"/>
              <a:gd name="T5" fmla="*/ 43 h 284"/>
              <a:gd name="T6" fmla="*/ 404 w 439"/>
              <a:gd name="T7" fmla="*/ 43 h 284"/>
              <a:gd name="T8" fmla="*/ 404 w 439"/>
              <a:gd name="T9" fmla="*/ 241 h 284"/>
              <a:gd name="T10" fmla="*/ 395 w 439"/>
              <a:gd name="T11" fmla="*/ 241 h 284"/>
              <a:gd name="T12" fmla="*/ 43 w 439"/>
              <a:gd name="T13" fmla="*/ 241 h 284"/>
              <a:gd name="T14" fmla="*/ 43 w 439"/>
              <a:gd name="T15" fmla="*/ 77 h 284"/>
              <a:gd name="T16" fmla="*/ 26 w 439"/>
              <a:gd name="T17" fmla="*/ 60 h 284"/>
              <a:gd name="T18" fmla="*/ 26 w 439"/>
              <a:gd name="T19" fmla="*/ 60 h 284"/>
              <a:gd name="T20" fmla="*/ 0 w 439"/>
              <a:gd name="T21" fmla="*/ 77 h 284"/>
              <a:gd name="T22" fmla="*/ 0 w 439"/>
              <a:gd name="T23" fmla="*/ 241 h 284"/>
              <a:gd name="T24" fmla="*/ 43 w 439"/>
              <a:gd name="T25" fmla="*/ 283 h 284"/>
              <a:gd name="T26" fmla="*/ 395 w 439"/>
              <a:gd name="T27" fmla="*/ 283 h 284"/>
              <a:gd name="T28" fmla="*/ 438 w 439"/>
              <a:gd name="T29" fmla="*/ 241 h 284"/>
              <a:gd name="T30" fmla="*/ 438 w 439"/>
              <a:gd name="T31" fmla="*/ 0 h 284"/>
              <a:gd name="T32" fmla="*/ 43 w 439"/>
              <a:gd name="T33" fmla="*/ 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9" h="284">
                <a:moveTo>
                  <a:pt x="43" y="0"/>
                </a:moveTo>
                <a:lnTo>
                  <a:pt x="43" y="0"/>
                </a:lnTo>
                <a:cubicBezTo>
                  <a:pt x="43" y="43"/>
                  <a:pt x="43" y="43"/>
                  <a:pt x="43" y="43"/>
                </a:cubicBezTo>
                <a:cubicBezTo>
                  <a:pt x="404" y="43"/>
                  <a:pt x="404" y="43"/>
                  <a:pt x="404" y="43"/>
                </a:cubicBezTo>
                <a:cubicBezTo>
                  <a:pt x="404" y="241"/>
                  <a:pt x="404" y="241"/>
                  <a:pt x="404" y="241"/>
                </a:cubicBezTo>
                <a:lnTo>
                  <a:pt x="395" y="241"/>
                </a:lnTo>
                <a:cubicBezTo>
                  <a:pt x="43" y="241"/>
                  <a:pt x="43" y="241"/>
                  <a:pt x="43" y="241"/>
                </a:cubicBezTo>
                <a:cubicBezTo>
                  <a:pt x="43" y="77"/>
                  <a:pt x="43" y="77"/>
                  <a:pt x="43" y="77"/>
                </a:cubicBezTo>
                <a:cubicBezTo>
                  <a:pt x="43" y="69"/>
                  <a:pt x="34" y="60"/>
                  <a:pt x="26" y="60"/>
                </a:cubicBezTo>
                <a:lnTo>
                  <a:pt x="26" y="60"/>
                </a:lnTo>
                <a:cubicBezTo>
                  <a:pt x="8" y="60"/>
                  <a:pt x="0" y="69"/>
                  <a:pt x="0" y="77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66"/>
                  <a:pt x="17" y="283"/>
                  <a:pt x="43" y="283"/>
                </a:cubicBezTo>
                <a:cubicBezTo>
                  <a:pt x="395" y="283"/>
                  <a:pt x="395" y="283"/>
                  <a:pt x="395" y="283"/>
                </a:cubicBezTo>
                <a:cubicBezTo>
                  <a:pt x="421" y="283"/>
                  <a:pt x="438" y="266"/>
                  <a:pt x="438" y="241"/>
                </a:cubicBezTo>
                <a:cubicBezTo>
                  <a:pt x="438" y="0"/>
                  <a:pt x="438" y="0"/>
                  <a:pt x="438" y="0"/>
                </a:cubicBezTo>
                <a:lnTo>
                  <a:pt x="43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150">
            <a:extLst>
              <a:ext uri="{FF2B5EF4-FFF2-40B4-BE49-F238E27FC236}">
                <a16:creationId xmlns:a16="http://schemas.microsoft.com/office/drawing/2014/main" id="{BA6A4FB1-3FE4-1445-839E-FDCFF0540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0370" y="4337141"/>
            <a:ext cx="559182" cy="159115"/>
          </a:xfrm>
          <a:custGeom>
            <a:avLst/>
            <a:gdLst>
              <a:gd name="T0" fmla="*/ 482 w 543"/>
              <a:gd name="T1" fmla="*/ 155 h 156"/>
              <a:gd name="T2" fmla="*/ 482 w 543"/>
              <a:gd name="T3" fmla="*/ 155 h 156"/>
              <a:gd name="T4" fmla="*/ 69 w 543"/>
              <a:gd name="T5" fmla="*/ 155 h 156"/>
              <a:gd name="T6" fmla="*/ 0 w 543"/>
              <a:gd name="T7" fmla="*/ 95 h 156"/>
              <a:gd name="T8" fmla="*/ 0 w 543"/>
              <a:gd name="T9" fmla="*/ 60 h 156"/>
              <a:gd name="T10" fmla="*/ 69 w 543"/>
              <a:gd name="T11" fmla="*/ 0 h 156"/>
              <a:gd name="T12" fmla="*/ 482 w 543"/>
              <a:gd name="T13" fmla="*/ 0 h 156"/>
              <a:gd name="T14" fmla="*/ 542 w 543"/>
              <a:gd name="T15" fmla="*/ 60 h 156"/>
              <a:gd name="T16" fmla="*/ 542 w 543"/>
              <a:gd name="T17" fmla="*/ 95 h 156"/>
              <a:gd name="T18" fmla="*/ 482 w 543"/>
              <a:gd name="T19" fmla="*/ 155 h 156"/>
              <a:gd name="T20" fmla="*/ 69 w 543"/>
              <a:gd name="T21" fmla="*/ 43 h 156"/>
              <a:gd name="T22" fmla="*/ 69 w 543"/>
              <a:gd name="T23" fmla="*/ 43 h 156"/>
              <a:gd name="T24" fmla="*/ 43 w 543"/>
              <a:gd name="T25" fmla="*/ 60 h 156"/>
              <a:gd name="T26" fmla="*/ 43 w 543"/>
              <a:gd name="T27" fmla="*/ 95 h 156"/>
              <a:gd name="T28" fmla="*/ 69 w 543"/>
              <a:gd name="T29" fmla="*/ 112 h 156"/>
              <a:gd name="T30" fmla="*/ 482 w 543"/>
              <a:gd name="T31" fmla="*/ 112 h 156"/>
              <a:gd name="T32" fmla="*/ 499 w 543"/>
              <a:gd name="T33" fmla="*/ 95 h 156"/>
              <a:gd name="T34" fmla="*/ 499 w 543"/>
              <a:gd name="T35" fmla="*/ 60 h 156"/>
              <a:gd name="T36" fmla="*/ 482 w 543"/>
              <a:gd name="T37" fmla="*/ 43 h 156"/>
              <a:gd name="T38" fmla="*/ 69 w 543"/>
              <a:gd name="T39" fmla="*/ 43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43" h="156">
                <a:moveTo>
                  <a:pt x="482" y="155"/>
                </a:moveTo>
                <a:lnTo>
                  <a:pt x="482" y="155"/>
                </a:lnTo>
                <a:cubicBezTo>
                  <a:pt x="69" y="155"/>
                  <a:pt x="69" y="155"/>
                  <a:pt x="69" y="155"/>
                </a:cubicBezTo>
                <a:cubicBezTo>
                  <a:pt x="35" y="155"/>
                  <a:pt x="0" y="129"/>
                  <a:pt x="0" y="95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35"/>
                  <a:pt x="35" y="0"/>
                  <a:pt x="69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516" y="0"/>
                  <a:pt x="542" y="35"/>
                  <a:pt x="542" y="60"/>
                </a:cubicBezTo>
                <a:cubicBezTo>
                  <a:pt x="542" y="95"/>
                  <a:pt x="542" y="95"/>
                  <a:pt x="542" y="95"/>
                </a:cubicBezTo>
                <a:cubicBezTo>
                  <a:pt x="542" y="129"/>
                  <a:pt x="516" y="155"/>
                  <a:pt x="482" y="155"/>
                </a:cubicBezTo>
                <a:close/>
                <a:moveTo>
                  <a:pt x="69" y="43"/>
                </a:moveTo>
                <a:lnTo>
                  <a:pt x="69" y="43"/>
                </a:lnTo>
                <a:cubicBezTo>
                  <a:pt x="52" y="43"/>
                  <a:pt x="43" y="52"/>
                  <a:pt x="43" y="60"/>
                </a:cubicBezTo>
                <a:cubicBezTo>
                  <a:pt x="43" y="95"/>
                  <a:pt x="43" y="95"/>
                  <a:pt x="43" y="95"/>
                </a:cubicBezTo>
                <a:cubicBezTo>
                  <a:pt x="43" y="103"/>
                  <a:pt x="52" y="112"/>
                  <a:pt x="69" y="112"/>
                </a:cubicBezTo>
                <a:cubicBezTo>
                  <a:pt x="482" y="112"/>
                  <a:pt x="482" y="112"/>
                  <a:pt x="482" y="112"/>
                </a:cubicBezTo>
                <a:cubicBezTo>
                  <a:pt x="490" y="112"/>
                  <a:pt x="499" y="103"/>
                  <a:pt x="499" y="95"/>
                </a:cubicBezTo>
                <a:cubicBezTo>
                  <a:pt x="499" y="60"/>
                  <a:pt x="499" y="60"/>
                  <a:pt x="499" y="60"/>
                </a:cubicBezTo>
                <a:cubicBezTo>
                  <a:pt x="499" y="52"/>
                  <a:pt x="490" y="43"/>
                  <a:pt x="482" y="43"/>
                </a:cubicBezTo>
                <a:lnTo>
                  <a:pt x="69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162">
            <a:extLst>
              <a:ext uri="{FF2B5EF4-FFF2-40B4-BE49-F238E27FC236}">
                <a16:creationId xmlns:a16="http://schemas.microsoft.com/office/drawing/2014/main" id="{406A3943-3073-F142-85E6-77C979B59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6740" y="1573061"/>
            <a:ext cx="495536" cy="472803"/>
          </a:xfrm>
          <a:custGeom>
            <a:avLst/>
            <a:gdLst>
              <a:gd name="T0" fmla="*/ 412 w 482"/>
              <a:gd name="T1" fmla="*/ 456 h 457"/>
              <a:gd name="T2" fmla="*/ 412 w 482"/>
              <a:gd name="T3" fmla="*/ 456 h 457"/>
              <a:gd name="T4" fmla="*/ 69 w 482"/>
              <a:gd name="T5" fmla="*/ 456 h 457"/>
              <a:gd name="T6" fmla="*/ 0 w 482"/>
              <a:gd name="T7" fmla="*/ 396 h 457"/>
              <a:gd name="T8" fmla="*/ 0 w 482"/>
              <a:gd name="T9" fmla="*/ 61 h 457"/>
              <a:gd name="T10" fmla="*/ 69 w 482"/>
              <a:gd name="T11" fmla="*/ 0 h 457"/>
              <a:gd name="T12" fmla="*/ 94 w 482"/>
              <a:gd name="T13" fmla="*/ 0 h 457"/>
              <a:gd name="T14" fmla="*/ 94 w 482"/>
              <a:gd name="T15" fmla="*/ 35 h 457"/>
              <a:gd name="T16" fmla="*/ 69 w 482"/>
              <a:gd name="T17" fmla="*/ 35 h 457"/>
              <a:gd name="T18" fmla="*/ 43 w 482"/>
              <a:gd name="T19" fmla="*/ 61 h 457"/>
              <a:gd name="T20" fmla="*/ 43 w 482"/>
              <a:gd name="T21" fmla="*/ 396 h 457"/>
              <a:gd name="T22" fmla="*/ 69 w 482"/>
              <a:gd name="T23" fmla="*/ 421 h 457"/>
              <a:gd name="T24" fmla="*/ 412 w 482"/>
              <a:gd name="T25" fmla="*/ 421 h 457"/>
              <a:gd name="T26" fmla="*/ 438 w 482"/>
              <a:gd name="T27" fmla="*/ 396 h 457"/>
              <a:gd name="T28" fmla="*/ 438 w 482"/>
              <a:gd name="T29" fmla="*/ 61 h 457"/>
              <a:gd name="T30" fmla="*/ 412 w 482"/>
              <a:gd name="T31" fmla="*/ 35 h 457"/>
              <a:gd name="T32" fmla="*/ 378 w 482"/>
              <a:gd name="T33" fmla="*/ 35 h 457"/>
              <a:gd name="T34" fmla="*/ 378 w 482"/>
              <a:gd name="T35" fmla="*/ 0 h 457"/>
              <a:gd name="T36" fmla="*/ 412 w 482"/>
              <a:gd name="T37" fmla="*/ 0 h 457"/>
              <a:gd name="T38" fmla="*/ 481 w 482"/>
              <a:gd name="T39" fmla="*/ 61 h 457"/>
              <a:gd name="T40" fmla="*/ 481 w 482"/>
              <a:gd name="T41" fmla="*/ 396 h 457"/>
              <a:gd name="T42" fmla="*/ 412 w 482"/>
              <a:gd name="T43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82" h="457">
                <a:moveTo>
                  <a:pt x="412" y="456"/>
                </a:moveTo>
                <a:lnTo>
                  <a:pt x="412" y="456"/>
                </a:lnTo>
                <a:cubicBezTo>
                  <a:pt x="69" y="456"/>
                  <a:pt x="69" y="456"/>
                  <a:pt x="69" y="456"/>
                </a:cubicBezTo>
                <a:cubicBezTo>
                  <a:pt x="25" y="456"/>
                  <a:pt x="0" y="430"/>
                  <a:pt x="0" y="396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6"/>
                  <a:pt x="25" y="0"/>
                  <a:pt x="69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35"/>
                  <a:pt x="94" y="35"/>
                  <a:pt x="94" y="35"/>
                </a:cubicBezTo>
                <a:cubicBezTo>
                  <a:pt x="69" y="35"/>
                  <a:pt x="69" y="35"/>
                  <a:pt x="69" y="35"/>
                </a:cubicBezTo>
                <a:cubicBezTo>
                  <a:pt x="51" y="35"/>
                  <a:pt x="43" y="52"/>
                  <a:pt x="43" y="61"/>
                </a:cubicBezTo>
                <a:cubicBezTo>
                  <a:pt x="43" y="396"/>
                  <a:pt x="43" y="396"/>
                  <a:pt x="43" y="396"/>
                </a:cubicBezTo>
                <a:cubicBezTo>
                  <a:pt x="43" y="404"/>
                  <a:pt x="51" y="421"/>
                  <a:pt x="69" y="421"/>
                </a:cubicBezTo>
                <a:cubicBezTo>
                  <a:pt x="412" y="421"/>
                  <a:pt x="412" y="421"/>
                  <a:pt x="412" y="421"/>
                </a:cubicBezTo>
                <a:cubicBezTo>
                  <a:pt x="429" y="421"/>
                  <a:pt x="438" y="404"/>
                  <a:pt x="438" y="396"/>
                </a:cubicBezTo>
                <a:cubicBezTo>
                  <a:pt x="438" y="61"/>
                  <a:pt x="438" y="61"/>
                  <a:pt x="438" y="61"/>
                </a:cubicBezTo>
                <a:cubicBezTo>
                  <a:pt x="438" y="52"/>
                  <a:pt x="429" y="35"/>
                  <a:pt x="412" y="35"/>
                </a:cubicBezTo>
                <a:cubicBezTo>
                  <a:pt x="378" y="35"/>
                  <a:pt x="378" y="35"/>
                  <a:pt x="378" y="35"/>
                </a:cubicBezTo>
                <a:cubicBezTo>
                  <a:pt x="378" y="0"/>
                  <a:pt x="378" y="0"/>
                  <a:pt x="378" y="0"/>
                </a:cubicBezTo>
                <a:cubicBezTo>
                  <a:pt x="412" y="0"/>
                  <a:pt x="412" y="0"/>
                  <a:pt x="412" y="0"/>
                </a:cubicBezTo>
                <a:cubicBezTo>
                  <a:pt x="447" y="0"/>
                  <a:pt x="481" y="26"/>
                  <a:pt x="481" y="61"/>
                </a:cubicBezTo>
                <a:cubicBezTo>
                  <a:pt x="481" y="396"/>
                  <a:pt x="481" y="396"/>
                  <a:pt x="481" y="396"/>
                </a:cubicBezTo>
                <a:cubicBezTo>
                  <a:pt x="481" y="430"/>
                  <a:pt x="447" y="456"/>
                  <a:pt x="412" y="45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163">
            <a:extLst>
              <a:ext uri="{FF2B5EF4-FFF2-40B4-BE49-F238E27FC236}">
                <a16:creationId xmlns:a16="http://schemas.microsoft.com/office/drawing/2014/main" id="{45B61DD8-9EA6-4A4A-BE0B-733B017FF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7673" y="1504866"/>
            <a:ext cx="213669" cy="45462"/>
          </a:xfrm>
          <a:custGeom>
            <a:avLst/>
            <a:gdLst>
              <a:gd name="T0" fmla="*/ 207 w 208"/>
              <a:gd name="T1" fmla="*/ 43 h 44"/>
              <a:gd name="T2" fmla="*/ 0 w 208"/>
              <a:gd name="T3" fmla="*/ 43 h 44"/>
              <a:gd name="T4" fmla="*/ 0 w 208"/>
              <a:gd name="T5" fmla="*/ 0 h 44"/>
              <a:gd name="T6" fmla="*/ 207 w 208"/>
              <a:gd name="T7" fmla="*/ 0 h 44"/>
              <a:gd name="T8" fmla="*/ 207 w 208"/>
              <a:gd name="T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44">
                <a:moveTo>
                  <a:pt x="207" y="43"/>
                </a:moveTo>
                <a:lnTo>
                  <a:pt x="0" y="43"/>
                </a:lnTo>
                <a:lnTo>
                  <a:pt x="0" y="0"/>
                </a:lnTo>
                <a:lnTo>
                  <a:pt x="207" y="0"/>
                </a:lnTo>
                <a:lnTo>
                  <a:pt x="207" y="4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164">
            <a:extLst>
              <a:ext uri="{FF2B5EF4-FFF2-40B4-BE49-F238E27FC236}">
                <a16:creationId xmlns:a16="http://schemas.microsoft.com/office/drawing/2014/main" id="{93B99611-F5C5-E443-A0E3-7A83DE2D9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4058" y="1504866"/>
            <a:ext cx="145478" cy="113656"/>
          </a:xfrm>
          <a:custGeom>
            <a:avLst/>
            <a:gdLst>
              <a:gd name="T0" fmla="*/ 26 w 139"/>
              <a:gd name="T1" fmla="*/ 103 h 112"/>
              <a:gd name="T2" fmla="*/ 26 w 139"/>
              <a:gd name="T3" fmla="*/ 103 h 112"/>
              <a:gd name="T4" fmla="*/ 0 w 139"/>
              <a:gd name="T5" fmla="*/ 68 h 112"/>
              <a:gd name="T6" fmla="*/ 60 w 139"/>
              <a:gd name="T7" fmla="*/ 8 h 112"/>
              <a:gd name="T8" fmla="*/ 86 w 139"/>
              <a:gd name="T9" fmla="*/ 0 h 112"/>
              <a:gd name="T10" fmla="*/ 95 w 139"/>
              <a:gd name="T11" fmla="*/ 8 h 112"/>
              <a:gd name="T12" fmla="*/ 129 w 139"/>
              <a:gd name="T13" fmla="*/ 77 h 112"/>
              <a:gd name="T14" fmla="*/ 121 w 139"/>
              <a:gd name="T15" fmla="*/ 103 h 112"/>
              <a:gd name="T16" fmla="*/ 121 w 139"/>
              <a:gd name="T17" fmla="*/ 103 h 112"/>
              <a:gd name="T18" fmla="*/ 95 w 139"/>
              <a:gd name="T19" fmla="*/ 94 h 112"/>
              <a:gd name="T20" fmla="*/ 69 w 139"/>
              <a:gd name="T21" fmla="*/ 51 h 112"/>
              <a:gd name="T22" fmla="*/ 26 w 139"/>
              <a:gd name="T23" fmla="*/ 103 h 112"/>
              <a:gd name="T24" fmla="*/ 95 w 139"/>
              <a:gd name="T25" fmla="*/ 34 h 112"/>
              <a:gd name="T26" fmla="*/ 95 w 139"/>
              <a:gd name="T27" fmla="*/ 3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9" h="112">
                <a:moveTo>
                  <a:pt x="26" y="103"/>
                </a:moveTo>
                <a:lnTo>
                  <a:pt x="26" y="103"/>
                </a:lnTo>
                <a:cubicBezTo>
                  <a:pt x="0" y="68"/>
                  <a:pt x="0" y="68"/>
                  <a:pt x="0" y="68"/>
                </a:cubicBezTo>
                <a:cubicBezTo>
                  <a:pt x="60" y="8"/>
                  <a:pt x="60" y="8"/>
                  <a:pt x="60" y="8"/>
                </a:cubicBezTo>
                <a:cubicBezTo>
                  <a:pt x="69" y="0"/>
                  <a:pt x="78" y="0"/>
                  <a:pt x="86" y="0"/>
                </a:cubicBezTo>
                <a:lnTo>
                  <a:pt x="95" y="8"/>
                </a:lnTo>
                <a:cubicBezTo>
                  <a:pt x="129" y="77"/>
                  <a:pt x="129" y="77"/>
                  <a:pt x="129" y="77"/>
                </a:cubicBezTo>
                <a:cubicBezTo>
                  <a:pt x="138" y="85"/>
                  <a:pt x="129" y="103"/>
                  <a:pt x="121" y="103"/>
                </a:cubicBezTo>
                <a:lnTo>
                  <a:pt x="121" y="103"/>
                </a:lnTo>
                <a:cubicBezTo>
                  <a:pt x="112" y="111"/>
                  <a:pt x="95" y="103"/>
                  <a:pt x="95" y="94"/>
                </a:cubicBezTo>
                <a:cubicBezTo>
                  <a:pt x="69" y="51"/>
                  <a:pt x="69" y="51"/>
                  <a:pt x="69" y="51"/>
                </a:cubicBezTo>
                <a:lnTo>
                  <a:pt x="26" y="103"/>
                </a:lnTo>
                <a:close/>
                <a:moveTo>
                  <a:pt x="95" y="34"/>
                </a:moveTo>
                <a:lnTo>
                  <a:pt x="95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165">
            <a:extLst>
              <a:ext uri="{FF2B5EF4-FFF2-40B4-BE49-F238E27FC236}">
                <a16:creationId xmlns:a16="http://schemas.microsoft.com/office/drawing/2014/main" id="{3466D53B-95D5-6C4B-8D04-5DE29435E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0412" y="1563968"/>
            <a:ext cx="195485" cy="140930"/>
          </a:xfrm>
          <a:custGeom>
            <a:avLst/>
            <a:gdLst>
              <a:gd name="T0" fmla="*/ 77 w 190"/>
              <a:gd name="T1" fmla="*/ 137 h 138"/>
              <a:gd name="T2" fmla="*/ 77 w 190"/>
              <a:gd name="T3" fmla="*/ 137 h 138"/>
              <a:gd name="T4" fmla="*/ 77 w 190"/>
              <a:gd name="T5" fmla="*/ 137 h 138"/>
              <a:gd name="T6" fmla="*/ 52 w 190"/>
              <a:gd name="T7" fmla="*/ 120 h 138"/>
              <a:gd name="T8" fmla="*/ 0 w 190"/>
              <a:gd name="T9" fmla="*/ 69 h 138"/>
              <a:gd name="T10" fmla="*/ 60 w 190"/>
              <a:gd name="T11" fmla="*/ 8 h 138"/>
              <a:gd name="T12" fmla="*/ 86 w 190"/>
              <a:gd name="T13" fmla="*/ 43 h 138"/>
              <a:gd name="T14" fmla="*/ 60 w 190"/>
              <a:gd name="T15" fmla="*/ 69 h 138"/>
              <a:gd name="T16" fmla="*/ 77 w 190"/>
              <a:gd name="T17" fmla="*/ 94 h 138"/>
              <a:gd name="T18" fmla="*/ 155 w 190"/>
              <a:gd name="T19" fmla="*/ 8 h 138"/>
              <a:gd name="T20" fmla="*/ 181 w 190"/>
              <a:gd name="T21" fmla="*/ 8 h 138"/>
              <a:gd name="T22" fmla="*/ 181 w 190"/>
              <a:gd name="T23" fmla="*/ 8 h 138"/>
              <a:gd name="T24" fmla="*/ 189 w 190"/>
              <a:gd name="T25" fmla="*/ 43 h 138"/>
              <a:gd name="T26" fmla="*/ 112 w 190"/>
              <a:gd name="T27" fmla="*/ 120 h 138"/>
              <a:gd name="T28" fmla="*/ 77 w 190"/>
              <a:gd name="T29" fmla="*/ 13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" h="138">
                <a:moveTo>
                  <a:pt x="77" y="137"/>
                </a:moveTo>
                <a:lnTo>
                  <a:pt x="77" y="137"/>
                </a:lnTo>
                <a:lnTo>
                  <a:pt x="77" y="137"/>
                </a:lnTo>
                <a:cubicBezTo>
                  <a:pt x="69" y="137"/>
                  <a:pt x="60" y="129"/>
                  <a:pt x="52" y="120"/>
                </a:cubicBezTo>
                <a:cubicBezTo>
                  <a:pt x="0" y="69"/>
                  <a:pt x="0" y="69"/>
                  <a:pt x="0" y="69"/>
                </a:cubicBezTo>
                <a:cubicBezTo>
                  <a:pt x="60" y="8"/>
                  <a:pt x="60" y="8"/>
                  <a:pt x="60" y="8"/>
                </a:cubicBezTo>
                <a:cubicBezTo>
                  <a:pt x="86" y="43"/>
                  <a:pt x="86" y="43"/>
                  <a:pt x="86" y="43"/>
                </a:cubicBezTo>
                <a:cubicBezTo>
                  <a:pt x="60" y="69"/>
                  <a:pt x="60" y="69"/>
                  <a:pt x="60" y="69"/>
                </a:cubicBezTo>
                <a:cubicBezTo>
                  <a:pt x="77" y="94"/>
                  <a:pt x="77" y="94"/>
                  <a:pt x="77" y="94"/>
                </a:cubicBezTo>
                <a:cubicBezTo>
                  <a:pt x="155" y="8"/>
                  <a:pt x="155" y="8"/>
                  <a:pt x="155" y="8"/>
                </a:cubicBezTo>
                <a:cubicBezTo>
                  <a:pt x="163" y="0"/>
                  <a:pt x="172" y="0"/>
                  <a:pt x="181" y="8"/>
                </a:cubicBezTo>
                <a:lnTo>
                  <a:pt x="181" y="8"/>
                </a:lnTo>
                <a:cubicBezTo>
                  <a:pt x="189" y="17"/>
                  <a:pt x="189" y="34"/>
                  <a:pt x="189" y="43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03" y="129"/>
                  <a:pt x="94" y="137"/>
                  <a:pt x="77" y="1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166">
            <a:extLst>
              <a:ext uri="{FF2B5EF4-FFF2-40B4-BE49-F238E27FC236}">
                <a16:creationId xmlns:a16="http://schemas.microsoft.com/office/drawing/2014/main" id="{0F654FE1-CF2A-EC4B-8EF5-A5CB48796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8571" y="1504866"/>
            <a:ext cx="145478" cy="113656"/>
          </a:xfrm>
          <a:custGeom>
            <a:avLst/>
            <a:gdLst>
              <a:gd name="T0" fmla="*/ 103 w 139"/>
              <a:gd name="T1" fmla="*/ 103 h 112"/>
              <a:gd name="T2" fmla="*/ 103 w 139"/>
              <a:gd name="T3" fmla="*/ 103 h 112"/>
              <a:gd name="T4" fmla="*/ 138 w 139"/>
              <a:gd name="T5" fmla="*/ 68 h 112"/>
              <a:gd name="T6" fmla="*/ 69 w 139"/>
              <a:gd name="T7" fmla="*/ 8 h 112"/>
              <a:gd name="T8" fmla="*/ 52 w 139"/>
              <a:gd name="T9" fmla="*/ 0 h 112"/>
              <a:gd name="T10" fmla="*/ 34 w 139"/>
              <a:gd name="T11" fmla="*/ 8 h 112"/>
              <a:gd name="T12" fmla="*/ 0 w 139"/>
              <a:gd name="T13" fmla="*/ 77 h 112"/>
              <a:gd name="T14" fmla="*/ 17 w 139"/>
              <a:gd name="T15" fmla="*/ 103 h 112"/>
              <a:gd name="T16" fmla="*/ 17 w 139"/>
              <a:gd name="T17" fmla="*/ 103 h 112"/>
              <a:gd name="T18" fmla="*/ 43 w 139"/>
              <a:gd name="T19" fmla="*/ 94 h 112"/>
              <a:gd name="T20" fmla="*/ 60 w 139"/>
              <a:gd name="T21" fmla="*/ 51 h 112"/>
              <a:gd name="T22" fmla="*/ 103 w 139"/>
              <a:gd name="T23" fmla="*/ 103 h 112"/>
              <a:gd name="T24" fmla="*/ 43 w 139"/>
              <a:gd name="T25" fmla="*/ 34 h 112"/>
              <a:gd name="T26" fmla="*/ 43 w 139"/>
              <a:gd name="T27" fmla="*/ 3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9" h="112">
                <a:moveTo>
                  <a:pt x="103" y="103"/>
                </a:moveTo>
                <a:lnTo>
                  <a:pt x="103" y="103"/>
                </a:lnTo>
                <a:cubicBezTo>
                  <a:pt x="138" y="68"/>
                  <a:pt x="138" y="68"/>
                  <a:pt x="138" y="68"/>
                </a:cubicBezTo>
                <a:cubicBezTo>
                  <a:pt x="69" y="8"/>
                  <a:pt x="69" y="8"/>
                  <a:pt x="69" y="8"/>
                </a:cubicBezTo>
                <a:cubicBezTo>
                  <a:pt x="69" y="0"/>
                  <a:pt x="60" y="0"/>
                  <a:pt x="52" y="0"/>
                </a:cubicBezTo>
                <a:cubicBezTo>
                  <a:pt x="43" y="0"/>
                  <a:pt x="34" y="8"/>
                  <a:pt x="34" y="8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85"/>
                  <a:pt x="0" y="103"/>
                  <a:pt x="17" y="103"/>
                </a:cubicBezTo>
                <a:lnTo>
                  <a:pt x="17" y="103"/>
                </a:lnTo>
                <a:cubicBezTo>
                  <a:pt x="26" y="111"/>
                  <a:pt x="34" y="103"/>
                  <a:pt x="43" y="94"/>
                </a:cubicBezTo>
                <a:cubicBezTo>
                  <a:pt x="60" y="51"/>
                  <a:pt x="60" y="51"/>
                  <a:pt x="60" y="51"/>
                </a:cubicBezTo>
                <a:lnTo>
                  <a:pt x="103" y="103"/>
                </a:lnTo>
                <a:close/>
                <a:moveTo>
                  <a:pt x="43" y="34"/>
                </a:moveTo>
                <a:lnTo>
                  <a:pt x="43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167">
            <a:extLst>
              <a:ext uri="{FF2B5EF4-FFF2-40B4-BE49-F238E27FC236}">
                <a16:creationId xmlns:a16="http://schemas.microsoft.com/office/drawing/2014/main" id="{DA62248A-C687-174F-B21A-23B483B45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8571" y="1563968"/>
            <a:ext cx="195487" cy="140930"/>
          </a:xfrm>
          <a:custGeom>
            <a:avLst/>
            <a:gdLst>
              <a:gd name="T0" fmla="*/ 112 w 190"/>
              <a:gd name="T1" fmla="*/ 137 h 138"/>
              <a:gd name="T2" fmla="*/ 112 w 190"/>
              <a:gd name="T3" fmla="*/ 137 h 138"/>
              <a:gd name="T4" fmla="*/ 112 w 190"/>
              <a:gd name="T5" fmla="*/ 137 h 138"/>
              <a:gd name="T6" fmla="*/ 138 w 190"/>
              <a:gd name="T7" fmla="*/ 120 h 138"/>
              <a:gd name="T8" fmla="*/ 189 w 190"/>
              <a:gd name="T9" fmla="*/ 69 h 138"/>
              <a:gd name="T10" fmla="*/ 138 w 190"/>
              <a:gd name="T11" fmla="*/ 8 h 138"/>
              <a:gd name="T12" fmla="*/ 103 w 190"/>
              <a:gd name="T13" fmla="*/ 43 h 138"/>
              <a:gd name="T14" fmla="*/ 129 w 190"/>
              <a:gd name="T15" fmla="*/ 69 h 138"/>
              <a:gd name="T16" fmla="*/ 112 w 190"/>
              <a:gd name="T17" fmla="*/ 94 h 138"/>
              <a:gd name="T18" fmla="*/ 43 w 190"/>
              <a:gd name="T19" fmla="*/ 8 h 138"/>
              <a:gd name="T20" fmla="*/ 9 w 190"/>
              <a:gd name="T21" fmla="*/ 8 h 138"/>
              <a:gd name="T22" fmla="*/ 9 w 190"/>
              <a:gd name="T23" fmla="*/ 8 h 138"/>
              <a:gd name="T24" fmla="*/ 9 w 190"/>
              <a:gd name="T25" fmla="*/ 43 h 138"/>
              <a:gd name="T26" fmla="*/ 86 w 190"/>
              <a:gd name="T27" fmla="*/ 120 h 138"/>
              <a:gd name="T28" fmla="*/ 112 w 190"/>
              <a:gd name="T29" fmla="*/ 13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" h="138">
                <a:moveTo>
                  <a:pt x="112" y="137"/>
                </a:moveTo>
                <a:lnTo>
                  <a:pt x="112" y="137"/>
                </a:lnTo>
                <a:lnTo>
                  <a:pt x="112" y="137"/>
                </a:lnTo>
                <a:cubicBezTo>
                  <a:pt x="120" y="137"/>
                  <a:pt x="129" y="129"/>
                  <a:pt x="138" y="120"/>
                </a:cubicBezTo>
                <a:cubicBezTo>
                  <a:pt x="189" y="69"/>
                  <a:pt x="189" y="69"/>
                  <a:pt x="189" y="69"/>
                </a:cubicBezTo>
                <a:cubicBezTo>
                  <a:pt x="138" y="8"/>
                  <a:pt x="138" y="8"/>
                  <a:pt x="138" y="8"/>
                </a:cubicBezTo>
                <a:cubicBezTo>
                  <a:pt x="103" y="43"/>
                  <a:pt x="103" y="43"/>
                  <a:pt x="103" y="43"/>
                </a:cubicBezTo>
                <a:cubicBezTo>
                  <a:pt x="129" y="69"/>
                  <a:pt x="129" y="69"/>
                  <a:pt x="129" y="69"/>
                </a:cubicBezTo>
                <a:cubicBezTo>
                  <a:pt x="112" y="94"/>
                  <a:pt x="112" y="94"/>
                  <a:pt x="112" y="94"/>
                </a:cubicBezTo>
                <a:cubicBezTo>
                  <a:pt x="43" y="8"/>
                  <a:pt x="43" y="8"/>
                  <a:pt x="43" y="8"/>
                </a:cubicBezTo>
                <a:cubicBezTo>
                  <a:pt x="34" y="0"/>
                  <a:pt x="17" y="0"/>
                  <a:pt x="9" y="8"/>
                </a:cubicBezTo>
                <a:lnTo>
                  <a:pt x="9" y="8"/>
                </a:lnTo>
                <a:cubicBezTo>
                  <a:pt x="0" y="17"/>
                  <a:pt x="0" y="34"/>
                  <a:pt x="9" y="43"/>
                </a:cubicBezTo>
                <a:cubicBezTo>
                  <a:pt x="86" y="120"/>
                  <a:pt x="86" y="120"/>
                  <a:pt x="86" y="120"/>
                </a:cubicBezTo>
                <a:cubicBezTo>
                  <a:pt x="95" y="129"/>
                  <a:pt x="103" y="137"/>
                  <a:pt x="112" y="1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168">
            <a:extLst>
              <a:ext uri="{FF2B5EF4-FFF2-40B4-BE49-F238E27FC236}">
                <a16:creationId xmlns:a16="http://schemas.microsoft.com/office/drawing/2014/main" id="{82F5E782-C4AD-8849-ADD0-E68248A7A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5880" y="1768545"/>
            <a:ext cx="109108" cy="36369"/>
          </a:xfrm>
          <a:custGeom>
            <a:avLst/>
            <a:gdLst>
              <a:gd name="T0" fmla="*/ 0 w 105"/>
              <a:gd name="T1" fmla="*/ 18 h 36"/>
              <a:gd name="T2" fmla="*/ 0 w 105"/>
              <a:gd name="T3" fmla="*/ 18 h 36"/>
              <a:gd name="T4" fmla="*/ 0 w 105"/>
              <a:gd name="T5" fmla="*/ 18 h 36"/>
              <a:gd name="T6" fmla="*/ 18 w 105"/>
              <a:gd name="T7" fmla="*/ 0 h 36"/>
              <a:gd name="T8" fmla="*/ 87 w 105"/>
              <a:gd name="T9" fmla="*/ 0 h 36"/>
              <a:gd name="T10" fmla="*/ 104 w 105"/>
              <a:gd name="T11" fmla="*/ 18 h 36"/>
              <a:gd name="T12" fmla="*/ 104 w 105"/>
              <a:gd name="T13" fmla="*/ 18 h 36"/>
              <a:gd name="T14" fmla="*/ 87 w 105"/>
              <a:gd name="T15" fmla="*/ 35 h 36"/>
              <a:gd name="T16" fmla="*/ 18 w 105"/>
              <a:gd name="T17" fmla="*/ 35 h 36"/>
              <a:gd name="T18" fmla="*/ 0 w 105"/>
              <a:gd name="T19" fmla="*/ 1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5" h="36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95" y="0"/>
                  <a:pt x="104" y="9"/>
                  <a:pt x="104" y="18"/>
                </a:cubicBezTo>
                <a:lnTo>
                  <a:pt x="104" y="18"/>
                </a:lnTo>
                <a:cubicBezTo>
                  <a:pt x="104" y="26"/>
                  <a:pt x="95" y="35"/>
                  <a:pt x="87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169">
            <a:extLst>
              <a:ext uri="{FF2B5EF4-FFF2-40B4-BE49-F238E27FC236}">
                <a16:creationId xmlns:a16="http://schemas.microsoft.com/office/drawing/2014/main" id="{2DB122FC-42F0-904C-93B3-C97CE864B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9504" y="1777637"/>
            <a:ext cx="36369" cy="250042"/>
          </a:xfrm>
          <a:custGeom>
            <a:avLst/>
            <a:gdLst>
              <a:gd name="T0" fmla="*/ 34 w 35"/>
              <a:gd name="T1" fmla="*/ 241 h 242"/>
              <a:gd name="T2" fmla="*/ 34 w 35"/>
              <a:gd name="T3" fmla="*/ 241 h 242"/>
              <a:gd name="T4" fmla="*/ 0 w 35"/>
              <a:gd name="T5" fmla="*/ 241 h 242"/>
              <a:gd name="T6" fmla="*/ 0 w 35"/>
              <a:gd name="T7" fmla="*/ 17 h 242"/>
              <a:gd name="T8" fmla="*/ 17 w 35"/>
              <a:gd name="T9" fmla="*/ 0 h 242"/>
              <a:gd name="T10" fmla="*/ 17 w 35"/>
              <a:gd name="T11" fmla="*/ 0 h 242"/>
              <a:gd name="T12" fmla="*/ 34 w 35"/>
              <a:gd name="T13" fmla="*/ 17 h 242"/>
              <a:gd name="T14" fmla="*/ 34 w 35"/>
              <a:gd name="T15" fmla="*/ 241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242">
                <a:moveTo>
                  <a:pt x="34" y="241"/>
                </a:moveTo>
                <a:lnTo>
                  <a:pt x="34" y="241"/>
                </a:lnTo>
                <a:cubicBezTo>
                  <a:pt x="0" y="241"/>
                  <a:pt x="0" y="241"/>
                  <a:pt x="0" y="24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7" y="0"/>
                </a:cubicBezTo>
                <a:lnTo>
                  <a:pt x="17" y="0"/>
                </a:lnTo>
                <a:cubicBezTo>
                  <a:pt x="26" y="0"/>
                  <a:pt x="34" y="9"/>
                  <a:pt x="34" y="17"/>
                </a:cubicBezTo>
                <a:lnTo>
                  <a:pt x="34" y="24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80" name="Grupo 279">
            <a:extLst>
              <a:ext uri="{FF2B5EF4-FFF2-40B4-BE49-F238E27FC236}">
                <a16:creationId xmlns:a16="http://schemas.microsoft.com/office/drawing/2014/main" id="{E623EE60-6172-174B-AFD5-F9353824C0DD}"/>
              </a:ext>
            </a:extLst>
          </p:cNvPr>
          <p:cNvGrpSpPr/>
          <p:nvPr/>
        </p:nvGrpSpPr>
        <p:grpSpPr>
          <a:xfrm>
            <a:off x="15598855" y="2241348"/>
            <a:ext cx="2777665" cy="1059970"/>
            <a:chOff x="4263265" y="1910065"/>
            <a:chExt cx="4236804" cy="1059970"/>
          </a:xfrm>
        </p:grpSpPr>
        <p:sp>
          <p:nvSpPr>
            <p:cNvPr id="281" name="CuadroTexto 395">
              <a:extLst>
                <a:ext uri="{FF2B5EF4-FFF2-40B4-BE49-F238E27FC236}">
                  <a16:creationId xmlns:a16="http://schemas.microsoft.com/office/drawing/2014/main" id="{95D5C56D-BCE3-D640-8AE4-4CE6EC637315}"/>
                </a:ext>
              </a:extLst>
            </p:cNvPr>
            <p:cNvSpPr txBox="1"/>
            <p:nvPr/>
          </p:nvSpPr>
          <p:spPr>
            <a:xfrm flipH="1">
              <a:off x="5179663" y="191006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82" name="Rectangle 40">
              <a:extLst>
                <a:ext uri="{FF2B5EF4-FFF2-40B4-BE49-F238E27FC236}">
                  <a16:creationId xmlns:a16="http://schemas.microsoft.com/office/drawing/2014/main" id="{833D6B5F-F52C-A14A-99F3-4EEFC4C3D9CA}"/>
                </a:ext>
              </a:extLst>
            </p:cNvPr>
            <p:cNvSpPr/>
            <p:nvPr/>
          </p:nvSpPr>
          <p:spPr>
            <a:xfrm>
              <a:off x="4263265" y="2323704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83" name="Grupo 282">
            <a:extLst>
              <a:ext uri="{FF2B5EF4-FFF2-40B4-BE49-F238E27FC236}">
                <a16:creationId xmlns:a16="http://schemas.microsoft.com/office/drawing/2014/main" id="{AB445022-0500-3D4E-82C8-D2EECC62D148}"/>
              </a:ext>
            </a:extLst>
          </p:cNvPr>
          <p:cNvGrpSpPr/>
          <p:nvPr/>
        </p:nvGrpSpPr>
        <p:grpSpPr>
          <a:xfrm>
            <a:off x="15605674" y="4849901"/>
            <a:ext cx="2777665" cy="1059970"/>
            <a:chOff x="4263265" y="1910065"/>
            <a:chExt cx="4236804" cy="1059970"/>
          </a:xfrm>
        </p:grpSpPr>
        <p:sp>
          <p:nvSpPr>
            <p:cNvPr id="284" name="CuadroTexto 395">
              <a:extLst>
                <a:ext uri="{FF2B5EF4-FFF2-40B4-BE49-F238E27FC236}">
                  <a16:creationId xmlns:a16="http://schemas.microsoft.com/office/drawing/2014/main" id="{ED8E0317-02A0-274B-9D93-4F09227837C8}"/>
                </a:ext>
              </a:extLst>
            </p:cNvPr>
            <p:cNvSpPr txBox="1"/>
            <p:nvPr/>
          </p:nvSpPr>
          <p:spPr>
            <a:xfrm flipH="1">
              <a:off x="5179663" y="191006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85" name="Rectangle 40">
              <a:extLst>
                <a:ext uri="{FF2B5EF4-FFF2-40B4-BE49-F238E27FC236}">
                  <a16:creationId xmlns:a16="http://schemas.microsoft.com/office/drawing/2014/main" id="{9AC798DB-0903-E947-A815-CBC0883AFDB2}"/>
                </a:ext>
              </a:extLst>
            </p:cNvPr>
            <p:cNvSpPr/>
            <p:nvPr/>
          </p:nvSpPr>
          <p:spPr>
            <a:xfrm>
              <a:off x="4263265" y="2323704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86" name="Grupo 285">
            <a:extLst>
              <a:ext uri="{FF2B5EF4-FFF2-40B4-BE49-F238E27FC236}">
                <a16:creationId xmlns:a16="http://schemas.microsoft.com/office/drawing/2014/main" id="{94845708-E37C-C546-B458-6C149D870B8A}"/>
              </a:ext>
            </a:extLst>
          </p:cNvPr>
          <p:cNvGrpSpPr/>
          <p:nvPr/>
        </p:nvGrpSpPr>
        <p:grpSpPr>
          <a:xfrm>
            <a:off x="15612494" y="7336291"/>
            <a:ext cx="2777665" cy="1059970"/>
            <a:chOff x="4263265" y="1910065"/>
            <a:chExt cx="4236804" cy="1059970"/>
          </a:xfrm>
        </p:grpSpPr>
        <p:sp>
          <p:nvSpPr>
            <p:cNvPr id="287" name="CuadroTexto 395">
              <a:extLst>
                <a:ext uri="{FF2B5EF4-FFF2-40B4-BE49-F238E27FC236}">
                  <a16:creationId xmlns:a16="http://schemas.microsoft.com/office/drawing/2014/main" id="{B15582B9-0F38-3B41-807C-FCDB5BF50D11}"/>
                </a:ext>
              </a:extLst>
            </p:cNvPr>
            <p:cNvSpPr txBox="1"/>
            <p:nvPr/>
          </p:nvSpPr>
          <p:spPr>
            <a:xfrm flipH="1">
              <a:off x="5179663" y="191006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88" name="Rectangle 40">
              <a:extLst>
                <a:ext uri="{FF2B5EF4-FFF2-40B4-BE49-F238E27FC236}">
                  <a16:creationId xmlns:a16="http://schemas.microsoft.com/office/drawing/2014/main" id="{94EB9BCB-C123-DE4F-B84F-F959CF395F68}"/>
                </a:ext>
              </a:extLst>
            </p:cNvPr>
            <p:cNvSpPr/>
            <p:nvPr/>
          </p:nvSpPr>
          <p:spPr>
            <a:xfrm>
              <a:off x="4263265" y="2323704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89" name="Grupo 288">
            <a:extLst>
              <a:ext uri="{FF2B5EF4-FFF2-40B4-BE49-F238E27FC236}">
                <a16:creationId xmlns:a16="http://schemas.microsoft.com/office/drawing/2014/main" id="{2F2DA8A2-2486-544C-BA21-83A5792F01EE}"/>
              </a:ext>
            </a:extLst>
          </p:cNvPr>
          <p:cNvGrpSpPr/>
          <p:nvPr/>
        </p:nvGrpSpPr>
        <p:grpSpPr>
          <a:xfrm>
            <a:off x="15626133" y="10543465"/>
            <a:ext cx="2777665" cy="1059970"/>
            <a:chOff x="4263265" y="1910065"/>
            <a:chExt cx="4236804" cy="1059970"/>
          </a:xfrm>
        </p:grpSpPr>
        <p:sp>
          <p:nvSpPr>
            <p:cNvPr id="290" name="CuadroTexto 395">
              <a:extLst>
                <a:ext uri="{FF2B5EF4-FFF2-40B4-BE49-F238E27FC236}">
                  <a16:creationId xmlns:a16="http://schemas.microsoft.com/office/drawing/2014/main" id="{829434A1-CEBF-8841-9BAB-5FB6B3D9B864}"/>
                </a:ext>
              </a:extLst>
            </p:cNvPr>
            <p:cNvSpPr txBox="1"/>
            <p:nvPr/>
          </p:nvSpPr>
          <p:spPr>
            <a:xfrm flipH="1">
              <a:off x="5179663" y="191006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91" name="Rectangle 40">
              <a:extLst>
                <a:ext uri="{FF2B5EF4-FFF2-40B4-BE49-F238E27FC236}">
                  <a16:creationId xmlns:a16="http://schemas.microsoft.com/office/drawing/2014/main" id="{D73D51C0-FFC3-164F-A8EC-ACEDDA3E4474}"/>
                </a:ext>
              </a:extLst>
            </p:cNvPr>
            <p:cNvSpPr/>
            <p:nvPr/>
          </p:nvSpPr>
          <p:spPr>
            <a:xfrm>
              <a:off x="4263265" y="2323704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2" name="Group 71">
            <a:extLst>
              <a:ext uri="{FF2B5EF4-FFF2-40B4-BE49-F238E27FC236}">
                <a16:creationId xmlns:a16="http://schemas.microsoft.com/office/drawing/2014/main" id="{CD105666-0B18-AC4B-8B8C-93696543BECF}"/>
              </a:ext>
            </a:extLst>
          </p:cNvPr>
          <p:cNvGrpSpPr/>
          <p:nvPr/>
        </p:nvGrpSpPr>
        <p:grpSpPr>
          <a:xfrm>
            <a:off x="1470829" y="5311566"/>
            <a:ext cx="8909115" cy="2500601"/>
            <a:chOff x="2232442" y="3643574"/>
            <a:chExt cx="8954788" cy="2500601"/>
          </a:xfrm>
        </p:grpSpPr>
        <p:sp>
          <p:nvSpPr>
            <p:cNvPr id="293" name="CuadroTexto 598">
              <a:extLst>
                <a:ext uri="{FF2B5EF4-FFF2-40B4-BE49-F238E27FC236}">
                  <a16:creationId xmlns:a16="http://schemas.microsoft.com/office/drawing/2014/main" id="{62B22812-5F9C-D649-B394-A8B58DF03004}"/>
                </a:ext>
              </a:extLst>
            </p:cNvPr>
            <p:cNvSpPr txBox="1"/>
            <p:nvPr/>
          </p:nvSpPr>
          <p:spPr>
            <a:xfrm>
              <a:off x="2232442" y="3643574"/>
              <a:ext cx="679161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Venn Diagram</a:t>
              </a:r>
            </a:p>
          </p:txBody>
        </p:sp>
        <p:sp>
          <p:nvSpPr>
            <p:cNvPr id="294" name="CuadroTexto 599">
              <a:extLst>
                <a:ext uri="{FF2B5EF4-FFF2-40B4-BE49-F238E27FC236}">
                  <a16:creationId xmlns:a16="http://schemas.microsoft.com/office/drawing/2014/main" id="{5DDE399C-162F-404F-AF2A-EF54F2027A23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21156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1">
            <a:extLst>
              <a:ext uri="{FF2B5EF4-FFF2-40B4-BE49-F238E27FC236}">
                <a16:creationId xmlns:a16="http://schemas.microsoft.com/office/drawing/2014/main" id="{C8C0E3EF-B918-DB49-AA5B-E2CE27BB5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455" y="572961"/>
            <a:ext cx="3736257" cy="3736258"/>
          </a:xfrm>
          <a:custGeom>
            <a:avLst/>
            <a:gdLst>
              <a:gd name="T0" fmla="*/ 1682 w 3364"/>
              <a:gd name="T1" fmla="*/ 0 h 3364"/>
              <a:gd name="T2" fmla="*/ 1682 w 3364"/>
              <a:gd name="T3" fmla="*/ 0 h 3364"/>
              <a:gd name="T4" fmla="*/ 0 w 3364"/>
              <a:gd name="T5" fmla="*/ 1596 h 3364"/>
              <a:gd name="T6" fmla="*/ 425 w 3364"/>
              <a:gd name="T7" fmla="*/ 2301 h 3364"/>
              <a:gd name="T8" fmla="*/ 332 w 3364"/>
              <a:gd name="T9" fmla="*/ 2683 h 3364"/>
              <a:gd name="T10" fmla="*/ 1682 w 3364"/>
              <a:gd name="T11" fmla="*/ 3363 h 3364"/>
              <a:gd name="T12" fmla="*/ 2989 w 3364"/>
              <a:gd name="T13" fmla="*/ 2743 h 3364"/>
              <a:gd name="T14" fmla="*/ 2853 w 3364"/>
              <a:gd name="T15" fmla="*/ 2301 h 3364"/>
              <a:gd name="T16" fmla="*/ 3363 w 3364"/>
              <a:gd name="T17" fmla="*/ 1562 h 3364"/>
              <a:gd name="T18" fmla="*/ 1682 w 3364"/>
              <a:gd name="T19" fmla="*/ 0 h 3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64" h="3364">
                <a:moveTo>
                  <a:pt x="1682" y="0"/>
                </a:moveTo>
                <a:lnTo>
                  <a:pt x="1682" y="0"/>
                </a:lnTo>
                <a:cubicBezTo>
                  <a:pt x="782" y="0"/>
                  <a:pt x="43" y="705"/>
                  <a:pt x="0" y="1596"/>
                </a:cubicBezTo>
                <a:cubicBezTo>
                  <a:pt x="255" y="1724"/>
                  <a:pt x="425" y="1996"/>
                  <a:pt x="425" y="2301"/>
                </a:cubicBezTo>
                <a:cubicBezTo>
                  <a:pt x="425" y="2445"/>
                  <a:pt x="391" y="2573"/>
                  <a:pt x="332" y="2683"/>
                </a:cubicBezTo>
                <a:cubicBezTo>
                  <a:pt x="637" y="3099"/>
                  <a:pt x="1130" y="3363"/>
                  <a:pt x="1682" y="3363"/>
                </a:cubicBezTo>
                <a:cubicBezTo>
                  <a:pt x="2208" y="3363"/>
                  <a:pt x="2675" y="3125"/>
                  <a:pt x="2989" y="2743"/>
                </a:cubicBezTo>
                <a:cubicBezTo>
                  <a:pt x="2904" y="2615"/>
                  <a:pt x="2853" y="2462"/>
                  <a:pt x="2853" y="2301"/>
                </a:cubicBezTo>
                <a:cubicBezTo>
                  <a:pt x="2853" y="1962"/>
                  <a:pt x="3066" y="1673"/>
                  <a:pt x="3363" y="1562"/>
                </a:cubicBezTo>
                <a:cubicBezTo>
                  <a:pt x="3295" y="688"/>
                  <a:pt x="2573" y="0"/>
                  <a:pt x="168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2">
            <a:extLst>
              <a:ext uri="{FF2B5EF4-FFF2-40B4-BE49-F238E27FC236}">
                <a16:creationId xmlns:a16="http://schemas.microsoft.com/office/drawing/2014/main" id="{161DF2F2-28CD-3743-9181-10D92F1A9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2662" y="9406782"/>
            <a:ext cx="3746051" cy="3736258"/>
          </a:xfrm>
          <a:custGeom>
            <a:avLst/>
            <a:gdLst>
              <a:gd name="T0" fmla="*/ 1690 w 3372"/>
              <a:gd name="T1" fmla="*/ 0 h 3364"/>
              <a:gd name="T2" fmla="*/ 1690 w 3372"/>
              <a:gd name="T3" fmla="*/ 0 h 3364"/>
              <a:gd name="T4" fmla="*/ 390 w 3372"/>
              <a:gd name="T5" fmla="*/ 612 h 3364"/>
              <a:gd name="T6" fmla="*/ 433 w 3372"/>
              <a:gd name="T7" fmla="*/ 875 h 3364"/>
              <a:gd name="T8" fmla="*/ 8 w 3372"/>
              <a:gd name="T9" fmla="*/ 1580 h 3364"/>
              <a:gd name="T10" fmla="*/ 0 w 3372"/>
              <a:gd name="T11" fmla="*/ 1682 h 3364"/>
              <a:gd name="T12" fmla="*/ 1690 w 3372"/>
              <a:gd name="T13" fmla="*/ 3363 h 3364"/>
              <a:gd name="T14" fmla="*/ 3371 w 3372"/>
              <a:gd name="T15" fmla="*/ 1682 h 3364"/>
              <a:gd name="T16" fmla="*/ 3371 w 3372"/>
              <a:gd name="T17" fmla="*/ 1622 h 3364"/>
              <a:gd name="T18" fmla="*/ 2861 w 3372"/>
              <a:gd name="T19" fmla="*/ 875 h 3364"/>
              <a:gd name="T20" fmla="*/ 2929 w 3372"/>
              <a:gd name="T21" fmla="*/ 544 h 3364"/>
              <a:gd name="T22" fmla="*/ 1690 w 3372"/>
              <a:gd name="T23" fmla="*/ 0 h 3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72" h="3364">
                <a:moveTo>
                  <a:pt x="1690" y="0"/>
                </a:moveTo>
                <a:lnTo>
                  <a:pt x="1690" y="0"/>
                </a:lnTo>
                <a:cubicBezTo>
                  <a:pt x="1163" y="0"/>
                  <a:pt x="696" y="238"/>
                  <a:pt x="390" y="612"/>
                </a:cubicBezTo>
                <a:cubicBezTo>
                  <a:pt x="416" y="697"/>
                  <a:pt x="433" y="781"/>
                  <a:pt x="433" y="875"/>
                </a:cubicBezTo>
                <a:cubicBezTo>
                  <a:pt x="433" y="1189"/>
                  <a:pt x="263" y="1452"/>
                  <a:pt x="8" y="1580"/>
                </a:cubicBezTo>
                <a:cubicBezTo>
                  <a:pt x="8" y="1614"/>
                  <a:pt x="0" y="1648"/>
                  <a:pt x="0" y="1682"/>
                </a:cubicBezTo>
                <a:cubicBezTo>
                  <a:pt x="0" y="2616"/>
                  <a:pt x="756" y="3363"/>
                  <a:pt x="1690" y="3363"/>
                </a:cubicBezTo>
                <a:cubicBezTo>
                  <a:pt x="2615" y="3363"/>
                  <a:pt x="3371" y="2616"/>
                  <a:pt x="3371" y="1682"/>
                </a:cubicBezTo>
                <a:cubicBezTo>
                  <a:pt x="3371" y="1664"/>
                  <a:pt x="3371" y="1639"/>
                  <a:pt x="3371" y="1622"/>
                </a:cubicBezTo>
                <a:cubicBezTo>
                  <a:pt x="3074" y="1503"/>
                  <a:pt x="2861" y="1215"/>
                  <a:pt x="2861" y="875"/>
                </a:cubicBezTo>
                <a:cubicBezTo>
                  <a:pt x="2861" y="756"/>
                  <a:pt x="2887" y="646"/>
                  <a:pt x="2929" y="544"/>
                </a:cubicBezTo>
                <a:cubicBezTo>
                  <a:pt x="2624" y="212"/>
                  <a:pt x="2182" y="0"/>
                  <a:pt x="169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3">
            <a:extLst>
              <a:ext uri="{FF2B5EF4-FFF2-40B4-BE49-F238E27FC236}">
                <a16:creationId xmlns:a16="http://schemas.microsoft.com/office/drawing/2014/main" id="{336E23A8-E3BC-E04B-B8C6-851FA36EC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5558" y="2570854"/>
            <a:ext cx="3741153" cy="3648115"/>
          </a:xfrm>
          <a:custGeom>
            <a:avLst/>
            <a:gdLst>
              <a:gd name="T0" fmla="*/ 1690 w 3371"/>
              <a:gd name="T1" fmla="*/ 0 h 3287"/>
              <a:gd name="T2" fmla="*/ 1690 w 3371"/>
              <a:gd name="T3" fmla="*/ 0 h 3287"/>
              <a:gd name="T4" fmla="*/ 705 w 3371"/>
              <a:gd name="T5" fmla="*/ 314 h 3287"/>
              <a:gd name="T6" fmla="*/ 730 w 3371"/>
              <a:gd name="T7" fmla="*/ 501 h 3287"/>
              <a:gd name="T8" fmla="*/ 51 w 3371"/>
              <a:gd name="T9" fmla="*/ 1291 h 3287"/>
              <a:gd name="T10" fmla="*/ 0 w 3371"/>
              <a:gd name="T11" fmla="*/ 1681 h 3287"/>
              <a:gd name="T12" fmla="*/ 849 w 3371"/>
              <a:gd name="T13" fmla="*/ 3142 h 3287"/>
              <a:gd name="T14" fmla="*/ 1478 w 3371"/>
              <a:gd name="T15" fmla="*/ 2845 h 3287"/>
              <a:gd name="T16" fmla="*/ 2191 w 3371"/>
              <a:gd name="T17" fmla="*/ 3286 h 3287"/>
              <a:gd name="T18" fmla="*/ 3370 w 3371"/>
              <a:gd name="T19" fmla="*/ 1681 h 3287"/>
              <a:gd name="T20" fmla="*/ 1690 w 3371"/>
              <a:gd name="T21" fmla="*/ 0 h 3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71" h="3287">
                <a:moveTo>
                  <a:pt x="1690" y="0"/>
                </a:moveTo>
                <a:lnTo>
                  <a:pt x="1690" y="0"/>
                </a:lnTo>
                <a:cubicBezTo>
                  <a:pt x="1325" y="0"/>
                  <a:pt x="985" y="110"/>
                  <a:pt x="705" y="314"/>
                </a:cubicBezTo>
                <a:cubicBezTo>
                  <a:pt x="722" y="374"/>
                  <a:pt x="730" y="433"/>
                  <a:pt x="730" y="501"/>
                </a:cubicBezTo>
                <a:cubicBezTo>
                  <a:pt x="730" y="900"/>
                  <a:pt x="433" y="1231"/>
                  <a:pt x="51" y="1291"/>
                </a:cubicBezTo>
                <a:cubicBezTo>
                  <a:pt x="17" y="1418"/>
                  <a:pt x="0" y="1545"/>
                  <a:pt x="0" y="1681"/>
                </a:cubicBezTo>
                <a:cubicBezTo>
                  <a:pt x="0" y="2310"/>
                  <a:pt x="340" y="2853"/>
                  <a:pt x="849" y="3142"/>
                </a:cubicBezTo>
                <a:cubicBezTo>
                  <a:pt x="993" y="2955"/>
                  <a:pt x="1223" y="2845"/>
                  <a:pt x="1478" y="2845"/>
                </a:cubicBezTo>
                <a:cubicBezTo>
                  <a:pt x="1792" y="2845"/>
                  <a:pt x="2064" y="3023"/>
                  <a:pt x="2191" y="3286"/>
                </a:cubicBezTo>
                <a:cubicBezTo>
                  <a:pt x="2869" y="3074"/>
                  <a:pt x="3370" y="2437"/>
                  <a:pt x="3370" y="1681"/>
                </a:cubicBezTo>
                <a:cubicBezTo>
                  <a:pt x="3370" y="747"/>
                  <a:pt x="2614" y="0"/>
                  <a:pt x="169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4">
            <a:extLst>
              <a:ext uri="{FF2B5EF4-FFF2-40B4-BE49-F238E27FC236}">
                <a16:creationId xmlns:a16="http://schemas.microsoft.com/office/drawing/2014/main" id="{CD639C23-B8FD-EA44-80F0-DDDD9AC67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5558" y="7026939"/>
            <a:ext cx="3741153" cy="3657909"/>
          </a:xfrm>
          <a:custGeom>
            <a:avLst/>
            <a:gdLst>
              <a:gd name="T0" fmla="*/ 2174 w 3371"/>
              <a:gd name="T1" fmla="*/ 0 h 3296"/>
              <a:gd name="T2" fmla="*/ 2174 w 3371"/>
              <a:gd name="T3" fmla="*/ 0 h 3296"/>
              <a:gd name="T4" fmla="*/ 1478 w 3371"/>
              <a:gd name="T5" fmla="*/ 416 h 3296"/>
              <a:gd name="T6" fmla="*/ 875 w 3371"/>
              <a:gd name="T7" fmla="*/ 136 h 3296"/>
              <a:gd name="T8" fmla="*/ 0 w 3371"/>
              <a:gd name="T9" fmla="*/ 1614 h 3296"/>
              <a:gd name="T10" fmla="*/ 127 w 3371"/>
              <a:gd name="T11" fmla="*/ 2242 h 3296"/>
              <a:gd name="T12" fmla="*/ 730 w 3371"/>
              <a:gd name="T13" fmla="*/ 2998 h 3296"/>
              <a:gd name="T14" fmla="*/ 1690 w 3371"/>
              <a:gd name="T15" fmla="*/ 3295 h 3296"/>
              <a:gd name="T16" fmla="*/ 3370 w 3371"/>
              <a:gd name="T17" fmla="*/ 1614 h 3296"/>
              <a:gd name="T18" fmla="*/ 2174 w 3371"/>
              <a:gd name="T19" fmla="*/ 0 h 3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71" h="3296">
                <a:moveTo>
                  <a:pt x="2174" y="0"/>
                </a:moveTo>
                <a:lnTo>
                  <a:pt x="2174" y="0"/>
                </a:lnTo>
                <a:cubicBezTo>
                  <a:pt x="2038" y="247"/>
                  <a:pt x="1775" y="416"/>
                  <a:pt x="1478" y="416"/>
                </a:cubicBezTo>
                <a:cubicBezTo>
                  <a:pt x="1231" y="416"/>
                  <a:pt x="1019" y="306"/>
                  <a:pt x="875" y="136"/>
                </a:cubicBezTo>
                <a:cubicBezTo>
                  <a:pt x="357" y="425"/>
                  <a:pt x="0" y="977"/>
                  <a:pt x="0" y="1614"/>
                </a:cubicBezTo>
                <a:cubicBezTo>
                  <a:pt x="0" y="1835"/>
                  <a:pt x="42" y="2047"/>
                  <a:pt x="127" y="2242"/>
                </a:cubicBezTo>
                <a:cubicBezTo>
                  <a:pt x="467" y="2327"/>
                  <a:pt x="722" y="2633"/>
                  <a:pt x="730" y="2998"/>
                </a:cubicBezTo>
                <a:cubicBezTo>
                  <a:pt x="1002" y="3185"/>
                  <a:pt x="1333" y="3295"/>
                  <a:pt x="1690" y="3295"/>
                </a:cubicBezTo>
                <a:cubicBezTo>
                  <a:pt x="2614" y="3295"/>
                  <a:pt x="3370" y="2548"/>
                  <a:pt x="3370" y="1614"/>
                </a:cubicBezTo>
                <a:cubicBezTo>
                  <a:pt x="3370" y="850"/>
                  <a:pt x="2861" y="213"/>
                  <a:pt x="2174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AF6BF037-4E57-C443-A189-0D353C931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457" y="2570854"/>
            <a:ext cx="3736254" cy="3706877"/>
          </a:xfrm>
          <a:custGeom>
            <a:avLst/>
            <a:gdLst>
              <a:gd name="T0" fmla="*/ 1681 w 3364"/>
              <a:gd name="T1" fmla="*/ 0 h 3338"/>
              <a:gd name="T2" fmla="*/ 1681 w 3364"/>
              <a:gd name="T3" fmla="*/ 0 h 3338"/>
              <a:gd name="T4" fmla="*/ 0 w 3364"/>
              <a:gd name="T5" fmla="*/ 1681 h 3338"/>
              <a:gd name="T6" fmla="*/ 1367 w 3364"/>
              <a:gd name="T7" fmla="*/ 3337 h 3338"/>
              <a:gd name="T8" fmla="*/ 2097 w 3364"/>
              <a:gd name="T9" fmla="*/ 2845 h 3338"/>
              <a:gd name="T10" fmla="*/ 2649 w 3364"/>
              <a:gd name="T11" fmla="*/ 3057 h 3338"/>
              <a:gd name="T12" fmla="*/ 3363 w 3364"/>
              <a:gd name="T13" fmla="*/ 1681 h 3338"/>
              <a:gd name="T14" fmla="*/ 3320 w 3364"/>
              <a:gd name="T15" fmla="*/ 1299 h 3338"/>
              <a:gd name="T16" fmla="*/ 2556 w 3364"/>
              <a:gd name="T17" fmla="*/ 501 h 3338"/>
              <a:gd name="T18" fmla="*/ 2599 w 3364"/>
              <a:gd name="T19" fmla="*/ 263 h 3338"/>
              <a:gd name="T20" fmla="*/ 1681 w 3364"/>
              <a:gd name="T21" fmla="*/ 0 h 3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64" h="3338">
                <a:moveTo>
                  <a:pt x="1681" y="0"/>
                </a:moveTo>
                <a:lnTo>
                  <a:pt x="1681" y="0"/>
                </a:lnTo>
                <a:cubicBezTo>
                  <a:pt x="756" y="0"/>
                  <a:pt x="0" y="747"/>
                  <a:pt x="0" y="1681"/>
                </a:cubicBezTo>
                <a:cubicBezTo>
                  <a:pt x="0" y="2505"/>
                  <a:pt x="586" y="3184"/>
                  <a:pt x="1367" y="3337"/>
                </a:cubicBezTo>
                <a:cubicBezTo>
                  <a:pt x="1486" y="3049"/>
                  <a:pt x="1766" y="2845"/>
                  <a:pt x="2097" y="2845"/>
                </a:cubicBezTo>
                <a:cubicBezTo>
                  <a:pt x="2310" y="2845"/>
                  <a:pt x="2505" y="2921"/>
                  <a:pt x="2649" y="3057"/>
                </a:cubicBezTo>
                <a:cubicBezTo>
                  <a:pt x="3082" y="2760"/>
                  <a:pt x="3363" y="2250"/>
                  <a:pt x="3363" y="1681"/>
                </a:cubicBezTo>
                <a:cubicBezTo>
                  <a:pt x="3363" y="1545"/>
                  <a:pt x="3354" y="1418"/>
                  <a:pt x="3320" y="1299"/>
                </a:cubicBezTo>
                <a:cubicBezTo>
                  <a:pt x="2895" y="1282"/>
                  <a:pt x="2556" y="934"/>
                  <a:pt x="2556" y="501"/>
                </a:cubicBezTo>
                <a:cubicBezTo>
                  <a:pt x="2556" y="416"/>
                  <a:pt x="2573" y="340"/>
                  <a:pt x="2599" y="263"/>
                </a:cubicBezTo>
                <a:cubicBezTo>
                  <a:pt x="2335" y="94"/>
                  <a:pt x="2021" y="0"/>
                  <a:pt x="168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id="{1A7E9036-C8EF-7E4D-9B9D-980CC8AD8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457" y="6982870"/>
            <a:ext cx="3736254" cy="3706874"/>
          </a:xfrm>
          <a:custGeom>
            <a:avLst/>
            <a:gdLst>
              <a:gd name="T0" fmla="*/ 1384 w 3364"/>
              <a:gd name="T1" fmla="*/ 0 h 3338"/>
              <a:gd name="T2" fmla="*/ 1384 w 3364"/>
              <a:gd name="T3" fmla="*/ 0 h 3338"/>
              <a:gd name="T4" fmla="*/ 0 w 3364"/>
              <a:gd name="T5" fmla="*/ 1656 h 3338"/>
              <a:gd name="T6" fmla="*/ 1681 w 3364"/>
              <a:gd name="T7" fmla="*/ 3337 h 3338"/>
              <a:gd name="T8" fmla="*/ 2556 w 3364"/>
              <a:gd name="T9" fmla="*/ 3091 h 3338"/>
              <a:gd name="T10" fmla="*/ 2556 w 3364"/>
              <a:gd name="T11" fmla="*/ 3057 h 3338"/>
              <a:gd name="T12" fmla="*/ 3252 w 3364"/>
              <a:gd name="T13" fmla="*/ 2276 h 3338"/>
              <a:gd name="T14" fmla="*/ 3363 w 3364"/>
              <a:gd name="T15" fmla="*/ 1656 h 3338"/>
              <a:gd name="T16" fmla="*/ 2624 w 3364"/>
              <a:gd name="T17" fmla="*/ 263 h 3338"/>
              <a:gd name="T18" fmla="*/ 2097 w 3364"/>
              <a:gd name="T19" fmla="*/ 458 h 3338"/>
              <a:gd name="T20" fmla="*/ 1384 w 3364"/>
              <a:gd name="T21" fmla="*/ 0 h 3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64" h="3338">
                <a:moveTo>
                  <a:pt x="1384" y="0"/>
                </a:moveTo>
                <a:lnTo>
                  <a:pt x="1384" y="0"/>
                </a:lnTo>
                <a:cubicBezTo>
                  <a:pt x="595" y="144"/>
                  <a:pt x="0" y="832"/>
                  <a:pt x="0" y="1656"/>
                </a:cubicBezTo>
                <a:cubicBezTo>
                  <a:pt x="0" y="2590"/>
                  <a:pt x="756" y="3337"/>
                  <a:pt x="1681" y="3337"/>
                </a:cubicBezTo>
                <a:cubicBezTo>
                  <a:pt x="2004" y="3337"/>
                  <a:pt x="2301" y="3252"/>
                  <a:pt x="2556" y="3091"/>
                </a:cubicBezTo>
                <a:cubicBezTo>
                  <a:pt x="2556" y="3082"/>
                  <a:pt x="2556" y="3074"/>
                  <a:pt x="2556" y="3057"/>
                </a:cubicBezTo>
                <a:cubicBezTo>
                  <a:pt x="2556" y="2658"/>
                  <a:pt x="2862" y="2318"/>
                  <a:pt x="3252" y="2276"/>
                </a:cubicBezTo>
                <a:cubicBezTo>
                  <a:pt x="3329" y="2080"/>
                  <a:pt x="3363" y="1877"/>
                  <a:pt x="3363" y="1656"/>
                </a:cubicBezTo>
                <a:cubicBezTo>
                  <a:pt x="3363" y="1078"/>
                  <a:pt x="3074" y="560"/>
                  <a:pt x="2624" y="263"/>
                </a:cubicBezTo>
                <a:cubicBezTo>
                  <a:pt x="2488" y="382"/>
                  <a:pt x="2301" y="458"/>
                  <a:pt x="2097" y="458"/>
                </a:cubicBezTo>
                <a:cubicBezTo>
                  <a:pt x="1783" y="458"/>
                  <a:pt x="1503" y="272"/>
                  <a:pt x="138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7">
            <a:extLst>
              <a:ext uri="{FF2B5EF4-FFF2-40B4-BE49-F238E27FC236}">
                <a16:creationId xmlns:a16="http://schemas.microsoft.com/office/drawing/2014/main" id="{7214F110-7E76-8C47-A6B0-9C5E7DAFB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669" y="2247666"/>
            <a:ext cx="1611048" cy="1762847"/>
          </a:xfrm>
          <a:custGeom>
            <a:avLst/>
            <a:gdLst>
              <a:gd name="T0" fmla="*/ 755 w 1453"/>
              <a:gd name="T1" fmla="*/ 0 h 1589"/>
              <a:gd name="T2" fmla="*/ 755 w 1453"/>
              <a:gd name="T3" fmla="*/ 0 h 1589"/>
              <a:gd name="T4" fmla="*/ 0 w 1453"/>
              <a:gd name="T5" fmla="*/ 552 h 1589"/>
              <a:gd name="T6" fmla="*/ 721 w 1453"/>
              <a:gd name="T7" fmla="*/ 1588 h 1589"/>
              <a:gd name="T8" fmla="*/ 755 w 1453"/>
              <a:gd name="T9" fmla="*/ 1588 h 1589"/>
              <a:gd name="T10" fmla="*/ 1452 w 1453"/>
              <a:gd name="T11" fmla="*/ 1172 h 1589"/>
              <a:gd name="T12" fmla="*/ 1112 w 1453"/>
              <a:gd name="T13" fmla="*/ 170 h 1589"/>
              <a:gd name="T14" fmla="*/ 1120 w 1453"/>
              <a:gd name="T15" fmla="*/ 85 h 1589"/>
              <a:gd name="T16" fmla="*/ 755 w 1453"/>
              <a:gd name="T17" fmla="*/ 0 h 1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3" h="1589">
                <a:moveTo>
                  <a:pt x="755" y="0"/>
                </a:moveTo>
                <a:lnTo>
                  <a:pt x="755" y="0"/>
                </a:lnTo>
                <a:cubicBezTo>
                  <a:pt x="399" y="0"/>
                  <a:pt x="93" y="230"/>
                  <a:pt x="0" y="552"/>
                </a:cubicBezTo>
                <a:cubicBezTo>
                  <a:pt x="356" y="790"/>
                  <a:pt x="619" y="1155"/>
                  <a:pt x="721" y="1588"/>
                </a:cubicBezTo>
                <a:cubicBezTo>
                  <a:pt x="730" y="1588"/>
                  <a:pt x="747" y="1588"/>
                  <a:pt x="755" y="1588"/>
                </a:cubicBezTo>
                <a:cubicBezTo>
                  <a:pt x="1052" y="1588"/>
                  <a:pt x="1316" y="1418"/>
                  <a:pt x="1452" y="1172"/>
                </a:cubicBezTo>
                <a:cubicBezTo>
                  <a:pt x="1239" y="892"/>
                  <a:pt x="1112" y="544"/>
                  <a:pt x="1112" y="170"/>
                </a:cubicBezTo>
                <a:cubicBezTo>
                  <a:pt x="1112" y="145"/>
                  <a:pt x="1120" y="111"/>
                  <a:pt x="1120" y="85"/>
                </a:cubicBezTo>
                <a:cubicBezTo>
                  <a:pt x="1010" y="26"/>
                  <a:pt x="883" y="0"/>
                  <a:pt x="75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8">
            <a:extLst>
              <a:ext uri="{FF2B5EF4-FFF2-40B4-BE49-F238E27FC236}">
                <a16:creationId xmlns:a16="http://schemas.microsoft.com/office/drawing/2014/main" id="{F2B2EF09-B2E5-7D41-804C-659A541A2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2662" y="2345601"/>
            <a:ext cx="479886" cy="1209510"/>
          </a:xfrm>
          <a:custGeom>
            <a:avLst/>
            <a:gdLst>
              <a:gd name="T0" fmla="*/ 8 w 434"/>
              <a:gd name="T1" fmla="*/ 0 h 1088"/>
              <a:gd name="T2" fmla="*/ 8 w 434"/>
              <a:gd name="T3" fmla="*/ 0 h 1088"/>
              <a:gd name="T4" fmla="*/ 0 w 434"/>
              <a:gd name="T5" fmla="*/ 85 h 1088"/>
              <a:gd name="T6" fmla="*/ 340 w 434"/>
              <a:gd name="T7" fmla="*/ 1087 h 1088"/>
              <a:gd name="T8" fmla="*/ 433 w 434"/>
              <a:gd name="T9" fmla="*/ 705 h 1088"/>
              <a:gd name="T10" fmla="*/ 8 w 434"/>
              <a:gd name="T11" fmla="*/ 0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4" h="1088">
                <a:moveTo>
                  <a:pt x="8" y="0"/>
                </a:moveTo>
                <a:lnTo>
                  <a:pt x="8" y="0"/>
                </a:lnTo>
                <a:cubicBezTo>
                  <a:pt x="8" y="26"/>
                  <a:pt x="0" y="60"/>
                  <a:pt x="0" y="85"/>
                </a:cubicBezTo>
                <a:cubicBezTo>
                  <a:pt x="0" y="459"/>
                  <a:pt x="127" y="807"/>
                  <a:pt x="340" y="1087"/>
                </a:cubicBezTo>
                <a:cubicBezTo>
                  <a:pt x="399" y="977"/>
                  <a:pt x="433" y="849"/>
                  <a:pt x="433" y="705"/>
                </a:cubicBezTo>
                <a:cubicBezTo>
                  <a:pt x="433" y="400"/>
                  <a:pt x="263" y="128"/>
                  <a:pt x="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9">
            <a:extLst>
              <a:ext uri="{FF2B5EF4-FFF2-40B4-BE49-F238E27FC236}">
                <a16:creationId xmlns:a16="http://schemas.microsoft.com/office/drawing/2014/main" id="{A65B4AF2-6661-0943-96E7-64BB4A5B6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4599" y="2859767"/>
            <a:ext cx="847144" cy="1150746"/>
          </a:xfrm>
          <a:custGeom>
            <a:avLst/>
            <a:gdLst>
              <a:gd name="T0" fmla="*/ 43 w 765"/>
              <a:gd name="T1" fmla="*/ 0 h 1037"/>
              <a:gd name="T2" fmla="*/ 43 w 765"/>
              <a:gd name="T3" fmla="*/ 0 h 1037"/>
              <a:gd name="T4" fmla="*/ 0 w 765"/>
              <a:gd name="T5" fmla="*/ 238 h 1037"/>
              <a:gd name="T6" fmla="*/ 764 w 765"/>
              <a:gd name="T7" fmla="*/ 1036 h 1037"/>
              <a:gd name="T8" fmla="*/ 43 w 765"/>
              <a:gd name="T9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5" h="1037">
                <a:moveTo>
                  <a:pt x="43" y="0"/>
                </a:moveTo>
                <a:lnTo>
                  <a:pt x="43" y="0"/>
                </a:lnTo>
                <a:cubicBezTo>
                  <a:pt x="17" y="77"/>
                  <a:pt x="0" y="153"/>
                  <a:pt x="0" y="238"/>
                </a:cubicBezTo>
                <a:cubicBezTo>
                  <a:pt x="0" y="671"/>
                  <a:pt x="339" y="1019"/>
                  <a:pt x="764" y="1036"/>
                </a:cubicBezTo>
                <a:cubicBezTo>
                  <a:pt x="662" y="603"/>
                  <a:pt x="399" y="238"/>
                  <a:pt x="4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10">
            <a:extLst>
              <a:ext uri="{FF2B5EF4-FFF2-40B4-BE49-F238E27FC236}">
                <a16:creationId xmlns:a16="http://schemas.microsoft.com/office/drawing/2014/main" id="{1EDFDCF7-79E1-954B-824B-311E5429F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2483" y="2247666"/>
            <a:ext cx="1586562" cy="1762847"/>
          </a:xfrm>
          <a:custGeom>
            <a:avLst/>
            <a:gdLst>
              <a:gd name="T0" fmla="*/ 654 w 1428"/>
              <a:gd name="T1" fmla="*/ 0 h 1589"/>
              <a:gd name="T2" fmla="*/ 654 w 1428"/>
              <a:gd name="T3" fmla="*/ 0 h 1589"/>
              <a:gd name="T4" fmla="*/ 374 w 1428"/>
              <a:gd name="T5" fmla="*/ 51 h 1589"/>
              <a:gd name="T6" fmla="*/ 374 w 1428"/>
              <a:gd name="T7" fmla="*/ 170 h 1589"/>
              <a:gd name="T8" fmla="*/ 0 w 1428"/>
              <a:gd name="T9" fmla="*/ 1232 h 1589"/>
              <a:gd name="T10" fmla="*/ 654 w 1428"/>
              <a:gd name="T11" fmla="*/ 1588 h 1589"/>
              <a:gd name="T12" fmla="*/ 773 w 1428"/>
              <a:gd name="T13" fmla="*/ 1580 h 1589"/>
              <a:gd name="T14" fmla="*/ 1427 w 1428"/>
              <a:gd name="T15" fmla="*/ 603 h 1589"/>
              <a:gd name="T16" fmla="*/ 654 w 1428"/>
              <a:gd name="T17" fmla="*/ 0 h 1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8" h="1589">
                <a:moveTo>
                  <a:pt x="654" y="0"/>
                </a:moveTo>
                <a:lnTo>
                  <a:pt x="654" y="0"/>
                </a:lnTo>
                <a:cubicBezTo>
                  <a:pt x="552" y="0"/>
                  <a:pt x="459" y="17"/>
                  <a:pt x="374" y="51"/>
                </a:cubicBezTo>
                <a:cubicBezTo>
                  <a:pt x="374" y="85"/>
                  <a:pt x="374" y="128"/>
                  <a:pt x="374" y="170"/>
                </a:cubicBezTo>
                <a:cubicBezTo>
                  <a:pt x="374" y="569"/>
                  <a:pt x="230" y="943"/>
                  <a:pt x="0" y="1232"/>
                </a:cubicBezTo>
                <a:cubicBezTo>
                  <a:pt x="136" y="1444"/>
                  <a:pt x="382" y="1588"/>
                  <a:pt x="654" y="1588"/>
                </a:cubicBezTo>
                <a:cubicBezTo>
                  <a:pt x="697" y="1588"/>
                  <a:pt x="730" y="1580"/>
                  <a:pt x="773" y="1580"/>
                </a:cubicBezTo>
                <a:cubicBezTo>
                  <a:pt x="866" y="1181"/>
                  <a:pt x="1104" y="833"/>
                  <a:pt x="1427" y="603"/>
                </a:cubicBezTo>
                <a:cubicBezTo>
                  <a:pt x="1342" y="255"/>
                  <a:pt x="1028" y="0"/>
                  <a:pt x="65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1">
            <a:extLst>
              <a:ext uri="{FF2B5EF4-FFF2-40B4-BE49-F238E27FC236}">
                <a16:creationId xmlns:a16="http://schemas.microsoft.com/office/drawing/2014/main" id="{A38EAE94-0320-9345-9874-F08633B5F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0684" y="2306427"/>
            <a:ext cx="568028" cy="1312342"/>
          </a:xfrm>
          <a:custGeom>
            <a:avLst/>
            <a:gdLst>
              <a:gd name="T0" fmla="*/ 510 w 511"/>
              <a:gd name="T1" fmla="*/ 0 h 1182"/>
              <a:gd name="T2" fmla="*/ 510 w 511"/>
              <a:gd name="T3" fmla="*/ 0 h 1182"/>
              <a:gd name="T4" fmla="*/ 0 w 511"/>
              <a:gd name="T5" fmla="*/ 739 h 1182"/>
              <a:gd name="T6" fmla="*/ 136 w 511"/>
              <a:gd name="T7" fmla="*/ 1181 h 1182"/>
              <a:gd name="T8" fmla="*/ 510 w 511"/>
              <a:gd name="T9" fmla="*/ 119 h 1182"/>
              <a:gd name="T10" fmla="*/ 510 w 511"/>
              <a:gd name="T11" fmla="*/ 0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1" h="1182">
                <a:moveTo>
                  <a:pt x="510" y="0"/>
                </a:moveTo>
                <a:lnTo>
                  <a:pt x="510" y="0"/>
                </a:lnTo>
                <a:cubicBezTo>
                  <a:pt x="213" y="111"/>
                  <a:pt x="0" y="400"/>
                  <a:pt x="0" y="739"/>
                </a:cubicBezTo>
                <a:cubicBezTo>
                  <a:pt x="0" y="900"/>
                  <a:pt x="51" y="1053"/>
                  <a:pt x="136" y="1181"/>
                </a:cubicBezTo>
                <a:cubicBezTo>
                  <a:pt x="366" y="892"/>
                  <a:pt x="510" y="518"/>
                  <a:pt x="510" y="119"/>
                </a:cubicBezTo>
                <a:cubicBezTo>
                  <a:pt x="510" y="77"/>
                  <a:pt x="510" y="34"/>
                  <a:pt x="51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2">
            <a:extLst>
              <a:ext uri="{FF2B5EF4-FFF2-40B4-BE49-F238E27FC236}">
                <a16:creationId xmlns:a16="http://schemas.microsoft.com/office/drawing/2014/main" id="{EAEA126A-8FC0-6E40-92E8-207F541D1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9424" y="2918528"/>
            <a:ext cx="754107" cy="1087089"/>
          </a:xfrm>
          <a:custGeom>
            <a:avLst/>
            <a:gdLst>
              <a:gd name="T0" fmla="*/ 654 w 680"/>
              <a:gd name="T1" fmla="*/ 0 h 978"/>
              <a:gd name="T2" fmla="*/ 654 w 680"/>
              <a:gd name="T3" fmla="*/ 0 h 978"/>
              <a:gd name="T4" fmla="*/ 0 w 680"/>
              <a:gd name="T5" fmla="*/ 977 h 978"/>
              <a:gd name="T6" fmla="*/ 679 w 680"/>
              <a:gd name="T7" fmla="*/ 187 h 978"/>
              <a:gd name="T8" fmla="*/ 654 w 680"/>
              <a:gd name="T9" fmla="*/ 0 h 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0" h="978">
                <a:moveTo>
                  <a:pt x="654" y="0"/>
                </a:moveTo>
                <a:lnTo>
                  <a:pt x="654" y="0"/>
                </a:lnTo>
                <a:cubicBezTo>
                  <a:pt x="331" y="230"/>
                  <a:pt x="93" y="578"/>
                  <a:pt x="0" y="977"/>
                </a:cubicBezTo>
                <a:cubicBezTo>
                  <a:pt x="382" y="917"/>
                  <a:pt x="679" y="586"/>
                  <a:pt x="679" y="187"/>
                </a:cubicBezTo>
                <a:cubicBezTo>
                  <a:pt x="679" y="119"/>
                  <a:pt x="671" y="60"/>
                  <a:pt x="65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3">
            <a:extLst>
              <a:ext uri="{FF2B5EF4-FFF2-40B4-BE49-F238E27FC236}">
                <a16:creationId xmlns:a16="http://schemas.microsoft.com/office/drawing/2014/main" id="{72391343-BF64-194D-81A7-CEEE1F7D4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4599" y="9499823"/>
            <a:ext cx="1718774" cy="1762847"/>
          </a:xfrm>
          <a:custGeom>
            <a:avLst/>
            <a:gdLst>
              <a:gd name="T0" fmla="*/ 798 w 1546"/>
              <a:gd name="T1" fmla="*/ 0 h 1589"/>
              <a:gd name="T2" fmla="*/ 798 w 1546"/>
              <a:gd name="T3" fmla="*/ 0 h 1589"/>
              <a:gd name="T4" fmla="*/ 696 w 1546"/>
              <a:gd name="T5" fmla="*/ 9 h 1589"/>
              <a:gd name="T6" fmla="*/ 0 w 1546"/>
              <a:gd name="T7" fmla="*/ 824 h 1589"/>
              <a:gd name="T8" fmla="*/ 798 w 1546"/>
              <a:gd name="T9" fmla="*/ 1588 h 1589"/>
              <a:gd name="T10" fmla="*/ 1163 w 1546"/>
              <a:gd name="T11" fmla="*/ 1495 h 1589"/>
              <a:gd name="T12" fmla="*/ 1545 w 1546"/>
              <a:gd name="T13" fmla="*/ 527 h 1589"/>
              <a:gd name="T14" fmla="*/ 798 w 1546"/>
              <a:gd name="T15" fmla="*/ 0 h 1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6" h="1589">
                <a:moveTo>
                  <a:pt x="798" y="0"/>
                </a:moveTo>
                <a:lnTo>
                  <a:pt x="798" y="0"/>
                </a:lnTo>
                <a:cubicBezTo>
                  <a:pt x="764" y="0"/>
                  <a:pt x="730" y="0"/>
                  <a:pt x="696" y="9"/>
                </a:cubicBezTo>
                <a:cubicBezTo>
                  <a:pt x="560" y="348"/>
                  <a:pt x="314" y="637"/>
                  <a:pt x="0" y="824"/>
                </a:cubicBezTo>
                <a:cubicBezTo>
                  <a:pt x="25" y="1248"/>
                  <a:pt x="374" y="1588"/>
                  <a:pt x="798" y="1588"/>
                </a:cubicBezTo>
                <a:cubicBezTo>
                  <a:pt x="926" y="1588"/>
                  <a:pt x="1053" y="1554"/>
                  <a:pt x="1163" y="1495"/>
                </a:cubicBezTo>
                <a:cubicBezTo>
                  <a:pt x="1180" y="1130"/>
                  <a:pt x="1325" y="790"/>
                  <a:pt x="1545" y="527"/>
                </a:cubicBezTo>
                <a:cubicBezTo>
                  <a:pt x="1435" y="221"/>
                  <a:pt x="1138" y="0"/>
                  <a:pt x="79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4">
            <a:extLst>
              <a:ext uri="{FF2B5EF4-FFF2-40B4-BE49-F238E27FC236}">
                <a16:creationId xmlns:a16="http://schemas.microsoft.com/office/drawing/2014/main" id="{2A4613C1-8ED5-BE42-908A-6637D2E5C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455" y="10082540"/>
            <a:ext cx="474991" cy="1077295"/>
          </a:xfrm>
          <a:custGeom>
            <a:avLst/>
            <a:gdLst>
              <a:gd name="T0" fmla="*/ 382 w 426"/>
              <a:gd name="T1" fmla="*/ 0 h 969"/>
              <a:gd name="T2" fmla="*/ 382 w 426"/>
              <a:gd name="T3" fmla="*/ 0 h 969"/>
              <a:gd name="T4" fmla="*/ 0 w 426"/>
              <a:gd name="T5" fmla="*/ 968 h 969"/>
              <a:gd name="T6" fmla="*/ 425 w 426"/>
              <a:gd name="T7" fmla="*/ 263 h 969"/>
              <a:gd name="T8" fmla="*/ 382 w 426"/>
              <a:gd name="T9" fmla="*/ 0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" h="969">
                <a:moveTo>
                  <a:pt x="382" y="0"/>
                </a:moveTo>
                <a:lnTo>
                  <a:pt x="382" y="0"/>
                </a:lnTo>
                <a:cubicBezTo>
                  <a:pt x="162" y="263"/>
                  <a:pt x="17" y="603"/>
                  <a:pt x="0" y="968"/>
                </a:cubicBezTo>
                <a:cubicBezTo>
                  <a:pt x="255" y="840"/>
                  <a:pt x="425" y="577"/>
                  <a:pt x="425" y="263"/>
                </a:cubicBezTo>
                <a:cubicBezTo>
                  <a:pt x="425" y="169"/>
                  <a:pt x="408" y="85"/>
                  <a:pt x="38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5">
            <a:extLst>
              <a:ext uri="{FF2B5EF4-FFF2-40B4-BE49-F238E27FC236}">
                <a16:creationId xmlns:a16="http://schemas.microsoft.com/office/drawing/2014/main" id="{A95EA88A-720D-AA48-A9EA-1BD79FFAB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4599" y="9509617"/>
            <a:ext cx="773694" cy="905906"/>
          </a:xfrm>
          <a:custGeom>
            <a:avLst/>
            <a:gdLst>
              <a:gd name="T0" fmla="*/ 696 w 697"/>
              <a:gd name="T1" fmla="*/ 0 h 816"/>
              <a:gd name="T2" fmla="*/ 696 w 697"/>
              <a:gd name="T3" fmla="*/ 0 h 816"/>
              <a:gd name="T4" fmla="*/ 0 w 697"/>
              <a:gd name="T5" fmla="*/ 781 h 816"/>
              <a:gd name="T6" fmla="*/ 0 w 697"/>
              <a:gd name="T7" fmla="*/ 815 h 816"/>
              <a:gd name="T8" fmla="*/ 696 w 697"/>
              <a:gd name="T9" fmla="*/ 0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7" h="816">
                <a:moveTo>
                  <a:pt x="696" y="0"/>
                </a:moveTo>
                <a:lnTo>
                  <a:pt x="696" y="0"/>
                </a:lnTo>
                <a:cubicBezTo>
                  <a:pt x="306" y="42"/>
                  <a:pt x="0" y="382"/>
                  <a:pt x="0" y="781"/>
                </a:cubicBezTo>
                <a:cubicBezTo>
                  <a:pt x="0" y="798"/>
                  <a:pt x="0" y="806"/>
                  <a:pt x="0" y="815"/>
                </a:cubicBezTo>
                <a:cubicBezTo>
                  <a:pt x="314" y="628"/>
                  <a:pt x="560" y="339"/>
                  <a:pt x="69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16">
            <a:extLst>
              <a:ext uri="{FF2B5EF4-FFF2-40B4-BE49-F238E27FC236}">
                <a16:creationId xmlns:a16="http://schemas.microsoft.com/office/drawing/2014/main" id="{4B7C6D9D-331E-C54F-8159-7B6150E36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9033" y="9499823"/>
            <a:ext cx="1689393" cy="1762847"/>
          </a:xfrm>
          <a:custGeom>
            <a:avLst/>
            <a:gdLst>
              <a:gd name="T0" fmla="*/ 722 w 1521"/>
              <a:gd name="T1" fmla="*/ 0 h 1589"/>
              <a:gd name="T2" fmla="*/ 722 w 1521"/>
              <a:gd name="T3" fmla="*/ 0 h 1589"/>
              <a:gd name="T4" fmla="*/ 0 w 1521"/>
              <a:gd name="T5" fmla="*/ 459 h 1589"/>
              <a:gd name="T6" fmla="*/ 442 w 1521"/>
              <a:gd name="T7" fmla="*/ 1537 h 1589"/>
              <a:gd name="T8" fmla="*/ 722 w 1521"/>
              <a:gd name="T9" fmla="*/ 1588 h 1589"/>
              <a:gd name="T10" fmla="*/ 1520 w 1521"/>
              <a:gd name="T11" fmla="*/ 790 h 1589"/>
              <a:gd name="T12" fmla="*/ 1520 w 1521"/>
              <a:gd name="T13" fmla="*/ 773 h 1589"/>
              <a:gd name="T14" fmla="*/ 917 w 1521"/>
              <a:gd name="T15" fmla="*/ 17 h 1589"/>
              <a:gd name="T16" fmla="*/ 722 w 1521"/>
              <a:gd name="T17" fmla="*/ 0 h 1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1" h="1589">
                <a:moveTo>
                  <a:pt x="722" y="0"/>
                </a:moveTo>
                <a:lnTo>
                  <a:pt x="722" y="0"/>
                </a:lnTo>
                <a:cubicBezTo>
                  <a:pt x="408" y="0"/>
                  <a:pt x="128" y="187"/>
                  <a:pt x="0" y="459"/>
                </a:cubicBezTo>
                <a:cubicBezTo>
                  <a:pt x="264" y="747"/>
                  <a:pt x="425" y="1121"/>
                  <a:pt x="442" y="1537"/>
                </a:cubicBezTo>
                <a:cubicBezTo>
                  <a:pt x="527" y="1571"/>
                  <a:pt x="629" y="1588"/>
                  <a:pt x="722" y="1588"/>
                </a:cubicBezTo>
                <a:cubicBezTo>
                  <a:pt x="1164" y="1588"/>
                  <a:pt x="1520" y="1231"/>
                  <a:pt x="1520" y="790"/>
                </a:cubicBezTo>
                <a:cubicBezTo>
                  <a:pt x="1520" y="790"/>
                  <a:pt x="1520" y="781"/>
                  <a:pt x="1520" y="773"/>
                </a:cubicBezTo>
                <a:cubicBezTo>
                  <a:pt x="1249" y="586"/>
                  <a:pt x="1036" y="331"/>
                  <a:pt x="917" y="17"/>
                </a:cubicBezTo>
                <a:cubicBezTo>
                  <a:pt x="858" y="9"/>
                  <a:pt x="790" y="0"/>
                  <a:pt x="7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7">
            <a:extLst>
              <a:ext uri="{FF2B5EF4-FFF2-40B4-BE49-F238E27FC236}">
                <a16:creationId xmlns:a16="http://schemas.microsoft.com/office/drawing/2014/main" id="{CA34013B-51FD-F846-91FD-D87A96946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0684" y="10009090"/>
            <a:ext cx="568028" cy="1199714"/>
          </a:xfrm>
          <a:custGeom>
            <a:avLst/>
            <a:gdLst>
              <a:gd name="T0" fmla="*/ 68 w 511"/>
              <a:gd name="T1" fmla="*/ 0 h 1079"/>
              <a:gd name="T2" fmla="*/ 68 w 511"/>
              <a:gd name="T3" fmla="*/ 0 h 1079"/>
              <a:gd name="T4" fmla="*/ 0 w 511"/>
              <a:gd name="T5" fmla="*/ 331 h 1079"/>
              <a:gd name="T6" fmla="*/ 510 w 511"/>
              <a:gd name="T7" fmla="*/ 1078 h 1079"/>
              <a:gd name="T8" fmla="*/ 68 w 511"/>
              <a:gd name="T9" fmla="*/ 0 h 1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1" h="1079">
                <a:moveTo>
                  <a:pt x="68" y="0"/>
                </a:moveTo>
                <a:lnTo>
                  <a:pt x="68" y="0"/>
                </a:lnTo>
                <a:cubicBezTo>
                  <a:pt x="26" y="102"/>
                  <a:pt x="0" y="212"/>
                  <a:pt x="0" y="331"/>
                </a:cubicBezTo>
                <a:cubicBezTo>
                  <a:pt x="0" y="671"/>
                  <a:pt x="213" y="959"/>
                  <a:pt x="510" y="1078"/>
                </a:cubicBezTo>
                <a:cubicBezTo>
                  <a:pt x="493" y="662"/>
                  <a:pt x="332" y="288"/>
                  <a:pt x="68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8">
            <a:extLst>
              <a:ext uri="{FF2B5EF4-FFF2-40B4-BE49-F238E27FC236}">
                <a16:creationId xmlns:a16="http://schemas.microsoft.com/office/drawing/2014/main" id="{4E9F5759-F8C3-B941-AB9B-DF01119A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7567" y="9519410"/>
            <a:ext cx="670860" cy="842249"/>
          </a:xfrm>
          <a:custGeom>
            <a:avLst/>
            <a:gdLst>
              <a:gd name="T0" fmla="*/ 0 w 604"/>
              <a:gd name="T1" fmla="*/ 0 h 757"/>
              <a:gd name="T2" fmla="*/ 0 w 604"/>
              <a:gd name="T3" fmla="*/ 0 h 757"/>
              <a:gd name="T4" fmla="*/ 603 w 604"/>
              <a:gd name="T5" fmla="*/ 756 h 757"/>
              <a:gd name="T6" fmla="*/ 0 w 604"/>
              <a:gd name="T7" fmla="*/ 0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4" h="757">
                <a:moveTo>
                  <a:pt x="0" y="0"/>
                </a:moveTo>
                <a:lnTo>
                  <a:pt x="0" y="0"/>
                </a:lnTo>
                <a:cubicBezTo>
                  <a:pt x="119" y="314"/>
                  <a:pt x="332" y="569"/>
                  <a:pt x="603" y="756"/>
                </a:cubicBezTo>
                <a:cubicBezTo>
                  <a:pt x="595" y="391"/>
                  <a:pt x="340" y="85"/>
                  <a:pt x="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9">
            <a:extLst>
              <a:ext uri="{FF2B5EF4-FFF2-40B4-BE49-F238E27FC236}">
                <a16:creationId xmlns:a16="http://schemas.microsoft.com/office/drawing/2014/main" id="{3CBF9881-9ABF-DF4D-A879-2E72963AB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9665" y="6057373"/>
            <a:ext cx="1762847" cy="1121368"/>
          </a:xfrm>
          <a:custGeom>
            <a:avLst/>
            <a:gdLst>
              <a:gd name="T0" fmla="*/ 170 w 1589"/>
              <a:gd name="T1" fmla="*/ 0 h 1010"/>
              <a:gd name="T2" fmla="*/ 170 w 1589"/>
              <a:gd name="T3" fmla="*/ 0 h 1010"/>
              <a:gd name="T4" fmla="*/ 0 w 1589"/>
              <a:gd name="T5" fmla="*/ 492 h 1010"/>
              <a:gd name="T6" fmla="*/ 196 w 1589"/>
              <a:gd name="T7" fmla="*/ 1009 h 1010"/>
              <a:gd name="T8" fmla="*/ 1011 w 1589"/>
              <a:gd name="T9" fmla="*/ 805 h 1010"/>
              <a:gd name="T10" fmla="*/ 1495 w 1589"/>
              <a:gd name="T11" fmla="*/ 873 h 1010"/>
              <a:gd name="T12" fmla="*/ 1588 w 1589"/>
              <a:gd name="T13" fmla="*/ 492 h 1010"/>
              <a:gd name="T14" fmla="*/ 1512 w 1589"/>
              <a:gd name="T15" fmla="*/ 144 h 1010"/>
              <a:gd name="T16" fmla="*/ 1011 w 1589"/>
              <a:gd name="T17" fmla="*/ 221 h 1010"/>
              <a:gd name="T18" fmla="*/ 170 w 1589"/>
              <a:gd name="T19" fmla="*/ 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89" h="1010">
                <a:moveTo>
                  <a:pt x="170" y="0"/>
                </a:moveTo>
                <a:lnTo>
                  <a:pt x="170" y="0"/>
                </a:lnTo>
                <a:cubicBezTo>
                  <a:pt x="60" y="136"/>
                  <a:pt x="0" y="305"/>
                  <a:pt x="0" y="492"/>
                </a:cubicBezTo>
                <a:cubicBezTo>
                  <a:pt x="0" y="696"/>
                  <a:pt x="77" y="873"/>
                  <a:pt x="196" y="1009"/>
                </a:cubicBezTo>
                <a:cubicBezTo>
                  <a:pt x="433" y="882"/>
                  <a:pt x="714" y="805"/>
                  <a:pt x="1011" y="805"/>
                </a:cubicBezTo>
                <a:cubicBezTo>
                  <a:pt x="1172" y="805"/>
                  <a:pt x="1342" y="831"/>
                  <a:pt x="1495" y="873"/>
                </a:cubicBezTo>
                <a:cubicBezTo>
                  <a:pt x="1554" y="763"/>
                  <a:pt x="1588" y="628"/>
                  <a:pt x="1588" y="492"/>
                </a:cubicBezTo>
                <a:cubicBezTo>
                  <a:pt x="1588" y="373"/>
                  <a:pt x="1563" y="255"/>
                  <a:pt x="1512" y="144"/>
                </a:cubicBezTo>
                <a:cubicBezTo>
                  <a:pt x="1351" y="195"/>
                  <a:pt x="1181" y="221"/>
                  <a:pt x="1011" y="221"/>
                </a:cubicBezTo>
                <a:cubicBezTo>
                  <a:pt x="705" y="221"/>
                  <a:pt x="416" y="144"/>
                  <a:pt x="17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0">
            <a:extLst>
              <a:ext uri="{FF2B5EF4-FFF2-40B4-BE49-F238E27FC236}">
                <a16:creationId xmlns:a16="http://schemas.microsoft.com/office/drawing/2014/main" id="{91C25C5A-6639-D044-8C66-99BCC16FE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5743" y="5729290"/>
            <a:ext cx="1493525" cy="577822"/>
          </a:xfrm>
          <a:custGeom>
            <a:avLst/>
            <a:gdLst>
              <a:gd name="T0" fmla="*/ 629 w 1343"/>
              <a:gd name="T1" fmla="*/ 0 h 519"/>
              <a:gd name="T2" fmla="*/ 629 w 1343"/>
              <a:gd name="T3" fmla="*/ 0 h 519"/>
              <a:gd name="T4" fmla="*/ 0 w 1343"/>
              <a:gd name="T5" fmla="*/ 297 h 519"/>
              <a:gd name="T6" fmla="*/ 841 w 1343"/>
              <a:gd name="T7" fmla="*/ 518 h 519"/>
              <a:gd name="T8" fmla="*/ 1342 w 1343"/>
              <a:gd name="T9" fmla="*/ 441 h 519"/>
              <a:gd name="T10" fmla="*/ 629 w 1343"/>
              <a:gd name="T11" fmla="*/ 0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3" h="519">
                <a:moveTo>
                  <a:pt x="629" y="0"/>
                </a:moveTo>
                <a:lnTo>
                  <a:pt x="629" y="0"/>
                </a:lnTo>
                <a:cubicBezTo>
                  <a:pt x="374" y="0"/>
                  <a:pt x="144" y="110"/>
                  <a:pt x="0" y="297"/>
                </a:cubicBezTo>
                <a:cubicBezTo>
                  <a:pt x="246" y="441"/>
                  <a:pt x="535" y="518"/>
                  <a:pt x="841" y="518"/>
                </a:cubicBezTo>
                <a:cubicBezTo>
                  <a:pt x="1011" y="518"/>
                  <a:pt x="1181" y="492"/>
                  <a:pt x="1342" y="441"/>
                </a:cubicBezTo>
                <a:cubicBezTo>
                  <a:pt x="1215" y="178"/>
                  <a:pt x="943" y="0"/>
                  <a:pt x="629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1">
            <a:extLst>
              <a:ext uri="{FF2B5EF4-FFF2-40B4-BE49-F238E27FC236}">
                <a16:creationId xmlns:a16="http://schemas.microsoft.com/office/drawing/2014/main" id="{B2652F37-C8BE-8740-B0C2-C26C18B5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5124" y="6953489"/>
            <a:ext cx="1444557" cy="538648"/>
          </a:xfrm>
          <a:custGeom>
            <a:avLst/>
            <a:gdLst>
              <a:gd name="T0" fmla="*/ 815 w 1300"/>
              <a:gd name="T1" fmla="*/ 0 h 485"/>
              <a:gd name="T2" fmla="*/ 815 w 1300"/>
              <a:gd name="T3" fmla="*/ 0 h 485"/>
              <a:gd name="T4" fmla="*/ 0 w 1300"/>
              <a:gd name="T5" fmla="*/ 204 h 485"/>
              <a:gd name="T6" fmla="*/ 603 w 1300"/>
              <a:gd name="T7" fmla="*/ 484 h 485"/>
              <a:gd name="T8" fmla="*/ 1299 w 1300"/>
              <a:gd name="T9" fmla="*/ 68 h 485"/>
              <a:gd name="T10" fmla="*/ 815 w 1300"/>
              <a:gd name="T11" fmla="*/ 0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485">
                <a:moveTo>
                  <a:pt x="815" y="0"/>
                </a:moveTo>
                <a:lnTo>
                  <a:pt x="815" y="0"/>
                </a:lnTo>
                <a:cubicBezTo>
                  <a:pt x="518" y="0"/>
                  <a:pt x="237" y="77"/>
                  <a:pt x="0" y="204"/>
                </a:cubicBezTo>
                <a:cubicBezTo>
                  <a:pt x="144" y="374"/>
                  <a:pt x="356" y="484"/>
                  <a:pt x="603" y="484"/>
                </a:cubicBezTo>
                <a:cubicBezTo>
                  <a:pt x="900" y="484"/>
                  <a:pt x="1163" y="315"/>
                  <a:pt x="1299" y="68"/>
                </a:cubicBezTo>
                <a:cubicBezTo>
                  <a:pt x="1146" y="26"/>
                  <a:pt x="976" y="0"/>
                  <a:pt x="815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2">
            <a:extLst>
              <a:ext uri="{FF2B5EF4-FFF2-40B4-BE49-F238E27FC236}">
                <a16:creationId xmlns:a16="http://schemas.microsoft.com/office/drawing/2014/main" id="{A39B99C7-614E-0542-A3D0-8EDC961DA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804" y="5964336"/>
            <a:ext cx="1762847" cy="1312342"/>
          </a:xfrm>
          <a:custGeom>
            <a:avLst/>
            <a:gdLst>
              <a:gd name="T0" fmla="*/ 1341 w 1588"/>
              <a:gd name="T1" fmla="*/ 0 h 1180"/>
              <a:gd name="T2" fmla="*/ 1341 w 1588"/>
              <a:gd name="T3" fmla="*/ 0 h 1180"/>
              <a:gd name="T4" fmla="*/ 373 w 1588"/>
              <a:gd name="T5" fmla="*/ 306 h 1180"/>
              <a:gd name="T6" fmla="*/ 59 w 1588"/>
              <a:gd name="T7" fmla="*/ 280 h 1180"/>
              <a:gd name="T8" fmla="*/ 0 w 1588"/>
              <a:gd name="T9" fmla="*/ 577 h 1180"/>
              <a:gd name="T10" fmla="*/ 76 w 1588"/>
              <a:gd name="T11" fmla="*/ 916 h 1180"/>
              <a:gd name="T12" fmla="*/ 373 w 1588"/>
              <a:gd name="T13" fmla="*/ 890 h 1180"/>
              <a:gd name="T14" fmla="*/ 1316 w 1588"/>
              <a:gd name="T15" fmla="*/ 1179 h 1180"/>
              <a:gd name="T16" fmla="*/ 1587 w 1588"/>
              <a:gd name="T17" fmla="*/ 577 h 1180"/>
              <a:gd name="T18" fmla="*/ 1341 w 1588"/>
              <a:gd name="T19" fmla="*/ 0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88" h="1180">
                <a:moveTo>
                  <a:pt x="1341" y="0"/>
                </a:moveTo>
                <a:lnTo>
                  <a:pt x="1341" y="0"/>
                </a:lnTo>
                <a:cubicBezTo>
                  <a:pt x="1070" y="195"/>
                  <a:pt x="730" y="306"/>
                  <a:pt x="373" y="306"/>
                </a:cubicBezTo>
                <a:cubicBezTo>
                  <a:pt x="263" y="306"/>
                  <a:pt x="161" y="297"/>
                  <a:pt x="59" y="280"/>
                </a:cubicBezTo>
                <a:cubicBezTo>
                  <a:pt x="17" y="374"/>
                  <a:pt x="0" y="475"/>
                  <a:pt x="0" y="577"/>
                </a:cubicBezTo>
                <a:cubicBezTo>
                  <a:pt x="0" y="696"/>
                  <a:pt x="25" y="814"/>
                  <a:pt x="76" y="916"/>
                </a:cubicBezTo>
                <a:cubicBezTo>
                  <a:pt x="170" y="899"/>
                  <a:pt x="272" y="890"/>
                  <a:pt x="373" y="890"/>
                </a:cubicBezTo>
                <a:cubicBezTo>
                  <a:pt x="722" y="890"/>
                  <a:pt x="1044" y="992"/>
                  <a:pt x="1316" y="1179"/>
                </a:cubicBezTo>
                <a:cubicBezTo>
                  <a:pt x="1486" y="1026"/>
                  <a:pt x="1587" y="814"/>
                  <a:pt x="1587" y="577"/>
                </a:cubicBezTo>
                <a:cubicBezTo>
                  <a:pt x="1587" y="356"/>
                  <a:pt x="1494" y="144"/>
                  <a:pt x="1341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3">
            <a:extLst>
              <a:ext uri="{FF2B5EF4-FFF2-40B4-BE49-F238E27FC236}">
                <a16:creationId xmlns:a16="http://schemas.microsoft.com/office/drawing/2014/main" id="{F9D1B5A8-93AB-CB4A-B8FD-0D91A12A9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464" y="5729290"/>
            <a:ext cx="1424966" cy="577822"/>
          </a:xfrm>
          <a:custGeom>
            <a:avLst/>
            <a:gdLst>
              <a:gd name="T0" fmla="*/ 730 w 1283"/>
              <a:gd name="T1" fmla="*/ 0 h 519"/>
              <a:gd name="T2" fmla="*/ 730 w 1283"/>
              <a:gd name="T3" fmla="*/ 0 h 519"/>
              <a:gd name="T4" fmla="*/ 0 w 1283"/>
              <a:gd name="T5" fmla="*/ 492 h 519"/>
              <a:gd name="T6" fmla="*/ 314 w 1283"/>
              <a:gd name="T7" fmla="*/ 518 h 519"/>
              <a:gd name="T8" fmla="*/ 1282 w 1283"/>
              <a:gd name="T9" fmla="*/ 212 h 519"/>
              <a:gd name="T10" fmla="*/ 730 w 1283"/>
              <a:gd name="T11" fmla="*/ 0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3" h="519">
                <a:moveTo>
                  <a:pt x="730" y="0"/>
                </a:moveTo>
                <a:lnTo>
                  <a:pt x="730" y="0"/>
                </a:lnTo>
                <a:cubicBezTo>
                  <a:pt x="399" y="0"/>
                  <a:pt x="119" y="204"/>
                  <a:pt x="0" y="492"/>
                </a:cubicBezTo>
                <a:cubicBezTo>
                  <a:pt x="102" y="509"/>
                  <a:pt x="204" y="518"/>
                  <a:pt x="314" y="518"/>
                </a:cubicBezTo>
                <a:cubicBezTo>
                  <a:pt x="671" y="518"/>
                  <a:pt x="1011" y="407"/>
                  <a:pt x="1282" y="212"/>
                </a:cubicBezTo>
                <a:cubicBezTo>
                  <a:pt x="1138" y="76"/>
                  <a:pt x="943" y="0"/>
                  <a:pt x="730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4">
            <a:extLst>
              <a:ext uri="{FF2B5EF4-FFF2-40B4-BE49-F238E27FC236}">
                <a16:creationId xmlns:a16="http://schemas.microsoft.com/office/drawing/2014/main" id="{306C9BEF-A4A8-F944-ABEF-F3EE586DA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2051" y="6953489"/>
            <a:ext cx="1375998" cy="538648"/>
          </a:xfrm>
          <a:custGeom>
            <a:avLst/>
            <a:gdLst>
              <a:gd name="T0" fmla="*/ 297 w 1241"/>
              <a:gd name="T1" fmla="*/ 0 h 485"/>
              <a:gd name="T2" fmla="*/ 297 w 1241"/>
              <a:gd name="T3" fmla="*/ 0 h 485"/>
              <a:gd name="T4" fmla="*/ 0 w 1241"/>
              <a:gd name="T5" fmla="*/ 26 h 485"/>
              <a:gd name="T6" fmla="*/ 713 w 1241"/>
              <a:gd name="T7" fmla="*/ 484 h 485"/>
              <a:gd name="T8" fmla="*/ 1240 w 1241"/>
              <a:gd name="T9" fmla="*/ 289 h 485"/>
              <a:gd name="T10" fmla="*/ 297 w 1241"/>
              <a:gd name="T11" fmla="*/ 0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1" h="485">
                <a:moveTo>
                  <a:pt x="297" y="0"/>
                </a:moveTo>
                <a:lnTo>
                  <a:pt x="297" y="0"/>
                </a:lnTo>
                <a:cubicBezTo>
                  <a:pt x="196" y="0"/>
                  <a:pt x="94" y="9"/>
                  <a:pt x="0" y="26"/>
                </a:cubicBezTo>
                <a:cubicBezTo>
                  <a:pt x="119" y="298"/>
                  <a:pt x="399" y="484"/>
                  <a:pt x="713" y="484"/>
                </a:cubicBezTo>
                <a:cubicBezTo>
                  <a:pt x="917" y="484"/>
                  <a:pt x="1104" y="408"/>
                  <a:pt x="1240" y="289"/>
                </a:cubicBezTo>
                <a:cubicBezTo>
                  <a:pt x="968" y="102"/>
                  <a:pt x="646" y="0"/>
                  <a:pt x="297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46">
            <a:extLst>
              <a:ext uri="{FF2B5EF4-FFF2-40B4-BE49-F238E27FC236}">
                <a16:creationId xmlns:a16="http://schemas.microsoft.com/office/drawing/2014/main" id="{80D1B72C-AEAA-B544-B420-E04FAB99A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8405" y="8402941"/>
            <a:ext cx="386848" cy="48968"/>
          </a:xfrm>
          <a:custGeom>
            <a:avLst/>
            <a:gdLst>
              <a:gd name="T0" fmla="*/ 348 w 349"/>
              <a:gd name="T1" fmla="*/ 43 h 44"/>
              <a:gd name="T2" fmla="*/ 0 w 349"/>
              <a:gd name="T3" fmla="*/ 43 h 44"/>
              <a:gd name="T4" fmla="*/ 0 w 349"/>
              <a:gd name="T5" fmla="*/ 0 h 44"/>
              <a:gd name="T6" fmla="*/ 348 w 349"/>
              <a:gd name="T7" fmla="*/ 0 h 44"/>
              <a:gd name="T8" fmla="*/ 348 w 349"/>
              <a:gd name="T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9" h="44">
                <a:moveTo>
                  <a:pt x="348" y="43"/>
                </a:moveTo>
                <a:lnTo>
                  <a:pt x="0" y="43"/>
                </a:lnTo>
                <a:lnTo>
                  <a:pt x="0" y="0"/>
                </a:lnTo>
                <a:lnTo>
                  <a:pt x="348" y="0"/>
                </a:lnTo>
                <a:lnTo>
                  <a:pt x="348" y="4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47">
            <a:extLst>
              <a:ext uri="{FF2B5EF4-FFF2-40B4-BE49-F238E27FC236}">
                <a16:creationId xmlns:a16="http://schemas.microsoft.com/office/drawing/2014/main" id="{071494EA-2336-074B-8858-A1FF1708D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4954" y="7913261"/>
            <a:ext cx="538648" cy="538648"/>
          </a:xfrm>
          <a:custGeom>
            <a:avLst/>
            <a:gdLst>
              <a:gd name="T0" fmla="*/ 416 w 485"/>
              <a:gd name="T1" fmla="*/ 484 h 485"/>
              <a:gd name="T2" fmla="*/ 416 w 485"/>
              <a:gd name="T3" fmla="*/ 484 h 485"/>
              <a:gd name="T4" fmla="*/ 416 w 485"/>
              <a:gd name="T5" fmla="*/ 441 h 485"/>
              <a:gd name="T6" fmla="*/ 442 w 485"/>
              <a:gd name="T7" fmla="*/ 416 h 485"/>
              <a:gd name="T8" fmla="*/ 442 w 485"/>
              <a:gd name="T9" fmla="*/ 382 h 485"/>
              <a:gd name="T10" fmla="*/ 153 w 485"/>
              <a:gd name="T11" fmla="*/ 382 h 485"/>
              <a:gd name="T12" fmla="*/ 153 w 485"/>
              <a:gd name="T13" fmla="*/ 407 h 485"/>
              <a:gd name="T14" fmla="*/ 76 w 485"/>
              <a:gd name="T15" fmla="*/ 484 h 485"/>
              <a:gd name="T16" fmla="*/ 0 w 485"/>
              <a:gd name="T17" fmla="*/ 407 h 485"/>
              <a:gd name="T18" fmla="*/ 0 w 485"/>
              <a:gd name="T19" fmla="*/ 33 h 485"/>
              <a:gd name="T20" fmla="*/ 34 w 485"/>
              <a:gd name="T21" fmla="*/ 0 h 485"/>
              <a:gd name="T22" fmla="*/ 374 w 485"/>
              <a:gd name="T23" fmla="*/ 0 h 485"/>
              <a:gd name="T24" fmla="*/ 408 w 485"/>
              <a:gd name="T25" fmla="*/ 33 h 485"/>
              <a:gd name="T26" fmla="*/ 408 w 485"/>
              <a:gd name="T27" fmla="*/ 339 h 485"/>
              <a:gd name="T28" fmla="*/ 458 w 485"/>
              <a:gd name="T29" fmla="*/ 339 h 485"/>
              <a:gd name="T30" fmla="*/ 484 w 485"/>
              <a:gd name="T31" fmla="*/ 365 h 485"/>
              <a:gd name="T32" fmla="*/ 484 w 485"/>
              <a:gd name="T33" fmla="*/ 416 h 485"/>
              <a:gd name="T34" fmla="*/ 416 w 485"/>
              <a:gd name="T35" fmla="*/ 484 h 485"/>
              <a:gd name="T36" fmla="*/ 42 w 485"/>
              <a:gd name="T37" fmla="*/ 42 h 485"/>
              <a:gd name="T38" fmla="*/ 42 w 485"/>
              <a:gd name="T39" fmla="*/ 42 h 485"/>
              <a:gd name="T40" fmla="*/ 42 w 485"/>
              <a:gd name="T41" fmla="*/ 407 h 485"/>
              <a:gd name="T42" fmla="*/ 76 w 485"/>
              <a:gd name="T43" fmla="*/ 441 h 485"/>
              <a:gd name="T44" fmla="*/ 110 w 485"/>
              <a:gd name="T45" fmla="*/ 407 h 485"/>
              <a:gd name="T46" fmla="*/ 110 w 485"/>
              <a:gd name="T47" fmla="*/ 365 h 485"/>
              <a:gd name="T48" fmla="*/ 136 w 485"/>
              <a:gd name="T49" fmla="*/ 339 h 485"/>
              <a:gd name="T50" fmla="*/ 365 w 485"/>
              <a:gd name="T51" fmla="*/ 339 h 485"/>
              <a:gd name="T52" fmla="*/ 365 w 485"/>
              <a:gd name="T53" fmla="*/ 42 h 485"/>
              <a:gd name="T54" fmla="*/ 42 w 485"/>
              <a:gd name="T55" fmla="*/ 42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85" h="485">
                <a:moveTo>
                  <a:pt x="416" y="484"/>
                </a:moveTo>
                <a:lnTo>
                  <a:pt x="416" y="484"/>
                </a:lnTo>
                <a:cubicBezTo>
                  <a:pt x="416" y="441"/>
                  <a:pt x="416" y="441"/>
                  <a:pt x="416" y="441"/>
                </a:cubicBezTo>
                <a:cubicBezTo>
                  <a:pt x="433" y="441"/>
                  <a:pt x="442" y="433"/>
                  <a:pt x="442" y="416"/>
                </a:cubicBezTo>
                <a:cubicBezTo>
                  <a:pt x="442" y="382"/>
                  <a:pt x="442" y="382"/>
                  <a:pt x="442" y="382"/>
                </a:cubicBezTo>
                <a:cubicBezTo>
                  <a:pt x="153" y="382"/>
                  <a:pt x="153" y="382"/>
                  <a:pt x="153" y="382"/>
                </a:cubicBezTo>
                <a:cubicBezTo>
                  <a:pt x="153" y="407"/>
                  <a:pt x="153" y="407"/>
                  <a:pt x="153" y="407"/>
                </a:cubicBezTo>
                <a:cubicBezTo>
                  <a:pt x="153" y="450"/>
                  <a:pt x="119" y="484"/>
                  <a:pt x="76" y="484"/>
                </a:cubicBezTo>
                <a:cubicBezTo>
                  <a:pt x="34" y="484"/>
                  <a:pt x="0" y="450"/>
                  <a:pt x="0" y="40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7"/>
                  <a:pt x="17" y="0"/>
                  <a:pt x="34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391" y="0"/>
                  <a:pt x="408" y="17"/>
                  <a:pt x="408" y="33"/>
                </a:cubicBezTo>
                <a:cubicBezTo>
                  <a:pt x="408" y="339"/>
                  <a:pt x="408" y="339"/>
                  <a:pt x="408" y="339"/>
                </a:cubicBezTo>
                <a:cubicBezTo>
                  <a:pt x="458" y="339"/>
                  <a:pt x="458" y="339"/>
                  <a:pt x="458" y="339"/>
                </a:cubicBezTo>
                <a:cubicBezTo>
                  <a:pt x="476" y="339"/>
                  <a:pt x="484" y="348"/>
                  <a:pt x="484" y="365"/>
                </a:cubicBezTo>
                <a:cubicBezTo>
                  <a:pt x="484" y="416"/>
                  <a:pt x="484" y="416"/>
                  <a:pt x="484" y="416"/>
                </a:cubicBezTo>
                <a:cubicBezTo>
                  <a:pt x="484" y="458"/>
                  <a:pt x="450" y="484"/>
                  <a:pt x="416" y="484"/>
                </a:cubicBezTo>
                <a:close/>
                <a:moveTo>
                  <a:pt x="42" y="42"/>
                </a:moveTo>
                <a:lnTo>
                  <a:pt x="42" y="42"/>
                </a:lnTo>
                <a:cubicBezTo>
                  <a:pt x="42" y="407"/>
                  <a:pt x="42" y="407"/>
                  <a:pt x="42" y="407"/>
                </a:cubicBezTo>
                <a:cubicBezTo>
                  <a:pt x="42" y="424"/>
                  <a:pt x="60" y="441"/>
                  <a:pt x="76" y="441"/>
                </a:cubicBezTo>
                <a:cubicBezTo>
                  <a:pt x="102" y="441"/>
                  <a:pt x="110" y="424"/>
                  <a:pt x="110" y="407"/>
                </a:cubicBezTo>
                <a:cubicBezTo>
                  <a:pt x="110" y="365"/>
                  <a:pt x="110" y="365"/>
                  <a:pt x="110" y="365"/>
                </a:cubicBezTo>
                <a:cubicBezTo>
                  <a:pt x="110" y="348"/>
                  <a:pt x="128" y="339"/>
                  <a:pt x="136" y="339"/>
                </a:cubicBezTo>
                <a:cubicBezTo>
                  <a:pt x="365" y="339"/>
                  <a:pt x="365" y="339"/>
                  <a:pt x="365" y="339"/>
                </a:cubicBezTo>
                <a:cubicBezTo>
                  <a:pt x="365" y="42"/>
                  <a:pt x="365" y="42"/>
                  <a:pt x="365" y="42"/>
                </a:cubicBezTo>
                <a:lnTo>
                  <a:pt x="42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48">
            <a:extLst>
              <a:ext uri="{FF2B5EF4-FFF2-40B4-BE49-F238E27FC236}">
                <a16:creationId xmlns:a16="http://schemas.microsoft.com/office/drawing/2014/main" id="{F85F42BD-0D02-EC4E-9F7F-BE32C74C3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7579" y="8045473"/>
            <a:ext cx="225253" cy="39174"/>
          </a:xfrm>
          <a:custGeom>
            <a:avLst/>
            <a:gdLst>
              <a:gd name="T0" fmla="*/ 187 w 205"/>
              <a:gd name="T1" fmla="*/ 34 h 35"/>
              <a:gd name="T2" fmla="*/ 187 w 205"/>
              <a:gd name="T3" fmla="*/ 34 h 35"/>
              <a:gd name="T4" fmla="*/ 17 w 205"/>
              <a:gd name="T5" fmla="*/ 34 h 35"/>
              <a:gd name="T6" fmla="*/ 0 w 205"/>
              <a:gd name="T7" fmla="*/ 18 h 35"/>
              <a:gd name="T8" fmla="*/ 17 w 205"/>
              <a:gd name="T9" fmla="*/ 0 h 35"/>
              <a:gd name="T10" fmla="*/ 187 w 205"/>
              <a:gd name="T11" fmla="*/ 0 h 35"/>
              <a:gd name="T12" fmla="*/ 204 w 205"/>
              <a:gd name="T13" fmla="*/ 18 h 35"/>
              <a:gd name="T14" fmla="*/ 187 w 205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" h="35">
                <a:moveTo>
                  <a:pt x="187" y="34"/>
                </a:moveTo>
                <a:lnTo>
                  <a:pt x="187" y="34"/>
                </a:lnTo>
                <a:cubicBezTo>
                  <a:pt x="17" y="34"/>
                  <a:pt x="17" y="34"/>
                  <a:pt x="17" y="34"/>
                </a:cubicBezTo>
                <a:cubicBezTo>
                  <a:pt x="0" y="34"/>
                  <a:pt x="0" y="26"/>
                  <a:pt x="0" y="18"/>
                </a:cubicBezTo>
                <a:cubicBezTo>
                  <a:pt x="0" y="9"/>
                  <a:pt x="0" y="0"/>
                  <a:pt x="17" y="0"/>
                </a:cubicBezTo>
                <a:cubicBezTo>
                  <a:pt x="187" y="0"/>
                  <a:pt x="187" y="0"/>
                  <a:pt x="187" y="0"/>
                </a:cubicBezTo>
                <a:cubicBezTo>
                  <a:pt x="195" y="0"/>
                  <a:pt x="204" y="9"/>
                  <a:pt x="204" y="18"/>
                </a:cubicBezTo>
                <a:cubicBezTo>
                  <a:pt x="204" y="26"/>
                  <a:pt x="195" y="34"/>
                  <a:pt x="187" y="3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49">
            <a:extLst>
              <a:ext uri="{FF2B5EF4-FFF2-40B4-BE49-F238E27FC236}">
                <a16:creationId xmlns:a16="http://schemas.microsoft.com/office/drawing/2014/main" id="{73BCC8DE-14D5-604A-9B19-BBB8642E6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7579" y="8123822"/>
            <a:ext cx="225253" cy="39174"/>
          </a:xfrm>
          <a:custGeom>
            <a:avLst/>
            <a:gdLst>
              <a:gd name="T0" fmla="*/ 187 w 205"/>
              <a:gd name="T1" fmla="*/ 34 h 35"/>
              <a:gd name="T2" fmla="*/ 187 w 205"/>
              <a:gd name="T3" fmla="*/ 34 h 35"/>
              <a:gd name="T4" fmla="*/ 17 w 205"/>
              <a:gd name="T5" fmla="*/ 34 h 35"/>
              <a:gd name="T6" fmla="*/ 0 w 205"/>
              <a:gd name="T7" fmla="*/ 17 h 35"/>
              <a:gd name="T8" fmla="*/ 17 w 205"/>
              <a:gd name="T9" fmla="*/ 0 h 35"/>
              <a:gd name="T10" fmla="*/ 187 w 205"/>
              <a:gd name="T11" fmla="*/ 0 h 35"/>
              <a:gd name="T12" fmla="*/ 204 w 205"/>
              <a:gd name="T13" fmla="*/ 17 h 35"/>
              <a:gd name="T14" fmla="*/ 187 w 205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" h="35">
                <a:moveTo>
                  <a:pt x="187" y="34"/>
                </a:moveTo>
                <a:lnTo>
                  <a:pt x="187" y="34"/>
                </a:lnTo>
                <a:cubicBezTo>
                  <a:pt x="17" y="34"/>
                  <a:pt x="17" y="34"/>
                  <a:pt x="17" y="34"/>
                </a:cubicBezTo>
                <a:cubicBezTo>
                  <a:pt x="0" y="34"/>
                  <a:pt x="0" y="26"/>
                  <a:pt x="0" y="17"/>
                </a:cubicBezTo>
                <a:cubicBezTo>
                  <a:pt x="0" y="9"/>
                  <a:pt x="0" y="0"/>
                  <a:pt x="17" y="0"/>
                </a:cubicBezTo>
                <a:cubicBezTo>
                  <a:pt x="187" y="0"/>
                  <a:pt x="187" y="0"/>
                  <a:pt x="187" y="0"/>
                </a:cubicBezTo>
                <a:cubicBezTo>
                  <a:pt x="195" y="0"/>
                  <a:pt x="204" y="9"/>
                  <a:pt x="204" y="17"/>
                </a:cubicBezTo>
                <a:cubicBezTo>
                  <a:pt x="204" y="26"/>
                  <a:pt x="195" y="34"/>
                  <a:pt x="187" y="3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50">
            <a:extLst>
              <a:ext uri="{FF2B5EF4-FFF2-40B4-BE49-F238E27FC236}">
                <a16:creationId xmlns:a16="http://schemas.microsoft.com/office/drawing/2014/main" id="{10BCB65A-3D91-BB4E-9F4E-648F1E071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7579" y="8197275"/>
            <a:ext cx="142009" cy="29381"/>
          </a:xfrm>
          <a:custGeom>
            <a:avLst/>
            <a:gdLst>
              <a:gd name="T0" fmla="*/ 110 w 128"/>
              <a:gd name="T1" fmla="*/ 26 h 27"/>
              <a:gd name="T2" fmla="*/ 110 w 128"/>
              <a:gd name="T3" fmla="*/ 26 h 27"/>
              <a:gd name="T4" fmla="*/ 17 w 128"/>
              <a:gd name="T5" fmla="*/ 26 h 27"/>
              <a:gd name="T6" fmla="*/ 0 w 128"/>
              <a:gd name="T7" fmla="*/ 17 h 27"/>
              <a:gd name="T8" fmla="*/ 17 w 128"/>
              <a:gd name="T9" fmla="*/ 0 h 27"/>
              <a:gd name="T10" fmla="*/ 110 w 128"/>
              <a:gd name="T11" fmla="*/ 0 h 27"/>
              <a:gd name="T12" fmla="*/ 127 w 128"/>
              <a:gd name="T13" fmla="*/ 17 h 27"/>
              <a:gd name="T14" fmla="*/ 110 w 128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8" h="27">
                <a:moveTo>
                  <a:pt x="110" y="26"/>
                </a:moveTo>
                <a:lnTo>
                  <a:pt x="110" y="26"/>
                </a:lnTo>
                <a:cubicBezTo>
                  <a:pt x="17" y="26"/>
                  <a:pt x="17" y="26"/>
                  <a:pt x="17" y="26"/>
                </a:cubicBezTo>
                <a:cubicBezTo>
                  <a:pt x="0" y="26"/>
                  <a:pt x="0" y="26"/>
                  <a:pt x="0" y="17"/>
                </a:cubicBezTo>
                <a:cubicBezTo>
                  <a:pt x="0" y="9"/>
                  <a:pt x="0" y="0"/>
                  <a:pt x="17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9" y="0"/>
                  <a:pt x="127" y="9"/>
                  <a:pt x="127" y="17"/>
                </a:cubicBezTo>
                <a:cubicBezTo>
                  <a:pt x="127" y="26"/>
                  <a:pt x="119" y="26"/>
                  <a:pt x="110" y="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80">
            <a:extLst>
              <a:ext uri="{FF2B5EF4-FFF2-40B4-BE49-F238E27FC236}">
                <a16:creationId xmlns:a16="http://schemas.microsoft.com/office/drawing/2014/main" id="{C94A4D2E-3064-6F44-B74C-1266E4E64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4690" y="3579594"/>
            <a:ext cx="200770" cy="215459"/>
          </a:xfrm>
          <a:custGeom>
            <a:avLst/>
            <a:gdLst>
              <a:gd name="T0" fmla="*/ 9 w 180"/>
              <a:gd name="T1" fmla="*/ 186 h 196"/>
              <a:gd name="T2" fmla="*/ 9 w 180"/>
              <a:gd name="T3" fmla="*/ 186 h 196"/>
              <a:gd name="T4" fmla="*/ 9 w 180"/>
              <a:gd name="T5" fmla="*/ 186 h 196"/>
              <a:gd name="T6" fmla="*/ 9 w 180"/>
              <a:gd name="T7" fmla="*/ 161 h 196"/>
              <a:gd name="T8" fmla="*/ 145 w 180"/>
              <a:gd name="T9" fmla="*/ 8 h 196"/>
              <a:gd name="T10" fmla="*/ 170 w 180"/>
              <a:gd name="T11" fmla="*/ 8 h 196"/>
              <a:gd name="T12" fmla="*/ 170 w 180"/>
              <a:gd name="T13" fmla="*/ 25 h 196"/>
              <a:gd name="T14" fmla="*/ 34 w 180"/>
              <a:gd name="T15" fmla="*/ 186 h 196"/>
              <a:gd name="T16" fmla="*/ 9 w 180"/>
              <a:gd name="T17" fmla="*/ 18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0" h="196">
                <a:moveTo>
                  <a:pt x="9" y="186"/>
                </a:moveTo>
                <a:lnTo>
                  <a:pt x="9" y="186"/>
                </a:lnTo>
                <a:lnTo>
                  <a:pt x="9" y="186"/>
                </a:lnTo>
                <a:cubicBezTo>
                  <a:pt x="0" y="178"/>
                  <a:pt x="0" y="170"/>
                  <a:pt x="9" y="161"/>
                </a:cubicBezTo>
                <a:cubicBezTo>
                  <a:pt x="145" y="8"/>
                  <a:pt x="145" y="8"/>
                  <a:pt x="145" y="8"/>
                </a:cubicBezTo>
                <a:cubicBezTo>
                  <a:pt x="153" y="0"/>
                  <a:pt x="162" y="0"/>
                  <a:pt x="170" y="8"/>
                </a:cubicBezTo>
                <a:cubicBezTo>
                  <a:pt x="170" y="17"/>
                  <a:pt x="179" y="25"/>
                  <a:pt x="170" y="25"/>
                </a:cubicBezTo>
                <a:cubicBezTo>
                  <a:pt x="34" y="186"/>
                  <a:pt x="34" y="186"/>
                  <a:pt x="34" y="186"/>
                </a:cubicBezTo>
                <a:cubicBezTo>
                  <a:pt x="26" y="195"/>
                  <a:pt x="17" y="195"/>
                  <a:pt x="9" y="18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81">
            <a:extLst>
              <a:ext uri="{FF2B5EF4-FFF2-40B4-BE49-F238E27FC236}">
                <a16:creationId xmlns:a16="http://schemas.microsoft.com/office/drawing/2014/main" id="{9DA52400-5108-A640-9C6D-5FCFC5562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2419" y="3702016"/>
            <a:ext cx="112628" cy="112625"/>
          </a:xfrm>
          <a:custGeom>
            <a:avLst/>
            <a:gdLst>
              <a:gd name="T0" fmla="*/ 51 w 103"/>
              <a:gd name="T1" fmla="*/ 102 h 103"/>
              <a:gd name="T2" fmla="*/ 51 w 103"/>
              <a:gd name="T3" fmla="*/ 102 h 103"/>
              <a:gd name="T4" fmla="*/ 0 w 103"/>
              <a:gd name="T5" fmla="*/ 51 h 103"/>
              <a:gd name="T6" fmla="*/ 51 w 103"/>
              <a:gd name="T7" fmla="*/ 0 h 103"/>
              <a:gd name="T8" fmla="*/ 102 w 103"/>
              <a:gd name="T9" fmla="*/ 51 h 103"/>
              <a:gd name="T10" fmla="*/ 51 w 103"/>
              <a:gd name="T11" fmla="*/ 102 h 103"/>
              <a:gd name="T12" fmla="*/ 51 w 103"/>
              <a:gd name="T13" fmla="*/ 26 h 103"/>
              <a:gd name="T14" fmla="*/ 51 w 103"/>
              <a:gd name="T15" fmla="*/ 26 h 103"/>
              <a:gd name="T16" fmla="*/ 34 w 103"/>
              <a:gd name="T17" fmla="*/ 51 h 103"/>
              <a:gd name="T18" fmla="*/ 51 w 103"/>
              <a:gd name="T19" fmla="*/ 68 h 103"/>
              <a:gd name="T20" fmla="*/ 68 w 103"/>
              <a:gd name="T21" fmla="*/ 51 h 103"/>
              <a:gd name="T22" fmla="*/ 51 w 103"/>
              <a:gd name="T23" fmla="*/ 2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3" h="103">
                <a:moveTo>
                  <a:pt x="51" y="102"/>
                </a:moveTo>
                <a:lnTo>
                  <a:pt x="51" y="102"/>
                </a:lnTo>
                <a:cubicBezTo>
                  <a:pt x="25" y="102"/>
                  <a:pt x="0" y="76"/>
                  <a:pt x="0" y="51"/>
                </a:cubicBezTo>
                <a:cubicBezTo>
                  <a:pt x="0" y="17"/>
                  <a:pt x="25" y="0"/>
                  <a:pt x="51" y="0"/>
                </a:cubicBezTo>
                <a:cubicBezTo>
                  <a:pt x="76" y="0"/>
                  <a:pt x="102" y="17"/>
                  <a:pt x="102" y="51"/>
                </a:cubicBezTo>
                <a:cubicBezTo>
                  <a:pt x="102" y="76"/>
                  <a:pt x="76" y="102"/>
                  <a:pt x="51" y="102"/>
                </a:cubicBezTo>
                <a:close/>
                <a:moveTo>
                  <a:pt x="51" y="26"/>
                </a:moveTo>
                <a:lnTo>
                  <a:pt x="51" y="26"/>
                </a:lnTo>
                <a:cubicBezTo>
                  <a:pt x="42" y="26"/>
                  <a:pt x="34" y="34"/>
                  <a:pt x="34" y="51"/>
                </a:cubicBezTo>
                <a:cubicBezTo>
                  <a:pt x="34" y="60"/>
                  <a:pt x="42" y="68"/>
                  <a:pt x="51" y="68"/>
                </a:cubicBezTo>
                <a:cubicBezTo>
                  <a:pt x="59" y="68"/>
                  <a:pt x="68" y="60"/>
                  <a:pt x="68" y="51"/>
                </a:cubicBezTo>
                <a:cubicBezTo>
                  <a:pt x="68" y="34"/>
                  <a:pt x="59" y="26"/>
                  <a:pt x="51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82">
            <a:extLst>
              <a:ext uri="{FF2B5EF4-FFF2-40B4-BE49-F238E27FC236}">
                <a16:creationId xmlns:a16="http://schemas.microsoft.com/office/drawing/2014/main" id="{821F8BC2-07FE-CA44-8AD0-A194B5B33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0207" y="3560007"/>
            <a:ext cx="112625" cy="112628"/>
          </a:xfrm>
          <a:custGeom>
            <a:avLst/>
            <a:gdLst>
              <a:gd name="T0" fmla="*/ 51 w 103"/>
              <a:gd name="T1" fmla="*/ 102 h 103"/>
              <a:gd name="T2" fmla="*/ 51 w 103"/>
              <a:gd name="T3" fmla="*/ 102 h 103"/>
              <a:gd name="T4" fmla="*/ 0 w 103"/>
              <a:gd name="T5" fmla="*/ 51 h 103"/>
              <a:gd name="T6" fmla="*/ 51 w 103"/>
              <a:gd name="T7" fmla="*/ 0 h 103"/>
              <a:gd name="T8" fmla="*/ 102 w 103"/>
              <a:gd name="T9" fmla="*/ 51 h 103"/>
              <a:gd name="T10" fmla="*/ 51 w 103"/>
              <a:gd name="T11" fmla="*/ 102 h 103"/>
              <a:gd name="T12" fmla="*/ 51 w 103"/>
              <a:gd name="T13" fmla="*/ 34 h 103"/>
              <a:gd name="T14" fmla="*/ 51 w 103"/>
              <a:gd name="T15" fmla="*/ 34 h 103"/>
              <a:gd name="T16" fmla="*/ 25 w 103"/>
              <a:gd name="T17" fmla="*/ 51 h 103"/>
              <a:gd name="T18" fmla="*/ 51 w 103"/>
              <a:gd name="T19" fmla="*/ 76 h 103"/>
              <a:gd name="T20" fmla="*/ 68 w 103"/>
              <a:gd name="T21" fmla="*/ 51 h 103"/>
              <a:gd name="T22" fmla="*/ 51 w 103"/>
              <a:gd name="T23" fmla="*/ 34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3" h="103">
                <a:moveTo>
                  <a:pt x="51" y="102"/>
                </a:moveTo>
                <a:lnTo>
                  <a:pt x="51" y="102"/>
                </a:lnTo>
                <a:cubicBezTo>
                  <a:pt x="25" y="102"/>
                  <a:pt x="0" y="85"/>
                  <a:pt x="0" y="51"/>
                </a:cubicBezTo>
                <a:cubicBezTo>
                  <a:pt x="0" y="25"/>
                  <a:pt x="25" y="0"/>
                  <a:pt x="51" y="0"/>
                </a:cubicBezTo>
                <a:cubicBezTo>
                  <a:pt x="76" y="0"/>
                  <a:pt x="102" y="25"/>
                  <a:pt x="102" y="51"/>
                </a:cubicBezTo>
                <a:cubicBezTo>
                  <a:pt x="102" y="85"/>
                  <a:pt x="76" y="102"/>
                  <a:pt x="51" y="102"/>
                </a:cubicBezTo>
                <a:close/>
                <a:moveTo>
                  <a:pt x="51" y="34"/>
                </a:moveTo>
                <a:lnTo>
                  <a:pt x="51" y="34"/>
                </a:lnTo>
                <a:cubicBezTo>
                  <a:pt x="42" y="34"/>
                  <a:pt x="25" y="42"/>
                  <a:pt x="25" y="51"/>
                </a:cubicBezTo>
                <a:cubicBezTo>
                  <a:pt x="25" y="59"/>
                  <a:pt x="42" y="76"/>
                  <a:pt x="51" y="76"/>
                </a:cubicBezTo>
                <a:cubicBezTo>
                  <a:pt x="59" y="76"/>
                  <a:pt x="68" y="59"/>
                  <a:pt x="68" y="51"/>
                </a:cubicBezTo>
                <a:cubicBezTo>
                  <a:pt x="68" y="42"/>
                  <a:pt x="59" y="34"/>
                  <a:pt x="51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83">
            <a:extLst>
              <a:ext uri="{FF2B5EF4-FFF2-40B4-BE49-F238E27FC236}">
                <a16:creationId xmlns:a16="http://schemas.microsoft.com/office/drawing/2014/main" id="{2857D911-1208-D14C-BFA1-3AA5CCE7A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1858" y="3530626"/>
            <a:ext cx="19587" cy="29381"/>
          </a:xfrm>
          <a:custGeom>
            <a:avLst/>
            <a:gdLst>
              <a:gd name="T0" fmla="*/ 17 w 18"/>
              <a:gd name="T1" fmla="*/ 26 h 27"/>
              <a:gd name="T2" fmla="*/ 0 w 18"/>
              <a:gd name="T3" fmla="*/ 26 h 27"/>
              <a:gd name="T4" fmla="*/ 0 w 18"/>
              <a:gd name="T5" fmla="*/ 0 h 27"/>
              <a:gd name="T6" fmla="*/ 17 w 18"/>
              <a:gd name="T7" fmla="*/ 0 h 27"/>
              <a:gd name="T8" fmla="*/ 17 w 18"/>
              <a:gd name="T9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27">
                <a:moveTo>
                  <a:pt x="17" y="26"/>
                </a:moveTo>
                <a:lnTo>
                  <a:pt x="0" y="26"/>
                </a:lnTo>
                <a:lnTo>
                  <a:pt x="0" y="0"/>
                </a:lnTo>
                <a:lnTo>
                  <a:pt x="17" y="0"/>
                </a:lnTo>
                <a:lnTo>
                  <a:pt x="17" y="2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84">
            <a:extLst>
              <a:ext uri="{FF2B5EF4-FFF2-40B4-BE49-F238E27FC236}">
                <a16:creationId xmlns:a16="http://schemas.microsoft.com/office/drawing/2014/main" id="{05B0FBC9-00C2-6941-BA0C-13FA49AEA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1858" y="3599181"/>
            <a:ext cx="19587" cy="68555"/>
          </a:xfrm>
          <a:custGeom>
            <a:avLst/>
            <a:gdLst>
              <a:gd name="T0" fmla="*/ 17 w 18"/>
              <a:gd name="T1" fmla="*/ 59 h 60"/>
              <a:gd name="T2" fmla="*/ 0 w 18"/>
              <a:gd name="T3" fmla="*/ 59 h 60"/>
              <a:gd name="T4" fmla="*/ 0 w 18"/>
              <a:gd name="T5" fmla="*/ 0 h 60"/>
              <a:gd name="T6" fmla="*/ 17 w 18"/>
              <a:gd name="T7" fmla="*/ 0 h 60"/>
              <a:gd name="T8" fmla="*/ 17 w 18"/>
              <a:gd name="T9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60">
                <a:moveTo>
                  <a:pt x="17" y="59"/>
                </a:moveTo>
                <a:lnTo>
                  <a:pt x="0" y="59"/>
                </a:lnTo>
                <a:lnTo>
                  <a:pt x="0" y="0"/>
                </a:lnTo>
                <a:lnTo>
                  <a:pt x="17" y="0"/>
                </a:lnTo>
                <a:lnTo>
                  <a:pt x="17" y="5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85">
            <a:extLst>
              <a:ext uri="{FF2B5EF4-FFF2-40B4-BE49-F238E27FC236}">
                <a16:creationId xmlns:a16="http://schemas.microsoft.com/office/drawing/2014/main" id="{AB1EE697-2D90-FA49-A082-95EC613A8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1858" y="3702016"/>
            <a:ext cx="19587" cy="68555"/>
          </a:xfrm>
          <a:custGeom>
            <a:avLst/>
            <a:gdLst>
              <a:gd name="T0" fmla="*/ 17 w 18"/>
              <a:gd name="T1" fmla="*/ 60 h 61"/>
              <a:gd name="T2" fmla="*/ 0 w 18"/>
              <a:gd name="T3" fmla="*/ 60 h 61"/>
              <a:gd name="T4" fmla="*/ 0 w 18"/>
              <a:gd name="T5" fmla="*/ 0 h 61"/>
              <a:gd name="T6" fmla="*/ 17 w 18"/>
              <a:gd name="T7" fmla="*/ 0 h 61"/>
              <a:gd name="T8" fmla="*/ 17 w 18"/>
              <a:gd name="T9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61">
                <a:moveTo>
                  <a:pt x="17" y="60"/>
                </a:moveTo>
                <a:lnTo>
                  <a:pt x="0" y="60"/>
                </a:lnTo>
                <a:lnTo>
                  <a:pt x="0" y="0"/>
                </a:lnTo>
                <a:lnTo>
                  <a:pt x="17" y="0"/>
                </a:lnTo>
                <a:lnTo>
                  <a:pt x="17" y="6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86">
            <a:extLst>
              <a:ext uri="{FF2B5EF4-FFF2-40B4-BE49-F238E27FC236}">
                <a16:creationId xmlns:a16="http://schemas.microsoft.com/office/drawing/2014/main" id="{38B2F4E6-165F-DC41-AD4D-122A85F25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1858" y="3804847"/>
            <a:ext cx="19587" cy="39174"/>
          </a:xfrm>
          <a:custGeom>
            <a:avLst/>
            <a:gdLst>
              <a:gd name="T0" fmla="*/ 17 w 18"/>
              <a:gd name="T1" fmla="*/ 34 h 35"/>
              <a:gd name="T2" fmla="*/ 0 w 18"/>
              <a:gd name="T3" fmla="*/ 34 h 35"/>
              <a:gd name="T4" fmla="*/ 0 w 18"/>
              <a:gd name="T5" fmla="*/ 0 h 35"/>
              <a:gd name="T6" fmla="*/ 17 w 18"/>
              <a:gd name="T7" fmla="*/ 0 h 35"/>
              <a:gd name="T8" fmla="*/ 17 w 18"/>
              <a:gd name="T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35">
                <a:moveTo>
                  <a:pt x="17" y="34"/>
                </a:moveTo>
                <a:lnTo>
                  <a:pt x="0" y="34"/>
                </a:lnTo>
                <a:lnTo>
                  <a:pt x="0" y="0"/>
                </a:lnTo>
                <a:lnTo>
                  <a:pt x="17" y="0"/>
                </a:lnTo>
                <a:lnTo>
                  <a:pt x="17" y="3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87">
            <a:extLst>
              <a:ext uri="{FF2B5EF4-FFF2-40B4-BE49-F238E27FC236}">
                <a16:creationId xmlns:a16="http://schemas.microsoft.com/office/drawing/2014/main" id="{53AFD54D-8FFE-844D-8E22-C3A245B22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5367" y="3466969"/>
            <a:ext cx="577822" cy="435813"/>
          </a:xfrm>
          <a:custGeom>
            <a:avLst/>
            <a:gdLst>
              <a:gd name="T0" fmla="*/ 459 w 519"/>
              <a:gd name="T1" fmla="*/ 390 h 391"/>
              <a:gd name="T2" fmla="*/ 459 w 519"/>
              <a:gd name="T3" fmla="*/ 390 h 391"/>
              <a:gd name="T4" fmla="*/ 17 w 519"/>
              <a:gd name="T5" fmla="*/ 390 h 391"/>
              <a:gd name="T6" fmla="*/ 0 w 519"/>
              <a:gd name="T7" fmla="*/ 365 h 391"/>
              <a:gd name="T8" fmla="*/ 0 w 519"/>
              <a:gd name="T9" fmla="*/ 280 h 391"/>
              <a:gd name="T10" fmla="*/ 17 w 519"/>
              <a:gd name="T11" fmla="*/ 263 h 391"/>
              <a:gd name="T12" fmla="*/ 77 w 519"/>
              <a:gd name="T13" fmla="*/ 195 h 391"/>
              <a:gd name="T14" fmla="*/ 17 w 519"/>
              <a:gd name="T15" fmla="*/ 136 h 391"/>
              <a:gd name="T16" fmla="*/ 0 w 519"/>
              <a:gd name="T17" fmla="*/ 110 h 391"/>
              <a:gd name="T18" fmla="*/ 0 w 519"/>
              <a:gd name="T19" fmla="*/ 25 h 391"/>
              <a:gd name="T20" fmla="*/ 17 w 519"/>
              <a:gd name="T21" fmla="*/ 0 h 391"/>
              <a:gd name="T22" fmla="*/ 459 w 519"/>
              <a:gd name="T23" fmla="*/ 0 h 391"/>
              <a:gd name="T24" fmla="*/ 518 w 519"/>
              <a:gd name="T25" fmla="*/ 68 h 391"/>
              <a:gd name="T26" fmla="*/ 518 w 519"/>
              <a:gd name="T27" fmla="*/ 331 h 391"/>
              <a:gd name="T28" fmla="*/ 459 w 519"/>
              <a:gd name="T29" fmla="*/ 390 h 391"/>
              <a:gd name="T30" fmla="*/ 43 w 519"/>
              <a:gd name="T31" fmla="*/ 348 h 391"/>
              <a:gd name="T32" fmla="*/ 43 w 519"/>
              <a:gd name="T33" fmla="*/ 348 h 391"/>
              <a:gd name="T34" fmla="*/ 459 w 519"/>
              <a:gd name="T35" fmla="*/ 348 h 391"/>
              <a:gd name="T36" fmla="*/ 475 w 519"/>
              <a:gd name="T37" fmla="*/ 331 h 391"/>
              <a:gd name="T38" fmla="*/ 475 w 519"/>
              <a:gd name="T39" fmla="*/ 68 h 391"/>
              <a:gd name="T40" fmla="*/ 459 w 519"/>
              <a:gd name="T41" fmla="*/ 42 h 391"/>
              <a:gd name="T42" fmla="*/ 43 w 519"/>
              <a:gd name="T43" fmla="*/ 42 h 391"/>
              <a:gd name="T44" fmla="*/ 43 w 519"/>
              <a:gd name="T45" fmla="*/ 93 h 391"/>
              <a:gd name="T46" fmla="*/ 119 w 519"/>
              <a:gd name="T47" fmla="*/ 195 h 391"/>
              <a:gd name="T48" fmla="*/ 43 w 519"/>
              <a:gd name="T49" fmla="*/ 297 h 391"/>
              <a:gd name="T50" fmla="*/ 43 w 519"/>
              <a:gd name="T51" fmla="*/ 348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19" h="391">
                <a:moveTo>
                  <a:pt x="459" y="390"/>
                </a:moveTo>
                <a:lnTo>
                  <a:pt x="459" y="390"/>
                </a:lnTo>
                <a:cubicBezTo>
                  <a:pt x="17" y="390"/>
                  <a:pt x="17" y="390"/>
                  <a:pt x="17" y="390"/>
                </a:cubicBezTo>
                <a:cubicBezTo>
                  <a:pt x="9" y="390"/>
                  <a:pt x="0" y="382"/>
                  <a:pt x="0" y="365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72"/>
                  <a:pt x="9" y="263"/>
                  <a:pt x="17" y="263"/>
                </a:cubicBezTo>
                <a:cubicBezTo>
                  <a:pt x="51" y="254"/>
                  <a:pt x="77" y="229"/>
                  <a:pt x="77" y="195"/>
                </a:cubicBezTo>
                <a:cubicBezTo>
                  <a:pt x="77" y="161"/>
                  <a:pt x="51" y="136"/>
                  <a:pt x="17" y="136"/>
                </a:cubicBezTo>
                <a:cubicBezTo>
                  <a:pt x="9" y="127"/>
                  <a:pt x="0" y="119"/>
                  <a:pt x="0" y="11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7"/>
                  <a:pt x="9" y="0"/>
                  <a:pt x="17" y="0"/>
                </a:cubicBezTo>
                <a:cubicBezTo>
                  <a:pt x="459" y="0"/>
                  <a:pt x="459" y="0"/>
                  <a:pt x="459" y="0"/>
                </a:cubicBezTo>
                <a:cubicBezTo>
                  <a:pt x="493" y="0"/>
                  <a:pt x="518" y="34"/>
                  <a:pt x="518" y="68"/>
                </a:cubicBezTo>
                <a:cubicBezTo>
                  <a:pt x="518" y="331"/>
                  <a:pt x="518" y="331"/>
                  <a:pt x="518" y="331"/>
                </a:cubicBezTo>
                <a:cubicBezTo>
                  <a:pt x="518" y="365"/>
                  <a:pt x="493" y="390"/>
                  <a:pt x="459" y="390"/>
                </a:cubicBezTo>
                <a:close/>
                <a:moveTo>
                  <a:pt x="43" y="348"/>
                </a:moveTo>
                <a:lnTo>
                  <a:pt x="43" y="348"/>
                </a:lnTo>
                <a:cubicBezTo>
                  <a:pt x="459" y="348"/>
                  <a:pt x="459" y="348"/>
                  <a:pt x="459" y="348"/>
                </a:cubicBezTo>
                <a:cubicBezTo>
                  <a:pt x="467" y="348"/>
                  <a:pt x="475" y="340"/>
                  <a:pt x="475" y="331"/>
                </a:cubicBezTo>
                <a:cubicBezTo>
                  <a:pt x="475" y="68"/>
                  <a:pt x="475" y="68"/>
                  <a:pt x="475" y="68"/>
                </a:cubicBezTo>
                <a:cubicBezTo>
                  <a:pt x="475" y="51"/>
                  <a:pt x="467" y="42"/>
                  <a:pt x="459" y="42"/>
                </a:cubicBezTo>
                <a:cubicBezTo>
                  <a:pt x="43" y="42"/>
                  <a:pt x="43" y="42"/>
                  <a:pt x="43" y="42"/>
                </a:cubicBezTo>
                <a:cubicBezTo>
                  <a:pt x="43" y="93"/>
                  <a:pt x="43" y="93"/>
                  <a:pt x="43" y="93"/>
                </a:cubicBezTo>
                <a:cubicBezTo>
                  <a:pt x="85" y="110"/>
                  <a:pt x="119" y="153"/>
                  <a:pt x="119" y="195"/>
                </a:cubicBezTo>
                <a:cubicBezTo>
                  <a:pt x="119" y="246"/>
                  <a:pt x="85" y="288"/>
                  <a:pt x="43" y="297"/>
                </a:cubicBezTo>
                <a:lnTo>
                  <a:pt x="43" y="3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19">
            <a:extLst>
              <a:ext uri="{FF2B5EF4-FFF2-40B4-BE49-F238E27FC236}">
                <a16:creationId xmlns:a16="http://schemas.microsoft.com/office/drawing/2014/main" id="{B450120E-B5C1-1C4F-B6BA-AC282DB7F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0407" y="1380934"/>
            <a:ext cx="151799" cy="151799"/>
          </a:xfrm>
          <a:custGeom>
            <a:avLst/>
            <a:gdLst>
              <a:gd name="T0" fmla="*/ 135 w 136"/>
              <a:gd name="T1" fmla="*/ 136 h 137"/>
              <a:gd name="T2" fmla="*/ 135 w 136"/>
              <a:gd name="T3" fmla="*/ 136 h 137"/>
              <a:gd name="T4" fmla="*/ 68 w 136"/>
              <a:gd name="T5" fmla="*/ 136 h 137"/>
              <a:gd name="T6" fmla="*/ 0 w 136"/>
              <a:gd name="T7" fmla="*/ 77 h 137"/>
              <a:gd name="T8" fmla="*/ 0 w 136"/>
              <a:gd name="T9" fmla="*/ 68 h 137"/>
              <a:gd name="T10" fmla="*/ 68 w 136"/>
              <a:gd name="T11" fmla="*/ 0 h 137"/>
              <a:gd name="T12" fmla="*/ 135 w 136"/>
              <a:gd name="T13" fmla="*/ 60 h 137"/>
              <a:gd name="T14" fmla="*/ 135 w 136"/>
              <a:gd name="T15" fmla="*/ 136 h 137"/>
              <a:gd name="T16" fmla="*/ 68 w 136"/>
              <a:gd name="T17" fmla="*/ 43 h 137"/>
              <a:gd name="T18" fmla="*/ 68 w 136"/>
              <a:gd name="T19" fmla="*/ 43 h 137"/>
              <a:gd name="T20" fmla="*/ 42 w 136"/>
              <a:gd name="T21" fmla="*/ 68 h 137"/>
              <a:gd name="T22" fmla="*/ 42 w 136"/>
              <a:gd name="T23" fmla="*/ 77 h 137"/>
              <a:gd name="T24" fmla="*/ 68 w 136"/>
              <a:gd name="T25" fmla="*/ 94 h 137"/>
              <a:gd name="T26" fmla="*/ 93 w 136"/>
              <a:gd name="T27" fmla="*/ 94 h 137"/>
              <a:gd name="T28" fmla="*/ 93 w 136"/>
              <a:gd name="T29" fmla="*/ 60 h 137"/>
              <a:gd name="T30" fmla="*/ 68 w 136"/>
              <a:gd name="T31" fmla="*/ 43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6" h="137">
                <a:moveTo>
                  <a:pt x="135" y="136"/>
                </a:moveTo>
                <a:lnTo>
                  <a:pt x="135" y="136"/>
                </a:lnTo>
                <a:cubicBezTo>
                  <a:pt x="68" y="136"/>
                  <a:pt x="68" y="136"/>
                  <a:pt x="68" y="136"/>
                </a:cubicBezTo>
                <a:cubicBezTo>
                  <a:pt x="25" y="136"/>
                  <a:pt x="0" y="111"/>
                  <a:pt x="0" y="77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26"/>
                  <a:pt x="34" y="0"/>
                  <a:pt x="68" y="0"/>
                </a:cubicBezTo>
                <a:cubicBezTo>
                  <a:pt x="102" y="0"/>
                  <a:pt x="135" y="26"/>
                  <a:pt x="135" y="60"/>
                </a:cubicBezTo>
                <a:lnTo>
                  <a:pt x="135" y="136"/>
                </a:lnTo>
                <a:close/>
                <a:moveTo>
                  <a:pt x="68" y="43"/>
                </a:moveTo>
                <a:lnTo>
                  <a:pt x="68" y="43"/>
                </a:lnTo>
                <a:cubicBezTo>
                  <a:pt x="51" y="43"/>
                  <a:pt x="42" y="51"/>
                  <a:pt x="42" y="68"/>
                </a:cubicBezTo>
                <a:cubicBezTo>
                  <a:pt x="42" y="77"/>
                  <a:pt x="42" y="77"/>
                  <a:pt x="42" y="77"/>
                </a:cubicBezTo>
                <a:cubicBezTo>
                  <a:pt x="42" y="85"/>
                  <a:pt x="51" y="94"/>
                  <a:pt x="68" y="94"/>
                </a:cubicBezTo>
                <a:cubicBezTo>
                  <a:pt x="93" y="94"/>
                  <a:pt x="93" y="94"/>
                  <a:pt x="93" y="94"/>
                </a:cubicBezTo>
                <a:cubicBezTo>
                  <a:pt x="93" y="60"/>
                  <a:pt x="93" y="60"/>
                  <a:pt x="93" y="60"/>
                </a:cubicBezTo>
                <a:cubicBezTo>
                  <a:pt x="93" y="51"/>
                  <a:pt x="76" y="43"/>
                  <a:pt x="68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20">
            <a:extLst>
              <a:ext uri="{FF2B5EF4-FFF2-40B4-BE49-F238E27FC236}">
                <a16:creationId xmlns:a16="http://schemas.microsoft.com/office/drawing/2014/main" id="{60769B35-9FB4-D647-A77A-31314150C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7517" y="1380934"/>
            <a:ext cx="142006" cy="151799"/>
          </a:xfrm>
          <a:custGeom>
            <a:avLst/>
            <a:gdLst>
              <a:gd name="T0" fmla="*/ 68 w 129"/>
              <a:gd name="T1" fmla="*/ 136 h 137"/>
              <a:gd name="T2" fmla="*/ 68 w 129"/>
              <a:gd name="T3" fmla="*/ 136 h 137"/>
              <a:gd name="T4" fmla="*/ 0 w 129"/>
              <a:gd name="T5" fmla="*/ 136 h 137"/>
              <a:gd name="T6" fmla="*/ 0 w 129"/>
              <a:gd name="T7" fmla="*/ 60 h 137"/>
              <a:gd name="T8" fmla="*/ 60 w 129"/>
              <a:gd name="T9" fmla="*/ 0 h 137"/>
              <a:gd name="T10" fmla="*/ 128 w 129"/>
              <a:gd name="T11" fmla="*/ 68 h 137"/>
              <a:gd name="T12" fmla="*/ 128 w 129"/>
              <a:gd name="T13" fmla="*/ 77 h 137"/>
              <a:gd name="T14" fmla="*/ 68 w 129"/>
              <a:gd name="T15" fmla="*/ 136 h 137"/>
              <a:gd name="T16" fmla="*/ 42 w 129"/>
              <a:gd name="T17" fmla="*/ 94 h 137"/>
              <a:gd name="T18" fmla="*/ 42 w 129"/>
              <a:gd name="T19" fmla="*/ 94 h 137"/>
              <a:gd name="T20" fmla="*/ 68 w 129"/>
              <a:gd name="T21" fmla="*/ 94 h 137"/>
              <a:gd name="T22" fmla="*/ 85 w 129"/>
              <a:gd name="T23" fmla="*/ 77 h 137"/>
              <a:gd name="T24" fmla="*/ 85 w 129"/>
              <a:gd name="T25" fmla="*/ 68 h 137"/>
              <a:gd name="T26" fmla="*/ 60 w 129"/>
              <a:gd name="T27" fmla="*/ 43 h 137"/>
              <a:gd name="T28" fmla="*/ 42 w 129"/>
              <a:gd name="T29" fmla="*/ 60 h 137"/>
              <a:gd name="T30" fmla="*/ 42 w 129"/>
              <a:gd name="T31" fmla="*/ 94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9" h="137">
                <a:moveTo>
                  <a:pt x="68" y="136"/>
                </a:moveTo>
                <a:lnTo>
                  <a:pt x="68" y="136"/>
                </a:lnTo>
                <a:cubicBezTo>
                  <a:pt x="0" y="136"/>
                  <a:pt x="0" y="136"/>
                  <a:pt x="0" y="136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26" y="0"/>
                  <a:pt x="60" y="0"/>
                </a:cubicBezTo>
                <a:cubicBezTo>
                  <a:pt x="102" y="0"/>
                  <a:pt x="128" y="26"/>
                  <a:pt x="128" y="68"/>
                </a:cubicBezTo>
                <a:cubicBezTo>
                  <a:pt x="128" y="77"/>
                  <a:pt x="128" y="77"/>
                  <a:pt x="128" y="77"/>
                </a:cubicBezTo>
                <a:cubicBezTo>
                  <a:pt x="128" y="111"/>
                  <a:pt x="102" y="136"/>
                  <a:pt x="68" y="136"/>
                </a:cubicBezTo>
                <a:close/>
                <a:moveTo>
                  <a:pt x="42" y="94"/>
                </a:moveTo>
                <a:lnTo>
                  <a:pt x="42" y="94"/>
                </a:lnTo>
                <a:cubicBezTo>
                  <a:pt x="68" y="94"/>
                  <a:pt x="68" y="94"/>
                  <a:pt x="68" y="94"/>
                </a:cubicBezTo>
                <a:cubicBezTo>
                  <a:pt x="76" y="94"/>
                  <a:pt x="85" y="85"/>
                  <a:pt x="85" y="77"/>
                </a:cubicBezTo>
                <a:cubicBezTo>
                  <a:pt x="85" y="68"/>
                  <a:pt x="85" y="68"/>
                  <a:pt x="85" y="68"/>
                </a:cubicBezTo>
                <a:cubicBezTo>
                  <a:pt x="85" y="51"/>
                  <a:pt x="76" y="43"/>
                  <a:pt x="60" y="43"/>
                </a:cubicBezTo>
                <a:cubicBezTo>
                  <a:pt x="51" y="43"/>
                  <a:pt x="42" y="51"/>
                  <a:pt x="42" y="60"/>
                </a:cubicBezTo>
                <a:lnTo>
                  <a:pt x="42" y="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21">
            <a:extLst>
              <a:ext uri="{FF2B5EF4-FFF2-40B4-BE49-F238E27FC236}">
                <a16:creationId xmlns:a16="http://schemas.microsoft.com/office/drawing/2014/main" id="{C9AE3A9D-D414-C245-918E-0717760CD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3032" y="1674742"/>
            <a:ext cx="48968" cy="220354"/>
          </a:xfrm>
          <a:custGeom>
            <a:avLst/>
            <a:gdLst>
              <a:gd name="T0" fmla="*/ 42 w 43"/>
              <a:gd name="T1" fmla="*/ 196 h 197"/>
              <a:gd name="T2" fmla="*/ 42 w 43"/>
              <a:gd name="T3" fmla="*/ 196 h 197"/>
              <a:gd name="T4" fmla="*/ 0 w 43"/>
              <a:gd name="T5" fmla="*/ 196 h 197"/>
              <a:gd name="T6" fmla="*/ 0 w 43"/>
              <a:gd name="T7" fmla="*/ 26 h 197"/>
              <a:gd name="T8" fmla="*/ 17 w 43"/>
              <a:gd name="T9" fmla="*/ 0 h 197"/>
              <a:gd name="T10" fmla="*/ 42 w 43"/>
              <a:gd name="T11" fmla="*/ 26 h 197"/>
              <a:gd name="T12" fmla="*/ 42 w 43"/>
              <a:gd name="T13" fmla="*/ 196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197">
                <a:moveTo>
                  <a:pt x="42" y="196"/>
                </a:moveTo>
                <a:lnTo>
                  <a:pt x="42" y="196"/>
                </a:lnTo>
                <a:cubicBezTo>
                  <a:pt x="0" y="196"/>
                  <a:pt x="0" y="196"/>
                  <a:pt x="0" y="19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8"/>
                  <a:pt x="8" y="0"/>
                  <a:pt x="17" y="0"/>
                </a:cubicBezTo>
                <a:cubicBezTo>
                  <a:pt x="33" y="0"/>
                  <a:pt x="42" y="18"/>
                  <a:pt x="42" y="26"/>
                </a:cubicBezTo>
                <a:lnTo>
                  <a:pt x="42" y="19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22">
            <a:extLst>
              <a:ext uri="{FF2B5EF4-FFF2-40B4-BE49-F238E27FC236}">
                <a16:creationId xmlns:a16="http://schemas.microsoft.com/office/drawing/2014/main" id="{B96C82FC-2817-7442-95F2-F4B9A7D16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3032" y="1513146"/>
            <a:ext cx="48968" cy="122421"/>
          </a:xfrm>
          <a:custGeom>
            <a:avLst/>
            <a:gdLst>
              <a:gd name="T0" fmla="*/ 42 w 43"/>
              <a:gd name="T1" fmla="*/ 110 h 111"/>
              <a:gd name="T2" fmla="*/ 0 w 43"/>
              <a:gd name="T3" fmla="*/ 110 h 111"/>
              <a:gd name="T4" fmla="*/ 0 w 43"/>
              <a:gd name="T5" fmla="*/ 0 h 111"/>
              <a:gd name="T6" fmla="*/ 42 w 43"/>
              <a:gd name="T7" fmla="*/ 0 h 111"/>
              <a:gd name="T8" fmla="*/ 42 w 43"/>
              <a:gd name="T9" fmla="*/ 11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111">
                <a:moveTo>
                  <a:pt x="42" y="110"/>
                </a:moveTo>
                <a:lnTo>
                  <a:pt x="0" y="110"/>
                </a:lnTo>
                <a:lnTo>
                  <a:pt x="0" y="0"/>
                </a:lnTo>
                <a:lnTo>
                  <a:pt x="42" y="0"/>
                </a:lnTo>
                <a:lnTo>
                  <a:pt x="42" y="11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23">
            <a:extLst>
              <a:ext uri="{FF2B5EF4-FFF2-40B4-BE49-F238E27FC236}">
                <a16:creationId xmlns:a16="http://schemas.microsoft.com/office/drawing/2014/main" id="{CAB90E6B-5533-2F4C-994C-49B036AC3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2471" y="1606187"/>
            <a:ext cx="479886" cy="313395"/>
          </a:xfrm>
          <a:custGeom>
            <a:avLst/>
            <a:gdLst>
              <a:gd name="T0" fmla="*/ 42 w 434"/>
              <a:gd name="T1" fmla="*/ 0 h 281"/>
              <a:gd name="T2" fmla="*/ 42 w 434"/>
              <a:gd name="T3" fmla="*/ 0 h 281"/>
              <a:gd name="T4" fmla="*/ 34 w 434"/>
              <a:gd name="T5" fmla="*/ 42 h 281"/>
              <a:gd name="T6" fmla="*/ 390 w 434"/>
              <a:gd name="T7" fmla="*/ 42 h 281"/>
              <a:gd name="T8" fmla="*/ 390 w 434"/>
              <a:gd name="T9" fmla="*/ 238 h 281"/>
              <a:gd name="T10" fmla="*/ 390 w 434"/>
              <a:gd name="T11" fmla="*/ 238 h 281"/>
              <a:gd name="T12" fmla="*/ 34 w 434"/>
              <a:gd name="T13" fmla="*/ 238 h 281"/>
              <a:gd name="T14" fmla="*/ 34 w 434"/>
              <a:gd name="T15" fmla="*/ 77 h 281"/>
              <a:gd name="T16" fmla="*/ 17 w 434"/>
              <a:gd name="T17" fmla="*/ 59 h 281"/>
              <a:gd name="T18" fmla="*/ 0 w 434"/>
              <a:gd name="T19" fmla="*/ 77 h 281"/>
              <a:gd name="T20" fmla="*/ 0 w 434"/>
              <a:gd name="T21" fmla="*/ 238 h 281"/>
              <a:gd name="T22" fmla="*/ 42 w 434"/>
              <a:gd name="T23" fmla="*/ 280 h 281"/>
              <a:gd name="T24" fmla="*/ 390 w 434"/>
              <a:gd name="T25" fmla="*/ 280 h 281"/>
              <a:gd name="T26" fmla="*/ 433 w 434"/>
              <a:gd name="T27" fmla="*/ 238 h 281"/>
              <a:gd name="T28" fmla="*/ 433 w 434"/>
              <a:gd name="T29" fmla="*/ 0 h 281"/>
              <a:gd name="T30" fmla="*/ 42 w 434"/>
              <a:gd name="T31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4" h="281">
                <a:moveTo>
                  <a:pt x="42" y="0"/>
                </a:moveTo>
                <a:lnTo>
                  <a:pt x="42" y="0"/>
                </a:lnTo>
                <a:cubicBezTo>
                  <a:pt x="34" y="42"/>
                  <a:pt x="34" y="42"/>
                  <a:pt x="34" y="42"/>
                </a:cubicBezTo>
                <a:cubicBezTo>
                  <a:pt x="390" y="42"/>
                  <a:pt x="390" y="42"/>
                  <a:pt x="390" y="42"/>
                </a:cubicBezTo>
                <a:cubicBezTo>
                  <a:pt x="390" y="238"/>
                  <a:pt x="390" y="238"/>
                  <a:pt x="390" y="238"/>
                </a:cubicBezTo>
                <a:lnTo>
                  <a:pt x="390" y="238"/>
                </a:lnTo>
                <a:cubicBezTo>
                  <a:pt x="34" y="238"/>
                  <a:pt x="34" y="238"/>
                  <a:pt x="34" y="238"/>
                </a:cubicBezTo>
                <a:cubicBezTo>
                  <a:pt x="34" y="77"/>
                  <a:pt x="34" y="77"/>
                  <a:pt x="34" y="77"/>
                </a:cubicBezTo>
                <a:cubicBezTo>
                  <a:pt x="34" y="68"/>
                  <a:pt x="25" y="59"/>
                  <a:pt x="17" y="59"/>
                </a:cubicBezTo>
                <a:cubicBezTo>
                  <a:pt x="8" y="59"/>
                  <a:pt x="0" y="68"/>
                  <a:pt x="0" y="7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263"/>
                  <a:pt x="17" y="280"/>
                  <a:pt x="42" y="280"/>
                </a:cubicBezTo>
                <a:cubicBezTo>
                  <a:pt x="390" y="280"/>
                  <a:pt x="390" y="280"/>
                  <a:pt x="390" y="280"/>
                </a:cubicBezTo>
                <a:cubicBezTo>
                  <a:pt x="416" y="280"/>
                  <a:pt x="433" y="263"/>
                  <a:pt x="433" y="238"/>
                </a:cubicBezTo>
                <a:cubicBezTo>
                  <a:pt x="433" y="0"/>
                  <a:pt x="433" y="0"/>
                  <a:pt x="433" y="0"/>
                </a:cubicBezTo>
                <a:lnTo>
                  <a:pt x="42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24">
            <a:extLst>
              <a:ext uri="{FF2B5EF4-FFF2-40B4-BE49-F238E27FC236}">
                <a16:creationId xmlns:a16="http://schemas.microsoft.com/office/drawing/2014/main" id="{26EFF902-8A48-0E46-A553-5418797DA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604" y="1483765"/>
            <a:ext cx="597409" cy="171389"/>
          </a:xfrm>
          <a:custGeom>
            <a:avLst/>
            <a:gdLst>
              <a:gd name="T0" fmla="*/ 467 w 536"/>
              <a:gd name="T1" fmla="*/ 152 h 153"/>
              <a:gd name="T2" fmla="*/ 467 w 536"/>
              <a:gd name="T3" fmla="*/ 152 h 153"/>
              <a:gd name="T4" fmla="*/ 59 w 536"/>
              <a:gd name="T5" fmla="*/ 152 h 153"/>
              <a:gd name="T6" fmla="*/ 0 w 536"/>
              <a:gd name="T7" fmla="*/ 93 h 153"/>
              <a:gd name="T8" fmla="*/ 0 w 536"/>
              <a:gd name="T9" fmla="*/ 59 h 153"/>
              <a:gd name="T10" fmla="*/ 59 w 536"/>
              <a:gd name="T11" fmla="*/ 0 h 153"/>
              <a:gd name="T12" fmla="*/ 467 w 536"/>
              <a:gd name="T13" fmla="*/ 0 h 153"/>
              <a:gd name="T14" fmla="*/ 535 w 536"/>
              <a:gd name="T15" fmla="*/ 59 h 153"/>
              <a:gd name="T16" fmla="*/ 535 w 536"/>
              <a:gd name="T17" fmla="*/ 93 h 153"/>
              <a:gd name="T18" fmla="*/ 467 w 536"/>
              <a:gd name="T19" fmla="*/ 152 h 153"/>
              <a:gd name="T20" fmla="*/ 59 w 536"/>
              <a:gd name="T21" fmla="*/ 42 h 153"/>
              <a:gd name="T22" fmla="*/ 59 w 536"/>
              <a:gd name="T23" fmla="*/ 42 h 153"/>
              <a:gd name="T24" fmla="*/ 42 w 536"/>
              <a:gd name="T25" fmla="*/ 59 h 153"/>
              <a:gd name="T26" fmla="*/ 42 w 536"/>
              <a:gd name="T27" fmla="*/ 93 h 153"/>
              <a:gd name="T28" fmla="*/ 59 w 536"/>
              <a:gd name="T29" fmla="*/ 110 h 153"/>
              <a:gd name="T30" fmla="*/ 467 w 536"/>
              <a:gd name="T31" fmla="*/ 110 h 153"/>
              <a:gd name="T32" fmla="*/ 492 w 536"/>
              <a:gd name="T33" fmla="*/ 93 h 153"/>
              <a:gd name="T34" fmla="*/ 492 w 536"/>
              <a:gd name="T35" fmla="*/ 59 h 153"/>
              <a:gd name="T36" fmla="*/ 467 w 536"/>
              <a:gd name="T37" fmla="*/ 42 h 153"/>
              <a:gd name="T38" fmla="*/ 59 w 536"/>
              <a:gd name="T39" fmla="*/ 4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36" h="153">
                <a:moveTo>
                  <a:pt x="467" y="152"/>
                </a:moveTo>
                <a:lnTo>
                  <a:pt x="467" y="152"/>
                </a:lnTo>
                <a:cubicBezTo>
                  <a:pt x="59" y="152"/>
                  <a:pt x="59" y="152"/>
                  <a:pt x="59" y="152"/>
                </a:cubicBezTo>
                <a:cubicBezTo>
                  <a:pt x="25" y="152"/>
                  <a:pt x="0" y="127"/>
                  <a:pt x="0" y="93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25"/>
                  <a:pt x="25" y="0"/>
                  <a:pt x="59" y="0"/>
                </a:cubicBezTo>
                <a:cubicBezTo>
                  <a:pt x="467" y="0"/>
                  <a:pt x="467" y="0"/>
                  <a:pt x="467" y="0"/>
                </a:cubicBezTo>
                <a:cubicBezTo>
                  <a:pt x="501" y="0"/>
                  <a:pt x="535" y="25"/>
                  <a:pt x="535" y="59"/>
                </a:cubicBezTo>
                <a:cubicBezTo>
                  <a:pt x="535" y="93"/>
                  <a:pt x="535" y="93"/>
                  <a:pt x="535" y="93"/>
                </a:cubicBezTo>
                <a:cubicBezTo>
                  <a:pt x="535" y="127"/>
                  <a:pt x="501" y="152"/>
                  <a:pt x="467" y="152"/>
                </a:cubicBezTo>
                <a:close/>
                <a:moveTo>
                  <a:pt x="59" y="42"/>
                </a:moveTo>
                <a:lnTo>
                  <a:pt x="59" y="42"/>
                </a:lnTo>
                <a:cubicBezTo>
                  <a:pt x="51" y="42"/>
                  <a:pt x="42" y="51"/>
                  <a:pt x="42" y="59"/>
                </a:cubicBezTo>
                <a:cubicBezTo>
                  <a:pt x="42" y="93"/>
                  <a:pt x="42" y="93"/>
                  <a:pt x="42" y="93"/>
                </a:cubicBezTo>
                <a:cubicBezTo>
                  <a:pt x="42" y="101"/>
                  <a:pt x="51" y="110"/>
                  <a:pt x="59" y="110"/>
                </a:cubicBezTo>
                <a:cubicBezTo>
                  <a:pt x="467" y="110"/>
                  <a:pt x="467" y="110"/>
                  <a:pt x="467" y="110"/>
                </a:cubicBezTo>
                <a:cubicBezTo>
                  <a:pt x="484" y="110"/>
                  <a:pt x="492" y="101"/>
                  <a:pt x="492" y="93"/>
                </a:cubicBezTo>
                <a:cubicBezTo>
                  <a:pt x="492" y="59"/>
                  <a:pt x="492" y="59"/>
                  <a:pt x="492" y="59"/>
                </a:cubicBezTo>
                <a:cubicBezTo>
                  <a:pt x="492" y="51"/>
                  <a:pt x="484" y="42"/>
                  <a:pt x="467" y="42"/>
                </a:cubicBezTo>
                <a:lnTo>
                  <a:pt x="59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56">
            <a:extLst>
              <a:ext uri="{FF2B5EF4-FFF2-40B4-BE49-F238E27FC236}">
                <a16:creationId xmlns:a16="http://schemas.microsoft.com/office/drawing/2014/main" id="{4C4BE8C8-D21D-D04A-BD35-824B2819C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0407" y="10366555"/>
            <a:ext cx="151799" cy="151802"/>
          </a:xfrm>
          <a:custGeom>
            <a:avLst/>
            <a:gdLst>
              <a:gd name="T0" fmla="*/ 135 w 136"/>
              <a:gd name="T1" fmla="*/ 136 h 137"/>
              <a:gd name="T2" fmla="*/ 135 w 136"/>
              <a:gd name="T3" fmla="*/ 136 h 137"/>
              <a:gd name="T4" fmla="*/ 68 w 136"/>
              <a:gd name="T5" fmla="*/ 136 h 137"/>
              <a:gd name="T6" fmla="*/ 0 w 136"/>
              <a:gd name="T7" fmla="*/ 68 h 137"/>
              <a:gd name="T8" fmla="*/ 0 w 136"/>
              <a:gd name="T9" fmla="*/ 60 h 137"/>
              <a:gd name="T10" fmla="*/ 68 w 136"/>
              <a:gd name="T11" fmla="*/ 0 h 137"/>
              <a:gd name="T12" fmla="*/ 135 w 136"/>
              <a:gd name="T13" fmla="*/ 60 h 137"/>
              <a:gd name="T14" fmla="*/ 135 w 136"/>
              <a:gd name="T15" fmla="*/ 136 h 137"/>
              <a:gd name="T16" fmla="*/ 68 w 136"/>
              <a:gd name="T17" fmla="*/ 34 h 137"/>
              <a:gd name="T18" fmla="*/ 68 w 136"/>
              <a:gd name="T19" fmla="*/ 34 h 137"/>
              <a:gd name="T20" fmla="*/ 42 w 136"/>
              <a:gd name="T21" fmla="*/ 60 h 137"/>
              <a:gd name="T22" fmla="*/ 42 w 136"/>
              <a:gd name="T23" fmla="*/ 68 h 137"/>
              <a:gd name="T24" fmla="*/ 68 w 136"/>
              <a:gd name="T25" fmla="*/ 94 h 137"/>
              <a:gd name="T26" fmla="*/ 93 w 136"/>
              <a:gd name="T27" fmla="*/ 94 h 137"/>
              <a:gd name="T28" fmla="*/ 93 w 136"/>
              <a:gd name="T29" fmla="*/ 60 h 137"/>
              <a:gd name="T30" fmla="*/ 68 w 136"/>
              <a:gd name="T31" fmla="*/ 34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6" h="137">
                <a:moveTo>
                  <a:pt x="135" y="136"/>
                </a:moveTo>
                <a:lnTo>
                  <a:pt x="135" y="136"/>
                </a:lnTo>
                <a:cubicBezTo>
                  <a:pt x="68" y="136"/>
                  <a:pt x="68" y="136"/>
                  <a:pt x="68" y="136"/>
                </a:cubicBezTo>
                <a:cubicBezTo>
                  <a:pt x="25" y="136"/>
                  <a:pt x="0" y="111"/>
                  <a:pt x="0" y="68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34" y="0"/>
                  <a:pt x="68" y="0"/>
                </a:cubicBezTo>
                <a:cubicBezTo>
                  <a:pt x="102" y="0"/>
                  <a:pt x="135" y="26"/>
                  <a:pt x="135" y="60"/>
                </a:cubicBezTo>
                <a:lnTo>
                  <a:pt x="135" y="136"/>
                </a:lnTo>
                <a:close/>
                <a:moveTo>
                  <a:pt x="68" y="34"/>
                </a:moveTo>
                <a:lnTo>
                  <a:pt x="68" y="34"/>
                </a:lnTo>
                <a:cubicBezTo>
                  <a:pt x="51" y="34"/>
                  <a:pt x="42" y="51"/>
                  <a:pt x="42" y="60"/>
                </a:cubicBezTo>
                <a:cubicBezTo>
                  <a:pt x="42" y="68"/>
                  <a:pt x="42" y="68"/>
                  <a:pt x="42" y="68"/>
                </a:cubicBezTo>
                <a:cubicBezTo>
                  <a:pt x="42" y="85"/>
                  <a:pt x="51" y="94"/>
                  <a:pt x="68" y="94"/>
                </a:cubicBezTo>
                <a:cubicBezTo>
                  <a:pt x="93" y="94"/>
                  <a:pt x="93" y="94"/>
                  <a:pt x="93" y="94"/>
                </a:cubicBezTo>
                <a:cubicBezTo>
                  <a:pt x="93" y="60"/>
                  <a:pt x="93" y="60"/>
                  <a:pt x="93" y="60"/>
                </a:cubicBezTo>
                <a:cubicBezTo>
                  <a:pt x="93" y="51"/>
                  <a:pt x="76" y="34"/>
                  <a:pt x="68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57">
            <a:extLst>
              <a:ext uri="{FF2B5EF4-FFF2-40B4-BE49-F238E27FC236}">
                <a16:creationId xmlns:a16="http://schemas.microsoft.com/office/drawing/2014/main" id="{B637CAA1-C6B8-704D-AEF3-ADE840304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7517" y="10366555"/>
            <a:ext cx="142006" cy="151802"/>
          </a:xfrm>
          <a:custGeom>
            <a:avLst/>
            <a:gdLst>
              <a:gd name="T0" fmla="*/ 68 w 129"/>
              <a:gd name="T1" fmla="*/ 136 h 137"/>
              <a:gd name="T2" fmla="*/ 68 w 129"/>
              <a:gd name="T3" fmla="*/ 136 h 137"/>
              <a:gd name="T4" fmla="*/ 0 w 129"/>
              <a:gd name="T5" fmla="*/ 136 h 137"/>
              <a:gd name="T6" fmla="*/ 0 w 129"/>
              <a:gd name="T7" fmla="*/ 60 h 137"/>
              <a:gd name="T8" fmla="*/ 60 w 129"/>
              <a:gd name="T9" fmla="*/ 0 h 137"/>
              <a:gd name="T10" fmla="*/ 128 w 129"/>
              <a:gd name="T11" fmla="*/ 60 h 137"/>
              <a:gd name="T12" fmla="*/ 128 w 129"/>
              <a:gd name="T13" fmla="*/ 68 h 137"/>
              <a:gd name="T14" fmla="*/ 68 w 129"/>
              <a:gd name="T15" fmla="*/ 136 h 137"/>
              <a:gd name="T16" fmla="*/ 42 w 129"/>
              <a:gd name="T17" fmla="*/ 94 h 137"/>
              <a:gd name="T18" fmla="*/ 42 w 129"/>
              <a:gd name="T19" fmla="*/ 94 h 137"/>
              <a:gd name="T20" fmla="*/ 68 w 129"/>
              <a:gd name="T21" fmla="*/ 94 h 137"/>
              <a:gd name="T22" fmla="*/ 85 w 129"/>
              <a:gd name="T23" fmla="*/ 68 h 137"/>
              <a:gd name="T24" fmla="*/ 85 w 129"/>
              <a:gd name="T25" fmla="*/ 60 h 137"/>
              <a:gd name="T26" fmla="*/ 60 w 129"/>
              <a:gd name="T27" fmla="*/ 34 h 137"/>
              <a:gd name="T28" fmla="*/ 42 w 129"/>
              <a:gd name="T29" fmla="*/ 60 h 137"/>
              <a:gd name="T30" fmla="*/ 42 w 129"/>
              <a:gd name="T31" fmla="*/ 94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9" h="137">
                <a:moveTo>
                  <a:pt x="68" y="136"/>
                </a:moveTo>
                <a:lnTo>
                  <a:pt x="68" y="136"/>
                </a:lnTo>
                <a:cubicBezTo>
                  <a:pt x="0" y="136"/>
                  <a:pt x="0" y="136"/>
                  <a:pt x="0" y="136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26" y="0"/>
                  <a:pt x="60" y="0"/>
                </a:cubicBezTo>
                <a:cubicBezTo>
                  <a:pt x="102" y="0"/>
                  <a:pt x="128" y="26"/>
                  <a:pt x="128" y="60"/>
                </a:cubicBezTo>
                <a:cubicBezTo>
                  <a:pt x="128" y="68"/>
                  <a:pt x="128" y="68"/>
                  <a:pt x="128" y="68"/>
                </a:cubicBezTo>
                <a:cubicBezTo>
                  <a:pt x="128" y="111"/>
                  <a:pt x="102" y="136"/>
                  <a:pt x="68" y="136"/>
                </a:cubicBezTo>
                <a:close/>
                <a:moveTo>
                  <a:pt x="42" y="94"/>
                </a:moveTo>
                <a:lnTo>
                  <a:pt x="42" y="94"/>
                </a:lnTo>
                <a:cubicBezTo>
                  <a:pt x="68" y="94"/>
                  <a:pt x="68" y="94"/>
                  <a:pt x="68" y="94"/>
                </a:cubicBezTo>
                <a:cubicBezTo>
                  <a:pt x="76" y="94"/>
                  <a:pt x="85" y="85"/>
                  <a:pt x="85" y="68"/>
                </a:cubicBezTo>
                <a:cubicBezTo>
                  <a:pt x="85" y="60"/>
                  <a:pt x="85" y="60"/>
                  <a:pt x="85" y="60"/>
                </a:cubicBezTo>
                <a:cubicBezTo>
                  <a:pt x="85" y="51"/>
                  <a:pt x="76" y="34"/>
                  <a:pt x="60" y="34"/>
                </a:cubicBezTo>
                <a:cubicBezTo>
                  <a:pt x="51" y="34"/>
                  <a:pt x="42" y="51"/>
                  <a:pt x="42" y="60"/>
                </a:cubicBezTo>
                <a:lnTo>
                  <a:pt x="42" y="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58">
            <a:extLst>
              <a:ext uri="{FF2B5EF4-FFF2-40B4-BE49-F238E27FC236}">
                <a16:creationId xmlns:a16="http://schemas.microsoft.com/office/drawing/2014/main" id="{4DD3386E-4368-3C4F-9D1A-2789C5B1A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3032" y="10660362"/>
            <a:ext cx="48968" cy="220357"/>
          </a:xfrm>
          <a:custGeom>
            <a:avLst/>
            <a:gdLst>
              <a:gd name="T0" fmla="*/ 42 w 43"/>
              <a:gd name="T1" fmla="*/ 196 h 197"/>
              <a:gd name="T2" fmla="*/ 42 w 43"/>
              <a:gd name="T3" fmla="*/ 196 h 197"/>
              <a:gd name="T4" fmla="*/ 0 w 43"/>
              <a:gd name="T5" fmla="*/ 196 h 197"/>
              <a:gd name="T6" fmla="*/ 0 w 43"/>
              <a:gd name="T7" fmla="*/ 26 h 197"/>
              <a:gd name="T8" fmla="*/ 17 w 43"/>
              <a:gd name="T9" fmla="*/ 0 h 197"/>
              <a:gd name="T10" fmla="*/ 42 w 43"/>
              <a:gd name="T11" fmla="*/ 26 h 197"/>
              <a:gd name="T12" fmla="*/ 42 w 43"/>
              <a:gd name="T13" fmla="*/ 196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197">
                <a:moveTo>
                  <a:pt x="42" y="196"/>
                </a:moveTo>
                <a:lnTo>
                  <a:pt x="42" y="196"/>
                </a:lnTo>
                <a:cubicBezTo>
                  <a:pt x="0" y="196"/>
                  <a:pt x="0" y="196"/>
                  <a:pt x="0" y="19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8" y="0"/>
                  <a:pt x="17" y="0"/>
                </a:cubicBezTo>
                <a:cubicBezTo>
                  <a:pt x="33" y="0"/>
                  <a:pt x="42" y="9"/>
                  <a:pt x="42" y="26"/>
                </a:cubicBezTo>
                <a:lnTo>
                  <a:pt x="42" y="19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59">
            <a:extLst>
              <a:ext uri="{FF2B5EF4-FFF2-40B4-BE49-F238E27FC236}">
                <a16:creationId xmlns:a16="http://schemas.microsoft.com/office/drawing/2014/main" id="{10A7F0A6-8DDE-C646-A9F0-F34E0701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3032" y="10498770"/>
            <a:ext cx="48968" cy="112625"/>
          </a:xfrm>
          <a:custGeom>
            <a:avLst/>
            <a:gdLst>
              <a:gd name="T0" fmla="*/ 42 w 43"/>
              <a:gd name="T1" fmla="*/ 102 h 103"/>
              <a:gd name="T2" fmla="*/ 0 w 43"/>
              <a:gd name="T3" fmla="*/ 102 h 103"/>
              <a:gd name="T4" fmla="*/ 0 w 43"/>
              <a:gd name="T5" fmla="*/ 0 h 103"/>
              <a:gd name="T6" fmla="*/ 42 w 43"/>
              <a:gd name="T7" fmla="*/ 0 h 103"/>
              <a:gd name="T8" fmla="*/ 42 w 43"/>
              <a:gd name="T9" fmla="*/ 10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103">
                <a:moveTo>
                  <a:pt x="42" y="102"/>
                </a:moveTo>
                <a:lnTo>
                  <a:pt x="0" y="102"/>
                </a:lnTo>
                <a:lnTo>
                  <a:pt x="0" y="0"/>
                </a:lnTo>
                <a:lnTo>
                  <a:pt x="42" y="0"/>
                </a:lnTo>
                <a:lnTo>
                  <a:pt x="42" y="10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60">
            <a:extLst>
              <a:ext uri="{FF2B5EF4-FFF2-40B4-BE49-F238E27FC236}">
                <a16:creationId xmlns:a16="http://schemas.microsoft.com/office/drawing/2014/main" id="{BF431ED8-063A-5F41-AB7E-01C947993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2471" y="10591807"/>
            <a:ext cx="479886" cy="313395"/>
          </a:xfrm>
          <a:custGeom>
            <a:avLst/>
            <a:gdLst>
              <a:gd name="T0" fmla="*/ 42 w 434"/>
              <a:gd name="T1" fmla="*/ 0 h 281"/>
              <a:gd name="T2" fmla="*/ 42 w 434"/>
              <a:gd name="T3" fmla="*/ 0 h 281"/>
              <a:gd name="T4" fmla="*/ 34 w 434"/>
              <a:gd name="T5" fmla="*/ 43 h 281"/>
              <a:gd name="T6" fmla="*/ 390 w 434"/>
              <a:gd name="T7" fmla="*/ 43 h 281"/>
              <a:gd name="T8" fmla="*/ 390 w 434"/>
              <a:gd name="T9" fmla="*/ 238 h 281"/>
              <a:gd name="T10" fmla="*/ 390 w 434"/>
              <a:gd name="T11" fmla="*/ 238 h 281"/>
              <a:gd name="T12" fmla="*/ 34 w 434"/>
              <a:gd name="T13" fmla="*/ 238 h 281"/>
              <a:gd name="T14" fmla="*/ 34 w 434"/>
              <a:gd name="T15" fmla="*/ 77 h 281"/>
              <a:gd name="T16" fmla="*/ 17 w 434"/>
              <a:gd name="T17" fmla="*/ 59 h 281"/>
              <a:gd name="T18" fmla="*/ 0 w 434"/>
              <a:gd name="T19" fmla="*/ 77 h 281"/>
              <a:gd name="T20" fmla="*/ 0 w 434"/>
              <a:gd name="T21" fmla="*/ 238 h 281"/>
              <a:gd name="T22" fmla="*/ 42 w 434"/>
              <a:gd name="T23" fmla="*/ 280 h 281"/>
              <a:gd name="T24" fmla="*/ 390 w 434"/>
              <a:gd name="T25" fmla="*/ 280 h 281"/>
              <a:gd name="T26" fmla="*/ 433 w 434"/>
              <a:gd name="T27" fmla="*/ 238 h 281"/>
              <a:gd name="T28" fmla="*/ 433 w 434"/>
              <a:gd name="T29" fmla="*/ 0 h 281"/>
              <a:gd name="T30" fmla="*/ 42 w 434"/>
              <a:gd name="T31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4" h="281">
                <a:moveTo>
                  <a:pt x="42" y="0"/>
                </a:moveTo>
                <a:lnTo>
                  <a:pt x="42" y="0"/>
                </a:lnTo>
                <a:cubicBezTo>
                  <a:pt x="34" y="43"/>
                  <a:pt x="34" y="43"/>
                  <a:pt x="34" y="43"/>
                </a:cubicBezTo>
                <a:cubicBezTo>
                  <a:pt x="390" y="43"/>
                  <a:pt x="390" y="43"/>
                  <a:pt x="390" y="43"/>
                </a:cubicBezTo>
                <a:cubicBezTo>
                  <a:pt x="390" y="238"/>
                  <a:pt x="390" y="238"/>
                  <a:pt x="390" y="238"/>
                </a:cubicBezTo>
                <a:lnTo>
                  <a:pt x="390" y="238"/>
                </a:lnTo>
                <a:cubicBezTo>
                  <a:pt x="34" y="238"/>
                  <a:pt x="34" y="238"/>
                  <a:pt x="34" y="238"/>
                </a:cubicBezTo>
                <a:cubicBezTo>
                  <a:pt x="34" y="77"/>
                  <a:pt x="34" y="77"/>
                  <a:pt x="34" y="77"/>
                </a:cubicBezTo>
                <a:cubicBezTo>
                  <a:pt x="34" y="68"/>
                  <a:pt x="25" y="59"/>
                  <a:pt x="17" y="59"/>
                </a:cubicBezTo>
                <a:cubicBezTo>
                  <a:pt x="8" y="59"/>
                  <a:pt x="0" y="68"/>
                  <a:pt x="0" y="7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263"/>
                  <a:pt x="17" y="280"/>
                  <a:pt x="42" y="280"/>
                </a:cubicBezTo>
                <a:cubicBezTo>
                  <a:pt x="390" y="280"/>
                  <a:pt x="390" y="280"/>
                  <a:pt x="390" y="280"/>
                </a:cubicBezTo>
                <a:cubicBezTo>
                  <a:pt x="416" y="280"/>
                  <a:pt x="433" y="263"/>
                  <a:pt x="433" y="238"/>
                </a:cubicBezTo>
                <a:cubicBezTo>
                  <a:pt x="433" y="0"/>
                  <a:pt x="433" y="0"/>
                  <a:pt x="433" y="0"/>
                </a:cubicBezTo>
                <a:lnTo>
                  <a:pt x="42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61">
            <a:extLst>
              <a:ext uri="{FF2B5EF4-FFF2-40B4-BE49-F238E27FC236}">
                <a16:creationId xmlns:a16="http://schemas.microsoft.com/office/drawing/2014/main" id="{4BE88CD2-3D05-3743-A141-7B6916ECA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604" y="10469389"/>
            <a:ext cx="597409" cy="171386"/>
          </a:xfrm>
          <a:custGeom>
            <a:avLst/>
            <a:gdLst>
              <a:gd name="T0" fmla="*/ 467 w 536"/>
              <a:gd name="T1" fmla="*/ 153 h 154"/>
              <a:gd name="T2" fmla="*/ 467 w 536"/>
              <a:gd name="T3" fmla="*/ 153 h 154"/>
              <a:gd name="T4" fmla="*/ 59 w 536"/>
              <a:gd name="T5" fmla="*/ 153 h 154"/>
              <a:gd name="T6" fmla="*/ 0 w 536"/>
              <a:gd name="T7" fmla="*/ 93 h 154"/>
              <a:gd name="T8" fmla="*/ 0 w 536"/>
              <a:gd name="T9" fmla="*/ 59 h 154"/>
              <a:gd name="T10" fmla="*/ 59 w 536"/>
              <a:gd name="T11" fmla="*/ 0 h 154"/>
              <a:gd name="T12" fmla="*/ 467 w 536"/>
              <a:gd name="T13" fmla="*/ 0 h 154"/>
              <a:gd name="T14" fmla="*/ 535 w 536"/>
              <a:gd name="T15" fmla="*/ 59 h 154"/>
              <a:gd name="T16" fmla="*/ 535 w 536"/>
              <a:gd name="T17" fmla="*/ 93 h 154"/>
              <a:gd name="T18" fmla="*/ 467 w 536"/>
              <a:gd name="T19" fmla="*/ 153 h 154"/>
              <a:gd name="T20" fmla="*/ 59 w 536"/>
              <a:gd name="T21" fmla="*/ 42 h 154"/>
              <a:gd name="T22" fmla="*/ 59 w 536"/>
              <a:gd name="T23" fmla="*/ 42 h 154"/>
              <a:gd name="T24" fmla="*/ 42 w 536"/>
              <a:gd name="T25" fmla="*/ 59 h 154"/>
              <a:gd name="T26" fmla="*/ 42 w 536"/>
              <a:gd name="T27" fmla="*/ 93 h 154"/>
              <a:gd name="T28" fmla="*/ 59 w 536"/>
              <a:gd name="T29" fmla="*/ 110 h 154"/>
              <a:gd name="T30" fmla="*/ 467 w 536"/>
              <a:gd name="T31" fmla="*/ 110 h 154"/>
              <a:gd name="T32" fmla="*/ 492 w 536"/>
              <a:gd name="T33" fmla="*/ 93 h 154"/>
              <a:gd name="T34" fmla="*/ 492 w 536"/>
              <a:gd name="T35" fmla="*/ 59 h 154"/>
              <a:gd name="T36" fmla="*/ 467 w 536"/>
              <a:gd name="T37" fmla="*/ 42 h 154"/>
              <a:gd name="T38" fmla="*/ 59 w 536"/>
              <a:gd name="T39" fmla="*/ 42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36" h="154">
                <a:moveTo>
                  <a:pt x="467" y="153"/>
                </a:moveTo>
                <a:lnTo>
                  <a:pt x="467" y="153"/>
                </a:lnTo>
                <a:cubicBezTo>
                  <a:pt x="59" y="153"/>
                  <a:pt x="59" y="153"/>
                  <a:pt x="59" y="153"/>
                </a:cubicBezTo>
                <a:cubicBezTo>
                  <a:pt x="25" y="153"/>
                  <a:pt x="0" y="127"/>
                  <a:pt x="0" y="93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25"/>
                  <a:pt x="25" y="0"/>
                  <a:pt x="59" y="0"/>
                </a:cubicBezTo>
                <a:cubicBezTo>
                  <a:pt x="467" y="0"/>
                  <a:pt x="467" y="0"/>
                  <a:pt x="467" y="0"/>
                </a:cubicBezTo>
                <a:cubicBezTo>
                  <a:pt x="501" y="0"/>
                  <a:pt x="535" y="25"/>
                  <a:pt x="535" y="59"/>
                </a:cubicBezTo>
                <a:cubicBezTo>
                  <a:pt x="535" y="93"/>
                  <a:pt x="535" y="93"/>
                  <a:pt x="535" y="93"/>
                </a:cubicBezTo>
                <a:cubicBezTo>
                  <a:pt x="535" y="127"/>
                  <a:pt x="501" y="153"/>
                  <a:pt x="467" y="153"/>
                </a:cubicBezTo>
                <a:close/>
                <a:moveTo>
                  <a:pt x="59" y="42"/>
                </a:moveTo>
                <a:lnTo>
                  <a:pt x="59" y="42"/>
                </a:lnTo>
                <a:cubicBezTo>
                  <a:pt x="51" y="42"/>
                  <a:pt x="42" y="51"/>
                  <a:pt x="42" y="59"/>
                </a:cubicBezTo>
                <a:cubicBezTo>
                  <a:pt x="42" y="93"/>
                  <a:pt x="42" y="93"/>
                  <a:pt x="42" y="93"/>
                </a:cubicBezTo>
                <a:cubicBezTo>
                  <a:pt x="42" y="102"/>
                  <a:pt x="51" y="110"/>
                  <a:pt x="59" y="110"/>
                </a:cubicBezTo>
                <a:cubicBezTo>
                  <a:pt x="467" y="110"/>
                  <a:pt x="467" y="110"/>
                  <a:pt x="467" y="110"/>
                </a:cubicBezTo>
                <a:cubicBezTo>
                  <a:pt x="484" y="110"/>
                  <a:pt x="492" y="102"/>
                  <a:pt x="492" y="93"/>
                </a:cubicBezTo>
                <a:cubicBezTo>
                  <a:pt x="492" y="59"/>
                  <a:pt x="492" y="59"/>
                  <a:pt x="492" y="59"/>
                </a:cubicBezTo>
                <a:cubicBezTo>
                  <a:pt x="492" y="51"/>
                  <a:pt x="484" y="42"/>
                  <a:pt x="467" y="42"/>
                </a:cubicBezTo>
                <a:lnTo>
                  <a:pt x="59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291">
            <a:extLst>
              <a:ext uri="{FF2B5EF4-FFF2-40B4-BE49-F238E27FC236}">
                <a16:creationId xmlns:a16="http://schemas.microsoft.com/office/drawing/2014/main" id="{B98D8AE1-FA64-7143-84C4-40337AE1D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295" y="3491452"/>
            <a:ext cx="528854" cy="499473"/>
          </a:xfrm>
          <a:custGeom>
            <a:avLst/>
            <a:gdLst>
              <a:gd name="T0" fmla="*/ 407 w 476"/>
              <a:gd name="T1" fmla="*/ 450 h 451"/>
              <a:gd name="T2" fmla="*/ 407 w 476"/>
              <a:gd name="T3" fmla="*/ 450 h 451"/>
              <a:gd name="T4" fmla="*/ 67 w 476"/>
              <a:gd name="T5" fmla="*/ 450 h 451"/>
              <a:gd name="T6" fmla="*/ 0 w 476"/>
              <a:gd name="T7" fmla="*/ 391 h 451"/>
              <a:gd name="T8" fmla="*/ 0 w 476"/>
              <a:gd name="T9" fmla="*/ 60 h 451"/>
              <a:gd name="T10" fmla="*/ 67 w 476"/>
              <a:gd name="T11" fmla="*/ 0 h 451"/>
              <a:gd name="T12" fmla="*/ 101 w 476"/>
              <a:gd name="T13" fmla="*/ 0 h 451"/>
              <a:gd name="T14" fmla="*/ 101 w 476"/>
              <a:gd name="T15" fmla="*/ 34 h 451"/>
              <a:gd name="T16" fmla="*/ 67 w 476"/>
              <a:gd name="T17" fmla="*/ 34 h 451"/>
              <a:gd name="T18" fmla="*/ 42 w 476"/>
              <a:gd name="T19" fmla="*/ 60 h 451"/>
              <a:gd name="T20" fmla="*/ 42 w 476"/>
              <a:gd name="T21" fmla="*/ 391 h 451"/>
              <a:gd name="T22" fmla="*/ 67 w 476"/>
              <a:gd name="T23" fmla="*/ 416 h 451"/>
              <a:gd name="T24" fmla="*/ 407 w 476"/>
              <a:gd name="T25" fmla="*/ 416 h 451"/>
              <a:gd name="T26" fmla="*/ 433 w 476"/>
              <a:gd name="T27" fmla="*/ 391 h 451"/>
              <a:gd name="T28" fmla="*/ 433 w 476"/>
              <a:gd name="T29" fmla="*/ 60 h 451"/>
              <a:gd name="T30" fmla="*/ 407 w 476"/>
              <a:gd name="T31" fmla="*/ 34 h 451"/>
              <a:gd name="T32" fmla="*/ 373 w 476"/>
              <a:gd name="T33" fmla="*/ 34 h 451"/>
              <a:gd name="T34" fmla="*/ 373 w 476"/>
              <a:gd name="T35" fmla="*/ 0 h 451"/>
              <a:gd name="T36" fmla="*/ 407 w 476"/>
              <a:gd name="T37" fmla="*/ 0 h 451"/>
              <a:gd name="T38" fmla="*/ 475 w 476"/>
              <a:gd name="T39" fmla="*/ 60 h 451"/>
              <a:gd name="T40" fmla="*/ 475 w 476"/>
              <a:gd name="T41" fmla="*/ 391 h 451"/>
              <a:gd name="T42" fmla="*/ 407 w 476"/>
              <a:gd name="T43" fmla="*/ 450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76" h="451">
                <a:moveTo>
                  <a:pt x="407" y="450"/>
                </a:moveTo>
                <a:lnTo>
                  <a:pt x="407" y="450"/>
                </a:lnTo>
                <a:cubicBezTo>
                  <a:pt x="67" y="450"/>
                  <a:pt x="67" y="450"/>
                  <a:pt x="67" y="450"/>
                </a:cubicBezTo>
                <a:cubicBezTo>
                  <a:pt x="25" y="450"/>
                  <a:pt x="0" y="425"/>
                  <a:pt x="0" y="391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25" y="0"/>
                  <a:pt x="67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51" y="34"/>
                  <a:pt x="42" y="51"/>
                  <a:pt x="42" y="60"/>
                </a:cubicBezTo>
                <a:cubicBezTo>
                  <a:pt x="42" y="391"/>
                  <a:pt x="42" y="391"/>
                  <a:pt x="42" y="391"/>
                </a:cubicBezTo>
                <a:cubicBezTo>
                  <a:pt x="42" y="399"/>
                  <a:pt x="51" y="416"/>
                  <a:pt x="67" y="416"/>
                </a:cubicBezTo>
                <a:cubicBezTo>
                  <a:pt x="407" y="416"/>
                  <a:pt x="407" y="416"/>
                  <a:pt x="407" y="416"/>
                </a:cubicBezTo>
                <a:cubicBezTo>
                  <a:pt x="424" y="416"/>
                  <a:pt x="433" y="399"/>
                  <a:pt x="433" y="391"/>
                </a:cubicBezTo>
                <a:cubicBezTo>
                  <a:pt x="433" y="60"/>
                  <a:pt x="433" y="60"/>
                  <a:pt x="433" y="60"/>
                </a:cubicBezTo>
                <a:cubicBezTo>
                  <a:pt x="433" y="51"/>
                  <a:pt x="424" y="34"/>
                  <a:pt x="407" y="34"/>
                </a:cubicBezTo>
                <a:cubicBezTo>
                  <a:pt x="373" y="34"/>
                  <a:pt x="373" y="34"/>
                  <a:pt x="373" y="34"/>
                </a:cubicBezTo>
                <a:cubicBezTo>
                  <a:pt x="373" y="0"/>
                  <a:pt x="373" y="0"/>
                  <a:pt x="373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450" y="0"/>
                  <a:pt x="475" y="26"/>
                  <a:pt x="475" y="60"/>
                </a:cubicBezTo>
                <a:cubicBezTo>
                  <a:pt x="475" y="391"/>
                  <a:pt x="475" y="391"/>
                  <a:pt x="475" y="391"/>
                </a:cubicBezTo>
                <a:cubicBezTo>
                  <a:pt x="475" y="425"/>
                  <a:pt x="450" y="450"/>
                  <a:pt x="407" y="45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292">
            <a:extLst>
              <a:ext uri="{FF2B5EF4-FFF2-40B4-BE49-F238E27FC236}">
                <a16:creationId xmlns:a16="http://schemas.microsoft.com/office/drawing/2014/main" id="{2B4CEB28-1444-B248-B318-B2C2E1681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7097" y="3418001"/>
            <a:ext cx="225253" cy="48968"/>
          </a:xfrm>
          <a:custGeom>
            <a:avLst/>
            <a:gdLst>
              <a:gd name="T0" fmla="*/ 204 w 205"/>
              <a:gd name="T1" fmla="*/ 43 h 44"/>
              <a:gd name="T2" fmla="*/ 0 w 205"/>
              <a:gd name="T3" fmla="*/ 43 h 44"/>
              <a:gd name="T4" fmla="*/ 0 w 205"/>
              <a:gd name="T5" fmla="*/ 0 h 44"/>
              <a:gd name="T6" fmla="*/ 204 w 205"/>
              <a:gd name="T7" fmla="*/ 0 h 44"/>
              <a:gd name="T8" fmla="*/ 204 w 205"/>
              <a:gd name="T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44">
                <a:moveTo>
                  <a:pt x="204" y="43"/>
                </a:moveTo>
                <a:lnTo>
                  <a:pt x="0" y="43"/>
                </a:lnTo>
                <a:lnTo>
                  <a:pt x="0" y="0"/>
                </a:lnTo>
                <a:lnTo>
                  <a:pt x="204" y="0"/>
                </a:lnTo>
                <a:lnTo>
                  <a:pt x="204" y="4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293">
            <a:extLst>
              <a:ext uri="{FF2B5EF4-FFF2-40B4-BE49-F238E27FC236}">
                <a16:creationId xmlns:a16="http://schemas.microsoft.com/office/drawing/2014/main" id="{6BD36CDF-FDB0-1547-A083-49DAC80B8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9103" y="3418001"/>
            <a:ext cx="151802" cy="122418"/>
          </a:xfrm>
          <a:custGeom>
            <a:avLst/>
            <a:gdLst>
              <a:gd name="T0" fmla="*/ 25 w 137"/>
              <a:gd name="T1" fmla="*/ 102 h 112"/>
              <a:gd name="T2" fmla="*/ 25 w 137"/>
              <a:gd name="T3" fmla="*/ 102 h 112"/>
              <a:gd name="T4" fmla="*/ 0 w 137"/>
              <a:gd name="T5" fmla="*/ 68 h 112"/>
              <a:gd name="T6" fmla="*/ 59 w 137"/>
              <a:gd name="T7" fmla="*/ 9 h 112"/>
              <a:gd name="T8" fmla="*/ 85 w 137"/>
              <a:gd name="T9" fmla="*/ 0 h 112"/>
              <a:gd name="T10" fmla="*/ 102 w 137"/>
              <a:gd name="T11" fmla="*/ 9 h 112"/>
              <a:gd name="T12" fmla="*/ 127 w 137"/>
              <a:gd name="T13" fmla="*/ 77 h 112"/>
              <a:gd name="T14" fmla="*/ 119 w 137"/>
              <a:gd name="T15" fmla="*/ 102 h 112"/>
              <a:gd name="T16" fmla="*/ 93 w 137"/>
              <a:gd name="T17" fmla="*/ 94 h 112"/>
              <a:gd name="T18" fmla="*/ 76 w 137"/>
              <a:gd name="T19" fmla="*/ 60 h 112"/>
              <a:gd name="T20" fmla="*/ 25 w 137"/>
              <a:gd name="T21" fmla="*/ 102 h 112"/>
              <a:gd name="T22" fmla="*/ 93 w 137"/>
              <a:gd name="T23" fmla="*/ 34 h 112"/>
              <a:gd name="T24" fmla="*/ 93 w 137"/>
              <a:gd name="T25" fmla="*/ 3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" h="112">
                <a:moveTo>
                  <a:pt x="25" y="102"/>
                </a:moveTo>
                <a:lnTo>
                  <a:pt x="25" y="102"/>
                </a:lnTo>
                <a:cubicBezTo>
                  <a:pt x="0" y="68"/>
                  <a:pt x="0" y="68"/>
                  <a:pt x="0" y="68"/>
                </a:cubicBezTo>
                <a:cubicBezTo>
                  <a:pt x="59" y="9"/>
                  <a:pt x="59" y="9"/>
                  <a:pt x="59" y="9"/>
                </a:cubicBezTo>
                <a:cubicBezTo>
                  <a:pt x="68" y="0"/>
                  <a:pt x="76" y="0"/>
                  <a:pt x="85" y="0"/>
                </a:cubicBezTo>
                <a:cubicBezTo>
                  <a:pt x="93" y="0"/>
                  <a:pt x="93" y="9"/>
                  <a:pt x="102" y="9"/>
                </a:cubicBezTo>
                <a:cubicBezTo>
                  <a:pt x="127" y="77"/>
                  <a:pt x="127" y="77"/>
                  <a:pt x="127" y="77"/>
                </a:cubicBezTo>
                <a:cubicBezTo>
                  <a:pt x="136" y="85"/>
                  <a:pt x="127" y="102"/>
                  <a:pt x="119" y="102"/>
                </a:cubicBezTo>
                <a:cubicBezTo>
                  <a:pt x="110" y="111"/>
                  <a:pt x="93" y="102"/>
                  <a:pt x="93" y="94"/>
                </a:cubicBezTo>
                <a:cubicBezTo>
                  <a:pt x="76" y="60"/>
                  <a:pt x="76" y="60"/>
                  <a:pt x="76" y="60"/>
                </a:cubicBezTo>
                <a:lnTo>
                  <a:pt x="25" y="102"/>
                </a:lnTo>
                <a:close/>
                <a:moveTo>
                  <a:pt x="93" y="34"/>
                </a:moveTo>
                <a:lnTo>
                  <a:pt x="93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294">
            <a:extLst>
              <a:ext uri="{FF2B5EF4-FFF2-40B4-BE49-F238E27FC236}">
                <a16:creationId xmlns:a16="http://schemas.microsoft.com/office/drawing/2014/main" id="{39BBCE08-90D4-C343-ABA5-86DBD7F05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548" y="3486557"/>
            <a:ext cx="220357" cy="151799"/>
          </a:xfrm>
          <a:custGeom>
            <a:avLst/>
            <a:gdLst>
              <a:gd name="T0" fmla="*/ 85 w 197"/>
              <a:gd name="T1" fmla="*/ 136 h 137"/>
              <a:gd name="T2" fmla="*/ 85 w 197"/>
              <a:gd name="T3" fmla="*/ 136 h 137"/>
              <a:gd name="T4" fmla="*/ 85 w 197"/>
              <a:gd name="T5" fmla="*/ 136 h 137"/>
              <a:gd name="T6" fmla="*/ 51 w 197"/>
              <a:gd name="T7" fmla="*/ 119 h 137"/>
              <a:gd name="T8" fmla="*/ 0 w 197"/>
              <a:gd name="T9" fmla="*/ 68 h 137"/>
              <a:gd name="T10" fmla="*/ 60 w 197"/>
              <a:gd name="T11" fmla="*/ 8 h 137"/>
              <a:gd name="T12" fmla="*/ 85 w 197"/>
              <a:gd name="T13" fmla="*/ 42 h 137"/>
              <a:gd name="T14" fmla="*/ 60 w 197"/>
              <a:gd name="T15" fmla="*/ 68 h 137"/>
              <a:gd name="T16" fmla="*/ 85 w 197"/>
              <a:gd name="T17" fmla="*/ 93 h 137"/>
              <a:gd name="T18" fmla="*/ 153 w 197"/>
              <a:gd name="T19" fmla="*/ 8 h 137"/>
              <a:gd name="T20" fmla="*/ 187 w 197"/>
              <a:gd name="T21" fmla="*/ 8 h 137"/>
              <a:gd name="T22" fmla="*/ 187 w 197"/>
              <a:gd name="T23" fmla="*/ 42 h 137"/>
              <a:gd name="T24" fmla="*/ 111 w 197"/>
              <a:gd name="T25" fmla="*/ 127 h 137"/>
              <a:gd name="T26" fmla="*/ 85 w 197"/>
              <a:gd name="T27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7" h="137">
                <a:moveTo>
                  <a:pt x="85" y="136"/>
                </a:moveTo>
                <a:lnTo>
                  <a:pt x="85" y="136"/>
                </a:lnTo>
                <a:lnTo>
                  <a:pt x="85" y="136"/>
                </a:lnTo>
                <a:cubicBezTo>
                  <a:pt x="68" y="136"/>
                  <a:pt x="60" y="127"/>
                  <a:pt x="51" y="119"/>
                </a:cubicBezTo>
                <a:cubicBezTo>
                  <a:pt x="0" y="68"/>
                  <a:pt x="0" y="68"/>
                  <a:pt x="0" y="68"/>
                </a:cubicBezTo>
                <a:cubicBezTo>
                  <a:pt x="60" y="8"/>
                  <a:pt x="60" y="8"/>
                  <a:pt x="60" y="8"/>
                </a:cubicBezTo>
                <a:cubicBezTo>
                  <a:pt x="85" y="42"/>
                  <a:pt x="85" y="42"/>
                  <a:pt x="85" y="42"/>
                </a:cubicBezTo>
                <a:cubicBezTo>
                  <a:pt x="60" y="68"/>
                  <a:pt x="60" y="68"/>
                  <a:pt x="60" y="68"/>
                </a:cubicBezTo>
                <a:cubicBezTo>
                  <a:pt x="85" y="93"/>
                  <a:pt x="85" y="93"/>
                  <a:pt x="85" y="93"/>
                </a:cubicBezTo>
                <a:cubicBezTo>
                  <a:pt x="153" y="8"/>
                  <a:pt x="153" y="8"/>
                  <a:pt x="153" y="8"/>
                </a:cubicBezTo>
                <a:cubicBezTo>
                  <a:pt x="162" y="0"/>
                  <a:pt x="179" y="0"/>
                  <a:pt x="187" y="8"/>
                </a:cubicBezTo>
                <a:cubicBezTo>
                  <a:pt x="196" y="17"/>
                  <a:pt x="196" y="34"/>
                  <a:pt x="187" y="42"/>
                </a:cubicBezTo>
                <a:cubicBezTo>
                  <a:pt x="111" y="127"/>
                  <a:pt x="111" y="127"/>
                  <a:pt x="111" y="127"/>
                </a:cubicBezTo>
                <a:cubicBezTo>
                  <a:pt x="102" y="127"/>
                  <a:pt x="94" y="136"/>
                  <a:pt x="85" y="1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295">
            <a:extLst>
              <a:ext uri="{FF2B5EF4-FFF2-40B4-BE49-F238E27FC236}">
                <a16:creationId xmlns:a16="http://schemas.microsoft.com/office/drawing/2014/main" id="{ADA99201-0A6B-9B47-9287-6DD89ED80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8542" y="3418001"/>
            <a:ext cx="151799" cy="122418"/>
          </a:xfrm>
          <a:custGeom>
            <a:avLst/>
            <a:gdLst>
              <a:gd name="T0" fmla="*/ 102 w 137"/>
              <a:gd name="T1" fmla="*/ 102 h 112"/>
              <a:gd name="T2" fmla="*/ 102 w 137"/>
              <a:gd name="T3" fmla="*/ 102 h 112"/>
              <a:gd name="T4" fmla="*/ 136 w 137"/>
              <a:gd name="T5" fmla="*/ 68 h 112"/>
              <a:gd name="T6" fmla="*/ 68 w 137"/>
              <a:gd name="T7" fmla="*/ 9 h 112"/>
              <a:gd name="T8" fmla="*/ 51 w 137"/>
              <a:gd name="T9" fmla="*/ 0 h 112"/>
              <a:gd name="T10" fmla="*/ 34 w 137"/>
              <a:gd name="T11" fmla="*/ 9 h 112"/>
              <a:gd name="T12" fmla="*/ 9 w 137"/>
              <a:gd name="T13" fmla="*/ 77 h 112"/>
              <a:gd name="T14" fmla="*/ 17 w 137"/>
              <a:gd name="T15" fmla="*/ 102 h 112"/>
              <a:gd name="T16" fmla="*/ 43 w 137"/>
              <a:gd name="T17" fmla="*/ 94 h 112"/>
              <a:gd name="T18" fmla="*/ 59 w 137"/>
              <a:gd name="T19" fmla="*/ 60 h 112"/>
              <a:gd name="T20" fmla="*/ 102 w 137"/>
              <a:gd name="T21" fmla="*/ 102 h 112"/>
              <a:gd name="T22" fmla="*/ 43 w 137"/>
              <a:gd name="T23" fmla="*/ 34 h 112"/>
              <a:gd name="T24" fmla="*/ 43 w 137"/>
              <a:gd name="T25" fmla="*/ 3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" h="112">
                <a:moveTo>
                  <a:pt x="102" y="102"/>
                </a:moveTo>
                <a:lnTo>
                  <a:pt x="102" y="102"/>
                </a:lnTo>
                <a:cubicBezTo>
                  <a:pt x="136" y="68"/>
                  <a:pt x="136" y="68"/>
                  <a:pt x="136" y="68"/>
                </a:cubicBezTo>
                <a:cubicBezTo>
                  <a:pt x="68" y="9"/>
                  <a:pt x="68" y="9"/>
                  <a:pt x="68" y="9"/>
                </a:cubicBezTo>
                <a:cubicBezTo>
                  <a:pt x="68" y="0"/>
                  <a:pt x="59" y="0"/>
                  <a:pt x="51" y="0"/>
                </a:cubicBezTo>
                <a:cubicBezTo>
                  <a:pt x="43" y="0"/>
                  <a:pt x="43" y="9"/>
                  <a:pt x="34" y="9"/>
                </a:cubicBezTo>
                <a:cubicBezTo>
                  <a:pt x="9" y="77"/>
                  <a:pt x="9" y="77"/>
                  <a:pt x="9" y="77"/>
                </a:cubicBezTo>
                <a:cubicBezTo>
                  <a:pt x="0" y="85"/>
                  <a:pt x="9" y="102"/>
                  <a:pt x="17" y="102"/>
                </a:cubicBezTo>
                <a:cubicBezTo>
                  <a:pt x="25" y="111"/>
                  <a:pt x="34" y="102"/>
                  <a:pt x="43" y="94"/>
                </a:cubicBezTo>
                <a:cubicBezTo>
                  <a:pt x="59" y="60"/>
                  <a:pt x="59" y="60"/>
                  <a:pt x="59" y="60"/>
                </a:cubicBezTo>
                <a:lnTo>
                  <a:pt x="102" y="102"/>
                </a:lnTo>
                <a:close/>
                <a:moveTo>
                  <a:pt x="43" y="34"/>
                </a:moveTo>
                <a:lnTo>
                  <a:pt x="43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296">
            <a:extLst>
              <a:ext uri="{FF2B5EF4-FFF2-40B4-BE49-F238E27FC236}">
                <a16:creationId xmlns:a16="http://schemas.microsoft.com/office/drawing/2014/main" id="{DB01B587-AB4E-CC4C-8D15-29E2CD74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8542" y="3486557"/>
            <a:ext cx="210561" cy="151799"/>
          </a:xfrm>
          <a:custGeom>
            <a:avLst/>
            <a:gdLst>
              <a:gd name="T0" fmla="*/ 110 w 188"/>
              <a:gd name="T1" fmla="*/ 136 h 137"/>
              <a:gd name="T2" fmla="*/ 110 w 188"/>
              <a:gd name="T3" fmla="*/ 136 h 137"/>
              <a:gd name="T4" fmla="*/ 110 w 188"/>
              <a:gd name="T5" fmla="*/ 136 h 137"/>
              <a:gd name="T6" fmla="*/ 136 w 188"/>
              <a:gd name="T7" fmla="*/ 119 h 137"/>
              <a:gd name="T8" fmla="*/ 187 w 188"/>
              <a:gd name="T9" fmla="*/ 68 h 137"/>
              <a:gd name="T10" fmla="*/ 136 w 188"/>
              <a:gd name="T11" fmla="*/ 8 h 137"/>
              <a:gd name="T12" fmla="*/ 102 w 188"/>
              <a:gd name="T13" fmla="*/ 42 h 137"/>
              <a:gd name="T14" fmla="*/ 136 w 188"/>
              <a:gd name="T15" fmla="*/ 68 h 137"/>
              <a:gd name="T16" fmla="*/ 110 w 188"/>
              <a:gd name="T17" fmla="*/ 93 h 137"/>
              <a:gd name="T18" fmla="*/ 43 w 188"/>
              <a:gd name="T19" fmla="*/ 8 h 137"/>
              <a:gd name="T20" fmla="*/ 9 w 188"/>
              <a:gd name="T21" fmla="*/ 8 h 137"/>
              <a:gd name="T22" fmla="*/ 9 w 188"/>
              <a:gd name="T23" fmla="*/ 42 h 137"/>
              <a:gd name="T24" fmla="*/ 85 w 188"/>
              <a:gd name="T25" fmla="*/ 127 h 137"/>
              <a:gd name="T26" fmla="*/ 110 w 188"/>
              <a:gd name="T27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8" h="137">
                <a:moveTo>
                  <a:pt x="110" y="136"/>
                </a:moveTo>
                <a:lnTo>
                  <a:pt x="110" y="136"/>
                </a:lnTo>
                <a:lnTo>
                  <a:pt x="110" y="136"/>
                </a:lnTo>
                <a:cubicBezTo>
                  <a:pt x="119" y="136"/>
                  <a:pt x="136" y="127"/>
                  <a:pt x="136" y="119"/>
                </a:cubicBezTo>
                <a:cubicBezTo>
                  <a:pt x="187" y="68"/>
                  <a:pt x="187" y="68"/>
                  <a:pt x="187" y="68"/>
                </a:cubicBezTo>
                <a:cubicBezTo>
                  <a:pt x="136" y="8"/>
                  <a:pt x="136" y="8"/>
                  <a:pt x="136" y="8"/>
                </a:cubicBezTo>
                <a:cubicBezTo>
                  <a:pt x="102" y="42"/>
                  <a:pt x="102" y="42"/>
                  <a:pt x="102" y="42"/>
                </a:cubicBezTo>
                <a:cubicBezTo>
                  <a:pt x="136" y="68"/>
                  <a:pt x="136" y="68"/>
                  <a:pt x="136" y="68"/>
                </a:cubicBezTo>
                <a:cubicBezTo>
                  <a:pt x="110" y="93"/>
                  <a:pt x="110" y="93"/>
                  <a:pt x="110" y="93"/>
                </a:cubicBezTo>
                <a:cubicBezTo>
                  <a:pt x="43" y="8"/>
                  <a:pt x="43" y="8"/>
                  <a:pt x="43" y="8"/>
                </a:cubicBezTo>
                <a:cubicBezTo>
                  <a:pt x="34" y="0"/>
                  <a:pt x="17" y="0"/>
                  <a:pt x="9" y="8"/>
                </a:cubicBezTo>
                <a:cubicBezTo>
                  <a:pt x="0" y="17"/>
                  <a:pt x="0" y="34"/>
                  <a:pt x="9" y="42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93" y="127"/>
                  <a:pt x="102" y="136"/>
                  <a:pt x="110" y="1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297">
            <a:extLst>
              <a:ext uri="{FF2B5EF4-FFF2-40B4-BE49-F238E27FC236}">
                <a16:creationId xmlns:a16="http://schemas.microsoft.com/office/drawing/2014/main" id="{AE16373C-5055-FD40-B2B6-2D8889C94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8277" y="3702016"/>
            <a:ext cx="112628" cy="39174"/>
          </a:xfrm>
          <a:custGeom>
            <a:avLst/>
            <a:gdLst>
              <a:gd name="T0" fmla="*/ 0 w 103"/>
              <a:gd name="T1" fmla="*/ 17 h 35"/>
              <a:gd name="T2" fmla="*/ 0 w 103"/>
              <a:gd name="T3" fmla="*/ 17 h 35"/>
              <a:gd name="T4" fmla="*/ 0 w 103"/>
              <a:gd name="T5" fmla="*/ 17 h 35"/>
              <a:gd name="T6" fmla="*/ 17 w 103"/>
              <a:gd name="T7" fmla="*/ 0 h 35"/>
              <a:gd name="T8" fmla="*/ 85 w 103"/>
              <a:gd name="T9" fmla="*/ 0 h 35"/>
              <a:gd name="T10" fmla="*/ 102 w 103"/>
              <a:gd name="T11" fmla="*/ 17 h 35"/>
              <a:gd name="T12" fmla="*/ 85 w 103"/>
              <a:gd name="T13" fmla="*/ 34 h 35"/>
              <a:gd name="T14" fmla="*/ 17 w 103"/>
              <a:gd name="T15" fmla="*/ 34 h 35"/>
              <a:gd name="T16" fmla="*/ 0 w 103"/>
              <a:gd name="T17" fmla="*/ 1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" h="35">
                <a:moveTo>
                  <a:pt x="0" y="17"/>
                </a:moveTo>
                <a:lnTo>
                  <a:pt x="0" y="17"/>
                </a:lnTo>
                <a:lnTo>
                  <a:pt x="0" y="17"/>
                </a:lnTo>
                <a:cubicBezTo>
                  <a:pt x="0" y="9"/>
                  <a:pt x="8" y="0"/>
                  <a:pt x="17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93" y="0"/>
                  <a:pt x="102" y="9"/>
                  <a:pt x="102" y="17"/>
                </a:cubicBezTo>
                <a:cubicBezTo>
                  <a:pt x="102" y="26"/>
                  <a:pt x="93" y="34"/>
                  <a:pt x="85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6"/>
                  <a:pt x="0" y="1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298">
            <a:extLst>
              <a:ext uri="{FF2B5EF4-FFF2-40B4-BE49-F238E27FC236}">
                <a16:creationId xmlns:a16="http://schemas.microsoft.com/office/drawing/2014/main" id="{06BA3144-DDE7-BC44-A8EE-E460B82CA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135" y="3711809"/>
            <a:ext cx="29381" cy="264427"/>
          </a:xfrm>
          <a:custGeom>
            <a:avLst/>
            <a:gdLst>
              <a:gd name="T0" fmla="*/ 26 w 27"/>
              <a:gd name="T1" fmla="*/ 237 h 238"/>
              <a:gd name="T2" fmla="*/ 26 w 27"/>
              <a:gd name="T3" fmla="*/ 237 h 238"/>
              <a:gd name="T4" fmla="*/ 0 w 27"/>
              <a:gd name="T5" fmla="*/ 237 h 238"/>
              <a:gd name="T6" fmla="*/ 0 w 27"/>
              <a:gd name="T7" fmla="*/ 17 h 238"/>
              <a:gd name="T8" fmla="*/ 9 w 27"/>
              <a:gd name="T9" fmla="*/ 0 h 238"/>
              <a:gd name="T10" fmla="*/ 26 w 27"/>
              <a:gd name="T11" fmla="*/ 17 h 238"/>
              <a:gd name="T12" fmla="*/ 26 w 27"/>
              <a:gd name="T13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" h="238">
                <a:moveTo>
                  <a:pt x="26" y="237"/>
                </a:moveTo>
                <a:lnTo>
                  <a:pt x="26" y="237"/>
                </a:lnTo>
                <a:cubicBezTo>
                  <a:pt x="0" y="237"/>
                  <a:pt x="0" y="237"/>
                  <a:pt x="0" y="23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0" y="0"/>
                  <a:pt x="9" y="0"/>
                </a:cubicBezTo>
                <a:cubicBezTo>
                  <a:pt x="17" y="0"/>
                  <a:pt x="26" y="8"/>
                  <a:pt x="26" y="17"/>
                </a:cubicBezTo>
                <a:lnTo>
                  <a:pt x="26" y="23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28">
            <a:extLst>
              <a:ext uri="{FF2B5EF4-FFF2-40B4-BE49-F238E27FC236}">
                <a16:creationId xmlns:a16="http://schemas.microsoft.com/office/drawing/2014/main" id="{D8C4CEE4-97AD-1149-8FF0-4BF4BD343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295" y="7913261"/>
            <a:ext cx="528854" cy="509267"/>
          </a:xfrm>
          <a:custGeom>
            <a:avLst/>
            <a:gdLst>
              <a:gd name="T0" fmla="*/ 407 w 476"/>
              <a:gd name="T1" fmla="*/ 458 h 459"/>
              <a:gd name="T2" fmla="*/ 407 w 476"/>
              <a:gd name="T3" fmla="*/ 458 h 459"/>
              <a:gd name="T4" fmla="*/ 67 w 476"/>
              <a:gd name="T5" fmla="*/ 458 h 459"/>
              <a:gd name="T6" fmla="*/ 0 w 476"/>
              <a:gd name="T7" fmla="*/ 390 h 459"/>
              <a:gd name="T8" fmla="*/ 0 w 476"/>
              <a:gd name="T9" fmla="*/ 68 h 459"/>
              <a:gd name="T10" fmla="*/ 67 w 476"/>
              <a:gd name="T11" fmla="*/ 0 h 459"/>
              <a:gd name="T12" fmla="*/ 101 w 476"/>
              <a:gd name="T13" fmla="*/ 0 h 459"/>
              <a:gd name="T14" fmla="*/ 101 w 476"/>
              <a:gd name="T15" fmla="*/ 42 h 459"/>
              <a:gd name="T16" fmla="*/ 67 w 476"/>
              <a:gd name="T17" fmla="*/ 42 h 459"/>
              <a:gd name="T18" fmla="*/ 42 w 476"/>
              <a:gd name="T19" fmla="*/ 68 h 459"/>
              <a:gd name="T20" fmla="*/ 42 w 476"/>
              <a:gd name="T21" fmla="*/ 390 h 459"/>
              <a:gd name="T22" fmla="*/ 67 w 476"/>
              <a:gd name="T23" fmla="*/ 416 h 459"/>
              <a:gd name="T24" fmla="*/ 407 w 476"/>
              <a:gd name="T25" fmla="*/ 416 h 459"/>
              <a:gd name="T26" fmla="*/ 433 w 476"/>
              <a:gd name="T27" fmla="*/ 390 h 459"/>
              <a:gd name="T28" fmla="*/ 433 w 476"/>
              <a:gd name="T29" fmla="*/ 68 h 459"/>
              <a:gd name="T30" fmla="*/ 407 w 476"/>
              <a:gd name="T31" fmla="*/ 42 h 459"/>
              <a:gd name="T32" fmla="*/ 373 w 476"/>
              <a:gd name="T33" fmla="*/ 42 h 459"/>
              <a:gd name="T34" fmla="*/ 373 w 476"/>
              <a:gd name="T35" fmla="*/ 0 h 459"/>
              <a:gd name="T36" fmla="*/ 407 w 476"/>
              <a:gd name="T37" fmla="*/ 0 h 459"/>
              <a:gd name="T38" fmla="*/ 475 w 476"/>
              <a:gd name="T39" fmla="*/ 68 h 459"/>
              <a:gd name="T40" fmla="*/ 475 w 476"/>
              <a:gd name="T41" fmla="*/ 390 h 459"/>
              <a:gd name="T42" fmla="*/ 407 w 476"/>
              <a:gd name="T43" fmla="*/ 458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76" h="459">
                <a:moveTo>
                  <a:pt x="407" y="458"/>
                </a:moveTo>
                <a:lnTo>
                  <a:pt x="407" y="458"/>
                </a:lnTo>
                <a:cubicBezTo>
                  <a:pt x="67" y="458"/>
                  <a:pt x="67" y="458"/>
                  <a:pt x="67" y="458"/>
                </a:cubicBezTo>
                <a:cubicBezTo>
                  <a:pt x="25" y="458"/>
                  <a:pt x="0" y="424"/>
                  <a:pt x="0" y="390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33"/>
                  <a:pt x="25" y="0"/>
                  <a:pt x="67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67" y="42"/>
                  <a:pt x="67" y="42"/>
                  <a:pt x="67" y="42"/>
                </a:cubicBezTo>
                <a:cubicBezTo>
                  <a:pt x="51" y="42"/>
                  <a:pt x="42" y="51"/>
                  <a:pt x="42" y="68"/>
                </a:cubicBezTo>
                <a:cubicBezTo>
                  <a:pt x="42" y="390"/>
                  <a:pt x="42" y="390"/>
                  <a:pt x="42" y="390"/>
                </a:cubicBezTo>
                <a:cubicBezTo>
                  <a:pt x="42" y="407"/>
                  <a:pt x="51" y="416"/>
                  <a:pt x="67" y="416"/>
                </a:cubicBezTo>
                <a:cubicBezTo>
                  <a:pt x="407" y="416"/>
                  <a:pt x="407" y="416"/>
                  <a:pt x="407" y="416"/>
                </a:cubicBezTo>
                <a:cubicBezTo>
                  <a:pt x="424" y="416"/>
                  <a:pt x="433" y="407"/>
                  <a:pt x="433" y="390"/>
                </a:cubicBezTo>
                <a:cubicBezTo>
                  <a:pt x="433" y="68"/>
                  <a:pt x="433" y="68"/>
                  <a:pt x="433" y="68"/>
                </a:cubicBezTo>
                <a:cubicBezTo>
                  <a:pt x="433" y="51"/>
                  <a:pt x="424" y="42"/>
                  <a:pt x="407" y="42"/>
                </a:cubicBezTo>
                <a:cubicBezTo>
                  <a:pt x="373" y="42"/>
                  <a:pt x="373" y="42"/>
                  <a:pt x="373" y="42"/>
                </a:cubicBezTo>
                <a:cubicBezTo>
                  <a:pt x="373" y="0"/>
                  <a:pt x="373" y="0"/>
                  <a:pt x="373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450" y="0"/>
                  <a:pt x="475" y="33"/>
                  <a:pt x="475" y="68"/>
                </a:cubicBezTo>
                <a:cubicBezTo>
                  <a:pt x="475" y="390"/>
                  <a:pt x="475" y="390"/>
                  <a:pt x="475" y="390"/>
                </a:cubicBezTo>
                <a:cubicBezTo>
                  <a:pt x="475" y="424"/>
                  <a:pt x="450" y="458"/>
                  <a:pt x="407" y="45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29">
            <a:extLst>
              <a:ext uri="{FF2B5EF4-FFF2-40B4-BE49-F238E27FC236}">
                <a16:creationId xmlns:a16="http://schemas.microsoft.com/office/drawing/2014/main" id="{8B1F8FDB-E749-7F4F-AED7-C7F55604A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7097" y="7839807"/>
            <a:ext cx="225253" cy="48968"/>
          </a:xfrm>
          <a:custGeom>
            <a:avLst/>
            <a:gdLst>
              <a:gd name="T0" fmla="*/ 204 w 205"/>
              <a:gd name="T1" fmla="*/ 42 h 43"/>
              <a:gd name="T2" fmla="*/ 0 w 205"/>
              <a:gd name="T3" fmla="*/ 42 h 43"/>
              <a:gd name="T4" fmla="*/ 0 w 205"/>
              <a:gd name="T5" fmla="*/ 0 h 43"/>
              <a:gd name="T6" fmla="*/ 204 w 205"/>
              <a:gd name="T7" fmla="*/ 0 h 43"/>
              <a:gd name="T8" fmla="*/ 204 w 205"/>
              <a:gd name="T9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43">
                <a:moveTo>
                  <a:pt x="204" y="42"/>
                </a:moveTo>
                <a:lnTo>
                  <a:pt x="0" y="42"/>
                </a:lnTo>
                <a:lnTo>
                  <a:pt x="0" y="0"/>
                </a:lnTo>
                <a:lnTo>
                  <a:pt x="204" y="0"/>
                </a:lnTo>
                <a:lnTo>
                  <a:pt x="204" y="4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30">
            <a:extLst>
              <a:ext uri="{FF2B5EF4-FFF2-40B4-BE49-F238E27FC236}">
                <a16:creationId xmlns:a16="http://schemas.microsoft.com/office/drawing/2014/main" id="{50279077-4FF3-1C47-BF8F-271CFB2CC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9103" y="7839807"/>
            <a:ext cx="151802" cy="122421"/>
          </a:xfrm>
          <a:custGeom>
            <a:avLst/>
            <a:gdLst>
              <a:gd name="T0" fmla="*/ 25 w 137"/>
              <a:gd name="T1" fmla="*/ 101 h 111"/>
              <a:gd name="T2" fmla="*/ 25 w 137"/>
              <a:gd name="T3" fmla="*/ 101 h 111"/>
              <a:gd name="T4" fmla="*/ 0 w 137"/>
              <a:gd name="T5" fmla="*/ 76 h 111"/>
              <a:gd name="T6" fmla="*/ 59 w 137"/>
              <a:gd name="T7" fmla="*/ 8 h 111"/>
              <a:gd name="T8" fmla="*/ 85 w 137"/>
              <a:gd name="T9" fmla="*/ 0 h 111"/>
              <a:gd name="T10" fmla="*/ 102 w 137"/>
              <a:gd name="T11" fmla="*/ 17 h 111"/>
              <a:gd name="T12" fmla="*/ 127 w 137"/>
              <a:gd name="T13" fmla="*/ 76 h 111"/>
              <a:gd name="T14" fmla="*/ 119 w 137"/>
              <a:gd name="T15" fmla="*/ 110 h 111"/>
              <a:gd name="T16" fmla="*/ 93 w 137"/>
              <a:gd name="T17" fmla="*/ 101 h 111"/>
              <a:gd name="T18" fmla="*/ 76 w 137"/>
              <a:gd name="T19" fmla="*/ 59 h 111"/>
              <a:gd name="T20" fmla="*/ 25 w 137"/>
              <a:gd name="T21" fmla="*/ 101 h 111"/>
              <a:gd name="T22" fmla="*/ 93 w 137"/>
              <a:gd name="T23" fmla="*/ 42 h 111"/>
              <a:gd name="T24" fmla="*/ 93 w 137"/>
              <a:gd name="T25" fmla="*/ 42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" h="111">
                <a:moveTo>
                  <a:pt x="25" y="101"/>
                </a:moveTo>
                <a:lnTo>
                  <a:pt x="25" y="101"/>
                </a:lnTo>
                <a:cubicBezTo>
                  <a:pt x="0" y="76"/>
                  <a:pt x="0" y="76"/>
                  <a:pt x="0" y="76"/>
                </a:cubicBezTo>
                <a:cubicBezTo>
                  <a:pt x="59" y="8"/>
                  <a:pt x="59" y="8"/>
                  <a:pt x="59" y="8"/>
                </a:cubicBezTo>
                <a:cubicBezTo>
                  <a:pt x="68" y="8"/>
                  <a:pt x="76" y="0"/>
                  <a:pt x="85" y="0"/>
                </a:cubicBezTo>
                <a:cubicBezTo>
                  <a:pt x="93" y="8"/>
                  <a:pt x="93" y="8"/>
                  <a:pt x="102" y="17"/>
                </a:cubicBezTo>
                <a:cubicBezTo>
                  <a:pt x="127" y="76"/>
                  <a:pt x="127" y="76"/>
                  <a:pt x="127" y="76"/>
                </a:cubicBezTo>
                <a:cubicBezTo>
                  <a:pt x="136" y="93"/>
                  <a:pt x="127" y="101"/>
                  <a:pt x="119" y="110"/>
                </a:cubicBezTo>
                <a:cubicBezTo>
                  <a:pt x="110" y="110"/>
                  <a:pt x="93" y="110"/>
                  <a:pt x="93" y="101"/>
                </a:cubicBezTo>
                <a:cubicBezTo>
                  <a:pt x="76" y="59"/>
                  <a:pt x="76" y="59"/>
                  <a:pt x="76" y="59"/>
                </a:cubicBezTo>
                <a:lnTo>
                  <a:pt x="25" y="101"/>
                </a:lnTo>
                <a:close/>
                <a:moveTo>
                  <a:pt x="93" y="42"/>
                </a:moveTo>
                <a:lnTo>
                  <a:pt x="93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31">
            <a:extLst>
              <a:ext uri="{FF2B5EF4-FFF2-40B4-BE49-F238E27FC236}">
                <a16:creationId xmlns:a16="http://schemas.microsoft.com/office/drawing/2014/main" id="{3A4E8CA0-979E-3F4D-AFDD-B18052E67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548" y="7913261"/>
            <a:ext cx="220357" cy="142006"/>
          </a:xfrm>
          <a:custGeom>
            <a:avLst/>
            <a:gdLst>
              <a:gd name="T0" fmla="*/ 85 w 197"/>
              <a:gd name="T1" fmla="*/ 127 h 128"/>
              <a:gd name="T2" fmla="*/ 85 w 197"/>
              <a:gd name="T3" fmla="*/ 127 h 128"/>
              <a:gd name="T4" fmla="*/ 85 w 197"/>
              <a:gd name="T5" fmla="*/ 127 h 128"/>
              <a:gd name="T6" fmla="*/ 51 w 197"/>
              <a:gd name="T7" fmla="*/ 118 h 128"/>
              <a:gd name="T8" fmla="*/ 0 w 197"/>
              <a:gd name="T9" fmla="*/ 59 h 128"/>
              <a:gd name="T10" fmla="*/ 60 w 197"/>
              <a:gd name="T11" fmla="*/ 8 h 128"/>
              <a:gd name="T12" fmla="*/ 85 w 197"/>
              <a:gd name="T13" fmla="*/ 33 h 128"/>
              <a:gd name="T14" fmla="*/ 60 w 197"/>
              <a:gd name="T15" fmla="*/ 59 h 128"/>
              <a:gd name="T16" fmla="*/ 85 w 197"/>
              <a:gd name="T17" fmla="*/ 85 h 128"/>
              <a:gd name="T18" fmla="*/ 153 w 197"/>
              <a:gd name="T19" fmla="*/ 8 h 128"/>
              <a:gd name="T20" fmla="*/ 187 w 197"/>
              <a:gd name="T21" fmla="*/ 8 h 128"/>
              <a:gd name="T22" fmla="*/ 187 w 197"/>
              <a:gd name="T23" fmla="*/ 33 h 128"/>
              <a:gd name="T24" fmla="*/ 111 w 197"/>
              <a:gd name="T25" fmla="*/ 118 h 128"/>
              <a:gd name="T26" fmla="*/ 85 w 197"/>
              <a:gd name="T27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7" h="128">
                <a:moveTo>
                  <a:pt x="85" y="127"/>
                </a:moveTo>
                <a:lnTo>
                  <a:pt x="85" y="127"/>
                </a:lnTo>
                <a:lnTo>
                  <a:pt x="85" y="127"/>
                </a:lnTo>
                <a:cubicBezTo>
                  <a:pt x="68" y="127"/>
                  <a:pt x="60" y="127"/>
                  <a:pt x="51" y="118"/>
                </a:cubicBezTo>
                <a:cubicBezTo>
                  <a:pt x="0" y="59"/>
                  <a:pt x="0" y="59"/>
                  <a:pt x="0" y="59"/>
                </a:cubicBezTo>
                <a:cubicBezTo>
                  <a:pt x="60" y="8"/>
                  <a:pt x="60" y="8"/>
                  <a:pt x="60" y="8"/>
                </a:cubicBezTo>
                <a:cubicBezTo>
                  <a:pt x="85" y="33"/>
                  <a:pt x="85" y="33"/>
                  <a:pt x="85" y="33"/>
                </a:cubicBezTo>
                <a:cubicBezTo>
                  <a:pt x="60" y="59"/>
                  <a:pt x="60" y="59"/>
                  <a:pt x="60" y="59"/>
                </a:cubicBezTo>
                <a:cubicBezTo>
                  <a:pt x="85" y="85"/>
                  <a:pt x="85" y="85"/>
                  <a:pt x="85" y="85"/>
                </a:cubicBezTo>
                <a:cubicBezTo>
                  <a:pt x="153" y="8"/>
                  <a:pt x="153" y="8"/>
                  <a:pt x="153" y="8"/>
                </a:cubicBezTo>
                <a:cubicBezTo>
                  <a:pt x="162" y="0"/>
                  <a:pt x="179" y="0"/>
                  <a:pt x="187" y="8"/>
                </a:cubicBezTo>
                <a:cubicBezTo>
                  <a:pt x="196" y="17"/>
                  <a:pt x="196" y="25"/>
                  <a:pt x="187" y="33"/>
                </a:cubicBezTo>
                <a:cubicBezTo>
                  <a:pt x="111" y="118"/>
                  <a:pt x="111" y="118"/>
                  <a:pt x="111" y="118"/>
                </a:cubicBezTo>
                <a:cubicBezTo>
                  <a:pt x="102" y="127"/>
                  <a:pt x="94" y="127"/>
                  <a:pt x="85" y="1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32">
            <a:extLst>
              <a:ext uri="{FF2B5EF4-FFF2-40B4-BE49-F238E27FC236}">
                <a16:creationId xmlns:a16="http://schemas.microsoft.com/office/drawing/2014/main" id="{BFFB3A4C-D37A-B843-A269-78ED543CF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8542" y="7839807"/>
            <a:ext cx="151799" cy="122421"/>
          </a:xfrm>
          <a:custGeom>
            <a:avLst/>
            <a:gdLst>
              <a:gd name="T0" fmla="*/ 102 w 137"/>
              <a:gd name="T1" fmla="*/ 101 h 111"/>
              <a:gd name="T2" fmla="*/ 102 w 137"/>
              <a:gd name="T3" fmla="*/ 101 h 111"/>
              <a:gd name="T4" fmla="*/ 136 w 137"/>
              <a:gd name="T5" fmla="*/ 76 h 111"/>
              <a:gd name="T6" fmla="*/ 68 w 137"/>
              <a:gd name="T7" fmla="*/ 8 h 111"/>
              <a:gd name="T8" fmla="*/ 51 w 137"/>
              <a:gd name="T9" fmla="*/ 0 h 111"/>
              <a:gd name="T10" fmla="*/ 34 w 137"/>
              <a:gd name="T11" fmla="*/ 17 h 111"/>
              <a:gd name="T12" fmla="*/ 9 w 137"/>
              <a:gd name="T13" fmla="*/ 76 h 111"/>
              <a:gd name="T14" fmla="*/ 17 w 137"/>
              <a:gd name="T15" fmla="*/ 110 h 111"/>
              <a:gd name="T16" fmla="*/ 43 w 137"/>
              <a:gd name="T17" fmla="*/ 101 h 111"/>
              <a:gd name="T18" fmla="*/ 59 w 137"/>
              <a:gd name="T19" fmla="*/ 59 h 111"/>
              <a:gd name="T20" fmla="*/ 102 w 137"/>
              <a:gd name="T21" fmla="*/ 101 h 111"/>
              <a:gd name="T22" fmla="*/ 43 w 137"/>
              <a:gd name="T23" fmla="*/ 42 h 111"/>
              <a:gd name="T24" fmla="*/ 43 w 137"/>
              <a:gd name="T25" fmla="*/ 42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" h="111">
                <a:moveTo>
                  <a:pt x="102" y="101"/>
                </a:moveTo>
                <a:lnTo>
                  <a:pt x="102" y="101"/>
                </a:lnTo>
                <a:cubicBezTo>
                  <a:pt x="136" y="76"/>
                  <a:pt x="136" y="76"/>
                  <a:pt x="136" y="76"/>
                </a:cubicBezTo>
                <a:cubicBezTo>
                  <a:pt x="68" y="8"/>
                  <a:pt x="68" y="8"/>
                  <a:pt x="68" y="8"/>
                </a:cubicBezTo>
                <a:cubicBezTo>
                  <a:pt x="68" y="8"/>
                  <a:pt x="59" y="0"/>
                  <a:pt x="51" y="0"/>
                </a:cubicBezTo>
                <a:cubicBezTo>
                  <a:pt x="43" y="8"/>
                  <a:pt x="43" y="8"/>
                  <a:pt x="34" y="17"/>
                </a:cubicBezTo>
                <a:cubicBezTo>
                  <a:pt x="9" y="76"/>
                  <a:pt x="9" y="76"/>
                  <a:pt x="9" y="76"/>
                </a:cubicBezTo>
                <a:cubicBezTo>
                  <a:pt x="0" y="93"/>
                  <a:pt x="9" y="101"/>
                  <a:pt x="17" y="110"/>
                </a:cubicBezTo>
                <a:cubicBezTo>
                  <a:pt x="25" y="110"/>
                  <a:pt x="34" y="110"/>
                  <a:pt x="43" y="101"/>
                </a:cubicBezTo>
                <a:cubicBezTo>
                  <a:pt x="59" y="59"/>
                  <a:pt x="59" y="59"/>
                  <a:pt x="59" y="59"/>
                </a:cubicBezTo>
                <a:lnTo>
                  <a:pt x="102" y="101"/>
                </a:lnTo>
                <a:close/>
                <a:moveTo>
                  <a:pt x="43" y="42"/>
                </a:moveTo>
                <a:lnTo>
                  <a:pt x="43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33">
            <a:extLst>
              <a:ext uri="{FF2B5EF4-FFF2-40B4-BE49-F238E27FC236}">
                <a16:creationId xmlns:a16="http://schemas.microsoft.com/office/drawing/2014/main" id="{7B1E9170-5F56-2745-966F-3CADAB29B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8542" y="7913261"/>
            <a:ext cx="210561" cy="142006"/>
          </a:xfrm>
          <a:custGeom>
            <a:avLst/>
            <a:gdLst>
              <a:gd name="T0" fmla="*/ 110 w 188"/>
              <a:gd name="T1" fmla="*/ 127 h 128"/>
              <a:gd name="T2" fmla="*/ 110 w 188"/>
              <a:gd name="T3" fmla="*/ 127 h 128"/>
              <a:gd name="T4" fmla="*/ 110 w 188"/>
              <a:gd name="T5" fmla="*/ 127 h 128"/>
              <a:gd name="T6" fmla="*/ 136 w 188"/>
              <a:gd name="T7" fmla="*/ 118 h 128"/>
              <a:gd name="T8" fmla="*/ 187 w 188"/>
              <a:gd name="T9" fmla="*/ 59 h 128"/>
              <a:gd name="T10" fmla="*/ 136 w 188"/>
              <a:gd name="T11" fmla="*/ 8 h 128"/>
              <a:gd name="T12" fmla="*/ 102 w 188"/>
              <a:gd name="T13" fmla="*/ 33 h 128"/>
              <a:gd name="T14" fmla="*/ 136 w 188"/>
              <a:gd name="T15" fmla="*/ 59 h 128"/>
              <a:gd name="T16" fmla="*/ 110 w 188"/>
              <a:gd name="T17" fmla="*/ 85 h 128"/>
              <a:gd name="T18" fmla="*/ 43 w 188"/>
              <a:gd name="T19" fmla="*/ 8 h 128"/>
              <a:gd name="T20" fmla="*/ 9 w 188"/>
              <a:gd name="T21" fmla="*/ 8 h 128"/>
              <a:gd name="T22" fmla="*/ 9 w 188"/>
              <a:gd name="T23" fmla="*/ 33 h 128"/>
              <a:gd name="T24" fmla="*/ 85 w 188"/>
              <a:gd name="T25" fmla="*/ 118 h 128"/>
              <a:gd name="T26" fmla="*/ 110 w 188"/>
              <a:gd name="T27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8" h="128">
                <a:moveTo>
                  <a:pt x="110" y="127"/>
                </a:moveTo>
                <a:lnTo>
                  <a:pt x="110" y="127"/>
                </a:lnTo>
                <a:lnTo>
                  <a:pt x="110" y="127"/>
                </a:lnTo>
                <a:cubicBezTo>
                  <a:pt x="119" y="127"/>
                  <a:pt x="136" y="127"/>
                  <a:pt x="136" y="118"/>
                </a:cubicBezTo>
                <a:cubicBezTo>
                  <a:pt x="187" y="59"/>
                  <a:pt x="187" y="59"/>
                  <a:pt x="187" y="59"/>
                </a:cubicBezTo>
                <a:cubicBezTo>
                  <a:pt x="136" y="8"/>
                  <a:pt x="136" y="8"/>
                  <a:pt x="136" y="8"/>
                </a:cubicBezTo>
                <a:cubicBezTo>
                  <a:pt x="102" y="33"/>
                  <a:pt x="102" y="33"/>
                  <a:pt x="102" y="33"/>
                </a:cubicBezTo>
                <a:cubicBezTo>
                  <a:pt x="136" y="59"/>
                  <a:pt x="136" y="59"/>
                  <a:pt x="136" y="59"/>
                </a:cubicBezTo>
                <a:cubicBezTo>
                  <a:pt x="110" y="85"/>
                  <a:pt x="110" y="85"/>
                  <a:pt x="110" y="85"/>
                </a:cubicBezTo>
                <a:cubicBezTo>
                  <a:pt x="43" y="8"/>
                  <a:pt x="43" y="8"/>
                  <a:pt x="43" y="8"/>
                </a:cubicBezTo>
                <a:cubicBezTo>
                  <a:pt x="34" y="0"/>
                  <a:pt x="17" y="0"/>
                  <a:pt x="9" y="8"/>
                </a:cubicBezTo>
                <a:cubicBezTo>
                  <a:pt x="0" y="17"/>
                  <a:pt x="0" y="25"/>
                  <a:pt x="9" y="33"/>
                </a:cubicBezTo>
                <a:cubicBezTo>
                  <a:pt x="85" y="118"/>
                  <a:pt x="85" y="118"/>
                  <a:pt x="85" y="118"/>
                </a:cubicBezTo>
                <a:cubicBezTo>
                  <a:pt x="93" y="127"/>
                  <a:pt x="102" y="127"/>
                  <a:pt x="110" y="1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34">
            <a:extLst>
              <a:ext uri="{FF2B5EF4-FFF2-40B4-BE49-F238E27FC236}">
                <a16:creationId xmlns:a16="http://schemas.microsoft.com/office/drawing/2014/main" id="{4A0C6567-03E7-054B-A944-7572F8B13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8277" y="8123822"/>
            <a:ext cx="112628" cy="39174"/>
          </a:xfrm>
          <a:custGeom>
            <a:avLst/>
            <a:gdLst>
              <a:gd name="T0" fmla="*/ 0 w 103"/>
              <a:gd name="T1" fmla="*/ 17 h 35"/>
              <a:gd name="T2" fmla="*/ 0 w 103"/>
              <a:gd name="T3" fmla="*/ 17 h 35"/>
              <a:gd name="T4" fmla="*/ 0 w 103"/>
              <a:gd name="T5" fmla="*/ 17 h 35"/>
              <a:gd name="T6" fmla="*/ 17 w 103"/>
              <a:gd name="T7" fmla="*/ 0 h 35"/>
              <a:gd name="T8" fmla="*/ 85 w 103"/>
              <a:gd name="T9" fmla="*/ 0 h 35"/>
              <a:gd name="T10" fmla="*/ 102 w 103"/>
              <a:gd name="T11" fmla="*/ 17 h 35"/>
              <a:gd name="T12" fmla="*/ 85 w 103"/>
              <a:gd name="T13" fmla="*/ 34 h 35"/>
              <a:gd name="T14" fmla="*/ 17 w 103"/>
              <a:gd name="T15" fmla="*/ 34 h 35"/>
              <a:gd name="T16" fmla="*/ 0 w 103"/>
              <a:gd name="T17" fmla="*/ 1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" h="35">
                <a:moveTo>
                  <a:pt x="0" y="17"/>
                </a:moveTo>
                <a:lnTo>
                  <a:pt x="0" y="17"/>
                </a:lnTo>
                <a:lnTo>
                  <a:pt x="0" y="17"/>
                </a:lnTo>
                <a:cubicBezTo>
                  <a:pt x="0" y="9"/>
                  <a:pt x="8" y="0"/>
                  <a:pt x="17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93" y="0"/>
                  <a:pt x="102" y="9"/>
                  <a:pt x="102" y="17"/>
                </a:cubicBezTo>
                <a:cubicBezTo>
                  <a:pt x="102" y="26"/>
                  <a:pt x="93" y="34"/>
                  <a:pt x="85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6"/>
                  <a:pt x="0" y="1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35">
            <a:extLst>
              <a:ext uri="{FF2B5EF4-FFF2-40B4-BE49-F238E27FC236}">
                <a16:creationId xmlns:a16="http://schemas.microsoft.com/office/drawing/2014/main" id="{D51A004F-1747-C442-96B2-CBFA4396C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135" y="8133615"/>
            <a:ext cx="29381" cy="274221"/>
          </a:xfrm>
          <a:custGeom>
            <a:avLst/>
            <a:gdLst>
              <a:gd name="T0" fmla="*/ 26 w 27"/>
              <a:gd name="T1" fmla="*/ 246 h 247"/>
              <a:gd name="T2" fmla="*/ 26 w 27"/>
              <a:gd name="T3" fmla="*/ 246 h 247"/>
              <a:gd name="T4" fmla="*/ 0 w 27"/>
              <a:gd name="T5" fmla="*/ 246 h 247"/>
              <a:gd name="T6" fmla="*/ 0 w 27"/>
              <a:gd name="T7" fmla="*/ 17 h 247"/>
              <a:gd name="T8" fmla="*/ 9 w 27"/>
              <a:gd name="T9" fmla="*/ 0 h 247"/>
              <a:gd name="T10" fmla="*/ 26 w 27"/>
              <a:gd name="T11" fmla="*/ 17 h 247"/>
              <a:gd name="T12" fmla="*/ 26 w 27"/>
              <a:gd name="T13" fmla="*/ 246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" h="247">
                <a:moveTo>
                  <a:pt x="26" y="246"/>
                </a:moveTo>
                <a:lnTo>
                  <a:pt x="26" y="246"/>
                </a:lnTo>
                <a:cubicBezTo>
                  <a:pt x="0" y="246"/>
                  <a:pt x="0" y="246"/>
                  <a:pt x="0" y="24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0" y="0"/>
                  <a:pt x="9" y="0"/>
                </a:cubicBezTo>
                <a:cubicBezTo>
                  <a:pt x="17" y="0"/>
                  <a:pt x="26" y="8"/>
                  <a:pt x="26" y="17"/>
                </a:cubicBezTo>
                <a:lnTo>
                  <a:pt x="26" y="2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35" name="Group 71">
            <a:extLst>
              <a:ext uri="{FF2B5EF4-FFF2-40B4-BE49-F238E27FC236}">
                <a16:creationId xmlns:a16="http://schemas.microsoft.com/office/drawing/2014/main" id="{C5DABBD8-3AE6-954C-B3F4-33D52253FEE3}"/>
              </a:ext>
            </a:extLst>
          </p:cNvPr>
          <p:cNvGrpSpPr/>
          <p:nvPr/>
        </p:nvGrpSpPr>
        <p:grpSpPr>
          <a:xfrm>
            <a:off x="14874008" y="5107395"/>
            <a:ext cx="8909115" cy="2500601"/>
            <a:chOff x="2232442" y="3643574"/>
            <a:chExt cx="8954788" cy="2500601"/>
          </a:xfrm>
        </p:grpSpPr>
        <p:sp>
          <p:nvSpPr>
            <p:cNvPr id="436" name="CuadroTexto 598">
              <a:extLst>
                <a:ext uri="{FF2B5EF4-FFF2-40B4-BE49-F238E27FC236}">
                  <a16:creationId xmlns:a16="http://schemas.microsoft.com/office/drawing/2014/main" id="{53061BB2-A079-8E4D-BBE8-E0F3358C5821}"/>
                </a:ext>
              </a:extLst>
            </p:cNvPr>
            <p:cNvSpPr txBox="1"/>
            <p:nvPr/>
          </p:nvSpPr>
          <p:spPr>
            <a:xfrm>
              <a:off x="2232442" y="3643574"/>
              <a:ext cx="679161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Venn Diagram</a:t>
              </a:r>
            </a:p>
          </p:txBody>
        </p:sp>
        <p:sp>
          <p:nvSpPr>
            <p:cNvPr id="437" name="CuadroTexto 599">
              <a:extLst>
                <a:ext uri="{FF2B5EF4-FFF2-40B4-BE49-F238E27FC236}">
                  <a16:creationId xmlns:a16="http://schemas.microsoft.com/office/drawing/2014/main" id="{C70BA168-C87B-D840-9A65-E4E76A752AEB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sp>
        <p:nvSpPr>
          <p:cNvPr id="438" name="CuadroTexto 598">
            <a:extLst>
              <a:ext uri="{FF2B5EF4-FFF2-40B4-BE49-F238E27FC236}">
                <a16:creationId xmlns:a16="http://schemas.microsoft.com/office/drawing/2014/main" id="{536D7102-DB4C-3745-B211-AE3829D0C481}"/>
              </a:ext>
            </a:extLst>
          </p:cNvPr>
          <p:cNvSpPr txBox="1"/>
          <p:nvPr/>
        </p:nvSpPr>
        <p:spPr>
          <a:xfrm>
            <a:off x="9194038" y="2424444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439" name="CuadroTexto 598">
            <a:extLst>
              <a:ext uri="{FF2B5EF4-FFF2-40B4-BE49-F238E27FC236}">
                <a16:creationId xmlns:a16="http://schemas.microsoft.com/office/drawing/2014/main" id="{D0B4AE7B-C8DF-454F-A5ED-F938C3E6377E}"/>
              </a:ext>
            </a:extLst>
          </p:cNvPr>
          <p:cNvSpPr txBox="1"/>
          <p:nvPr/>
        </p:nvSpPr>
        <p:spPr>
          <a:xfrm>
            <a:off x="10886701" y="5899260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440" name="CuadroTexto 598">
            <a:extLst>
              <a:ext uri="{FF2B5EF4-FFF2-40B4-BE49-F238E27FC236}">
                <a16:creationId xmlns:a16="http://schemas.microsoft.com/office/drawing/2014/main" id="{8CC4B9FD-5E78-F04D-B924-9748562C163F}"/>
              </a:ext>
            </a:extLst>
          </p:cNvPr>
          <p:cNvSpPr txBox="1"/>
          <p:nvPr/>
        </p:nvSpPr>
        <p:spPr>
          <a:xfrm>
            <a:off x="9194038" y="9666807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441" name="CuadroTexto 598">
            <a:extLst>
              <a:ext uri="{FF2B5EF4-FFF2-40B4-BE49-F238E27FC236}">
                <a16:creationId xmlns:a16="http://schemas.microsoft.com/office/drawing/2014/main" id="{23C3FE2C-0606-8742-B9EE-0C8C5398846D}"/>
              </a:ext>
            </a:extLst>
          </p:cNvPr>
          <p:cNvSpPr txBox="1"/>
          <p:nvPr/>
        </p:nvSpPr>
        <p:spPr>
          <a:xfrm>
            <a:off x="4701254" y="9674801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442" name="CuadroTexto 598">
            <a:extLst>
              <a:ext uri="{FF2B5EF4-FFF2-40B4-BE49-F238E27FC236}">
                <a16:creationId xmlns:a16="http://schemas.microsoft.com/office/drawing/2014/main" id="{17737347-6CE2-8B40-AA68-620CC8031DA6}"/>
              </a:ext>
            </a:extLst>
          </p:cNvPr>
          <p:cNvSpPr txBox="1"/>
          <p:nvPr/>
        </p:nvSpPr>
        <p:spPr>
          <a:xfrm>
            <a:off x="3334599" y="5906832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5</a:t>
            </a:r>
          </a:p>
        </p:txBody>
      </p:sp>
      <p:sp>
        <p:nvSpPr>
          <p:cNvPr id="443" name="CuadroTexto 598">
            <a:extLst>
              <a:ext uri="{FF2B5EF4-FFF2-40B4-BE49-F238E27FC236}">
                <a16:creationId xmlns:a16="http://schemas.microsoft.com/office/drawing/2014/main" id="{E65B5654-D259-A848-9FEA-212B88888D2B}"/>
              </a:ext>
            </a:extLst>
          </p:cNvPr>
          <p:cNvSpPr txBox="1"/>
          <p:nvPr/>
        </p:nvSpPr>
        <p:spPr>
          <a:xfrm>
            <a:off x="4710600" y="2418517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6</a:t>
            </a:r>
          </a:p>
        </p:txBody>
      </p:sp>
      <p:grpSp>
        <p:nvGrpSpPr>
          <p:cNvPr id="444" name="Grupo 443">
            <a:extLst>
              <a:ext uri="{FF2B5EF4-FFF2-40B4-BE49-F238E27FC236}">
                <a16:creationId xmlns:a16="http://schemas.microsoft.com/office/drawing/2014/main" id="{B047DCAF-83E9-474C-902E-8A9D50C9748E}"/>
              </a:ext>
            </a:extLst>
          </p:cNvPr>
          <p:cNvGrpSpPr/>
          <p:nvPr/>
        </p:nvGrpSpPr>
        <p:grpSpPr>
          <a:xfrm>
            <a:off x="10197686" y="8502940"/>
            <a:ext cx="2777665" cy="1059970"/>
            <a:chOff x="4263265" y="1910065"/>
            <a:chExt cx="4236804" cy="1059970"/>
          </a:xfrm>
        </p:grpSpPr>
        <p:sp>
          <p:nvSpPr>
            <p:cNvPr id="445" name="CuadroTexto 395">
              <a:extLst>
                <a:ext uri="{FF2B5EF4-FFF2-40B4-BE49-F238E27FC236}">
                  <a16:creationId xmlns:a16="http://schemas.microsoft.com/office/drawing/2014/main" id="{8333F103-7233-0E40-9098-4A6E778B6E09}"/>
                </a:ext>
              </a:extLst>
            </p:cNvPr>
            <p:cNvSpPr txBox="1"/>
            <p:nvPr/>
          </p:nvSpPr>
          <p:spPr>
            <a:xfrm flipH="1">
              <a:off x="5179663" y="191006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46" name="Rectangle 40">
              <a:extLst>
                <a:ext uri="{FF2B5EF4-FFF2-40B4-BE49-F238E27FC236}">
                  <a16:creationId xmlns:a16="http://schemas.microsoft.com/office/drawing/2014/main" id="{AA6CAB86-24A6-FF40-8465-D8709ABEED3A}"/>
                </a:ext>
              </a:extLst>
            </p:cNvPr>
            <p:cNvSpPr/>
            <p:nvPr/>
          </p:nvSpPr>
          <p:spPr>
            <a:xfrm>
              <a:off x="4263265" y="2323704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47" name="Grupo 446">
            <a:extLst>
              <a:ext uri="{FF2B5EF4-FFF2-40B4-BE49-F238E27FC236}">
                <a16:creationId xmlns:a16="http://schemas.microsoft.com/office/drawing/2014/main" id="{1C60C0DD-F87F-F440-8D07-AD1DC4AB5910}"/>
              </a:ext>
            </a:extLst>
          </p:cNvPr>
          <p:cNvGrpSpPr/>
          <p:nvPr/>
        </p:nvGrpSpPr>
        <p:grpSpPr>
          <a:xfrm>
            <a:off x="10197686" y="3986117"/>
            <a:ext cx="2777665" cy="1059970"/>
            <a:chOff x="4263265" y="1910065"/>
            <a:chExt cx="4236804" cy="1059970"/>
          </a:xfrm>
        </p:grpSpPr>
        <p:sp>
          <p:nvSpPr>
            <p:cNvPr id="448" name="CuadroTexto 395">
              <a:extLst>
                <a:ext uri="{FF2B5EF4-FFF2-40B4-BE49-F238E27FC236}">
                  <a16:creationId xmlns:a16="http://schemas.microsoft.com/office/drawing/2014/main" id="{07B705BD-9A8C-E449-9A6C-395F0988325E}"/>
                </a:ext>
              </a:extLst>
            </p:cNvPr>
            <p:cNvSpPr txBox="1"/>
            <p:nvPr/>
          </p:nvSpPr>
          <p:spPr>
            <a:xfrm flipH="1">
              <a:off x="5179663" y="191006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49" name="Rectangle 40">
              <a:extLst>
                <a:ext uri="{FF2B5EF4-FFF2-40B4-BE49-F238E27FC236}">
                  <a16:creationId xmlns:a16="http://schemas.microsoft.com/office/drawing/2014/main" id="{BEA03791-DE8C-A04F-8C10-F55C13BC1317}"/>
                </a:ext>
              </a:extLst>
            </p:cNvPr>
            <p:cNvSpPr/>
            <p:nvPr/>
          </p:nvSpPr>
          <p:spPr>
            <a:xfrm>
              <a:off x="4263265" y="2323704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0" name="Grupo 449">
            <a:extLst>
              <a:ext uri="{FF2B5EF4-FFF2-40B4-BE49-F238E27FC236}">
                <a16:creationId xmlns:a16="http://schemas.microsoft.com/office/drawing/2014/main" id="{BAFBDB69-E559-0C47-822B-43C1528C8512}"/>
              </a:ext>
            </a:extLst>
          </p:cNvPr>
          <p:cNvGrpSpPr/>
          <p:nvPr/>
        </p:nvGrpSpPr>
        <p:grpSpPr>
          <a:xfrm>
            <a:off x="5994396" y="2042000"/>
            <a:ext cx="2777665" cy="1059970"/>
            <a:chOff x="4263265" y="1910065"/>
            <a:chExt cx="4236804" cy="1059970"/>
          </a:xfrm>
        </p:grpSpPr>
        <p:sp>
          <p:nvSpPr>
            <p:cNvPr id="451" name="CuadroTexto 395">
              <a:extLst>
                <a:ext uri="{FF2B5EF4-FFF2-40B4-BE49-F238E27FC236}">
                  <a16:creationId xmlns:a16="http://schemas.microsoft.com/office/drawing/2014/main" id="{67470FE9-A5AB-2146-B1FC-CB756680D18D}"/>
                </a:ext>
              </a:extLst>
            </p:cNvPr>
            <p:cNvSpPr txBox="1"/>
            <p:nvPr/>
          </p:nvSpPr>
          <p:spPr>
            <a:xfrm flipH="1">
              <a:off x="5179663" y="191006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52" name="Rectangle 40">
              <a:extLst>
                <a:ext uri="{FF2B5EF4-FFF2-40B4-BE49-F238E27FC236}">
                  <a16:creationId xmlns:a16="http://schemas.microsoft.com/office/drawing/2014/main" id="{CD18371A-0220-4449-837A-0505E44369EF}"/>
                </a:ext>
              </a:extLst>
            </p:cNvPr>
            <p:cNvSpPr/>
            <p:nvPr/>
          </p:nvSpPr>
          <p:spPr>
            <a:xfrm>
              <a:off x="4263265" y="2323704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3" name="Grupo 452">
            <a:extLst>
              <a:ext uri="{FF2B5EF4-FFF2-40B4-BE49-F238E27FC236}">
                <a16:creationId xmlns:a16="http://schemas.microsoft.com/office/drawing/2014/main" id="{BE46434A-B47F-DB49-9D20-80DDF6976402}"/>
              </a:ext>
            </a:extLst>
          </p:cNvPr>
          <p:cNvGrpSpPr/>
          <p:nvPr/>
        </p:nvGrpSpPr>
        <p:grpSpPr>
          <a:xfrm>
            <a:off x="1890270" y="4073678"/>
            <a:ext cx="2777665" cy="1059970"/>
            <a:chOff x="4263265" y="1910065"/>
            <a:chExt cx="4236804" cy="1059970"/>
          </a:xfrm>
        </p:grpSpPr>
        <p:sp>
          <p:nvSpPr>
            <p:cNvPr id="454" name="CuadroTexto 395">
              <a:extLst>
                <a:ext uri="{FF2B5EF4-FFF2-40B4-BE49-F238E27FC236}">
                  <a16:creationId xmlns:a16="http://schemas.microsoft.com/office/drawing/2014/main" id="{0AD312D9-48FB-714D-8E65-E28567EFCE68}"/>
                </a:ext>
              </a:extLst>
            </p:cNvPr>
            <p:cNvSpPr txBox="1"/>
            <p:nvPr/>
          </p:nvSpPr>
          <p:spPr>
            <a:xfrm flipH="1">
              <a:off x="5179663" y="191006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55" name="Rectangle 40">
              <a:extLst>
                <a:ext uri="{FF2B5EF4-FFF2-40B4-BE49-F238E27FC236}">
                  <a16:creationId xmlns:a16="http://schemas.microsoft.com/office/drawing/2014/main" id="{90FD7AA5-AB02-4B4F-AD4B-FD8A5ADD6721}"/>
                </a:ext>
              </a:extLst>
            </p:cNvPr>
            <p:cNvSpPr/>
            <p:nvPr/>
          </p:nvSpPr>
          <p:spPr>
            <a:xfrm>
              <a:off x="4263265" y="2323704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6" name="Grupo 455">
            <a:extLst>
              <a:ext uri="{FF2B5EF4-FFF2-40B4-BE49-F238E27FC236}">
                <a16:creationId xmlns:a16="http://schemas.microsoft.com/office/drawing/2014/main" id="{E127692F-8121-684A-A58F-A5CCA4087B70}"/>
              </a:ext>
            </a:extLst>
          </p:cNvPr>
          <p:cNvGrpSpPr/>
          <p:nvPr/>
        </p:nvGrpSpPr>
        <p:grpSpPr>
          <a:xfrm>
            <a:off x="1870683" y="8486184"/>
            <a:ext cx="2777665" cy="1059970"/>
            <a:chOff x="4263265" y="1910065"/>
            <a:chExt cx="4236804" cy="1059970"/>
          </a:xfrm>
        </p:grpSpPr>
        <p:sp>
          <p:nvSpPr>
            <p:cNvPr id="457" name="CuadroTexto 395">
              <a:extLst>
                <a:ext uri="{FF2B5EF4-FFF2-40B4-BE49-F238E27FC236}">
                  <a16:creationId xmlns:a16="http://schemas.microsoft.com/office/drawing/2014/main" id="{B33898DF-993D-C14C-829C-78B195194091}"/>
                </a:ext>
              </a:extLst>
            </p:cNvPr>
            <p:cNvSpPr txBox="1"/>
            <p:nvPr/>
          </p:nvSpPr>
          <p:spPr>
            <a:xfrm flipH="1">
              <a:off x="5179663" y="191006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58" name="Rectangle 40">
              <a:extLst>
                <a:ext uri="{FF2B5EF4-FFF2-40B4-BE49-F238E27FC236}">
                  <a16:creationId xmlns:a16="http://schemas.microsoft.com/office/drawing/2014/main" id="{CE631879-7CDD-1048-A5DE-2648BB4A73F6}"/>
                </a:ext>
              </a:extLst>
            </p:cNvPr>
            <p:cNvSpPr/>
            <p:nvPr/>
          </p:nvSpPr>
          <p:spPr>
            <a:xfrm>
              <a:off x="4263265" y="2323704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9" name="Grupo 458">
            <a:extLst>
              <a:ext uri="{FF2B5EF4-FFF2-40B4-BE49-F238E27FC236}">
                <a16:creationId xmlns:a16="http://schemas.microsoft.com/office/drawing/2014/main" id="{0496AA43-209C-8D47-B995-968FCAF64676}"/>
              </a:ext>
            </a:extLst>
          </p:cNvPr>
          <p:cNvGrpSpPr/>
          <p:nvPr/>
        </p:nvGrpSpPr>
        <p:grpSpPr>
          <a:xfrm>
            <a:off x="6014212" y="10948145"/>
            <a:ext cx="2777665" cy="1059970"/>
            <a:chOff x="4263265" y="1910065"/>
            <a:chExt cx="4236804" cy="1059970"/>
          </a:xfrm>
        </p:grpSpPr>
        <p:sp>
          <p:nvSpPr>
            <p:cNvPr id="460" name="CuadroTexto 395">
              <a:extLst>
                <a:ext uri="{FF2B5EF4-FFF2-40B4-BE49-F238E27FC236}">
                  <a16:creationId xmlns:a16="http://schemas.microsoft.com/office/drawing/2014/main" id="{DC469D56-F39F-E34B-BCB5-C0A3EAC05AF1}"/>
                </a:ext>
              </a:extLst>
            </p:cNvPr>
            <p:cNvSpPr txBox="1"/>
            <p:nvPr/>
          </p:nvSpPr>
          <p:spPr>
            <a:xfrm flipH="1">
              <a:off x="5179663" y="191006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61" name="Rectangle 40">
              <a:extLst>
                <a:ext uri="{FF2B5EF4-FFF2-40B4-BE49-F238E27FC236}">
                  <a16:creationId xmlns:a16="http://schemas.microsoft.com/office/drawing/2014/main" id="{1F9CF7DB-A85F-B149-BD88-73AC2E1C55C8}"/>
                </a:ext>
              </a:extLst>
            </p:cNvPr>
            <p:cNvSpPr/>
            <p:nvPr/>
          </p:nvSpPr>
          <p:spPr>
            <a:xfrm>
              <a:off x="4263265" y="2323704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08083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Venn Diagram 1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FBD662"/>
      </a:accent1>
      <a:accent2>
        <a:srgbClr val="68E7A3"/>
      </a:accent2>
      <a:accent3>
        <a:srgbClr val="2645AE"/>
      </a:accent3>
      <a:accent4>
        <a:srgbClr val="E43A4A"/>
      </a:accent4>
      <a:accent5>
        <a:srgbClr val="6599CF"/>
      </a:accent5>
      <a:accent6>
        <a:srgbClr val="E1E2E1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92434</TotalTime>
  <Words>506</Words>
  <Application>Microsoft Macintosh PowerPoint</Application>
  <PresentationFormat>Personalizado</PresentationFormat>
  <Paragraphs>147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16627</cp:revision>
  <dcterms:created xsi:type="dcterms:W3CDTF">2014-11-12T21:47:38Z</dcterms:created>
  <dcterms:modified xsi:type="dcterms:W3CDTF">2019-10-15T20:41:11Z</dcterms:modified>
  <cp:category/>
</cp:coreProperties>
</file>