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49" d="100"/>
          <a:sy n="49" d="100"/>
        </p:scale>
        <p:origin x="1032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9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6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9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7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9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6600BCF8-921A-E54A-8142-6C3B6561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66" y="9931335"/>
            <a:ext cx="7556579" cy="2490692"/>
          </a:xfrm>
          <a:custGeom>
            <a:avLst/>
            <a:gdLst>
              <a:gd name="T0" fmla="*/ 3985 w 7491"/>
              <a:gd name="T1" fmla="*/ 0 h 2468"/>
              <a:gd name="T2" fmla="*/ 3985 w 7491"/>
              <a:gd name="T3" fmla="*/ 0 h 2468"/>
              <a:gd name="T4" fmla="*/ 0 w 7491"/>
              <a:gd name="T5" fmla="*/ 1229 h 2468"/>
              <a:gd name="T6" fmla="*/ 3985 w 7491"/>
              <a:gd name="T7" fmla="*/ 2467 h 2468"/>
              <a:gd name="T8" fmla="*/ 7490 w 7491"/>
              <a:gd name="T9" fmla="*/ 1816 h 2468"/>
              <a:gd name="T10" fmla="*/ 7400 w 7491"/>
              <a:gd name="T11" fmla="*/ 1753 h 2468"/>
              <a:gd name="T12" fmla="*/ 4509 w 7491"/>
              <a:gd name="T13" fmla="*/ 9 h 2468"/>
              <a:gd name="T14" fmla="*/ 3985 w 7491"/>
              <a:gd name="T15" fmla="*/ 0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91" h="2468">
                <a:moveTo>
                  <a:pt x="3985" y="0"/>
                </a:moveTo>
                <a:lnTo>
                  <a:pt x="3985" y="0"/>
                </a:lnTo>
                <a:cubicBezTo>
                  <a:pt x="1789" y="0"/>
                  <a:pt x="0" y="551"/>
                  <a:pt x="0" y="1229"/>
                </a:cubicBezTo>
                <a:cubicBezTo>
                  <a:pt x="0" y="1915"/>
                  <a:pt x="1789" y="2467"/>
                  <a:pt x="3985" y="2467"/>
                </a:cubicBezTo>
                <a:cubicBezTo>
                  <a:pt x="5503" y="2467"/>
                  <a:pt x="6822" y="2204"/>
                  <a:pt x="7490" y="1816"/>
                </a:cubicBezTo>
                <a:cubicBezTo>
                  <a:pt x="7463" y="1798"/>
                  <a:pt x="7427" y="1771"/>
                  <a:pt x="7400" y="1753"/>
                </a:cubicBezTo>
                <a:cubicBezTo>
                  <a:pt x="6740" y="1708"/>
                  <a:pt x="5620" y="1048"/>
                  <a:pt x="4509" y="9"/>
                </a:cubicBezTo>
                <a:cubicBezTo>
                  <a:pt x="4337" y="0"/>
                  <a:pt x="4156" y="0"/>
                  <a:pt x="398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DF14BB40-85CA-964F-9301-B54958D8C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444" y="9975812"/>
            <a:ext cx="7636639" cy="2499587"/>
          </a:xfrm>
          <a:custGeom>
            <a:avLst/>
            <a:gdLst>
              <a:gd name="T0" fmla="*/ 3587 w 7573"/>
              <a:gd name="T1" fmla="*/ 0 h 2477"/>
              <a:gd name="T2" fmla="*/ 3587 w 7573"/>
              <a:gd name="T3" fmla="*/ 0 h 2477"/>
              <a:gd name="T4" fmla="*/ 3054 w 7573"/>
              <a:gd name="T5" fmla="*/ 9 h 2477"/>
              <a:gd name="T6" fmla="*/ 199 w 7573"/>
              <a:gd name="T7" fmla="*/ 1717 h 2477"/>
              <a:gd name="T8" fmla="*/ 82 w 7573"/>
              <a:gd name="T9" fmla="*/ 1735 h 2477"/>
              <a:gd name="T10" fmla="*/ 73 w 7573"/>
              <a:gd name="T11" fmla="*/ 1735 h 2477"/>
              <a:gd name="T12" fmla="*/ 0 w 7573"/>
              <a:gd name="T13" fmla="*/ 1771 h 2477"/>
              <a:gd name="T14" fmla="*/ 3587 w 7573"/>
              <a:gd name="T15" fmla="*/ 2476 h 2477"/>
              <a:gd name="T16" fmla="*/ 7572 w 7573"/>
              <a:gd name="T17" fmla="*/ 1238 h 2477"/>
              <a:gd name="T18" fmla="*/ 3587 w 7573"/>
              <a:gd name="T19" fmla="*/ 0 h 2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73" h="2477">
                <a:moveTo>
                  <a:pt x="3587" y="0"/>
                </a:moveTo>
                <a:lnTo>
                  <a:pt x="3587" y="0"/>
                </a:lnTo>
                <a:cubicBezTo>
                  <a:pt x="3406" y="0"/>
                  <a:pt x="3234" y="0"/>
                  <a:pt x="3054" y="9"/>
                </a:cubicBezTo>
                <a:cubicBezTo>
                  <a:pt x="1951" y="1030"/>
                  <a:pt x="849" y="1681"/>
                  <a:pt x="199" y="1717"/>
                </a:cubicBezTo>
                <a:cubicBezTo>
                  <a:pt x="154" y="1726"/>
                  <a:pt x="118" y="1735"/>
                  <a:pt x="82" y="1735"/>
                </a:cubicBezTo>
                <a:cubicBezTo>
                  <a:pt x="73" y="1735"/>
                  <a:pt x="73" y="1735"/>
                  <a:pt x="73" y="1735"/>
                </a:cubicBezTo>
                <a:cubicBezTo>
                  <a:pt x="46" y="1744"/>
                  <a:pt x="28" y="1762"/>
                  <a:pt x="0" y="1771"/>
                </a:cubicBezTo>
                <a:cubicBezTo>
                  <a:pt x="641" y="2187"/>
                  <a:pt x="2006" y="2476"/>
                  <a:pt x="3587" y="2476"/>
                </a:cubicBezTo>
                <a:cubicBezTo>
                  <a:pt x="5782" y="2476"/>
                  <a:pt x="7572" y="1916"/>
                  <a:pt x="7572" y="1238"/>
                </a:cubicBezTo>
                <a:cubicBezTo>
                  <a:pt x="7572" y="551"/>
                  <a:pt x="5782" y="0"/>
                  <a:pt x="358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A2B9E39E-70E4-B846-95F6-4D5C5AC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4045" y="11701506"/>
            <a:ext cx="164562" cy="66714"/>
          </a:xfrm>
          <a:custGeom>
            <a:avLst/>
            <a:gdLst>
              <a:gd name="T0" fmla="*/ 0 w 164"/>
              <a:gd name="T1" fmla="*/ 0 h 64"/>
              <a:gd name="T2" fmla="*/ 0 w 164"/>
              <a:gd name="T3" fmla="*/ 0 h 64"/>
              <a:gd name="T4" fmla="*/ 90 w 164"/>
              <a:gd name="T5" fmla="*/ 63 h 64"/>
              <a:gd name="T6" fmla="*/ 163 w 164"/>
              <a:gd name="T7" fmla="*/ 27 h 64"/>
              <a:gd name="T8" fmla="*/ 27 w 164"/>
              <a:gd name="T9" fmla="*/ 0 h 64"/>
              <a:gd name="T10" fmla="*/ 0 w 164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" h="64">
                <a:moveTo>
                  <a:pt x="0" y="0"/>
                </a:moveTo>
                <a:lnTo>
                  <a:pt x="0" y="0"/>
                </a:lnTo>
                <a:cubicBezTo>
                  <a:pt x="27" y="18"/>
                  <a:pt x="63" y="45"/>
                  <a:pt x="90" y="63"/>
                </a:cubicBezTo>
                <a:cubicBezTo>
                  <a:pt x="118" y="54"/>
                  <a:pt x="136" y="36"/>
                  <a:pt x="163" y="27"/>
                </a:cubicBezTo>
                <a:cubicBezTo>
                  <a:pt x="118" y="27"/>
                  <a:pt x="72" y="18"/>
                  <a:pt x="27" y="0"/>
                </a:cubicBezTo>
                <a:cubicBezTo>
                  <a:pt x="18" y="0"/>
                  <a:pt x="9" y="0"/>
                  <a:pt x="0" y="0"/>
                </a:cubicBezTo>
              </a:path>
            </a:pathLst>
          </a:custGeom>
          <a:solidFill>
            <a:srgbClr val="35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AEA35DE2-5648-F549-92A6-372978DF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3751" y="5759427"/>
            <a:ext cx="4874639" cy="4509931"/>
          </a:xfrm>
          <a:custGeom>
            <a:avLst/>
            <a:gdLst>
              <a:gd name="T0" fmla="*/ 3966 w 4835"/>
              <a:gd name="T1" fmla="*/ 0 h 4472"/>
              <a:gd name="T2" fmla="*/ 3966 w 4835"/>
              <a:gd name="T3" fmla="*/ 0 h 4472"/>
              <a:gd name="T4" fmla="*/ 659 w 4835"/>
              <a:gd name="T5" fmla="*/ 2077 h 4472"/>
              <a:gd name="T6" fmla="*/ 271 w 4835"/>
              <a:gd name="T7" fmla="*/ 2483 h 4472"/>
              <a:gd name="T8" fmla="*/ 0 w 4835"/>
              <a:gd name="T9" fmla="*/ 4471 h 4472"/>
              <a:gd name="T10" fmla="*/ 2024 w 4835"/>
              <a:gd name="T11" fmla="*/ 4191 h 4472"/>
              <a:gd name="T12" fmla="*/ 2412 w 4835"/>
              <a:gd name="T13" fmla="*/ 3821 h 4472"/>
              <a:gd name="T14" fmla="*/ 4355 w 4835"/>
              <a:gd name="T15" fmla="*/ 135 h 4472"/>
              <a:gd name="T16" fmla="*/ 3966 w 4835"/>
              <a:gd name="T17" fmla="*/ 0 h 4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35" h="4472">
                <a:moveTo>
                  <a:pt x="3966" y="0"/>
                </a:moveTo>
                <a:lnTo>
                  <a:pt x="3966" y="0"/>
                </a:lnTo>
                <a:cubicBezTo>
                  <a:pt x="3253" y="0"/>
                  <a:pt x="1924" y="813"/>
                  <a:pt x="659" y="2077"/>
                </a:cubicBezTo>
                <a:cubicBezTo>
                  <a:pt x="524" y="2212"/>
                  <a:pt x="397" y="2348"/>
                  <a:pt x="271" y="2483"/>
                </a:cubicBezTo>
                <a:cubicBezTo>
                  <a:pt x="243" y="3233"/>
                  <a:pt x="144" y="3920"/>
                  <a:pt x="0" y="4471"/>
                </a:cubicBezTo>
                <a:cubicBezTo>
                  <a:pt x="560" y="4327"/>
                  <a:pt x="1265" y="4227"/>
                  <a:pt x="2024" y="4191"/>
                </a:cubicBezTo>
                <a:cubicBezTo>
                  <a:pt x="2159" y="4074"/>
                  <a:pt x="2286" y="3947"/>
                  <a:pt x="2412" y="3821"/>
                </a:cubicBezTo>
                <a:cubicBezTo>
                  <a:pt x="3966" y="2267"/>
                  <a:pt x="4834" y="623"/>
                  <a:pt x="4355" y="135"/>
                </a:cubicBezTo>
                <a:cubicBezTo>
                  <a:pt x="4265" y="45"/>
                  <a:pt x="4129" y="0"/>
                  <a:pt x="396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71618A31-4E04-6345-A9C3-605D1306B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591" y="9984707"/>
            <a:ext cx="2882086" cy="1725693"/>
          </a:xfrm>
          <a:custGeom>
            <a:avLst/>
            <a:gdLst>
              <a:gd name="T0" fmla="*/ 2855 w 2856"/>
              <a:gd name="T1" fmla="*/ 0 h 1709"/>
              <a:gd name="T2" fmla="*/ 2855 w 2856"/>
              <a:gd name="T3" fmla="*/ 0 h 1709"/>
              <a:gd name="T4" fmla="*/ 831 w 2856"/>
              <a:gd name="T5" fmla="*/ 280 h 1709"/>
              <a:gd name="T6" fmla="*/ 0 w 2856"/>
              <a:gd name="T7" fmla="*/ 1708 h 1709"/>
              <a:gd name="T8" fmla="*/ 2855 w 2856"/>
              <a:gd name="T9" fmla="*/ 0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6" h="1709">
                <a:moveTo>
                  <a:pt x="2855" y="0"/>
                </a:moveTo>
                <a:lnTo>
                  <a:pt x="2855" y="0"/>
                </a:lnTo>
                <a:cubicBezTo>
                  <a:pt x="2096" y="36"/>
                  <a:pt x="1391" y="136"/>
                  <a:pt x="831" y="280"/>
                </a:cubicBezTo>
                <a:cubicBezTo>
                  <a:pt x="632" y="1066"/>
                  <a:pt x="334" y="1599"/>
                  <a:pt x="0" y="1708"/>
                </a:cubicBezTo>
                <a:cubicBezTo>
                  <a:pt x="650" y="1672"/>
                  <a:pt x="1752" y="1021"/>
                  <a:pt x="285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0B1FBBF1-BC1F-CC42-B889-5046069A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710" y="3700158"/>
            <a:ext cx="2486242" cy="6231178"/>
          </a:xfrm>
          <a:custGeom>
            <a:avLst/>
            <a:gdLst>
              <a:gd name="T0" fmla="*/ 1238 w 2467"/>
              <a:gd name="T1" fmla="*/ 0 h 6180"/>
              <a:gd name="T2" fmla="*/ 1238 w 2467"/>
              <a:gd name="T3" fmla="*/ 0 h 6180"/>
              <a:gd name="T4" fmla="*/ 0 w 2467"/>
              <a:gd name="T5" fmla="*/ 3974 h 6180"/>
              <a:gd name="T6" fmla="*/ 9 w 2467"/>
              <a:gd name="T7" fmla="*/ 4562 h 6180"/>
              <a:gd name="T8" fmla="*/ 1220 w 2467"/>
              <a:gd name="T9" fmla="*/ 6179 h 6180"/>
              <a:gd name="T10" fmla="*/ 2457 w 2467"/>
              <a:gd name="T11" fmla="*/ 4525 h 6180"/>
              <a:gd name="T12" fmla="*/ 2466 w 2467"/>
              <a:gd name="T13" fmla="*/ 3974 h 6180"/>
              <a:gd name="T14" fmla="*/ 1238 w 2467"/>
              <a:gd name="T15" fmla="*/ 0 h 6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7" h="6180">
                <a:moveTo>
                  <a:pt x="1238" y="0"/>
                </a:moveTo>
                <a:lnTo>
                  <a:pt x="1238" y="0"/>
                </a:lnTo>
                <a:cubicBezTo>
                  <a:pt x="551" y="0"/>
                  <a:pt x="0" y="1780"/>
                  <a:pt x="0" y="3974"/>
                </a:cubicBezTo>
                <a:cubicBezTo>
                  <a:pt x="0" y="4173"/>
                  <a:pt x="0" y="4372"/>
                  <a:pt x="9" y="4562"/>
                </a:cubicBezTo>
                <a:cubicBezTo>
                  <a:pt x="524" y="5122"/>
                  <a:pt x="931" y="5682"/>
                  <a:pt x="1220" y="6179"/>
                </a:cubicBezTo>
                <a:cubicBezTo>
                  <a:pt x="1509" y="5673"/>
                  <a:pt x="1933" y="5104"/>
                  <a:pt x="2457" y="4525"/>
                </a:cubicBezTo>
                <a:cubicBezTo>
                  <a:pt x="2466" y="4345"/>
                  <a:pt x="2466" y="4164"/>
                  <a:pt x="2466" y="3974"/>
                </a:cubicBezTo>
                <a:cubicBezTo>
                  <a:pt x="2466" y="1780"/>
                  <a:pt x="1914" y="0"/>
                  <a:pt x="12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AF160C4-8FC2-7B47-BC90-B79CBCC9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8607" y="11710401"/>
            <a:ext cx="128984" cy="17791"/>
          </a:xfrm>
          <a:custGeom>
            <a:avLst/>
            <a:gdLst>
              <a:gd name="T0" fmla="*/ 126 w 127"/>
              <a:gd name="T1" fmla="*/ 0 h 19"/>
              <a:gd name="T2" fmla="*/ 126 w 127"/>
              <a:gd name="T3" fmla="*/ 0 h 19"/>
              <a:gd name="T4" fmla="*/ 63 w 127"/>
              <a:gd name="T5" fmla="*/ 0 h 19"/>
              <a:gd name="T6" fmla="*/ 27 w 127"/>
              <a:gd name="T7" fmla="*/ 0 h 19"/>
              <a:gd name="T8" fmla="*/ 0 w 127"/>
              <a:gd name="T9" fmla="*/ 18 h 19"/>
              <a:gd name="T10" fmla="*/ 9 w 127"/>
              <a:gd name="T11" fmla="*/ 18 h 19"/>
              <a:gd name="T12" fmla="*/ 126 w 127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" h="19">
                <a:moveTo>
                  <a:pt x="126" y="0"/>
                </a:moveTo>
                <a:lnTo>
                  <a:pt x="126" y="0"/>
                </a:lnTo>
                <a:cubicBezTo>
                  <a:pt x="108" y="0"/>
                  <a:pt x="90" y="0"/>
                  <a:pt x="63" y="0"/>
                </a:cubicBezTo>
                <a:cubicBezTo>
                  <a:pt x="54" y="0"/>
                  <a:pt x="36" y="0"/>
                  <a:pt x="27" y="0"/>
                </a:cubicBezTo>
                <a:cubicBezTo>
                  <a:pt x="18" y="0"/>
                  <a:pt x="9" y="9"/>
                  <a:pt x="0" y="18"/>
                </a:cubicBezTo>
                <a:cubicBezTo>
                  <a:pt x="0" y="18"/>
                  <a:pt x="0" y="18"/>
                  <a:pt x="9" y="18"/>
                </a:cubicBezTo>
                <a:cubicBezTo>
                  <a:pt x="45" y="18"/>
                  <a:pt x="81" y="9"/>
                  <a:pt x="126" y="0"/>
                </a:cubicBezTo>
              </a:path>
            </a:pathLst>
          </a:custGeom>
          <a:solidFill>
            <a:srgbClr val="1B1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346A0181-3FE0-AD4E-AC16-0E3CD61A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731" y="11701506"/>
            <a:ext cx="164562" cy="26686"/>
          </a:xfrm>
          <a:custGeom>
            <a:avLst/>
            <a:gdLst>
              <a:gd name="T0" fmla="*/ 91 w 164"/>
              <a:gd name="T1" fmla="*/ 0 h 28"/>
              <a:gd name="T2" fmla="*/ 91 w 164"/>
              <a:gd name="T3" fmla="*/ 0 h 28"/>
              <a:gd name="T4" fmla="*/ 36 w 164"/>
              <a:gd name="T5" fmla="*/ 0 h 28"/>
              <a:gd name="T6" fmla="*/ 0 w 164"/>
              <a:gd name="T7" fmla="*/ 0 h 28"/>
              <a:gd name="T8" fmla="*/ 136 w 164"/>
              <a:gd name="T9" fmla="*/ 27 h 28"/>
              <a:gd name="T10" fmla="*/ 163 w 164"/>
              <a:gd name="T11" fmla="*/ 9 h 28"/>
              <a:gd name="T12" fmla="*/ 91 w 164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" h="28">
                <a:moveTo>
                  <a:pt x="91" y="0"/>
                </a:moveTo>
                <a:lnTo>
                  <a:pt x="91" y="0"/>
                </a:lnTo>
                <a:cubicBezTo>
                  <a:pt x="72" y="0"/>
                  <a:pt x="54" y="0"/>
                  <a:pt x="36" y="0"/>
                </a:cubicBezTo>
                <a:cubicBezTo>
                  <a:pt x="27" y="0"/>
                  <a:pt x="18" y="0"/>
                  <a:pt x="0" y="0"/>
                </a:cubicBezTo>
                <a:cubicBezTo>
                  <a:pt x="45" y="18"/>
                  <a:pt x="91" y="27"/>
                  <a:pt x="136" y="27"/>
                </a:cubicBezTo>
                <a:cubicBezTo>
                  <a:pt x="145" y="18"/>
                  <a:pt x="154" y="9"/>
                  <a:pt x="163" y="9"/>
                </a:cubicBezTo>
                <a:cubicBezTo>
                  <a:pt x="136" y="9"/>
                  <a:pt x="109" y="0"/>
                  <a:pt x="91" y="0"/>
                </a:cubicBezTo>
              </a:path>
            </a:pathLst>
          </a:custGeom>
          <a:solidFill>
            <a:srgbClr val="1516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9FDD2C40-A2A6-C84A-A8E5-DC606190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9712" y="8263460"/>
            <a:ext cx="1249795" cy="2241622"/>
          </a:xfrm>
          <a:custGeom>
            <a:avLst/>
            <a:gdLst>
              <a:gd name="T0" fmla="*/ 1237 w 1238"/>
              <a:gd name="T1" fmla="*/ 0 h 2224"/>
              <a:gd name="T2" fmla="*/ 1237 w 1238"/>
              <a:gd name="T3" fmla="*/ 0 h 2224"/>
              <a:gd name="T4" fmla="*/ 0 w 1238"/>
              <a:gd name="T5" fmla="*/ 1654 h 2224"/>
              <a:gd name="T6" fmla="*/ 280 w 1238"/>
              <a:gd name="T7" fmla="*/ 2223 h 2224"/>
              <a:gd name="T8" fmla="*/ 966 w 1238"/>
              <a:gd name="T9" fmla="*/ 1988 h 2224"/>
              <a:gd name="T10" fmla="*/ 1237 w 1238"/>
              <a:gd name="T11" fmla="*/ 0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8" h="2224">
                <a:moveTo>
                  <a:pt x="1237" y="0"/>
                </a:moveTo>
                <a:lnTo>
                  <a:pt x="1237" y="0"/>
                </a:lnTo>
                <a:cubicBezTo>
                  <a:pt x="713" y="579"/>
                  <a:pt x="289" y="1148"/>
                  <a:pt x="0" y="1654"/>
                </a:cubicBezTo>
                <a:cubicBezTo>
                  <a:pt x="108" y="1853"/>
                  <a:pt x="208" y="2042"/>
                  <a:pt x="280" y="2223"/>
                </a:cubicBezTo>
                <a:cubicBezTo>
                  <a:pt x="469" y="2133"/>
                  <a:pt x="703" y="2061"/>
                  <a:pt x="966" y="1988"/>
                </a:cubicBezTo>
                <a:cubicBezTo>
                  <a:pt x="1110" y="1437"/>
                  <a:pt x="1209" y="750"/>
                  <a:pt x="12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106BF8BD-B028-D341-A77C-C147639A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293" y="10269358"/>
            <a:ext cx="938458" cy="1441043"/>
          </a:xfrm>
          <a:custGeom>
            <a:avLst/>
            <a:gdLst>
              <a:gd name="T0" fmla="*/ 930 w 931"/>
              <a:gd name="T1" fmla="*/ 0 h 1429"/>
              <a:gd name="T2" fmla="*/ 930 w 931"/>
              <a:gd name="T3" fmla="*/ 0 h 1429"/>
              <a:gd name="T4" fmla="*/ 244 w 931"/>
              <a:gd name="T5" fmla="*/ 235 h 1429"/>
              <a:gd name="T6" fmla="*/ 262 w 931"/>
              <a:gd name="T7" fmla="*/ 1283 h 1429"/>
              <a:gd name="T8" fmla="*/ 27 w 931"/>
              <a:gd name="T9" fmla="*/ 1410 h 1429"/>
              <a:gd name="T10" fmla="*/ 0 w 931"/>
              <a:gd name="T11" fmla="*/ 1428 h 1429"/>
              <a:gd name="T12" fmla="*/ 36 w 931"/>
              <a:gd name="T13" fmla="*/ 1428 h 1429"/>
              <a:gd name="T14" fmla="*/ 99 w 931"/>
              <a:gd name="T15" fmla="*/ 1428 h 1429"/>
              <a:gd name="T16" fmla="*/ 930 w 931"/>
              <a:gd name="T17" fmla="*/ 0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1429">
                <a:moveTo>
                  <a:pt x="930" y="0"/>
                </a:moveTo>
                <a:lnTo>
                  <a:pt x="930" y="0"/>
                </a:lnTo>
                <a:cubicBezTo>
                  <a:pt x="667" y="73"/>
                  <a:pt x="433" y="145"/>
                  <a:pt x="244" y="235"/>
                </a:cubicBezTo>
                <a:cubicBezTo>
                  <a:pt x="433" y="714"/>
                  <a:pt x="451" y="1093"/>
                  <a:pt x="262" y="1283"/>
                </a:cubicBezTo>
                <a:cubicBezTo>
                  <a:pt x="199" y="1346"/>
                  <a:pt x="117" y="1383"/>
                  <a:pt x="27" y="1410"/>
                </a:cubicBezTo>
                <a:cubicBezTo>
                  <a:pt x="18" y="1410"/>
                  <a:pt x="9" y="1419"/>
                  <a:pt x="0" y="1428"/>
                </a:cubicBezTo>
                <a:cubicBezTo>
                  <a:pt x="9" y="1428"/>
                  <a:pt x="27" y="1428"/>
                  <a:pt x="36" y="1428"/>
                </a:cubicBezTo>
                <a:cubicBezTo>
                  <a:pt x="63" y="1428"/>
                  <a:pt x="81" y="1428"/>
                  <a:pt x="99" y="1428"/>
                </a:cubicBezTo>
                <a:cubicBezTo>
                  <a:pt x="433" y="1319"/>
                  <a:pt x="731" y="786"/>
                  <a:pt x="93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509F26DB-4520-7148-8466-0969BA331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130" y="11692610"/>
            <a:ext cx="102298" cy="17791"/>
          </a:xfrm>
          <a:custGeom>
            <a:avLst/>
            <a:gdLst>
              <a:gd name="T0" fmla="*/ 99 w 100"/>
              <a:gd name="T1" fmla="*/ 0 h 19"/>
              <a:gd name="T2" fmla="*/ 99 w 100"/>
              <a:gd name="T3" fmla="*/ 0 h 19"/>
              <a:gd name="T4" fmla="*/ 0 w 100"/>
              <a:gd name="T5" fmla="*/ 9 h 19"/>
              <a:gd name="T6" fmla="*/ 72 w 100"/>
              <a:gd name="T7" fmla="*/ 18 h 19"/>
              <a:gd name="T8" fmla="*/ 99 w 100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9">
                <a:moveTo>
                  <a:pt x="99" y="0"/>
                </a:moveTo>
                <a:lnTo>
                  <a:pt x="99" y="0"/>
                </a:lnTo>
                <a:cubicBezTo>
                  <a:pt x="63" y="0"/>
                  <a:pt x="36" y="9"/>
                  <a:pt x="0" y="9"/>
                </a:cubicBezTo>
                <a:cubicBezTo>
                  <a:pt x="18" y="9"/>
                  <a:pt x="45" y="18"/>
                  <a:pt x="72" y="18"/>
                </a:cubicBezTo>
                <a:cubicBezTo>
                  <a:pt x="81" y="9"/>
                  <a:pt x="90" y="0"/>
                  <a:pt x="99" y="0"/>
                </a:cubicBezTo>
              </a:path>
            </a:pathLst>
          </a:custGeom>
          <a:solidFill>
            <a:srgbClr val="0405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383E5422-F4FA-B645-8F6E-1DA43776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691" y="5759427"/>
            <a:ext cx="4905774" cy="4483245"/>
          </a:xfrm>
          <a:custGeom>
            <a:avLst/>
            <a:gdLst>
              <a:gd name="T0" fmla="*/ 867 w 4862"/>
              <a:gd name="T1" fmla="*/ 0 h 4445"/>
              <a:gd name="T2" fmla="*/ 867 w 4862"/>
              <a:gd name="T3" fmla="*/ 0 h 4445"/>
              <a:gd name="T4" fmla="*/ 478 w 4862"/>
              <a:gd name="T5" fmla="*/ 126 h 4445"/>
              <a:gd name="T6" fmla="*/ 2421 w 4862"/>
              <a:gd name="T7" fmla="*/ 3821 h 4445"/>
              <a:gd name="T8" fmla="*/ 2765 w 4862"/>
              <a:gd name="T9" fmla="*/ 4146 h 4445"/>
              <a:gd name="T10" fmla="*/ 4861 w 4862"/>
              <a:gd name="T11" fmla="*/ 4444 h 4445"/>
              <a:gd name="T12" fmla="*/ 4599 w 4862"/>
              <a:gd name="T13" fmla="*/ 2520 h 4445"/>
              <a:gd name="T14" fmla="*/ 4174 w 4862"/>
              <a:gd name="T15" fmla="*/ 2068 h 4445"/>
              <a:gd name="T16" fmla="*/ 867 w 4862"/>
              <a:gd name="T17" fmla="*/ 0 h 4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62" h="4445">
                <a:moveTo>
                  <a:pt x="867" y="0"/>
                </a:moveTo>
                <a:lnTo>
                  <a:pt x="867" y="0"/>
                </a:lnTo>
                <a:cubicBezTo>
                  <a:pt x="705" y="0"/>
                  <a:pt x="569" y="36"/>
                  <a:pt x="478" y="126"/>
                </a:cubicBezTo>
                <a:cubicBezTo>
                  <a:pt x="0" y="614"/>
                  <a:pt x="867" y="2267"/>
                  <a:pt x="2421" y="3821"/>
                </a:cubicBezTo>
                <a:cubicBezTo>
                  <a:pt x="2530" y="3929"/>
                  <a:pt x="2647" y="4038"/>
                  <a:pt x="2765" y="4146"/>
                </a:cubicBezTo>
                <a:cubicBezTo>
                  <a:pt x="3560" y="4173"/>
                  <a:pt x="4283" y="4281"/>
                  <a:pt x="4861" y="4444"/>
                </a:cubicBezTo>
                <a:cubicBezTo>
                  <a:pt x="4725" y="3902"/>
                  <a:pt x="4635" y="3242"/>
                  <a:pt x="4599" y="2520"/>
                </a:cubicBezTo>
                <a:cubicBezTo>
                  <a:pt x="4463" y="2366"/>
                  <a:pt x="4319" y="2221"/>
                  <a:pt x="4174" y="2068"/>
                </a:cubicBezTo>
                <a:cubicBezTo>
                  <a:pt x="2909" y="804"/>
                  <a:pt x="1581" y="0"/>
                  <a:pt x="86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C818527C-EC57-A345-83E8-76277968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824" y="9940231"/>
            <a:ext cx="2917667" cy="1761275"/>
          </a:xfrm>
          <a:custGeom>
            <a:avLst/>
            <a:gdLst>
              <a:gd name="T0" fmla="*/ 0 w 2892"/>
              <a:gd name="T1" fmla="*/ 0 h 1745"/>
              <a:gd name="T2" fmla="*/ 0 w 2892"/>
              <a:gd name="T3" fmla="*/ 0 h 1745"/>
              <a:gd name="T4" fmla="*/ 2891 w 2892"/>
              <a:gd name="T5" fmla="*/ 1744 h 1745"/>
              <a:gd name="T6" fmla="*/ 2846 w 2892"/>
              <a:gd name="T7" fmla="*/ 1708 h 1745"/>
              <a:gd name="T8" fmla="*/ 2096 w 2892"/>
              <a:gd name="T9" fmla="*/ 298 h 1745"/>
              <a:gd name="T10" fmla="*/ 0 w 2892"/>
              <a:gd name="T11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2" h="1745">
                <a:moveTo>
                  <a:pt x="0" y="0"/>
                </a:moveTo>
                <a:lnTo>
                  <a:pt x="0" y="0"/>
                </a:lnTo>
                <a:cubicBezTo>
                  <a:pt x="1111" y="1039"/>
                  <a:pt x="2231" y="1699"/>
                  <a:pt x="2891" y="1744"/>
                </a:cubicBezTo>
                <a:cubicBezTo>
                  <a:pt x="2873" y="1735"/>
                  <a:pt x="2864" y="1726"/>
                  <a:pt x="2846" y="1708"/>
                </a:cubicBezTo>
                <a:cubicBezTo>
                  <a:pt x="2548" y="1545"/>
                  <a:pt x="2286" y="1030"/>
                  <a:pt x="2096" y="298"/>
                </a:cubicBezTo>
                <a:cubicBezTo>
                  <a:pt x="1518" y="135"/>
                  <a:pt x="795" y="27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4">
            <a:extLst>
              <a:ext uri="{FF2B5EF4-FFF2-40B4-BE49-F238E27FC236}">
                <a16:creationId xmlns:a16="http://schemas.microsoft.com/office/drawing/2014/main" id="{394AA666-7C46-CD40-8522-E5B1417F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9568" y="11661475"/>
            <a:ext cx="75609" cy="35581"/>
          </a:xfrm>
          <a:custGeom>
            <a:avLst/>
            <a:gdLst>
              <a:gd name="T0" fmla="*/ 0 w 73"/>
              <a:gd name="T1" fmla="*/ 0 h 37"/>
              <a:gd name="T2" fmla="*/ 0 w 73"/>
              <a:gd name="T3" fmla="*/ 0 h 37"/>
              <a:gd name="T4" fmla="*/ 45 w 73"/>
              <a:gd name="T5" fmla="*/ 36 h 37"/>
              <a:gd name="T6" fmla="*/ 72 w 73"/>
              <a:gd name="T7" fmla="*/ 36 h 37"/>
              <a:gd name="T8" fmla="*/ 0 w 73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37">
                <a:moveTo>
                  <a:pt x="0" y="0"/>
                </a:moveTo>
                <a:lnTo>
                  <a:pt x="0" y="0"/>
                </a:lnTo>
                <a:cubicBezTo>
                  <a:pt x="18" y="18"/>
                  <a:pt x="27" y="27"/>
                  <a:pt x="45" y="36"/>
                </a:cubicBezTo>
                <a:cubicBezTo>
                  <a:pt x="54" y="36"/>
                  <a:pt x="63" y="36"/>
                  <a:pt x="72" y="36"/>
                </a:cubicBezTo>
                <a:cubicBezTo>
                  <a:pt x="54" y="27"/>
                  <a:pt x="27" y="18"/>
                  <a:pt x="0" y="0"/>
                </a:cubicBezTo>
              </a:path>
            </a:pathLst>
          </a:custGeom>
          <a:solidFill>
            <a:srgbClr val="1B1E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64CCF283-5518-184B-A5A1-0054112AE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606" y="8299042"/>
            <a:ext cx="1223106" cy="2179355"/>
          </a:xfrm>
          <a:custGeom>
            <a:avLst/>
            <a:gdLst>
              <a:gd name="T0" fmla="*/ 0 w 1212"/>
              <a:gd name="T1" fmla="*/ 0 h 2160"/>
              <a:gd name="T2" fmla="*/ 0 w 1212"/>
              <a:gd name="T3" fmla="*/ 0 h 2160"/>
              <a:gd name="T4" fmla="*/ 262 w 1212"/>
              <a:gd name="T5" fmla="*/ 1924 h 2160"/>
              <a:gd name="T6" fmla="*/ 940 w 1212"/>
              <a:gd name="T7" fmla="*/ 2159 h 2160"/>
              <a:gd name="T8" fmla="*/ 1211 w 1212"/>
              <a:gd name="T9" fmla="*/ 1617 h 2160"/>
              <a:gd name="T10" fmla="*/ 0 w 1212"/>
              <a:gd name="T11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2" h="2160">
                <a:moveTo>
                  <a:pt x="0" y="0"/>
                </a:moveTo>
                <a:lnTo>
                  <a:pt x="0" y="0"/>
                </a:lnTo>
                <a:cubicBezTo>
                  <a:pt x="36" y="722"/>
                  <a:pt x="126" y="1382"/>
                  <a:pt x="262" y="1924"/>
                </a:cubicBezTo>
                <a:cubicBezTo>
                  <a:pt x="524" y="1987"/>
                  <a:pt x="750" y="2069"/>
                  <a:pt x="940" y="2159"/>
                </a:cubicBezTo>
                <a:cubicBezTo>
                  <a:pt x="1012" y="1987"/>
                  <a:pt x="1102" y="1807"/>
                  <a:pt x="1211" y="1617"/>
                </a:cubicBezTo>
                <a:cubicBezTo>
                  <a:pt x="922" y="1120"/>
                  <a:pt x="515" y="56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5B194EA1-096A-2F4C-AE72-DAFE32D5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465" y="10242672"/>
            <a:ext cx="756103" cy="1423252"/>
          </a:xfrm>
          <a:custGeom>
            <a:avLst/>
            <a:gdLst>
              <a:gd name="T0" fmla="*/ 0 w 751"/>
              <a:gd name="T1" fmla="*/ 0 h 1411"/>
              <a:gd name="T2" fmla="*/ 0 w 751"/>
              <a:gd name="T3" fmla="*/ 0 h 1411"/>
              <a:gd name="T4" fmla="*/ 750 w 751"/>
              <a:gd name="T5" fmla="*/ 1410 h 1411"/>
              <a:gd name="T6" fmla="*/ 714 w 751"/>
              <a:gd name="T7" fmla="*/ 1373 h 1411"/>
              <a:gd name="T8" fmla="*/ 641 w 751"/>
              <a:gd name="T9" fmla="*/ 1319 h 1411"/>
              <a:gd name="T10" fmla="*/ 542 w 751"/>
              <a:gd name="T11" fmla="*/ 1166 h 1411"/>
              <a:gd name="T12" fmla="*/ 497 w 751"/>
              <a:gd name="T13" fmla="*/ 976 h 1411"/>
              <a:gd name="T14" fmla="*/ 506 w 751"/>
              <a:gd name="T15" fmla="*/ 876 h 1411"/>
              <a:gd name="T16" fmla="*/ 678 w 751"/>
              <a:gd name="T17" fmla="*/ 235 h 1411"/>
              <a:gd name="T18" fmla="*/ 0 w 751"/>
              <a:gd name="T1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1411">
                <a:moveTo>
                  <a:pt x="0" y="0"/>
                </a:moveTo>
                <a:lnTo>
                  <a:pt x="0" y="0"/>
                </a:lnTo>
                <a:cubicBezTo>
                  <a:pt x="190" y="732"/>
                  <a:pt x="452" y="1247"/>
                  <a:pt x="750" y="1410"/>
                </a:cubicBezTo>
                <a:cubicBezTo>
                  <a:pt x="741" y="1401"/>
                  <a:pt x="723" y="1391"/>
                  <a:pt x="714" y="1373"/>
                </a:cubicBezTo>
                <a:cubicBezTo>
                  <a:pt x="687" y="1355"/>
                  <a:pt x="660" y="1337"/>
                  <a:pt x="641" y="1319"/>
                </a:cubicBezTo>
                <a:cubicBezTo>
                  <a:pt x="596" y="1274"/>
                  <a:pt x="560" y="1220"/>
                  <a:pt x="542" y="1166"/>
                </a:cubicBezTo>
                <a:cubicBezTo>
                  <a:pt x="515" y="1102"/>
                  <a:pt x="497" y="1039"/>
                  <a:pt x="497" y="976"/>
                </a:cubicBezTo>
                <a:cubicBezTo>
                  <a:pt x="497" y="940"/>
                  <a:pt x="497" y="913"/>
                  <a:pt x="506" y="876"/>
                </a:cubicBezTo>
                <a:cubicBezTo>
                  <a:pt x="515" y="696"/>
                  <a:pt x="578" y="479"/>
                  <a:pt x="678" y="235"/>
                </a:cubicBezTo>
                <a:cubicBezTo>
                  <a:pt x="488" y="145"/>
                  <a:pt x="262" y="63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7">
            <a:extLst>
              <a:ext uri="{FF2B5EF4-FFF2-40B4-BE49-F238E27FC236}">
                <a16:creationId xmlns:a16="http://schemas.microsoft.com/office/drawing/2014/main" id="{03BEE23D-715A-0B46-8860-60D45E92F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050" y="11123309"/>
            <a:ext cx="422529" cy="573747"/>
          </a:xfrm>
          <a:custGeom>
            <a:avLst/>
            <a:gdLst>
              <a:gd name="T0" fmla="*/ 217 w 417"/>
              <a:gd name="T1" fmla="*/ 497 h 571"/>
              <a:gd name="T2" fmla="*/ 217 w 417"/>
              <a:gd name="T3" fmla="*/ 497 h 571"/>
              <a:gd name="T4" fmla="*/ 253 w 417"/>
              <a:gd name="T5" fmla="*/ 534 h 571"/>
              <a:gd name="T6" fmla="*/ 325 w 417"/>
              <a:gd name="T7" fmla="*/ 570 h 571"/>
              <a:gd name="T8" fmla="*/ 361 w 417"/>
              <a:gd name="T9" fmla="*/ 570 h 571"/>
              <a:gd name="T10" fmla="*/ 416 w 417"/>
              <a:gd name="T11" fmla="*/ 570 h 571"/>
              <a:gd name="T12" fmla="*/ 217 w 417"/>
              <a:gd name="T13" fmla="*/ 497 h 571"/>
              <a:gd name="T14" fmla="*/ 9 w 417"/>
              <a:gd name="T15" fmla="*/ 0 h 571"/>
              <a:gd name="T16" fmla="*/ 9 w 417"/>
              <a:gd name="T17" fmla="*/ 0 h 571"/>
              <a:gd name="T18" fmla="*/ 0 w 417"/>
              <a:gd name="T19" fmla="*/ 100 h 571"/>
              <a:gd name="T20" fmla="*/ 45 w 417"/>
              <a:gd name="T21" fmla="*/ 290 h 571"/>
              <a:gd name="T22" fmla="*/ 9 w 417"/>
              <a:gd name="T23" fmla="*/ 0 h 571"/>
              <a:gd name="T24" fmla="*/ 217 w 417"/>
              <a:gd name="T25" fmla="*/ 497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7" h="571">
                <a:moveTo>
                  <a:pt x="217" y="497"/>
                </a:moveTo>
                <a:lnTo>
                  <a:pt x="217" y="497"/>
                </a:lnTo>
                <a:cubicBezTo>
                  <a:pt x="226" y="515"/>
                  <a:pt x="244" y="525"/>
                  <a:pt x="253" y="534"/>
                </a:cubicBezTo>
                <a:cubicBezTo>
                  <a:pt x="280" y="552"/>
                  <a:pt x="307" y="561"/>
                  <a:pt x="325" y="570"/>
                </a:cubicBezTo>
                <a:cubicBezTo>
                  <a:pt x="343" y="570"/>
                  <a:pt x="352" y="570"/>
                  <a:pt x="361" y="570"/>
                </a:cubicBezTo>
                <a:cubicBezTo>
                  <a:pt x="379" y="570"/>
                  <a:pt x="397" y="570"/>
                  <a:pt x="416" y="570"/>
                </a:cubicBezTo>
                <a:cubicBezTo>
                  <a:pt x="334" y="561"/>
                  <a:pt x="271" y="534"/>
                  <a:pt x="217" y="497"/>
                </a:cubicBezTo>
                <a:lnTo>
                  <a:pt x="9" y="0"/>
                </a:lnTo>
                <a:lnTo>
                  <a:pt x="9" y="0"/>
                </a:lnTo>
                <a:cubicBezTo>
                  <a:pt x="0" y="37"/>
                  <a:pt x="0" y="64"/>
                  <a:pt x="0" y="100"/>
                </a:cubicBezTo>
                <a:cubicBezTo>
                  <a:pt x="0" y="163"/>
                  <a:pt x="18" y="226"/>
                  <a:pt x="45" y="290"/>
                </a:cubicBezTo>
                <a:cubicBezTo>
                  <a:pt x="18" y="208"/>
                  <a:pt x="0" y="109"/>
                  <a:pt x="9" y="0"/>
                </a:cubicBezTo>
                <a:lnTo>
                  <a:pt x="217" y="4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8">
            <a:extLst>
              <a:ext uri="{FF2B5EF4-FFF2-40B4-BE49-F238E27FC236}">
                <a16:creationId xmlns:a16="http://schemas.microsoft.com/office/drawing/2014/main" id="{E32564A2-7629-1A40-B49D-A2C22288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406" y="9931335"/>
            <a:ext cx="555957" cy="702731"/>
          </a:xfrm>
          <a:custGeom>
            <a:avLst/>
            <a:gdLst>
              <a:gd name="T0" fmla="*/ 271 w 552"/>
              <a:gd name="T1" fmla="*/ 0 h 697"/>
              <a:gd name="T2" fmla="*/ 271 w 552"/>
              <a:gd name="T3" fmla="*/ 0 h 697"/>
              <a:gd name="T4" fmla="*/ 0 w 552"/>
              <a:gd name="T5" fmla="*/ 542 h 697"/>
              <a:gd name="T6" fmla="*/ 289 w 552"/>
              <a:gd name="T7" fmla="*/ 696 h 697"/>
              <a:gd name="T8" fmla="*/ 551 w 552"/>
              <a:gd name="T9" fmla="*/ 569 h 697"/>
              <a:gd name="T10" fmla="*/ 271 w 552"/>
              <a:gd name="T11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2" h="697">
                <a:moveTo>
                  <a:pt x="271" y="0"/>
                </a:moveTo>
                <a:lnTo>
                  <a:pt x="271" y="0"/>
                </a:lnTo>
                <a:cubicBezTo>
                  <a:pt x="162" y="190"/>
                  <a:pt x="72" y="370"/>
                  <a:pt x="0" y="542"/>
                </a:cubicBezTo>
                <a:cubicBezTo>
                  <a:pt x="108" y="587"/>
                  <a:pt x="207" y="641"/>
                  <a:pt x="289" y="696"/>
                </a:cubicBezTo>
                <a:cubicBezTo>
                  <a:pt x="370" y="650"/>
                  <a:pt x="451" y="605"/>
                  <a:pt x="551" y="569"/>
                </a:cubicBezTo>
                <a:cubicBezTo>
                  <a:pt x="479" y="388"/>
                  <a:pt x="379" y="199"/>
                  <a:pt x="27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77C91590-CF57-FA4E-AE68-3FDD00029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945" y="10478397"/>
            <a:ext cx="467006" cy="1147497"/>
          </a:xfrm>
          <a:custGeom>
            <a:avLst/>
            <a:gdLst>
              <a:gd name="T0" fmla="*/ 36 w 462"/>
              <a:gd name="T1" fmla="*/ 931 h 1139"/>
              <a:gd name="T2" fmla="*/ 36 w 462"/>
              <a:gd name="T3" fmla="*/ 931 h 1139"/>
              <a:gd name="T4" fmla="*/ 135 w 462"/>
              <a:gd name="T5" fmla="*/ 1084 h 1139"/>
              <a:gd name="T6" fmla="*/ 208 w 462"/>
              <a:gd name="T7" fmla="*/ 1138 h 1139"/>
              <a:gd name="T8" fmla="*/ 36 w 462"/>
              <a:gd name="T9" fmla="*/ 931 h 1139"/>
              <a:gd name="T10" fmla="*/ 172 w 462"/>
              <a:gd name="T11" fmla="*/ 0 h 1139"/>
              <a:gd name="T12" fmla="*/ 172 w 462"/>
              <a:gd name="T13" fmla="*/ 0 h 1139"/>
              <a:gd name="T14" fmla="*/ 0 w 462"/>
              <a:gd name="T15" fmla="*/ 641 h 1139"/>
              <a:gd name="T16" fmla="*/ 461 w 462"/>
              <a:gd name="T17" fmla="*/ 154 h 1139"/>
              <a:gd name="T18" fmla="*/ 172 w 462"/>
              <a:gd name="T19" fmla="*/ 0 h 1139"/>
              <a:gd name="T20" fmla="*/ 36 w 462"/>
              <a:gd name="T21" fmla="*/ 931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2" h="1139">
                <a:moveTo>
                  <a:pt x="36" y="931"/>
                </a:moveTo>
                <a:lnTo>
                  <a:pt x="36" y="931"/>
                </a:lnTo>
                <a:cubicBezTo>
                  <a:pt x="54" y="985"/>
                  <a:pt x="90" y="1039"/>
                  <a:pt x="135" y="1084"/>
                </a:cubicBezTo>
                <a:cubicBezTo>
                  <a:pt x="154" y="1102"/>
                  <a:pt x="181" y="1120"/>
                  <a:pt x="208" y="1138"/>
                </a:cubicBezTo>
                <a:cubicBezTo>
                  <a:pt x="126" y="1075"/>
                  <a:pt x="72" y="1003"/>
                  <a:pt x="36" y="931"/>
                </a:cubicBezTo>
                <a:lnTo>
                  <a:pt x="172" y="0"/>
                </a:lnTo>
                <a:lnTo>
                  <a:pt x="172" y="0"/>
                </a:lnTo>
                <a:cubicBezTo>
                  <a:pt x="72" y="244"/>
                  <a:pt x="9" y="461"/>
                  <a:pt x="0" y="641"/>
                </a:cubicBezTo>
                <a:cubicBezTo>
                  <a:pt x="45" y="470"/>
                  <a:pt x="208" y="298"/>
                  <a:pt x="461" y="154"/>
                </a:cubicBezTo>
                <a:cubicBezTo>
                  <a:pt x="379" y="99"/>
                  <a:pt x="280" y="45"/>
                  <a:pt x="172" y="0"/>
                </a:cubicBezTo>
                <a:lnTo>
                  <a:pt x="36" y="9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0">
            <a:extLst>
              <a:ext uri="{FF2B5EF4-FFF2-40B4-BE49-F238E27FC236}">
                <a16:creationId xmlns:a16="http://schemas.microsoft.com/office/drawing/2014/main" id="{C660D7BF-94ED-AC44-B837-00A7D2F5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502" y="10505083"/>
            <a:ext cx="475901" cy="1187528"/>
          </a:xfrm>
          <a:custGeom>
            <a:avLst/>
            <a:gdLst>
              <a:gd name="T0" fmla="*/ 262 w 470"/>
              <a:gd name="T1" fmla="*/ 0 h 1176"/>
              <a:gd name="T2" fmla="*/ 262 w 470"/>
              <a:gd name="T3" fmla="*/ 0 h 1176"/>
              <a:gd name="T4" fmla="*/ 0 w 470"/>
              <a:gd name="T5" fmla="*/ 127 h 1176"/>
              <a:gd name="T6" fmla="*/ 387 w 470"/>
              <a:gd name="T7" fmla="*/ 660 h 1176"/>
              <a:gd name="T8" fmla="*/ 45 w 470"/>
              <a:gd name="T9" fmla="*/ 1175 h 1176"/>
              <a:gd name="T10" fmla="*/ 280 w 470"/>
              <a:gd name="T11" fmla="*/ 1048 h 1176"/>
              <a:gd name="T12" fmla="*/ 262 w 470"/>
              <a:gd name="T13" fmla="*/ 0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176">
                <a:moveTo>
                  <a:pt x="262" y="0"/>
                </a:moveTo>
                <a:lnTo>
                  <a:pt x="262" y="0"/>
                </a:lnTo>
                <a:cubicBezTo>
                  <a:pt x="162" y="36"/>
                  <a:pt x="81" y="81"/>
                  <a:pt x="0" y="127"/>
                </a:cubicBezTo>
                <a:cubicBezTo>
                  <a:pt x="253" y="289"/>
                  <a:pt x="387" y="470"/>
                  <a:pt x="387" y="660"/>
                </a:cubicBezTo>
                <a:cubicBezTo>
                  <a:pt x="387" y="840"/>
                  <a:pt x="271" y="1012"/>
                  <a:pt x="45" y="1175"/>
                </a:cubicBezTo>
                <a:cubicBezTo>
                  <a:pt x="135" y="1148"/>
                  <a:pt x="217" y="1111"/>
                  <a:pt x="280" y="1048"/>
                </a:cubicBezTo>
                <a:cubicBezTo>
                  <a:pt x="469" y="858"/>
                  <a:pt x="451" y="479"/>
                  <a:pt x="26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6705C17-98A4-7C41-A807-57D26493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050" y="10634066"/>
            <a:ext cx="867296" cy="1067439"/>
          </a:xfrm>
          <a:custGeom>
            <a:avLst/>
            <a:gdLst>
              <a:gd name="T0" fmla="*/ 470 w 858"/>
              <a:gd name="T1" fmla="*/ 0 h 1058"/>
              <a:gd name="T2" fmla="*/ 470 w 858"/>
              <a:gd name="T3" fmla="*/ 0 h 1058"/>
              <a:gd name="T4" fmla="*/ 9 w 858"/>
              <a:gd name="T5" fmla="*/ 487 h 1058"/>
              <a:gd name="T6" fmla="*/ 45 w 858"/>
              <a:gd name="T7" fmla="*/ 777 h 1058"/>
              <a:gd name="T8" fmla="*/ 217 w 858"/>
              <a:gd name="T9" fmla="*/ 984 h 1058"/>
              <a:gd name="T10" fmla="*/ 416 w 858"/>
              <a:gd name="T11" fmla="*/ 1057 h 1058"/>
              <a:gd name="T12" fmla="*/ 515 w 858"/>
              <a:gd name="T13" fmla="*/ 1048 h 1058"/>
              <a:gd name="T14" fmla="*/ 857 w 858"/>
              <a:gd name="T15" fmla="*/ 533 h 1058"/>
              <a:gd name="T16" fmla="*/ 470 w 858"/>
              <a:gd name="T17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8" h="1058">
                <a:moveTo>
                  <a:pt x="470" y="0"/>
                </a:moveTo>
                <a:lnTo>
                  <a:pt x="470" y="0"/>
                </a:lnTo>
                <a:cubicBezTo>
                  <a:pt x="217" y="144"/>
                  <a:pt x="54" y="316"/>
                  <a:pt x="9" y="487"/>
                </a:cubicBezTo>
                <a:cubicBezTo>
                  <a:pt x="0" y="596"/>
                  <a:pt x="18" y="695"/>
                  <a:pt x="45" y="777"/>
                </a:cubicBezTo>
                <a:cubicBezTo>
                  <a:pt x="81" y="849"/>
                  <a:pt x="135" y="921"/>
                  <a:pt x="217" y="984"/>
                </a:cubicBezTo>
                <a:cubicBezTo>
                  <a:pt x="271" y="1021"/>
                  <a:pt x="334" y="1048"/>
                  <a:pt x="416" y="1057"/>
                </a:cubicBezTo>
                <a:cubicBezTo>
                  <a:pt x="452" y="1057"/>
                  <a:pt x="479" y="1048"/>
                  <a:pt x="515" y="1048"/>
                </a:cubicBezTo>
                <a:cubicBezTo>
                  <a:pt x="741" y="885"/>
                  <a:pt x="857" y="713"/>
                  <a:pt x="857" y="533"/>
                </a:cubicBezTo>
                <a:cubicBezTo>
                  <a:pt x="857" y="343"/>
                  <a:pt x="723" y="162"/>
                  <a:pt x="47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93">
            <a:extLst>
              <a:ext uri="{FF2B5EF4-FFF2-40B4-BE49-F238E27FC236}">
                <a16:creationId xmlns:a16="http://schemas.microsoft.com/office/drawing/2014/main" id="{A40C7613-05B5-C842-9CF5-19B60317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336" y="7044800"/>
            <a:ext cx="547064" cy="529273"/>
          </a:xfrm>
          <a:custGeom>
            <a:avLst/>
            <a:gdLst>
              <a:gd name="T0" fmla="*/ 470 w 543"/>
              <a:gd name="T1" fmla="*/ 524 h 525"/>
              <a:gd name="T2" fmla="*/ 470 w 543"/>
              <a:gd name="T3" fmla="*/ 524 h 525"/>
              <a:gd name="T4" fmla="*/ 81 w 543"/>
              <a:gd name="T5" fmla="*/ 524 h 525"/>
              <a:gd name="T6" fmla="*/ 0 w 543"/>
              <a:gd name="T7" fmla="*/ 442 h 525"/>
              <a:gd name="T8" fmla="*/ 0 w 543"/>
              <a:gd name="T9" fmla="*/ 81 h 525"/>
              <a:gd name="T10" fmla="*/ 81 w 543"/>
              <a:gd name="T11" fmla="*/ 0 h 525"/>
              <a:gd name="T12" fmla="*/ 117 w 543"/>
              <a:gd name="T13" fmla="*/ 0 h 525"/>
              <a:gd name="T14" fmla="*/ 117 w 543"/>
              <a:gd name="T15" fmla="*/ 54 h 525"/>
              <a:gd name="T16" fmla="*/ 81 w 543"/>
              <a:gd name="T17" fmla="*/ 54 h 525"/>
              <a:gd name="T18" fmla="*/ 54 w 543"/>
              <a:gd name="T19" fmla="*/ 81 h 525"/>
              <a:gd name="T20" fmla="*/ 54 w 543"/>
              <a:gd name="T21" fmla="*/ 442 h 525"/>
              <a:gd name="T22" fmla="*/ 81 w 543"/>
              <a:gd name="T23" fmla="*/ 469 h 525"/>
              <a:gd name="T24" fmla="*/ 470 w 543"/>
              <a:gd name="T25" fmla="*/ 469 h 525"/>
              <a:gd name="T26" fmla="*/ 497 w 543"/>
              <a:gd name="T27" fmla="*/ 442 h 525"/>
              <a:gd name="T28" fmla="*/ 497 w 543"/>
              <a:gd name="T29" fmla="*/ 81 h 525"/>
              <a:gd name="T30" fmla="*/ 470 w 543"/>
              <a:gd name="T31" fmla="*/ 54 h 525"/>
              <a:gd name="T32" fmla="*/ 425 w 543"/>
              <a:gd name="T33" fmla="*/ 54 h 525"/>
              <a:gd name="T34" fmla="*/ 425 w 543"/>
              <a:gd name="T35" fmla="*/ 0 h 525"/>
              <a:gd name="T36" fmla="*/ 470 w 543"/>
              <a:gd name="T37" fmla="*/ 0 h 525"/>
              <a:gd name="T38" fmla="*/ 542 w 543"/>
              <a:gd name="T39" fmla="*/ 81 h 525"/>
              <a:gd name="T40" fmla="*/ 542 w 543"/>
              <a:gd name="T41" fmla="*/ 442 h 525"/>
              <a:gd name="T42" fmla="*/ 470 w 543"/>
              <a:gd name="T43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3" h="525">
                <a:moveTo>
                  <a:pt x="470" y="524"/>
                </a:moveTo>
                <a:lnTo>
                  <a:pt x="470" y="524"/>
                </a:lnTo>
                <a:cubicBezTo>
                  <a:pt x="81" y="524"/>
                  <a:pt x="81" y="524"/>
                  <a:pt x="81" y="524"/>
                </a:cubicBezTo>
                <a:cubicBezTo>
                  <a:pt x="36" y="524"/>
                  <a:pt x="0" y="488"/>
                  <a:pt x="0" y="44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63" y="54"/>
                  <a:pt x="54" y="63"/>
                  <a:pt x="54" y="81"/>
                </a:cubicBezTo>
                <a:cubicBezTo>
                  <a:pt x="54" y="442"/>
                  <a:pt x="54" y="442"/>
                  <a:pt x="54" y="442"/>
                </a:cubicBezTo>
                <a:cubicBezTo>
                  <a:pt x="54" y="460"/>
                  <a:pt x="63" y="469"/>
                  <a:pt x="81" y="469"/>
                </a:cubicBezTo>
                <a:cubicBezTo>
                  <a:pt x="470" y="469"/>
                  <a:pt x="470" y="469"/>
                  <a:pt x="470" y="469"/>
                </a:cubicBezTo>
                <a:cubicBezTo>
                  <a:pt x="488" y="469"/>
                  <a:pt x="497" y="460"/>
                  <a:pt x="497" y="442"/>
                </a:cubicBezTo>
                <a:cubicBezTo>
                  <a:pt x="497" y="81"/>
                  <a:pt x="497" y="81"/>
                  <a:pt x="497" y="81"/>
                </a:cubicBezTo>
                <a:cubicBezTo>
                  <a:pt x="497" y="63"/>
                  <a:pt x="488" y="54"/>
                  <a:pt x="470" y="54"/>
                </a:cubicBezTo>
                <a:cubicBezTo>
                  <a:pt x="425" y="54"/>
                  <a:pt x="425" y="54"/>
                  <a:pt x="425" y="54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06" y="0"/>
                  <a:pt x="542" y="36"/>
                  <a:pt x="542" y="81"/>
                </a:cubicBezTo>
                <a:cubicBezTo>
                  <a:pt x="542" y="442"/>
                  <a:pt x="542" y="442"/>
                  <a:pt x="542" y="442"/>
                </a:cubicBezTo>
                <a:cubicBezTo>
                  <a:pt x="542" y="488"/>
                  <a:pt x="506" y="524"/>
                  <a:pt x="470" y="5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94">
            <a:extLst>
              <a:ext uri="{FF2B5EF4-FFF2-40B4-BE49-F238E27FC236}">
                <a16:creationId xmlns:a16="http://schemas.microsoft.com/office/drawing/2014/main" id="{E8E8E38C-0C23-D74D-9A67-657FBE681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006" y="6969192"/>
            <a:ext cx="240174" cy="57818"/>
          </a:xfrm>
          <a:custGeom>
            <a:avLst/>
            <a:gdLst>
              <a:gd name="T0" fmla="*/ 235 w 236"/>
              <a:gd name="T1" fmla="*/ 55 h 56"/>
              <a:gd name="T2" fmla="*/ 0 w 236"/>
              <a:gd name="T3" fmla="*/ 55 h 56"/>
              <a:gd name="T4" fmla="*/ 0 w 236"/>
              <a:gd name="T5" fmla="*/ 0 h 56"/>
              <a:gd name="T6" fmla="*/ 235 w 236"/>
              <a:gd name="T7" fmla="*/ 0 h 56"/>
              <a:gd name="T8" fmla="*/ 235 w 236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56">
                <a:moveTo>
                  <a:pt x="235" y="55"/>
                </a:moveTo>
                <a:lnTo>
                  <a:pt x="0" y="55"/>
                </a:lnTo>
                <a:lnTo>
                  <a:pt x="0" y="0"/>
                </a:lnTo>
                <a:lnTo>
                  <a:pt x="235" y="0"/>
                </a:lnTo>
                <a:lnTo>
                  <a:pt x="235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95">
            <a:extLst>
              <a:ext uri="{FF2B5EF4-FFF2-40B4-BE49-F238E27FC236}">
                <a16:creationId xmlns:a16="http://schemas.microsoft.com/office/drawing/2014/main" id="{9B0FC37F-9EA4-FF4A-8545-19F1F5FD1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777" y="6969192"/>
            <a:ext cx="155670" cy="128981"/>
          </a:xfrm>
          <a:custGeom>
            <a:avLst/>
            <a:gdLst>
              <a:gd name="T0" fmla="*/ 36 w 154"/>
              <a:gd name="T1" fmla="*/ 118 h 128"/>
              <a:gd name="T2" fmla="*/ 36 w 154"/>
              <a:gd name="T3" fmla="*/ 118 h 128"/>
              <a:gd name="T4" fmla="*/ 0 w 154"/>
              <a:gd name="T5" fmla="*/ 82 h 128"/>
              <a:gd name="T6" fmla="*/ 72 w 154"/>
              <a:gd name="T7" fmla="*/ 9 h 128"/>
              <a:gd name="T8" fmla="*/ 99 w 154"/>
              <a:gd name="T9" fmla="*/ 0 h 128"/>
              <a:gd name="T10" fmla="*/ 117 w 154"/>
              <a:gd name="T11" fmla="*/ 18 h 128"/>
              <a:gd name="T12" fmla="*/ 153 w 154"/>
              <a:gd name="T13" fmla="*/ 91 h 128"/>
              <a:gd name="T14" fmla="*/ 145 w 154"/>
              <a:gd name="T15" fmla="*/ 118 h 128"/>
              <a:gd name="T16" fmla="*/ 108 w 154"/>
              <a:gd name="T17" fmla="*/ 109 h 128"/>
              <a:gd name="T18" fmla="*/ 90 w 154"/>
              <a:gd name="T19" fmla="*/ 64 h 128"/>
              <a:gd name="T20" fmla="*/ 36 w 154"/>
              <a:gd name="T21" fmla="*/ 118 h 128"/>
              <a:gd name="T22" fmla="*/ 108 w 154"/>
              <a:gd name="T23" fmla="*/ 45 h 128"/>
              <a:gd name="T24" fmla="*/ 108 w 154"/>
              <a:gd name="T25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28">
                <a:moveTo>
                  <a:pt x="36" y="118"/>
                </a:moveTo>
                <a:lnTo>
                  <a:pt x="36" y="118"/>
                </a:lnTo>
                <a:cubicBezTo>
                  <a:pt x="0" y="82"/>
                  <a:pt x="0" y="82"/>
                  <a:pt x="0" y="82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9"/>
                  <a:pt x="90" y="0"/>
                  <a:pt x="99" y="0"/>
                </a:cubicBezTo>
                <a:cubicBezTo>
                  <a:pt x="108" y="9"/>
                  <a:pt x="108" y="9"/>
                  <a:pt x="117" y="18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3" y="100"/>
                  <a:pt x="153" y="118"/>
                  <a:pt x="145" y="118"/>
                </a:cubicBezTo>
                <a:cubicBezTo>
                  <a:pt x="127" y="127"/>
                  <a:pt x="117" y="127"/>
                  <a:pt x="108" y="109"/>
                </a:cubicBezTo>
                <a:cubicBezTo>
                  <a:pt x="90" y="64"/>
                  <a:pt x="90" y="64"/>
                  <a:pt x="90" y="64"/>
                </a:cubicBezTo>
                <a:lnTo>
                  <a:pt x="36" y="118"/>
                </a:lnTo>
                <a:close/>
                <a:moveTo>
                  <a:pt x="108" y="45"/>
                </a:moveTo>
                <a:lnTo>
                  <a:pt x="108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96">
            <a:extLst>
              <a:ext uri="{FF2B5EF4-FFF2-40B4-BE49-F238E27FC236}">
                <a16:creationId xmlns:a16="http://schemas.microsoft.com/office/drawing/2014/main" id="{90777088-4949-0942-9DDB-310DB0EAF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405" y="7044800"/>
            <a:ext cx="209042" cy="155670"/>
          </a:xfrm>
          <a:custGeom>
            <a:avLst/>
            <a:gdLst>
              <a:gd name="T0" fmla="*/ 81 w 208"/>
              <a:gd name="T1" fmla="*/ 153 h 154"/>
              <a:gd name="T2" fmla="*/ 81 w 208"/>
              <a:gd name="T3" fmla="*/ 153 h 154"/>
              <a:gd name="T4" fmla="*/ 81 w 208"/>
              <a:gd name="T5" fmla="*/ 153 h 154"/>
              <a:gd name="T6" fmla="*/ 54 w 208"/>
              <a:gd name="T7" fmla="*/ 135 h 154"/>
              <a:gd name="T8" fmla="*/ 0 w 208"/>
              <a:gd name="T9" fmla="*/ 72 h 154"/>
              <a:gd name="T10" fmla="*/ 54 w 208"/>
              <a:gd name="T11" fmla="*/ 9 h 154"/>
              <a:gd name="T12" fmla="*/ 90 w 208"/>
              <a:gd name="T13" fmla="*/ 45 h 154"/>
              <a:gd name="T14" fmla="*/ 63 w 208"/>
              <a:gd name="T15" fmla="*/ 72 h 154"/>
              <a:gd name="T16" fmla="*/ 81 w 208"/>
              <a:gd name="T17" fmla="*/ 99 h 154"/>
              <a:gd name="T18" fmla="*/ 162 w 208"/>
              <a:gd name="T19" fmla="*/ 9 h 154"/>
              <a:gd name="T20" fmla="*/ 199 w 208"/>
              <a:gd name="T21" fmla="*/ 9 h 154"/>
              <a:gd name="T22" fmla="*/ 199 w 208"/>
              <a:gd name="T23" fmla="*/ 45 h 154"/>
              <a:gd name="T24" fmla="*/ 117 w 208"/>
              <a:gd name="T25" fmla="*/ 135 h 154"/>
              <a:gd name="T26" fmla="*/ 81 w 208"/>
              <a:gd name="T2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54">
                <a:moveTo>
                  <a:pt x="81" y="153"/>
                </a:moveTo>
                <a:lnTo>
                  <a:pt x="81" y="153"/>
                </a:lnTo>
                <a:lnTo>
                  <a:pt x="81" y="153"/>
                </a:lnTo>
                <a:cubicBezTo>
                  <a:pt x="72" y="153"/>
                  <a:pt x="63" y="144"/>
                  <a:pt x="54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54" y="9"/>
                  <a:pt x="54" y="9"/>
                  <a:pt x="54" y="9"/>
                </a:cubicBezTo>
                <a:cubicBezTo>
                  <a:pt x="90" y="45"/>
                  <a:pt x="90" y="45"/>
                  <a:pt x="90" y="45"/>
                </a:cubicBezTo>
                <a:cubicBezTo>
                  <a:pt x="63" y="72"/>
                  <a:pt x="63" y="72"/>
                  <a:pt x="63" y="72"/>
                </a:cubicBezTo>
                <a:cubicBezTo>
                  <a:pt x="81" y="99"/>
                  <a:pt x="81" y="99"/>
                  <a:pt x="81" y="99"/>
                </a:cubicBezTo>
                <a:cubicBezTo>
                  <a:pt x="162" y="9"/>
                  <a:pt x="162" y="9"/>
                  <a:pt x="162" y="9"/>
                </a:cubicBezTo>
                <a:cubicBezTo>
                  <a:pt x="171" y="0"/>
                  <a:pt x="190" y="0"/>
                  <a:pt x="199" y="9"/>
                </a:cubicBezTo>
                <a:cubicBezTo>
                  <a:pt x="207" y="18"/>
                  <a:pt x="207" y="36"/>
                  <a:pt x="199" y="4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08" y="144"/>
                  <a:pt x="99" y="153"/>
                  <a:pt x="81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97">
            <a:extLst>
              <a:ext uri="{FF2B5EF4-FFF2-40B4-BE49-F238E27FC236}">
                <a16:creationId xmlns:a16="http://schemas.microsoft.com/office/drawing/2014/main" id="{AC1E8701-AF45-E74D-AD6F-E953D65E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738" y="6969192"/>
            <a:ext cx="155667" cy="128981"/>
          </a:xfrm>
          <a:custGeom>
            <a:avLst/>
            <a:gdLst>
              <a:gd name="T0" fmla="*/ 118 w 155"/>
              <a:gd name="T1" fmla="*/ 118 h 128"/>
              <a:gd name="T2" fmla="*/ 118 w 155"/>
              <a:gd name="T3" fmla="*/ 118 h 128"/>
              <a:gd name="T4" fmla="*/ 154 w 155"/>
              <a:gd name="T5" fmla="*/ 82 h 128"/>
              <a:gd name="T6" fmla="*/ 82 w 155"/>
              <a:gd name="T7" fmla="*/ 9 h 128"/>
              <a:gd name="T8" fmla="*/ 63 w 155"/>
              <a:gd name="T9" fmla="*/ 0 h 128"/>
              <a:gd name="T10" fmla="*/ 45 w 155"/>
              <a:gd name="T11" fmla="*/ 18 h 128"/>
              <a:gd name="T12" fmla="*/ 9 w 155"/>
              <a:gd name="T13" fmla="*/ 91 h 128"/>
              <a:gd name="T14" fmla="*/ 18 w 155"/>
              <a:gd name="T15" fmla="*/ 118 h 128"/>
              <a:gd name="T16" fmla="*/ 54 w 155"/>
              <a:gd name="T17" fmla="*/ 109 h 128"/>
              <a:gd name="T18" fmla="*/ 72 w 155"/>
              <a:gd name="T19" fmla="*/ 64 h 128"/>
              <a:gd name="T20" fmla="*/ 118 w 155"/>
              <a:gd name="T21" fmla="*/ 118 h 128"/>
              <a:gd name="T22" fmla="*/ 54 w 155"/>
              <a:gd name="T23" fmla="*/ 45 h 128"/>
              <a:gd name="T24" fmla="*/ 54 w 155"/>
              <a:gd name="T25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5" h="128">
                <a:moveTo>
                  <a:pt x="118" y="118"/>
                </a:moveTo>
                <a:lnTo>
                  <a:pt x="118" y="118"/>
                </a:lnTo>
                <a:cubicBezTo>
                  <a:pt x="154" y="82"/>
                  <a:pt x="154" y="82"/>
                  <a:pt x="154" y="82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9"/>
                  <a:pt x="72" y="0"/>
                  <a:pt x="63" y="0"/>
                </a:cubicBezTo>
                <a:cubicBezTo>
                  <a:pt x="54" y="9"/>
                  <a:pt x="45" y="9"/>
                  <a:pt x="45" y="18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100"/>
                  <a:pt x="9" y="118"/>
                  <a:pt x="18" y="118"/>
                </a:cubicBezTo>
                <a:cubicBezTo>
                  <a:pt x="27" y="127"/>
                  <a:pt x="45" y="127"/>
                  <a:pt x="54" y="109"/>
                </a:cubicBezTo>
                <a:cubicBezTo>
                  <a:pt x="72" y="64"/>
                  <a:pt x="72" y="64"/>
                  <a:pt x="72" y="64"/>
                </a:cubicBezTo>
                <a:lnTo>
                  <a:pt x="118" y="118"/>
                </a:lnTo>
                <a:close/>
                <a:moveTo>
                  <a:pt x="54" y="45"/>
                </a:moveTo>
                <a:lnTo>
                  <a:pt x="54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98">
            <a:extLst>
              <a:ext uri="{FF2B5EF4-FFF2-40B4-BE49-F238E27FC236}">
                <a16:creationId xmlns:a16="http://schemas.microsoft.com/office/drawing/2014/main" id="{A732DBA9-3CEA-1A44-A72A-F2C799A8C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738" y="7044800"/>
            <a:ext cx="217934" cy="155670"/>
          </a:xfrm>
          <a:custGeom>
            <a:avLst/>
            <a:gdLst>
              <a:gd name="T0" fmla="*/ 127 w 218"/>
              <a:gd name="T1" fmla="*/ 153 h 154"/>
              <a:gd name="T2" fmla="*/ 127 w 218"/>
              <a:gd name="T3" fmla="*/ 153 h 154"/>
              <a:gd name="T4" fmla="*/ 127 w 218"/>
              <a:gd name="T5" fmla="*/ 153 h 154"/>
              <a:gd name="T6" fmla="*/ 163 w 218"/>
              <a:gd name="T7" fmla="*/ 135 h 154"/>
              <a:gd name="T8" fmla="*/ 217 w 218"/>
              <a:gd name="T9" fmla="*/ 72 h 154"/>
              <a:gd name="T10" fmla="*/ 154 w 218"/>
              <a:gd name="T11" fmla="*/ 9 h 154"/>
              <a:gd name="T12" fmla="*/ 118 w 218"/>
              <a:gd name="T13" fmla="*/ 45 h 154"/>
              <a:gd name="T14" fmla="*/ 154 w 218"/>
              <a:gd name="T15" fmla="*/ 72 h 154"/>
              <a:gd name="T16" fmla="*/ 127 w 218"/>
              <a:gd name="T17" fmla="*/ 99 h 154"/>
              <a:gd name="T18" fmla="*/ 45 w 218"/>
              <a:gd name="T19" fmla="*/ 9 h 154"/>
              <a:gd name="T20" fmla="*/ 18 w 218"/>
              <a:gd name="T21" fmla="*/ 9 h 154"/>
              <a:gd name="T22" fmla="*/ 9 w 218"/>
              <a:gd name="T23" fmla="*/ 45 h 154"/>
              <a:gd name="T24" fmla="*/ 100 w 218"/>
              <a:gd name="T25" fmla="*/ 135 h 154"/>
              <a:gd name="T26" fmla="*/ 127 w 218"/>
              <a:gd name="T2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8" h="154">
                <a:moveTo>
                  <a:pt x="127" y="153"/>
                </a:moveTo>
                <a:lnTo>
                  <a:pt x="127" y="153"/>
                </a:lnTo>
                <a:lnTo>
                  <a:pt x="127" y="153"/>
                </a:lnTo>
                <a:cubicBezTo>
                  <a:pt x="145" y="153"/>
                  <a:pt x="154" y="144"/>
                  <a:pt x="163" y="135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154" y="9"/>
                  <a:pt x="154" y="9"/>
                  <a:pt x="154" y="9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27" y="99"/>
                  <a:pt x="127" y="99"/>
                  <a:pt x="127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7" y="0"/>
                  <a:pt x="18" y="9"/>
                </a:cubicBezTo>
                <a:cubicBezTo>
                  <a:pt x="9" y="18"/>
                  <a:pt x="0" y="36"/>
                  <a:pt x="9" y="45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108" y="144"/>
                  <a:pt x="118" y="153"/>
                  <a:pt x="127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9">
            <a:extLst>
              <a:ext uri="{FF2B5EF4-FFF2-40B4-BE49-F238E27FC236}">
                <a16:creationId xmlns:a16="http://schemas.microsoft.com/office/drawing/2014/main" id="{6AF5BCB9-3607-9845-BDCD-E16E6C698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254" y="7262737"/>
            <a:ext cx="111193" cy="40028"/>
          </a:xfrm>
          <a:custGeom>
            <a:avLst/>
            <a:gdLst>
              <a:gd name="T0" fmla="*/ 0 w 109"/>
              <a:gd name="T1" fmla="*/ 19 h 38"/>
              <a:gd name="T2" fmla="*/ 0 w 109"/>
              <a:gd name="T3" fmla="*/ 19 h 38"/>
              <a:gd name="T4" fmla="*/ 0 w 109"/>
              <a:gd name="T5" fmla="*/ 19 h 38"/>
              <a:gd name="T6" fmla="*/ 18 w 109"/>
              <a:gd name="T7" fmla="*/ 0 h 38"/>
              <a:gd name="T8" fmla="*/ 91 w 109"/>
              <a:gd name="T9" fmla="*/ 0 h 38"/>
              <a:gd name="T10" fmla="*/ 108 w 109"/>
              <a:gd name="T11" fmla="*/ 19 h 38"/>
              <a:gd name="T12" fmla="*/ 91 w 109"/>
              <a:gd name="T13" fmla="*/ 37 h 38"/>
              <a:gd name="T14" fmla="*/ 18 w 109"/>
              <a:gd name="T15" fmla="*/ 37 h 38"/>
              <a:gd name="T16" fmla="*/ 0 w 109"/>
              <a:gd name="T17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3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8" y="9"/>
                  <a:pt x="108" y="19"/>
                </a:cubicBezTo>
                <a:cubicBezTo>
                  <a:pt x="108" y="28"/>
                  <a:pt x="100" y="37"/>
                  <a:pt x="91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00">
            <a:extLst>
              <a:ext uri="{FF2B5EF4-FFF2-40B4-BE49-F238E27FC236}">
                <a16:creationId xmlns:a16="http://schemas.microsoft.com/office/drawing/2014/main" id="{030DD474-1323-E847-BF26-F919A852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301" y="7271633"/>
            <a:ext cx="35581" cy="275755"/>
          </a:xfrm>
          <a:custGeom>
            <a:avLst/>
            <a:gdLst>
              <a:gd name="T0" fmla="*/ 36 w 37"/>
              <a:gd name="T1" fmla="*/ 272 h 273"/>
              <a:gd name="T2" fmla="*/ 36 w 37"/>
              <a:gd name="T3" fmla="*/ 272 h 273"/>
              <a:gd name="T4" fmla="*/ 0 w 37"/>
              <a:gd name="T5" fmla="*/ 272 h 273"/>
              <a:gd name="T6" fmla="*/ 0 w 37"/>
              <a:gd name="T7" fmla="*/ 19 h 273"/>
              <a:gd name="T8" fmla="*/ 18 w 37"/>
              <a:gd name="T9" fmla="*/ 0 h 273"/>
              <a:gd name="T10" fmla="*/ 36 w 37"/>
              <a:gd name="T11" fmla="*/ 19 h 273"/>
              <a:gd name="T12" fmla="*/ 36 w 37"/>
              <a:gd name="T13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273">
                <a:moveTo>
                  <a:pt x="36" y="272"/>
                </a:moveTo>
                <a:lnTo>
                  <a:pt x="36" y="272"/>
                </a:lnTo>
                <a:cubicBezTo>
                  <a:pt x="0" y="272"/>
                  <a:pt x="0" y="272"/>
                  <a:pt x="0" y="27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9"/>
                </a:cubicBezTo>
                <a:lnTo>
                  <a:pt x="36" y="2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01">
            <a:extLst>
              <a:ext uri="{FF2B5EF4-FFF2-40B4-BE49-F238E27FC236}">
                <a16:creationId xmlns:a16="http://schemas.microsoft.com/office/drawing/2014/main" id="{CD2CFB03-2DD2-FA40-9FD4-1DF06CEAB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026" y="5741636"/>
            <a:ext cx="200146" cy="209039"/>
          </a:xfrm>
          <a:custGeom>
            <a:avLst/>
            <a:gdLst>
              <a:gd name="T0" fmla="*/ 9 w 199"/>
              <a:gd name="T1" fmla="*/ 208 h 209"/>
              <a:gd name="T2" fmla="*/ 9 w 199"/>
              <a:gd name="T3" fmla="*/ 208 h 209"/>
              <a:gd name="T4" fmla="*/ 9 w 199"/>
              <a:gd name="T5" fmla="*/ 208 h 209"/>
              <a:gd name="T6" fmla="*/ 9 w 199"/>
              <a:gd name="T7" fmla="*/ 181 h 209"/>
              <a:gd name="T8" fmla="*/ 162 w 199"/>
              <a:gd name="T9" fmla="*/ 0 h 209"/>
              <a:gd name="T10" fmla="*/ 189 w 199"/>
              <a:gd name="T11" fmla="*/ 0 h 209"/>
              <a:gd name="T12" fmla="*/ 189 w 199"/>
              <a:gd name="T13" fmla="*/ 28 h 209"/>
              <a:gd name="T14" fmla="*/ 36 w 199"/>
              <a:gd name="T15" fmla="*/ 199 h 209"/>
              <a:gd name="T16" fmla="*/ 9 w 199"/>
              <a:gd name="T17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209">
                <a:moveTo>
                  <a:pt x="9" y="208"/>
                </a:moveTo>
                <a:lnTo>
                  <a:pt x="9" y="208"/>
                </a:lnTo>
                <a:lnTo>
                  <a:pt x="9" y="208"/>
                </a:lnTo>
                <a:cubicBezTo>
                  <a:pt x="0" y="199"/>
                  <a:pt x="0" y="190"/>
                  <a:pt x="9" y="181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0"/>
                  <a:pt x="189" y="0"/>
                </a:cubicBezTo>
                <a:cubicBezTo>
                  <a:pt x="189" y="10"/>
                  <a:pt x="198" y="19"/>
                  <a:pt x="189" y="28"/>
                </a:cubicBezTo>
                <a:cubicBezTo>
                  <a:pt x="36" y="199"/>
                  <a:pt x="36" y="199"/>
                  <a:pt x="36" y="199"/>
                </a:cubicBezTo>
                <a:cubicBezTo>
                  <a:pt x="27" y="208"/>
                  <a:pt x="18" y="208"/>
                  <a:pt x="9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02">
            <a:extLst>
              <a:ext uri="{FF2B5EF4-FFF2-40B4-BE49-F238E27FC236}">
                <a16:creationId xmlns:a16="http://schemas.microsoft.com/office/drawing/2014/main" id="{08A2A3B0-2CFC-ED42-9AE0-34D9A770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74" y="5857276"/>
            <a:ext cx="120088" cy="120086"/>
          </a:xfrm>
          <a:custGeom>
            <a:avLst/>
            <a:gdLst>
              <a:gd name="T0" fmla="*/ 63 w 118"/>
              <a:gd name="T1" fmla="*/ 118 h 119"/>
              <a:gd name="T2" fmla="*/ 63 w 118"/>
              <a:gd name="T3" fmla="*/ 118 h 119"/>
              <a:gd name="T4" fmla="*/ 0 w 118"/>
              <a:gd name="T5" fmla="*/ 54 h 119"/>
              <a:gd name="T6" fmla="*/ 63 w 118"/>
              <a:gd name="T7" fmla="*/ 0 h 119"/>
              <a:gd name="T8" fmla="*/ 117 w 118"/>
              <a:gd name="T9" fmla="*/ 54 h 119"/>
              <a:gd name="T10" fmla="*/ 63 w 118"/>
              <a:gd name="T11" fmla="*/ 118 h 119"/>
              <a:gd name="T12" fmla="*/ 63 w 118"/>
              <a:gd name="T13" fmla="*/ 36 h 119"/>
              <a:gd name="T14" fmla="*/ 63 w 118"/>
              <a:gd name="T15" fmla="*/ 36 h 119"/>
              <a:gd name="T16" fmla="*/ 36 w 118"/>
              <a:gd name="T17" fmla="*/ 54 h 119"/>
              <a:gd name="T18" fmla="*/ 63 w 118"/>
              <a:gd name="T19" fmla="*/ 81 h 119"/>
              <a:gd name="T20" fmla="*/ 81 w 118"/>
              <a:gd name="T21" fmla="*/ 54 h 119"/>
              <a:gd name="T22" fmla="*/ 63 w 118"/>
              <a:gd name="T23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9">
                <a:moveTo>
                  <a:pt x="63" y="118"/>
                </a:moveTo>
                <a:lnTo>
                  <a:pt x="63" y="118"/>
                </a:lnTo>
                <a:cubicBezTo>
                  <a:pt x="27" y="118"/>
                  <a:pt x="0" y="90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8"/>
                  <a:pt x="63" y="118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45"/>
                  <a:pt x="36" y="54"/>
                </a:cubicBezTo>
                <a:cubicBezTo>
                  <a:pt x="36" y="72"/>
                  <a:pt x="54" y="81"/>
                  <a:pt x="63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03">
            <a:extLst>
              <a:ext uri="{FF2B5EF4-FFF2-40B4-BE49-F238E27FC236}">
                <a16:creationId xmlns:a16="http://schemas.microsoft.com/office/drawing/2014/main" id="{FD185B37-E05F-994A-92C6-ACC918AC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444" y="5714950"/>
            <a:ext cx="120088" cy="120086"/>
          </a:xfrm>
          <a:custGeom>
            <a:avLst/>
            <a:gdLst>
              <a:gd name="T0" fmla="*/ 64 w 119"/>
              <a:gd name="T1" fmla="*/ 117 h 118"/>
              <a:gd name="T2" fmla="*/ 64 w 119"/>
              <a:gd name="T3" fmla="*/ 117 h 118"/>
              <a:gd name="T4" fmla="*/ 0 w 119"/>
              <a:gd name="T5" fmla="*/ 63 h 118"/>
              <a:gd name="T6" fmla="*/ 64 w 119"/>
              <a:gd name="T7" fmla="*/ 0 h 118"/>
              <a:gd name="T8" fmla="*/ 118 w 119"/>
              <a:gd name="T9" fmla="*/ 63 h 118"/>
              <a:gd name="T10" fmla="*/ 64 w 119"/>
              <a:gd name="T11" fmla="*/ 117 h 118"/>
              <a:gd name="T12" fmla="*/ 64 w 119"/>
              <a:gd name="T13" fmla="*/ 36 h 118"/>
              <a:gd name="T14" fmla="*/ 64 w 119"/>
              <a:gd name="T15" fmla="*/ 36 h 118"/>
              <a:gd name="T16" fmla="*/ 37 w 119"/>
              <a:gd name="T17" fmla="*/ 63 h 118"/>
              <a:gd name="T18" fmla="*/ 64 w 119"/>
              <a:gd name="T19" fmla="*/ 81 h 118"/>
              <a:gd name="T20" fmla="*/ 82 w 119"/>
              <a:gd name="T21" fmla="*/ 63 h 118"/>
              <a:gd name="T22" fmla="*/ 64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64" y="117"/>
                </a:moveTo>
                <a:lnTo>
                  <a:pt x="64" y="117"/>
                </a:lnTo>
                <a:cubicBezTo>
                  <a:pt x="28" y="117"/>
                  <a:pt x="0" y="90"/>
                  <a:pt x="0" y="63"/>
                </a:cubicBezTo>
                <a:cubicBezTo>
                  <a:pt x="0" y="26"/>
                  <a:pt x="28" y="0"/>
                  <a:pt x="64" y="0"/>
                </a:cubicBezTo>
                <a:cubicBezTo>
                  <a:pt x="91" y="0"/>
                  <a:pt x="118" y="26"/>
                  <a:pt x="118" y="63"/>
                </a:cubicBezTo>
                <a:cubicBezTo>
                  <a:pt x="118" y="90"/>
                  <a:pt x="91" y="117"/>
                  <a:pt x="64" y="11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72"/>
                  <a:pt x="46" y="81"/>
                  <a:pt x="64" y="81"/>
                </a:cubicBezTo>
                <a:cubicBezTo>
                  <a:pt x="73" y="81"/>
                  <a:pt x="82" y="72"/>
                  <a:pt x="82" y="63"/>
                </a:cubicBezTo>
                <a:cubicBezTo>
                  <a:pt x="82" y="45"/>
                  <a:pt x="73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04">
            <a:extLst>
              <a:ext uri="{FF2B5EF4-FFF2-40B4-BE49-F238E27FC236}">
                <a16:creationId xmlns:a16="http://schemas.microsoft.com/office/drawing/2014/main" id="{73DB26D6-10B9-7C40-A517-0241B0656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836" y="5683815"/>
            <a:ext cx="17791" cy="40030"/>
          </a:xfrm>
          <a:custGeom>
            <a:avLst/>
            <a:gdLst>
              <a:gd name="T0" fmla="*/ 18 w 19"/>
              <a:gd name="T1" fmla="*/ 37 h 38"/>
              <a:gd name="T2" fmla="*/ 0 w 19"/>
              <a:gd name="T3" fmla="*/ 37 h 38"/>
              <a:gd name="T4" fmla="*/ 0 w 19"/>
              <a:gd name="T5" fmla="*/ 0 h 38"/>
              <a:gd name="T6" fmla="*/ 18 w 19"/>
              <a:gd name="T7" fmla="*/ 0 h 38"/>
              <a:gd name="T8" fmla="*/ 18 w 19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8">
                <a:moveTo>
                  <a:pt x="18" y="37"/>
                </a:moveTo>
                <a:lnTo>
                  <a:pt x="0" y="37"/>
                </a:lnTo>
                <a:lnTo>
                  <a:pt x="0" y="0"/>
                </a:lnTo>
                <a:lnTo>
                  <a:pt x="18" y="0"/>
                </a:lnTo>
                <a:lnTo>
                  <a:pt x="18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05">
            <a:extLst>
              <a:ext uri="{FF2B5EF4-FFF2-40B4-BE49-F238E27FC236}">
                <a16:creationId xmlns:a16="http://schemas.microsoft.com/office/drawing/2014/main" id="{689A82BA-3C15-C140-8565-24143785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836" y="5750532"/>
            <a:ext cx="17791" cy="75609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6">
            <a:extLst>
              <a:ext uri="{FF2B5EF4-FFF2-40B4-BE49-F238E27FC236}">
                <a16:creationId xmlns:a16="http://schemas.microsoft.com/office/drawing/2014/main" id="{531AB7BF-7726-C044-8153-18D29485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836" y="5857276"/>
            <a:ext cx="17791" cy="75609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7">
            <a:extLst>
              <a:ext uri="{FF2B5EF4-FFF2-40B4-BE49-F238E27FC236}">
                <a16:creationId xmlns:a16="http://schemas.microsoft.com/office/drawing/2014/main" id="{9B80CDC8-5AD1-AA4E-89F1-E356FC54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836" y="5959571"/>
            <a:ext cx="17791" cy="57821"/>
          </a:xfrm>
          <a:custGeom>
            <a:avLst/>
            <a:gdLst>
              <a:gd name="T0" fmla="*/ 18 w 19"/>
              <a:gd name="T1" fmla="*/ 55 h 56"/>
              <a:gd name="T2" fmla="*/ 0 w 19"/>
              <a:gd name="T3" fmla="*/ 55 h 56"/>
              <a:gd name="T4" fmla="*/ 0 w 19"/>
              <a:gd name="T5" fmla="*/ 0 h 56"/>
              <a:gd name="T6" fmla="*/ 18 w 19"/>
              <a:gd name="T7" fmla="*/ 0 h 56"/>
              <a:gd name="T8" fmla="*/ 18 w 19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6">
                <a:moveTo>
                  <a:pt x="18" y="55"/>
                </a:moveTo>
                <a:lnTo>
                  <a:pt x="0" y="55"/>
                </a:lnTo>
                <a:lnTo>
                  <a:pt x="0" y="0"/>
                </a:lnTo>
                <a:lnTo>
                  <a:pt x="18" y="0"/>
                </a:lnTo>
                <a:lnTo>
                  <a:pt x="18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8">
            <a:extLst>
              <a:ext uri="{FF2B5EF4-FFF2-40B4-BE49-F238E27FC236}">
                <a16:creationId xmlns:a16="http://schemas.microsoft.com/office/drawing/2014/main" id="{B79B274A-F24D-314B-874F-0A52F857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8375" y="5621548"/>
            <a:ext cx="595987" cy="440320"/>
          </a:xfrm>
          <a:custGeom>
            <a:avLst/>
            <a:gdLst>
              <a:gd name="T0" fmla="*/ 516 w 589"/>
              <a:gd name="T1" fmla="*/ 434 h 435"/>
              <a:gd name="T2" fmla="*/ 516 w 589"/>
              <a:gd name="T3" fmla="*/ 434 h 435"/>
              <a:gd name="T4" fmla="*/ 28 w 589"/>
              <a:gd name="T5" fmla="*/ 434 h 435"/>
              <a:gd name="T6" fmla="*/ 0 w 589"/>
              <a:gd name="T7" fmla="*/ 416 h 435"/>
              <a:gd name="T8" fmla="*/ 0 w 589"/>
              <a:gd name="T9" fmla="*/ 316 h 435"/>
              <a:gd name="T10" fmla="*/ 19 w 589"/>
              <a:gd name="T11" fmla="*/ 289 h 435"/>
              <a:gd name="T12" fmla="*/ 82 w 589"/>
              <a:gd name="T13" fmla="*/ 217 h 435"/>
              <a:gd name="T14" fmla="*/ 19 w 589"/>
              <a:gd name="T15" fmla="*/ 145 h 435"/>
              <a:gd name="T16" fmla="*/ 0 w 589"/>
              <a:gd name="T17" fmla="*/ 117 h 435"/>
              <a:gd name="T18" fmla="*/ 0 w 589"/>
              <a:gd name="T19" fmla="*/ 27 h 435"/>
              <a:gd name="T20" fmla="*/ 28 w 589"/>
              <a:gd name="T21" fmla="*/ 0 h 435"/>
              <a:gd name="T22" fmla="*/ 516 w 589"/>
              <a:gd name="T23" fmla="*/ 0 h 435"/>
              <a:gd name="T24" fmla="*/ 588 w 589"/>
              <a:gd name="T25" fmla="*/ 72 h 435"/>
              <a:gd name="T26" fmla="*/ 588 w 589"/>
              <a:gd name="T27" fmla="*/ 370 h 435"/>
              <a:gd name="T28" fmla="*/ 516 w 589"/>
              <a:gd name="T29" fmla="*/ 434 h 435"/>
              <a:gd name="T30" fmla="*/ 46 w 589"/>
              <a:gd name="T31" fmla="*/ 389 h 435"/>
              <a:gd name="T32" fmla="*/ 46 w 589"/>
              <a:gd name="T33" fmla="*/ 389 h 435"/>
              <a:gd name="T34" fmla="*/ 516 w 589"/>
              <a:gd name="T35" fmla="*/ 389 h 435"/>
              <a:gd name="T36" fmla="*/ 543 w 589"/>
              <a:gd name="T37" fmla="*/ 370 h 435"/>
              <a:gd name="T38" fmla="*/ 543 w 589"/>
              <a:gd name="T39" fmla="*/ 72 h 435"/>
              <a:gd name="T40" fmla="*/ 516 w 589"/>
              <a:gd name="T41" fmla="*/ 45 h 435"/>
              <a:gd name="T42" fmla="*/ 46 w 589"/>
              <a:gd name="T43" fmla="*/ 45 h 435"/>
              <a:gd name="T44" fmla="*/ 46 w 589"/>
              <a:gd name="T45" fmla="*/ 100 h 435"/>
              <a:gd name="T46" fmla="*/ 136 w 589"/>
              <a:gd name="T47" fmla="*/ 217 h 435"/>
              <a:gd name="T48" fmla="*/ 46 w 589"/>
              <a:gd name="T49" fmla="*/ 334 h 435"/>
              <a:gd name="T50" fmla="*/ 46 w 589"/>
              <a:gd name="T51" fmla="*/ 38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9" h="435">
                <a:moveTo>
                  <a:pt x="516" y="434"/>
                </a:moveTo>
                <a:lnTo>
                  <a:pt x="516" y="434"/>
                </a:lnTo>
                <a:cubicBezTo>
                  <a:pt x="28" y="434"/>
                  <a:pt x="28" y="434"/>
                  <a:pt x="28" y="434"/>
                </a:cubicBezTo>
                <a:cubicBezTo>
                  <a:pt x="10" y="434"/>
                  <a:pt x="0" y="425"/>
                  <a:pt x="0" y="416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07"/>
                  <a:pt x="10" y="289"/>
                  <a:pt x="19" y="289"/>
                </a:cubicBezTo>
                <a:cubicBezTo>
                  <a:pt x="55" y="289"/>
                  <a:pt x="82" y="253"/>
                  <a:pt x="82" y="217"/>
                </a:cubicBezTo>
                <a:cubicBezTo>
                  <a:pt x="82" y="181"/>
                  <a:pt x="55" y="154"/>
                  <a:pt x="19" y="145"/>
                </a:cubicBezTo>
                <a:cubicBezTo>
                  <a:pt x="10" y="145"/>
                  <a:pt x="0" y="136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61" y="0"/>
                  <a:pt x="588" y="27"/>
                  <a:pt x="588" y="72"/>
                </a:cubicBezTo>
                <a:cubicBezTo>
                  <a:pt x="588" y="370"/>
                  <a:pt x="588" y="370"/>
                  <a:pt x="588" y="370"/>
                </a:cubicBezTo>
                <a:cubicBezTo>
                  <a:pt x="588" y="407"/>
                  <a:pt x="561" y="434"/>
                  <a:pt x="516" y="434"/>
                </a:cubicBezTo>
                <a:close/>
                <a:moveTo>
                  <a:pt x="46" y="389"/>
                </a:moveTo>
                <a:lnTo>
                  <a:pt x="46" y="389"/>
                </a:lnTo>
                <a:cubicBezTo>
                  <a:pt x="516" y="389"/>
                  <a:pt x="516" y="389"/>
                  <a:pt x="516" y="389"/>
                </a:cubicBezTo>
                <a:cubicBezTo>
                  <a:pt x="534" y="389"/>
                  <a:pt x="543" y="380"/>
                  <a:pt x="543" y="370"/>
                </a:cubicBezTo>
                <a:cubicBezTo>
                  <a:pt x="543" y="72"/>
                  <a:pt x="543" y="72"/>
                  <a:pt x="543" y="72"/>
                </a:cubicBezTo>
                <a:cubicBezTo>
                  <a:pt x="543" y="54"/>
                  <a:pt x="534" y="45"/>
                  <a:pt x="51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100" y="117"/>
                  <a:pt x="136" y="163"/>
                  <a:pt x="136" y="217"/>
                </a:cubicBezTo>
                <a:cubicBezTo>
                  <a:pt x="136" y="271"/>
                  <a:pt x="100" y="316"/>
                  <a:pt x="46" y="334"/>
                </a:cubicBezTo>
                <a:lnTo>
                  <a:pt x="46" y="3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09">
            <a:extLst>
              <a:ext uri="{FF2B5EF4-FFF2-40B4-BE49-F238E27FC236}">
                <a16:creationId xmlns:a16="http://schemas.microsoft.com/office/drawing/2014/main" id="{93BE7E3C-E0C8-A549-AA00-99E68BDE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960" y="7575906"/>
            <a:ext cx="400290" cy="48926"/>
          </a:xfrm>
          <a:custGeom>
            <a:avLst/>
            <a:gdLst>
              <a:gd name="T0" fmla="*/ 398 w 399"/>
              <a:gd name="T1" fmla="*/ 46 h 47"/>
              <a:gd name="T2" fmla="*/ 0 w 399"/>
              <a:gd name="T3" fmla="*/ 46 h 47"/>
              <a:gd name="T4" fmla="*/ 0 w 399"/>
              <a:gd name="T5" fmla="*/ 0 h 47"/>
              <a:gd name="T6" fmla="*/ 398 w 399"/>
              <a:gd name="T7" fmla="*/ 0 h 47"/>
              <a:gd name="T8" fmla="*/ 398 w 39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47">
                <a:moveTo>
                  <a:pt x="398" y="46"/>
                </a:moveTo>
                <a:lnTo>
                  <a:pt x="0" y="46"/>
                </a:lnTo>
                <a:lnTo>
                  <a:pt x="0" y="0"/>
                </a:lnTo>
                <a:lnTo>
                  <a:pt x="398" y="0"/>
                </a:lnTo>
                <a:lnTo>
                  <a:pt x="398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10">
            <a:extLst>
              <a:ext uri="{FF2B5EF4-FFF2-40B4-BE49-F238E27FC236}">
                <a16:creationId xmlns:a16="http://schemas.microsoft.com/office/drawing/2014/main" id="{54556AAD-7B7A-CA4E-BBED-A7C3C253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7351" y="7073321"/>
            <a:ext cx="547061" cy="547061"/>
          </a:xfrm>
          <a:custGeom>
            <a:avLst/>
            <a:gdLst>
              <a:gd name="T0" fmla="*/ 461 w 543"/>
              <a:gd name="T1" fmla="*/ 543 h 544"/>
              <a:gd name="T2" fmla="*/ 461 w 543"/>
              <a:gd name="T3" fmla="*/ 543 h 544"/>
              <a:gd name="T4" fmla="*/ 461 w 543"/>
              <a:gd name="T5" fmla="*/ 497 h 544"/>
              <a:gd name="T6" fmla="*/ 497 w 543"/>
              <a:gd name="T7" fmla="*/ 470 h 544"/>
              <a:gd name="T8" fmla="*/ 497 w 543"/>
              <a:gd name="T9" fmla="*/ 425 h 544"/>
              <a:gd name="T10" fmla="*/ 172 w 543"/>
              <a:gd name="T11" fmla="*/ 425 h 544"/>
              <a:gd name="T12" fmla="*/ 172 w 543"/>
              <a:gd name="T13" fmla="*/ 452 h 544"/>
              <a:gd name="T14" fmla="*/ 81 w 543"/>
              <a:gd name="T15" fmla="*/ 543 h 544"/>
              <a:gd name="T16" fmla="*/ 0 w 543"/>
              <a:gd name="T17" fmla="*/ 452 h 544"/>
              <a:gd name="T18" fmla="*/ 0 w 543"/>
              <a:gd name="T19" fmla="*/ 36 h 544"/>
              <a:gd name="T20" fmla="*/ 36 w 543"/>
              <a:gd name="T21" fmla="*/ 0 h 544"/>
              <a:gd name="T22" fmla="*/ 416 w 543"/>
              <a:gd name="T23" fmla="*/ 0 h 544"/>
              <a:gd name="T24" fmla="*/ 452 w 543"/>
              <a:gd name="T25" fmla="*/ 36 h 544"/>
              <a:gd name="T26" fmla="*/ 452 w 543"/>
              <a:gd name="T27" fmla="*/ 380 h 544"/>
              <a:gd name="T28" fmla="*/ 515 w 543"/>
              <a:gd name="T29" fmla="*/ 380 h 544"/>
              <a:gd name="T30" fmla="*/ 542 w 543"/>
              <a:gd name="T31" fmla="*/ 398 h 544"/>
              <a:gd name="T32" fmla="*/ 542 w 543"/>
              <a:gd name="T33" fmla="*/ 470 h 544"/>
              <a:gd name="T34" fmla="*/ 461 w 543"/>
              <a:gd name="T35" fmla="*/ 543 h 544"/>
              <a:gd name="T36" fmla="*/ 45 w 543"/>
              <a:gd name="T37" fmla="*/ 45 h 544"/>
              <a:gd name="T38" fmla="*/ 45 w 543"/>
              <a:gd name="T39" fmla="*/ 45 h 544"/>
              <a:gd name="T40" fmla="*/ 45 w 543"/>
              <a:gd name="T41" fmla="*/ 452 h 544"/>
              <a:gd name="T42" fmla="*/ 81 w 543"/>
              <a:gd name="T43" fmla="*/ 497 h 544"/>
              <a:gd name="T44" fmla="*/ 126 w 543"/>
              <a:gd name="T45" fmla="*/ 452 h 544"/>
              <a:gd name="T46" fmla="*/ 126 w 543"/>
              <a:gd name="T47" fmla="*/ 398 h 544"/>
              <a:gd name="T48" fmla="*/ 154 w 543"/>
              <a:gd name="T49" fmla="*/ 380 h 544"/>
              <a:gd name="T50" fmla="*/ 407 w 543"/>
              <a:gd name="T51" fmla="*/ 380 h 544"/>
              <a:gd name="T52" fmla="*/ 407 w 543"/>
              <a:gd name="T53" fmla="*/ 45 h 544"/>
              <a:gd name="T54" fmla="*/ 45 w 543"/>
              <a:gd name="T55" fmla="*/ 45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3" h="544">
                <a:moveTo>
                  <a:pt x="461" y="543"/>
                </a:moveTo>
                <a:lnTo>
                  <a:pt x="461" y="543"/>
                </a:lnTo>
                <a:cubicBezTo>
                  <a:pt x="461" y="497"/>
                  <a:pt x="461" y="497"/>
                  <a:pt x="461" y="497"/>
                </a:cubicBezTo>
                <a:cubicBezTo>
                  <a:pt x="479" y="497"/>
                  <a:pt x="497" y="479"/>
                  <a:pt x="497" y="470"/>
                </a:cubicBezTo>
                <a:cubicBezTo>
                  <a:pt x="497" y="425"/>
                  <a:pt x="497" y="425"/>
                  <a:pt x="497" y="425"/>
                </a:cubicBezTo>
                <a:cubicBezTo>
                  <a:pt x="172" y="425"/>
                  <a:pt x="172" y="425"/>
                  <a:pt x="172" y="425"/>
                </a:cubicBezTo>
                <a:cubicBezTo>
                  <a:pt x="172" y="452"/>
                  <a:pt x="172" y="452"/>
                  <a:pt x="172" y="452"/>
                </a:cubicBezTo>
                <a:cubicBezTo>
                  <a:pt x="172" y="506"/>
                  <a:pt x="136" y="543"/>
                  <a:pt x="81" y="543"/>
                </a:cubicBezTo>
                <a:cubicBezTo>
                  <a:pt x="36" y="543"/>
                  <a:pt x="0" y="506"/>
                  <a:pt x="0" y="45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43" y="0"/>
                  <a:pt x="452" y="9"/>
                  <a:pt x="452" y="36"/>
                </a:cubicBezTo>
                <a:cubicBezTo>
                  <a:pt x="452" y="380"/>
                  <a:pt x="452" y="380"/>
                  <a:pt x="452" y="380"/>
                </a:cubicBezTo>
                <a:cubicBezTo>
                  <a:pt x="515" y="380"/>
                  <a:pt x="515" y="380"/>
                  <a:pt x="515" y="380"/>
                </a:cubicBezTo>
                <a:cubicBezTo>
                  <a:pt x="533" y="380"/>
                  <a:pt x="542" y="389"/>
                  <a:pt x="542" y="398"/>
                </a:cubicBezTo>
                <a:cubicBezTo>
                  <a:pt x="542" y="470"/>
                  <a:pt x="542" y="470"/>
                  <a:pt x="542" y="470"/>
                </a:cubicBezTo>
                <a:cubicBezTo>
                  <a:pt x="542" y="506"/>
                  <a:pt x="506" y="543"/>
                  <a:pt x="461" y="543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52"/>
                  <a:pt x="45" y="452"/>
                  <a:pt x="45" y="452"/>
                </a:cubicBezTo>
                <a:cubicBezTo>
                  <a:pt x="45" y="479"/>
                  <a:pt x="63" y="497"/>
                  <a:pt x="81" y="497"/>
                </a:cubicBezTo>
                <a:cubicBezTo>
                  <a:pt x="109" y="497"/>
                  <a:pt x="126" y="479"/>
                  <a:pt x="126" y="452"/>
                </a:cubicBezTo>
                <a:cubicBezTo>
                  <a:pt x="126" y="398"/>
                  <a:pt x="126" y="398"/>
                  <a:pt x="126" y="398"/>
                </a:cubicBezTo>
                <a:cubicBezTo>
                  <a:pt x="126" y="389"/>
                  <a:pt x="136" y="380"/>
                  <a:pt x="154" y="380"/>
                </a:cubicBezTo>
                <a:cubicBezTo>
                  <a:pt x="407" y="380"/>
                  <a:pt x="407" y="380"/>
                  <a:pt x="407" y="380"/>
                </a:cubicBezTo>
                <a:cubicBezTo>
                  <a:pt x="407" y="45"/>
                  <a:pt x="407" y="45"/>
                  <a:pt x="407" y="45"/>
                </a:cubicBez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11">
            <a:extLst>
              <a:ext uri="{FF2B5EF4-FFF2-40B4-BE49-F238E27FC236}">
                <a16:creationId xmlns:a16="http://schemas.microsoft.com/office/drawing/2014/main" id="{D0AE69C6-9809-1B42-AEAD-F617FF7B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541" y="7202302"/>
            <a:ext cx="235728" cy="35581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7 w 235"/>
              <a:gd name="T5" fmla="*/ 36 h 37"/>
              <a:gd name="T6" fmla="*/ 0 w 235"/>
              <a:gd name="T7" fmla="*/ 18 h 37"/>
              <a:gd name="T8" fmla="*/ 17 w 235"/>
              <a:gd name="T9" fmla="*/ 0 h 37"/>
              <a:gd name="T10" fmla="*/ 216 w 235"/>
              <a:gd name="T11" fmla="*/ 0 h 37"/>
              <a:gd name="T12" fmla="*/ 234 w 235"/>
              <a:gd name="T13" fmla="*/ 18 h 37"/>
              <a:gd name="T14" fmla="*/ 216 w 23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cubicBezTo>
                  <a:pt x="234" y="27"/>
                  <a:pt x="225" y="36"/>
                  <a:pt x="21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12">
            <a:extLst>
              <a:ext uri="{FF2B5EF4-FFF2-40B4-BE49-F238E27FC236}">
                <a16:creationId xmlns:a16="http://schemas.microsoft.com/office/drawing/2014/main" id="{4F94AD81-E59D-1347-BF9E-A51788A26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541" y="7282360"/>
            <a:ext cx="235728" cy="26686"/>
          </a:xfrm>
          <a:custGeom>
            <a:avLst/>
            <a:gdLst>
              <a:gd name="T0" fmla="*/ 216 w 235"/>
              <a:gd name="T1" fmla="*/ 27 h 28"/>
              <a:gd name="T2" fmla="*/ 216 w 235"/>
              <a:gd name="T3" fmla="*/ 27 h 28"/>
              <a:gd name="T4" fmla="*/ 17 w 235"/>
              <a:gd name="T5" fmla="*/ 27 h 28"/>
              <a:gd name="T6" fmla="*/ 0 w 235"/>
              <a:gd name="T7" fmla="*/ 9 h 28"/>
              <a:gd name="T8" fmla="*/ 17 w 235"/>
              <a:gd name="T9" fmla="*/ 0 h 28"/>
              <a:gd name="T10" fmla="*/ 216 w 235"/>
              <a:gd name="T11" fmla="*/ 0 h 28"/>
              <a:gd name="T12" fmla="*/ 234 w 235"/>
              <a:gd name="T13" fmla="*/ 9 h 28"/>
              <a:gd name="T14" fmla="*/ 216 w 23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28">
                <a:moveTo>
                  <a:pt x="216" y="27"/>
                </a:moveTo>
                <a:lnTo>
                  <a:pt x="216" y="27"/>
                </a:lnTo>
                <a:cubicBezTo>
                  <a:pt x="17" y="27"/>
                  <a:pt x="17" y="27"/>
                  <a:pt x="17" y="27"/>
                </a:cubicBezTo>
                <a:cubicBezTo>
                  <a:pt x="8" y="27"/>
                  <a:pt x="0" y="27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0"/>
                  <a:pt x="234" y="9"/>
                </a:cubicBezTo>
                <a:cubicBezTo>
                  <a:pt x="234" y="27"/>
                  <a:pt x="225" y="27"/>
                  <a:pt x="21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13">
            <a:extLst>
              <a:ext uri="{FF2B5EF4-FFF2-40B4-BE49-F238E27FC236}">
                <a16:creationId xmlns:a16="http://schemas.microsoft.com/office/drawing/2014/main" id="{1C7A43FA-A7CC-7141-9AB1-1142C8B4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541" y="7357971"/>
            <a:ext cx="146774" cy="35581"/>
          </a:xfrm>
          <a:custGeom>
            <a:avLst/>
            <a:gdLst>
              <a:gd name="T0" fmla="*/ 126 w 145"/>
              <a:gd name="T1" fmla="*/ 36 h 37"/>
              <a:gd name="T2" fmla="*/ 126 w 145"/>
              <a:gd name="T3" fmla="*/ 36 h 37"/>
              <a:gd name="T4" fmla="*/ 17 w 145"/>
              <a:gd name="T5" fmla="*/ 36 h 37"/>
              <a:gd name="T6" fmla="*/ 0 w 145"/>
              <a:gd name="T7" fmla="*/ 18 h 37"/>
              <a:gd name="T8" fmla="*/ 17 w 145"/>
              <a:gd name="T9" fmla="*/ 0 h 37"/>
              <a:gd name="T10" fmla="*/ 126 w 145"/>
              <a:gd name="T11" fmla="*/ 0 h 37"/>
              <a:gd name="T12" fmla="*/ 144 w 145"/>
              <a:gd name="T13" fmla="*/ 18 h 37"/>
              <a:gd name="T14" fmla="*/ 126 w 1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7">
                <a:moveTo>
                  <a:pt x="126" y="36"/>
                </a:moveTo>
                <a:lnTo>
                  <a:pt x="126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36"/>
                  <a:pt x="12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14">
            <a:extLst>
              <a:ext uri="{FF2B5EF4-FFF2-40B4-BE49-F238E27FC236}">
                <a16:creationId xmlns:a16="http://schemas.microsoft.com/office/drawing/2014/main" id="{E9763FDC-6C4B-A845-8B34-DD69F71B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591" y="10341743"/>
            <a:ext cx="155667" cy="164562"/>
          </a:xfrm>
          <a:custGeom>
            <a:avLst/>
            <a:gdLst>
              <a:gd name="T0" fmla="*/ 154 w 155"/>
              <a:gd name="T1" fmla="*/ 163 h 164"/>
              <a:gd name="T2" fmla="*/ 154 w 155"/>
              <a:gd name="T3" fmla="*/ 163 h 164"/>
              <a:gd name="T4" fmla="*/ 73 w 155"/>
              <a:gd name="T5" fmla="*/ 163 h 164"/>
              <a:gd name="T6" fmla="*/ 0 w 155"/>
              <a:gd name="T7" fmla="*/ 91 h 164"/>
              <a:gd name="T8" fmla="*/ 0 w 155"/>
              <a:gd name="T9" fmla="*/ 82 h 164"/>
              <a:gd name="T10" fmla="*/ 82 w 155"/>
              <a:gd name="T11" fmla="*/ 0 h 164"/>
              <a:gd name="T12" fmla="*/ 154 w 155"/>
              <a:gd name="T13" fmla="*/ 72 h 164"/>
              <a:gd name="T14" fmla="*/ 154 w 155"/>
              <a:gd name="T15" fmla="*/ 163 h 164"/>
              <a:gd name="T16" fmla="*/ 82 w 155"/>
              <a:gd name="T17" fmla="*/ 54 h 164"/>
              <a:gd name="T18" fmla="*/ 82 w 155"/>
              <a:gd name="T19" fmla="*/ 54 h 164"/>
              <a:gd name="T20" fmla="*/ 46 w 155"/>
              <a:gd name="T21" fmla="*/ 82 h 164"/>
              <a:gd name="T22" fmla="*/ 46 w 155"/>
              <a:gd name="T23" fmla="*/ 91 h 164"/>
              <a:gd name="T24" fmla="*/ 73 w 155"/>
              <a:gd name="T25" fmla="*/ 118 h 164"/>
              <a:gd name="T26" fmla="*/ 100 w 155"/>
              <a:gd name="T27" fmla="*/ 118 h 164"/>
              <a:gd name="T28" fmla="*/ 100 w 155"/>
              <a:gd name="T29" fmla="*/ 72 h 164"/>
              <a:gd name="T30" fmla="*/ 82 w 155"/>
              <a:gd name="T31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154" y="163"/>
                </a:moveTo>
                <a:lnTo>
                  <a:pt x="154" y="163"/>
                </a:lnTo>
                <a:cubicBezTo>
                  <a:pt x="73" y="163"/>
                  <a:pt x="73" y="163"/>
                  <a:pt x="73" y="163"/>
                </a:cubicBezTo>
                <a:cubicBezTo>
                  <a:pt x="37" y="163"/>
                  <a:pt x="0" y="127"/>
                  <a:pt x="0" y="9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7" y="0"/>
                  <a:pt x="82" y="0"/>
                </a:cubicBezTo>
                <a:cubicBezTo>
                  <a:pt x="118" y="0"/>
                  <a:pt x="154" y="36"/>
                  <a:pt x="154" y="72"/>
                </a:cubicBezTo>
                <a:lnTo>
                  <a:pt x="154" y="163"/>
                </a:lnTo>
                <a:close/>
                <a:moveTo>
                  <a:pt x="82" y="54"/>
                </a:moveTo>
                <a:lnTo>
                  <a:pt x="82" y="54"/>
                </a:lnTo>
                <a:cubicBezTo>
                  <a:pt x="64" y="54"/>
                  <a:pt x="46" y="63"/>
                  <a:pt x="46" y="82"/>
                </a:cubicBezTo>
                <a:cubicBezTo>
                  <a:pt x="46" y="91"/>
                  <a:pt x="46" y="91"/>
                  <a:pt x="46" y="91"/>
                </a:cubicBezTo>
                <a:cubicBezTo>
                  <a:pt x="46" y="99"/>
                  <a:pt x="64" y="118"/>
                  <a:pt x="73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63"/>
                  <a:pt x="91" y="54"/>
                  <a:pt x="82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15">
            <a:extLst>
              <a:ext uri="{FF2B5EF4-FFF2-40B4-BE49-F238E27FC236}">
                <a16:creationId xmlns:a16="http://schemas.microsoft.com/office/drawing/2014/main" id="{6A8682AA-DF5D-3B49-B7D3-B55206B1F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362" y="10341743"/>
            <a:ext cx="146774" cy="164562"/>
          </a:xfrm>
          <a:custGeom>
            <a:avLst/>
            <a:gdLst>
              <a:gd name="T0" fmla="*/ 72 w 146"/>
              <a:gd name="T1" fmla="*/ 163 h 164"/>
              <a:gd name="T2" fmla="*/ 72 w 146"/>
              <a:gd name="T3" fmla="*/ 163 h 164"/>
              <a:gd name="T4" fmla="*/ 0 w 146"/>
              <a:gd name="T5" fmla="*/ 163 h 164"/>
              <a:gd name="T6" fmla="*/ 0 w 146"/>
              <a:gd name="T7" fmla="*/ 72 h 164"/>
              <a:gd name="T8" fmla="*/ 72 w 146"/>
              <a:gd name="T9" fmla="*/ 0 h 164"/>
              <a:gd name="T10" fmla="*/ 145 w 146"/>
              <a:gd name="T11" fmla="*/ 82 h 164"/>
              <a:gd name="T12" fmla="*/ 145 w 146"/>
              <a:gd name="T13" fmla="*/ 91 h 164"/>
              <a:gd name="T14" fmla="*/ 72 w 146"/>
              <a:gd name="T15" fmla="*/ 163 h 164"/>
              <a:gd name="T16" fmla="*/ 45 w 146"/>
              <a:gd name="T17" fmla="*/ 118 h 164"/>
              <a:gd name="T18" fmla="*/ 45 w 146"/>
              <a:gd name="T19" fmla="*/ 118 h 164"/>
              <a:gd name="T20" fmla="*/ 72 w 146"/>
              <a:gd name="T21" fmla="*/ 118 h 164"/>
              <a:gd name="T22" fmla="*/ 100 w 146"/>
              <a:gd name="T23" fmla="*/ 91 h 164"/>
              <a:gd name="T24" fmla="*/ 100 w 146"/>
              <a:gd name="T25" fmla="*/ 82 h 164"/>
              <a:gd name="T26" fmla="*/ 72 w 146"/>
              <a:gd name="T27" fmla="*/ 54 h 164"/>
              <a:gd name="T28" fmla="*/ 45 w 146"/>
              <a:gd name="T29" fmla="*/ 72 h 164"/>
              <a:gd name="T30" fmla="*/ 45 w 146"/>
              <a:gd name="T31" fmla="*/ 11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64">
                <a:moveTo>
                  <a:pt x="72" y="163"/>
                </a:moveTo>
                <a:lnTo>
                  <a:pt x="72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9" y="0"/>
                  <a:pt x="145" y="36"/>
                  <a:pt x="145" y="82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45" y="127"/>
                  <a:pt x="117" y="163"/>
                  <a:pt x="72" y="163"/>
                </a:cubicBezTo>
                <a:close/>
                <a:moveTo>
                  <a:pt x="45" y="118"/>
                </a:moveTo>
                <a:lnTo>
                  <a:pt x="45" y="118"/>
                </a:lnTo>
                <a:cubicBezTo>
                  <a:pt x="72" y="118"/>
                  <a:pt x="72" y="118"/>
                  <a:pt x="72" y="118"/>
                </a:cubicBezTo>
                <a:cubicBezTo>
                  <a:pt x="91" y="118"/>
                  <a:pt x="100" y="99"/>
                  <a:pt x="100" y="91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100" y="63"/>
                  <a:pt x="91" y="54"/>
                  <a:pt x="72" y="54"/>
                </a:cubicBezTo>
                <a:cubicBezTo>
                  <a:pt x="54" y="54"/>
                  <a:pt x="45" y="63"/>
                  <a:pt x="45" y="72"/>
                </a:cubicBezTo>
                <a:lnTo>
                  <a:pt x="45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16">
            <a:extLst>
              <a:ext uri="{FF2B5EF4-FFF2-40B4-BE49-F238E27FC236}">
                <a16:creationId xmlns:a16="http://schemas.microsoft.com/office/drawing/2014/main" id="{DF3A013C-DF62-6549-B168-7FE021B1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676" y="10648630"/>
            <a:ext cx="44477" cy="217937"/>
          </a:xfrm>
          <a:custGeom>
            <a:avLst/>
            <a:gdLst>
              <a:gd name="T0" fmla="*/ 45 w 46"/>
              <a:gd name="T1" fmla="*/ 217 h 218"/>
              <a:gd name="T2" fmla="*/ 45 w 46"/>
              <a:gd name="T3" fmla="*/ 217 h 218"/>
              <a:gd name="T4" fmla="*/ 0 w 46"/>
              <a:gd name="T5" fmla="*/ 217 h 218"/>
              <a:gd name="T6" fmla="*/ 0 w 46"/>
              <a:gd name="T7" fmla="*/ 28 h 218"/>
              <a:gd name="T8" fmla="*/ 18 w 46"/>
              <a:gd name="T9" fmla="*/ 0 h 218"/>
              <a:gd name="T10" fmla="*/ 45 w 46"/>
              <a:gd name="T11" fmla="*/ 28 h 218"/>
              <a:gd name="T12" fmla="*/ 45 w 46"/>
              <a:gd name="T13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218">
                <a:moveTo>
                  <a:pt x="45" y="217"/>
                </a:moveTo>
                <a:lnTo>
                  <a:pt x="45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8"/>
                </a:cubicBezTo>
                <a:lnTo>
                  <a:pt x="45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17">
            <a:extLst>
              <a:ext uri="{FF2B5EF4-FFF2-40B4-BE49-F238E27FC236}">
                <a16:creationId xmlns:a16="http://schemas.microsoft.com/office/drawing/2014/main" id="{1A29B940-FABA-A047-B91F-E99AAB95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676" y="10479619"/>
            <a:ext cx="44477" cy="128984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18">
            <a:extLst>
              <a:ext uri="{FF2B5EF4-FFF2-40B4-BE49-F238E27FC236}">
                <a16:creationId xmlns:a16="http://schemas.microsoft.com/office/drawing/2014/main" id="{F3A6796B-9A62-F84C-9374-B74E660E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742" y="10577467"/>
            <a:ext cx="493689" cy="320232"/>
          </a:xfrm>
          <a:custGeom>
            <a:avLst/>
            <a:gdLst>
              <a:gd name="T0" fmla="*/ 54 w 489"/>
              <a:gd name="T1" fmla="*/ 0 h 317"/>
              <a:gd name="T2" fmla="*/ 54 w 489"/>
              <a:gd name="T3" fmla="*/ 0 h 317"/>
              <a:gd name="T4" fmla="*/ 45 w 489"/>
              <a:gd name="T5" fmla="*/ 54 h 317"/>
              <a:gd name="T6" fmla="*/ 443 w 489"/>
              <a:gd name="T7" fmla="*/ 54 h 317"/>
              <a:gd name="T8" fmla="*/ 443 w 489"/>
              <a:gd name="T9" fmla="*/ 271 h 317"/>
              <a:gd name="T10" fmla="*/ 443 w 489"/>
              <a:gd name="T11" fmla="*/ 271 h 317"/>
              <a:gd name="T12" fmla="*/ 45 w 489"/>
              <a:gd name="T13" fmla="*/ 271 h 317"/>
              <a:gd name="T14" fmla="*/ 45 w 489"/>
              <a:gd name="T15" fmla="*/ 90 h 317"/>
              <a:gd name="T16" fmla="*/ 27 w 489"/>
              <a:gd name="T17" fmla="*/ 63 h 317"/>
              <a:gd name="T18" fmla="*/ 0 w 489"/>
              <a:gd name="T19" fmla="*/ 90 h 317"/>
              <a:gd name="T20" fmla="*/ 0 w 489"/>
              <a:gd name="T21" fmla="*/ 271 h 317"/>
              <a:gd name="T22" fmla="*/ 45 w 489"/>
              <a:gd name="T23" fmla="*/ 316 h 317"/>
              <a:gd name="T24" fmla="*/ 443 w 489"/>
              <a:gd name="T25" fmla="*/ 316 h 317"/>
              <a:gd name="T26" fmla="*/ 488 w 489"/>
              <a:gd name="T27" fmla="*/ 271 h 317"/>
              <a:gd name="T28" fmla="*/ 488 w 489"/>
              <a:gd name="T29" fmla="*/ 0 h 317"/>
              <a:gd name="T30" fmla="*/ 54 w 489"/>
              <a:gd name="T31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9" h="317">
                <a:moveTo>
                  <a:pt x="54" y="0"/>
                </a:moveTo>
                <a:lnTo>
                  <a:pt x="54" y="0"/>
                </a:lnTo>
                <a:cubicBezTo>
                  <a:pt x="45" y="54"/>
                  <a:pt x="45" y="54"/>
                  <a:pt x="45" y="54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443" y="271"/>
                  <a:pt x="443" y="271"/>
                  <a:pt x="443" y="271"/>
                </a:cubicBezTo>
                <a:lnTo>
                  <a:pt x="443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81"/>
                  <a:pt x="36" y="63"/>
                  <a:pt x="27" y="63"/>
                </a:cubicBezTo>
                <a:cubicBezTo>
                  <a:pt x="9" y="63"/>
                  <a:pt x="0" y="81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8" y="316"/>
                  <a:pt x="45" y="316"/>
                </a:cubicBezTo>
                <a:cubicBezTo>
                  <a:pt x="443" y="316"/>
                  <a:pt x="443" y="316"/>
                  <a:pt x="443" y="316"/>
                </a:cubicBezTo>
                <a:cubicBezTo>
                  <a:pt x="470" y="316"/>
                  <a:pt x="488" y="298"/>
                  <a:pt x="488" y="271"/>
                </a:cubicBezTo>
                <a:cubicBezTo>
                  <a:pt x="488" y="0"/>
                  <a:pt x="488" y="0"/>
                  <a:pt x="488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9">
            <a:extLst>
              <a:ext uri="{FF2B5EF4-FFF2-40B4-BE49-F238E27FC236}">
                <a16:creationId xmlns:a16="http://schemas.microsoft.com/office/drawing/2014/main" id="{BB7D81BB-5662-7843-A50F-1DBEDD5A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921" y="10461828"/>
            <a:ext cx="600436" cy="173460"/>
          </a:xfrm>
          <a:custGeom>
            <a:avLst/>
            <a:gdLst>
              <a:gd name="T0" fmla="*/ 533 w 597"/>
              <a:gd name="T1" fmla="*/ 171 h 172"/>
              <a:gd name="T2" fmla="*/ 533 w 597"/>
              <a:gd name="T3" fmla="*/ 171 h 172"/>
              <a:gd name="T4" fmla="*/ 63 w 597"/>
              <a:gd name="T5" fmla="*/ 171 h 172"/>
              <a:gd name="T6" fmla="*/ 0 w 597"/>
              <a:gd name="T7" fmla="*/ 99 h 172"/>
              <a:gd name="T8" fmla="*/ 0 w 597"/>
              <a:gd name="T9" fmla="*/ 63 h 172"/>
              <a:gd name="T10" fmla="*/ 63 w 597"/>
              <a:gd name="T11" fmla="*/ 0 h 172"/>
              <a:gd name="T12" fmla="*/ 533 w 597"/>
              <a:gd name="T13" fmla="*/ 0 h 172"/>
              <a:gd name="T14" fmla="*/ 596 w 597"/>
              <a:gd name="T15" fmla="*/ 63 h 172"/>
              <a:gd name="T16" fmla="*/ 596 w 597"/>
              <a:gd name="T17" fmla="*/ 99 h 172"/>
              <a:gd name="T18" fmla="*/ 533 w 597"/>
              <a:gd name="T19" fmla="*/ 171 h 172"/>
              <a:gd name="T20" fmla="*/ 63 w 597"/>
              <a:gd name="T21" fmla="*/ 45 h 172"/>
              <a:gd name="T22" fmla="*/ 63 w 597"/>
              <a:gd name="T23" fmla="*/ 45 h 172"/>
              <a:gd name="T24" fmla="*/ 45 w 597"/>
              <a:gd name="T25" fmla="*/ 63 h 172"/>
              <a:gd name="T26" fmla="*/ 45 w 597"/>
              <a:gd name="T27" fmla="*/ 99 h 172"/>
              <a:gd name="T28" fmla="*/ 63 w 597"/>
              <a:gd name="T29" fmla="*/ 117 h 172"/>
              <a:gd name="T30" fmla="*/ 533 w 597"/>
              <a:gd name="T31" fmla="*/ 117 h 172"/>
              <a:gd name="T32" fmla="*/ 551 w 597"/>
              <a:gd name="T33" fmla="*/ 99 h 172"/>
              <a:gd name="T34" fmla="*/ 551 w 597"/>
              <a:gd name="T35" fmla="*/ 63 h 172"/>
              <a:gd name="T36" fmla="*/ 533 w 597"/>
              <a:gd name="T37" fmla="*/ 45 h 172"/>
              <a:gd name="T38" fmla="*/ 63 w 597"/>
              <a:gd name="T39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7" h="172">
                <a:moveTo>
                  <a:pt x="533" y="171"/>
                </a:moveTo>
                <a:lnTo>
                  <a:pt x="533" y="171"/>
                </a:lnTo>
                <a:cubicBezTo>
                  <a:pt x="63" y="171"/>
                  <a:pt x="63" y="171"/>
                  <a:pt x="63" y="171"/>
                </a:cubicBezTo>
                <a:cubicBezTo>
                  <a:pt x="27" y="171"/>
                  <a:pt x="0" y="135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596" y="27"/>
                  <a:pt x="596" y="63"/>
                </a:cubicBezTo>
                <a:cubicBezTo>
                  <a:pt x="596" y="99"/>
                  <a:pt x="596" y="99"/>
                  <a:pt x="596" y="99"/>
                </a:cubicBezTo>
                <a:cubicBezTo>
                  <a:pt x="596" y="135"/>
                  <a:pt x="569" y="171"/>
                  <a:pt x="533" y="171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54" y="117"/>
                  <a:pt x="63" y="117"/>
                </a:cubicBezTo>
                <a:cubicBezTo>
                  <a:pt x="533" y="117"/>
                  <a:pt x="533" y="117"/>
                  <a:pt x="533" y="117"/>
                </a:cubicBezTo>
                <a:cubicBezTo>
                  <a:pt x="542" y="117"/>
                  <a:pt x="551" y="108"/>
                  <a:pt x="551" y="99"/>
                </a:cubicBezTo>
                <a:cubicBezTo>
                  <a:pt x="551" y="63"/>
                  <a:pt x="551" y="63"/>
                  <a:pt x="551" y="63"/>
                </a:cubicBezTo>
                <a:cubicBezTo>
                  <a:pt x="551" y="54"/>
                  <a:pt x="542" y="45"/>
                  <a:pt x="533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2">
            <a:extLst>
              <a:ext uri="{FF2B5EF4-FFF2-40B4-BE49-F238E27FC236}">
                <a16:creationId xmlns:a16="http://schemas.microsoft.com/office/drawing/2014/main" id="{55015722-9DA2-9545-A4F0-9B8A3979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813" y="10402703"/>
            <a:ext cx="146771" cy="164562"/>
          </a:xfrm>
          <a:custGeom>
            <a:avLst/>
            <a:gdLst>
              <a:gd name="T0" fmla="*/ 145 w 146"/>
              <a:gd name="T1" fmla="*/ 163 h 164"/>
              <a:gd name="T2" fmla="*/ 145 w 146"/>
              <a:gd name="T3" fmla="*/ 163 h 164"/>
              <a:gd name="T4" fmla="*/ 73 w 146"/>
              <a:gd name="T5" fmla="*/ 163 h 164"/>
              <a:gd name="T6" fmla="*/ 0 w 146"/>
              <a:gd name="T7" fmla="*/ 91 h 164"/>
              <a:gd name="T8" fmla="*/ 0 w 146"/>
              <a:gd name="T9" fmla="*/ 82 h 164"/>
              <a:gd name="T10" fmla="*/ 73 w 146"/>
              <a:gd name="T11" fmla="*/ 0 h 164"/>
              <a:gd name="T12" fmla="*/ 145 w 146"/>
              <a:gd name="T13" fmla="*/ 72 h 164"/>
              <a:gd name="T14" fmla="*/ 145 w 146"/>
              <a:gd name="T15" fmla="*/ 163 h 164"/>
              <a:gd name="T16" fmla="*/ 73 w 146"/>
              <a:gd name="T17" fmla="*/ 54 h 164"/>
              <a:gd name="T18" fmla="*/ 73 w 146"/>
              <a:gd name="T19" fmla="*/ 54 h 164"/>
              <a:gd name="T20" fmla="*/ 46 w 146"/>
              <a:gd name="T21" fmla="*/ 82 h 164"/>
              <a:gd name="T22" fmla="*/ 46 w 146"/>
              <a:gd name="T23" fmla="*/ 91 h 164"/>
              <a:gd name="T24" fmla="*/ 73 w 146"/>
              <a:gd name="T25" fmla="*/ 118 h 164"/>
              <a:gd name="T26" fmla="*/ 100 w 146"/>
              <a:gd name="T27" fmla="*/ 118 h 164"/>
              <a:gd name="T28" fmla="*/ 100 w 146"/>
              <a:gd name="T29" fmla="*/ 72 h 164"/>
              <a:gd name="T30" fmla="*/ 73 w 146"/>
              <a:gd name="T31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64">
                <a:moveTo>
                  <a:pt x="145" y="163"/>
                </a:moveTo>
                <a:lnTo>
                  <a:pt x="145" y="163"/>
                </a:lnTo>
                <a:cubicBezTo>
                  <a:pt x="73" y="163"/>
                  <a:pt x="73" y="163"/>
                  <a:pt x="73" y="163"/>
                </a:cubicBezTo>
                <a:cubicBezTo>
                  <a:pt x="28" y="163"/>
                  <a:pt x="0" y="127"/>
                  <a:pt x="0" y="9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7" y="0"/>
                  <a:pt x="73" y="0"/>
                </a:cubicBezTo>
                <a:cubicBezTo>
                  <a:pt x="118" y="0"/>
                  <a:pt x="145" y="36"/>
                  <a:pt x="145" y="72"/>
                </a:cubicBezTo>
                <a:lnTo>
                  <a:pt x="145" y="163"/>
                </a:lnTo>
                <a:close/>
                <a:moveTo>
                  <a:pt x="73" y="54"/>
                </a:moveTo>
                <a:lnTo>
                  <a:pt x="73" y="54"/>
                </a:lnTo>
                <a:cubicBezTo>
                  <a:pt x="55" y="54"/>
                  <a:pt x="46" y="63"/>
                  <a:pt x="46" y="82"/>
                </a:cubicBezTo>
                <a:cubicBezTo>
                  <a:pt x="46" y="91"/>
                  <a:pt x="46" y="91"/>
                  <a:pt x="46" y="91"/>
                </a:cubicBezTo>
                <a:cubicBezTo>
                  <a:pt x="46" y="99"/>
                  <a:pt x="55" y="118"/>
                  <a:pt x="73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63"/>
                  <a:pt x="91" y="54"/>
                  <a:pt x="73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3">
            <a:extLst>
              <a:ext uri="{FF2B5EF4-FFF2-40B4-BE49-F238E27FC236}">
                <a16:creationId xmlns:a16="http://schemas.microsoft.com/office/drawing/2014/main" id="{5237E70C-FE35-BC40-B2D7-2FC1A88E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689" y="10402703"/>
            <a:ext cx="155670" cy="164562"/>
          </a:xfrm>
          <a:custGeom>
            <a:avLst/>
            <a:gdLst>
              <a:gd name="T0" fmla="*/ 81 w 155"/>
              <a:gd name="T1" fmla="*/ 163 h 164"/>
              <a:gd name="T2" fmla="*/ 81 w 155"/>
              <a:gd name="T3" fmla="*/ 163 h 164"/>
              <a:gd name="T4" fmla="*/ 0 w 155"/>
              <a:gd name="T5" fmla="*/ 163 h 164"/>
              <a:gd name="T6" fmla="*/ 0 w 155"/>
              <a:gd name="T7" fmla="*/ 72 h 164"/>
              <a:gd name="T8" fmla="*/ 72 w 155"/>
              <a:gd name="T9" fmla="*/ 0 h 164"/>
              <a:gd name="T10" fmla="*/ 154 w 155"/>
              <a:gd name="T11" fmla="*/ 82 h 164"/>
              <a:gd name="T12" fmla="*/ 154 w 155"/>
              <a:gd name="T13" fmla="*/ 91 h 164"/>
              <a:gd name="T14" fmla="*/ 81 w 155"/>
              <a:gd name="T15" fmla="*/ 163 h 164"/>
              <a:gd name="T16" fmla="*/ 54 w 155"/>
              <a:gd name="T17" fmla="*/ 118 h 164"/>
              <a:gd name="T18" fmla="*/ 54 w 155"/>
              <a:gd name="T19" fmla="*/ 118 h 164"/>
              <a:gd name="T20" fmla="*/ 81 w 155"/>
              <a:gd name="T21" fmla="*/ 118 h 164"/>
              <a:gd name="T22" fmla="*/ 108 w 155"/>
              <a:gd name="T23" fmla="*/ 91 h 164"/>
              <a:gd name="T24" fmla="*/ 108 w 155"/>
              <a:gd name="T25" fmla="*/ 82 h 164"/>
              <a:gd name="T26" fmla="*/ 72 w 155"/>
              <a:gd name="T27" fmla="*/ 54 h 164"/>
              <a:gd name="T28" fmla="*/ 54 w 155"/>
              <a:gd name="T29" fmla="*/ 72 h 164"/>
              <a:gd name="T30" fmla="*/ 54 w 155"/>
              <a:gd name="T31" fmla="*/ 11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81" y="163"/>
                </a:moveTo>
                <a:lnTo>
                  <a:pt x="81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4" y="36"/>
                  <a:pt x="154" y="8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4" y="127"/>
                  <a:pt x="117" y="163"/>
                  <a:pt x="81" y="163"/>
                </a:cubicBezTo>
                <a:close/>
                <a:moveTo>
                  <a:pt x="54" y="118"/>
                </a:moveTo>
                <a:lnTo>
                  <a:pt x="54" y="118"/>
                </a:lnTo>
                <a:cubicBezTo>
                  <a:pt x="81" y="118"/>
                  <a:pt x="81" y="118"/>
                  <a:pt x="81" y="118"/>
                </a:cubicBezTo>
                <a:cubicBezTo>
                  <a:pt x="91" y="118"/>
                  <a:pt x="108" y="99"/>
                  <a:pt x="108" y="91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08" y="63"/>
                  <a:pt x="91" y="54"/>
                  <a:pt x="72" y="54"/>
                </a:cubicBezTo>
                <a:cubicBezTo>
                  <a:pt x="63" y="54"/>
                  <a:pt x="54" y="63"/>
                  <a:pt x="54" y="72"/>
                </a:cubicBezTo>
                <a:lnTo>
                  <a:pt x="54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4">
            <a:extLst>
              <a:ext uri="{FF2B5EF4-FFF2-40B4-BE49-F238E27FC236}">
                <a16:creationId xmlns:a16="http://schemas.microsoft.com/office/drawing/2014/main" id="{F44C9B0E-8B42-D448-9462-AFF6728B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9557" y="10709590"/>
            <a:ext cx="53372" cy="217937"/>
          </a:xfrm>
          <a:custGeom>
            <a:avLst/>
            <a:gdLst>
              <a:gd name="T0" fmla="*/ 54 w 55"/>
              <a:gd name="T1" fmla="*/ 217 h 218"/>
              <a:gd name="T2" fmla="*/ 54 w 55"/>
              <a:gd name="T3" fmla="*/ 217 h 218"/>
              <a:gd name="T4" fmla="*/ 0 w 55"/>
              <a:gd name="T5" fmla="*/ 217 h 218"/>
              <a:gd name="T6" fmla="*/ 0 w 55"/>
              <a:gd name="T7" fmla="*/ 28 h 218"/>
              <a:gd name="T8" fmla="*/ 27 w 55"/>
              <a:gd name="T9" fmla="*/ 0 h 218"/>
              <a:gd name="T10" fmla="*/ 54 w 55"/>
              <a:gd name="T11" fmla="*/ 28 h 218"/>
              <a:gd name="T12" fmla="*/ 54 w 55"/>
              <a:gd name="T13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218">
                <a:moveTo>
                  <a:pt x="54" y="217"/>
                </a:moveTo>
                <a:lnTo>
                  <a:pt x="54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54" y="9"/>
                  <a:pt x="54" y="28"/>
                </a:cubicBezTo>
                <a:lnTo>
                  <a:pt x="54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5">
            <a:extLst>
              <a:ext uri="{FF2B5EF4-FFF2-40B4-BE49-F238E27FC236}">
                <a16:creationId xmlns:a16="http://schemas.microsoft.com/office/drawing/2014/main" id="{F8D1CBB5-8445-E64E-B2B3-F2AD4A7E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8452" y="10540579"/>
            <a:ext cx="44477" cy="128984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6">
            <a:extLst>
              <a:ext uri="{FF2B5EF4-FFF2-40B4-BE49-F238E27FC236}">
                <a16:creationId xmlns:a16="http://schemas.microsoft.com/office/drawing/2014/main" id="{40857740-5409-3249-8F91-D77FB016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515" y="10638427"/>
            <a:ext cx="493692" cy="320232"/>
          </a:xfrm>
          <a:custGeom>
            <a:avLst/>
            <a:gdLst>
              <a:gd name="T0" fmla="*/ 45 w 489"/>
              <a:gd name="T1" fmla="*/ 0 h 317"/>
              <a:gd name="T2" fmla="*/ 45 w 489"/>
              <a:gd name="T3" fmla="*/ 0 h 317"/>
              <a:gd name="T4" fmla="*/ 45 w 489"/>
              <a:gd name="T5" fmla="*/ 54 h 317"/>
              <a:gd name="T6" fmla="*/ 443 w 489"/>
              <a:gd name="T7" fmla="*/ 54 h 317"/>
              <a:gd name="T8" fmla="*/ 443 w 489"/>
              <a:gd name="T9" fmla="*/ 271 h 317"/>
              <a:gd name="T10" fmla="*/ 443 w 489"/>
              <a:gd name="T11" fmla="*/ 271 h 317"/>
              <a:gd name="T12" fmla="*/ 45 w 489"/>
              <a:gd name="T13" fmla="*/ 271 h 317"/>
              <a:gd name="T14" fmla="*/ 45 w 489"/>
              <a:gd name="T15" fmla="*/ 90 h 317"/>
              <a:gd name="T16" fmla="*/ 18 w 489"/>
              <a:gd name="T17" fmla="*/ 63 h 317"/>
              <a:gd name="T18" fmla="*/ 0 w 489"/>
              <a:gd name="T19" fmla="*/ 90 h 317"/>
              <a:gd name="T20" fmla="*/ 0 w 489"/>
              <a:gd name="T21" fmla="*/ 271 h 317"/>
              <a:gd name="T22" fmla="*/ 45 w 489"/>
              <a:gd name="T23" fmla="*/ 316 h 317"/>
              <a:gd name="T24" fmla="*/ 443 w 489"/>
              <a:gd name="T25" fmla="*/ 316 h 317"/>
              <a:gd name="T26" fmla="*/ 488 w 489"/>
              <a:gd name="T27" fmla="*/ 271 h 317"/>
              <a:gd name="T28" fmla="*/ 488 w 489"/>
              <a:gd name="T29" fmla="*/ 0 h 317"/>
              <a:gd name="T30" fmla="*/ 45 w 489"/>
              <a:gd name="T31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9" h="317">
                <a:moveTo>
                  <a:pt x="45" y="0"/>
                </a:moveTo>
                <a:lnTo>
                  <a:pt x="45" y="0"/>
                </a:lnTo>
                <a:cubicBezTo>
                  <a:pt x="45" y="54"/>
                  <a:pt x="45" y="54"/>
                  <a:pt x="45" y="54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443" y="271"/>
                  <a:pt x="443" y="271"/>
                  <a:pt x="443" y="271"/>
                </a:cubicBezTo>
                <a:lnTo>
                  <a:pt x="443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81"/>
                  <a:pt x="36" y="63"/>
                  <a:pt x="18" y="63"/>
                </a:cubicBezTo>
                <a:cubicBezTo>
                  <a:pt x="9" y="63"/>
                  <a:pt x="0" y="81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8" y="316"/>
                  <a:pt x="45" y="316"/>
                </a:cubicBezTo>
                <a:cubicBezTo>
                  <a:pt x="443" y="316"/>
                  <a:pt x="443" y="316"/>
                  <a:pt x="443" y="316"/>
                </a:cubicBezTo>
                <a:cubicBezTo>
                  <a:pt x="470" y="316"/>
                  <a:pt x="488" y="298"/>
                  <a:pt x="488" y="271"/>
                </a:cubicBezTo>
                <a:cubicBezTo>
                  <a:pt x="488" y="0"/>
                  <a:pt x="488" y="0"/>
                  <a:pt x="488" y="0"/>
                </a:cubicBezTo>
                <a:lnTo>
                  <a:pt x="4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7">
            <a:extLst>
              <a:ext uri="{FF2B5EF4-FFF2-40B4-BE49-F238E27FC236}">
                <a16:creationId xmlns:a16="http://schemas.microsoft.com/office/drawing/2014/main" id="{9F6321E3-F9E9-134C-8029-C649E40A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7143" y="10522788"/>
            <a:ext cx="600436" cy="173460"/>
          </a:xfrm>
          <a:custGeom>
            <a:avLst/>
            <a:gdLst>
              <a:gd name="T0" fmla="*/ 533 w 597"/>
              <a:gd name="T1" fmla="*/ 171 h 172"/>
              <a:gd name="T2" fmla="*/ 533 w 597"/>
              <a:gd name="T3" fmla="*/ 171 h 172"/>
              <a:gd name="T4" fmla="*/ 63 w 597"/>
              <a:gd name="T5" fmla="*/ 171 h 172"/>
              <a:gd name="T6" fmla="*/ 0 w 597"/>
              <a:gd name="T7" fmla="*/ 99 h 172"/>
              <a:gd name="T8" fmla="*/ 0 w 597"/>
              <a:gd name="T9" fmla="*/ 63 h 172"/>
              <a:gd name="T10" fmla="*/ 63 w 597"/>
              <a:gd name="T11" fmla="*/ 0 h 172"/>
              <a:gd name="T12" fmla="*/ 533 w 597"/>
              <a:gd name="T13" fmla="*/ 0 h 172"/>
              <a:gd name="T14" fmla="*/ 596 w 597"/>
              <a:gd name="T15" fmla="*/ 63 h 172"/>
              <a:gd name="T16" fmla="*/ 596 w 597"/>
              <a:gd name="T17" fmla="*/ 99 h 172"/>
              <a:gd name="T18" fmla="*/ 533 w 597"/>
              <a:gd name="T19" fmla="*/ 171 h 172"/>
              <a:gd name="T20" fmla="*/ 63 w 597"/>
              <a:gd name="T21" fmla="*/ 45 h 172"/>
              <a:gd name="T22" fmla="*/ 63 w 597"/>
              <a:gd name="T23" fmla="*/ 45 h 172"/>
              <a:gd name="T24" fmla="*/ 45 w 597"/>
              <a:gd name="T25" fmla="*/ 63 h 172"/>
              <a:gd name="T26" fmla="*/ 45 w 597"/>
              <a:gd name="T27" fmla="*/ 99 h 172"/>
              <a:gd name="T28" fmla="*/ 63 w 597"/>
              <a:gd name="T29" fmla="*/ 117 h 172"/>
              <a:gd name="T30" fmla="*/ 533 w 597"/>
              <a:gd name="T31" fmla="*/ 117 h 172"/>
              <a:gd name="T32" fmla="*/ 551 w 597"/>
              <a:gd name="T33" fmla="*/ 99 h 172"/>
              <a:gd name="T34" fmla="*/ 551 w 597"/>
              <a:gd name="T35" fmla="*/ 63 h 172"/>
              <a:gd name="T36" fmla="*/ 533 w 597"/>
              <a:gd name="T37" fmla="*/ 45 h 172"/>
              <a:gd name="T38" fmla="*/ 63 w 597"/>
              <a:gd name="T39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7" h="172">
                <a:moveTo>
                  <a:pt x="533" y="171"/>
                </a:moveTo>
                <a:lnTo>
                  <a:pt x="533" y="171"/>
                </a:lnTo>
                <a:cubicBezTo>
                  <a:pt x="63" y="171"/>
                  <a:pt x="63" y="171"/>
                  <a:pt x="63" y="171"/>
                </a:cubicBezTo>
                <a:cubicBezTo>
                  <a:pt x="27" y="171"/>
                  <a:pt x="0" y="135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596" y="27"/>
                  <a:pt x="596" y="63"/>
                </a:cubicBezTo>
                <a:cubicBezTo>
                  <a:pt x="596" y="99"/>
                  <a:pt x="596" y="99"/>
                  <a:pt x="596" y="99"/>
                </a:cubicBezTo>
                <a:cubicBezTo>
                  <a:pt x="596" y="135"/>
                  <a:pt x="569" y="171"/>
                  <a:pt x="533" y="171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54" y="117"/>
                  <a:pt x="63" y="117"/>
                </a:cubicBezTo>
                <a:cubicBezTo>
                  <a:pt x="533" y="117"/>
                  <a:pt x="533" y="117"/>
                  <a:pt x="533" y="117"/>
                </a:cubicBezTo>
                <a:cubicBezTo>
                  <a:pt x="542" y="117"/>
                  <a:pt x="551" y="108"/>
                  <a:pt x="551" y="99"/>
                </a:cubicBezTo>
                <a:cubicBezTo>
                  <a:pt x="551" y="63"/>
                  <a:pt x="551" y="63"/>
                  <a:pt x="551" y="63"/>
                </a:cubicBezTo>
                <a:cubicBezTo>
                  <a:pt x="551" y="54"/>
                  <a:pt x="542" y="45"/>
                  <a:pt x="533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9" name="Grupo 398">
            <a:extLst>
              <a:ext uri="{FF2B5EF4-FFF2-40B4-BE49-F238E27FC236}">
                <a16:creationId xmlns:a16="http://schemas.microsoft.com/office/drawing/2014/main" id="{3F4F81DD-57B0-A441-A080-D44D32248405}"/>
              </a:ext>
            </a:extLst>
          </p:cNvPr>
          <p:cNvGrpSpPr/>
          <p:nvPr/>
        </p:nvGrpSpPr>
        <p:grpSpPr>
          <a:xfrm>
            <a:off x="2668308" y="462102"/>
            <a:ext cx="19041035" cy="2561450"/>
            <a:chOff x="2668308" y="861425"/>
            <a:chExt cx="19041035" cy="2561450"/>
          </a:xfrm>
        </p:grpSpPr>
        <p:sp>
          <p:nvSpPr>
            <p:cNvPr id="400" name="CuadroTexto 399">
              <a:extLst>
                <a:ext uri="{FF2B5EF4-FFF2-40B4-BE49-F238E27FC236}">
                  <a16:creationId xmlns:a16="http://schemas.microsoft.com/office/drawing/2014/main" id="{6FDD616D-6CE0-FD47-9141-A5EFDDB89F1D}"/>
                </a:ext>
              </a:extLst>
            </p:cNvPr>
            <p:cNvSpPr txBox="1"/>
            <p:nvPr/>
          </p:nvSpPr>
          <p:spPr>
            <a:xfrm>
              <a:off x="8810346" y="861425"/>
              <a:ext cx="67569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01" name="CuadroTexto 400">
              <a:extLst>
                <a:ext uri="{FF2B5EF4-FFF2-40B4-BE49-F238E27FC236}">
                  <a16:creationId xmlns:a16="http://schemas.microsoft.com/office/drawing/2014/main" id="{255B932D-1F5B-CB47-A9C9-DBEDC27D03C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2" name="Grupo 401">
            <a:extLst>
              <a:ext uri="{FF2B5EF4-FFF2-40B4-BE49-F238E27FC236}">
                <a16:creationId xmlns:a16="http://schemas.microsoft.com/office/drawing/2014/main" id="{82640BE2-C631-D549-AACD-E544D443039D}"/>
              </a:ext>
            </a:extLst>
          </p:cNvPr>
          <p:cNvGrpSpPr/>
          <p:nvPr/>
        </p:nvGrpSpPr>
        <p:grpSpPr>
          <a:xfrm>
            <a:off x="13449494" y="7903368"/>
            <a:ext cx="2390881" cy="898089"/>
            <a:chOff x="4263265" y="1938201"/>
            <a:chExt cx="4236804" cy="898089"/>
          </a:xfrm>
        </p:grpSpPr>
        <p:sp>
          <p:nvSpPr>
            <p:cNvPr id="403" name="CuadroTexto 395">
              <a:extLst>
                <a:ext uri="{FF2B5EF4-FFF2-40B4-BE49-F238E27FC236}">
                  <a16:creationId xmlns:a16="http://schemas.microsoft.com/office/drawing/2014/main" id="{3F607C1E-CE08-5646-A57E-339B2E8395E8}"/>
                </a:ext>
              </a:extLst>
            </p:cNvPr>
            <p:cNvSpPr txBox="1"/>
            <p:nvPr/>
          </p:nvSpPr>
          <p:spPr>
            <a:xfrm flipH="1">
              <a:off x="5179663" y="1938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4" name="Rectangle 40">
              <a:extLst>
                <a:ext uri="{FF2B5EF4-FFF2-40B4-BE49-F238E27FC236}">
                  <a16:creationId xmlns:a16="http://schemas.microsoft.com/office/drawing/2014/main" id="{0A6E48A7-9EF2-DF40-A3DB-F010B0D3C10C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202CAAF0-8CBE-BD45-8149-37C2AC9DE639}"/>
              </a:ext>
            </a:extLst>
          </p:cNvPr>
          <p:cNvGrpSpPr/>
          <p:nvPr/>
        </p:nvGrpSpPr>
        <p:grpSpPr>
          <a:xfrm>
            <a:off x="15058480" y="11080918"/>
            <a:ext cx="2390881" cy="898089"/>
            <a:chOff x="4263265" y="1938201"/>
            <a:chExt cx="4236804" cy="898089"/>
          </a:xfrm>
        </p:grpSpPr>
        <p:sp>
          <p:nvSpPr>
            <p:cNvPr id="406" name="CuadroTexto 395">
              <a:extLst>
                <a:ext uri="{FF2B5EF4-FFF2-40B4-BE49-F238E27FC236}">
                  <a16:creationId xmlns:a16="http://schemas.microsoft.com/office/drawing/2014/main" id="{CA227805-CB28-8940-B093-92120A67E379}"/>
                </a:ext>
              </a:extLst>
            </p:cNvPr>
            <p:cNvSpPr txBox="1"/>
            <p:nvPr/>
          </p:nvSpPr>
          <p:spPr>
            <a:xfrm flipH="1">
              <a:off x="5179663" y="1938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07" name="Rectangle 40">
              <a:extLst>
                <a:ext uri="{FF2B5EF4-FFF2-40B4-BE49-F238E27FC236}">
                  <a16:creationId xmlns:a16="http://schemas.microsoft.com/office/drawing/2014/main" id="{6A7690A5-5628-7343-96E3-1365BC455C3F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8" name="Grupo 407">
            <a:extLst>
              <a:ext uri="{FF2B5EF4-FFF2-40B4-BE49-F238E27FC236}">
                <a16:creationId xmlns:a16="http://schemas.microsoft.com/office/drawing/2014/main" id="{2A1FD5B3-BBDD-AF4A-9291-3D852733FDD1}"/>
              </a:ext>
            </a:extLst>
          </p:cNvPr>
          <p:cNvGrpSpPr/>
          <p:nvPr/>
        </p:nvGrpSpPr>
        <p:grpSpPr>
          <a:xfrm>
            <a:off x="10720158" y="6335736"/>
            <a:ext cx="2390881" cy="898089"/>
            <a:chOff x="4263265" y="1938201"/>
            <a:chExt cx="4236804" cy="898089"/>
          </a:xfrm>
        </p:grpSpPr>
        <p:sp>
          <p:nvSpPr>
            <p:cNvPr id="409" name="CuadroTexto 395">
              <a:extLst>
                <a:ext uri="{FF2B5EF4-FFF2-40B4-BE49-F238E27FC236}">
                  <a16:creationId xmlns:a16="http://schemas.microsoft.com/office/drawing/2014/main" id="{00AFCC87-B7DD-F64A-A790-5F2237F59331}"/>
                </a:ext>
              </a:extLst>
            </p:cNvPr>
            <p:cNvSpPr txBox="1"/>
            <p:nvPr/>
          </p:nvSpPr>
          <p:spPr>
            <a:xfrm flipH="1">
              <a:off x="5179663" y="1938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0" name="Rectangle 40">
              <a:extLst>
                <a:ext uri="{FF2B5EF4-FFF2-40B4-BE49-F238E27FC236}">
                  <a16:creationId xmlns:a16="http://schemas.microsoft.com/office/drawing/2014/main" id="{67579441-138E-824C-979B-4819267EB50F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FA4EDA9A-3391-CC4E-8859-CB80CE886B47}"/>
              </a:ext>
            </a:extLst>
          </p:cNvPr>
          <p:cNvGrpSpPr/>
          <p:nvPr/>
        </p:nvGrpSpPr>
        <p:grpSpPr>
          <a:xfrm>
            <a:off x="7877052" y="7827759"/>
            <a:ext cx="2390881" cy="898089"/>
            <a:chOff x="4263265" y="1938201"/>
            <a:chExt cx="4236804" cy="898089"/>
          </a:xfrm>
        </p:grpSpPr>
        <p:sp>
          <p:nvSpPr>
            <p:cNvPr id="412" name="CuadroTexto 395">
              <a:extLst>
                <a:ext uri="{FF2B5EF4-FFF2-40B4-BE49-F238E27FC236}">
                  <a16:creationId xmlns:a16="http://schemas.microsoft.com/office/drawing/2014/main" id="{403A6CC5-9313-1746-813C-3739C166EFC5}"/>
                </a:ext>
              </a:extLst>
            </p:cNvPr>
            <p:cNvSpPr txBox="1"/>
            <p:nvPr/>
          </p:nvSpPr>
          <p:spPr>
            <a:xfrm flipH="1">
              <a:off x="5179663" y="1938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13" name="Rectangle 40">
              <a:extLst>
                <a:ext uri="{FF2B5EF4-FFF2-40B4-BE49-F238E27FC236}">
                  <a16:creationId xmlns:a16="http://schemas.microsoft.com/office/drawing/2014/main" id="{21D8F8C9-D961-C74A-A9E9-E1486BBD68A2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4" name="Grupo 413">
            <a:extLst>
              <a:ext uri="{FF2B5EF4-FFF2-40B4-BE49-F238E27FC236}">
                <a16:creationId xmlns:a16="http://schemas.microsoft.com/office/drawing/2014/main" id="{02CF38A9-6854-9245-8ED0-54E4B31217B7}"/>
              </a:ext>
            </a:extLst>
          </p:cNvPr>
          <p:cNvGrpSpPr/>
          <p:nvPr/>
        </p:nvGrpSpPr>
        <p:grpSpPr>
          <a:xfrm>
            <a:off x="6160317" y="10987598"/>
            <a:ext cx="2390881" cy="898089"/>
            <a:chOff x="4263265" y="1938201"/>
            <a:chExt cx="4236804" cy="898089"/>
          </a:xfrm>
        </p:grpSpPr>
        <p:sp>
          <p:nvSpPr>
            <p:cNvPr id="415" name="CuadroTexto 395">
              <a:extLst>
                <a:ext uri="{FF2B5EF4-FFF2-40B4-BE49-F238E27FC236}">
                  <a16:creationId xmlns:a16="http://schemas.microsoft.com/office/drawing/2014/main" id="{0E8B4888-00F8-4146-B644-531A542F0AED}"/>
                </a:ext>
              </a:extLst>
            </p:cNvPr>
            <p:cNvSpPr txBox="1"/>
            <p:nvPr/>
          </p:nvSpPr>
          <p:spPr>
            <a:xfrm flipH="1">
              <a:off x="5179663" y="1938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6" name="Rectangle 40">
              <a:extLst>
                <a:ext uri="{FF2B5EF4-FFF2-40B4-BE49-F238E27FC236}">
                  <a16:creationId xmlns:a16="http://schemas.microsoft.com/office/drawing/2014/main" id="{CDE51938-EF80-894C-BEA2-FF48BE5E7403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>
            <a:extLst>
              <a:ext uri="{FF2B5EF4-FFF2-40B4-BE49-F238E27FC236}">
                <a16:creationId xmlns:a16="http://schemas.microsoft.com/office/drawing/2014/main" id="{5A0C3B9A-A8E1-EC4A-A25C-6E8EA2E7B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1714" y="3275940"/>
            <a:ext cx="5537354" cy="4096373"/>
          </a:xfrm>
          <a:custGeom>
            <a:avLst/>
            <a:gdLst>
              <a:gd name="T0" fmla="*/ 2693 w 5388"/>
              <a:gd name="T1" fmla="*/ 0 h 3987"/>
              <a:gd name="T2" fmla="*/ 2693 w 5388"/>
              <a:gd name="T3" fmla="*/ 0 h 3987"/>
              <a:gd name="T4" fmla="*/ 0 w 5388"/>
              <a:gd name="T5" fmla="*/ 2170 h 3987"/>
              <a:gd name="T6" fmla="*/ 1537 w 5388"/>
              <a:gd name="T7" fmla="*/ 3986 h 3987"/>
              <a:gd name="T8" fmla="*/ 2693 w 5388"/>
              <a:gd name="T9" fmla="*/ 3732 h 3987"/>
              <a:gd name="T10" fmla="*/ 3768 w 5388"/>
              <a:gd name="T11" fmla="*/ 3949 h 3987"/>
              <a:gd name="T12" fmla="*/ 5387 w 5388"/>
              <a:gd name="T13" fmla="*/ 2133 h 3987"/>
              <a:gd name="T14" fmla="*/ 2693 w 5388"/>
              <a:gd name="T15" fmla="*/ 0 h 3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88" h="3987">
                <a:moveTo>
                  <a:pt x="2693" y="0"/>
                </a:moveTo>
                <a:lnTo>
                  <a:pt x="2693" y="0"/>
                </a:lnTo>
                <a:cubicBezTo>
                  <a:pt x="1374" y="0"/>
                  <a:pt x="262" y="931"/>
                  <a:pt x="0" y="2170"/>
                </a:cubicBezTo>
                <a:cubicBezTo>
                  <a:pt x="750" y="2513"/>
                  <a:pt x="1320" y="3173"/>
                  <a:pt x="1537" y="3986"/>
                </a:cubicBezTo>
                <a:cubicBezTo>
                  <a:pt x="1889" y="3823"/>
                  <a:pt x="2278" y="3732"/>
                  <a:pt x="2693" y="3732"/>
                </a:cubicBezTo>
                <a:cubicBezTo>
                  <a:pt x="3072" y="3732"/>
                  <a:pt x="3443" y="3805"/>
                  <a:pt x="3768" y="3949"/>
                </a:cubicBezTo>
                <a:cubicBezTo>
                  <a:pt x="4004" y="3128"/>
                  <a:pt x="4600" y="2459"/>
                  <a:pt x="5387" y="2133"/>
                </a:cubicBezTo>
                <a:cubicBezTo>
                  <a:pt x="5097" y="913"/>
                  <a:pt x="4004" y="0"/>
                  <a:pt x="269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EF526FD4-624C-C04B-86B7-87FF91A4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3432" y="8704541"/>
            <a:ext cx="5478447" cy="4078247"/>
          </a:xfrm>
          <a:custGeom>
            <a:avLst/>
            <a:gdLst>
              <a:gd name="T0" fmla="*/ 1537 w 5333"/>
              <a:gd name="T1" fmla="*/ 0 h 3970"/>
              <a:gd name="T2" fmla="*/ 1537 w 5333"/>
              <a:gd name="T3" fmla="*/ 0 h 3970"/>
              <a:gd name="T4" fmla="*/ 0 w 5333"/>
              <a:gd name="T5" fmla="*/ 1917 h 3970"/>
              <a:gd name="T6" fmla="*/ 2666 w 5333"/>
              <a:gd name="T7" fmla="*/ 3969 h 3970"/>
              <a:gd name="T8" fmla="*/ 5332 w 5333"/>
              <a:gd name="T9" fmla="*/ 1953 h 3970"/>
              <a:gd name="T10" fmla="*/ 3715 w 5333"/>
              <a:gd name="T11" fmla="*/ 36 h 3970"/>
              <a:gd name="T12" fmla="*/ 2666 w 5333"/>
              <a:gd name="T13" fmla="*/ 235 h 3970"/>
              <a:gd name="T14" fmla="*/ 1537 w 5333"/>
              <a:gd name="T15" fmla="*/ 0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33" h="3970">
                <a:moveTo>
                  <a:pt x="1537" y="0"/>
                </a:moveTo>
                <a:lnTo>
                  <a:pt x="1537" y="0"/>
                </a:lnTo>
                <a:cubicBezTo>
                  <a:pt x="1356" y="850"/>
                  <a:pt x="768" y="1555"/>
                  <a:pt x="0" y="1917"/>
                </a:cubicBezTo>
                <a:cubicBezTo>
                  <a:pt x="307" y="3101"/>
                  <a:pt x="1383" y="3969"/>
                  <a:pt x="2666" y="3969"/>
                </a:cubicBezTo>
                <a:cubicBezTo>
                  <a:pt x="3932" y="3969"/>
                  <a:pt x="5007" y="3119"/>
                  <a:pt x="5332" y="1953"/>
                </a:cubicBezTo>
                <a:cubicBezTo>
                  <a:pt x="4528" y="1609"/>
                  <a:pt x="3913" y="904"/>
                  <a:pt x="3715" y="36"/>
                </a:cubicBezTo>
                <a:cubicBezTo>
                  <a:pt x="3389" y="163"/>
                  <a:pt x="3036" y="235"/>
                  <a:pt x="2666" y="235"/>
                </a:cubicBezTo>
                <a:cubicBezTo>
                  <a:pt x="2269" y="235"/>
                  <a:pt x="1880" y="154"/>
                  <a:pt x="15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A2A5DF1A-6B17-784C-A512-B8775E88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166" y="7109493"/>
            <a:ext cx="2292881" cy="1839743"/>
          </a:xfrm>
          <a:custGeom>
            <a:avLst/>
            <a:gdLst>
              <a:gd name="T0" fmla="*/ 1156 w 2232"/>
              <a:gd name="T1" fmla="*/ 0 h 1791"/>
              <a:gd name="T2" fmla="*/ 1156 w 2232"/>
              <a:gd name="T3" fmla="*/ 0 h 1791"/>
              <a:gd name="T4" fmla="*/ 0 w 2232"/>
              <a:gd name="T5" fmla="*/ 254 h 1791"/>
              <a:gd name="T6" fmla="*/ 90 w 2232"/>
              <a:gd name="T7" fmla="*/ 959 h 1791"/>
              <a:gd name="T8" fmla="*/ 27 w 2232"/>
              <a:gd name="T9" fmla="*/ 1555 h 1791"/>
              <a:gd name="T10" fmla="*/ 1156 w 2232"/>
              <a:gd name="T11" fmla="*/ 1790 h 1791"/>
              <a:gd name="T12" fmla="*/ 2205 w 2232"/>
              <a:gd name="T13" fmla="*/ 1591 h 1791"/>
              <a:gd name="T14" fmla="*/ 2132 w 2232"/>
              <a:gd name="T15" fmla="*/ 959 h 1791"/>
              <a:gd name="T16" fmla="*/ 2231 w 2232"/>
              <a:gd name="T17" fmla="*/ 217 h 1791"/>
              <a:gd name="T18" fmla="*/ 1156 w 2232"/>
              <a:gd name="T19" fmla="*/ 0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2" h="1791">
                <a:moveTo>
                  <a:pt x="1156" y="0"/>
                </a:moveTo>
                <a:lnTo>
                  <a:pt x="1156" y="0"/>
                </a:lnTo>
                <a:cubicBezTo>
                  <a:pt x="741" y="0"/>
                  <a:pt x="352" y="91"/>
                  <a:pt x="0" y="254"/>
                </a:cubicBezTo>
                <a:cubicBezTo>
                  <a:pt x="63" y="479"/>
                  <a:pt x="90" y="715"/>
                  <a:pt x="90" y="959"/>
                </a:cubicBezTo>
                <a:cubicBezTo>
                  <a:pt x="90" y="1167"/>
                  <a:pt x="72" y="1365"/>
                  <a:pt x="27" y="1555"/>
                </a:cubicBezTo>
                <a:cubicBezTo>
                  <a:pt x="370" y="1709"/>
                  <a:pt x="759" y="1790"/>
                  <a:pt x="1156" y="1790"/>
                </a:cubicBezTo>
                <a:cubicBezTo>
                  <a:pt x="1526" y="1790"/>
                  <a:pt x="1879" y="1718"/>
                  <a:pt x="2205" y="1591"/>
                </a:cubicBezTo>
                <a:cubicBezTo>
                  <a:pt x="2159" y="1384"/>
                  <a:pt x="2132" y="1176"/>
                  <a:pt x="2132" y="959"/>
                </a:cubicBezTo>
                <a:cubicBezTo>
                  <a:pt x="2132" y="706"/>
                  <a:pt x="2168" y="453"/>
                  <a:pt x="2231" y="217"/>
                </a:cubicBezTo>
                <a:cubicBezTo>
                  <a:pt x="1906" y="73"/>
                  <a:pt x="1535" y="0"/>
                  <a:pt x="115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9D01C4F3-8A1F-CF48-97FA-0758722E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422" y="5260687"/>
            <a:ext cx="4581230" cy="5673295"/>
          </a:xfrm>
          <a:custGeom>
            <a:avLst/>
            <a:gdLst>
              <a:gd name="T0" fmla="*/ 1690 w 4457"/>
              <a:gd name="T1" fmla="*/ 0 h 5523"/>
              <a:gd name="T2" fmla="*/ 1690 w 4457"/>
              <a:gd name="T3" fmla="*/ 0 h 5523"/>
              <a:gd name="T4" fmla="*/ 651 w 4457"/>
              <a:gd name="T5" fmla="*/ 198 h 5523"/>
              <a:gd name="T6" fmla="*/ 723 w 4457"/>
              <a:gd name="T7" fmla="*/ 831 h 5523"/>
              <a:gd name="T8" fmla="*/ 0 w 4457"/>
              <a:gd name="T9" fmla="*/ 2692 h 5523"/>
              <a:gd name="T10" fmla="*/ 723 w 4457"/>
              <a:gd name="T11" fmla="*/ 4555 h 5523"/>
              <a:gd name="T12" fmla="*/ 623 w 4457"/>
              <a:gd name="T13" fmla="*/ 5305 h 5523"/>
              <a:gd name="T14" fmla="*/ 1690 w 4457"/>
              <a:gd name="T15" fmla="*/ 5522 h 5523"/>
              <a:gd name="T16" fmla="*/ 4456 w 4457"/>
              <a:gd name="T17" fmla="*/ 2756 h 5523"/>
              <a:gd name="T18" fmla="*/ 1690 w 4457"/>
              <a:gd name="T19" fmla="*/ 0 h 5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7" h="5523">
                <a:moveTo>
                  <a:pt x="1690" y="0"/>
                </a:moveTo>
                <a:lnTo>
                  <a:pt x="1690" y="0"/>
                </a:lnTo>
                <a:cubicBezTo>
                  <a:pt x="1329" y="0"/>
                  <a:pt x="976" y="72"/>
                  <a:pt x="651" y="198"/>
                </a:cubicBezTo>
                <a:cubicBezTo>
                  <a:pt x="696" y="406"/>
                  <a:pt x="723" y="614"/>
                  <a:pt x="723" y="831"/>
                </a:cubicBezTo>
                <a:cubicBezTo>
                  <a:pt x="723" y="1544"/>
                  <a:pt x="443" y="2204"/>
                  <a:pt x="0" y="2692"/>
                </a:cubicBezTo>
                <a:cubicBezTo>
                  <a:pt x="443" y="3181"/>
                  <a:pt x="723" y="3841"/>
                  <a:pt x="723" y="4555"/>
                </a:cubicBezTo>
                <a:cubicBezTo>
                  <a:pt x="723" y="4817"/>
                  <a:pt x="687" y="5070"/>
                  <a:pt x="623" y="5305"/>
                </a:cubicBezTo>
                <a:cubicBezTo>
                  <a:pt x="949" y="5440"/>
                  <a:pt x="1311" y="5522"/>
                  <a:pt x="1690" y="5522"/>
                </a:cubicBezTo>
                <a:cubicBezTo>
                  <a:pt x="3218" y="5522"/>
                  <a:pt x="4456" y="4283"/>
                  <a:pt x="4456" y="2756"/>
                </a:cubicBezTo>
                <a:cubicBezTo>
                  <a:pt x="4456" y="1229"/>
                  <a:pt x="3218" y="0"/>
                  <a:pt x="169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0F27A83-DA64-054A-BC25-719832F7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047" y="5464598"/>
            <a:ext cx="1740052" cy="2564765"/>
          </a:xfrm>
          <a:custGeom>
            <a:avLst/>
            <a:gdLst>
              <a:gd name="T0" fmla="*/ 1619 w 1692"/>
              <a:gd name="T1" fmla="*/ 0 h 2495"/>
              <a:gd name="T2" fmla="*/ 1619 w 1692"/>
              <a:gd name="T3" fmla="*/ 0 h 2495"/>
              <a:gd name="T4" fmla="*/ 0 w 1692"/>
              <a:gd name="T5" fmla="*/ 1816 h 2495"/>
              <a:gd name="T6" fmla="*/ 968 w 1692"/>
              <a:gd name="T7" fmla="*/ 2494 h 2495"/>
              <a:gd name="T8" fmla="*/ 1691 w 1692"/>
              <a:gd name="T9" fmla="*/ 633 h 2495"/>
              <a:gd name="T10" fmla="*/ 1619 w 1692"/>
              <a:gd name="T11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2" h="2495">
                <a:moveTo>
                  <a:pt x="1619" y="0"/>
                </a:moveTo>
                <a:lnTo>
                  <a:pt x="1619" y="0"/>
                </a:lnTo>
                <a:cubicBezTo>
                  <a:pt x="832" y="326"/>
                  <a:pt x="236" y="995"/>
                  <a:pt x="0" y="1816"/>
                </a:cubicBezTo>
                <a:cubicBezTo>
                  <a:pt x="371" y="1970"/>
                  <a:pt x="697" y="2205"/>
                  <a:pt x="968" y="2494"/>
                </a:cubicBezTo>
                <a:cubicBezTo>
                  <a:pt x="1411" y="2006"/>
                  <a:pt x="1691" y="1346"/>
                  <a:pt x="1691" y="633"/>
                </a:cubicBezTo>
                <a:cubicBezTo>
                  <a:pt x="1691" y="416"/>
                  <a:pt x="1664" y="208"/>
                  <a:pt x="16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2AB972AB-08BA-2946-B7AD-4AC5EBA1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859" y="8029363"/>
            <a:ext cx="1767241" cy="2687113"/>
          </a:xfrm>
          <a:custGeom>
            <a:avLst/>
            <a:gdLst>
              <a:gd name="T0" fmla="*/ 994 w 1718"/>
              <a:gd name="T1" fmla="*/ 0 h 2614"/>
              <a:gd name="T2" fmla="*/ 994 w 1718"/>
              <a:gd name="T3" fmla="*/ 0 h 2614"/>
              <a:gd name="T4" fmla="*/ 0 w 1718"/>
              <a:gd name="T5" fmla="*/ 696 h 2614"/>
              <a:gd name="T6" fmla="*/ 1617 w 1718"/>
              <a:gd name="T7" fmla="*/ 2613 h 2614"/>
              <a:gd name="T8" fmla="*/ 1717 w 1718"/>
              <a:gd name="T9" fmla="*/ 1863 h 2614"/>
              <a:gd name="T10" fmla="*/ 994 w 1718"/>
              <a:gd name="T11" fmla="*/ 0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2614">
                <a:moveTo>
                  <a:pt x="994" y="0"/>
                </a:moveTo>
                <a:lnTo>
                  <a:pt x="994" y="0"/>
                </a:lnTo>
                <a:cubicBezTo>
                  <a:pt x="713" y="299"/>
                  <a:pt x="379" y="534"/>
                  <a:pt x="0" y="696"/>
                </a:cubicBezTo>
                <a:cubicBezTo>
                  <a:pt x="198" y="1564"/>
                  <a:pt x="813" y="2269"/>
                  <a:pt x="1617" y="2613"/>
                </a:cubicBezTo>
                <a:cubicBezTo>
                  <a:pt x="1681" y="2378"/>
                  <a:pt x="1717" y="2125"/>
                  <a:pt x="1717" y="1863"/>
                </a:cubicBezTo>
                <a:cubicBezTo>
                  <a:pt x="1717" y="1149"/>
                  <a:pt x="1437" y="489"/>
                  <a:pt x="99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317348C9-4346-CB4B-AA51-EE324C2D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827" y="7331529"/>
            <a:ext cx="1096595" cy="1413792"/>
          </a:xfrm>
          <a:custGeom>
            <a:avLst/>
            <a:gdLst>
              <a:gd name="T0" fmla="*/ 99 w 1068"/>
              <a:gd name="T1" fmla="*/ 0 h 1375"/>
              <a:gd name="T2" fmla="*/ 99 w 1068"/>
              <a:gd name="T3" fmla="*/ 0 h 1375"/>
              <a:gd name="T4" fmla="*/ 0 w 1068"/>
              <a:gd name="T5" fmla="*/ 742 h 1375"/>
              <a:gd name="T6" fmla="*/ 73 w 1068"/>
              <a:gd name="T7" fmla="*/ 1374 h 1375"/>
              <a:gd name="T8" fmla="*/ 1067 w 1068"/>
              <a:gd name="T9" fmla="*/ 678 h 1375"/>
              <a:gd name="T10" fmla="*/ 99 w 1068"/>
              <a:gd name="T11" fmla="*/ 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8" h="1375">
                <a:moveTo>
                  <a:pt x="99" y="0"/>
                </a:moveTo>
                <a:lnTo>
                  <a:pt x="99" y="0"/>
                </a:lnTo>
                <a:cubicBezTo>
                  <a:pt x="36" y="236"/>
                  <a:pt x="0" y="489"/>
                  <a:pt x="0" y="742"/>
                </a:cubicBezTo>
                <a:cubicBezTo>
                  <a:pt x="0" y="959"/>
                  <a:pt x="27" y="1167"/>
                  <a:pt x="73" y="1374"/>
                </a:cubicBezTo>
                <a:cubicBezTo>
                  <a:pt x="452" y="1212"/>
                  <a:pt x="786" y="977"/>
                  <a:pt x="1067" y="678"/>
                </a:cubicBezTo>
                <a:cubicBezTo>
                  <a:pt x="796" y="389"/>
                  <a:pt x="470" y="154"/>
                  <a:pt x="9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107D6B7F-3775-EE4C-B735-19A17EAA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498" y="5260687"/>
            <a:ext cx="4680923" cy="5673295"/>
          </a:xfrm>
          <a:custGeom>
            <a:avLst/>
            <a:gdLst>
              <a:gd name="T0" fmla="*/ 2757 w 4557"/>
              <a:gd name="T1" fmla="*/ 0 h 5523"/>
              <a:gd name="T2" fmla="*/ 2757 w 4557"/>
              <a:gd name="T3" fmla="*/ 0 h 5523"/>
              <a:gd name="T4" fmla="*/ 0 w 4557"/>
              <a:gd name="T5" fmla="*/ 2756 h 5523"/>
              <a:gd name="T6" fmla="*/ 2757 w 4557"/>
              <a:gd name="T7" fmla="*/ 5522 h 5523"/>
              <a:gd name="T8" fmla="*/ 3923 w 4557"/>
              <a:gd name="T9" fmla="*/ 5269 h 5523"/>
              <a:gd name="T10" fmla="*/ 3833 w 4557"/>
              <a:gd name="T11" fmla="*/ 4555 h 5523"/>
              <a:gd name="T12" fmla="*/ 4556 w 4557"/>
              <a:gd name="T13" fmla="*/ 2692 h 5523"/>
              <a:gd name="T14" fmla="*/ 3833 w 4557"/>
              <a:gd name="T15" fmla="*/ 831 h 5523"/>
              <a:gd name="T16" fmla="*/ 3896 w 4557"/>
              <a:gd name="T17" fmla="*/ 235 h 5523"/>
              <a:gd name="T18" fmla="*/ 2757 w 4557"/>
              <a:gd name="T19" fmla="*/ 0 h 5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57" h="5523">
                <a:moveTo>
                  <a:pt x="2757" y="0"/>
                </a:moveTo>
                <a:lnTo>
                  <a:pt x="2757" y="0"/>
                </a:lnTo>
                <a:cubicBezTo>
                  <a:pt x="1238" y="0"/>
                  <a:pt x="0" y="1229"/>
                  <a:pt x="0" y="2756"/>
                </a:cubicBezTo>
                <a:cubicBezTo>
                  <a:pt x="0" y="4283"/>
                  <a:pt x="1238" y="5522"/>
                  <a:pt x="2757" y="5522"/>
                </a:cubicBezTo>
                <a:cubicBezTo>
                  <a:pt x="3173" y="5522"/>
                  <a:pt x="3570" y="5431"/>
                  <a:pt x="3923" y="5269"/>
                </a:cubicBezTo>
                <a:cubicBezTo>
                  <a:pt x="3860" y="5043"/>
                  <a:pt x="3833" y="4808"/>
                  <a:pt x="3833" y="4555"/>
                </a:cubicBezTo>
                <a:cubicBezTo>
                  <a:pt x="3833" y="3841"/>
                  <a:pt x="4104" y="3181"/>
                  <a:pt x="4556" y="2692"/>
                </a:cubicBezTo>
                <a:cubicBezTo>
                  <a:pt x="4104" y="2204"/>
                  <a:pt x="3833" y="1544"/>
                  <a:pt x="3833" y="831"/>
                </a:cubicBezTo>
                <a:cubicBezTo>
                  <a:pt x="3833" y="623"/>
                  <a:pt x="3851" y="424"/>
                  <a:pt x="3896" y="235"/>
                </a:cubicBezTo>
                <a:cubicBezTo>
                  <a:pt x="3543" y="81"/>
                  <a:pt x="3164" y="0"/>
                  <a:pt x="27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531FB9E7-9ADA-7246-AF28-E2A594D4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274" y="5505382"/>
            <a:ext cx="1644892" cy="2523981"/>
          </a:xfrm>
          <a:custGeom>
            <a:avLst/>
            <a:gdLst>
              <a:gd name="T0" fmla="*/ 63 w 1601"/>
              <a:gd name="T1" fmla="*/ 0 h 2458"/>
              <a:gd name="T2" fmla="*/ 63 w 1601"/>
              <a:gd name="T3" fmla="*/ 0 h 2458"/>
              <a:gd name="T4" fmla="*/ 0 w 1601"/>
              <a:gd name="T5" fmla="*/ 596 h 2458"/>
              <a:gd name="T6" fmla="*/ 723 w 1601"/>
              <a:gd name="T7" fmla="*/ 2457 h 2458"/>
              <a:gd name="T8" fmla="*/ 1600 w 1601"/>
              <a:gd name="T9" fmla="*/ 1816 h 2458"/>
              <a:gd name="T10" fmla="*/ 63 w 1601"/>
              <a:gd name="T11" fmla="*/ 0 h 2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2458">
                <a:moveTo>
                  <a:pt x="63" y="0"/>
                </a:moveTo>
                <a:lnTo>
                  <a:pt x="63" y="0"/>
                </a:lnTo>
                <a:cubicBezTo>
                  <a:pt x="18" y="189"/>
                  <a:pt x="0" y="388"/>
                  <a:pt x="0" y="596"/>
                </a:cubicBezTo>
                <a:cubicBezTo>
                  <a:pt x="0" y="1309"/>
                  <a:pt x="271" y="1969"/>
                  <a:pt x="723" y="2457"/>
                </a:cubicBezTo>
                <a:cubicBezTo>
                  <a:pt x="967" y="2186"/>
                  <a:pt x="1265" y="1969"/>
                  <a:pt x="1600" y="1816"/>
                </a:cubicBezTo>
                <a:cubicBezTo>
                  <a:pt x="1383" y="1003"/>
                  <a:pt x="813" y="343"/>
                  <a:pt x="6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D9FA2130-483F-564E-8C97-241CDFA0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274" y="8029363"/>
            <a:ext cx="1672080" cy="2650862"/>
          </a:xfrm>
          <a:custGeom>
            <a:avLst/>
            <a:gdLst>
              <a:gd name="T0" fmla="*/ 723 w 1628"/>
              <a:gd name="T1" fmla="*/ 0 h 2578"/>
              <a:gd name="T2" fmla="*/ 723 w 1628"/>
              <a:gd name="T3" fmla="*/ 0 h 2578"/>
              <a:gd name="T4" fmla="*/ 0 w 1628"/>
              <a:gd name="T5" fmla="*/ 1863 h 2578"/>
              <a:gd name="T6" fmla="*/ 90 w 1628"/>
              <a:gd name="T7" fmla="*/ 2577 h 2578"/>
              <a:gd name="T8" fmla="*/ 1627 w 1628"/>
              <a:gd name="T9" fmla="*/ 660 h 2578"/>
              <a:gd name="T10" fmla="*/ 723 w 1628"/>
              <a:gd name="T11" fmla="*/ 0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8" h="2578">
                <a:moveTo>
                  <a:pt x="723" y="0"/>
                </a:moveTo>
                <a:lnTo>
                  <a:pt x="723" y="0"/>
                </a:lnTo>
                <a:cubicBezTo>
                  <a:pt x="271" y="489"/>
                  <a:pt x="0" y="1149"/>
                  <a:pt x="0" y="1863"/>
                </a:cubicBezTo>
                <a:cubicBezTo>
                  <a:pt x="0" y="2116"/>
                  <a:pt x="27" y="2351"/>
                  <a:pt x="90" y="2577"/>
                </a:cubicBezTo>
                <a:cubicBezTo>
                  <a:pt x="858" y="2215"/>
                  <a:pt x="1446" y="1510"/>
                  <a:pt x="1627" y="660"/>
                </a:cubicBezTo>
                <a:cubicBezTo>
                  <a:pt x="1283" y="498"/>
                  <a:pt x="976" y="281"/>
                  <a:pt x="72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190CE706-463B-1840-9558-4DD662238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421" y="7367780"/>
            <a:ext cx="996905" cy="1336760"/>
          </a:xfrm>
          <a:custGeom>
            <a:avLst/>
            <a:gdLst>
              <a:gd name="T0" fmla="*/ 877 w 968"/>
              <a:gd name="T1" fmla="*/ 0 h 1302"/>
              <a:gd name="T2" fmla="*/ 877 w 968"/>
              <a:gd name="T3" fmla="*/ 0 h 1302"/>
              <a:gd name="T4" fmla="*/ 0 w 968"/>
              <a:gd name="T5" fmla="*/ 641 h 1302"/>
              <a:gd name="T6" fmla="*/ 904 w 968"/>
              <a:gd name="T7" fmla="*/ 1301 h 1302"/>
              <a:gd name="T8" fmla="*/ 967 w 968"/>
              <a:gd name="T9" fmla="*/ 705 h 1302"/>
              <a:gd name="T10" fmla="*/ 877 w 968"/>
              <a:gd name="T11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8" h="1302">
                <a:moveTo>
                  <a:pt x="877" y="0"/>
                </a:moveTo>
                <a:lnTo>
                  <a:pt x="877" y="0"/>
                </a:lnTo>
                <a:cubicBezTo>
                  <a:pt x="542" y="153"/>
                  <a:pt x="244" y="370"/>
                  <a:pt x="0" y="641"/>
                </a:cubicBezTo>
                <a:cubicBezTo>
                  <a:pt x="253" y="922"/>
                  <a:pt x="560" y="1139"/>
                  <a:pt x="904" y="1301"/>
                </a:cubicBezTo>
                <a:cubicBezTo>
                  <a:pt x="949" y="1111"/>
                  <a:pt x="967" y="913"/>
                  <a:pt x="967" y="705"/>
                </a:cubicBezTo>
                <a:cubicBezTo>
                  <a:pt x="967" y="461"/>
                  <a:pt x="940" y="225"/>
                  <a:pt x="87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98">
            <a:extLst>
              <a:ext uri="{FF2B5EF4-FFF2-40B4-BE49-F238E27FC236}">
                <a16:creationId xmlns:a16="http://schemas.microsoft.com/office/drawing/2014/main" id="{564C5410-B7C7-9A4B-8FFE-EB3191FC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141" y="6905579"/>
            <a:ext cx="670645" cy="643457"/>
          </a:xfrm>
          <a:custGeom>
            <a:avLst/>
            <a:gdLst>
              <a:gd name="T0" fmla="*/ 560 w 652"/>
              <a:gd name="T1" fmla="*/ 623 h 624"/>
              <a:gd name="T2" fmla="*/ 560 w 652"/>
              <a:gd name="T3" fmla="*/ 623 h 624"/>
              <a:gd name="T4" fmla="*/ 90 w 652"/>
              <a:gd name="T5" fmla="*/ 623 h 624"/>
              <a:gd name="T6" fmla="*/ 0 w 652"/>
              <a:gd name="T7" fmla="*/ 533 h 624"/>
              <a:gd name="T8" fmla="*/ 0 w 652"/>
              <a:gd name="T9" fmla="*/ 90 h 624"/>
              <a:gd name="T10" fmla="*/ 90 w 652"/>
              <a:gd name="T11" fmla="*/ 0 h 624"/>
              <a:gd name="T12" fmla="*/ 135 w 652"/>
              <a:gd name="T13" fmla="*/ 0 h 624"/>
              <a:gd name="T14" fmla="*/ 135 w 652"/>
              <a:gd name="T15" fmla="*/ 54 h 624"/>
              <a:gd name="T16" fmla="*/ 90 w 652"/>
              <a:gd name="T17" fmla="*/ 54 h 624"/>
              <a:gd name="T18" fmla="*/ 54 w 652"/>
              <a:gd name="T19" fmla="*/ 90 h 624"/>
              <a:gd name="T20" fmla="*/ 54 w 652"/>
              <a:gd name="T21" fmla="*/ 533 h 624"/>
              <a:gd name="T22" fmla="*/ 90 w 652"/>
              <a:gd name="T23" fmla="*/ 569 h 624"/>
              <a:gd name="T24" fmla="*/ 560 w 652"/>
              <a:gd name="T25" fmla="*/ 569 h 624"/>
              <a:gd name="T26" fmla="*/ 597 w 652"/>
              <a:gd name="T27" fmla="*/ 533 h 624"/>
              <a:gd name="T28" fmla="*/ 597 w 652"/>
              <a:gd name="T29" fmla="*/ 90 h 624"/>
              <a:gd name="T30" fmla="*/ 560 w 652"/>
              <a:gd name="T31" fmla="*/ 54 h 624"/>
              <a:gd name="T32" fmla="*/ 515 w 652"/>
              <a:gd name="T33" fmla="*/ 54 h 624"/>
              <a:gd name="T34" fmla="*/ 515 w 652"/>
              <a:gd name="T35" fmla="*/ 0 h 624"/>
              <a:gd name="T36" fmla="*/ 560 w 652"/>
              <a:gd name="T37" fmla="*/ 0 h 624"/>
              <a:gd name="T38" fmla="*/ 651 w 652"/>
              <a:gd name="T39" fmla="*/ 90 h 624"/>
              <a:gd name="T40" fmla="*/ 651 w 652"/>
              <a:gd name="T41" fmla="*/ 533 h 624"/>
              <a:gd name="T42" fmla="*/ 560 w 652"/>
              <a:gd name="T43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2" h="624">
                <a:moveTo>
                  <a:pt x="560" y="623"/>
                </a:moveTo>
                <a:lnTo>
                  <a:pt x="560" y="623"/>
                </a:lnTo>
                <a:cubicBezTo>
                  <a:pt x="90" y="623"/>
                  <a:pt x="90" y="623"/>
                  <a:pt x="90" y="623"/>
                </a:cubicBezTo>
                <a:cubicBezTo>
                  <a:pt x="36" y="623"/>
                  <a:pt x="0" y="578"/>
                  <a:pt x="0" y="53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72" y="54"/>
                  <a:pt x="54" y="72"/>
                  <a:pt x="54" y="90"/>
                </a:cubicBezTo>
                <a:cubicBezTo>
                  <a:pt x="54" y="533"/>
                  <a:pt x="54" y="533"/>
                  <a:pt x="54" y="533"/>
                </a:cubicBezTo>
                <a:cubicBezTo>
                  <a:pt x="54" y="551"/>
                  <a:pt x="72" y="569"/>
                  <a:pt x="90" y="569"/>
                </a:cubicBezTo>
                <a:cubicBezTo>
                  <a:pt x="560" y="569"/>
                  <a:pt x="560" y="569"/>
                  <a:pt x="560" y="569"/>
                </a:cubicBezTo>
                <a:cubicBezTo>
                  <a:pt x="579" y="569"/>
                  <a:pt x="597" y="551"/>
                  <a:pt x="597" y="533"/>
                </a:cubicBezTo>
                <a:cubicBezTo>
                  <a:pt x="597" y="90"/>
                  <a:pt x="597" y="90"/>
                  <a:pt x="597" y="90"/>
                </a:cubicBezTo>
                <a:cubicBezTo>
                  <a:pt x="597" y="72"/>
                  <a:pt x="579" y="54"/>
                  <a:pt x="560" y="54"/>
                </a:cubicBezTo>
                <a:cubicBezTo>
                  <a:pt x="515" y="54"/>
                  <a:pt x="515" y="54"/>
                  <a:pt x="515" y="54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615" y="0"/>
                  <a:pt x="651" y="36"/>
                  <a:pt x="651" y="90"/>
                </a:cubicBezTo>
                <a:cubicBezTo>
                  <a:pt x="651" y="533"/>
                  <a:pt x="651" y="533"/>
                  <a:pt x="651" y="533"/>
                </a:cubicBezTo>
                <a:cubicBezTo>
                  <a:pt x="651" y="578"/>
                  <a:pt x="615" y="623"/>
                  <a:pt x="560" y="6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99">
            <a:extLst>
              <a:ext uri="{FF2B5EF4-FFF2-40B4-BE49-F238E27FC236}">
                <a16:creationId xmlns:a16="http://schemas.microsoft.com/office/drawing/2014/main" id="{04E377C8-1E3A-2E46-B058-A9C085C0C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929" y="6814951"/>
            <a:ext cx="299071" cy="54377"/>
          </a:xfrm>
          <a:custGeom>
            <a:avLst/>
            <a:gdLst>
              <a:gd name="T0" fmla="*/ 289 w 290"/>
              <a:gd name="T1" fmla="*/ 54 h 55"/>
              <a:gd name="T2" fmla="*/ 0 w 290"/>
              <a:gd name="T3" fmla="*/ 54 h 55"/>
              <a:gd name="T4" fmla="*/ 0 w 290"/>
              <a:gd name="T5" fmla="*/ 0 h 55"/>
              <a:gd name="T6" fmla="*/ 289 w 290"/>
              <a:gd name="T7" fmla="*/ 0 h 55"/>
              <a:gd name="T8" fmla="*/ 289 w 290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55">
                <a:moveTo>
                  <a:pt x="289" y="54"/>
                </a:moveTo>
                <a:lnTo>
                  <a:pt x="0" y="54"/>
                </a:lnTo>
                <a:lnTo>
                  <a:pt x="0" y="0"/>
                </a:lnTo>
                <a:lnTo>
                  <a:pt x="289" y="0"/>
                </a:lnTo>
                <a:lnTo>
                  <a:pt x="289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00">
            <a:extLst>
              <a:ext uri="{FF2B5EF4-FFF2-40B4-BE49-F238E27FC236}">
                <a16:creationId xmlns:a16="http://schemas.microsoft.com/office/drawing/2014/main" id="{693103C9-CC2F-DC4A-B7EA-A1B8956B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14" y="6814951"/>
            <a:ext cx="185788" cy="158600"/>
          </a:xfrm>
          <a:custGeom>
            <a:avLst/>
            <a:gdLst>
              <a:gd name="T0" fmla="*/ 36 w 181"/>
              <a:gd name="T1" fmla="*/ 135 h 154"/>
              <a:gd name="T2" fmla="*/ 36 w 181"/>
              <a:gd name="T3" fmla="*/ 135 h 154"/>
              <a:gd name="T4" fmla="*/ 0 w 181"/>
              <a:gd name="T5" fmla="*/ 99 h 154"/>
              <a:gd name="T6" fmla="*/ 81 w 181"/>
              <a:gd name="T7" fmla="*/ 9 h 154"/>
              <a:gd name="T8" fmla="*/ 108 w 181"/>
              <a:gd name="T9" fmla="*/ 0 h 154"/>
              <a:gd name="T10" fmla="*/ 135 w 181"/>
              <a:gd name="T11" fmla="*/ 18 h 154"/>
              <a:gd name="T12" fmla="*/ 171 w 181"/>
              <a:gd name="T13" fmla="*/ 108 h 154"/>
              <a:gd name="T14" fmla="*/ 162 w 181"/>
              <a:gd name="T15" fmla="*/ 144 h 154"/>
              <a:gd name="T16" fmla="*/ 126 w 181"/>
              <a:gd name="T17" fmla="*/ 126 h 154"/>
              <a:gd name="T18" fmla="*/ 99 w 181"/>
              <a:gd name="T19" fmla="*/ 71 h 154"/>
              <a:gd name="T20" fmla="*/ 36 w 181"/>
              <a:gd name="T21" fmla="*/ 135 h 154"/>
              <a:gd name="T22" fmla="*/ 126 w 181"/>
              <a:gd name="T23" fmla="*/ 45 h 154"/>
              <a:gd name="T24" fmla="*/ 126 w 181"/>
              <a:gd name="T25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54">
                <a:moveTo>
                  <a:pt x="36" y="135"/>
                </a:moveTo>
                <a:lnTo>
                  <a:pt x="36" y="135"/>
                </a:lnTo>
                <a:cubicBezTo>
                  <a:pt x="0" y="99"/>
                  <a:pt x="0" y="99"/>
                  <a:pt x="0" y="99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0"/>
                  <a:pt x="99" y="0"/>
                  <a:pt x="108" y="0"/>
                </a:cubicBezTo>
                <a:cubicBezTo>
                  <a:pt x="117" y="0"/>
                  <a:pt x="126" y="9"/>
                  <a:pt x="135" y="18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80" y="117"/>
                  <a:pt x="180" y="135"/>
                  <a:pt x="162" y="144"/>
                </a:cubicBezTo>
                <a:cubicBezTo>
                  <a:pt x="144" y="153"/>
                  <a:pt x="135" y="144"/>
                  <a:pt x="126" y="126"/>
                </a:cubicBezTo>
                <a:cubicBezTo>
                  <a:pt x="99" y="71"/>
                  <a:pt x="99" y="71"/>
                  <a:pt x="99" y="71"/>
                </a:cubicBezTo>
                <a:lnTo>
                  <a:pt x="36" y="135"/>
                </a:lnTo>
                <a:close/>
                <a:moveTo>
                  <a:pt x="126" y="45"/>
                </a:moveTo>
                <a:lnTo>
                  <a:pt x="126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01">
            <a:extLst>
              <a:ext uri="{FF2B5EF4-FFF2-40B4-BE49-F238E27FC236}">
                <a16:creationId xmlns:a16="http://schemas.microsoft.com/office/drawing/2014/main" id="{AB846843-C9F9-9E4A-BB18-36256DDA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619" y="6896516"/>
            <a:ext cx="271883" cy="185788"/>
          </a:xfrm>
          <a:custGeom>
            <a:avLst/>
            <a:gdLst>
              <a:gd name="T0" fmla="*/ 109 w 263"/>
              <a:gd name="T1" fmla="*/ 180 h 181"/>
              <a:gd name="T2" fmla="*/ 109 w 263"/>
              <a:gd name="T3" fmla="*/ 180 h 181"/>
              <a:gd name="T4" fmla="*/ 109 w 263"/>
              <a:gd name="T5" fmla="*/ 180 h 181"/>
              <a:gd name="T6" fmla="*/ 73 w 263"/>
              <a:gd name="T7" fmla="*/ 171 h 181"/>
              <a:gd name="T8" fmla="*/ 0 w 263"/>
              <a:gd name="T9" fmla="*/ 90 h 181"/>
              <a:gd name="T10" fmla="*/ 82 w 263"/>
              <a:gd name="T11" fmla="*/ 18 h 181"/>
              <a:gd name="T12" fmla="*/ 118 w 263"/>
              <a:gd name="T13" fmla="*/ 54 h 181"/>
              <a:gd name="T14" fmla="*/ 82 w 263"/>
              <a:gd name="T15" fmla="*/ 90 h 181"/>
              <a:gd name="T16" fmla="*/ 109 w 263"/>
              <a:gd name="T17" fmla="*/ 126 h 181"/>
              <a:gd name="T18" fmla="*/ 208 w 263"/>
              <a:gd name="T19" fmla="*/ 18 h 181"/>
              <a:gd name="T20" fmla="*/ 253 w 263"/>
              <a:gd name="T21" fmla="*/ 18 h 181"/>
              <a:gd name="T22" fmla="*/ 253 w 263"/>
              <a:gd name="T23" fmla="*/ 54 h 181"/>
              <a:gd name="T24" fmla="*/ 145 w 263"/>
              <a:gd name="T25" fmla="*/ 171 h 181"/>
              <a:gd name="T26" fmla="*/ 109 w 263"/>
              <a:gd name="T2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3" h="181">
                <a:moveTo>
                  <a:pt x="109" y="180"/>
                </a:moveTo>
                <a:lnTo>
                  <a:pt x="109" y="180"/>
                </a:lnTo>
                <a:lnTo>
                  <a:pt x="109" y="180"/>
                </a:lnTo>
                <a:cubicBezTo>
                  <a:pt x="100" y="180"/>
                  <a:pt x="82" y="180"/>
                  <a:pt x="73" y="171"/>
                </a:cubicBezTo>
                <a:cubicBezTo>
                  <a:pt x="0" y="90"/>
                  <a:pt x="0" y="90"/>
                  <a:pt x="0" y="90"/>
                </a:cubicBezTo>
                <a:cubicBezTo>
                  <a:pt x="82" y="18"/>
                  <a:pt x="82" y="18"/>
                  <a:pt x="82" y="18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82" y="90"/>
                  <a:pt x="82" y="90"/>
                  <a:pt x="82" y="90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208" y="18"/>
                  <a:pt x="208" y="18"/>
                  <a:pt x="208" y="18"/>
                </a:cubicBezTo>
                <a:cubicBezTo>
                  <a:pt x="217" y="9"/>
                  <a:pt x="235" y="0"/>
                  <a:pt x="253" y="18"/>
                </a:cubicBezTo>
                <a:cubicBezTo>
                  <a:pt x="262" y="27"/>
                  <a:pt x="262" y="45"/>
                  <a:pt x="253" y="54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36" y="180"/>
                  <a:pt x="127" y="180"/>
                  <a:pt x="109" y="1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02">
            <a:extLst>
              <a:ext uri="{FF2B5EF4-FFF2-40B4-BE49-F238E27FC236}">
                <a16:creationId xmlns:a16="http://schemas.microsoft.com/office/drawing/2014/main" id="{CACE0FDE-2FD6-3244-A2B9-CBFC7B29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894" y="6814951"/>
            <a:ext cx="185788" cy="158600"/>
          </a:xfrm>
          <a:custGeom>
            <a:avLst/>
            <a:gdLst>
              <a:gd name="T0" fmla="*/ 144 w 181"/>
              <a:gd name="T1" fmla="*/ 135 h 154"/>
              <a:gd name="T2" fmla="*/ 144 w 181"/>
              <a:gd name="T3" fmla="*/ 135 h 154"/>
              <a:gd name="T4" fmla="*/ 180 w 181"/>
              <a:gd name="T5" fmla="*/ 99 h 154"/>
              <a:gd name="T6" fmla="*/ 90 w 181"/>
              <a:gd name="T7" fmla="*/ 9 h 154"/>
              <a:gd name="T8" fmla="*/ 72 w 181"/>
              <a:gd name="T9" fmla="*/ 0 h 154"/>
              <a:gd name="T10" fmla="*/ 45 w 181"/>
              <a:gd name="T11" fmla="*/ 18 h 154"/>
              <a:gd name="T12" fmla="*/ 0 w 181"/>
              <a:gd name="T13" fmla="*/ 108 h 154"/>
              <a:gd name="T14" fmla="*/ 17 w 181"/>
              <a:gd name="T15" fmla="*/ 144 h 154"/>
              <a:gd name="T16" fmla="*/ 54 w 181"/>
              <a:gd name="T17" fmla="*/ 126 h 154"/>
              <a:gd name="T18" fmla="*/ 81 w 181"/>
              <a:gd name="T19" fmla="*/ 71 h 154"/>
              <a:gd name="T20" fmla="*/ 144 w 181"/>
              <a:gd name="T21" fmla="*/ 135 h 154"/>
              <a:gd name="T22" fmla="*/ 54 w 181"/>
              <a:gd name="T23" fmla="*/ 45 h 154"/>
              <a:gd name="T24" fmla="*/ 54 w 181"/>
              <a:gd name="T25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54">
                <a:moveTo>
                  <a:pt x="144" y="135"/>
                </a:moveTo>
                <a:lnTo>
                  <a:pt x="144" y="135"/>
                </a:lnTo>
                <a:cubicBezTo>
                  <a:pt x="180" y="99"/>
                  <a:pt x="180" y="99"/>
                  <a:pt x="180" y="99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0"/>
                  <a:pt x="81" y="0"/>
                  <a:pt x="72" y="0"/>
                </a:cubicBezTo>
                <a:cubicBezTo>
                  <a:pt x="54" y="0"/>
                  <a:pt x="54" y="9"/>
                  <a:pt x="45" y="1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7"/>
                  <a:pt x="0" y="135"/>
                  <a:pt x="17" y="144"/>
                </a:cubicBezTo>
                <a:cubicBezTo>
                  <a:pt x="26" y="153"/>
                  <a:pt x="45" y="144"/>
                  <a:pt x="54" y="126"/>
                </a:cubicBezTo>
                <a:cubicBezTo>
                  <a:pt x="81" y="71"/>
                  <a:pt x="81" y="71"/>
                  <a:pt x="81" y="71"/>
                </a:cubicBezTo>
                <a:lnTo>
                  <a:pt x="144" y="135"/>
                </a:lnTo>
                <a:close/>
                <a:moveTo>
                  <a:pt x="54" y="45"/>
                </a:moveTo>
                <a:lnTo>
                  <a:pt x="54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03">
            <a:extLst>
              <a:ext uri="{FF2B5EF4-FFF2-40B4-BE49-F238E27FC236}">
                <a16:creationId xmlns:a16="http://schemas.microsoft.com/office/drawing/2014/main" id="{B5F78C80-8E86-5E43-B75A-CCFAD021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894" y="6896516"/>
            <a:ext cx="262820" cy="185788"/>
          </a:xfrm>
          <a:custGeom>
            <a:avLst/>
            <a:gdLst>
              <a:gd name="T0" fmla="*/ 153 w 254"/>
              <a:gd name="T1" fmla="*/ 180 h 181"/>
              <a:gd name="T2" fmla="*/ 153 w 254"/>
              <a:gd name="T3" fmla="*/ 180 h 181"/>
              <a:gd name="T4" fmla="*/ 153 w 254"/>
              <a:gd name="T5" fmla="*/ 180 h 181"/>
              <a:gd name="T6" fmla="*/ 189 w 254"/>
              <a:gd name="T7" fmla="*/ 171 h 181"/>
              <a:gd name="T8" fmla="*/ 253 w 254"/>
              <a:gd name="T9" fmla="*/ 90 h 181"/>
              <a:gd name="T10" fmla="*/ 180 w 254"/>
              <a:gd name="T11" fmla="*/ 18 h 181"/>
              <a:gd name="T12" fmla="*/ 144 w 254"/>
              <a:gd name="T13" fmla="*/ 54 h 181"/>
              <a:gd name="T14" fmla="*/ 180 w 254"/>
              <a:gd name="T15" fmla="*/ 90 h 181"/>
              <a:gd name="T16" fmla="*/ 153 w 254"/>
              <a:gd name="T17" fmla="*/ 126 h 181"/>
              <a:gd name="T18" fmla="*/ 54 w 254"/>
              <a:gd name="T19" fmla="*/ 18 h 181"/>
              <a:gd name="T20" fmla="*/ 9 w 254"/>
              <a:gd name="T21" fmla="*/ 18 h 181"/>
              <a:gd name="T22" fmla="*/ 9 w 254"/>
              <a:gd name="T23" fmla="*/ 54 h 181"/>
              <a:gd name="T24" fmla="*/ 117 w 254"/>
              <a:gd name="T25" fmla="*/ 171 h 181"/>
              <a:gd name="T26" fmla="*/ 153 w 254"/>
              <a:gd name="T2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" h="181">
                <a:moveTo>
                  <a:pt x="153" y="180"/>
                </a:moveTo>
                <a:lnTo>
                  <a:pt x="153" y="180"/>
                </a:lnTo>
                <a:lnTo>
                  <a:pt x="153" y="180"/>
                </a:lnTo>
                <a:cubicBezTo>
                  <a:pt x="162" y="180"/>
                  <a:pt x="180" y="180"/>
                  <a:pt x="189" y="171"/>
                </a:cubicBezTo>
                <a:cubicBezTo>
                  <a:pt x="253" y="90"/>
                  <a:pt x="253" y="90"/>
                  <a:pt x="253" y="90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53" y="126"/>
                  <a:pt x="153" y="126"/>
                  <a:pt x="153" y="126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9"/>
                  <a:pt x="26" y="0"/>
                  <a:pt x="9" y="18"/>
                </a:cubicBezTo>
                <a:cubicBezTo>
                  <a:pt x="0" y="27"/>
                  <a:pt x="0" y="45"/>
                  <a:pt x="9" y="54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26" y="180"/>
                  <a:pt x="135" y="180"/>
                  <a:pt x="153" y="1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04">
            <a:extLst>
              <a:ext uri="{FF2B5EF4-FFF2-40B4-BE49-F238E27FC236}">
                <a16:creationId xmlns:a16="http://schemas.microsoft.com/office/drawing/2014/main" id="{F658AA54-0C50-E249-9AAC-2BB348078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028" y="7163869"/>
            <a:ext cx="140474" cy="45314"/>
          </a:xfrm>
          <a:custGeom>
            <a:avLst/>
            <a:gdLst>
              <a:gd name="T0" fmla="*/ 0 w 136"/>
              <a:gd name="T1" fmla="*/ 27 h 46"/>
              <a:gd name="T2" fmla="*/ 0 w 136"/>
              <a:gd name="T3" fmla="*/ 27 h 46"/>
              <a:gd name="T4" fmla="*/ 0 w 136"/>
              <a:gd name="T5" fmla="*/ 27 h 46"/>
              <a:gd name="T6" fmla="*/ 27 w 136"/>
              <a:gd name="T7" fmla="*/ 0 h 46"/>
              <a:gd name="T8" fmla="*/ 117 w 136"/>
              <a:gd name="T9" fmla="*/ 0 h 46"/>
              <a:gd name="T10" fmla="*/ 135 w 136"/>
              <a:gd name="T11" fmla="*/ 27 h 46"/>
              <a:gd name="T12" fmla="*/ 117 w 136"/>
              <a:gd name="T13" fmla="*/ 45 h 46"/>
              <a:gd name="T14" fmla="*/ 27 w 136"/>
              <a:gd name="T15" fmla="*/ 45 h 46"/>
              <a:gd name="T16" fmla="*/ 0 w 136"/>
              <a:gd name="T17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18"/>
                  <a:pt x="135" y="27"/>
                </a:cubicBezTo>
                <a:cubicBezTo>
                  <a:pt x="135" y="36"/>
                  <a:pt x="126" y="45"/>
                  <a:pt x="11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05">
            <a:extLst>
              <a:ext uri="{FF2B5EF4-FFF2-40B4-BE49-F238E27FC236}">
                <a16:creationId xmlns:a16="http://schemas.microsoft.com/office/drawing/2014/main" id="{43873127-B87E-F747-BFE0-8F10B8B1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745" y="7181995"/>
            <a:ext cx="45314" cy="335323"/>
          </a:xfrm>
          <a:custGeom>
            <a:avLst/>
            <a:gdLst>
              <a:gd name="T0" fmla="*/ 45 w 46"/>
              <a:gd name="T1" fmla="*/ 325 h 326"/>
              <a:gd name="T2" fmla="*/ 45 w 46"/>
              <a:gd name="T3" fmla="*/ 325 h 326"/>
              <a:gd name="T4" fmla="*/ 0 w 46"/>
              <a:gd name="T5" fmla="*/ 325 h 326"/>
              <a:gd name="T6" fmla="*/ 0 w 46"/>
              <a:gd name="T7" fmla="*/ 18 h 326"/>
              <a:gd name="T8" fmla="*/ 19 w 46"/>
              <a:gd name="T9" fmla="*/ 0 h 326"/>
              <a:gd name="T10" fmla="*/ 45 w 46"/>
              <a:gd name="T11" fmla="*/ 18 h 326"/>
              <a:gd name="T12" fmla="*/ 45 w 46"/>
              <a:gd name="T13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26">
                <a:moveTo>
                  <a:pt x="45" y="325"/>
                </a:moveTo>
                <a:lnTo>
                  <a:pt x="45" y="325"/>
                </a:lnTo>
                <a:cubicBezTo>
                  <a:pt x="0" y="325"/>
                  <a:pt x="0" y="325"/>
                  <a:pt x="0" y="32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7" y="0"/>
                  <a:pt x="45" y="9"/>
                  <a:pt x="45" y="18"/>
                </a:cubicBezTo>
                <a:lnTo>
                  <a:pt x="45" y="3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06">
            <a:extLst>
              <a:ext uri="{FF2B5EF4-FFF2-40B4-BE49-F238E27FC236}">
                <a16:creationId xmlns:a16="http://schemas.microsoft.com/office/drawing/2014/main" id="{EF211C2D-EF9D-674C-930A-86499860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8023" y="7046053"/>
            <a:ext cx="244695" cy="271883"/>
          </a:xfrm>
          <a:custGeom>
            <a:avLst/>
            <a:gdLst>
              <a:gd name="T0" fmla="*/ 9 w 236"/>
              <a:gd name="T1" fmla="*/ 253 h 263"/>
              <a:gd name="T2" fmla="*/ 9 w 236"/>
              <a:gd name="T3" fmla="*/ 253 h 263"/>
              <a:gd name="T4" fmla="*/ 9 w 236"/>
              <a:gd name="T5" fmla="*/ 253 h 263"/>
              <a:gd name="T6" fmla="*/ 9 w 236"/>
              <a:gd name="T7" fmla="*/ 226 h 263"/>
              <a:gd name="T8" fmla="*/ 199 w 236"/>
              <a:gd name="T9" fmla="*/ 9 h 263"/>
              <a:gd name="T10" fmla="*/ 226 w 236"/>
              <a:gd name="T11" fmla="*/ 9 h 263"/>
              <a:gd name="T12" fmla="*/ 226 w 236"/>
              <a:gd name="T13" fmla="*/ 45 h 263"/>
              <a:gd name="T14" fmla="*/ 46 w 236"/>
              <a:gd name="T15" fmla="*/ 253 h 263"/>
              <a:gd name="T16" fmla="*/ 9 w 236"/>
              <a:gd name="T17" fmla="*/ 25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263">
                <a:moveTo>
                  <a:pt x="9" y="253"/>
                </a:moveTo>
                <a:lnTo>
                  <a:pt x="9" y="253"/>
                </a:lnTo>
                <a:lnTo>
                  <a:pt x="9" y="253"/>
                </a:lnTo>
                <a:cubicBezTo>
                  <a:pt x="0" y="244"/>
                  <a:pt x="0" y="235"/>
                  <a:pt x="9" y="226"/>
                </a:cubicBezTo>
                <a:cubicBezTo>
                  <a:pt x="199" y="9"/>
                  <a:pt x="199" y="9"/>
                  <a:pt x="199" y="9"/>
                </a:cubicBezTo>
                <a:cubicBezTo>
                  <a:pt x="208" y="0"/>
                  <a:pt x="217" y="0"/>
                  <a:pt x="226" y="9"/>
                </a:cubicBezTo>
                <a:cubicBezTo>
                  <a:pt x="235" y="18"/>
                  <a:pt x="235" y="36"/>
                  <a:pt x="226" y="45"/>
                </a:cubicBezTo>
                <a:cubicBezTo>
                  <a:pt x="46" y="253"/>
                  <a:pt x="46" y="253"/>
                  <a:pt x="46" y="253"/>
                </a:cubicBezTo>
                <a:cubicBezTo>
                  <a:pt x="37" y="262"/>
                  <a:pt x="18" y="262"/>
                  <a:pt x="9" y="2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07">
            <a:extLst>
              <a:ext uri="{FF2B5EF4-FFF2-40B4-BE49-F238E27FC236}">
                <a16:creationId xmlns:a16="http://schemas.microsoft.com/office/drawing/2014/main" id="{B2BCF597-78C6-7B4E-B502-82DDB18D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431" y="7191058"/>
            <a:ext cx="140474" cy="149534"/>
          </a:xfrm>
          <a:custGeom>
            <a:avLst/>
            <a:gdLst>
              <a:gd name="T0" fmla="*/ 72 w 137"/>
              <a:gd name="T1" fmla="*/ 145 h 146"/>
              <a:gd name="T2" fmla="*/ 72 w 137"/>
              <a:gd name="T3" fmla="*/ 145 h 146"/>
              <a:gd name="T4" fmla="*/ 0 w 137"/>
              <a:gd name="T5" fmla="*/ 72 h 146"/>
              <a:gd name="T6" fmla="*/ 72 w 137"/>
              <a:gd name="T7" fmla="*/ 0 h 146"/>
              <a:gd name="T8" fmla="*/ 136 w 137"/>
              <a:gd name="T9" fmla="*/ 72 h 146"/>
              <a:gd name="T10" fmla="*/ 72 w 137"/>
              <a:gd name="T11" fmla="*/ 145 h 146"/>
              <a:gd name="T12" fmla="*/ 72 w 137"/>
              <a:gd name="T13" fmla="*/ 45 h 146"/>
              <a:gd name="T14" fmla="*/ 72 w 137"/>
              <a:gd name="T15" fmla="*/ 45 h 146"/>
              <a:gd name="T16" fmla="*/ 45 w 137"/>
              <a:gd name="T17" fmla="*/ 72 h 146"/>
              <a:gd name="T18" fmla="*/ 72 w 137"/>
              <a:gd name="T19" fmla="*/ 99 h 146"/>
              <a:gd name="T20" fmla="*/ 99 w 137"/>
              <a:gd name="T21" fmla="*/ 72 h 146"/>
              <a:gd name="T22" fmla="*/ 72 w 137"/>
              <a:gd name="T23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46">
                <a:moveTo>
                  <a:pt x="72" y="145"/>
                </a:moveTo>
                <a:lnTo>
                  <a:pt x="72" y="145"/>
                </a:lnTo>
                <a:cubicBezTo>
                  <a:pt x="27" y="145"/>
                  <a:pt x="0" y="108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36" y="36"/>
                  <a:pt x="136" y="72"/>
                </a:cubicBezTo>
                <a:cubicBezTo>
                  <a:pt x="136" y="108"/>
                  <a:pt x="108" y="145"/>
                  <a:pt x="72" y="14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90"/>
                  <a:pt x="54" y="99"/>
                  <a:pt x="72" y="99"/>
                </a:cubicBezTo>
                <a:cubicBezTo>
                  <a:pt x="81" y="99"/>
                  <a:pt x="99" y="90"/>
                  <a:pt x="99" y="72"/>
                </a:cubicBezTo>
                <a:cubicBezTo>
                  <a:pt x="99" y="54"/>
                  <a:pt x="81" y="45"/>
                  <a:pt x="7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08">
            <a:extLst>
              <a:ext uri="{FF2B5EF4-FFF2-40B4-BE49-F238E27FC236}">
                <a16:creationId xmlns:a16="http://schemas.microsoft.com/office/drawing/2014/main" id="{789AE0BE-11A1-6745-9773-CB2690B46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1771" y="7023395"/>
            <a:ext cx="140472" cy="140474"/>
          </a:xfrm>
          <a:custGeom>
            <a:avLst/>
            <a:gdLst>
              <a:gd name="T0" fmla="*/ 63 w 137"/>
              <a:gd name="T1" fmla="*/ 136 h 137"/>
              <a:gd name="T2" fmla="*/ 63 w 137"/>
              <a:gd name="T3" fmla="*/ 136 h 137"/>
              <a:gd name="T4" fmla="*/ 0 w 137"/>
              <a:gd name="T5" fmla="*/ 63 h 137"/>
              <a:gd name="T6" fmla="*/ 63 w 137"/>
              <a:gd name="T7" fmla="*/ 0 h 137"/>
              <a:gd name="T8" fmla="*/ 136 w 137"/>
              <a:gd name="T9" fmla="*/ 63 h 137"/>
              <a:gd name="T10" fmla="*/ 63 w 137"/>
              <a:gd name="T11" fmla="*/ 136 h 137"/>
              <a:gd name="T12" fmla="*/ 63 w 137"/>
              <a:gd name="T13" fmla="*/ 36 h 137"/>
              <a:gd name="T14" fmla="*/ 63 w 137"/>
              <a:gd name="T15" fmla="*/ 36 h 137"/>
              <a:gd name="T16" fmla="*/ 36 w 137"/>
              <a:gd name="T17" fmla="*/ 63 h 137"/>
              <a:gd name="T18" fmla="*/ 63 w 137"/>
              <a:gd name="T19" fmla="*/ 100 h 137"/>
              <a:gd name="T20" fmla="*/ 91 w 137"/>
              <a:gd name="T21" fmla="*/ 63 h 137"/>
              <a:gd name="T22" fmla="*/ 63 w 137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7">
                <a:moveTo>
                  <a:pt x="63" y="136"/>
                </a:moveTo>
                <a:lnTo>
                  <a:pt x="63" y="136"/>
                </a:lnTo>
                <a:cubicBezTo>
                  <a:pt x="27" y="136"/>
                  <a:pt x="0" y="10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9" y="0"/>
                  <a:pt x="136" y="27"/>
                  <a:pt x="136" y="63"/>
                </a:cubicBezTo>
                <a:cubicBezTo>
                  <a:pt x="136" y="109"/>
                  <a:pt x="109" y="136"/>
                  <a:pt x="63" y="13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1"/>
                  <a:pt x="54" y="100"/>
                  <a:pt x="63" y="100"/>
                </a:cubicBezTo>
                <a:cubicBezTo>
                  <a:pt x="82" y="100"/>
                  <a:pt x="91" y="81"/>
                  <a:pt x="91" y="63"/>
                </a:cubicBezTo>
                <a:cubicBezTo>
                  <a:pt x="91" y="54"/>
                  <a:pt x="8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09">
            <a:extLst>
              <a:ext uri="{FF2B5EF4-FFF2-40B4-BE49-F238E27FC236}">
                <a16:creationId xmlns:a16="http://schemas.microsoft.com/office/drawing/2014/main" id="{53294680-77DA-F248-B0D9-4D9A535FB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2081" y="6978081"/>
            <a:ext cx="27188" cy="45314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10">
            <a:extLst>
              <a:ext uri="{FF2B5EF4-FFF2-40B4-BE49-F238E27FC236}">
                <a16:creationId xmlns:a16="http://schemas.microsoft.com/office/drawing/2014/main" id="{6DAF6972-68A1-E94D-9550-20B7D4AB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2081" y="7073242"/>
            <a:ext cx="27188" cy="86095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11">
            <a:extLst>
              <a:ext uri="{FF2B5EF4-FFF2-40B4-BE49-F238E27FC236}">
                <a16:creationId xmlns:a16="http://schemas.microsoft.com/office/drawing/2014/main" id="{06E70289-9AF1-F143-A180-1BB2A60A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2081" y="7200120"/>
            <a:ext cx="27188" cy="86095"/>
          </a:xfrm>
          <a:custGeom>
            <a:avLst/>
            <a:gdLst>
              <a:gd name="T0" fmla="*/ 27 w 28"/>
              <a:gd name="T1" fmla="*/ 81 h 82"/>
              <a:gd name="T2" fmla="*/ 0 w 28"/>
              <a:gd name="T3" fmla="*/ 81 h 82"/>
              <a:gd name="T4" fmla="*/ 0 w 28"/>
              <a:gd name="T5" fmla="*/ 0 h 82"/>
              <a:gd name="T6" fmla="*/ 27 w 28"/>
              <a:gd name="T7" fmla="*/ 0 h 82"/>
              <a:gd name="T8" fmla="*/ 27 w 28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2">
                <a:moveTo>
                  <a:pt x="27" y="81"/>
                </a:moveTo>
                <a:lnTo>
                  <a:pt x="0" y="81"/>
                </a:lnTo>
                <a:lnTo>
                  <a:pt x="0" y="0"/>
                </a:lnTo>
                <a:lnTo>
                  <a:pt x="27" y="0"/>
                </a:lnTo>
                <a:lnTo>
                  <a:pt x="27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12">
            <a:extLst>
              <a:ext uri="{FF2B5EF4-FFF2-40B4-BE49-F238E27FC236}">
                <a16:creationId xmlns:a16="http://schemas.microsoft.com/office/drawing/2014/main" id="{BB30CB28-288B-BF47-8625-38923166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2081" y="7331529"/>
            <a:ext cx="27188" cy="58909"/>
          </a:xfrm>
          <a:custGeom>
            <a:avLst/>
            <a:gdLst>
              <a:gd name="T0" fmla="*/ 27 w 28"/>
              <a:gd name="T1" fmla="*/ 55 h 56"/>
              <a:gd name="T2" fmla="*/ 0 w 28"/>
              <a:gd name="T3" fmla="*/ 55 h 56"/>
              <a:gd name="T4" fmla="*/ 0 w 28"/>
              <a:gd name="T5" fmla="*/ 0 h 56"/>
              <a:gd name="T6" fmla="*/ 27 w 28"/>
              <a:gd name="T7" fmla="*/ 0 h 56"/>
              <a:gd name="T8" fmla="*/ 27 w 2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6">
                <a:moveTo>
                  <a:pt x="27" y="55"/>
                </a:moveTo>
                <a:lnTo>
                  <a:pt x="0" y="55"/>
                </a:lnTo>
                <a:lnTo>
                  <a:pt x="0" y="0"/>
                </a:lnTo>
                <a:lnTo>
                  <a:pt x="27" y="0"/>
                </a:lnTo>
                <a:lnTo>
                  <a:pt x="27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3">
            <a:extLst>
              <a:ext uri="{FF2B5EF4-FFF2-40B4-BE49-F238E27FC236}">
                <a16:creationId xmlns:a16="http://schemas.microsoft.com/office/drawing/2014/main" id="{AEB4612A-2F04-FF49-AD32-F8F258AD3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574" y="6905579"/>
            <a:ext cx="734085" cy="548299"/>
          </a:xfrm>
          <a:custGeom>
            <a:avLst/>
            <a:gdLst>
              <a:gd name="T0" fmla="*/ 633 w 715"/>
              <a:gd name="T1" fmla="*/ 533 h 534"/>
              <a:gd name="T2" fmla="*/ 633 w 715"/>
              <a:gd name="T3" fmla="*/ 533 h 534"/>
              <a:gd name="T4" fmla="*/ 36 w 715"/>
              <a:gd name="T5" fmla="*/ 533 h 534"/>
              <a:gd name="T6" fmla="*/ 0 w 715"/>
              <a:gd name="T7" fmla="*/ 497 h 534"/>
              <a:gd name="T8" fmla="*/ 0 w 715"/>
              <a:gd name="T9" fmla="*/ 388 h 534"/>
              <a:gd name="T10" fmla="*/ 27 w 715"/>
              <a:gd name="T11" fmla="*/ 352 h 534"/>
              <a:gd name="T12" fmla="*/ 108 w 715"/>
              <a:gd name="T13" fmla="*/ 262 h 534"/>
              <a:gd name="T14" fmla="*/ 27 w 715"/>
              <a:gd name="T15" fmla="*/ 180 h 534"/>
              <a:gd name="T16" fmla="*/ 0 w 715"/>
              <a:gd name="T17" fmla="*/ 144 h 534"/>
              <a:gd name="T18" fmla="*/ 0 w 715"/>
              <a:gd name="T19" fmla="*/ 36 h 534"/>
              <a:gd name="T20" fmla="*/ 36 w 715"/>
              <a:gd name="T21" fmla="*/ 0 h 534"/>
              <a:gd name="T22" fmla="*/ 633 w 715"/>
              <a:gd name="T23" fmla="*/ 0 h 534"/>
              <a:gd name="T24" fmla="*/ 714 w 715"/>
              <a:gd name="T25" fmla="*/ 81 h 534"/>
              <a:gd name="T26" fmla="*/ 714 w 715"/>
              <a:gd name="T27" fmla="*/ 452 h 534"/>
              <a:gd name="T28" fmla="*/ 633 w 715"/>
              <a:gd name="T29" fmla="*/ 533 h 534"/>
              <a:gd name="T30" fmla="*/ 54 w 715"/>
              <a:gd name="T31" fmla="*/ 470 h 534"/>
              <a:gd name="T32" fmla="*/ 54 w 715"/>
              <a:gd name="T33" fmla="*/ 470 h 534"/>
              <a:gd name="T34" fmla="*/ 633 w 715"/>
              <a:gd name="T35" fmla="*/ 470 h 534"/>
              <a:gd name="T36" fmla="*/ 660 w 715"/>
              <a:gd name="T37" fmla="*/ 452 h 534"/>
              <a:gd name="T38" fmla="*/ 660 w 715"/>
              <a:gd name="T39" fmla="*/ 81 h 534"/>
              <a:gd name="T40" fmla="*/ 633 w 715"/>
              <a:gd name="T41" fmla="*/ 63 h 534"/>
              <a:gd name="T42" fmla="*/ 54 w 715"/>
              <a:gd name="T43" fmla="*/ 63 h 534"/>
              <a:gd name="T44" fmla="*/ 54 w 715"/>
              <a:gd name="T45" fmla="*/ 126 h 534"/>
              <a:gd name="T46" fmla="*/ 163 w 715"/>
              <a:gd name="T47" fmla="*/ 262 h 534"/>
              <a:gd name="T48" fmla="*/ 54 w 715"/>
              <a:gd name="T49" fmla="*/ 406 h 534"/>
              <a:gd name="T50" fmla="*/ 54 w 715"/>
              <a:gd name="T51" fmla="*/ 47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5" h="534">
                <a:moveTo>
                  <a:pt x="633" y="533"/>
                </a:moveTo>
                <a:lnTo>
                  <a:pt x="633" y="533"/>
                </a:lnTo>
                <a:cubicBezTo>
                  <a:pt x="36" y="533"/>
                  <a:pt x="36" y="533"/>
                  <a:pt x="36" y="533"/>
                </a:cubicBezTo>
                <a:cubicBezTo>
                  <a:pt x="18" y="533"/>
                  <a:pt x="0" y="515"/>
                  <a:pt x="0" y="49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370"/>
                  <a:pt x="9" y="352"/>
                  <a:pt x="27" y="352"/>
                </a:cubicBezTo>
                <a:cubicBezTo>
                  <a:pt x="72" y="352"/>
                  <a:pt x="108" y="307"/>
                  <a:pt x="108" y="262"/>
                </a:cubicBezTo>
                <a:cubicBezTo>
                  <a:pt x="108" y="226"/>
                  <a:pt x="72" y="180"/>
                  <a:pt x="27" y="180"/>
                </a:cubicBezTo>
                <a:cubicBezTo>
                  <a:pt x="9" y="180"/>
                  <a:pt x="0" y="162"/>
                  <a:pt x="0" y="14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78" y="0"/>
                  <a:pt x="714" y="36"/>
                  <a:pt x="714" y="81"/>
                </a:cubicBezTo>
                <a:cubicBezTo>
                  <a:pt x="714" y="452"/>
                  <a:pt x="714" y="452"/>
                  <a:pt x="714" y="452"/>
                </a:cubicBezTo>
                <a:cubicBezTo>
                  <a:pt x="714" y="497"/>
                  <a:pt x="678" y="533"/>
                  <a:pt x="633" y="533"/>
                </a:cubicBezTo>
                <a:close/>
                <a:moveTo>
                  <a:pt x="54" y="470"/>
                </a:moveTo>
                <a:lnTo>
                  <a:pt x="54" y="470"/>
                </a:lnTo>
                <a:cubicBezTo>
                  <a:pt x="633" y="470"/>
                  <a:pt x="633" y="470"/>
                  <a:pt x="633" y="470"/>
                </a:cubicBezTo>
                <a:cubicBezTo>
                  <a:pt x="651" y="470"/>
                  <a:pt x="660" y="461"/>
                  <a:pt x="660" y="452"/>
                </a:cubicBezTo>
                <a:cubicBezTo>
                  <a:pt x="660" y="81"/>
                  <a:pt x="660" y="81"/>
                  <a:pt x="660" y="81"/>
                </a:cubicBezTo>
                <a:cubicBezTo>
                  <a:pt x="660" y="72"/>
                  <a:pt x="651" y="63"/>
                  <a:pt x="633" y="63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117" y="144"/>
                  <a:pt x="163" y="198"/>
                  <a:pt x="163" y="262"/>
                </a:cubicBezTo>
                <a:cubicBezTo>
                  <a:pt x="163" y="334"/>
                  <a:pt x="117" y="388"/>
                  <a:pt x="54" y="406"/>
                </a:cubicBezTo>
                <a:lnTo>
                  <a:pt x="54" y="4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4">
            <a:extLst>
              <a:ext uri="{FF2B5EF4-FFF2-40B4-BE49-F238E27FC236}">
                <a16:creationId xmlns:a16="http://schemas.microsoft.com/office/drawing/2014/main" id="{2FB41773-96F7-4443-A7E8-3BF8D70B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917" y="4658011"/>
            <a:ext cx="493920" cy="67972"/>
          </a:xfrm>
          <a:custGeom>
            <a:avLst/>
            <a:gdLst>
              <a:gd name="T0" fmla="*/ 478 w 479"/>
              <a:gd name="T1" fmla="*/ 63 h 64"/>
              <a:gd name="T2" fmla="*/ 0 w 479"/>
              <a:gd name="T3" fmla="*/ 63 h 64"/>
              <a:gd name="T4" fmla="*/ 0 w 479"/>
              <a:gd name="T5" fmla="*/ 0 h 64"/>
              <a:gd name="T6" fmla="*/ 478 w 479"/>
              <a:gd name="T7" fmla="*/ 0 h 64"/>
              <a:gd name="T8" fmla="*/ 478 w 47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" h="64">
                <a:moveTo>
                  <a:pt x="478" y="63"/>
                </a:moveTo>
                <a:lnTo>
                  <a:pt x="0" y="63"/>
                </a:lnTo>
                <a:lnTo>
                  <a:pt x="0" y="0"/>
                </a:lnTo>
                <a:lnTo>
                  <a:pt x="478" y="0"/>
                </a:lnTo>
                <a:lnTo>
                  <a:pt x="47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5">
            <a:extLst>
              <a:ext uri="{FF2B5EF4-FFF2-40B4-BE49-F238E27FC236}">
                <a16:creationId xmlns:a16="http://schemas.microsoft.com/office/drawing/2014/main" id="{B71B665D-921E-314E-AACC-06CC7EA6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9290" y="4046276"/>
            <a:ext cx="670645" cy="679708"/>
          </a:xfrm>
          <a:custGeom>
            <a:avLst/>
            <a:gdLst>
              <a:gd name="T0" fmla="*/ 559 w 651"/>
              <a:gd name="T1" fmla="*/ 660 h 661"/>
              <a:gd name="T2" fmla="*/ 559 w 651"/>
              <a:gd name="T3" fmla="*/ 660 h 661"/>
              <a:gd name="T4" fmla="*/ 559 w 651"/>
              <a:gd name="T5" fmla="*/ 597 h 661"/>
              <a:gd name="T6" fmla="*/ 595 w 651"/>
              <a:gd name="T7" fmla="*/ 570 h 661"/>
              <a:gd name="T8" fmla="*/ 595 w 651"/>
              <a:gd name="T9" fmla="*/ 516 h 661"/>
              <a:gd name="T10" fmla="*/ 207 w 651"/>
              <a:gd name="T11" fmla="*/ 516 h 661"/>
              <a:gd name="T12" fmla="*/ 207 w 651"/>
              <a:gd name="T13" fmla="*/ 552 h 661"/>
              <a:gd name="T14" fmla="*/ 99 w 651"/>
              <a:gd name="T15" fmla="*/ 660 h 661"/>
              <a:gd name="T16" fmla="*/ 0 w 651"/>
              <a:gd name="T17" fmla="*/ 552 h 661"/>
              <a:gd name="T18" fmla="*/ 0 w 651"/>
              <a:gd name="T19" fmla="*/ 37 h 661"/>
              <a:gd name="T20" fmla="*/ 45 w 651"/>
              <a:gd name="T21" fmla="*/ 0 h 661"/>
              <a:gd name="T22" fmla="*/ 505 w 651"/>
              <a:gd name="T23" fmla="*/ 0 h 661"/>
              <a:gd name="T24" fmla="*/ 550 w 651"/>
              <a:gd name="T25" fmla="*/ 37 h 661"/>
              <a:gd name="T26" fmla="*/ 550 w 651"/>
              <a:gd name="T27" fmla="*/ 452 h 661"/>
              <a:gd name="T28" fmla="*/ 623 w 651"/>
              <a:gd name="T29" fmla="*/ 452 h 661"/>
              <a:gd name="T30" fmla="*/ 650 w 651"/>
              <a:gd name="T31" fmla="*/ 488 h 661"/>
              <a:gd name="T32" fmla="*/ 650 w 651"/>
              <a:gd name="T33" fmla="*/ 570 h 661"/>
              <a:gd name="T34" fmla="*/ 559 w 651"/>
              <a:gd name="T35" fmla="*/ 660 h 661"/>
              <a:gd name="T36" fmla="*/ 54 w 651"/>
              <a:gd name="T37" fmla="*/ 55 h 661"/>
              <a:gd name="T38" fmla="*/ 54 w 651"/>
              <a:gd name="T39" fmla="*/ 55 h 661"/>
              <a:gd name="T40" fmla="*/ 54 w 651"/>
              <a:gd name="T41" fmla="*/ 552 h 661"/>
              <a:gd name="T42" fmla="*/ 99 w 651"/>
              <a:gd name="T43" fmla="*/ 597 h 661"/>
              <a:gd name="T44" fmla="*/ 153 w 651"/>
              <a:gd name="T45" fmla="*/ 552 h 661"/>
              <a:gd name="T46" fmla="*/ 153 w 651"/>
              <a:gd name="T47" fmla="*/ 488 h 661"/>
              <a:gd name="T48" fmla="*/ 179 w 651"/>
              <a:gd name="T49" fmla="*/ 452 h 661"/>
              <a:gd name="T50" fmla="*/ 496 w 651"/>
              <a:gd name="T51" fmla="*/ 452 h 661"/>
              <a:gd name="T52" fmla="*/ 496 w 651"/>
              <a:gd name="T53" fmla="*/ 55 h 661"/>
              <a:gd name="T54" fmla="*/ 54 w 651"/>
              <a:gd name="T55" fmla="*/ 5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1" h="661">
                <a:moveTo>
                  <a:pt x="559" y="660"/>
                </a:moveTo>
                <a:lnTo>
                  <a:pt x="559" y="660"/>
                </a:lnTo>
                <a:cubicBezTo>
                  <a:pt x="559" y="597"/>
                  <a:pt x="559" y="597"/>
                  <a:pt x="559" y="597"/>
                </a:cubicBezTo>
                <a:cubicBezTo>
                  <a:pt x="577" y="597"/>
                  <a:pt x="595" y="588"/>
                  <a:pt x="595" y="570"/>
                </a:cubicBezTo>
                <a:cubicBezTo>
                  <a:pt x="595" y="516"/>
                  <a:pt x="595" y="516"/>
                  <a:pt x="595" y="516"/>
                </a:cubicBezTo>
                <a:cubicBezTo>
                  <a:pt x="207" y="516"/>
                  <a:pt x="207" y="516"/>
                  <a:pt x="207" y="516"/>
                </a:cubicBezTo>
                <a:cubicBezTo>
                  <a:pt x="207" y="552"/>
                  <a:pt x="207" y="552"/>
                  <a:pt x="207" y="552"/>
                </a:cubicBezTo>
                <a:cubicBezTo>
                  <a:pt x="207" y="606"/>
                  <a:pt x="162" y="660"/>
                  <a:pt x="99" y="660"/>
                </a:cubicBezTo>
                <a:cubicBezTo>
                  <a:pt x="45" y="660"/>
                  <a:pt x="0" y="606"/>
                  <a:pt x="0" y="55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45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32" y="0"/>
                  <a:pt x="550" y="18"/>
                  <a:pt x="550" y="37"/>
                </a:cubicBezTo>
                <a:cubicBezTo>
                  <a:pt x="550" y="452"/>
                  <a:pt x="550" y="452"/>
                  <a:pt x="550" y="452"/>
                </a:cubicBezTo>
                <a:cubicBezTo>
                  <a:pt x="623" y="452"/>
                  <a:pt x="623" y="452"/>
                  <a:pt x="623" y="452"/>
                </a:cubicBezTo>
                <a:cubicBezTo>
                  <a:pt x="641" y="452"/>
                  <a:pt x="650" y="471"/>
                  <a:pt x="650" y="488"/>
                </a:cubicBezTo>
                <a:cubicBezTo>
                  <a:pt x="650" y="570"/>
                  <a:pt x="650" y="570"/>
                  <a:pt x="650" y="570"/>
                </a:cubicBezTo>
                <a:cubicBezTo>
                  <a:pt x="650" y="615"/>
                  <a:pt x="613" y="660"/>
                  <a:pt x="559" y="660"/>
                </a:cubicBezTo>
                <a:close/>
                <a:moveTo>
                  <a:pt x="54" y="55"/>
                </a:moveTo>
                <a:lnTo>
                  <a:pt x="54" y="55"/>
                </a:lnTo>
                <a:cubicBezTo>
                  <a:pt x="54" y="552"/>
                  <a:pt x="54" y="552"/>
                  <a:pt x="54" y="552"/>
                </a:cubicBezTo>
                <a:cubicBezTo>
                  <a:pt x="54" y="579"/>
                  <a:pt x="81" y="597"/>
                  <a:pt x="99" y="597"/>
                </a:cubicBezTo>
                <a:cubicBezTo>
                  <a:pt x="126" y="597"/>
                  <a:pt x="153" y="579"/>
                  <a:pt x="153" y="552"/>
                </a:cubicBezTo>
                <a:cubicBezTo>
                  <a:pt x="153" y="488"/>
                  <a:pt x="153" y="488"/>
                  <a:pt x="153" y="488"/>
                </a:cubicBezTo>
                <a:cubicBezTo>
                  <a:pt x="153" y="471"/>
                  <a:pt x="162" y="452"/>
                  <a:pt x="179" y="452"/>
                </a:cubicBezTo>
                <a:cubicBezTo>
                  <a:pt x="496" y="452"/>
                  <a:pt x="496" y="452"/>
                  <a:pt x="496" y="452"/>
                </a:cubicBezTo>
                <a:cubicBezTo>
                  <a:pt x="496" y="55"/>
                  <a:pt x="496" y="55"/>
                  <a:pt x="496" y="55"/>
                </a:cubicBezTo>
                <a:lnTo>
                  <a:pt x="5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16">
            <a:extLst>
              <a:ext uri="{FF2B5EF4-FFF2-40B4-BE49-F238E27FC236}">
                <a16:creationId xmlns:a16="http://schemas.microsoft.com/office/drawing/2014/main" id="{F195472E-1D32-DE4A-9DB0-4ECD3602D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699" y="4204873"/>
            <a:ext cx="290009" cy="45314"/>
          </a:xfrm>
          <a:custGeom>
            <a:avLst/>
            <a:gdLst>
              <a:gd name="T0" fmla="*/ 261 w 281"/>
              <a:gd name="T1" fmla="*/ 45 h 46"/>
              <a:gd name="T2" fmla="*/ 261 w 281"/>
              <a:gd name="T3" fmla="*/ 45 h 46"/>
              <a:gd name="T4" fmla="*/ 27 w 281"/>
              <a:gd name="T5" fmla="*/ 45 h 46"/>
              <a:gd name="T6" fmla="*/ 0 w 281"/>
              <a:gd name="T7" fmla="*/ 27 h 46"/>
              <a:gd name="T8" fmla="*/ 27 w 281"/>
              <a:gd name="T9" fmla="*/ 0 h 46"/>
              <a:gd name="T10" fmla="*/ 261 w 281"/>
              <a:gd name="T11" fmla="*/ 0 h 46"/>
              <a:gd name="T12" fmla="*/ 280 w 281"/>
              <a:gd name="T13" fmla="*/ 27 h 46"/>
              <a:gd name="T14" fmla="*/ 261 w 2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46">
                <a:moveTo>
                  <a:pt x="261" y="45"/>
                </a:moveTo>
                <a:lnTo>
                  <a:pt x="26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70" y="0"/>
                  <a:pt x="280" y="9"/>
                  <a:pt x="280" y="27"/>
                </a:cubicBezTo>
                <a:cubicBezTo>
                  <a:pt x="280" y="36"/>
                  <a:pt x="270" y="45"/>
                  <a:pt x="26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17">
            <a:extLst>
              <a:ext uri="{FF2B5EF4-FFF2-40B4-BE49-F238E27FC236}">
                <a16:creationId xmlns:a16="http://schemas.microsoft.com/office/drawing/2014/main" id="{0FFBF605-0AFD-D543-A61D-023849CC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699" y="4295500"/>
            <a:ext cx="290009" cy="45314"/>
          </a:xfrm>
          <a:custGeom>
            <a:avLst/>
            <a:gdLst>
              <a:gd name="T0" fmla="*/ 261 w 281"/>
              <a:gd name="T1" fmla="*/ 45 h 46"/>
              <a:gd name="T2" fmla="*/ 261 w 281"/>
              <a:gd name="T3" fmla="*/ 45 h 46"/>
              <a:gd name="T4" fmla="*/ 27 w 281"/>
              <a:gd name="T5" fmla="*/ 45 h 46"/>
              <a:gd name="T6" fmla="*/ 0 w 281"/>
              <a:gd name="T7" fmla="*/ 27 h 46"/>
              <a:gd name="T8" fmla="*/ 27 w 281"/>
              <a:gd name="T9" fmla="*/ 0 h 46"/>
              <a:gd name="T10" fmla="*/ 261 w 281"/>
              <a:gd name="T11" fmla="*/ 0 h 46"/>
              <a:gd name="T12" fmla="*/ 280 w 281"/>
              <a:gd name="T13" fmla="*/ 27 h 46"/>
              <a:gd name="T14" fmla="*/ 261 w 2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46">
                <a:moveTo>
                  <a:pt x="261" y="45"/>
                </a:moveTo>
                <a:lnTo>
                  <a:pt x="26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70" y="0"/>
                  <a:pt x="280" y="9"/>
                  <a:pt x="280" y="27"/>
                </a:cubicBezTo>
                <a:cubicBezTo>
                  <a:pt x="280" y="36"/>
                  <a:pt x="270" y="45"/>
                  <a:pt x="26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18">
            <a:extLst>
              <a:ext uri="{FF2B5EF4-FFF2-40B4-BE49-F238E27FC236}">
                <a16:creationId xmlns:a16="http://schemas.microsoft.com/office/drawing/2014/main" id="{4AFE347F-6EEE-8F4A-A8E7-ADC527F0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699" y="4390661"/>
            <a:ext cx="185788" cy="45314"/>
          </a:xfrm>
          <a:custGeom>
            <a:avLst/>
            <a:gdLst>
              <a:gd name="T0" fmla="*/ 162 w 181"/>
              <a:gd name="T1" fmla="*/ 45 h 46"/>
              <a:gd name="T2" fmla="*/ 162 w 181"/>
              <a:gd name="T3" fmla="*/ 45 h 46"/>
              <a:gd name="T4" fmla="*/ 27 w 181"/>
              <a:gd name="T5" fmla="*/ 45 h 46"/>
              <a:gd name="T6" fmla="*/ 0 w 181"/>
              <a:gd name="T7" fmla="*/ 27 h 46"/>
              <a:gd name="T8" fmla="*/ 27 w 181"/>
              <a:gd name="T9" fmla="*/ 0 h 46"/>
              <a:gd name="T10" fmla="*/ 162 w 181"/>
              <a:gd name="T11" fmla="*/ 0 h 46"/>
              <a:gd name="T12" fmla="*/ 180 w 181"/>
              <a:gd name="T13" fmla="*/ 27 h 46"/>
              <a:gd name="T14" fmla="*/ 162 w 1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62" y="45"/>
                </a:moveTo>
                <a:lnTo>
                  <a:pt x="162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9"/>
                  <a:pt x="180" y="27"/>
                </a:cubicBezTo>
                <a:cubicBezTo>
                  <a:pt x="180" y="36"/>
                  <a:pt x="171" y="45"/>
                  <a:pt x="162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19">
            <a:extLst>
              <a:ext uri="{FF2B5EF4-FFF2-40B4-BE49-F238E27FC236}">
                <a16:creationId xmlns:a16="http://schemas.microsoft.com/office/drawing/2014/main" id="{16BC7EC2-CAAB-1A4E-9D97-805BF410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083" y="8989530"/>
            <a:ext cx="185788" cy="203914"/>
          </a:xfrm>
          <a:custGeom>
            <a:avLst/>
            <a:gdLst>
              <a:gd name="T0" fmla="*/ 180 w 181"/>
              <a:gd name="T1" fmla="*/ 199 h 200"/>
              <a:gd name="T2" fmla="*/ 180 w 181"/>
              <a:gd name="T3" fmla="*/ 199 h 200"/>
              <a:gd name="T4" fmla="*/ 90 w 181"/>
              <a:gd name="T5" fmla="*/ 199 h 200"/>
              <a:gd name="T6" fmla="*/ 0 w 181"/>
              <a:gd name="T7" fmla="*/ 108 h 200"/>
              <a:gd name="T8" fmla="*/ 0 w 181"/>
              <a:gd name="T9" fmla="*/ 99 h 200"/>
              <a:gd name="T10" fmla="*/ 99 w 181"/>
              <a:gd name="T11" fmla="*/ 0 h 200"/>
              <a:gd name="T12" fmla="*/ 180 w 181"/>
              <a:gd name="T13" fmla="*/ 90 h 200"/>
              <a:gd name="T14" fmla="*/ 180 w 181"/>
              <a:gd name="T15" fmla="*/ 199 h 200"/>
              <a:gd name="T16" fmla="*/ 99 w 181"/>
              <a:gd name="T17" fmla="*/ 63 h 200"/>
              <a:gd name="T18" fmla="*/ 99 w 181"/>
              <a:gd name="T19" fmla="*/ 63 h 200"/>
              <a:gd name="T20" fmla="*/ 63 w 181"/>
              <a:gd name="T21" fmla="*/ 99 h 200"/>
              <a:gd name="T22" fmla="*/ 63 w 181"/>
              <a:gd name="T23" fmla="*/ 108 h 200"/>
              <a:gd name="T24" fmla="*/ 90 w 181"/>
              <a:gd name="T25" fmla="*/ 135 h 200"/>
              <a:gd name="T26" fmla="*/ 126 w 181"/>
              <a:gd name="T27" fmla="*/ 135 h 200"/>
              <a:gd name="T28" fmla="*/ 126 w 181"/>
              <a:gd name="T29" fmla="*/ 90 h 200"/>
              <a:gd name="T30" fmla="*/ 99 w 181"/>
              <a:gd name="T31" fmla="*/ 6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00">
                <a:moveTo>
                  <a:pt x="180" y="199"/>
                </a:moveTo>
                <a:lnTo>
                  <a:pt x="180" y="199"/>
                </a:lnTo>
                <a:cubicBezTo>
                  <a:pt x="90" y="199"/>
                  <a:pt x="90" y="199"/>
                  <a:pt x="90" y="199"/>
                </a:cubicBezTo>
                <a:cubicBezTo>
                  <a:pt x="45" y="199"/>
                  <a:pt x="0" y="15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44" y="0"/>
                  <a:pt x="180" y="45"/>
                  <a:pt x="180" y="90"/>
                </a:cubicBezTo>
                <a:lnTo>
                  <a:pt x="180" y="199"/>
                </a:lnTo>
                <a:close/>
                <a:moveTo>
                  <a:pt x="99" y="63"/>
                </a:moveTo>
                <a:lnTo>
                  <a:pt x="99" y="63"/>
                </a:lnTo>
                <a:cubicBezTo>
                  <a:pt x="81" y="63"/>
                  <a:pt x="63" y="81"/>
                  <a:pt x="63" y="99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3" y="126"/>
                  <a:pt x="72" y="135"/>
                  <a:pt x="90" y="13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6" y="72"/>
                  <a:pt x="117" y="63"/>
                  <a:pt x="99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0">
            <a:extLst>
              <a:ext uri="{FF2B5EF4-FFF2-40B4-BE49-F238E27FC236}">
                <a16:creationId xmlns:a16="http://schemas.microsoft.com/office/drawing/2014/main" id="{501060DE-5574-2C49-920D-DF4AE109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808" y="8989530"/>
            <a:ext cx="185785" cy="203914"/>
          </a:xfrm>
          <a:custGeom>
            <a:avLst/>
            <a:gdLst>
              <a:gd name="T0" fmla="*/ 100 w 182"/>
              <a:gd name="T1" fmla="*/ 199 h 200"/>
              <a:gd name="T2" fmla="*/ 100 w 182"/>
              <a:gd name="T3" fmla="*/ 199 h 200"/>
              <a:gd name="T4" fmla="*/ 0 w 182"/>
              <a:gd name="T5" fmla="*/ 199 h 200"/>
              <a:gd name="T6" fmla="*/ 0 w 182"/>
              <a:gd name="T7" fmla="*/ 90 h 200"/>
              <a:gd name="T8" fmla="*/ 91 w 182"/>
              <a:gd name="T9" fmla="*/ 0 h 200"/>
              <a:gd name="T10" fmla="*/ 181 w 182"/>
              <a:gd name="T11" fmla="*/ 99 h 200"/>
              <a:gd name="T12" fmla="*/ 181 w 182"/>
              <a:gd name="T13" fmla="*/ 108 h 200"/>
              <a:gd name="T14" fmla="*/ 100 w 182"/>
              <a:gd name="T15" fmla="*/ 199 h 200"/>
              <a:gd name="T16" fmla="*/ 63 w 182"/>
              <a:gd name="T17" fmla="*/ 135 h 200"/>
              <a:gd name="T18" fmla="*/ 63 w 182"/>
              <a:gd name="T19" fmla="*/ 135 h 200"/>
              <a:gd name="T20" fmla="*/ 100 w 182"/>
              <a:gd name="T21" fmla="*/ 135 h 200"/>
              <a:gd name="T22" fmla="*/ 127 w 182"/>
              <a:gd name="T23" fmla="*/ 108 h 200"/>
              <a:gd name="T24" fmla="*/ 127 w 182"/>
              <a:gd name="T25" fmla="*/ 99 h 200"/>
              <a:gd name="T26" fmla="*/ 91 w 182"/>
              <a:gd name="T27" fmla="*/ 63 h 200"/>
              <a:gd name="T28" fmla="*/ 63 w 182"/>
              <a:gd name="T29" fmla="*/ 90 h 200"/>
              <a:gd name="T30" fmla="*/ 63 w 182"/>
              <a:gd name="T31" fmla="*/ 13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00">
                <a:moveTo>
                  <a:pt x="100" y="199"/>
                </a:moveTo>
                <a:lnTo>
                  <a:pt x="100" y="199"/>
                </a:lnTo>
                <a:cubicBezTo>
                  <a:pt x="0" y="199"/>
                  <a:pt x="0" y="199"/>
                  <a:pt x="0" y="19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6" y="0"/>
                  <a:pt x="91" y="0"/>
                </a:cubicBezTo>
                <a:cubicBezTo>
                  <a:pt x="145" y="0"/>
                  <a:pt x="181" y="45"/>
                  <a:pt x="181" y="99"/>
                </a:cubicBezTo>
                <a:cubicBezTo>
                  <a:pt x="181" y="108"/>
                  <a:pt x="181" y="108"/>
                  <a:pt x="181" y="108"/>
                </a:cubicBezTo>
                <a:cubicBezTo>
                  <a:pt x="181" y="153"/>
                  <a:pt x="145" y="199"/>
                  <a:pt x="100" y="199"/>
                </a:cubicBezTo>
                <a:close/>
                <a:moveTo>
                  <a:pt x="63" y="135"/>
                </a:moveTo>
                <a:lnTo>
                  <a:pt x="63" y="135"/>
                </a:lnTo>
                <a:cubicBezTo>
                  <a:pt x="100" y="135"/>
                  <a:pt x="100" y="135"/>
                  <a:pt x="100" y="135"/>
                </a:cubicBezTo>
                <a:cubicBezTo>
                  <a:pt x="109" y="135"/>
                  <a:pt x="127" y="126"/>
                  <a:pt x="127" y="108"/>
                </a:cubicBezTo>
                <a:cubicBezTo>
                  <a:pt x="127" y="99"/>
                  <a:pt x="127" y="99"/>
                  <a:pt x="127" y="99"/>
                </a:cubicBezTo>
                <a:cubicBezTo>
                  <a:pt x="127" y="81"/>
                  <a:pt x="109" y="63"/>
                  <a:pt x="91" y="63"/>
                </a:cubicBezTo>
                <a:cubicBezTo>
                  <a:pt x="73" y="63"/>
                  <a:pt x="63" y="72"/>
                  <a:pt x="63" y="90"/>
                </a:cubicBezTo>
                <a:lnTo>
                  <a:pt x="63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1">
            <a:extLst>
              <a:ext uri="{FF2B5EF4-FFF2-40B4-BE49-F238E27FC236}">
                <a16:creationId xmlns:a16="http://schemas.microsoft.com/office/drawing/2014/main" id="{288CCB17-07EC-2840-A448-E73D4A12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087" y="9370166"/>
            <a:ext cx="54377" cy="271883"/>
          </a:xfrm>
          <a:custGeom>
            <a:avLst/>
            <a:gdLst>
              <a:gd name="T0" fmla="*/ 54 w 55"/>
              <a:gd name="T1" fmla="*/ 262 h 263"/>
              <a:gd name="T2" fmla="*/ 54 w 55"/>
              <a:gd name="T3" fmla="*/ 262 h 263"/>
              <a:gd name="T4" fmla="*/ 0 w 55"/>
              <a:gd name="T5" fmla="*/ 262 h 263"/>
              <a:gd name="T6" fmla="*/ 0 w 55"/>
              <a:gd name="T7" fmla="*/ 28 h 263"/>
              <a:gd name="T8" fmla="*/ 27 w 55"/>
              <a:gd name="T9" fmla="*/ 0 h 263"/>
              <a:gd name="T10" fmla="*/ 54 w 55"/>
              <a:gd name="T11" fmla="*/ 28 h 263"/>
              <a:gd name="T12" fmla="*/ 54 w 55"/>
              <a:gd name="T13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263">
                <a:moveTo>
                  <a:pt x="54" y="262"/>
                </a:moveTo>
                <a:lnTo>
                  <a:pt x="54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8"/>
                </a:cubicBezTo>
                <a:lnTo>
                  <a:pt x="54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2">
            <a:extLst>
              <a:ext uri="{FF2B5EF4-FFF2-40B4-BE49-F238E27FC236}">
                <a16:creationId xmlns:a16="http://schemas.microsoft.com/office/drawing/2014/main" id="{E1D73DB0-E61A-D246-93AB-0D951CAC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087" y="9166255"/>
            <a:ext cx="54377" cy="149534"/>
          </a:xfrm>
          <a:custGeom>
            <a:avLst/>
            <a:gdLst>
              <a:gd name="T0" fmla="*/ 54 w 55"/>
              <a:gd name="T1" fmla="*/ 145 h 146"/>
              <a:gd name="T2" fmla="*/ 0 w 55"/>
              <a:gd name="T3" fmla="*/ 145 h 146"/>
              <a:gd name="T4" fmla="*/ 0 w 55"/>
              <a:gd name="T5" fmla="*/ 0 h 146"/>
              <a:gd name="T6" fmla="*/ 54 w 55"/>
              <a:gd name="T7" fmla="*/ 0 h 146"/>
              <a:gd name="T8" fmla="*/ 54 w 55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46">
                <a:moveTo>
                  <a:pt x="54" y="145"/>
                </a:moveTo>
                <a:lnTo>
                  <a:pt x="0" y="145"/>
                </a:lnTo>
                <a:lnTo>
                  <a:pt x="0" y="0"/>
                </a:lnTo>
                <a:lnTo>
                  <a:pt x="54" y="0"/>
                </a:lnTo>
                <a:lnTo>
                  <a:pt x="54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3">
            <a:extLst>
              <a:ext uri="{FF2B5EF4-FFF2-40B4-BE49-F238E27FC236}">
                <a16:creationId xmlns:a16="http://schemas.microsoft.com/office/drawing/2014/main" id="{623BC2CF-A57A-D24C-9CEE-99E39B035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737" y="9284071"/>
            <a:ext cx="611736" cy="389699"/>
          </a:xfrm>
          <a:custGeom>
            <a:avLst/>
            <a:gdLst>
              <a:gd name="T0" fmla="*/ 63 w 597"/>
              <a:gd name="T1" fmla="*/ 0 h 381"/>
              <a:gd name="T2" fmla="*/ 63 w 597"/>
              <a:gd name="T3" fmla="*/ 0 h 381"/>
              <a:gd name="T4" fmla="*/ 54 w 597"/>
              <a:gd name="T5" fmla="*/ 54 h 381"/>
              <a:gd name="T6" fmla="*/ 532 w 597"/>
              <a:gd name="T7" fmla="*/ 54 h 381"/>
              <a:gd name="T8" fmla="*/ 532 w 597"/>
              <a:gd name="T9" fmla="*/ 326 h 381"/>
              <a:gd name="T10" fmla="*/ 532 w 597"/>
              <a:gd name="T11" fmla="*/ 326 h 381"/>
              <a:gd name="T12" fmla="*/ 54 w 597"/>
              <a:gd name="T13" fmla="*/ 326 h 381"/>
              <a:gd name="T14" fmla="*/ 54 w 597"/>
              <a:gd name="T15" fmla="*/ 109 h 381"/>
              <a:gd name="T16" fmla="*/ 27 w 597"/>
              <a:gd name="T17" fmla="*/ 72 h 381"/>
              <a:gd name="T18" fmla="*/ 0 w 597"/>
              <a:gd name="T19" fmla="*/ 109 h 381"/>
              <a:gd name="T20" fmla="*/ 0 w 597"/>
              <a:gd name="T21" fmla="*/ 326 h 381"/>
              <a:gd name="T22" fmla="*/ 54 w 597"/>
              <a:gd name="T23" fmla="*/ 380 h 381"/>
              <a:gd name="T24" fmla="*/ 532 w 597"/>
              <a:gd name="T25" fmla="*/ 380 h 381"/>
              <a:gd name="T26" fmla="*/ 596 w 597"/>
              <a:gd name="T27" fmla="*/ 326 h 381"/>
              <a:gd name="T28" fmla="*/ 596 w 597"/>
              <a:gd name="T29" fmla="*/ 0 h 381"/>
              <a:gd name="T30" fmla="*/ 63 w 597"/>
              <a:gd name="T31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381">
                <a:moveTo>
                  <a:pt x="63" y="0"/>
                </a:moveTo>
                <a:lnTo>
                  <a:pt x="63" y="0"/>
                </a:lnTo>
                <a:cubicBezTo>
                  <a:pt x="54" y="54"/>
                  <a:pt x="54" y="54"/>
                  <a:pt x="54" y="54"/>
                </a:cubicBezTo>
                <a:cubicBezTo>
                  <a:pt x="532" y="54"/>
                  <a:pt x="532" y="54"/>
                  <a:pt x="532" y="54"/>
                </a:cubicBezTo>
                <a:cubicBezTo>
                  <a:pt x="532" y="326"/>
                  <a:pt x="532" y="326"/>
                  <a:pt x="532" y="326"/>
                </a:cubicBezTo>
                <a:lnTo>
                  <a:pt x="532" y="326"/>
                </a:lnTo>
                <a:cubicBezTo>
                  <a:pt x="54" y="326"/>
                  <a:pt x="54" y="326"/>
                  <a:pt x="54" y="326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90"/>
                  <a:pt x="45" y="72"/>
                  <a:pt x="27" y="72"/>
                </a:cubicBezTo>
                <a:cubicBezTo>
                  <a:pt x="9" y="72"/>
                  <a:pt x="0" y="90"/>
                  <a:pt x="0" y="109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52"/>
                  <a:pt x="27" y="380"/>
                  <a:pt x="54" y="380"/>
                </a:cubicBezTo>
                <a:cubicBezTo>
                  <a:pt x="532" y="380"/>
                  <a:pt x="532" y="380"/>
                  <a:pt x="532" y="380"/>
                </a:cubicBezTo>
                <a:cubicBezTo>
                  <a:pt x="568" y="380"/>
                  <a:pt x="596" y="352"/>
                  <a:pt x="596" y="326"/>
                </a:cubicBezTo>
                <a:cubicBezTo>
                  <a:pt x="596" y="0"/>
                  <a:pt x="596" y="0"/>
                  <a:pt x="596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4">
            <a:extLst>
              <a:ext uri="{FF2B5EF4-FFF2-40B4-BE49-F238E27FC236}">
                <a16:creationId xmlns:a16="http://schemas.microsoft.com/office/drawing/2014/main" id="{149C64C9-DAA1-1A49-8B09-627977CBD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297" y="9125471"/>
            <a:ext cx="743147" cy="212977"/>
          </a:xfrm>
          <a:custGeom>
            <a:avLst/>
            <a:gdLst>
              <a:gd name="T0" fmla="*/ 641 w 723"/>
              <a:gd name="T1" fmla="*/ 208 h 209"/>
              <a:gd name="T2" fmla="*/ 641 w 723"/>
              <a:gd name="T3" fmla="*/ 208 h 209"/>
              <a:gd name="T4" fmla="*/ 81 w 723"/>
              <a:gd name="T5" fmla="*/ 208 h 209"/>
              <a:gd name="T6" fmla="*/ 0 w 723"/>
              <a:gd name="T7" fmla="*/ 127 h 209"/>
              <a:gd name="T8" fmla="*/ 0 w 723"/>
              <a:gd name="T9" fmla="*/ 82 h 209"/>
              <a:gd name="T10" fmla="*/ 81 w 723"/>
              <a:gd name="T11" fmla="*/ 0 h 209"/>
              <a:gd name="T12" fmla="*/ 641 w 723"/>
              <a:gd name="T13" fmla="*/ 0 h 209"/>
              <a:gd name="T14" fmla="*/ 722 w 723"/>
              <a:gd name="T15" fmla="*/ 82 h 209"/>
              <a:gd name="T16" fmla="*/ 722 w 723"/>
              <a:gd name="T17" fmla="*/ 127 h 209"/>
              <a:gd name="T18" fmla="*/ 641 w 723"/>
              <a:gd name="T19" fmla="*/ 208 h 209"/>
              <a:gd name="T20" fmla="*/ 81 w 723"/>
              <a:gd name="T21" fmla="*/ 64 h 209"/>
              <a:gd name="T22" fmla="*/ 81 w 723"/>
              <a:gd name="T23" fmla="*/ 64 h 209"/>
              <a:gd name="T24" fmla="*/ 54 w 723"/>
              <a:gd name="T25" fmla="*/ 82 h 209"/>
              <a:gd name="T26" fmla="*/ 54 w 723"/>
              <a:gd name="T27" fmla="*/ 127 h 209"/>
              <a:gd name="T28" fmla="*/ 81 w 723"/>
              <a:gd name="T29" fmla="*/ 154 h 209"/>
              <a:gd name="T30" fmla="*/ 641 w 723"/>
              <a:gd name="T31" fmla="*/ 154 h 209"/>
              <a:gd name="T32" fmla="*/ 668 w 723"/>
              <a:gd name="T33" fmla="*/ 127 h 209"/>
              <a:gd name="T34" fmla="*/ 668 w 723"/>
              <a:gd name="T35" fmla="*/ 82 h 209"/>
              <a:gd name="T36" fmla="*/ 641 w 723"/>
              <a:gd name="T37" fmla="*/ 64 h 209"/>
              <a:gd name="T38" fmla="*/ 81 w 723"/>
              <a:gd name="T39" fmla="*/ 6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3" h="209">
                <a:moveTo>
                  <a:pt x="641" y="208"/>
                </a:moveTo>
                <a:lnTo>
                  <a:pt x="641" y="208"/>
                </a:lnTo>
                <a:cubicBezTo>
                  <a:pt x="81" y="208"/>
                  <a:pt x="81" y="208"/>
                  <a:pt x="81" y="208"/>
                </a:cubicBezTo>
                <a:cubicBezTo>
                  <a:pt x="36" y="208"/>
                  <a:pt x="0" y="172"/>
                  <a:pt x="0" y="127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86" y="0"/>
                  <a:pt x="722" y="36"/>
                  <a:pt x="722" y="82"/>
                </a:cubicBezTo>
                <a:cubicBezTo>
                  <a:pt x="722" y="127"/>
                  <a:pt x="722" y="127"/>
                  <a:pt x="722" y="127"/>
                </a:cubicBezTo>
                <a:cubicBezTo>
                  <a:pt x="722" y="172"/>
                  <a:pt x="686" y="208"/>
                  <a:pt x="641" y="208"/>
                </a:cubicBezTo>
                <a:close/>
                <a:moveTo>
                  <a:pt x="81" y="64"/>
                </a:moveTo>
                <a:lnTo>
                  <a:pt x="81" y="64"/>
                </a:lnTo>
                <a:cubicBezTo>
                  <a:pt x="63" y="64"/>
                  <a:pt x="54" y="73"/>
                  <a:pt x="54" y="82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54" y="145"/>
                  <a:pt x="63" y="154"/>
                  <a:pt x="81" y="154"/>
                </a:cubicBezTo>
                <a:cubicBezTo>
                  <a:pt x="641" y="154"/>
                  <a:pt x="641" y="154"/>
                  <a:pt x="641" y="154"/>
                </a:cubicBezTo>
                <a:cubicBezTo>
                  <a:pt x="659" y="154"/>
                  <a:pt x="668" y="145"/>
                  <a:pt x="668" y="127"/>
                </a:cubicBezTo>
                <a:cubicBezTo>
                  <a:pt x="668" y="82"/>
                  <a:pt x="668" y="82"/>
                  <a:pt x="668" y="82"/>
                </a:cubicBezTo>
                <a:cubicBezTo>
                  <a:pt x="668" y="73"/>
                  <a:pt x="659" y="64"/>
                  <a:pt x="641" y="64"/>
                </a:cubicBezTo>
                <a:lnTo>
                  <a:pt x="81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4" name="Grupo 403">
            <a:extLst>
              <a:ext uri="{FF2B5EF4-FFF2-40B4-BE49-F238E27FC236}">
                <a16:creationId xmlns:a16="http://schemas.microsoft.com/office/drawing/2014/main" id="{D0AE47AB-4922-934F-8E2D-F8EF075E90EA}"/>
              </a:ext>
            </a:extLst>
          </p:cNvPr>
          <p:cNvGrpSpPr/>
          <p:nvPr/>
        </p:nvGrpSpPr>
        <p:grpSpPr>
          <a:xfrm>
            <a:off x="2668308" y="370662"/>
            <a:ext cx="19041035" cy="2561450"/>
            <a:chOff x="2668308" y="861425"/>
            <a:chExt cx="19041035" cy="2561450"/>
          </a:xfrm>
        </p:grpSpPr>
        <p:sp>
          <p:nvSpPr>
            <p:cNvPr id="405" name="CuadroTexto 404">
              <a:extLst>
                <a:ext uri="{FF2B5EF4-FFF2-40B4-BE49-F238E27FC236}">
                  <a16:creationId xmlns:a16="http://schemas.microsoft.com/office/drawing/2014/main" id="{DDAC339D-49A3-D443-8544-BDE4459FF85C}"/>
                </a:ext>
              </a:extLst>
            </p:cNvPr>
            <p:cNvSpPr txBox="1"/>
            <p:nvPr/>
          </p:nvSpPr>
          <p:spPr>
            <a:xfrm>
              <a:off x="8810346" y="861425"/>
              <a:ext cx="67569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06" name="CuadroTexto 405">
              <a:extLst>
                <a:ext uri="{FF2B5EF4-FFF2-40B4-BE49-F238E27FC236}">
                  <a16:creationId xmlns:a16="http://schemas.microsoft.com/office/drawing/2014/main" id="{69B3C71E-1DBF-5B4C-A076-367190BA74F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7" name="Grupo 406">
            <a:extLst>
              <a:ext uri="{FF2B5EF4-FFF2-40B4-BE49-F238E27FC236}">
                <a16:creationId xmlns:a16="http://schemas.microsoft.com/office/drawing/2014/main" id="{15A20333-B4A4-0D41-B326-3814EDB42B58}"/>
              </a:ext>
            </a:extLst>
          </p:cNvPr>
          <p:cNvGrpSpPr/>
          <p:nvPr/>
        </p:nvGrpSpPr>
        <p:grpSpPr>
          <a:xfrm>
            <a:off x="10584322" y="4851050"/>
            <a:ext cx="3566984" cy="1267881"/>
            <a:chOff x="4263265" y="1814631"/>
            <a:chExt cx="4809788" cy="1267881"/>
          </a:xfrm>
        </p:grpSpPr>
        <p:sp>
          <p:nvSpPr>
            <p:cNvPr id="408" name="CuadroTexto 395">
              <a:extLst>
                <a:ext uri="{FF2B5EF4-FFF2-40B4-BE49-F238E27FC236}">
                  <a16:creationId xmlns:a16="http://schemas.microsoft.com/office/drawing/2014/main" id="{6DC4C4C4-9295-5B42-BDC0-0A39C8FDB44F}"/>
                </a:ext>
              </a:extLst>
            </p:cNvPr>
            <p:cNvSpPr txBox="1"/>
            <p:nvPr/>
          </p:nvSpPr>
          <p:spPr>
            <a:xfrm flipH="1">
              <a:off x="5476822" y="181463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09" name="Rectangle 40">
              <a:extLst>
                <a:ext uri="{FF2B5EF4-FFF2-40B4-BE49-F238E27FC236}">
                  <a16:creationId xmlns:a16="http://schemas.microsoft.com/office/drawing/2014/main" id="{315F6A5D-C872-4E4E-95F5-20C940DC64F0}"/>
                </a:ext>
              </a:extLst>
            </p:cNvPr>
            <p:cNvSpPr/>
            <p:nvPr/>
          </p:nvSpPr>
          <p:spPr>
            <a:xfrm>
              <a:off x="4263265" y="2251515"/>
              <a:ext cx="48097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0" name="Grupo 409">
            <a:extLst>
              <a:ext uri="{FF2B5EF4-FFF2-40B4-BE49-F238E27FC236}">
                <a16:creationId xmlns:a16="http://schemas.microsoft.com/office/drawing/2014/main" id="{B8C740D3-E3A1-9A4E-AFC6-441321703F0C}"/>
              </a:ext>
            </a:extLst>
          </p:cNvPr>
          <p:cNvGrpSpPr/>
          <p:nvPr/>
        </p:nvGrpSpPr>
        <p:grpSpPr>
          <a:xfrm>
            <a:off x="10561783" y="9792769"/>
            <a:ext cx="3566984" cy="1267881"/>
            <a:chOff x="4263265" y="1814631"/>
            <a:chExt cx="4809788" cy="1267881"/>
          </a:xfrm>
        </p:grpSpPr>
        <p:sp>
          <p:nvSpPr>
            <p:cNvPr id="411" name="CuadroTexto 395">
              <a:extLst>
                <a:ext uri="{FF2B5EF4-FFF2-40B4-BE49-F238E27FC236}">
                  <a16:creationId xmlns:a16="http://schemas.microsoft.com/office/drawing/2014/main" id="{FDF50B68-830C-E947-B269-E36D3A532283}"/>
                </a:ext>
              </a:extLst>
            </p:cNvPr>
            <p:cNvSpPr txBox="1"/>
            <p:nvPr/>
          </p:nvSpPr>
          <p:spPr>
            <a:xfrm flipH="1">
              <a:off x="5476822" y="181463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2" name="Rectangle 40">
              <a:extLst>
                <a:ext uri="{FF2B5EF4-FFF2-40B4-BE49-F238E27FC236}">
                  <a16:creationId xmlns:a16="http://schemas.microsoft.com/office/drawing/2014/main" id="{DC6EC926-8926-C947-8D2F-E7CEA7851317}"/>
                </a:ext>
              </a:extLst>
            </p:cNvPr>
            <p:cNvSpPr/>
            <p:nvPr/>
          </p:nvSpPr>
          <p:spPr>
            <a:xfrm>
              <a:off x="4263265" y="2251515"/>
              <a:ext cx="48097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52A5524F-D82D-8E42-8875-24A569CF68BE}"/>
              </a:ext>
            </a:extLst>
          </p:cNvPr>
          <p:cNvGrpSpPr/>
          <p:nvPr/>
        </p:nvGrpSpPr>
        <p:grpSpPr>
          <a:xfrm>
            <a:off x="14986837" y="7653100"/>
            <a:ext cx="3566984" cy="1267881"/>
            <a:chOff x="4263265" y="1814631"/>
            <a:chExt cx="4809788" cy="1267881"/>
          </a:xfrm>
        </p:grpSpPr>
        <p:sp>
          <p:nvSpPr>
            <p:cNvPr id="414" name="CuadroTexto 395">
              <a:extLst>
                <a:ext uri="{FF2B5EF4-FFF2-40B4-BE49-F238E27FC236}">
                  <a16:creationId xmlns:a16="http://schemas.microsoft.com/office/drawing/2014/main" id="{F8BAC32C-BBF6-9D46-A1D2-CD4955B57D8F}"/>
                </a:ext>
              </a:extLst>
            </p:cNvPr>
            <p:cNvSpPr txBox="1"/>
            <p:nvPr/>
          </p:nvSpPr>
          <p:spPr>
            <a:xfrm flipH="1">
              <a:off x="5476822" y="181463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15" name="Rectangle 40">
              <a:extLst>
                <a:ext uri="{FF2B5EF4-FFF2-40B4-BE49-F238E27FC236}">
                  <a16:creationId xmlns:a16="http://schemas.microsoft.com/office/drawing/2014/main" id="{BADA0018-D93B-A24C-895A-949589C60E85}"/>
                </a:ext>
              </a:extLst>
            </p:cNvPr>
            <p:cNvSpPr/>
            <p:nvPr/>
          </p:nvSpPr>
          <p:spPr>
            <a:xfrm>
              <a:off x="4263265" y="2251515"/>
              <a:ext cx="48097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6" name="Grupo 415">
            <a:extLst>
              <a:ext uri="{FF2B5EF4-FFF2-40B4-BE49-F238E27FC236}">
                <a16:creationId xmlns:a16="http://schemas.microsoft.com/office/drawing/2014/main" id="{5CADCEDD-B330-B24C-890C-69EA98603F31}"/>
              </a:ext>
            </a:extLst>
          </p:cNvPr>
          <p:cNvGrpSpPr/>
          <p:nvPr/>
        </p:nvGrpSpPr>
        <p:grpSpPr>
          <a:xfrm>
            <a:off x="5971589" y="7857590"/>
            <a:ext cx="3566984" cy="1267881"/>
            <a:chOff x="4263265" y="1814631"/>
            <a:chExt cx="4809788" cy="1267881"/>
          </a:xfrm>
        </p:grpSpPr>
        <p:sp>
          <p:nvSpPr>
            <p:cNvPr id="417" name="CuadroTexto 395">
              <a:extLst>
                <a:ext uri="{FF2B5EF4-FFF2-40B4-BE49-F238E27FC236}">
                  <a16:creationId xmlns:a16="http://schemas.microsoft.com/office/drawing/2014/main" id="{DFCA9590-33F1-8A42-9D88-38E9C688C647}"/>
                </a:ext>
              </a:extLst>
            </p:cNvPr>
            <p:cNvSpPr txBox="1"/>
            <p:nvPr/>
          </p:nvSpPr>
          <p:spPr>
            <a:xfrm flipH="1">
              <a:off x="5476822" y="181463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8" name="Rectangle 40">
              <a:extLst>
                <a:ext uri="{FF2B5EF4-FFF2-40B4-BE49-F238E27FC236}">
                  <a16:creationId xmlns:a16="http://schemas.microsoft.com/office/drawing/2014/main" id="{A81E028A-3A49-FD4B-854E-C2FAE5D03637}"/>
                </a:ext>
              </a:extLst>
            </p:cNvPr>
            <p:cNvSpPr/>
            <p:nvPr/>
          </p:nvSpPr>
          <p:spPr>
            <a:xfrm>
              <a:off x="4263265" y="2251515"/>
              <a:ext cx="48097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667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91">
            <a:extLst>
              <a:ext uri="{FF2B5EF4-FFF2-40B4-BE49-F238E27FC236}">
                <a16:creationId xmlns:a16="http://schemas.microsoft.com/office/drawing/2014/main" id="{51226996-3A58-C347-BB95-EA8D0F7F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740" y="878079"/>
            <a:ext cx="3417727" cy="11959842"/>
          </a:xfrm>
          <a:custGeom>
            <a:avLst/>
            <a:gdLst>
              <a:gd name="T0" fmla="*/ 1713 w 3427"/>
              <a:gd name="T1" fmla="*/ 8192 h 11992"/>
              <a:gd name="T2" fmla="*/ 1713 w 3427"/>
              <a:gd name="T3" fmla="*/ 8192 h 11992"/>
              <a:gd name="T4" fmla="*/ 196 w 3427"/>
              <a:gd name="T5" fmla="*/ 8966 h 11992"/>
              <a:gd name="T6" fmla="*/ 1919 w 3427"/>
              <a:gd name="T7" fmla="*/ 11991 h 11992"/>
              <a:gd name="T8" fmla="*/ 1938 w 3427"/>
              <a:gd name="T9" fmla="*/ 11991 h 11992"/>
              <a:gd name="T10" fmla="*/ 3426 w 3427"/>
              <a:gd name="T11" fmla="*/ 9054 h 11992"/>
              <a:gd name="T12" fmla="*/ 1713 w 3427"/>
              <a:gd name="T13" fmla="*/ 8192 h 11992"/>
              <a:gd name="T14" fmla="*/ 1498 w 3427"/>
              <a:gd name="T15" fmla="*/ 0 h 11992"/>
              <a:gd name="T16" fmla="*/ 1498 w 3427"/>
              <a:gd name="T17" fmla="*/ 0 h 11992"/>
              <a:gd name="T18" fmla="*/ 1478 w 3427"/>
              <a:gd name="T19" fmla="*/ 0 h 11992"/>
              <a:gd name="T20" fmla="*/ 0 w 3427"/>
              <a:gd name="T21" fmla="*/ 2946 h 11992"/>
              <a:gd name="T22" fmla="*/ 1713 w 3427"/>
              <a:gd name="T23" fmla="*/ 3808 h 11992"/>
              <a:gd name="T24" fmla="*/ 3230 w 3427"/>
              <a:gd name="T25" fmla="*/ 3025 h 11992"/>
              <a:gd name="T26" fmla="*/ 1498 w 3427"/>
              <a:gd name="T27" fmla="*/ 0 h 11992"/>
              <a:gd name="T28" fmla="*/ 1713 w 3427"/>
              <a:gd name="T29" fmla="*/ 8192 h 1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27" h="11992">
                <a:moveTo>
                  <a:pt x="1713" y="8192"/>
                </a:moveTo>
                <a:lnTo>
                  <a:pt x="1713" y="8192"/>
                </a:lnTo>
                <a:cubicBezTo>
                  <a:pt x="1184" y="8496"/>
                  <a:pt x="675" y="8750"/>
                  <a:pt x="196" y="8966"/>
                </a:cubicBezTo>
                <a:cubicBezTo>
                  <a:pt x="578" y="10777"/>
                  <a:pt x="1224" y="11991"/>
                  <a:pt x="1919" y="11991"/>
                </a:cubicBezTo>
                <a:cubicBezTo>
                  <a:pt x="1928" y="11991"/>
                  <a:pt x="1938" y="11991"/>
                  <a:pt x="1938" y="11991"/>
                </a:cubicBezTo>
                <a:cubicBezTo>
                  <a:pt x="2614" y="11971"/>
                  <a:pt x="3162" y="10787"/>
                  <a:pt x="3426" y="9054"/>
                </a:cubicBezTo>
                <a:cubicBezTo>
                  <a:pt x="2878" y="8819"/>
                  <a:pt x="2301" y="8535"/>
                  <a:pt x="1713" y="8192"/>
                </a:cubicBezTo>
                <a:lnTo>
                  <a:pt x="1498" y="0"/>
                </a:lnTo>
                <a:lnTo>
                  <a:pt x="1498" y="0"/>
                </a:lnTo>
                <a:cubicBezTo>
                  <a:pt x="1498" y="0"/>
                  <a:pt x="1488" y="0"/>
                  <a:pt x="1478" y="0"/>
                </a:cubicBezTo>
                <a:cubicBezTo>
                  <a:pt x="802" y="29"/>
                  <a:pt x="254" y="1204"/>
                  <a:pt x="0" y="2946"/>
                </a:cubicBezTo>
                <a:cubicBezTo>
                  <a:pt x="538" y="3172"/>
                  <a:pt x="1116" y="3465"/>
                  <a:pt x="1713" y="3808"/>
                </a:cubicBezTo>
                <a:cubicBezTo>
                  <a:pt x="2232" y="3504"/>
                  <a:pt x="2741" y="3240"/>
                  <a:pt x="3230" y="3025"/>
                </a:cubicBezTo>
                <a:cubicBezTo>
                  <a:pt x="2849" y="1214"/>
                  <a:pt x="2193" y="0"/>
                  <a:pt x="1498" y="0"/>
                </a:cubicBezTo>
                <a:lnTo>
                  <a:pt x="1713" y="81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92">
            <a:extLst>
              <a:ext uri="{FF2B5EF4-FFF2-40B4-BE49-F238E27FC236}">
                <a16:creationId xmlns:a16="http://schemas.microsoft.com/office/drawing/2014/main" id="{64B1C950-7EAB-884B-8E31-C73F20D0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302" y="3204949"/>
            <a:ext cx="10798604" cy="7314899"/>
          </a:xfrm>
          <a:custGeom>
            <a:avLst/>
            <a:gdLst>
              <a:gd name="T0" fmla="*/ 8468 w 10828"/>
              <a:gd name="T1" fmla="*/ 3670 h 7332"/>
              <a:gd name="T2" fmla="*/ 8468 w 10828"/>
              <a:gd name="T3" fmla="*/ 3670 h 7332"/>
              <a:gd name="T4" fmla="*/ 7283 w 10828"/>
              <a:gd name="T5" fmla="*/ 4629 h 7332"/>
              <a:gd name="T6" fmla="*/ 7126 w 10828"/>
              <a:gd name="T7" fmla="*/ 6724 h 7332"/>
              <a:gd name="T8" fmla="*/ 9505 w 10828"/>
              <a:gd name="T9" fmla="*/ 7331 h 7332"/>
              <a:gd name="T10" fmla="*/ 10406 w 10828"/>
              <a:gd name="T11" fmla="*/ 6988 h 7332"/>
              <a:gd name="T12" fmla="*/ 8468 w 10828"/>
              <a:gd name="T13" fmla="*/ 3670 h 7332"/>
              <a:gd name="T14" fmla="*/ 1311 w 10828"/>
              <a:gd name="T15" fmla="*/ 0 h 7332"/>
              <a:gd name="T16" fmla="*/ 1311 w 10828"/>
              <a:gd name="T17" fmla="*/ 0 h 7332"/>
              <a:gd name="T18" fmla="*/ 411 w 10828"/>
              <a:gd name="T19" fmla="*/ 342 h 7332"/>
              <a:gd name="T20" fmla="*/ 2359 w 10828"/>
              <a:gd name="T21" fmla="*/ 3670 h 7332"/>
              <a:gd name="T22" fmla="*/ 3534 w 10828"/>
              <a:gd name="T23" fmla="*/ 2712 h 7332"/>
              <a:gd name="T24" fmla="*/ 3700 w 10828"/>
              <a:gd name="T25" fmla="*/ 616 h 7332"/>
              <a:gd name="T26" fmla="*/ 1311 w 10828"/>
              <a:gd name="T27" fmla="*/ 0 h 7332"/>
              <a:gd name="T28" fmla="*/ 8468 w 10828"/>
              <a:gd name="T29" fmla="*/ 3670 h 7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28" h="7332">
                <a:moveTo>
                  <a:pt x="8468" y="3670"/>
                </a:moveTo>
                <a:lnTo>
                  <a:pt x="8468" y="3670"/>
                </a:lnTo>
                <a:cubicBezTo>
                  <a:pt x="8105" y="3983"/>
                  <a:pt x="7714" y="4306"/>
                  <a:pt x="7283" y="4629"/>
                </a:cubicBezTo>
                <a:cubicBezTo>
                  <a:pt x="7273" y="5383"/>
                  <a:pt x="7215" y="6088"/>
                  <a:pt x="7126" y="6724"/>
                </a:cubicBezTo>
                <a:cubicBezTo>
                  <a:pt x="8066" y="7115"/>
                  <a:pt x="8898" y="7331"/>
                  <a:pt x="9505" y="7331"/>
                </a:cubicBezTo>
                <a:cubicBezTo>
                  <a:pt x="9936" y="7331"/>
                  <a:pt x="10249" y="7223"/>
                  <a:pt x="10406" y="6988"/>
                </a:cubicBezTo>
                <a:cubicBezTo>
                  <a:pt x="10827" y="6362"/>
                  <a:pt x="10005" y="5050"/>
                  <a:pt x="8468" y="3670"/>
                </a:cubicBezTo>
                <a:lnTo>
                  <a:pt x="1311" y="0"/>
                </a:lnTo>
                <a:lnTo>
                  <a:pt x="1311" y="0"/>
                </a:lnTo>
                <a:cubicBezTo>
                  <a:pt x="880" y="0"/>
                  <a:pt x="568" y="107"/>
                  <a:pt x="411" y="342"/>
                </a:cubicBezTo>
                <a:cubicBezTo>
                  <a:pt x="0" y="969"/>
                  <a:pt x="821" y="2291"/>
                  <a:pt x="2359" y="3670"/>
                </a:cubicBezTo>
                <a:cubicBezTo>
                  <a:pt x="2711" y="3348"/>
                  <a:pt x="3112" y="3025"/>
                  <a:pt x="3534" y="2712"/>
                </a:cubicBezTo>
                <a:cubicBezTo>
                  <a:pt x="3543" y="1958"/>
                  <a:pt x="3602" y="1243"/>
                  <a:pt x="3700" y="616"/>
                </a:cubicBezTo>
                <a:cubicBezTo>
                  <a:pt x="2750" y="215"/>
                  <a:pt x="1918" y="0"/>
                  <a:pt x="1311" y="0"/>
                </a:cubicBezTo>
                <a:lnTo>
                  <a:pt x="8468" y="36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3">
            <a:extLst>
              <a:ext uri="{FF2B5EF4-FFF2-40B4-BE49-F238E27FC236}">
                <a16:creationId xmlns:a16="http://schemas.microsoft.com/office/drawing/2014/main" id="{C49F1886-E6FF-B44C-8EFE-24DF4406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4593" y="3816355"/>
            <a:ext cx="3738825" cy="6092086"/>
          </a:xfrm>
          <a:custGeom>
            <a:avLst/>
            <a:gdLst>
              <a:gd name="T0" fmla="*/ 3749 w 3750"/>
              <a:gd name="T1" fmla="*/ 4013 h 6109"/>
              <a:gd name="T2" fmla="*/ 3749 w 3750"/>
              <a:gd name="T3" fmla="*/ 4013 h 6109"/>
              <a:gd name="T4" fmla="*/ 2907 w 3750"/>
              <a:gd name="T5" fmla="*/ 4601 h 6109"/>
              <a:gd name="T6" fmla="*/ 1879 w 3750"/>
              <a:gd name="T7" fmla="*/ 5246 h 6109"/>
              <a:gd name="T8" fmla="*/ 3592 w 3750"/>
              <a:gd name="T9" fmla="*/ 6108 h 6109"/>
              <a:gd name="T10" fmla="*/ 3749 w 3750"/>
              <a:gd name="T11" fmla="*/ 4013 h 6109"/>
              <a:gd name="T12" fmla="*/ 166 w 3750"/>
              <a:gd name="T13" fmla="*/ 0 h 6109"/>
              <a:gd name="T14" fmla="*/ 166 w 3750"/>
              <a:gd name="T15" fmla="*/ 0 h 6109"/>
              <a:gd name="T16" fmla="*/ 0 w 3750"/>
              <a:gd name="T17" fmla="*/ 2096 h 6109"/>
              <a:gd name="T18" fmla="*/ 841 w 3750"/>
              <a:gd name="T19" fmla="*/ 1498 h 6109"/>
              <a:gd name="T20" fmla="*/ 1879 w 3750"/>
              <a:gd name="T21" fmla="*/ 862 h 6109"/>
              <a:gd name="T22" fmla="*/ 166 w 3750"/>
              <a:gd name="T23" fmla="*/ 0 h 6109"/>
              <a:gd name="T24" fmla="*/ 3749 w 3750"/>
              <a:gd name="T25" fmla="*/ 4013 h 6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0" h="6109">
                <a:moveTo>
                  <a:pt x="3749" y="4013"/>
                </a:moveTo>
                <a:lnTo>
                  <a:pt x="3749" y="4013"/>
                </a:lnTo>
                <a:cubicBezTo>
                  <a:pt x="3485" y="4209"/>
                  <a:pt x="3201" y="4405"/>
                  <a:pt x="2907" y="4601"/>
                </a:cubicBezTo>
                <a:cubicBezTo>
                  <a:pt x="2564" y="4835"/>
                  <a:pt x="2212" y="5051"/>
                  <a:pt x="1879" y="5246"/>
                </a:cubicBezTo>
                <a:cubicBezTo>
                  <a:pt x="2467" y="5589"/>
                  <a:pt x="3044" y="5873"/>
                  <a:pt x="3592" y="6108"/>
                </a:cubicBezTo>
                <a:cubicBezTo>
                  <a:pt x="3681" y="5472"/>
                  <a:pt x="3739" y="4767"/>
                  <a:pt x="3749" y="4013"/>
                </a:cubicBezTo>
                <a:lnTo>
                  <a:pt x="166" y="0"/>
                </a:lnTo>
                <a:lnTo>
                  <a:pt x="166" y="0"/>
                </a:lnTo>
                <a:cubicBezTo>
                  <a:pt x="68" y="627"/>
                  <a:pt x="9" y="1342"/>
                  <a:pt x="0" y="2096"/>
                </a:cubicBezTo>
                <a:cubicBezTo>
                  <a:pt x="274" y="1890"/>
                  <a:pt x="548" y="1694"/>
                  <a:pt x="841" y="1498"/>
                </a:cubicBezTo>
                <a:cubicBezTo>
                  <a:pt x="1194" y="1263"/>
                  <a:pt x="1536" y="1058"/>
                  <a:pt x="1879" y="862"/>
                </a:cubicBezTo>
                <a:cubicBezTo>
                  <a:pt x="1282" y="519"/>
                  <a:pt x="704" y="226"/>
                  <a:pt x="166" y="0"/>
                </a:cubicBezTo>
                <a:lnTo>
                  <a:pt x="3749" y="40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4">
            <a:extLst>
              <a:ext uri="{FF2B5EF4-FFF2-40B4-BE49-F238E27FC236}">
                <a16:creationId xmlns:a16="http://schemas.microsoft.com/office/drawing/2014/main" id="{178E2D13-58D8-0C42-BB93-D3F63BCE8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302" y="3204949"/>
            <a:ext cx="10798604" cy="7314899"/>
          </a:xfrm>
          <a:custGeom>
            <a:avLst/>
            <a:gdLst>
              <a:gd name="T0" fmla="*/ 2359 w 10828"/>
              <a:gd name="T1" fmla="*/ 3670 h 7332"/>
              <a:gd name="T2" fmla="*/ 2359 w 10828"/>
              <a:gd name="T3" fmla="*/ 3670 h 7332"/>
              <a:gd name="T4" fmla="*/ 411 w 10828"/>
              <a:gd name="T5" fmla="*/ 6988 h 7332"/>
              <a:gd name="T6" fmla="*/ 1311 w 10828"/>
              <a:gd name="T7" fmla="*/ 7331 h 7332"/>
              <a:gd name="T8" fmla="*/ 3896 w 10828"/>
              <a:gd name="T9" fmla="*/ 6636 h 7332"/>
              <a:gd name="T10" fmla="*/ 3602 w 10828"/>
              <a:gd name="T11" fmla="*/ 4678 h 7332"/>
              <a:gd name="T12" fmla="*/ 2359 w 10828"/>
              <a:gd name="T13" fmla="*/ 3670 h 7332"/>
              <a:gd name="T14" fmla="*/ 9505 w 10828"/>
              <a:gd name="T15" fmla="*/ 0 h 7332"/>
              <a:gd name="T16" fmla="*/ 9505 w 10828"/>
              <a:gd name="T17" fmla="*/ 0 h 7332"/>
              <a:gd name="T18" fmla="*/ 6930 w 10828"/>
              <a:gd name="T19" fmla="*/ 695 h 7332"/>
              <a:gd name="T20" fmla="*/ 7215 w 10828"/>
              <a:gd name="T21" fmla="*/ 2653 h 7332"/>
              <a:gd name="T22" fmla="*/ 8468 w 10828"/>
              <a:gd name="T23" fmla="*/ 3670 h 7332"/>
              <a:gd name="T24" fmla="*/ 10406 w 10828"/>
              <a:gd name="T25" fmla="*/ 342 h 7332"/>
              <a:gd name="T26" fmla="*/ 9505 w 10828"/>
              <a:gd name="T27" fmla="*/ 0 h 7332"/>
              <a:gd name="T28" fmla="*/ 2359 w 10828"/>
              <a:gd name="T29" fmla="*/ 3670 h 7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28" h="7332">
                <a:moveTo>
                  <a:pt x="2359" y="3670"/>
                </a:moveTo>
                <a:lnTo>
                  <a:pt x="2359" y="3670"/>
                </a:lnTo>
                <a:cubicBezTo>
                  <a:pt x="821" y="5050"/>
                  <a:pt x="0" y="6362"/>
                  <a:pt x="411" y="6988"/>
                </a:cubicBezTo>
                <a:cubicBezTo>
                  <a:pt x="568" y="7223"/>
                  <a:pt x="880" y="7331"/>
                  <a:pt x="1311" y="7331"/>
                </a:cubicBezTo>
                <a:cubicBezTo>
                  <a:pt x="1957" y="7331"/>
                  <a:pt x="2868" y="7086"/>
                  <a:pt x="3896" y="6636"/>
                </a:cubicBezTo>
                <a:cubicBezTo>
                  <a:pt x="3768" y="6039"/>
                  <a:pt x="3670" y="5383"/>
                  <a:pt x="3602" y="4678"/>
                </a:cubicBezTo>
                <a:cubicBezTo>
                  <a:pt x="3152" y="4345"/>
                  <a:pt x="2731" y="4003"/>
                  <a:pt x="2359" y="3670"/>
                </a:cubicBezTo>
                <a:lnTo>
                  <a:pt x="9505" y="0"/>
                </a:lnTo>
                <a:lnTo>
                  <a:pt x="9505" y="0"/>
                </a:lnTo>
                <a:cubicBezTo>
                  <a:pt x="8859" y="0"/>
                  <a:pt x="7959" y="245"/>
                  <a:pt x="6930" y="695"/>
                </a:cubicBezTo>
                <a:cubicBezTo>
                  <a:pt x="7058" y="1292"/>
                  <a:pt x="7156" y="1958"/>
                  <a:pt x="7215" y="2653"/>
                </a:cubicBezTo>
                <a:cubicBezTo>
                  <a:pt x="7665" y="2986"/>
                  <a:pt x="8086" y="3328"/>
                  <a:pt x="8468" y="3670"/>
                </a:cubicBezTo>
                <a:cubicBezTo>
                  <a:pt x="10005" y="2291"/>
                  <a:pt x="10827" y="969"/>
                  <a:pt x="10406" y="342"/>
                </a:cubicBezTo>
                <a:cubicBezTo>
                  <a:pt x="10249" y="107"/>
                  <a:pt x="9936" y="0"/>
                  <a:pt x="9505" y="0"/>
                </a:cubicBezTo>
                <a:lnTo>
                  <a:pt x="2359" y="367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5">
            <a:extLst>
              <a:ext uri="{FF2B5EF4-FFF2-40B4-BE49-F238E27FC236}">
                <a16:creationId xmlns:a16="http://schemas.microsoft.com/office/drawing/2014/main" id="{BA58FCC8-EB82-914E-BAD0-838D49F49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4971" y="3895531"/>
            <a:ext cx="3606866" cy="5924939"/>
          </a:xfrm>
          <a:custGeom>
            <a:avLst/>
            <a:gdLst>
              <a:gd name="T0" fmla="*/ 0 w 3614"/>
              <a:gd name="T1" fmla="*/ 3983 h 5942"/>
              <a:gd name="T2" fmla="*/ 0 w 3614"/>
              <a:gd name="T3" fmla="*/ 3983 h 5942"/>
              <a:gd name="T4" fmla="*/ 294 w 3614"/>
              <a:gd name="T5" fmla="*/ 5941 h 5942"/>
              <a:gd name="T6" fmla="*/ 1811 w 3614"/>
              <a:gd name="T7" fmla="*/ 5167 h 5942"/>
              <a:gd name="T8" fmla="*/ 773 w 3614"/>
              <a:gd name="T9" fmla="*/ 4522 h 5942"/>
              <a:gd name="T10" fmla="*/ 0 w 3614"/>
              <a:gd name="T11" fmla="*/ 3983 h 5942"/>
              <a:gd name="T12" fmla="*/ 3328 w 3614"/>
              <a:gd name="T13" fmla="*/ 0 h 5942"/>
              <a:gd name="T14" fmla="*/ 3328 w 3614"/>
              <a:gd name="T15" fmla="*/ 0 h 5942"/>
              <a:gd name="T16" fmla="*/ 1811 w 3614"/>
              <a:gd name="T17" fmla="*/ 783 h 5942"/>
              <a:gd name="T18" fmla="*/ 2839 w 3614"/>
              <a:gd name="T19" fmla="*/ 1419 h 5942"/>
              <a:gd name="T20" fmla="*/ 3613 w 3614"/>
              <a:gd name="T21" fmla="*/ 1958 h 5942"/>
              <a:gd name="T22" fmla="*/ 3328 w 3614"/>
              <a:gd name="T23" fmla="*/ 0 h 5942"/>
              <a:gd name="T24" fmla="*/ 0 w 3614"/>
              <a:gd name="T25" fmla="*/ 3983 h 5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14" h="5942">
                <a:moveTo>
                  <a:pt x="0" y="3983"/>
                </a:moveTo>
                <a:lnTo>
                  <a:pt x="0" y="3983"/>
                </a:lnTo>
                <a:cubicBezTo>
                  <a:pt x="68" y="4688"/>
                  <a:pt x="166" y="5344"/>
                  <a:pt x="294" y="5941"/>
                </a:cubicBezTo>
                <a:cubicBezTo>
                  <a:pt x="773" y="5725"/>
                  <a:pt x="1282" y="5471"/>
                  <a:pt x="1811" y="5167"/>
                </a:cubicBezTo>
                <a:cubicBezTo>
                  <a:pt x="1468" y="4972"/>
                  <a:pt x="1126" y="4756"/>
                  <a:pt x="773" y="4522"/>
                </a:cubicBezTo>
                <a:cubicBezTo>
                  <a:pt x="509" y="4345"/>
                  <a:pt x="254" y="4169"/>
                  <a:pt x="0" y="3983"/>
                </a:cubicBezTo>
                <a:lnTo>
                  <a:pt x="3328" y="0"/>
                </a:lnTo>
                <a:lnTo>
                  <a:pt x="3328" y="0"/>
                </a:lnTo>
                <a:cubicBezTo>
                  <a:pt x="2839" y="215"/>
                  <a:pt x="2330" y="479"/>
                  <a:pt x="1811" y="783"/>
                </a:cubicBezTo>
                <a:cubicBezTo>
                  <a:pt x="2144" y="979"/>
                  <a:pt x="2496" y="1184"/>
                  <a:pt x="2839" y="1419"/>
                </a:cubicBezTo>
                <a:cubicBezTo>
                  <a:pt x="3103" y="1596"/>
                  <a:pt x="3368" y="1782"/>
                  <a:pt x="3613" y="1958"/>
                </a:cubicBezTo>
                <a:cubicBezTo>
                  <a:pt x="3554" y="1263"/>
                  <a:pt x="3456" y="597"/>
                  <a:pt x="3328" y="0"/>
                </a:cubicBezTo>
                <a:lnTo>
                  <a:pt x="0" y="39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6">
            <a:extLst>
              <a:ext uri="{FF2B5EF4-FFF2-40B4-BE49-F238E27FC236}">
                <a16:creationId xmlns:a16="http://schemas.microsoft.com/office/drawing/2014/main" id="{9A91C281-677B-5443-8C5B-22067B38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560" y="5848517"/>
            <a:ext cx="6096484" cy="2018967"/>
          </a:xfrm>
          <a:custGeom>
            <a:avLst/>
            <a:gdLst>
              <a:gd name="T0" fmla="*/ 1175 w 6110"/>
              <a:gd name="T1" fmla="*/ 59 h 2026"/>
              <a:gd name="T2" fmla="*/ 1175 w 6110"/>
              <a:gd name="T3" fmla="*/ 59 h 2026"/>
              <a:gd name="T4" fmla="*/ 0 w 6110"/>
              <a:gd name="T5" fmla="*/ 1017 h 2026"/>
              <a:gd name="T6" fmla="*/ 1243 w 6110"/>
              <a:gd name="T7" fmla="*/ 2025 h 2026"/>
              <a:gd name="T8" fmla="*/ 1184 w 6110"/>
              <a:gd name="T9" fmla="*/ 1085 h 2026"/>
              <a:gd name="T10" fmla="*/ 1175 w 6110"/>
              <a:gd name="T11" fmla="*/ 59 h 2026"/>
              <a:gd name="T12" fmla="*/ 4856 w 6110"/>
              <a:gd name="T13" fmla="*/ 0 h 2026"/>
              <a:gd name="T14" fmla="*/ 4856 w 6110"/>
              <a:gd name="T15" fmla="*/ 0 h 2026"/>
              <a:gd name="T16" fmla="*/ 4914 w 6110"/>
              <a:gd name="T17" fmla="*/ 939 h 2026"/>
              <a:gd name="T18" fmla="*/ 4924 w 6110"/>
              <a:gd name="T19" fmla="*/ 1976 h 2026"/>
              <a:gd name="T20" fmla="*/ 6109 w 6110"/>
              <a:gd name="T21" fmla="*/ 1017 h 2026"/>
              <a:gd name="T22" fmla="*/ 4856 w 6110"/>
              <a:gd name="T23" fmla="*/ 0 h 2026"/>
              <a:gd name="T24" fmla="*/ 1175 w 6110"/>
              <a:gd name="T25" fmla="*/ 59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10" h="2026">
                <a:moveTo>
                  <a:pt x="1175" y="59"/>
                </a:moveTo>
                <a:lnTo>
                  <a:pt x="1175" y="59"/>
                </a:lnTo>
                <a:cubicBezTo>
                  <a:pt x="753" y="372"/>
                  <a:pt x="352" y="695"/>
                  <a:pt x="0" y="1017"/>
                </a:cubicBezTo>
                <a:cubicBezTo>
                  <a:pt x="372" y="1350"/>
                  <a:pt x="793" y="1692"/>
                  <a:pt x="1243" y="2025"/>
                </a:cubicBezTo>
                <a:cubicBezTo>
                  <a:pt x="1223" y="1722"/>
                  <a:pt x="1204" y="1408"/>
                  <a:pt x="1184" y="1085"/>
                </a:cubicBezTo>
                <a:cubicBezTo>
                  <a:pt x="1175" y="734"/>
                  <a:pt x="1175" y="391"/>
                  <a:pt x="1175" y="59"/>
                </a:cubicBezTo>
                <a:lnTo>
                  <a:pt x="4856" y="0"/>
                </a:lnTo>
                <a:lnTo>
                  <a:pt x="4856" y="0"/>
                </a:lnTo>
                <a:cubicBezTo>
                  <a:pt x="4885" y="313"/>
                  <a:pt x="4904" y="626"/>
                  <a:pt x="4914" y="939"/>
                </a:cubicBezTo>
                <a:cubicBezTo>
                  <a:pt x="4924" y="1291"/>
                  <a:pt x="4934" y="1633"/>
                  <a:pt x="4924" y="1976"/>
                </a:cubicBezTo>
                <a:cubicBezTo>
                  <a:pt x="5355" y="1653"/>
                  <a:pt x="5746" y="1330"/>
                  <a:pt x="6109" y="1017"/>
                </a:cubicBezTo>
                <a:cubicBezTo>
                  <a:pt x="5727" y="675"/>
                  <a:pt x="5306" y="333"/>
                  <a:pt x="4856" y="0"/>
                </a:cubicBezTo>
                <a:lnTo>
                  <a:pt x="1175" y="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97">
            <a:extLst>
              <a:ext uri="{FF2B5EF4-FFF2-40B4-BE49-F238E27FC236}">
                <a16:creationId xmlns:a16="http://schemas.microsoft.com/office/drawing/2014/main" id="{9669336E-689C-604E-A76A-4DFA0A962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4593" y="4678484"/>
            <a:ext cx="3752022" cy="4372226"/>
          </a:xfrm>
          <a:custGeom>
            <a:avLst/>
            <a:gdLst>
              <a:gd name="T0" fmla="*/ 1879 w 3760"/>
              <a:gd name="T1" fmla="*/ 0 h 4385"/>
              <a:gd name="T2" fmla="*/ 1879 w 3760"/>
              <a:gd name="T3" fmla="*/ 0 h 4385"/>
              <a:gd name="T4" fmla="*/ 841 w 3760"/>
              <a:gd name="T5" fmla="*/ 636 h 4385"/>
              <a:gd name="T6" fmla="*/ 0 w 3760"/>
              <a:gd name="T7" fmla="*/ 1234 h 4385"/>
              <a:gd name="T8" fmla="*/ 9 w 3760"/>
              <a:gd name="T9" fmla="*/ 2260 h 4385"/>
              <a:gd name="T10" fmla="*/ 68 w 3760"/>
              <a:gd name="T11" fmla="*/ 3200 h 4385"/>
              <a:gd name="T12" fmla="*/ 841 w 3760"/>
              <a:gd name="T13" fmla="*/ 3739 h 4385"/>
              <a:gd name="T14" fmla="*/ 1879 w 3760"/>
              <a:gd name="T15" fmla="*/ 4384 h 4385"/>
              <a:gd name="T16" fmla="*/ 2907 w 3760"/>
              <a:gd name="T17" fmla="*/ 3739 h 4385"/>
              <a:gd name="T18" fmla="*/ 3749 w 3760"/>
              <a:gd name="T19" fmla="*/ 3151 h 4385"/>
              <a:gd name="T20" fmla="*/ 3739 w 3760"/>
              <a:gd name="T21" fmla="*/ 2114 h 4385"/>
              <a:gd name="T22" fmla="*/ 3681 w 3760"/>
              <a:gd name="T23" fmla="*/ 1175 h 4385"/>
              <a:gd name="T24" fmla="*/ 2907 w 3760"/>
              <a:gd name="T25" fmla="*/ 636 h 4385"/>
              <a:gd name="T26" fmla="*/ 1879 w 3760"/>
              <a:gd name="T27" fmla="*/ 0 h 4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60" h="4385">
                <a:moveTo>
                  <a:pt x="1879" y="0"/>
                </a:moveTo>
                <a:lnTo>
                  <a:pt x="1879" y="0"/>
                </a:lnTo>
                <a:cubicBezTo>
                  <a:pt x="1536" y="196"/>
                  <a:pt x="1194" y="401"/>
                  <a:pt x="841" y="636"/>
                </a:cubicBezTo>
                <a:cubicBezTo>
                  <a:pt x="548" y="832"/>
                  <a:pt x="274" y="1028"/>
                  <a:pt x="0" y="1234"/>
                </a:cubicBezTo>
                <a:cubicBezTo>
                  <a:pt x="0" y="1566"/>
                  <a:pt x="0" y="1909"/>
                  <a:pt x="9" y="2260"/>
                </a:cubicBezTo>
                <a:cubicBezTo>
                  <a:pt x="29" y="2583"/>
                  <a:pt x="48" y="2897"/>
                  <a:pt x="68" y="3200"/>
                </a:cubicBezTo>
                <a:cubicBezTo>
                  <a:pt x="322" y="3386"/>
                  <a:pt x="577" y="3562"/>
                  <a:pt x="841" y="3739"/>
                </a:cubicBezTo>
                <a:cubicBezTo>
                  <a:pt x="1194" y="3973"/>
                  <a:pt x="1536" y="4189"/>
                  <a:pt x="1879" y="4384"/>
                </a:cubicBezTo>
                <a:cubicBezTo>
                  <a:pt x="2212" y="4189"/>
                  <a:pt x="2564" y="3973"/>
                  <a:pt x="2907" y="3739"/>
                </a:cubicBezTo>
                <a:cubicBezTo>
                  <a:pt x="3201" y="3543"/>
                  <a:pt x="3485" y="3347"/>
                  <a:pt x="3749" y="3151"/>
                </a:cubicBezTo>
                <a:cubicBezTo>
                  <a:pt x="3759" y="2808"/>
                  <a:pt x="3749" y="2466"/>
                  <a:pt x="3739" y="2114"/>
                </a:cubicBezTo>
                <a:cubicBezTo>
                  <a:pt x="3729" y="1801"/>
                  <a:pt x="3710" y="1488"/>
                  <a:pt x="3681" y="1175"/>
                </a:cubicBezTo>
                <a:cubicBezTo>
                  <a:pt x="3436" y="999"/>
                  <a:pt x="3171" y="813"/>
                  <a:pt x="2907" y="636"/>
                </a:cubicBezTo>
                <a:cubicBezTo>
                  <a:pt x="2564" y="401"/>
                  <a:pt x="2212" y="196"/>
                  <a:pt x="187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4" name="Freeform 218">
            <a:extLst>
              <a:ext uri="{FF2B5EF4-FFF2-40B4-BE49-F238E27FC236}">
                <a16:creationId xmlns:a16="http://schemas.microsoft.com/office/drawing/2014/main" id="{351894E1-6C72-2640-AA64-D55B7DF9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2293" y="3798761"/>
            <a:ext cx="519037" cy="497045"/>
          </a:xfrm>
          <a:custGeom>
            <a:avLst/>
            <a:gdLst>
              <a:gd name="T0" fmla="*/ 440 w 519"/>
              <a:gd name="T1" fmla="*/ 499 h 500"/>
              <a:gd name="T2" fmla="*/ 440 w 519"/>
              <a:gd name="T3" fmla="*/ 499 h 500"/>
              <a:gd name="T4" fmla="*/ 68 w 519"/>
              <a:gd name="T5" fmla="*/ 499 h 500"/>
              <a:gd name="T6" fmla="*/ 0 w 519"/>
              <a:gd name="T7" fmla="*/ 421 h 500"/>
              <a:gd name="T8" fmla="*/ 0 w 519"/>
              <a:gd name="T9" fmla="*/ 78 h 500"/>
              <a:gd name="T10" fmla="*/ 68 w 519"/>
              <a:gd name="T11" fmla="*/ 0 h 500"/>
              <a:gd name="T12" fmla="*/ 107 w 519"/>
              <a:gd name="T13" fmla="*/ 0 h 500"/>
              <a:gd name="T14" fmla="*/ 107 w 519"/>
              <a:gd name="T15" fmla="*/ 49 h 500"/>
              <a:gd name="T16" fmla="*/ 68 w 519"/>
              <a:gd name="T17" fmla="*/ 49 h 500"/>
              <a:gd name="T18" fmla="*/ 49 w 519"/>
              <a:gd name="T19" fmla="*/ 78 h 500"/>
              <a:gd name="T20" fmla="*/ 49 w 519"/>
              <a:gd name="T21" fmla="*/ 421 h 500"/>
              <a:gd name="T22" fmla="*/ 68 w 519"/>
              <a:gd name="T23" fmla="*/ 450 h 500"/>
              <a:gd name="T24" fmla="*/ 440 w 519"/>
              <a:gd name="T25" fmla="*/ 450 h 500"/>
              <a:gd name="T26" fmla="*/ 470 w 519"/>
              <a:gd name="T27" fmla="*/ 421 h 500"/>
              <a:gd name="T28" fmla="*/ 470 w 519"/>
              <a:gd name="T29" fmla="*/ 78 h 500"/>
              <a:gd name="T30" fmla="*/ 440 w 519"/>
              <a:gd name="T31" fmla="*/ 49 h 500"/>
              <a:gd name="T32" fmla="*/ 401 w 519"/>
              <a:gd name="T33" fmla="*/ 49 h 500"/>
              <a:gd name="T34" fmla="*/ 401 w 519"/>
              <a:gd name="T35" fmla="*/ 0 h 500"/>
              <a:gd name="T36" fmla="*/ 440 w 519"/>
              <a:gd name="T37" fmla="*/ 0 h 500"/>
              <a:gd name="T38" fmla="*/ 518 w 519"/>
              <a:gd name="T39" fmla="*/ 78 h 500"/>
              <a:gd name="T40" fmla="*/ 518 w 519"/>
              <a:gd name="T41" fmla="*/ 421 h 500"/>
              <a:gd name="T42" fmla="*/ 440 w 519"/>
              <a:gd name="T43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9" h="500">
                <a:moveTo>
                  <a:pt x="440" y="499"/>
                </a:moveTo>
                <a:lnTo>
                  <a:pt x="440" y="499"/>
                </a:lnTo>
                <a:cubicBezTo>
                  <a:pt x="68" y="499"/>
                  <a:pt x="68" y="499"/>
                  <a:pt x="68" y="499"/>
                </a:cubicBezTo>
                <a:cubicBezTo>
                  <a:pt x="29" y="499"/>
                  <a:pt x="0" y="460"/>
                  <a:pt x="0" y="421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29" y="0"/>
                  <a:pt x="6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58" y="49"/>
                  <a:pt x="49" y="59"/>
                  <a:pt x="49" y="78"/>
                </a:cubicBezTo>
                <a:cubicBezTo>
                  <a:pt x="49" y="421"/>
                  <a:pt x="49" y="421"/>
                  <a:pt x="49" y="421"/>
                </a:cubicBezTo>
                <a:cubicBezTo>
                  <a:pt x="49" y="440"/>
                  <a:pt x="58" y="450"/>
                  <a:pt x="68" y="450"/>
                </a:cubicBezTo>
                <a:cubicBezTo>
                  <a:pt x="440" y="450"/>
                  <a:pt x="440" y="450"/>
                  <a:pt x="440" y="450"/>
                </a:cubicBezTo>
                <a:cubicBezTo>
                  <a:pt x="460" y="450"/>
                  <a:pt x="470" y="440"/>
                  <a:pt x="470" y="421"/>
                </a:cubicBezTo>
                <a:cubicBezTo>
                  <a:pt x="470" y="78"/>
                  <a:pt x="470" y="78"/>
                  <a:pt x="470" y="78"/>
                </a:cubicBezTo>
                <a:cubicBezTo>
                  <a:pt x="470" y="59"/>
                  <a:pt x="460" y="49"/>
                  <a:pt x="440" y="49"/>
                </a:cubicBezTo>
                <a:cubicBezTo>
                  <a:pt x="401" y="49"/>
                  <a:pt x="401" y="49"/>
                  <a:pt x="401" y="49"/>
                </a:cubicBezTo>
                <a:cubicBezTo>
                  <a:pt x="401" y="0"/>
                  <a:pt x="401" y="0"/>
                  <a:pt x="401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479" y="0"/>
                  <a:pt x="518" y="39"/>
                  <a:pt x="518" y="78"/>
                </a:cubicBezTo>
                <a:cubicBezTo>
                  <a:pt x="518" y="421"/>
                  <a:pt x="518" y="421"/>
                  <a:pt x="518" y="421"/>
                </a:cubicBezTo>
                <a:cubicBezTo>
                  <a:pt x="518" y="460"/>
                  <a:pt x="479" y="499"/>
                  <a:pt x="440" y="4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9">
            <a:extLst>
              <a:ext uri="{FF2B5EF4-FFF2-40B4-BE49-F238E27FC236}">
                <a16:creationId xmlns:a16="http://schemas.microsoft.com/office/drawing/2014/main" id="{0EFF94DB-9481-804E-91D7-91598A5F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1846" y="3728383"/>
            <a:ext cx="224331" cy="48386"/>
          </a:xfrm>
          <a:custGeom>
            <a:avLst/>
            <a:gdLst>
              <a:gd name="T0" fmla="*/ 225 w 226"/>
              <a:gd name="T1" fmla="*/ 49 h 50"/>
              <a:gd name="T2" fmla="*/ 0 w 226"/>
              <a:gd name="T3" fmla="*/ 49 h 50"/>
              <a:gd name="T4" fmla="*/ 0 w 226"/>
              <a:gd name="T5" fmla="*/ 0 h 50"/>
              <a:gd name="T6" fmla="*/ 225 w 226"/>
              <a:gd name="T7" fmla="*/ 0 h 50"/>
              <a:gd name="T8" fmla="*/ 225 w 226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50">
                <a:moveTo>
                  <a:pt x="225" y="49"/>
                </a:moveTo>
                <a:lnTo>
                  <a:pt x="0" y="49"/>
                </a:lnTo>
                <a:lnTo>
                  <a:pt x="0" y="0"/>
                </a:lnTo>
                <a:lnTo>
                  <a:pt x="225" y="0"/>
                </a:lnTo>
                <a:lnTo>
                  <a:pt x="225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0">
            <a:extLst>
              <a:ext uri="{FF2B5EF4-FFF2-40B4-BE49-F238E27FC236}">
                <a16:creationId xmlns:a16="http://schemas.microsoft.com/office/drawing/2014/main" id="{8859DA8E-C95C-904D-A0FB-202803E2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805" y="3728383"/>
            <a:ext cx="149553" cy="118764"/>
          </a:xfrm>
          <a:custGeom>
            <a:avLst/>
            <a:gdLst>
              <a:gd name="T0" fmla="*/ 30 w 148"/>
              <a:gd name="T1" fmla="*/ 108 h 119"/>
              <a:gd name="T2" fmla="*/ 30 w 148"/>
              <a:gd name="T3" fmla="*/ 108 h 119"/>
              <a:gd name="T4" fmla="*/ 0 w 148"/>
              <a:gd name="T5" fmla="*/ 79 h 119"/>
              <a:gd name="T6" fmla="*/ 69 w 148"/>
              <a:gd name="T7" fmla="*/ 10 h 119"/>
              <a:gd name="T8" fmla="*/ 89 w 148"/>
              <a:gd name="T9" fmla="*/ 0 h 119"/>
              <a:gd name="T10" fmla="*/ 108 w 148"/>
              <a:gd name="T11" fmla="*/ 20 h 119"/>
              <a:gd name="T12" fmla="*/ 138 w 148"/>
              <a:gd name="T13" fmla="*/ 88 h 119"/>
              <a:gd name="T14" fmla="*/ 128 w 148"/>
              <a:gd name="T15" fmla="*/ 118 h 119"/>
              <a:gd name="T16" fmla="*/ 99 w 148"/>
              <a:gd name="T17" fmla="*/ 108 h 119"/>
              <a:gd name="T18" fmla="*/ 79 w 148"/>
              <a:gd name="T19" fmla="*/ 59 h 119"/>
              <a:gd name="T20" fmla="*/ 30 w 148"/>
              <a:gd name="T21" fmla="*/ 108 h 119"/>
              <a:gd name="T22" fmla="*/ 99 w 148"/>
              <a:gd name="T23" fmla="*/ 40 h 119"/>
              <a:gd name="T24" fmla="*/ 99 w 148"/>
              <a:gd name="T25" fmla="*/ 4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" h="119">
                <a:moveTo>
                  <a:pt x="30" y="108"/>
                </a:moveTo>
                <a:lnTo>
                  <a:pt x="30" y="108"/>
                </a:lnTo>
                <a:cubicBezTo>
                  <a:pt x="0" y="79"/>
                  <a:pt x="0" y="79"/>
                  <a:pt x="0" y="79"/>
                </a:cubicBezTo>
                <a:cubicBezTo>
                  <a:pt x="69" y="10"/>
                  <a:pt x="69" y="10"/>
                  <a:pt x="69" y="10"/>
                </a:cubicBezTo>
                <a:cubicBezTo>
                  <a:pt x="79" y="0"/>
                  <a:pt x="79" y="0"/>
                  <a:pt x="89" y="0"/>
                </a:cubicBezTo>
                <a:cubicBezTo>
                  <a:pt x="99" y="0"/>
                  <a:pt x="108" y="10"/>
                  <a:pt x="108" y="20"/>
                </a:cubicBezTo>
                <a:cubicBezTo>
                  <a:pt x="138" y="88"/>
                  <a:pt x="138" y="88"/>
                  <a:pt x="138" y="88"/>
                </a:cubicBezTo>
                <a:cubicBezTo>
                  <a:pt x="147" y="98"/>
                  <a:pt x="147" y="108"/>
                  <a:pt x="128" y="118"/>
                </a:cubicBezTo>
                <a:cubicBezTo>
                  <a:pt x="118" y="118"/>
                  <a:pt x="108" y="118"/>
                  <a:pt x="99" y="108"/>
                </a:cubicBezTo>
                <a:cubicBezTo>
                  <a:pt x="79" y="59"/>
                  <a:pt x="79" y="59"/>
                  <a:pt x="79" y="59"/>
                </a:cubicBezTo>
                <a:lnTo>
                  <a:pt x="30" y="108"/>
                </a:lnTo>
                <a:close/>
                <a:moveTo>
                  <a:pt x="99" y="40"/>
                </a:moveTo>
                <a:lnTo>
                  <a:pt x="9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21">
            <a:extLst>
              <a:ext uri="{FF2B5EF4-FFF2-40B4-BE49-F238E27FC236}">
                <a16:creationId xmlns:a16="http://schemas.microsoft.com/office/drawing/2014/main" id="{F9DB25E8-7D4B-8740-9F9C-D8C688A54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6624" y="3798761"/>
            <a:ext cx="206734" cy="149553"/>
          </a:xfrm>
          <a:custGeom>
            <a:avLst/>
            <a:gdLst>
              <a:gd name="T0" fmla="*/ 88 w 206"/>
              <a:gd name="T1" fmla="*/ 147 h 148"/>
              <a:gd name="T2" fmla="*/ 88 w 206"/>
              <a:gd name="T3" fmla="*/ 147 h 148"/>
              <a:gd name="T4" fmla="*/ 88 w 206"/>
              <a:gd name="T5" fmla="*/ 147 h 148"/>
              <a:gd name="T6" fmla="*/ 58 w 206"/>
              <a:gd name="T7" fmla="*/ 127 h 148"/>
              <a:gd name="T8" fmla="*/ 0 w 206"/>
              <a:gd name="T9" fmla="*/ 68 h 148"/>
              <a:gd name="T10" fmla="*/ 58 w 206"/>
              <a:gd name="T11" fmla="*/ 10 h 148"/>
              <a:gd name="T12" fmla="*/ 88 w 206"/>
              <a:gd name="T13" fmla="*/ 39 h 148"/>
              <a:gd name="T14" fmla="*/ 58 w 206"/>
              <a:gd name="T15" fmla="*/ 68 h 148"/>
              <a:gd name="T16" fmla="*/ 88 w 206"/>
              <a:gd name="T17" fmla="*/ 98 h 148"/>
              <a:gd name="T18" fmla="*/ 166 w 206"/>
              <a:gd name="T19" fmla="*/ 10 h 148"/>
              <a:gd name="T20" fmla="*/ 196 w 206"/>
              <a:gd name="T21" fmla="*/ 10 h 148"/>
              <a:gd name="T22" fmla="*/ 196 w 206"/>
              <a:gd name="T23" fmla="*/ 39 h 148"/>
              <a:gd name="T24" fmla="*/ 117 w 206"/>
              <a:gd name="T25" fmla="*/ 127 h 148"/>
              <a:gd name="T26" fmla="*/ 88 w 206"/>
              <a:gd name="T27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48">
                <a:moveTo>
                  <a:pt x="88" y="147"/>
                </a:moveTo>
                <a:lnTo>
                  <a:pt x="88" y="147"/>
                </a:lnTo>
                <a:lnTo>
                  <a:pt x="88" y="147"/>
                </a:lnTo>
                <a:cubicBezTo>
                  <a:pt x="68" y="147"/>
                  <a:pt x="58" y="137"/>
                  <a:pt x="58" y="127"/>
                </a:cubicBezTo>
                <a:cubicBezTo>
                  <a:pt x="0" y="68"/>
                  <a:pt x="0" y="68"/>
                  <a:pt x="0" y="68"/>
                </a:cubicBezTo>
                <a:cubicBezTo>
                  <a:pt x="58" y="10"/>
                  <a:pt x="58" y="10"/>
                  <a:pt x="58" y="10"/>
                </a:cubicBezTo>
                <a:cubicBezTo>
                  <a:pt x="88" y="39"/>
                  <a:pt x="88" y="39"/>
                  <a:pt x="88" y="39"/>
                </a:cubicBezTo>
                <a:cubicBezTo>
                  <a:pt x="58" y="68"/>
                  <a:pt x="58" y="68"/>
                  <a:pt x="58" y="68"/>
                </a:cubicBezTo>
                <a:cubicBezTo>
                  <a:pt x="88" y="98"/>
                  <a:pt x="88" y="98"/>
                  <a:pt x="88" y="98"/>
                </a:cubicBezTo>
                <a:cubicBezTo>
                  <a:pt x="166" y="10"/>
                  <a:pt x="166" y="10"/>
                  <a:pt x="166" y="10"/>
                </a:cubicBezTo>
                <a:cubicBezTo>
                  <a:pt x="166" y="0"/>
                  <a:pt x="186" y="0"/>
                  <a:pt x="196" y="10"/>
                </a:cubicBezTo>
                <a:cubicBezTo>
                  <a:pt x="205" y="19"/>
                  <a:pt x="205" y="29"/>
                  <a:pt x="196" y="39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07" y="137"/>
                  <a:pt x="98" y="147"/>
                  <a:pt x="88" y="1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22">
            <a:extLst>
              <a:ext uri="{FF2B5EF4-FFF2-40B4-BE49-F238E27FC236}">
                <a16:creationId xmlns:a16="http://schemas.microsoft.com/office/drawing/2014/main" id="{B0D45419-3089-5546-996E-863E21389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266" y="3728383"/>
            <a:ext cx="149553" cy="118764"/>
          </a:xfrm>
          <a:custGeom>
            <a:avLst/>
            <a:gdLst>
              <a:gd name="T0" fmla="*/ 107 w 148"/>
              <a:gd name="T1" fmla="*/ 108 h 119"/>
              <a:gd name="T2" fmla="*/ 107 w 148"/>
              <a:gd name="T3" fmla="*/ 108 h 119"/>
              <a:gd name="T4" fmla="*/ 147 w 148"/>
              <a:gd name="T5" fmla="*/ 79 h 119"/>
              <a:gd name="T6" fmla="*/ 78 w 148"/>
              <a:gd name="T7" fmla="*/ 10 h 119"/>
              <a:gd name="T8" fmla="*/ 49 w 148"/>
              <a:gd name="T9" fmla="*/ 0 h 119"/>
              <a:gd name="T10" fmla="*/ 39 w 148"/>
              <a:gd name="T11" fmla="*/ 20 h 119"/>
              <a:gd name="T12" fmla="*/ 0 w 148"/>
              <a:gd name="T13" fmla="*/ 88 h 119"/>
              <a:gd name="T14" fmla="*/ 9 w 148"/>
              <a:gd name="T15" fmla="*/ 118 h 119"/>
              <a:gd name="T16" fmla="*/ 39 w 148"/>
              <a:gd name="T17" fmla="*/ 108 h 119"/>
              <a:gd name="T18" fmla="*/ 59 w 148"/>
              <a:gd name="T19" fmla="*/ 59 h 119"/>
              <a:gd name="T20" fmla="*/ 107 w 148"/>
              <a:gd name="T21" fmla="*/ 108 h 119"/>
              <a:gd name="T22" fmla="*/ 39 w 148"/>
              <a:gd name="T23" fmla="*/ 40 h 119"/>
              <a:gd name="T24" fmla="*/ 39 w 148"/>
              <a:gd name="T25" fmla="*/ 4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" h="119">
                <a:moveTo>
                  <a:pt x="107" y="108"/>
                </a:moveTo>
                <a:lnTo>
                  <a:pt x="107" y="108"/>
                </a:lnTo>
                <a:cubicBezTo>
                  <a:pt x="147" y="79"/>
                  <a:pt x="147" y="79"/>
                  <a:pt x="147" y="79"/>
                </a:cubicBezTo>
                <a:cubicBezTo>
                  <a:pt x="78" y="10"/>
                  <a:pt x="78" y="10"/>
                  <a:pt x="78" y="10"/>
                </a:cubicBezTo>
                <a:cubicBezTo>
                  <a:pt x="68" y="0"/>
                  <a:pt x="59" y="0"/>
                  <a:pt x="49" y="0"/>
                </a:cubicBezTo>
                <a:cubicBezTo>
                  <a:pt x="49" y="0"/>
                  <a:pt x="39" y="10"/>
                  <a:pt x="39" y="20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8"/>
                  <a:pt x="0" y="108"/>
                  <a:pt x="9" y="118"/>
                </a:cubicBezTo>
                <a:cubicBezTo>
                  <a:pt x="19" y="118"/>
                  <a:pt x="39" y="118"/>
                  <a:pt x="39" y="108"/>
                </a:cubicBezTo>
                <a:cubicBezTo>
                  <a:pt x="59" y="59"/>
                  <a:pt x="59" y="59"/>
                  <a:pt x="59" y="59"/>
                </a:cubicBezTo>
                <a:lnTo>
                  <a:pt x="107" y="108"/>
                </a:lnTo>
                <a:close/>
                <a:moveTo>
                  <a:pt x="39" y="40"/>
                </a:moveTo>
                <a:lnTo>
                  <a:pt x="3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3">
            <a:extLst>
              <a:ext uri="{FF2B5EF4-FFF2-40B4-BE49-F238E27FC236}">
                <a16:creationId xmlns:a16="http://schemas.microsoft.com/office/drawing/2014/main" id="{1AA903CD-079A-9541-93D6-9B50CEE7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266" y="3798761"/>
            <a:ext cx="206736" cy="149553"/>
          </a:xfrm>
          <a:custGeom>
            <a:avLst/>
            <a:gdLst>
              <a:gd name="T0" fmla="*/ 117 w 206"/>
              <a:gd name="T1" fmla="*/ 147 h 148"/>
              <a:gd name="T2" fmla="*/ 117 w 206"/>
              <a:gd name="T3" fmla="*/ 147 h 148"/>
              <a:gd name="T4" fmla="*/ 117 w 206"/>
              <a:gd name="T5" fmla="*/ 147 h 148"/>
              <a:gd name="T6" fmla="*/ 147 w 206"/>
              <a:gd name="T7" fmla="*/ 127 h 148"/>
              <a:gd name="T8" fmla="*/ 205 w 206"/>
              <a:gd name="T9" fmla="*/ 68 h 148"/>
              <a:gd name="T10" fmla="*/ 147 w 206"/>
              <a:gd name="T11" fmla="*/ 10 h 148"/>
              <a:gd name="T12" fmla="*/ 107 w 206"/>
              <a:gd name="T13" fmla="*/ 39 h 148"/>
              <a:gd name="T14" fmla="*/ 137 w 206"/>
              <a:gd name="T15" fmla="*/ 68 h 148"/>
              <a:gd name="T16" fmla="*/ 117 w 206"/>
              <a:gd name="T17" fmla="*/ 98 h 148"/>
              <a:gd name="T18" fmla="*/ 39 w 206"/>
              <a:gd name="T19" fmla="*/ 10 h 148"/>
              <a:gd name="T20" fmla="*/ 9 w 206"/>
              <a:gd name="T21" fmla="*/ 10 h 148"/>
              <a:gd name="T22" fmla="*/ 9 w 206"/>
              <a:gd name="T23" fmla="*/ 39 h 148"/>
              <a:gd name="T24" fmla="*/ 88 w 206"/>
              <a:gd name="T25" fmla="*/ 127 h 148"/>
              <a:gd name="T26" fmla="*/ 117 w 206"/>
              <a:gd name="T27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48">
                <a:moveTo>
                  <a:pt x="117" y="147"/>
                </a:moveTo>
                <a:lnTo>
                  <a:pt x="117" y="147"/>
                </a:lnTo>
                <a:lnTo>
                  <a:pt x="117" y="147"/>
                </a:lnTo>
                <a:cubicBezTo>
                  <a:pt x="127" y="147"/>
                  <a:pt x="137" y="137"/>
                  <a:pt x="147" y="127"/>
                </a:cubicBezTo>
                <a:cubicBezTo>
                  <a:pt x="205" y="68"/>
                  <a:pt x="205" y="68"/>
                  <a:pt x="205" y="68"/>
                </a:cubicBezTo>
                <a:cubicBezTo>
                  <a:pt x="147" y="10"/>
                  <a:pt x="147" y="10"/>
                  <a:pt x="147" y="10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39" y="10"/>
                  <a:pt x="39" y="10"/>
                  <a:pt x="39" y="10"/>
                </a:cubicBezTo>
                <a:cubicBezTo>
                  <a:pt x="29" y="0"/>
                  <a:pt x="19" y="0"/>
                  <a:pt x="9" y="10"/>
                </a:cubicBezTo>
                <a:cubicBezTo>
                  <a:pt x="0" y="19"/>
                  <a:pt x="0" y="29"/>
                  <a:pt x="9" y="39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98" y="137"/>
                  <a:pt x="107" y="147"/>
                  <a:pt x="117" y="1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4">
            <a:extLst>
              <a:ext uri="{FF2B5EF4-FFF2-40B4-BE49-F238E27FC236}">
                <a16:creationId xmlns:a16="http://schemas.microsoft.com/office/drawing/2014/main" id="{5CAE60E2-D5DD-7544-8403-76BD5F7A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791" y="4005497"/>
            <a:ext cx="105567" cy="39586"/>
          </a:xfrm>
          <a:custGeom>
            <a:avLst/>
            <a:gdLst>
              <a:gd name="T0" fmla="*/ 0 w 108"/>
              <a:gd name="T1" fmla="*/ 19 h 40"/>
              <a:gd name="T2" fmla="*/ 0 w 108"/>
              <a:gd name="T3" fmla="*/ 19 h 40"/>
              <a:gd name="T4" fmla="*/ 0 w 108"/>
              <a:gd name="T5" fmla="*/ 19 h 40"/>
              <a:gd name="T6" fmla="*/ 19 w 108"/>
              <a:gd name="T7" fmla="*/ 0 h 40"/>
              <a:gd name="T8" fmla="*/ 88 w 108"/>
              <a:gd name="T9" fmla="*/ 0 h 40"/>
              <a:gd name="T10" fmla="*/ 107 w 108"/>
              <a:gd name="T11" fmla="*/ 19 h 40"/>
              <a:gd name="T12" fmla="*/ 88 w 108"/>
              <a:gd name="T13" fmla="*/ 39 h 40"/>
              <a:gd name="T14" fmla="*/ 19 w 108"/>
              <a:gd name="T15" fmla="*/ 39 h 40"/>
              <a:gd name="T16" fmla="*/ 0 w 108"/>
              <a:gd name="T17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4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8" y="0"/>
                  <a:pt x="107" y="9"/>
                  <a:pt x="107" y="19"/>
                </a:cubicBezTo>
                <a:cubicBezTo>
                  <a:pt x="107" y="29"/>
                  <a:pt x="98" y="39"/>
                  <a:pt x="88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5">
            <a:extLst>
              <a:ext uri="{FF2B5EF4-FFF2-40B4-BE49-F238E27FC236}">
                <a16:creationId xmlns:a16="http://schemas.microsoft.com/office/drawing/2014/main" id="{31AF7F18-AB60-544C-92CC-CB2A2F0A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9819" y="4014295"/>
            <a:ext cx="39589" cy="263917"/>
          </a:xfrm>
          <a:custGeom>
            <a:avLst/>
            <a:gdLst>
              <a:gd name="T0" fmla="*/ 39 w 40"/>
              <a:gd name="T1" fmla="*/ 265 h 266"/>
              <a:gd name="T2" fmla="*/ 39 w 40"/>
              <a:gd name="T3" fmla="*/ 265 h 266"/>
              <a:gd name="T4" fmla="*/ 0 w 40"/>
              <a:gd name="T5" fmla="*/ 265 h 266"/>
              <a:gd name="T6" fmla="*/ 0 w 40"/>
              <a:gd name="T7" fmla="*/ 20 h 266"/>
              <a:gd name="T8" fmla="*/ 19 w 40"/>
              <a:gd name="T9" fmla="*/ 0 h 266"/>
              <a:gd name="T10" fmla="*/ 39 w 40"/>
              <a:gd name="T11" fmla="*/ 20 h 266"/>
              <a:gd name="T12" fmla="*/ 39 w 40"/>
              <a:gd name="T13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266">
                <a:moveTo>
                  <a:pt x="39" y="265"/>
                </a:moveTo>
                <a:lnTo>
                  <a:pt x="39" y="265"/>
                </a:lnTo>
                <a:cubicBezTo>
                  <a:pt x="0" y="265"/>
                  <a:pt x="0" y="265"/>
                  <a:pt x="0" y="26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lnTo>
                  <a:pt x="39" y="2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5">
            <a:extLst>
              <a:ext uri="{FF2B5EF4-FFF2-40B4-BE49-F238E27FC236}">
                <a16:creationId xmlns:a16="http://schemas.microsoft.com/office/drawing/2014/main" id="{70906E7A-91D5-9346-9E9D-E55E20F9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2136" y="9580812"/>
            <a:ext cx="519037" cy="497045"/>
          </a:xfrm>
          <a:custGeom>
            <a:avLst/>
            <a:gdLst>
              <a:gd name="T0" fmla="*/ 450 w 520"/>
              <a:gd name="T1" fmla="*/ 499 h 500"/>
              <a:gd name="T2" fmla="*/ 450 w 520"/>
              <a:gd name="T3" fmla="*/ 499 h 500"/>
              <a:gd name="T4" fmla="*/ 78 w 520"/>
              <a:gd name="T5" fmla="*/ 499 h 500"/>
              <a:gd name="T6" fmla="*/ 0 w 520"/>
              <a:gd name="T7" fmla="*/ 420 h 500"/>
              <a:gd name="T8" fmla="*/ 0 w 520"/>
              <a:gd name="T9" fmla="*/ 78 h 500"/>
              <a:gd name="T10" fmla="*/ 78 w 520"/>
              <a:gd name="T11" fmla="*/ 0 h 500"/>
              <a:gd name="T12" fmla="*/ 107 w 520"/>
              <a:gd name="T13" fmla="*/ 0 h 500"/>
              <a:gd name="T14" fmla="*/ 107 w 520"/>
              <a:gd name="T15" fmla="*/ 49 h 500"/>
              <a:gd name="T16" fmla="*/ 78 w 520"/>
              <a:gd name="T17" fmla="*/ 49 h 500"/>
              <a:gd name="T18" fmla="*/ 49 w 520"/>
              <a:gd name="T19" fmla="*/ 78 h 500"/>
              <a:gd name="T20" fmla="*/ 49 w 520"/>
              <a:gd name="T21" fmla="*/ 420 h 500"/>
              <a:gd name="T22" fmla="*/ 78 w 520"/>
              <a:gd name="T23" fmla="*/ 450 h 500"/>
              <a:gd name="T24" fmla="*/ 450 w 520"/>
              <a:gd name="T25" fmla="*/ 450 h 500"/>
              <a:gd name="T26" fmla="*/ 470 w 520"/>
              <a:gd name="T27" fmla="*/ 420 h 500"/>
              <a:gd name="T28" fmla="*/ 470 w 520"/>
              <a:gd name="T29" fmla="*/ 78 h 500"/>
              <a:gd name="T30" fmla="*/ 450 w 520"/>
              <a:gd name="T31" fmla="*/ 49 h 500"/>
              <a:gd name="T32" fmla="*/ 411 w 520"/>
              <a:gd name="T33" fmla="*/ 49 h 500"/>
              <a:gd name="T34" fmla="*/ 411 w 520"/>
              <a:gd name="T35" fmla="*/ 0 h 500"/>
              <a:gd name="T36" fmla="*/ 450 w 520"/>
              <a:gd name="T37" fmla="*/ 0 h 500"/>
              <a:gd name="T38" fmla="*/ 519 w 520"/>
              <a:gd name="T39" fmla="*/ 78 h 500"/>
              <a:gd name="T40" fmla="*/ 519 w 520"/>
              <a:gd name="T41" fmla="*/ 420 h 500"/>
              <a:gd name="T42" fmla="*/ 450 w 520"/>
              <a:gd name="T43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0" h="500">
                <a:moveTo>
                  <a:pt x="450" y="499"/>
                </a:moveTo>
                <a:lnTo>
                  <a:pt x="450" y="499"/>
                </a:lnTo>
                <a:cubicBezTo>
                  <a:pt x="78" y="499"/>
                  <a:pt x="78" y="499"/>
                  <a:pt x="78" y="499"/>
                </a:cubicBezTo>
                <a:cubicBezTo>
                  <a:pt x="39" y="499"/>
                  <a:pt x="0" y="470"/>
                  <a:pt x="0" y="42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39" y="0"/>
                  <a:pt x="7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59" y="49"/>
                  <a:pt x="49" y="58"/>
                  <a:pt x="49" y="78"/>
                </a:cubicBezTo>
                <a:cubicBezTo>
                  <a:pt x="49" y="420"/>
                  <a:pt x="49" y="420"/>
                  <a:pt x="49" y="420"/>
                </a:cubicBezTo>
                <a:cubicBezTo>
                  <a:pt x="49" y="440"/>
                  <a:pt x="59" y="450"/>
                  <a:pt x="78" y="450"/>
                </a:cubicBezTo>
                <a:cubicBezTo>
                  <a:pt x="450" y="450"/>
                  <a:pt x="450" y="450"/>
                  <a:pt x="450" y="450"/>
                </a:cubicBezTo>
                <a:cubicBezTo>
                  <a:pt x="460" y="450"/>
                  <a:pt x="470" y="440"/>
                  <a:pt x="470" y="420"/>
                </a:cubicBezTo>
                <a:cubicBezTo>
                  <a:pt x="470" y="78"/>
                  <a:pt x="470" y="78"/>
                  <a:pt x="470" y="78"/>
                </a:cubicBezTo>
                <a:cubicBezTo>
                  <a:pt x="470" y="58"/>
                  <a:pt x="460" y="49"/>
                  <a:pt x="450" y="49"/>
                </a:cubicBezTo>
                <a:cubicBezTo>
                  <a:pt x="411" y="49"/>
                  <a:pt x="411" y="49"/>
                  <a:pt x="411" y="49"/>
                </a:cubicBezTo>
                <a:cubicBezTo>
                  <a:pt x="411" y="0"/>
                  <a:pt x="411" y="0"/>
                  <a:pt x="411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89" y="0"/>
                  <a:pt x="519" y="39"/>
                  <a:pt x="519" y="78"/>
                </a:cubicBezTo>
                <a:cubicBezTo>
                  <a:pt x="519" y="420"/>
                  <a:pt x="519" y="420"/>
                  <a:pt x="519" y="420"/>
                </a:cubicBezTo>
                <a:cubicBezTo>
                  <a:pt x="519" y="470"/>
                  <a:pt x="489" y="499"/>
                  <a:pt x="450" y="4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56">
            <a:extLst>
              <a:ext uri="{FF2B5EF4-FFF2-40B4-BE49-F238E27FC236}">
                <a16:creationId xmlns:a16="http://schemas.microsoft.com/office/drawing/2014/main" id="{C11D1BE5-A5BC-AF4C-BB7E-E9BFF1E9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292" y="9510434"/>
            <a:ext cx="224328" cy="48386"/>
          </a:xfrm>
          <a:custGeom>
            <a:avLst/>
            <a:gdLst>
              <a:gd name="T0" fmla="*/ 225 w 226"/>
              <a:gd name="T1" fmla="*/ 49 h 50"/>
              <a:gd name="T2" fmla="*/ 0 w 226"/>
              <a:gd name="T3" fmla="*/ 49 h 50"/>
              <a:gd name="T4" fmla="*/ 0 w 226"/>
              <a:gd name="T5" fmla="*/ 0 h 50"/>
              <a:gd name="T6" fmla="*/ 225 w 226"/>
              <a:gd name="T7" fmla="*/ 0 h 50"/>
              <a:gd name="T8" fmla="*/ 225 w 226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50">
                <a:moveTo>
                  <a:pt x="225" y="49"/>
                </a:moveTo>
                <a:lnTo>
                  <a:pt x="0" y="49"/>
                </a:lnTo>
                <a:lnTo>
                  <a:pt x="0" y="0"/>
                </a:lnTo>
                <a:lnTo>
                  <a:pt x="225" y="0"/>
                </a:lnTo>
                <a:lnTo>
                  <a:pt x="225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57">
            <a:extLst>
              <a:ext uri="{FF2B5EF4-FFF2-40B4-BE49-F238E27FC236}">
                <a16:creationId xmlns:a16="http://schemas.microsoft.com/office/drawing/2014/main" id="{AB9BF088-DFE8-2B47-8959-135ACB21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3648" y="9510434"/>
            <a:ext cx="145156" cy="118764"/>
          </a:xfrm>
          <a:custGeom>
            <a:avLst/>
            <a:gdLst>
              <a:gd name="T0" fmla="*/ 39 w 147"/>
              <a:gd name="T1" fmla="*/ 108 h 119"/>
              <a:gd name="T2" fmla="*/ 39 w 147"/>
              <a:gd name="T3" fmla="*/ 108 h 119"/>
              <a:gd name="T4" fmla="*/ 0 w 147"/>
              <a:gd name="T5" fmla="*/ 78 h 119"/>
              <a:gd name="T6" fmla="*/ 68 w 147"/>
              <a:gd name="T7" fmla="*/ 10 h 119"/>
              <a:gd name="T8" fmla="*/ 98 w 147"/>
              <a:gd name="T9" fmla="*/ 0 h 119"/>
              <a:gd name="T10" fmla="*/ 107 w 147"/>
              <a:gd name="T11" fmla="*/ 19 h 119"/>
              <a:gd name="T12" fmla="*/ 146 w 147"/>
              <a:gd name="T13" fmla="*/ 88 h 119"/>
              <a:gd name="T14" fmla="*/ 137 w 147"/>
              <a:gd name="T15" fmla="*/ 118 h 119"/>
              <a:gd name="T16" fmla="*/ 107 w 147"/>
              <a:gd name="T17" fmla="*/ 108 h 119"/>
              <a:gd name="T18" fmla="*/ 88 w 147"/>
              <a:gd name="T19" fmla="*/ 69 h 119"/>
              <a:gd name="T20" fmla="*/ 39 w 147"/>
              <a:gd name="T21" fmla="*/ 108 h 119"/>
              <a:gd name="T22" fmla="*/ 107 w 147"/>
              <a:gd name="T23" fmla="*/ 39 h 119"/>
              <a:gd name="T24" fmla="*/ 107 w 147"/>
              <a:gd name="T25" fmla="*/ 3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" h="119">
                <a:moveTo>
                  <a:pt x="39" y="108"/>
                </a:moveTo>
                <a:lnTo>
                  <a:pt x="39" y="108"/>
                </a:lnTo>
                <a:cubicBezTo>
                  <a:pt x="0" y="78"/>
                  <a:pt x="0" y="78"/>
                  <a:pt x="0" y="78"/>
                </a:cubicBezTo>
                <a:cubicBezTo>
                  <a:pt x="68" y="10"/>
                  <a:pt x="68" y="10"/>
                  <a:pt x="68" y="10"/>
                </a:cubicBezTo>
                <a:cubicBezTo>
                  <a:pt x="78" y="10"/>
                  <a:pt x="88" y="0"/>
                  <a:pt x="98" y="0"/>
                </a:cubicBezTo>
                <a:cubicBezTo>
                  <a:pt x="98" y="10"/>
                  <a:pt x="107" y="10"/>
                  <a:pt x="107" y="19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6" y="98"/>
                  <a:pt x="146" y="108"/>
                  <a:pt x="137" y="118"/>
                </a:cubicBezTo>
                <a:cubicBezTo>
                  <a:pt x="127" y="118"/>
                  <a:pt x="107" y="118"/>
                  <a:pt x="107" y="108"/>
                </a:cubicBezTo>
                <a:cubicBezTo>
                  <a:pt x="88" y="69"/>
                  <a:pt x="88" y="69"/>
                  <a:pt x="88" y="69"/>
                </a:cubicBezTo>
                <a:lnTo>
                  <a:pt x="39" y="108"/>
                </a:lnTo>
                <a:close/>
                <a:moveTo>
                  <a:pt x="107" y="39"/>
                </a:moveTo>
                <a:lnTo>
                  <a:pt x="10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58">
            <a:extLst>
              <a:ext uri="{FF2B5EF4-FFF2-40B4-BE49-F238E27FC236}">
                <a16:creationId xmlns:a16="http://schemas.microsoft.com/office/drawing/2014/main" id="{D88AA565-67C9-C746-B65A-840D06FDF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467" y="9580812"/>
            <a:ext cx="206734" cy="145156"/>
          </a:xfrm>
          <a:custGeom>
            <a:avLst/>
            <a:gdLst>
              <a:gd name="T0" fmla="*/ 88 w 206"/>
              <a:gd name="T1" fmla="*/ 146 h 147"/>
              <a:gd name="T2" fmla="*/ 88 w 206"/>
              <a:gd name="T3" fmla="*/ 146 h 147"/>
              <a:gd name="T4" fmla="*/ 88 w 206"/>
              <a:gd name="T5" fmla="*/ 146 h 147"/>
              <a:gd name="T6" fmla="*/ 59 w 206"/>
              <a:gd name="T7" fmla="*/ 127 h 147"/>
              <a:gd name="T8" fmla="*/ 0 w 206"/>
              <a:gd name="T9" fmla="*/ 68 h 147"/>
              <a:gd name="T10" fmla="*/ 59 w 206"/>
              <a:gd name="T11" fmla="*/ 9 h 147"/>
              <a:gd name="T12" fmla="*/ 98 w 206"/>
              <a:gd name="T13" fmla="*/ 39 h 147"/>
              <a:gd name="T14" fmla="*/ 69 w 206"/>
              <a:gd name="T15" fmla="*/ 68 h 147"/>
              <a:gd name="T16" fmla="*/ 88 w 206"/>
              <a:gd name="T17" fmla="*/ 97 h 147"/>
              <a:gd name="T18" fmla="*/ 166 w 206"/>
              <a:gd name="T19" fmla="*/ 9 h 147"/>
              <a:gd name="T20" fmla="*/ 196 w 206"/>
              <a:gd name="T21" fmla="*/ 9 h 147"/>
              <a:gd name="T22" fmla="*/ 196 w 206"/>
              <a:gd name="T23" fmla="*/ 39 h 147"/>
              <a:gd name="T24" fmla="*/ 117 w 206"/>
              <a:gd name="T25" fmla="*/ 137 h 147"/>
              <a:gd name="T26" fmla="*/ 88 w 20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47">
                <a:moveTo>
                  <a:pt x="88" y="146"/>
                </a:moveTo>
                <a:lnTo>
                  <a:pt x="88" y="146"/>
                </a:lnTo>
                <a:lnTo>
                  <a:pt x="88" y="146"/>
                </a:lnTo>
                <a:cubicBezTo>
                  <a:pt x="78" y="146"/>
                  <a:pt x="69" y="137"/>
                  <a:pt x="59" y="127"/>
                </a:cubicBezTo>
                <a:cubicBezTo>
                  <a:pt x="0" y="68"/>
                  <a:pt x="0" y="68"/>
                  <a:pt x="0" y="68"/>
                </a:cubicBezTo>
                <a:cubicBezTo>
                  <a:pt x="59" y="9"/>
                  <a:pt x="59" y="9"/>
                  <a:pt x="59" y="9"/>
                </a:cubicBezTo>
                <a:cubicBezTo>
                  <a:pt x="98" y="39"/>
                  <a:pt x="98" y="39"/>
                  <a:pt x="98" y="39"/>
                </a:cubicBezTo>
                <a:cubicBezTo>
                  <a:pt x="69" y="68"/>
                  <a:pt x="69" y="68"/>
                  <a:pt x="69" y="68"/>
                </a:cubicBezTo>
                <a:cubicBezTo>
                  <a:pt x="88" y="97"/>
                  <a:pt x="88" y="97"/>
                  <a:pt x="88" y="97"/>
                </a:cubicBezTo>
                <a:cubicBezTo>
                  <a:pt x="166" y="9"/>
                  <a:pt x="166" y="9"/>
                  <a:pt x="166" y="9"/>
                </a:cubicBezTo>
                <a:cubicBezTo>
                  <a:pt x="176" y="0"/>
                  <a:pt x="186" y="0"/>
                  <a:pt x="196" y="9"/>
                </a:cubicBezTo>
                <a:cubicBezTo>
                  <a:pt x="205" y="19"/>
                  <a:pt x="205" y="29"/>
                  <a:pt x="196" y="39"/>
                </a:cubicBezTo>
                <a:cubicBezTo>
                  <a:pt x="117" y="137"/>
                  <a:pt x="117" y="137"/>
                  <a:pt x="117" y="137"/>
                </a:cubicBezTo>
                <a:cubicBezTo>
                  <a:pt x="108" y="137"/>
                  <a:pt x="98" y="146"/>
                  <a:pt x="88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59">
            <a:extLst>
              <a:ext uri="{FF2B5EF4-FFF2-40B4-BE49-F238E27FC236}">
                <a16:creationId xmlns:a16="http://schemas.microsoft.com/office/drawing/2014/main" id="{F3F5B2C6-A189-CD4E-8D5A-E42DAC24A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5712" y="9510434"/>
            <a:ext cx="149553" cy="118764"/>
          </a:xfrm>
          <a:custGeom>
            <a:avLst/>
            <a:gdLst>
              <a:gd name="T0" fmla="*/ 118 w 148"/>
              <a:gd name="T1" fmla="*/ 108 h 119"/>
              <a:gd name="T2" fmla="*/ 118 w 148"/>
              <a:gd name="T3" fmla="*/ 108 h 119"/>
              <a:gd name="T4" fmla="*/ 147 w 148"/>
              <a:gd name="T5" fmla="*/ 78 h 119"/>
              <a:gd name="T6" fmla="*/ 78 w 148"/>
              <a:gd name="T7" fmla="*/ 10 h 119"/>
              <a:gd name="T8" fmla="*/ 59 w 148"/>
              <a:gd name="T9" fmla="*/ 0 h 119"/>
              <a:gd name="T10" fmla="*/ 39 w 148"/>
              <a:gd name="T11" fmla="*/ 19 h 119"/>
              <a:gd name="T12" fmla="*/ 10 w 148"/>
              <a:gd name="T13" fmla="*/ 88 h 119"/>
              <a:gd name="T14" fmla="*/ 19 w 148"/>
              <a:gd name="T15" fmla="*/ 118 h 119"/>
              <a:gd name="T16" fmla="*/ 49 w 148"/>
              <a:gd name="T17" fmla="*/ 108 h 119"/>
              <a:gd name="T18" fmla="*/ 68 w 148"/>
              <a:gd name="T19" fmla="*/ 69 h 119"/>
              <a:gd name="T20" fmla="*/ 118 w 148"/>
              <a:gd name="T21" fmla="*/ 108 h 119"/>
              <a:gd name="T22" fmla="*/ 49 w 148"/>
              <a:gd name="T23" fmla="*/ 39 h 119"/>
              <a:gd name="T24" fmla="*/ 49 w 148"/>
              <a:gd name="T25" fmla="*/ 3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" h="119">
                <a:moveTo>
                  <a:pt x="118" y="108"/>
                </a:moveTo>
                <a:lnTo>
                  <a:pt x="118" y="108"/>
                </a:lnTo>
                <a:cubicBezTo>
                  <a:pt x="147" y="78"/>
                  <a:pt x="147" y="78"/>
                  <a:pt x="147" y="78"/>
                </a:cubicBezTo>
                <a:cubicBezTo>
                  <a:pt x="78" y="10"/>
                  <a:pt x="78" y="10"/>
                  <a:pt x="78" y="10"/>
                </a:cubicBezTo>
                <a:cubicBezTo>
                  <a:pt x="68" y="10"/>
                  <a:pt x="68" y="0"/>
                  <a:pt x="59" y="0"/>
                </a:cubicBezTo>
                <a:cubicBezTo>
                  <a:pt x="49" y="10"/>
                  <a:pt x="39" y="10"/>
                  <a:pt x="39" y="19"/>
                </a:cubicBezTo>
                <a:cubicBezTo>
                  <a:pt x="10" y="88"/>
                  <a:pt x="10" y="88"/>
                  <a:pt x="10" y="88"/>
                </a:cubicBezTo>
                <a:cubicBezTo>
                  <a:pt x="0" y="98"/>
                  <a:pt x="10" y="108"/>
                  <a:pt x="19" y="118"/>
                </a:cubicBezTo>
                <a:cubicBezTo>
                  <a:pt x="29" y="118"/>
                  <a:pt x="39" y="118"/>
                  <a:pt x="49" y="108"/>
                </a:cubicBezTo>
                <a:cubicBezTo>
                  <a:pt x="68" y="69"/>
                  <a:pt x="68" y="69"/>
                  <a:pt x="68" y="69"/>
                </a:cubicBezTo>
                <a:lnTo>
                  <a:pt x="118" y="108"/>
                </a:lnTo>
                <a:close/>
                <a:moveTo>
                  <a:pt x="49" y="39"/>
                </a:moveTo>
                <a:lnTo>
                  <a:pt x="4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60">
            <a:extLst>
              <a:ext uri="{FF2B5EF4-FFF2-40B4-BE49-F238E27FC236}">
                <a16:creationId xmlns:a16="http://schemas.microsoft.com/office/drawing/2014/main" id="{DB9331DB-402F-594E-B558-71145EF0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5712" y="9580812"/>
            <a:ext cx="206734" cy="145156"/>
          </a:xfrm>
          <a:custGeom>
            <a:avLst/>
            <a:gdLst>
              <a:gd name="T0" fmla="*/ 118 w 207"/>
              <a:gd name="T1" fmla="*/ 146 h 147"/>
              <a:gd name="T2" fmla="*/ 118 w 207"/>
              <a:gd name="T3" fmla="*/ 146 h 147"/>
              <a:gd name="T4" fmla="*/ 118 w 207"/>
              <a:gd name="T5" fmla="*/ 146 h 147"/>
              <a:gd name="T6" fmla="*/ 147 w 207"/>
              <a:gd name="T7" fmla="*/ 127 h 147"/>
              <a:gd name="T8" fmla="*/ 206 w 207"/>
              <a:gd name="T9" fmla="*/ 68 h 147"/>
              <a:gd name="T10" fmla="*/ 147 w 207"/>
              <a:gd name="T11" fmla="*/ 9 h 147"/>
              <a:gd name="T12" fmla="*/ 118 w 207"/>
              <a:gd name="T13" fmla="*/ 39 h 147"/>
              <a:gd name="T14" fmla="*/ 147 w 207"/>
              <a:gd name="T15" fmla="*/ 68 h 147"/>
              <a:gd name="T16" fmla="*/ 118 w 207"/>
              <a:gd name="T17" fmla="*/ 97 h 147"/>
              <a:gd name="T18" fmla="*/ 39 w 207"/>
              <a:gd name="T19" fmla="*/ 9 h 147"/>
              <a:gd name="T20" fmla="*/ 10 w 207"/>
              <a:gd name="T21" fmla="*/ 9 h 147"/>
              <a:gd name="T22" fmla="*/ 10 w 207"/>
              <a:gd name="T23" fmla="*/ 39 h 147"/>
              <a:gd name="T24" fmla="*/ 88 w 207"/>
              <a:gd name="T25" fmla="*/ 137 h 147"/>
              <a:gd name="T26" fmla="*/ 118 w 207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7" h="147">
                <a:moveTo>
                  <a:pt x="118" y="146"/>
                </a:moveTo>
                <a:lnTo>
                  <a:pt x="118" y="146"/>
                </a:lnTo>
                <a:lnTo>
                  <a:pt x="118" y="146"/>
                </a:lnTo>
                <a:cubicBezTo>
                  <a:pt x="137" y="146"/>
                  <a:pt x="147" y="137"/>
                  <a:pt x="147" y="127"/>
                </a:cubicBezTo>
                <a:cubicBezTo>
                  <a:pt x="206" y="68"/>
                  <a:pt x="206" y="68"/>
                  <a:pt x="206" y="68"/>
                </a:cubicBezTo>
                <a:cubicBezTo>
                  <a:pt x="147" y="9"/>
                  <a:pt x="147" y="9"/>
                  <a:pt x="147" y="9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39" y="9"/>
                  <a:pt x="39" y="9"/>
                  <a:pt x="39" y="9"/>
                </a:cubicBezTo>
                <a:cubicBezTo>
                  <a:pt x="39" y="0"/>
                  <a:pt x="19" y="0"/>
                  <a:pt x="10" y="9"/>
                </a:cubicBezTo>
                <a:cubicBezTo>
                  <a:pt x="0" y="19"/>
                  <a:pt x="0" y="29"/>
                  <a:pt x="10" y="39"/>
                </a:cubicBezTo>
                <a:cubicBezTo>
                  <a:pt x="88" y="137"/>
                  <a:pt x="88" y="137"/>
                  <a:pt x="88" y="137"/>
                </a:cubicBezTo>
                <a:cubicBezTo>
                  <a:pt x="98" y="137"/>
                  <a:pt x="107" y="146"/>
                  <a:pt x="118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61">
            <a:extLst>
              <a:ext uri="{FF2B5EF4-FFF2-40B4-BE49-F238E27FC236}">
                <a16:creationId xmlns:a16="http://schemas.microsoft.com/office/drawing/2014/main" id="{F1062EF3-FE91-3146-8F70-E0FD990F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2034" y="9787548"/>
            <a:ext cx="96770" cy="39586"/>
          </a:xfrm>
          <a:custGeom>
            <a:avLst/>
            <a:gdLst>
              <a:gd name="T0" fmla="*/ 0 w 98"/>
              <a:gd name="T1" fmla="*/ 20 h 40"/>
              <a:gd name="T2" fmla="*/ 0 w 98"/>
              <a:gd name="T3" fmla="*/ 20 h 40"/>
              <a:gd name="T4" fmla="*/ 0 w 98"/>
              <a:gd name="T5" fmla="*/ 20 h 40"/>
              <a:gd name="T6" fmla="*/ 9 w 98"/>
              <a:gd name="T7" fmla="*/ 0 h 40"/>
              <a:gd name="T8" fmla="*/ 88 w 98"/>
              <a:gd name="T9" fmla="*/ 0 h 40"/>
              <a:gd name="T10" fmla="*/ 97 w 98"/>
              <a:gd name="T11" fmla="*/ 20 h 40"/>
              <a:gd name="T12" fmla="*/ 88 w 98"/>
              <a:gd name="T13" fmla="*/ 39 h 40"/>
              <a:gd name="T14" fmla="*/ 9 w 98"/>
              <a:gd name="T15" fmla="*/ 39 h 40"/>
              <a:gd name="T16" fmla="*/ 0 w 98"/>
              <a:gd name="T17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40">
                <a:moveTo>
                  <a:pt x="0" y="20"/>
                </a:moveTo>
                <a:lnTo>
                  <a:pt x="0" y="20"/>
                </a:lnTo>
                <a:lnTo>
                  <a:pt x="0" y="20"/>
                </a:lnTo>
                <a:cubicBezTo>
                  <a:pt x="0" y="10"/>
                  <a:pt x="0" y="0"/>
                  <a:pt x="9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7" y="0"/>
                  <a:pt x="97" y="10"/>
                  <a:pt x="97" y="20"/>
                </a:cubicBezTo>
                <a:cubicBezTo>
                  <a:pt x="97" y="30"/>
                  <a:pt x="97" y="39"/>
                  <a:pt x="88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39"/>
                  <a:pt x="0" y="30"/>
                  <a:pt x="0" y="2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2">
            <a:extLst>
              <a:ext uri="{FF2B5EF4-FFF2-40B4-BE49-F238E27FC236}">
                <a16:creationId xmlns:a16="http://schemas.microsoft.com/office/drawing/2014/main" id="{53F1B6E9-1E6B-0E41-93A1-CC3DC7FC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5265" y="9796345"/>
            <a:ext cx="39586" cy="263917"/>
          </a:xfrm>
          <a:custGeom>
            <a:avLst/>
            <a:gdLst>
              <a:gd name="T0" fmla="*/ 39 w 40"/>
              <a:gd name="T1" fmla="*/ 264 h 265"/>
              <a:gd name="T2" fmla="*/ 39 w 40"/>
              <a:gd name="T3" fmla="*/ 264 h 265"/>
              <a:gd name="T4" fmla="*/ 0 w 40"/>
              <a:gd name="T5" fmla="*/ 264 h 265"/>
              <a:gd name="T6" fmla="*/ 0 w 40"/>
              <a:gd name="T7" fmla="*/ 20 h 265"/>
              <a:gd name="T8" fmla="*/ 19 w 40"/>
              <a:gd name="T9" fmla="*/ 0 h 265"/>
              <a:gd name="T10" fmla="*/ 39 w 40"/>
              <a:gd name="T11" fmla="*/ 20 h 265"/>
              <a:gd name="T12" fmla="*/ 39 w 40"/>
              <a:gd name="T13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265">
                <a:moveTo>
                  <a:pt x="39" y="264"/>
                </a:moveTo>
                <a:lnTo>
                  <a:pt x="39" y="264"/>
                </a:lnTo>
                <a:cubicBezTo>
                  <a:pt x="0" y="264"/>
                  <a:pt x="0" y="264"/>
                  <a:pt x="0" y="26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lnTo>
                  <a:pt x="39" y="2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3">
            <a:extLst>
              <a:ext uri="{FF2B5EF4-FFF2-40B4-BE49-F238E27FC236}">
                <a16:creationId xmlns:a16="http://schemas.microsoft.com/office/drawing/2014/main" id="{A7E64D20-09F2-0845-8A3B-D833734E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9053" y="3917525"/>
            <a:ext cx="184742" cy="206734"/>
          </a:xfrm>
          <a:custGeom>
            <a:avLst/>
            <a:gdLst>
              <a:gd name="T0" fmla="*/ 10 w 187"/>
              <a:gd name="T1" fmla="*/ 195 h 206"/>
              <a:gd name="T2" fmla="*/ 10 w 187"/>
              <a:gd name="T3" fmla="*/ 195 h 206"/>
              <a:gd name="T4" fmla="*/ 10 w 187"/>
              <a:gd name="T5" fmla="*/ 195 h 206"/>
              <a:gd name="T6" fmla="*/ 10 w 187"/>
              <a:gd name="T7" fmla="*/ 176 h 206"/>
              <a:gd name="T8" fmla="*/ 157 w 187"/>
              <a:gd name="T9" fmla="*/ 0 h 206"/>
              <a:gd name="T10" fmla="*/ 176 w 187"/>
              <a:gd name="T11" fmla="*/ 0 h 206"/>
              <a:gd name="T12" fmla="*/ 176 w 187"/>
              <a:gd name="T13" fmla="*/ 29 h 206"/>
              <a:gd name="T14" fmla="*/ 39 w 187"/>
              <a:gd name="T15" fmla="*/ 195 h 206"/>
              <a:gd name="T16" fmla="*/ 10 w 187"/>
              <a:gd name="T17" fmla="*/ 19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206">
                <a:moveTo>
                  <a:pt x="10" y="195"/>
                </a:moveTo>
                <a:lnTo>
                  <a:pt x="10" y="195"/>
                </a:lnTo>
                <a:lnTo>
                  <a:pt x="10" y="195"/>
                </a:lnTo>
                <a:cubicBezTo>
                  <a:pt x="0" y="185"/>
                  <a:pt x="0" y="176"/>
                  <a:pt x="10" y="176"/>
                </a:cubicBezTo>
                <a:cubicBezTo>
                  <a:pt x="157" y="0"/>
                  <a:pt x="157" y="0"/>
                  <a:pt x="157" y="0"/>
                </a:cubicBezTo>
                <a:cubicBezTo>
                  <a:pt x="166" y="0"/>
                  <a:pt x="176" y="0"/>
                  <a:pt x="176" y="0"/>
                </a:cubicBezTo>
                <a:cubicBezTo>
                  <a:pt x="186" y="9"/>
                  <a:pt x="186" y="19"/>
                  <a:pt x="176" y="29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29" y="205"/>
                  <a:pt x="20" y="205"/>
                  <a:pt x="10" y="1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4">
            <a:extLst>
              <a:ext uri="{FF2B5EF4-FFF2-40B4-BE49-F238E27FC236}">
                <a16:creationId xmlns:a16="http://schemas.microsoft.com/office/drawing/2014/main" id="{DDA1DFAA-FD1C-7746-9012-C79857F2D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5822" y="4023092"/>
            <a:ext cx="118761" cy="118761"/>
          </a:xfrm>
          <a:custGeom>
            <a:avLst/>
            <a:gdLst>
              <a:gd name="T0" fmla="*/ 59 w 118"/>
              <a:gd name="T1" fmla="*/ 117 h 118"/>
              <a:gd name="T2" fmla="*/ 59 w 118"/>
              <a:gd name="T3" fmla="*/ 117 h 118"/>
              <a:gd name="T4" fmla="*/ 0 w 118"/>
              <a:gd name="T5" fmla="*/ 59 h 118"/>
              <a:gd name="T6" fmla="*/ 59 w 118"/>
              <a:gd name="T7" fmla="*/ 0 h 118"/>
              <a:gd name="T8" fmla="*/ 117 w 118"/>
              <a:gd name="T9" fmla="*/ 59 h 118"/>
              <a:gd name="T10" fmla="*/ 59 w 118"/>
              <a:gd name="T11" fmla="*/ 117 h 118"/>
              <a:gd name="T12" fmla="*/ 59 w 118"/>
              <a:gd name="T13" fmla="*/ 39 h 118"/>
              <a:gd name="T14" fmla="*/ 59 w 118"/>
              <a:gd name="T15" fmla="*/ 39 h 118"/>
              <a:gd name="T16" fmla="*/ 39 w 118"/>
              <a:gd name="T17" fmla="*/ 59 h 118"/>
              <a:gd name="T18" fmla="*/ 59 w 118"/>
              <a:gd name="T19" fmla="*/ 78 h 118"/>
              <a:gd name="T20" fmla="*/ 78 w 118"/>
              <a:gd name="T21" fmla="*/ 59 h 118"/>
              <a:gd name="T22" fmla="*/ 59 w 118"/>
              <a:gd name="T23" fmla="*/ 3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9" y="117"/>
                </a:moveTo>
                <a:lnTo>
                  <a:pt x="59" y="117"/>
                </a:lnTo>
                <a:cubicBezTo>
                  <a:pt x="29" y="117"/>
                  <a:pt x="0" y="88"/>
                  <a:pt x="0" y="59"/>
                </a:cubicBezTo>
                <a:cubicBezTo>
                  <a:pt x="0" y="29"/>
                  <a:pt x="29" y="0"/>
                  <a:pt x="59" y="0"/>
                </a:cubicBezTo>
                <a:cubicBezTo>
                  <a:pt x="88" y="0"/>
                  <a:pt x="117" y="29"/>
                  <a:pt x="117" y="59"/>
                </a:cubicBezTo>
                <a:cubicBezTo>
                  <a:pt x="117" y="88"/>
                  <a:pt x="88" y="117"/>
                  <a:pt x="59" y="117"/>
                </a:cubicBezTo>
                <a:close/>
                <a:moveTo>
                  <a:pt x="59" y="39"/>
                </a:moveTo>
                <a:lnTo>
                  <a:pt x="59" y="39"/>
                </a:lnTo>
                <a:cubicBezTo>
                  <a:pt x="49" y="39"/>
                  <a:pt x="39" y="49"/>
                  <a:pt x="39" y="59"/>
                </a:cubicBezTo>
                <a:cubicBezTo>
                  <a:pt x="39" y="69"/>
                  <a:pt x="49" y="78"/>
                  <a:pt x="59" y="78"/>
                </a:cubicBezTo>
                <a:cubicBezTo>
                  <a:pt x="68" y="78"/>
                  <a:pt x="78" y="69"/>
                  <a:pt x="78" y="59"/>
                </a:cubicBezTo>
                <a:cubicBezTo>
                  <a:pt x="78" y="49"/>
                  <a:pt x="68" y="39"/>
                  <a:pt x="5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65">
            <a:extLst>
              <a:ext uri="{FF2B5EF4-FFF2-40B4-BE49-F238E27FC236}">
                <a16:creationId xmlns:a16="http://schemas.microsoft.com/office/drawing/2014/main" id="{AE5CFB31-C21F-1E47-8686-0F88FD48E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8261" y="3895531"/>
            <a:ext cx="109967" cy="109967"/>
          </a:xfrm>
          <a:custGeom>
            <a:avLst/>
            <a:gdLst>
              <a:gd name="T0" fmla="*/ 59 w 109"/>
              <a:gd name="T1" fmla="*/ 108 h 109"/>
              <a:gd name="T2" fmla="*/ 59 w 109"/>
              <a:gd name="T3" fmla="*/ 108 h 109"/>
              <a:gd name="T4" fmla="*/ 0 w 109"/>
              <a:gd name="T5" fmla="*/ 49 h 109"/>
              <a:gd name="T6" fmla="*/ 59 w 109"/>
              <a:gd name="T7" fmla="*/ 0 h 109"/>
              <a:gd name="T8" fmla="*/ 108 w 109"/>
              <a:gd name="T9" fmla="*/ 49 h 109"/>
              <a:gd name="T10" fmla="*/ 59 w 109"/>
              <a:gd name="T11" fmla="*/ 108 h 109"/>
              <a:gd name="T12" fmla="*/ 59 w 109"/>
              <a:gd name="T13" fmla="*/ 29 h 109"/>
              <a:gd name="T14" fmla="*/ 59 w 109"/>
              <a:gd name="T15" fmla="*/ 29 h 109"/>
              <a:gd name="T16" fmla="*/ 30 w 109"/>
              <a:gd name="T17" fmla="*/ 49 h 109"/>
              <a:gd name="T18" fmla="*/ 59 w 109"/>
              <a:gd name="T19" fmla="*/ 78 h 109"/>
              <a:gd name="T20" fmla="*/ 79 w 109"/>
              <a:gd name="T21" fmla="*/ 49 h 109"/>
              <a:gd name="T22" fmla="*/ 59 w 109"/>
              <a:gd name="T23" fmla="*/ 2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59" y="108"/>
                </a:moveTo>
                <a:lnTo>
                  <a:pt x="59" y="108"/>
                </a:lnTo>
                <a:cubicBezTo>
                  <a:pt x="20" y="108"/>
                  <a:pt x="0" y="88"/>
                  <a:pt x="0" y="49"/>
                </a:cubicBezTo>
                <a:cubicBezTo>
                  <a:pt x="0" y="20"/>
                  <a:pt x="20" y="0"/>
                  <a:pt x="59" y="0"/>
                </a:cubicBezTo>
                <a:cubicBezTo>
                  <a:pt x="89" y="0"/>
                  <a:pt x="108" y="20"/>
                  <a:pt x="108" y="49"/>
                </a:cubicBezTo>
                <a:cubicBezTo>
                  <a:pt x="108" y="88"/>
                  <a:pt x="89" y="108"/>
                  <a:pt x="59" y="108"/>
                </a:cubicBezTo>
                <a:close/>
                <a:moveTo>
                  <a:pt x="59" y="29"/>
                </a:moveTo>
                <a:lnTo>
                  <a:pt x="59" y="29"/>
                </a:lnTo>
                <a:cubicBezTo>
                  <a:pt x="40" y="29"/>
                  <a:pt x="30" y="39"/>
                  <a:pt x="30" y="49"/>
                </a:cubicBezTo>
                <a:cubicBezTo>
                  <a:pt x="30" y="68"/>
                  <a:pt x="40" y="78"/>
                  <a:pt x="59" y="78"/>
                </a:cubicBezTo>
                <a:cubicBezTo>
                  <a:pt x="69" y="78"/>
                  <a:pt x="79" y="68"/>
                  <a:pt x="79" y="49"/>
                </a:cubicBezTo>
                <a:cubicBezTo>
                  <a:pt x="79" y="39"/>
                  <a:pt x="69" y="29"/>
                  <a:pt x="59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6">
            <a:extLst>
              <a:ext uri="{FF2B5EF4-FFF2-40B4-BE49-F238E27FC236}">
                <a16:creationId xmlns:a16="http://schemas.microsoft.com/office/drawing/2014/main" id="{E1F701E4-A3FE-8548-AB27-77BB8FB3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9086" y="3855944"/>
            <a:ext cx="30792" cy="39586"/>
          </a:xfrm>
          <a:custGeom>
            <a:avLst/>
            <a:gdLst>
              <a:gd name="T0" fmla="*/ 30 w 31"/>
              <a:gd name="T1" fmla="*/ 39 h 40"/>
              <a:gd name="T2" fmla="*/ 0 w 31"/>
              <a:gd name="T3" fmla="*/ 39 h 40"/>
              <a:gd name="T4" fmla="*/ 0 w 31"/>
              <a:gd name="T5" fmla="*/ 0 h 40"/>
              <a:gd name="T6" fmla="*/ 30 w 31"/>
              <a:gd name="T7" fmla="*/ 0 h 40"/>
              <a:gd name="T8" fmla="*/ 30 w 31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0">
                <a:moveTo>
                  <a:pt x="30" y="39"/>
                </a:moveTo>
                <a:lnTo>
                  <a:pt x="0" y="39"/>
                </a:lnTo>
                <a:lnTo>
                  <a:pt x="0" y="0"/>
                </a:lnTo>
                <a:lnTo>
                  <a:pt x="30" y="0"/>
                </a:lnTo>
                <a:lnTo>
                  <a:pt x="30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67">
            <a:extLst>
              <a:ext uri="{FF2B5EF4-FFF2-40B4-BE49-F238E27FC236}">
                <a16:creationId xmlns:a16="http://schemas.microsoft.com/office/drawing/2014/main" id="{2E0528C7-786C-BA44-86EF-101BEA903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9086" y="3926322"/>
            <a:ext cx="30792" cy="70378"/>
          </a:xfrm>
          <a:custGeom>
            <a:avLst/>
            <a:gdLst>
              <a:gd name="T0" fmla="*/ 30 w 31"/>
              <a:gd name="T1" fmla="*/ 69 h 70"/>
              <a:gd name="T2" fmla="*/ 0 w 31"/>
              <a:gd name="T3" fmla="*/ 69 h 70"/>
              <a:gd name="T4" fmla="*/ 0 w 31"/>
              <a:gd name="T5" fmla="*/ 0 h 70"/>
              <a:gd name="T6" fmla="*/ 30 w 31"/>
              <a:gd name="T7" fmla="*/ 0 h 70"/>
              <a:gd name="T8" fmla="*/ 30 w 31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70">
                <a:moveTo>
                  <a:pt x="30" y="69"/>
                </a:moveTo>
                <a:lnTo>
                  <a:pt x="0" y="69"/>
                </a:lnTo>
                <a:lnTo>
                  <a:pt x="0" y="0"/>
                </a:lnTo>
                <a:lnTo>
                  <a:pt x="30" y="0"/>
                </a:lnTo>
                <a:lnTo>
                  <a:pt x="30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68">
            <a:extLst>
              <a:ext uri="{FF2B5EF4-FFF2-40B4-BE49-F238E27FC236}">
                <a16:creationId xmlns:a16="http://schemas.microsoft.com/office/drawing/2014/main" id="{5A1B87EF-83B8-F243-827D-DBB45BF1F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9086" y="4031889"/>
            <a:ext cx="30792" cy="70378"/>
          </a:xfrm>
          <a:custGeom>
            <a:avLst/>
            <a:gdLst>
              <a:gd name="T0" fmla="*/ 30 w 31"/>
              <a:gd name="T1" fmla="*/ 68 h 69"/>
              <a:gd name="T2" fmla="*/ 0 w 31"/>
              <a:gd name="T3" fmla="*/ 68 h 69"/>
              <a:gd name="T4" fmla="*/ 0 w 31"/>
              <a:gd name="T5" fmla="*/ 0 h 69"/>
              <a:gd name="T6" fmla="*/ 30 w 31"/>
              <a:gd name="T7" fmla="*/ 0 h 69"/>
              <a:gd name="T8" fmla="*/ 30 w 31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69">
                <a:moveTo>
                  <a:pt x="30" y="68"/>
                </a:moveTo>
                <a:lnTo>
                  <a:pt x="0" y="68"/>
                </a:lnTo>
                <a:lnTo>
                  <a:pt x="0" y="0"/>
                </a:lnTo>
                <a:lnTo>
                  <a:pt x="30" y="0"/>
                </a:lnTo>
                <a:lnTo>
                  <a:pt x="30" y="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69">
            <a:extLst>
              <a:ext uri="{FF2B5EF4-FFF2-40B4-BE49-F238E27FC236}">
                <a16:creationId xmlns:a16="http://schemas.microsoft.com/office/drawing/2014/main" id="{9D1F86F4-C391-3E43-9787-29BB7616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9086" y="4133056"/>
            <a:ext cx="30792" cy="39589"/>
          </a:xfrm>
          <a:custGeom>
            <a:avLst/>
            <a:gdLst>
              <a:gd name="T0" fmla="*/ 30 w 31"/>
              <a:gd name="T1" fmla="*/ 39 h 40"/>
              <a:gd name="T2" fmla="*/ 0 w 31"/>
              <a:gd name="T3" fmla="*/ 39 h 40"/>
              <a:gd name="T4" fmla="*/ 0 w 31"/>
              <a:gd name="T5" fmla="*/ 0 h 40"/>
              <a:gd name="T6" fmla="*/ 30 w 31"/>
              <a:gd name="T7" fmla="*/ 0 h 40"/>
              <a:gd name="T8" fmla="*/ 30 w 31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0">
                <a:moveTo>
                  <a:pt x="30" y="39"/>
                </a:moveTo>
                <a:lnTo>
                  <a:pt x="0" y="39"/>
                </a:lnTo>
                <a:lnTo>
                  <a:pt x="0" y="0"/>
                </a:lnTo>
                <a:lnTo>
                  <a:pt x="30" y="0"/>
                </a:lnTo>
                <a:lnTo>
                  <a:pt x="30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70">
            <a:extLst>
              <a:ext uri="{FF2B5EF4-FFF2-40B4-BE49-F238E27FC236}">
                <a16:creationId xmlns:a16="http://schemas.microsoft.com/office/drawing/2014/main" id="{85CDC594-777D-D447-9805-E2486F36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136" y="3807558"/>
            <a:ext cx="558623" cy="409073"/>
          </a:xfrm>
          <a:custGeom>
            <a:avLst/>
            <a:gdLst>
              <a:gd name="T0" fmla="*/ 489 w 559"/>
              <a:gd name="T1" fmla="*/ 411 h 412"/>
              <a:gd name="T2" fmla="*/ 489 w 559"/>
              <a:gd name="T3" fmla="*/ 411 h 412"/>
              <a:gd name="T4" fmla="*/ 19 w 559"/>
              <a:gd name="T5" fmla="*/ 411 h 412"/>
              <a:gd name="T6" fmla="*/ 0 w 559"/>
              <a:gd name="T7" fmla="*/ 391 h 412"/>
              <a:gd name="T8" fmla="*/ 0 w 559"/>
              <a:gd name="T9" fmla="*/ 293 h 412"/>
              <a:gd name="T10" fmla="*/ 19 w 559"/>
              <a:gd name="T11" fmla="*/ 274 h 412"/>
              <a:gd name="T12" fmla="*/ 78 w 559"/>
              <a:gd name="T13" fmla="*/ 205 h 412"/>
              <a:gd name="T14" fmla="*/ 19 w 559"/>
              <a:gd name="T15" fmla="*/ 137 h 412"/>
              <a:gd name="T16" fmla="*/ 0 w 559"/>
              <a:gd name="T17" fmla="*/ 108 h 412"/>
              <a:gd name="T18" fmla="*/ 0 w 559"/>
              <a:gd name="T19" fmla="*/ 19 h 412"/>
              <a:gd name="T20" fmla="*/ 19 w 559"/>
              <a:gd name="T21" fmla="*/ 0 h 412"/>
              <a:gd name="T22" fmla="*/ 489 w 559"/>
              <a:gd name="T23" fmla="*/ 0 h 412"/>
              <a:gd name="T24" fmla="*/ 558 w 559"/>
              <a:gd name="T25" fmla="*/ 58 h 412"/>
              <a:gd name="T26" fmla="*/ 558 w 559"/>
              <a:gd name="T27" fmla="*/ 352 h 412"/>
              <a:gd name="T28" fmla="*/ 489 w 559"/>
              <a:gd name="T29" fmla="*/ 411 h 412"/>
              <a:gd name="T30" fmla="*/ 39 w 559"/>
              <a:gd name="T31" fmla="*/ 372 h 412"/>
              <a:gd name="T32" fmla="*/ 39 w 559"/>
              <a:gd name="T33" fmla="*/ 372 h 412"/>
              <a:gd name="T34" fmla="*/ 489 w 559"/>
              <a:gd name="T35" fmla="*/ 372 h 412"/>
              <a:gd name="T36" fmla="*/ 519 w 559"/>
              <a:gd name="T37" fmla="*/ 352 h 412"/>
              <a:gd name="T38" fmla="*/ 519 w 559"/>
              <a:gd name="T39" fmla="*/ 58 h 412"/>
              <a:gd name="T40" fmla="*/ 489 w 559"/>
              <a:gd name="T41" fmla="*/ 39 h 412"/>
              <a:gd name="T42" fmla="*/ 39 w 559"/>
              <a:gd name="T43" fmla="*/ 39 h 412"/>
              <a:gd name="T44" fmla="*/ 39 w 559"/>
              <a:gd name="T45" fmla="*/ 97 h 412"/>
              <a:gd name="T46" fmla="*/ 127 w 559"/>
              <a:gd name="T47" fmla="*/ 205 h 412"/>
              <a:gd name="T48" fmla="*/ 39 w 559"/>
              <a:gd name="T49" fmla="*/ 313 h 412"/>
              <a:gd name="T50" fmla="*/ 39 w 559"/>
              <a:gd name="T51" fmla="*/ 37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9" h="412">
                <a:moveTo>
                  <a:pt x="489" y="411"/>
                </a:moveTo>
                <a:lnTo>
                  <a:pt x="489" y="411"/>
                </a:lnTo>
                <a:cubicBezTo>
                  <a:pt x="19" y="411"/>
                  <a:pt x="19" y="411"/>
                  <a:pt x="19" y="411"/>
                </a:cubicBezTo>
                <a:cubicBezTo>
                  <a:pt x="10" y="411"/>
                  <a:pt x="0" y="401"/>
                  <a:pt x="0" y="391"/>
                </a:cubicBezTo>
                <a:cubicBezTo>
                  <a:pt x="0" y="293"/>
                  <a:pt x="0" y="293"/>
                  <a:pt x="0" y="293"/>
                </a:cubicBezTo>
                <a:cubicBezTo>
                  <a:pt x="0" y="284"/>
                  <a:pt x="10" y="274"/>
                  <a:pt x="19" y="274"/>
                </a:cubicBezTo>
                <a:cubicBezTo>
                  <a:pt x="49" y="274"/>
                  <a:pt x="78" y="244"/>
                  <a:pt x="78" y="205"/>
                </a:cubicBezTo>
                <a:cubicBezTo>
                  <a:pt x="78" y="166"/>
                  <a:pt x="49" y="137"/>
                  <a:pt x="19" y="137"/>
                </a:cubicBezTo>
                <a:cubicBezTo>
                  <a:pt x="10" y="137"/>
                  <a:pt x="0" y="127"/>
                  <a:pt x="0" y="10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28" y="0"/>
                  <a:pt x="558" y="29"/>
                  <a:pt x="558" y="58"/>
                </a:cubicBezTo>
                <a:cubicBezTo>
                  <a:pt x="558" y="352"/>
                  <a:pt x="558" y="352"/>
                  <a:pt x="558" y="352"/>
                </a:cubicBezTo>
                <a:cubicBezTo>
                  <a:pt x="558" y="382"/>
                  <a:pt x="528" y="411"/>
                  <a:pt x="489" y="411"/>
                </a:cubicBezTo>
                <a:close/>
                <a:moveTo>
                  <a:pt x="39" y="372"/>
                </a:moveTo>
                <a:lnTo>
                  <a:pt x="39" y="372"/>
                </a:lnTo>
                <a:cubicBezTo>
                  <a:pt x="489" y="372"/>
                  <a:pt x="489" y="372"/>
                  <a:pt x="489" y="372"/>
                </a:cubicBezTo>
                <a:cubicBezTo>
                  <a:pt x="509" y="372"/>
                  <a:pt x="519" y="362"/>
                  <a:pt x="519" y="352"/>
                </a:cubicBezTo>
                <a:cubicBezTo>
                  <a:pt x="519" y="58"/>
                  <a:pt x="519" y="58"/>
                  <a:pt x="519" y="58"/>
                </a:cubicBezTo>
                <a:cubicBezTo>
                  <a:pt x="519" y="49"/>
                  <a:pt x="509" y="39"/>
                  <a:pt x="48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97"/>
                  <a:pt x="39" y="97"/>
                  <a:pt x="39" y="97"/>
                </a:cubicBezTo>
                <a:cubicBezTo>
                  <a:pt x="88" y="108"/>
                  <a:pt x="127" y="156"/>
                  <a:pt x="127" y="205"/>
                </a:cubicBezTo>
                <a:cubicBezTo>
                  <a:pt x="127" y="254"/>
                  <a:pt x="88" y="303"/>
                  <a:pt x="39" y="313"/>
                </a:cubicBezTo>
                <a:lnTo>
                  <a:pt x="39" y="3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00">
            <a:extLst>
              <a:ext uri="{FF2B5EF4-FFF2-40B4-BE49-F238E27FC236}">
                <a16:creationId xmlns:a16="http://schemas.microsoft.com/office/drawing/2014/main" id="{6456D1FA-E13D-BB42-A647-A7F9832B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048" y="1911755"/>
            <a:ext cx="184742" cy="206734"/>
          </a:xfrm>
          <a:custGeom>
            <a:avLst/>
            <a:gdLst>
              <a:gd name="T0" fmla="*/ 10 w 187"/>
              <a:gd name="T1" fmla="*/ 196 h 207"/>
              <a:gd name="T2" fmla="*/ 10 w 187"/>
              <a:gd name="T3" fmla="*/ 196 h 207"/>
              <a:gd name="T4" fmla="*/ 10 w 187"/>
              <a:gd name="T5" fmla="*/ 196 h 207"/>
              <a:gd name="T6" fmla="*/ 0 w 187"/>
              <a:gd name="T7" fmla="*/ 177 h 207"/>
              <a:gd name="T8" fmla="*/ 147 w 187"/>
              <a:gd name="T9" fmla="*/ 10 h 207"/>
              <a:gd name="T10" fmla="*/ 176 w 187"/>
              <a:gd name="T11" fmla="*/ 0 h 207"/>
              <a:gd name="T12" fmla="*/ 176 w 187"/>
              <a:gd name="T13" fmla="*/ 30 h 207"/>
              <a:gd name="T14" fmla="*/ 29 w 187"/>
              <a:gd name="T15" fmla="*/ 196 h 207"/>
              <a:gd name="T16" fmla="*/ 10 w 187"/>
              <a:gd name="T17" fmla="*/ 19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207">
                <a:moveTo>
                  <a:pt x="10" y="196"/>
                </a:moveTo>
                <a:lnTo>
                  <a:pt x="10" y="196"/>
                </a:lnTo>
                <a:lnTo>
                  <a:pt x="10" y="196"/>
                </a:lnTo>
                <a:cubicBezTo>
                  <a:pt x="0" y="196"/>
                  <a:pt x="0" y="177"/>
                  <a:pt x="0" y="177"/>
                </a:cubicBezTo>
                <a:cubicBezTo>
                  <a:pt x="147" y="10"/>
                  <a:pt x="147" y="10"/>
                  <a:pt x="147" y="10"/>
                </a:cubicBezTo>
                <a:cubicBezTo>
                  <a:pt x="157" y="0"/>
                  <a:pt x="166" y="0"/>
                  <a:pt x="176" y="0"/>
                </a:cubicBezTo>
                <a:cubicBezTo>
                  <a:pt x="176" y="10"/>
                  <a:pt x="186" y="20"/>
                  <a:pt x="176" y="30"/>
                </a:cubicBezTo>
                <a:cubicBezTo>
                  <a:pt x="29" y="196"/>
                  <a:pt x="29" y="196"/>
                  <a:pt x="29" y="196"/>
                </a:cubicBezTo>
                <a:cubicBezTo>
                  <a:pt x="20" y="206"/>
                  <a:pt x="10" y="206"/>
                  <a:pt x="10" y="1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01">
            <a:extLst>
              <a:ext uri="{FF2B5EF4-FFF2-40B4-BE49-F238E27FC236}">
                <a16:creationId xmlns:a16="http://schemas.microsoft.com/office/drawing/2014/main" id="{7ACFB444-218E-D148-AA9A-21C360140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18" y="2021720"/>
            <a:ext cx="105567" cy="118764"/>
          </a:xfrm>
          <a:custGeom>
            <a:avLst/>
            <a:gdLst>
              <a:gd name="T0" fmla="*/ 49 w 108"/>
              <a:gd name="T1" fmla="*/ 118 h 119"/>
              <a:gd name="T2" fmla="*/ 49 w 108"/>
              <a:gd name="T3" fmla="*/ 118 h 119"/>
              <a:gd name="T4" fmla="*/ 0 w 108"/>
              <a:gd name="T5" fmla="*/ 59 h 119"/>
              <a:gd name="T6" fmla="*/ 49 w 108"/>
              <a:gd name="T7" fmla="*/ 0 h 119"/>
              <a:gd name="T8" fmla="*/ 107 w 108"/>
              <a:gd name="T9" fmla="*/ 59 h 119"/>
              <a:gd name="T10" fmla="*/ 49 w 108"/>
              <a:gd name="T11" fmla="*/ 118 h 119"/>
              <a:gd name="T12" fmla="*/ 49 w 108"/>
              <a:gd name="T13" fmla="*/ 39 h 119"/>
              <a:gd name="T14" fmla="*/ 49 w 108"/>
              <a:gd name="T15" fmla="*/ 39 h 119"/>
              <a:gd name="T16" fmla="*/ 29 w 108"/>
              <a:gd name="T17" fmla="*/ 59 h 119"/>
              <a:gd name="T18" fmla="*/ 49 w 108"/>
              <a:gd name="T19" fmla="*/ 79 h 119"/>
              <a:gd name="T20" fmla="*/ 78 w 108"/>
              <a:gd name="T21" fmla="*/ 59 h 119"/>
              <a:gd name="T22" fmla="*/ 49 w 108"/>
              <a:gd name="T23" fmla="*/ 3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19">
                <a:moveTo>
                  <a:pt x="49" y="118"/>
                </a:moveTo>
                <a:lnTo>
                  <a:pt x="49" y="118"/>
                </a:lnTo>
                <a:cubicBezTo>
                  <a:pt x="19" y="118"/>
                  <a:pt x="0" y="88"/>
                  <a:pt x="0" y="59"/>
                </a:cubicBezTo>
                <a:cubicBezTo>
                  <a:pt x="0" y="30"/>
                  <a:pt x="19" y="0"/>
                  <a:pt x="49" y="0"/>
                </a:cubicBezTo>
                <a:cubicBezTo>
                  <a:pt x="78" y="0"/>
                  <a:pt x="107" y="30"/>
                  <a:pt x="107" y="59"/>
                </a:cubicBezTo>
                <a:cubicBezTo>
                  <a:pt x="107" y="88"/>
                  <a:pt x="78" y="118"/>
                  <a:pt x="49" y="118"/>
                </a:cubicBezTo>
                <a:close/>
                <a:moveTo>
                  <a:pt x="49" y="39"/>
                </a:moveTo>
                <a:lnTo>
                  <a:pt x="49" y="39"/>
                </a:lnTo>
                <a:cubicBezTo>
                  <a:pt x="39" y="39"/>
                  <a:pt x="29" y="49"/>
                  <a:pt x="29" y="59"/>
                </a:cubicBezTo>
                <a:cubicBezTo>
                  <a:pt x="29" y="69"/>
                  <a:pt x="39" y="79"/>
                  <a:pt x="49" y="79"/>
                </a:cubicBezTo>
                <a:cubicBezTo>
                  <a:pt x="68" y="79"/>
                  <a:pt x="78" y="69"/>
                  <a:pt x="78" y="59"/>
                </a:cubicBezTo>
                <a:cubicBezTo>
                  <a:pt x="78" y="49"/>
                  <a:pt x="68" y="39"/>
                  <a:pt x="4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02">
            <a:extLst>
              <a:ext uri="{FF2B5EF4-FFF2-40B4-BE49-F238E27FC236}">
                <a16:creationId xmlns:a16="http://schemas.microsoft.com/office/drawing/2014/main" id="{9232283F-99EA-544E-AE8D-87AC9E9E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2459" y="1894161"/>
            <a:ext cx="118764" cy="109964"/>
          </a:xfrm>
          <a:custGeom>
            <a:avLst/>
            <a:gdLst>
              <a:gd name="T0" fmla="*/ 59 w 118"/>
              <a:gd name="T1" fmla="*/ 108 h 109"/>
              <a:gd name="T2" fmla="*/ 59 w 118"/>
              <a:gd name="T3" fmla="*/ 108 h 109"/>
              <a:gd name="T4" fmla="*/ 0 w 118"/>
              <a:gd name="T5" fmla="*/ 59 h 109"/>
              <a:gd name="T6" fmla="*/ 59 w 118"/>
              <a:gd name="T7" fmla="*/ 0 h 109"/>
              <a:gd name="T8" fmla="*/ 117 w 118"/>
              <a:gd name="T9" fmla="*/ 59 h 109"/>
              <a:gd name="T10" fmla="*/ 59 w 118"/>
              <a:gd name="T11" fmla="*/ 108 h 109"/>
              <a:gd name="T12" fmla="*/ 59 w 118"/>
              <a:gd name="T13" fmla="*/ 29 h 109"/>
              <a:gd name="T14" fmla="*/ 59 w 118"/>
              <a:gd name="T15" fmla="*/ 29 h 109"/>
              <a:gd name="T16" fmla="*/ 39 w 118"/>
              <a:gd name="T17" fmla="*/ 59 h 109"/>
              <a:gd name="T18" fmla="*/ 59 w 118"/>
              <a:gd name="T19" fmla="*/ 78 h 109"/>
              <a:gd name="T20" fmla="*/ 78 w 118"/>
              <a:gd name="T21" fmla="*/ 59 h 109"/>
              <a:gd name="T22" fmla="*/ 59 w 118"/>
              <a:gd name="T23" fmla="*/ 2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09">
                <a:moveTo>
                  <a:pt x="59" y="108"/>
                </a:moveTo>
                <a:lnTo>
                  <a:pt x="59" y="108"/>
                </a:lnTo>
                <a:cubicBezTo>
                  <a:pt x="29" y="108"/>
                  <a:pt x="0" y="88"/>
                  <a:pt x="0" y="59"/>
                </a:cubicBezTo>
                <a:cubicBezTo>
                  <a:pt x="0" y="19"/>
                  <a:pt x="29" y="0"/>
                  <a:pt x="59" y="0"/>
                </a:cubicBezTo>
                <a:cubicBezTo>
                  <a:pt x="88" y="0"/>
                  <a:pt x="117" y="19"/>
                  <a:pt x="117" y="59"/>
                </a:cubicBezTo>
                <a:cubicBezTo>
                  <a:pt x="117" y="88"/>
                  <a:pt x="88" y="108"/>
                  <a:pt x="59" y="108"/>
                </a:cubicBezTo>
                <a:close/>
                <a:moveTo>
                  <a:pt x="59" y="29"/>
                </a:moveTo>
                <a:lnTo>
                  <a:pt x="59" y="29"/>
                </a:lnTo>
                <a:cubicBezTo>
                  <a:pt x="49" y="29"/>
                  <a:pt x="39" y="39"/>
                  <a:pt x="39" y="59"/>
                </a:cubicBezTo>
                <a:cubicBezTo>
                  <a:pt x="39" y="69"/>
                  <a:pt x="49" y="78"/>
                  <a:pt x="59" y="78"/>
                </a:cubicBezTo>
                <a:cubicBezTo>
                  <a:pt x="68" y="78"/>
                  <a:pt x="78" y="69"/>
                  <a:pt x="78" y="59"/>
                </a:cubicBezTo>
                <a:cubicBezTo>
                  <a:pt x="78" y="39"/>
                  <a:pt x="68" y="29"/>
                  <a:pt x="59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03">
            <a:extLst>
              <a:ext uri="{FF2B5EF4-FFF2-40B4-BE49-F238E27FC236}">
                <a16:creationId xmlns:a16="http://schemas.microsoft.com/office/drawing/2014/main" id="{85755655-5C25-B443-A05B-786109CF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481" y="1867769"/>
            <a:ext cx="21992" cy="30789"/>
          </a:xfrm>
          <a:custGeom>
            <a:avLst/>
            <a:gdLst>
              <a:gd name="T0" fmla="*/ 20 w 21"/>
              <a:gd name="T1" fmla="*/ 29 h 30"/>
              <a:gd name="T2" fmla="*/ 0 w 21"/>
              <a:gd name="T3" fmla="*/ 29 h 30"/>
              <a:gd name="T4" fmla="*/ 0 w 21"/>
              <a:gd name="T5" fmla="*/ 0 h 30"/>
              <a:gd name="T6" fmla="*/ 20 w 21"/>
              <a:gd name="T7" fmla="*/ 0 h 30"/>
              <a:gd name="T8" fmla="*/ 20 w 21"/>
              <a:gd name="T9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30">
                <a:moveTo>
                  <a:pt x="20" y="29"/>
                </a:moveTo>
                <a:lnTo>
                  <a:pt x="0" y="29"/>
                </a:lnTo>
                <a:lnTo>
                  <a:pt x="0" y="0"/>
                </a:lnTo>
                <a:lnTo>
                  <a:pt x="20" y="0"/>
                </a:lnTo>
                <a:lnTo>
                  <a:pt x="20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04">
            <a:extLst>
              <a:ext uri="{FF2B5EF4-FFF2-40B4-BE49-F238E27FC236}">
                <a16:creationId xmlns:a16="http://schemas.microsoft.com/office/drawing/2014/main" id="{D87CA804-D77C-1642-80F8-E94BDA20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481" y="1924950"/>
            <a:ext cx="21992" cy="70378"/>
          </a:xfrm>
          <a:custGeom>
            <a:avLst/>
            <a:gdLst>
              <a:gd name="T0" fmla="*/ 20 w 21"/>
              <a:gd name="T1" fmla="*/ 69 h 70"/>
              <a:gd name="T2" fmla="*/ 0 w 21"/>
              <a:gd name="T3" fmla="*/ 69 h 70"/>
              <a:gd name="T4" fmla="*/ 0 w 21"/>
              <a:gd name="T5" fmla="*/ 0 h 70"/>
              <a:gd name="T6" fmla="*/ 20 w 21"/>
              <a:gd name="T7" fmla="*/ 0 h 70"/>
              <a:gd name="T8" fmla="*/ 20 w 21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70">
                <a:moveTo>
                  <a:pt x="20" y="69"/>
                </a:moveTo>
                <a:lnTo>
                  <a:pt x="0" y="69"/>
                </a:lnTo>
                <a:lnTo>
                  <a:pt x="0" y="0"/>
                </a:lnTo>
                <a:lnTo>
                  <a:pt x="20" y="0"/>
                </a:lnTo>
                <a:lnTo>
                  <a:pt x="20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05">
            <a:extLst>
              <a:ext uri="{FF2B5EF4-FFF2-40B4-BE49-F238E27FC236}">
                <a16:creationId xmlns:a16="http://schemas.microsoft.com/office/drawing/2014/main" id="{36EF3F4F-1604-F942-98F1-EC52915B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481" y="2030517"/>
            <a:ext cx="21992" cy="70378"/>
          </a:xfrm>
          <a:custGeom>
            <a:avLst/>
            <a:gdLst>
              <a:gd name="T0" fmla="*/ 20 w 21"/>
              <a:gd name="T1" fmla="*/ 69 h 70"/>
              <a:gd name="T2" fmla="*/ 0 w 21"/>
              <a:gd name="T3" fmla="*/ 69 h 70"/>
              <a:gd name="T4" fmla="*/ 0 w 21"/>
              <a:gd name="T5" fmla="*/ 0 h 70"/>
              <a:gd name="T6" fmla="*/ 20 w 21"/>
              <a:gd name="T7" fmla="*/ 0 h 70"/>
              <a:gd name="T8" fmla="*/ 20 w 21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70">
                <a:moveTo>
                  <a:pt x="20" y="69"/>
                </a:moveTo>
                <a:lnTo>
                  <a:pt x="0" y="69"/>
                </a:lnTo>
                <a:lnTo>
                  <a:pt x="0" y="0"/>
                </a:lnTo>
                <a:lnTo>
                  <a:pt x="20" y="0"/>
                </a:lnTo>
                <a:lnTo>
                  <a:pt x="20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06">
            <a:extLst>
              <a:ext uri="{FF2B5EF4-FFF2-40B4-BE49-F238E27FC236}">
                <a16:creationId xmlns:a16="http://schemas.microsoft.com/office/drawing/2014/main" id="{8A50D6DF-9844-D049-B01D-AE411797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481" y="2127286"/>
            <a:ext cx="21992" cy="39589"/>
          </a:xfrm>
          <a:custGeom>
            <a:avLst/>
            <a:gdLst>
              <a:gd name="T0" fmla="*/ 20 w 21"/>
              <a:gd name="T1" fmla="*/ 39 h 40"/>
              <a:gd name="T2" fmla="*/ 0 w 21"/>
              <a:gd name="T3" fmla="*/ 39 h 40"/>
              <a:gd name="T4" fmla="*/ 0 w 21"/>
              <a:gd name="T5" fmla="*/ 0 h 40"/>
              <a:gd name="T6" fmla="*/ 20 w 21"/>
              <a:gd name="T7" fmla="*/ 0 h 40"/>
              <a:gd name="T8" fmla="*/ 20 w 21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0">
                <a:moveTo>
                  <a:pt x="20" y="39"/>
                </a:moveTo>
                <a:lnTo>
                  <a:pt x="0" y="39"/>
                </a:lnTo>
                <a:lnTo>
                  <a:pt x="0" y="0"/>
                </a:lnTo>
                <a:lnTo>
                  <a:pt x="20" y="0"/>
                </a:lnTo>
                <a:lnTo>
                  <a:pt x="20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07">
            <a:extLst>
              <a:ext uri="{FF2B5EF4-FFF2-40B4-BE49-F238E27FC236}">
                <a16:creationId xmlns:a16="http://schemas.microsoft.com/office/drawing/2014/main" id="{2999E72C-B6AE-874B-9B7F-EEA4CDE0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9334" y="1806189"/>
            <a:ext cx="567420" cy="409070"/>
          </a:xfrm>
          <a:custGeom>
            <a:avLst/>
            <a:gdLst>
              <a:gd name="T0" fmla="*/ 499 w 569"/>
              <a:gd name="T1" fmla="*/ 411 h 412"/>
              <a:gd name="T2" fmla="*/ 499 w 569"/>
              <a:gd name="T3" fmla="*/ 411 h 412"/>
              <a:gd name="T4" fmla="*/ 29 w 569"/>
              <a:gd name="T5" fmla="*/ 411 h 412"/>
              <a:gd name="T6" fmla="*/ 0 w 569"/>
              <a:gd name="T7" fmla="*/ 392 h 412"/>
              <a:gd name="T8" fmla="*/ 0 w 569"/>
              <a:gd name="T9" fmla="*/ 303 h 412"/>
              <a:gd name="T10" fmla="*/ 20 w 569"/>
              <a:gd name="T11" fmla="*/ 274 h 412"/>
              <a:gd name="T12" fmla="*/ 78 w 569"/>
              <a:gd name="T13" fmla="*/ 206 h 412"/>
              <a:gd name="T14" fmla="*/ 20 w 569"/>
              <a:gd name="T15" fmla="*/ 137 h 412"/>
              <a:gd name="T16" fmla="*/ 0 w 569"/>
              <a:gd name="T17" fmla="*/ 117 h 412"/>
              <a:gd name="T18" fmla="*/ 0 w 569"/>
              <a:gd name="T19" fmla="*/ 19 h 412"/>
              <a:gd name="T20" fmla="*/ 29 w 569"/>
              <a:gd name="T21" fmla="*/ 0 h 412"/>
              <a:gd name="T22" fmla="*/ 499 w 569"/>
              <a:gd name="T23" fmla="*/ 0 h 412"/>
              <a:gd name="T24" fmla="*/ 568 w 569"/>
              <a:gd name="T25" fmla="*/ 68 h 412"/>
              <a:gd name="T26" fmla="*/ 568 w 569"/>
              <a:gd name="T27" fmla="*/ 352 h 412"/>
              <a:gd name="T28" fmla="*/ 499 w 569"/>
              <a:gd name="T29" fmla="*/ 411 h 412"/>
              <a:gd name="T30" fmla="*/ 49 w 569"/>
              <a:gd name="T31" fmla="*/ 372 h 412"/>
              <a:gd name="T32" fmla="*/ 49 w 569"/>
              <a:gd name="T33" fmla="*/ 372 h 412"/>
              <a:gd name="T34" fmla="*/ 499 w 569"/>
              <a:gd name="T35" fmla="*/ 372 h 412"/>
              <a:gd name="T36" fmla="*/ 519 w 569"/>
              <a:gd name="T37" fmla="*/ 352 h 412"/>
              <a:gd name="T38" fmla="*/ 519 w 569"/>
              <a:gd name="T39" fmla="*/ 68 h 412"/>
              <a:gd name="T40" fmla="*/ 499 w 569"/>
              <a:gd name="T41" fmla="*/ 39 h 412"/>
              <a:gd name="T42" fmla="*/ 49 w 569"/>
              <a:gd name="T43" fmla="*/ 39 h 412"/>
              <a:gd name="T44" fmla="*/ 49 w 569"/>
              <a:gd name="T45" fmla="*/ 98 h 412"/>
              <a:gd name="T46" fmla="*/ 127 w 569"/>
              <a:gd name="T47" fmla="*/ 206 h 412"/>
              <a:gd name="T48" fmla="*/ 49 w 569"/>
              <a:gd name="T49" fmla="*/ 313 h 412"/>
              <a:gd name="T50" fmla="*/ 49 w 569"/>
              <a:gd name="T51" fmla="*/ 37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9" h="412">
                <a:moveTo>
                  <a:pt x="499" y="411"/>
                </a:moveTo>
                <a:lnTo>
                  <a:pt x="499" y="411"/>
                </a:lnTo>
                <a:cubicBezTo>
                  <a:pt x="29" y="411"/>
                  <a:pt x="29" y="411"/>
                  <a:pt x="29" y="411"/>
                </a:cubicBezTo>
                <a:cubicBezTo>
                  <a:pt x="10" y="411"/>
                  <a:pt x="0" y="401"/>
                  <a:pt x="0" y="392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284"/>
                  <a:pt x="10" y="274"/>
                  <a:pt x="20" y="274"/>
                </a:cubicBezTo>
                <a:cubicBezTo>
                  <a:pt x="59" y="274"/>
                  <a:pt x="78" y="245"/>
                  <a:pt x="78" y="206"/>
                </a:cubicBezTo>
                <a:cubicBezTo>
                  <a:pt x="78" y="176"/>
                  <a:pt x="59" y="147"/>
                  <a:pt x="20" y="137"/>
                </a:cubicBezTo>
                <a:cubicBezTo>
                  <a:pt x="10" y="137"/>
                  <a:pt x="0" y="127"/>
                  <a:pt x="0" y="11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9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38" y="0"/>
                  <a:pt x="568" y="29"/>
                  <a:pt x="568" y="68"/>
                </a:cubicBezTo>
                <a:cubicBezTo>
                  <a:pt x="568" y="352"/>
                  <a:pt x="568" y="352"/>
                  <a:pt x="568" y="352"/>
                </a:cubicBezTo>
                <a:cubicBezTo>
                  <a:pt x="568" y="382"/>
                  <a:pt x="538" y="411"/>
                  <a:pt x="499" y="411"/>
                </a:cubicBezTo>
                <a:close/>
                <a:moveTo>
                  <a:pt x="49" y="372"/>
                </a:moveTo>
                <a:lnTo>
                  <a:pt x="49" y="372"/>
                </a:lnTo>
                <a:cubicBezTo>
                  <a:pt x="499" y="372"/>
                  <a:pt x="499" y="372"/>
                  <a:pt x="499" y="372"/>
                </a:cubicBezTo>
                <a:cubicBezTo>
                  <a:pt x="509" y="372"/>
                  <a:pt x="519" y="362"/>
                  <a:pt x="519" y="352"/>
                </a:cubicBezTo>
                <a:cubicBezTo>
                  <a:pt x="519" y="68"/>
                  <a:pt x="519" y="68"/>
                  <a:pt x="519" y="68"/>
                </a:cubicBezTo>
                <a:cubicBezTo>
                  <a:pt x="519" y="49"/>
                  <a:pt x="509" y="39"/>
                  <a:pt x="49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98"/>
                  <a:pt x="49" y="98"/>
                  <a:pt x="49" y="98"/>
                </a:cubicBezTo>
                <a:cubicBezTo>
                  <a:pt x="98" y="107"/>
                  <a:pt x="127" y="157"/>
                  <a:pt x="127" y="206"/>
                </a:cubicBezTo>
                <a:cubicBezTo>
                  <a:pt x="127" y="254"/>
                  <a:pt x="98" y="303"/>
                  <a:pt x="49" y="313"/>
                </a:cubicBezTo>
                <a:lnTo>
                  <a:pt x="49" y="3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08">
            <a:extLst>
              <a:ext uri="{FF2B5EF4-FFF2-40B4-BE49-F238E27FC236}">
                <a16:creationId xmlns:a16="http://schemas.microsoft.com/office/drawing/2014/main" id="{94287896-87DE-AB4C-9DB8-41A6C24D9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5855" y="8482285"/>
            <a:ext cx="382681" cy="39586"/>
          </a:xfrm>
          <a:custGeom>
            <a:avLst/>
            <a:gdLst>
              <a:gd name="T0" fmla="*/ 382 w 383"/>
              <a:gd name="T1" fmla="*/ 39 h 40"/>
              <a:gd name="T2" fmla="*/ 0 w 383"/>
              <a:gd name="T3" fmla="*/ 39 h 40"/>
              <a:gd name="T4" fmla="*/ 0 w 383"/>
              <a:gd name="T5" fmla="*/ 0 h 40"/>
              <a:gd name="T6" fmla="*/ 382 w 383"/>
              <a:gd name="T7" fmla="*/ 0 h 40"/>
              <a:gd name="T8" fmla="*/ 382 w 383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40">
                <a:moveTo>
                  <a:pt x="382" y="39"/>
                </a:moveTo>
                <a:lnTo>
                  <a:pt x="0" y="39"/>
                </a:lnTo>
                <a:lnTo>
                  <a:pt x="0" y="0"/>
                </a:lnTo>
                <a:lnTo>
                  <a:pt x="382" y="0"/>
                </a:lnTo>
                <a:lnTo>
                  <a:pt x="382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09">
            <a:extLst>
              <a:ext uri="{FF2B5EF4-FFF2-40B4-BE49-F238E27FC236}">
                <a16:creationId xmlns:a16="http://schemas.microsoft.com/office/drawing/2014/main" id="{89E1080E-9D63-E249-B1A2-77D8E66D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877" y="8002835"/>
            <a:ext cx="519037" cy="519037"/>
          </a:xfrm>
          <a:custGeom>
            <a:avLst/>
            <a:gdLst>
              <a:gd name="T0" fmla="*/ 440 w 519"/>
              <a:gd name="T1" fmla="*/ 519 h 520"/>
              <a:gd name="T2" fmla="*/ 440 w 519"/>
              <a:gd name="T3" fmla="*/ 519 h 520"/>
              <a:gd name="T4" fmla="*/ 440 w 519"/>
              <a:gd name="T5" fmla="*/ 480 h 520"/>
              <a:gd name="T6" fmla="*/ 470 w 519"/>
              <a:gd name="T7" fmla="*/ 450 h 520"/>
              <a:gd name="T8" fmla="*/ 470 w 519"/>
              <a:gd name="T9" fmla="*/ 411 h 520"/>
              <a:gd name="T10" fmla="*/ 166 w 519"/>
              <a:gd name="T11" fmla="*/ 411 h 520"/>
              <a:gd name="T12" fmla="*/ 166 w 519"/>
              <a:gd name="T13" fmla="*/ 441 h 520"/>
              <a:gd name="T14" fmla="*/ 78 w 519"/>
              <a:gd name="T15" fmla="*/ 519 h 520"/>
              <a:gd name="T16" fmla="*/ 0 w 519"/>
              <a:gd name="T17" fmla="*/ 441 h 520"/>
              <a:gd name="T18" fmla="*/ 0 w 519"/>
              <a:gd name="T19" fmla="*/ 39 h 520"/>
              <a:gd name="T20" fmla="*/ 39 w 519"/>
              <a:gd name="T21" fmla="*/ 0 h 520"/>
              <a:gd name="T22" fmla="*/ 401 w 519"/>
              <a:gd name="T23" fmla="*/ 0 h 520"/>
              <a:gd name="T24" fmla="*/ 440 w 519"/>
              <a:gd name="T25" fmla="*/ 39 h 520"/>
              <a:gd name="T26" fmla="*/ 430 w 519"/>
              <a:gd name="T27" fmla="*/ 362 h 520"/>
              <a:gd name="T28" fmla="*/ 489 w 519"/>
              <a:gd name="T29" fmla="*/ 362 h 520"/>
              <a:gd name="T30" fmla="*/ 518 w 519"/>
              <a:gd name="T31" fmla="*/ 391 h 520"/>
              <a:gd name="T32" fmla="*/ 518 w 519"/>
              <a:gd name="T33" fmla="*/ 450 h 520"/>
              <a:gd name="T34" fmla="*/ 440 w 519"/>
              <a:gd name="T35" fmla="*/ 519 h 520"/>
              <a:gd name="T36" fmla="*/ 48 w 519"/>
              <a:gd name="T37" fmla="*/ 49 h 520"/>
              <a:gd name="T38" fmla="*/ 48 w 519"/>
              <a:gd name="T39" fmla="*/ 49 h 520"/>
              <a:gd name="T40" fmla="*/ 48 w 519"/>
              <a:gd name="T41" fmla="*/ 441 h 520"/>
              <a:gd name="T42" fmla="*/ 78 w 519"/>
              <a:gd name="T43" fmla="*/ 480 h 520"/>
              <a:gd name="T44" fmla="*/ 117 w 519"/>
              <a:gd name="T45" fmla="*/ 441 h 520"/>
              <a:gd name="T46" fmla="*/ 117 w 519"/>
              <a:gd name="T47" fmla="*/ 391 h 520"/>
              <a:gd name="T48" fmla="*/ 147 w 519"/>
              <a:gd name="T49" fmla="*/ 362 h 520"/>
              <a:gd name="T50" fmla="*/ 391 w 519"/>
              <a:gd name="T51" fmla="*/ 362 h 520"/>
              <a:gd name="T52" fmla="*/ 391 w 519"/>
              <a:gd name="T53" fmla="*/ 49 h 520"/>
              <a:gd name="T54" fmla="*/ 48 w 519"/>
              <a:gd name="T55" fmla="*/ 4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9" h="520">
                <a:moveTo>
                  <a:pt x="440" y="519"/>
                </a:moveTo>
                <a:lnTo>
                  <a:pt x="440" y="519"/>
                </a:lnTo>
                <a:cubicBezTo>
                  <a:pt x="440" y="480"/>
                  <a:pt x="440" y="480"/>
                  <a:pt x="440" y="480"/>
                </a:cubicBezTo>
                <a:cubicBezTo>
                  <a:pt x="460" y="480"/>
                  <a:pt x="470" y="460"/>
                  <a:pt x="470" y="450"/>
                </a:cubicBezTo>
                <a:cubicBezTo>
                  <a:pt x="470" y="411"/>
                  <a:pt x="470" y="411"/>
                  <a:pt x="470" y="411"/>
                </a:cubicBezTo>
                <a:cubicBezTo>
                  <a:pt x="166" y="411"/>
                  <a:pt x="166" y="411"/>
                  <a:pt x="166" y="411"/>
                </a:cubicBezTo>
                <a:cubicBezTo>
                  <a:pt x="166" y="441"/>
                  <a:pt x="166" y="441"/>
                  <a:pt x="166" y="441"/>
                </a:cubicBezTo>
                <a:cubicBezTo>
                  <a:pt x="166" y="480"/>
                  <a:pt x="127" y="519"/>
                  <a:pt x="78" y="519"/>
                </a:cubicBezTo>
                <a:cubicBezTo>
                  <a:pt x="39" y="519"/>
                  <a:pt x="0" y="480"/>
                  <a:pt x="0" y="44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9" y="0"/>
                  <a:pt x="39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21" y="0"/>
                  <a:pt x="440" y="20"/>
                  <a:pt x="440" y="39"/>
                </a:cubicBezTo>
                <a:cubicBezTo>
                  <a:pt x="430" y="362"/>
                  <a:pt x="430" y="362"/>
                  <a:pt x="430" y="362"/>
                </a:cubicBezTo>
                <a:cubicBezTo>
                  <a:pt x="489" y="362"/>
                  <a:pt x="489" y="362"/>
                  <a:pt x="489" y="362"/>
                </a:cubicBezTo>
                <a:cubicBezTo>
                  <a:pt x="509" y="362"/>
                  <a:pt x="518" y="372"/>
                  <a:pt x="518" y="391"/>
                </a:cubicBezTo>
                <a:cubicBezTo>
                  <a:pt x="518" y="450"/>
                  <a:pt x="518" y="450"/>
                  <a:pt x="518" y="450"/>
                </a:cubicBezTo>
                <a:cubicBezTo>
                  <a:pt x="518" y="489"/>
                  <a:pt x="479" y="519"/>
                  <a:pt x="440" y="519"/>
                </a:cubicBezTo>
                <a:close/>
                <a:moveTo>
                  <a:pt x="48" y="49"/>
                </a:moveTo>
                <a:lnTo>
                  <a:pt x="48" y="49"/>
                </a:lnTo>
                <a:cubicBezTo>
                  <a:pt x="48" y="441"/>
                  <a:pt x="48" y="441"/>
                  <a:pt x="48" y="441"/>
                </a:cubicBezTo>
                <a:cubicBezTo>
                  <a:pt x="48" y="460"/>
                  <a:pt x="58" y="480"/>
                  <a:pt x="78" y="480"/>
                </a:cubicBezTo>
                <a:cubicBezTo>
                  <a:pt x="98" y="480"/>
                  <a:pt x="117" y="460"/>
                  <a:pt x="117" y="441"/>
                </a:cubicBezTo>
                <a:cubicBezTo>
                  <a:pt x="117" y="391"/>
                  <a:pt x="117" y="391"/>
                  <a:pt x="117" y="391"/>
                </a:cubicBezTo>
                <a:cubicBezTo>
                  <a:pt x="117" y="372"/>
                  <a:pt x="127" y="362"/>
                  <a:pt x="147" y="362"/>
                </a:cubicBezTo>
                <a:cubicBezTo>
                  <a:pt x="391" y="362"/>
                  <a:pt x="391" y="362"/>
                  <a:pt x="391" y="362"/>
                </a:cubicBezTo>
                <a:cubicBezTo>
                  <a:pt x="391" y="49"/>
                  <a:pt x="391" y="49"/>
                  <a:pt x="391" y="49"/>
                </a:cubicBezTo>
                <a:lnTo>
                  <a:pt x="48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10">
            <a:extLst>
              <a:ext uri="{FF2B5EF4-FFF2-40B4-BE49-F238E27FC236}">
                <a16:creationId xmlns:a16="http://schemas.microsoft.com/office/drawing/2014/main" id="{EDC3800A-DF76-4E4E-BD2B-E6CBBB9B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5444" y="8130396"/>
            <a:ext cx="215531" cy="30789"/>
          </a:xfrm>
          <a:custGeom>
            <a:avLst/>
            <a:gdLst>
              <a:gd name="T0" fmla="*/ 196 w 217"/>
              <a:gd name="T1" fmla="*/ 30 h 31"/>
              <a:gd name="T2" fmla="*/ 196 w 217"/>
              <a:gd name="T3" fmla="*/ 30 h 31"/>
              <a:gd name="T4" fmla="*/ 10 w 217"/>
              <a:gd name="T5" fmla="*/ 30 h 31"/>
              <a:gd name="T6" fmla="*/ 0 w 217"/>
              <a:gd name="T7" fmla="*/ 20 h 31"/>
              <a:gd name="T8" fmla="*/ 10 w 217"/>
              <a:gd name="T9" fmla="*/ 0 h 31"/>
              <a:gd name="T10" fmla="*/ 196 w 217"/>
              <a:gd name="T11" fmla="*/ 0 h 31"/>
              <a:gd name="T12" fmla="*/ 216 w 217"/>
              <a:gd name="T13" fmla="*/ 20 h 31"/>
              <a:gd name="T14" fmla="*/ 196 w 217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31">
                <a:moveTo>
                  <a:pt x="196" y="30"/>
                </a:moveTo>
                <a:lnTo>
                  <a:pt x="196" y="30"/>
                </a:lnTo>
                <a:cubicBezTo>
                  <a:pt x="10" y="30"/>
                  <a:pt x="10" y="30"/>
                  <a:pt x="10" y="30"/>
                </a:cubicBezTo>
                <a:cubicBezTo>
                  <a:pt x="0" y="30"/>
                  <a:pt x="0" y="3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6" y="0"/>
                  <a:pt x="216" y="10"/>
                  <a:pt x="216" y="20"/>
                </a:cubicBezTo>
                <a:cubicBezTo>
                  <a:pt x="216" y="30"/>
                  <a:pt x="206" y="30"/>
                  <a:pt x="196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11">
            <a:extLst>
              <a:ext uri="{FF2B5EF4-FFF2-40B4-BE49-F238E27FC236}">
                <a16:creationId xmlns:a16="http://schemas.microsoft.com/office/drawing/2014/main" id="{27CC7EC2-95FE-AB46-BA77-8837DCB6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5444" y="8196374"/>
            <a:ext cx="215531" cy="39589"/>
          </a:xfrm>
          <a:custGeom>
            <a:avLst/>
            <a:gdLst>
              <a:gd name="T0" fmla="*/ 196 w 217"/>
              <a:gd name="T1" fmla="*/ 39 h 40"/>
              <a:gd name="T2" fmla="*/ 196 w 217"/>
              <a:gd name="T3" fmla="*/ 39 h 40"/>
              <a:gd name="T4" fmla="*/ 10 w 217"/>
              <a:gd name="T5" fmla="*/ 39 h 40"/>
              <a:gd name="T6" fmla="*/ 0 w 217"/>
              <a:gd name="T7" fmla="*/ 19 h 40"/>
              <a:gd name="T8" fmla="*/ 10 w 217"/>
              <a:gd name="T9" fmla="*/ 0 h 40"/>
              <a:gd name="T10" fmla="*/ 196 w 217"/>
              <a:gd name="T11" fmla="*/ 0 h 40"/>
              <a:gd name="T12" fmla="*/ 216 w 217"/>
              <a:gd name="T13" fmla="*/ 19 h 40"/>
              <a:gd name="T14" fmla="*/ 196 w 21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40">
                <a:moveTo>
                  <a:pt x="196" y="39"/>
                </a:moveTo>
                <a:lnTo>
                  <a:pt x="196" y="39"/>
                </a:lnTo>
                <a:cubicBezTo>
                  <a:pt x="10" y="39"/>
                  <a:pt x="10" y="39"/>
                  <a:pt x="10" y="39"/>
                </a:cubicBezTo>
                <a:cubicBezTo>
                  <a:pt x="0" y="39"/>
                  <a:pt x="0" y="29"/>
                  <a:pt x="0" y="19"/>
                </a:cubicBezTo>
                <a:cubicBezTo>
                  <a:pt x="0" y="10"/>
                  <a:pt x="0" y="0"/>
                  <a:pt x="10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6" y="0"/>
                  <a:pt x="216" y="10"/>
                  <a:pt x="216" y="19"/>
                </a:cubicBezTo>
                <a:cubicBezTo>
                  <a:pt x="216" y="29"/>
                  <a:pt x="206" y="39"/>
                  <a:pt x="19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12">
            <a:extLst>
              <a:ext uri="{FF2B5EF4-FFF2-40B4-BE49-F238E27FC236}">
                <a16:creationId xmlns:a16="http://schemas.microsoft.com/office/drawing/2014/main" id="{5F36D591-EFD9-C245-9CBE-EDE992EA2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5444" y="8275549"/>
            <a:ext cx="136356" cy="30792"/>
          </a:xfrm>
          <a:custGeom>
            <a:avLst/>
            <a:gdLst>
              <a:gd name="T0" fmla="*/ 118 w 138"/>
              <a:gd name="T1" fmla="*/ 29 h 30"/>
              <a:gd name="T2" fmla="*/ 118 w 138"/>
              <a:gd name="T3" fmla="*/ 29 h 30"/>
              <a:gd name="T4" fmla="*/ 10 w 138"/>
              <a:gd name="T5" fmla="*/ 29 h 30"/>
              <a:gd name="T6" fmla="*/ 0 w 138"/>
              <a:gd name="T7" fmla="*/ 10 h 30"/>
              <a:gd name="T8" fmla="*/ 10 w 138"/>
              <a:gd name="T9" fmla="*/ 0 h 30"/>
              <a:gd name="T10" fmla="*/ 118 w 138"/>
              <a:gd name="T11" fmla="*/ 0 h 30"/>
              <a:gd name="T12" fmla="*/ 137 w 138"/>
              <a:gd name="T13" fmla="*/ 10 h 30"/>
              <a:gd name="T14" fmla="*/ 118 w 138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" h="30">
                <a:moveTo>
                  <a:pt x="118" y="29"/>
                </a:moveTo>
                <a:lnTo>
                  <a:pt x="118" y="29"/>
                </a:lnTo>
                <a:cubicBezTo>
                  <a:pt x="10" y="29"/>
                  <a:pt x="10" y="29"/>
                  <a:pt x="10" y="29"/>
                </a:cubicBezTo>
                <a:cubicBezTo>
                  <a:pt x="0" y="29"/>
                  <a:pt x="0" y="2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8" y="0"/>
                  <a:pt x="137" y="0"/>
                  <a:pt x="137" y="10"/>
                </a:cubicBezTo>
                <a:cubicBezTo>
                  <a:pt x="137" y="20"/>
                  <a:pt x="128" y="29"/>
                  <a:pt x="118" y="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13">
            <a:extLst>
              <a:ext uri="{FF2B5EF4-FFF2-40B4-BE49-F238E27FC236}">
                <a16:creationId xmlns:a16="http://schemas.microsoft.com/office/drawing/2014/main" id="{DD1F358F-897C-534D-A5AE-1CB40C9B1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9030" y="8056623"/>
            <a:ext cx="149553" cy="149553"/>
          </a:xfrm>
          <a:custGeom>
            <a:avLst/>
            <a:gdLst>
              <a:gd name="T0" fmla="*/ 147 w 148"/>
              <a:gd name="T1" fmla="*/ 147 h 148"/>
              <a:gd name="T2" fmla="*/ 147 w 148"/>
              <a:gd name="T3" fmla="*/ 147 h 148"/>
              <a:gd name="T4" fmla="*/ 69 w 148"/>
              <a:gd name="T5" fmla="*/ 147 h 148"/>
              <a:gd name="T6" fmla="*/ 0 w 148"/>
              <a:gd name="T7" fmla="*/ 78 h 148"/>
              <a:gd name="T8" fmla="*/ 0 w 148"/>
              <a:gd name="T9" fmla="*/ 68 h 148"/>
              <a:gd name="T10" fmla="*/ 78 w 148"/>
              <a:gd name="T11" fmla="*/ 0 h 148"/>
              <a:gd name="T12" fmla="*/ 147 w 148"/>
              <a:gd name="T13" fmla="*/ 68 h 148"/>
              <a:gd name="T14" fmla="*/ 147 w 148"/>
              <a:gd name="T15" fmla="*/ 147 h 148"/>
              <a:gd name="T16" fmla="*/ 78 w 148"/>
              <a:gd name="T17" fmla="*/ 39 h 148"/>
              <a:gd name="T18" fmla="*/ 78 w 148"/>
              <a:gd name="T19" fmla="*/ 39 h 148"/>
              <a:gd name="T20" fmla="*/ 49 w 148"/>
              <a:gd name="T21" fmla="*/ 68 h 148"/>
              <a:gd name="T22" fmla="*/ 49 w 148"/>
              <a:gd name="T23" fmla="*/ 78 h 148"/>
              <a:gd name="T24" fmla="*/ 69 w 148"/>
              <a:gd name="T25" fmla="*/ 108 h 148"/>
              <a:gd name="T26" fmla="*/ 98 w 148"/>
              <a:gd name="T27" fmla="*/ 108 h 148"/>
              <a:gd name="T28" fmla="*/ 98 w 148"/>
              <a:gd name="T29" fmla="*/ 68 h 148"/>
              <a:gd name="T30" fmla="*/ 78 w 148"/>
              <a:gd name="T31" fmla="*/ 3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48">
                <a:moveTo>
                  <a:pt x="147" y="147"/>
                </a:moveTo>
                <a:lnTo>
                  <a:pt x="147" y="147"/>
                </a:lnTo>
                <a:cubicBezTo>
                  <a:pt x="69" y="147"/>
                  <a:pt x="69" y="147"/>
                  <a:pt x="69" y="147"/>
                </a:cubicBezTo>
                <a:cubicBezTo>
                  <a:pt x="30" y="147"/>
                  <a:pt x="0" y="118"/>
                  <a:pt x="0" y="7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9"/>
                  <a:pt x="39" y="0"/>
                  <a:pt x="78" y="0"/>
                </a:cubicBezTo>
                <a:cubicBezTo>
                  <a:pt x="118" y="0"/>
                  <a:pt x="147" y="29"/>
                  <a:pt x="147" y="68"/>
                </a:cubicBezTo>
                <a:lnTo>
                  <a:pt x="147" y="147"/>
                </a:lnTo>
                <a:close/>
                <a:moveTo>
                  <a:pt x="78" y="39"/>
                </a:moveTo>
                <a:lnTo>
                  <a:pt x="78" y="39"/>
                </a:lnTo>
                <a:cubicBezTo>
                  <a:pt x="59" y="39"/>
                  <a:pt x="49" y="59"/>
                  <a:pt x="49" y="6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98"/>
                  <a:pt x="59" y="108"/>
                  <a:pt x="69" y="10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68"/>
                  <a:pt x="98" y="68"/>
                  <a:pt x="98" y="68"/>
                </a:cubicBezTo>
                <a:cubicBezTo>
                  <a:pt x="98" y="59"/>
                  <a:pt x="88" y="39"/>
                  <a:pt x="7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14">
            <a:extLst>
              <a:ext uri="{FF2B5EF4-FFF2-40B4-BE49-F238E27FC236}">
                <a16:creationId xmlns:a16="http://schemas.microsoft.com/office/drawing/2014/main" id="{0AA0D65F-BF56-214B-959A-A37C4B36B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5385" y="8056623"/>
            <a:ext cx="149553" cy="149553"/>
          </a:xfrm>
          <a:custGeom>
            <a:avLst/>
            <a:gdLst>
              <a:gd name="T0" fmla="*/ 79 w 148"/>
              <a:gd name="T1" fmla="*/ 147 h 148"/>
              <a:gd name="T2" fmla="*/ 79 w 148"/>
              <a:gd name="T3" fmla="*/ 147 h 148"/>
              <a:gd name="T4" fmla="*/ 0 w 148"/>
              <a:gd name="T5" fmla="*/ 147 h 148"/>
              <a:gd name="T6" fmla="*/ 0 w 148"/>
              <a:gd name="T7" fmla="*/ 68 h 148"/>
              <a:gd name="T8" fmla="*/ 69 w 148"/>
              <a:gd name="T9" fmla="*/ 0 h 148"/>
              <a:gd name="T10" fmla="*/ 147 w 148"/>
              <a:gd name="T11" fmla="*/ 68 h 148"/>
              <a:gd name="T12" fmla="*/ 147 w 148"/>
              <a:gd name="T13" fmla="*/ 78 h 148"/>
              <a:gd name="T14" fmla="*/ 79 w 148"/>
              <a:gd name="T15" fmla="*/ 147 h 148"/>
              <a:gd name="T16" fmla="*/ 49 w 148"/>
              <a:gd name="T17" fmla="*/ 108 h 148"/>
              <a:gd name="T18" fmla="*/ 49 w 148"/>
              <a:gd name="T19" fmla="*/ 108 h 148"/>
              <a:gd name="T20" fmla="*/ 79 w 148"/>
              <a:gd name="T21" fmla="*/ 108 h 148"/>
              <a:gd name="T22" fmla="*/ 98 w 148"/>
              <a:gd name="T23" fmla="*/ 78 h 148"/>
              <a:gd name="T24" fmla="*/ 98 w 148"/>
              <a:gd name="T25" fmla="*/ 68 h 148"/>
              <a:gd name="T26" fmla="*/ 69 w 148"/>
              <a:gd name="T27" fmla="*/ 39 h 148"/>
              <a:gd name="T28" fmla="*/ 49 w 148"/>
              <a:gd name="T29" fmla="*/ 68 h 148"/>
              <a:gd name="T30" fmla="*/ 49 w 148"/>
              <a:gd name="T31" fmla="*/ 10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48">
                <a:moveTo>
                  <a:pt x="79" y="147"/>
                </a:moveTo>
                <a:lnTo>
                  <a:pt x="79" y="147"/>
                </a:lnTo>
                <a:cubicBezTo>
                  <a:pt x="0" y="147"/>
                  <a:pt x="0" y="147"/>
                  <a:pt x="0" y="14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9"/>
                  <a:pt x="30" y="0"/>
                  <a:pt x="69" y="0"/>
                </a:cubicBezTo>
                <a:cubicBezTo>
                  <a:pt x="108" y="0"/>
                  <a:pt x="147" y="29"/>
                  <a:pt x="147" y="68"/>
                </a:cubicBezTo>
                <a:cubicBezTo>
                  <a:pt x="147" y="78"/>
                  <a:pt x="147" y="78"/>
                  <a:pt x="147" y="78"/>
                </a:cubicBezTo>
                <a:cubicBezTo>
                  <a:pt x="147" y="118"/>
                  <a:pt x="108" y="147"/>
                  <a:pt x="79" y="147"/>
                </a:cubicBezTo>
                <a:close/>
                <a:moveTo>
                  <a:pt x="49" y="108"/>
                </a:moveTo>
                <a:lnTo>
                  <a:pt x="49" y="108"/>
                </a:lnTo>
                <a:cubicBezTo>
                  <a:pt x="79" y="108"/>
                  <a:pt x="79" y="108"/>
                  <a:pt x="79" y="108"/>
                </a:cubicBezTo>
                <a:cubicBezTo>
                  <a:pt x="88" y="108"/>
                  <a:pt x="98" y="98"/>
                  <a:pt x="98" y="78"/>
                </a:cubicBezTo>
                <a:cubicBezTo>
                  <a:pt x="98" y="68"/>
                  <a:pt x="98" y="68"/>
                  <a:pt x="98" y="68"/>
                </a:cubicBezTo>
                <a:cubicBezTo>
                  <a:pt x="98" y="59"/>
                  <a:pt x="88" y="39"/>
                  <a:pt x="69" y="39"/>
                </a:cubicBezTo>
                <a:cubicBezTo>
                  <a:pt x="59" y="39"/>
                  <a:pt x="49" y="59"/>
                  <a:pt x="49" y="68"/>
                </a:cubicBezTo>
                <a:lnTo>
                  <a:pt x="49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15">
            <a:extLst>
              <a:ext uri="{FF2B5EF4-FFF2-40B4-BE49-F238E27FC236}">
                <a16:creationId xmlns:a16="http://schemas.microsoft.com/office/drawing/2014/main" id="{2BA0021D-C655-6045-9BCD-832C04FDD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4596" y="8346931"/>
            <a:ext cx="48383" cy="206736"/>
          </a:xfrm>
          <a:custGeom>
            <a:avLst/>
            <a:gdLst>
              <a:gd name="T0" fmla="*/ 49 w 50"/>
              <a:gd name="T1" fmla="*/ 205 h 206"/>
              <a:gd name="T2" fmla="*/ 49 w 50"/>
              <a:gd name="T3" fmla="*/ 205 h 206"/>
              <a:gd name="T4" fmla="*/ 0 w 50"/>
              <a:gd name="T5" fmla="*/ 205 h 206"/>
              <a:gd name="T6" fmla="*/ 0 w 50"/>
              <a:gd name="T7" fmla="*/ 19 h 206"/>
              <a:gd name="T8" fmla="*/ 29 w 50"/>
              <a:gd name="T9" fmla="*/ 0 h 206"/>
              <a:gd name="T10" fmla="*/ 49 w 50"/>
              <a:gd name="T11" fmla="*/ 19 h 206"/>
              <a:gd name="T12" fmla="*/ 49 w 50"/>
              <a:gd name="T13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206">
                <a:moveTo>
                  <a:pt x="49" y="205"/>
                </a:moveTo>
                <a:lnTo>
                  <a:pt x="49" y="205"/>
                </a:lnTo>
                <a:cubicBezTo>
                  <a:pt x="0" y="205"/>
                  <a:pt x="0" y="205"/>
                  <a:pt x="0" y="20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9" y="0"/>
                </a:cubicBezTo>
                <a:cubicBezTo>
                  <a:pt x="39" y="0"/>
                  <a:pt x="49" y="9"/>
                  <a:pt x="49" y="19"/>
                </a:cubicBezTo>
                <a:lnTo>
                  <a:pt x="49" y="20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16">
            <a:extLst>
              <a:ext uri="{FF2B5EF4-FFF2-40B4-BE49-F238E27FC236}">
                <a16:creationId xmlns:a16="http://schemas.microsoft.com/office/drawing/2014/main" id="{3CBA276D-9711-D944-871E-AF93A380A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791" y="8184184"/>
            <a:ext cx="39589" cy="118761"/>
          </a:xfrm>
          <a:custGeom>
            <a:avLst/>
            <a:gdLst>
              <a:gd name="T0" fmla="*/ 39 w 40"/>
              <a:gd name="T1" fmla="*/ 118 h 119"/>
              <a:gd name="T2" fmla="*/ 0 w 40"/>
              <a:gd name="T3" fmla="*/ 118 h 119"/>
              <a:gd name="T4" fmla="*/ 0 w 40"/>
              <a:gd name="T5" fmla="*/ 0 h 119"/>
              <a:gd name="T6" fmla="*/ 39 w 40"/>
              <a:gd name="T7" fmla="*/ 0 h 119"/>
              <a:gd name="T8" fmla="*/ 39 w 40"/>
              <a:gd name="T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19">
                <a:moveTo>
                  <a:pt x="39" y="118"/>
                </a:moveTo>
                <a:lnTo>
                  <a:pt x="0" y="118"/>
                </a:lnTo>
                <a:lnTo>
                  <a:pt x="0" y="0"/>
                </a:lnTo>
                <a:lnTo>
                  <a:pt x="39" y="0"/>
                </a:lnTo>
                <a:lnTo>
                  <a:pt x="39" y="1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17">
            <a:extLst>
              <a:ext uri="{FF2B5EF4-FFF2-40B4-BE49-F238E27FC236}">
                <a16:creationId xmlns:a16="http://schemas.microsoft.com/office/drawing/2014/main" id="{BDB57041-8DBA-3C4E-A9D7-F7EAE64A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2260" y="8280953"/>
            <a:ext cx="470651" cy="294706"/>
          </a:xfrm>
          <a:custGeom>
            <a:avLst/>
            <a:gdLst>
              <a:gd name="T0" fmla="*/ 49 w 471"/>
              <a:gd name="T1" fmla="*/ 0 h 295"/>
              <a:gd name="T2" fmla="*/ 49 w 471"/>
              <a:gd name="T3" fmla="*/ 0 h 295"/>
              <a:gd name="T4" fmla="*/ 49 w 471"/>
              <a:gd name="T5" fmla="*/ 39 h 295"/>
              <a:gd name="T6" fmla="*/ 431 w 471"/>
              <a:gd name="T7" fmla="*/ 39 h 295"/>
              <a:gd name="T8" fmla="*/ 431 w 471"/>
              <a:gd name="T9" fmla="*/ 255 h 295"/>
              <a:gd name="T10" fmla="*/ 431 w 471"/>
              <a:gd name="T11" fmla="*/ 255 h 295"/>
              <a:gd name="T12" fmla="*/ 49 w 471"/>
              <a:gd name="T13" fmla="*/ 255 h 295"/>
              <a:gd name="T14" fmla="*/ 49 w 471"/>
              <a:gd name="T15" fmla="*/ 78 h 295"/>
              <a:gd name="T16" fmla="*/ 30 w 471"/>
              <a:gd name="T17" fmla="*/ 59 h 295"/>
              <a:gd name="T18" fmla="*/ 0 w 471"/>
              <a:gd name="T19" fmla="*/ 78 h 295"/>
              <a:gd name="T20" fmla="*/ 0 w 471"/>
              <a:gd name="T21" fmla="*/ 255 h 295"/>
              <a:gd name="T22" fmla="*/ 49 w 471"/>
              <a:gd name="T23" fmla="*/ 294 h 295"/>
              <a:gd name="T24" fmla="*/ 431 w 471"/>
              <a:gd name="T25" fmla="*/ 294 h 295"/>
              <a:gd name="T26" fmla="*/ 470 w 471"/>
              <a:gd name="T27" fmla="*/ 255 h 295"/>
              <a:gd name="T28" fmla="*/ 470 w 471"/>
              <a:gd name="T29" fmla="*/ 0 h 295"/>
              <a:gd name="T30" fmla="*/ 49 w 471"/>
              <a:gd name="T31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1" h="295">
                <a:moveTo>
                  <a:pt x="49" y="0"/>
                </a:moveTo>
                <a:lnTo>
                  <a:pt x="49" y="0"/>
                </a:lnTo>
                <a:cubicBezTo>
                  <a:pt x="49" y="39"/>
                  <a:pt x="49" y="39"/>
                  <a:pt x="49" y="39"/>
                </a:cubicBezTo>
                <a:cubicBezTo>
                  <a:pt x="431" y="39"/>
                  <a:pt x="431" y="39"/>
                  <a:pt x="431" y="39"/>
                </a:cubicBezTo>
                <a:cubicBezTo>
                  <a:pt x="431" y="255"/>
                  <a:pt x="431" y="255"/>
                  <a:pt x="431" y="255"/>
                </a:cubicBezTo>
                <a:lnTo>
                  <a:pt x="431" y="255"/>
                </a:lnTo>
                <a:cubicBezTo>
                  <a:pt x="49" y="255"/>
                  <a:pt x="49" y="255"/>
                  <a:pt x="49" y="255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69"/>
                  <a:pt x="40" y="59"/>
                  <a:pt x="30" y="59"/>
                </a:cubicBezTo>
                <a:cubicBezTo>
                  <a:pt x="20" y="59"/>
                  <a:pt x="0" y="69"/>
                  <a:pt x="0" y="78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74"/>
                  <a:pt x="30" y="294"/>
                  <a:pt x="49" y="294"/>
                </a:cubicBezTo>
                <a:cubicBezTo>
                  <a:pt x="431" y="294"/>
                  <a:pt x="431" y="294"/>
                  <a:pt x="431" y="294"/>
                </a:cubicBezTo>
                <a:cubicBezTo>
                  <a:pt x="451" y="294"/>
                  <a:pt x="470" y="274"/>
                  <a:pt x="470" y="255"/>
                </a:cubicBezTo>
                <a:cubicBezTo>
                  <a:pt x="470" y="0"/>
                  <a:pt x="470" y="0"/>
                  <a:pt x="470" y="0"/>
                </a:cubicBezTo>
                <a:lnTo>
                  <a:pt x="4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8">
            <a:extLst>
              <a:ext uri="{FF2B5EF4-FFF2-40B4-BE49-F238E27FC236}">
                <a16:creationId xmlns:a16="http://schemas.microsoft.com/office/drawing/2014/main" id="{8B23A39C-62B6-4F45-840B-F40E91258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477" y="8162189"/>
            <a:ext cx="576218" cy="158350"/>
          </a:xfrm>
          <a:custGeom>
            <a:avLst/>
            <a:gdLst>
              <a:gd name="T0" fmla="*/ 509 w 579"/>
              <a:gd name="T1" fmla="*/ 156 h 157"/>
              <a:gd name="T2" fmla="*/ 509 w 579"/>
              <a:gd name="T3" fmla="*/ 156 h 157"/>
              <a:gd name="T4" fmla="*/ 69 w 579"/>
              <a:gd name="T5" fmla="*/ 156 h 157"/>
              <a:gd name="T6" fmla="*/ 0 w 579"/>
              <a:gd name="T7" fmla="*/ 98 h 157"/>
              <a:gd name="T8" fmla="*/ 0 w 579"/>
              <a:gd name="T9" fmla="*/ 58 h 157"/>
              <a:gd name="T10" fmla="*/ 69 w 579"/>
              <a:gd name="T11" fmla="*/ 0 h 157"/>
              <a:gd name="T12" fmla="*/ 509 w 579"/>
              <a:gd name="T13" fmla="*/ 0 h 157"/>
              <a:gd name="T14" fmla="*/ 578 w 579"/>
              <a:gd name="T15" fmla="*/ 58 h 157"/>
              <a:gd name="T16" fmla="*/ 578 w 579"/>
              <a:gd name="T17" fmla="*/ 98 h 157"/>
              <a:gd name="T18" fmla="*/ 509 w 579"/>
              <a:gd name="T19" fmla="*/ 156 h 157"/>
              <a:gd name="T20" fmla="*/ 69 w 579"/>
              <a:gd name="T21" fmla="*/ 39 h 157"/>
              <a:gd name="T22" fmla="*/ 69 w 579"/>
              <a:gd name="T23" fmla="*/ 39 h 157"/>
              <a:gd name="T24" fmla="*/ 49 w 579"/>
              <a:gd name="T25" fmla="*/ 58 h 157"/>
              <a:gd name="T26" fmla="*/ 49 w 579"/>
              <a:gd name="T27" fmla="*/ 98 h 157"/>
              <a:gd name="T28" fmla="*/ 69 w 579"/>
              <a:gd name="T29" fmla="*/ 117 h 157"/>
              <a:gd name="T30" fmla="*/ 509 w 579"/>
              <a:gd name="T31" fmla="*/ 117 h 157"/>
              <a:gd name="T32" fmla="*/ 529 w 579"/>
              <a:gd name="T33" fmla="*/ 98 h 157"/>
              <a:gd name="T34" fmla="*/ 529 w 579"/>
              <a:gd name="T35" fmla="*/ 58 h 157"/>
              <a:gd name="T36" fmla="*/ 509 w 579"/>
              <a:gd name="T37" fmla="*/ 39 h 157"/>
              <a:gd name="T38" fmla="*/ 69 w 579"/>
              <a:gd name="T39" fmla="*/ 3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9" h="157">
                <a:moveTo>
                  <a:pt x="509" y="156"/>
                </a:moveTo>
                <a:lnTo>
                  <a:pt x="509" y="156"/>
                </a:lnTo>
                <a:cubicBezTo>
                  <a:pt x="69" y="156"/>
                  <a:pt x="69" y="156"/>
                  <a:pt x="69" y="156"/>
                </a:cubicBezTo>
                <a:cubicBezTo>
                  <a:pt x="30" y="156"/>
                  <a:pt x="0" y="127"/>
                  <a:pt x="0" y="9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30" y="0"/>
                  <a:pt x="69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48" y="0"/>
                  <a:pt x="578" y="29"/>
                  <a:pt x="578" y="58"/>
                </a:cubicBezTo>
                <a:cubicBezTo>
                  <a:pt x="578" y="98"/>
                  <a:pt x="578" y="98"/>
                  <a:pt x="578" y="98"/>
                </a:cubicBezTo>
                <a:cubicBezTo>
                  <a:pt x="578" y="127"/>
                  <a:pt x="548" y="156"/>
                  <a:pt x="509" y="156"/>
                </a:cubicBezTo>
                <a:close/>
                <a:moveTo>
                  <a:pt x="69" y="39"/>
                </a:moveTo>
                <a:lnTo>
                  <a:pt x="69" y="39"/>
                </a:lnTo>
                <a:cubicBezTo>
                  <a:pt x="59" y="39"/>
                  <a:pt x="49" y="49"/>
                  <a:pt x="49" y="58"/>
                </a:cubicBezTo>
                <a:cubicBezTo>
                  <a:pt x="49" y="98"/>
                  <a:pt x="49" y="98"/>
                  <a:pt x="49" y="98"/>
                </a:cubicBezTo>
                <a:cubicBezTo>
                  <a:pt x="49" y="107"/>
                  <a:pt x="59" y="117"/>
                  <a:pt x="69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19" y="117"/>
                  <a:pt x="529" y="107"/>
                  <a:pt x="529" y="98"/>
                </a:cubicBezTo>
                <a:cubicBezTo>
                  <a:pt x="529" y="58"/>
                  <a:pt x="529" y="58"/>
                  <a:pt x="529" y="58"/>
                </a:cubicBezTo>
                <a:cubicBezTo>
                  <a:pt x="529" y="49"/>
                  <a:pt x="519" y="39"/>
                  <a:pt x="509" y="39"/>
                </a:cubicBezTo>
                <a:lnTo>
                  <a:pt x="6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0">
            <a:extLst>
              <a:ext uri="{FF2B5EF4-FFF2-40B4-BE49-F238E27FC236}">
                <a16:creationId xmlns:a16="http://schemas.microsoft.com/office/drawing/2014/main" id="{4F3F4F75-1A35-BC47-AD02-3234DADB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481" y="5791336"/>
            <a:ext cx="149553" cy="158350"/>
          </a:xfrm>
          <a:custGeom>
            <a:avLst/>
            <a:gdLst>
              <a:gd name="T0" fmla="*/ 147 w 148"/>
              <a:gd name="T1" fmla="*/ 157 h 158"/>
              <a:gd name="T2" fmla="*/ 147 w 148"/>
              <a:gd name="T3" fmla="*/ 157 h 158"/>
              <a:gd name="T4" fmla="*/ 69 w 148"/>
              <a:gd name="T5" fmla="*/ 157 h 158"/>
              <a:gd name="T6" fmla="*/ 0 w 148"/>
              <a:gd name="T7" fmla="*/ 88 h 158"/>
              <a:gd name="T8" fmla="*/ 0 w 148"/>
              <a:gd name="T9" fmla="*/ 78 h 158"/>
              <a:gd name="T10" fmla="*/ 79 w 148"/>
              <a:gd name="T11" fmla="*/ 0 h 158"/>
              <a:gd name="T12" fmla="*/ 147 w 148"/>
              <a:gd name="T13" fmla="*/ 68 h 158"/>
              <a:gd name="T14" fmla="*/ 147 w 148"/>
              <a:gd name="T15" fmla="*/ 157 h 158"/>
              <a:gd name="T16" fmla="*/ 79 w 148"/>
              <a:gd name="T17" fmla="*/ 49 h 158"/>
              <a:gd name="T18" fmla="*/ 79 w 148"/>
              <a:gd name="T19" fmla="*/ 49 h 158"/>
              <a:gd name="T20" fmla="*/ 49 w 148"/>
              <a:gd name="T21" fmla="*/ 78 h 158"/>
              <a:gd name="T22" fmla="*/ 49 w 148"/>
              <a:gd name="T23" fmla="*/ 88 h 158"/>
              <a:gd name="T24" fmla="*/ 69 w 148"/>
              <a:gd name="T25" fmla="*/ 107 h 158"/>
              <a:gd name="T26" fmla="*/ 98 w 148"/>
              <a:gd name="T27" fmla="*/ 107 h 158"/>
              <a:gd name="T28" fmla="*/ 98 w 148"/>
              <a:gd name="T29" fmla="*/ 68 h 158"/>
              <a:gd name="T30" fmla="*/ 79 w 148"/>
              <a:gd name="T31" fmla="*/ 4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58">
                <a:moveTo>
                  <a:pt x="147" y="157"/>
                </a:moveTo>
                <a:lnTo>
                  <a:pt x="147" y="157"/>
                </a:lnTo>
                <a:cubicBezTo>
                  <a:pt x="69" y="157"/>
                  <a:pt x="69" y="157"/>
                  <a:pt x="69" y="157"/>
                </a:cubicBezTo>
                <a:cubicBezTo>
                  <a:pt x="30" y="157"/>
                  <a:pt x="0" y="127"/>
                  <a:pt x="0" y="8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30" y="0"/>
                  <a:pt x="79" y="0"/>
                </a:cubicBezTo>
                <a:cubicBezTo>
                  <a:pt x="108" y="0"/>
                  <a:pt x="147" y="29"/>
                  <a:pt x="147" y="68"/>
                </a:cubicBezTo>
                <a:lnTo>
                  <a:pt x="147" y="157"/>
                </a:lnTo>
                <a:close/>
                <a:moveTo>
                  <a:pt x="79" y="49"/>
                </a:moveTo>
                <a:lnTo>
                  <a:pt x="79" y="49"/>
                </a:lnTo>
                <a:cubicBezTo>
                  <a:pt x="59" y="49"/>
                  <a:pt x="49" y="59"/>
                  <a:pt x="49" y="78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98"/>
                  <a:pt x="59" y="107"/>
                  <a:pt x="69" y="107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98" y="68"/>
                  <a:pt x="98" y="68"/>
                  <a:pt x="98" y="68"/>
                </a:cubicBezTo>
                <a:cubicBezTo>
                  <a:pt x="98" y="59"/>
                  <a:pt x="89" y="49"/>
                  <a:pt x="7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1">
            <a:extLst>
              <a:ext uri="{FF2B5EF4-FFF2-40B4-BE49-F238E27FC236}">
                <a16:creationId xmlns:a16="http://schemas.microsoft.com/office/drawing/2014/main" id="{3F83D764-A4EB-AB4F-ACA8-CD9620DE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2837" y="5791336"/>
            <a:ext cx="136359" cy="158350"/>
          </a:xfrm>
          <a:custGeom>
            <a:avLst/>
            <a:gdLst>
              <a:gd name="T0" fmla="*/ 69 w 138"/>
              <a:gd name="T1" fmla="*/ 157 h 158"/>
              <a:gd name="T2" fmla="*/ 69 w 138"/>
              <a:gd name="T3" fmla="*/ 157 h 158"/>
              <a:gd name="T4" fmla="*/ 0 w 138"/>
              <a:gd name="T5" fmla="*/ 157 h 158"/>
              <a:gd name="T6" fmla="*/ 0 w 138"/>
              <a:gd name="T7" fmla="*/ 68 h 158"/>
              <a:gd name="T8" fmla="*/ 69 w 138"/>
              <a:gd name="T9" fmla="*/ 0 h 158"/>
              <a:gd name="T10" fmla="*/ 137 w 138"/>
              <a:gd name="T11" fmla="*/ 78 h 158"/>
              <a:gd name="T12" fmla="*/ 137 w 138"/>
              <a:gd name="T13" fmla="*/ 88 h 158"/>
              <a:gd name="T14" fmla="*/ 69 w 138"/>
              <a:gd name="T15" fmla="*/ 157 h 158"/>
              <a:gd name="T16" fmla="*/ 40 w 138"/>
              <a:gd name="T17" fmla="*/ 107 h 158"/>
              <a:gd name="T18" fmla="*/ 40 w 138"/>
              <a:gd name="T19" fmla="*/ 107 h 158"/>
              <a:gd name="T20" fmla="*/ 69 w 138"/>
              <a:gd name="T21" fmla="*/ 107 h 158"/>
              <a:gd name="T22" fmla="*/ 98 w 138"/>
              <a:gd name="T23" fmla="*/ 88 h 158"/>
              <a:gd name="T24" fmla="*/ 98 w 138"/>
              <a:gd name="T25" fmla="*/ 78 h 158"/>
              <a:gd name="T26" fmla="*/ 69 w 138"/>
              <a:gd name="T27" fmla="*/ 49 h 158"/>
              <a:gd name="T28" fmla="*/ 40 w 138"/>
              <a:gd name="T29" fmla="*/ 68 h 158"/>
              <a:gd name="T30" fmla="*/ 40 w 138"/>
              <a:gd name="T31" fmla="*/ 10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58">
                <a:moveTo>
                  <a:pt x="69" y="157"/>
                </a:moveTo>
                <a:lnTo>
                  <a:pt x="69" y="157"/>
                </a:lnTo>
                <a:cubicBezTo>
                  <a:pt x="0" y="157"/>
                  <a:pt x="0" y="157"/>
                  <a:pt x="0" y="15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9"/>
                  <a:pt x="30" y="0"/>
                  <a:pt x="69" y="0"/>
                </a:cubicBezTo>
                <a:cubicBezTo>
                  <a:pt x="108" y="0"/>
                  <a:pt x="137" y="39"/>
                  <a:pt x="137" y="78"/>
                </a:cubicBezTo>
                <a:cubicBezTo>
                  <a:pt x="137" y="88"/>
                  <a:pt x="137" y="88"/>
                  <a:pt x="137" y="88"/>
                </a:cubicBezTo>
                <a:cubicBezTo>
                  <a:pt x="137" y="127"/>
                  <a:pt x="108" y="157"/>
                  <a:pt x="69" y="157"/>
                </a:cubicBezTo>
                <a:close/>
                <a:moveTo>
                  <a:pt x="40" y="107"/>
                </a:moveTo>
                <a:lnTo>
                  <a:pt x="40" y="107"/>
                </a:lnTo>
                <a:cubicBezTo>
                  <a:pt x="69" y="107"/>
                  <a:pt x="69" y="107"/>
                  <a:pt x="69" y="107"/>
                </a:cubicBezTo>
                <a:cubicBezTo>
                  <a:pt x="88" y="107"/>
                  <a:pt x="98" y="98"/>
                  <a:pt x="98" y="88"/>
                </a:cubicBezTo>
                <a:cubicBezTo>
                  <a:pt x="98" y="78"/>
                  <a:pt x="98" y="78"/>
                  <a:pt x="98" y="78"/>
                </a:cubicBezTo>
                <a:cubicBezTo>
                  <a:pt x="98" y="59"/>
                  <a:pt x="79" y="49"/>
                  <a:pt x="69" y="49"/>
                </a:cubicBezTo>
                <a:cubicBezTo>
                  <a:pt x="59" y="49"/>
                  <a:pt x="40" y="59"/>
                  <a:pt x="40" y="68"/>
                </a:cubicBezTo>
                <a:lnTo>
                  <a:pt x="40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52">
            <a:extLst>
              <a:ext uri="{FF2B5EF4-FFF2-40B4-BE49-F238E27FC236}">
                <a16:creationId xmlns:a16="http://schemas.microsoft.com/office/drawing/2014/main" id="{814B70CB-243B-7C4D-A094-FF3EA7BEE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048" y="6086042"/>
            <a:ext cx="48383" cy="206736"/>
          </a:xfrm>
          <a:custGeom>
            <a:avLst/>
            <a:gdLst>
              <a:gd name="T0" fmla="*/ 49 w 50"/>
              <a:gd name="T1" fmla="*/ 205 h 206"/>
              <a:gd name="T2" fmla="*/ 49 w 50"/>
              <a:gd name="T3" fmla="*/ 205 h 206"/>
              <a:gd name="T4" fmla="*/ 0 w 50"/>
              <a:gd name="T5" fmla="*/ 205 h 206"/>
              <a:gd name="T6" fmla="*/ 0 w 50"/>
              <a:gd name="T7" fmla="*/ 19 h 206"/>
              <a:gd name="T8" fmla="*/ 20 w 50"/>
              <a:gd name="T9" fmla="*/ 0 h 206"/>
              <a:gd name="T10" fmla="*/ 49 w 50"/>
              <a:gd name="T11" fmla="*/ 19 h 206"/>
              <a:gd name="T12" fmla="*/ 49 w 50"/>
              <a:gd name="T13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206">
                <a:moveTo>
                  <a:pt x="49" y="205"/>
                </a:moveTo>
                <a:lnTo>
                  <a:pt x="49" y="205"/>
                </a:lnTo>
                <a:cubicBezTo>
                  <a:pt x="0" y="205"/>
                  <a:pt x="0" y="205"/>
                  <a:pt x="0" y="20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39" y="0"/>
                  <a:pt x="49" y="9"/>
                  <a:pt x="49" y="19"/>
                </a:cubicBezTo>
                <a:lnTo>
                  <a:pt x="49" y="20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53">
            <a:extLst>
              <a:ext uri="{FF2B5EF4-FFF2-40B4-BE49-F238E27FC236}">
                <a16:creationId xmlns:a16="http://schemas.microsoft.com/office/drawing/2014/main" id="{D4B92949-D9BB-8E41-8E63-9877366C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048" y="5918894"/>
            <a:ext cx="48383" cy="118764"/>
          </a:xfrm>
          <a:custGeom>
            <a:avLst/>
            <a:gdLst>
              <a:gd name="T0" fmla="*/ 49 w 50"/>
              <a:gd name="T1" fmla="*/ 118 h 119"/>
              <a:gd name="T2" fmla="*/ 0 w 50"/>
              <a:gd name="T3" fmla="*/ 118 h 119"/>
              <a:gd name="T4" fmla="*/ 0 w 50"/>
              <a:gd name="T5" fmla="*/ 0 h 119"/>
              <a:gd name="T6" fmla="*/ 49 w 50"/>
              <a:gd name="T7" fmla="*/ 0 h 119"/>
              <a:gd name="T8" fmla="*/ 49 w 50"/>
              <a:gd name="T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19">
                <a:moveTo>
                  <a:pt x="49" y="118"/>
                </a:moveTo>
                <a:lnTo>
                  <a:pt x="0" y="118"/>
                </a:lnTo>
                <a:lnTo>
                  <a:pt x="0" y="0"/>
                </a:lnTo>
                <a:lnTo>
                  <a:pt x="49" y="0"/>
                </a:lnTo>
                <a:lnTo>
                  <a:pt x="49" y="1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54">
            <a:extLst>
              <a:ext uri="{FF2B5EF4-FFF2-40B4-BE49-F238E27FC236}">
                <a16:creationId xmlns:a16="http://schemas.microsoft.com/office/drawing/2014/main" id="{4A6DA23D-E813-A347-9C4B-AF2B8590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712" y="6015664"/>
            <a:ext cx="470651" cy="303506"/>
          </a:xfrm>
          <a:custGeom>
            <a:avLst/>
            <a:gdLst>
              <a:gd name="T0" fmla="*/ 49 w 471"/>
              <a:gd name="T1" fmla="*/ 0 h 305"/>
              <a:gd name="T2" fmla="*/ 49 w 471"/>
              <a:gd name="T3" fmla="*/ 0 h 305"/>
              <a:gd name="T4" fmla="*/ 49 w 471"/>
              <a:gd name="T5" fmla="*/ 49 h 305"/>
              <a:gd name="T6" fmla="*/ 431 w 471"/>
              <a:gd name="T7" fmla="*/ 49 h 305"/>
              <a:gd name="T8" fmla="*/ 431 w 471"/>
              <a:gd name="T9" fmla="*/ 255 h 305"/>
              <a:gd name="T10" fmla="*/ 431 w 471"/>
              <a:gd name="T11" fmla="*/ 255 h 305"/>
              <a:gd name="T12" fmla="*/ 49 w 471"/>
              <a:gd name="T13" fmla="*/ 255 h 305"/>
              <a:gd name="T14" fmla="*/ 49 w 471"/>
              <a:gd name="T15" fmla="*/ 88 h 305"/>
              <a:gd name="T16" fmla="*/ 30 w 471"/>
              <a:gd name="T17" fmla="*/ 59 h 305"/>
              <a:gd name="T18" fmla="*/ 0 w 471"/>
              <a:gd name="T19" fmla="*/ 88 h 305"/>
              <a:gd name="T20" fmla="*/ 0 w 471"/>
              <a:gd name="T21" fmla="*/ 255 h 305"/>
              <a:gd name="T22" fmla="*/ 49 w 471"/>
              <a:gd name="T23" fmla="*/ 304 h 305"/>
              <a:gd name="T24" fmla="*/ 431 w 471"/>
              <a:gd name="T25" fmla="*/ 304 h 305"/>
              <a:gd name="T26" fmla="*/ 470 w 471"/>
              <a:gd name="T27" fmla="*/ 255 h 305"/>
              <a:gd name="T28" fmla="*/ 470 w 471"/>
              <a:gd name="T29" fmla="*/ 0 h 305"/>
              <a:gd name="T30" fmla="*/ 49 w 471"/>
              <a:gd name="T31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1" h="305">
                <a:moveTo>
                  <a:pt x="49" y="0"/>
                </a:moveTo>
                <a:lnTo>
                  <a:pt x="49" y="0"/>
                </a:lnTo>
                <a:cubicBezTo>
                  <a:pt x="49" y="49"/>
                  <a:pt x="49" y="49"/>
                  <a:pt x="49" y="49"/>
                </a:cubicBezTo>
                <a:cubicBezTo>
                  <a:pt x="431" y="49"/>
                  <a:pt x="431" y="49"/>
                  <a:pt x="431" y="49"/>
                </a:cubicBezTo>
                <a:cubicBezTo>
                  <a:pt x="431" y="255"/>
                  <a:pt x="431" y="255"/>
                  <a:pt x="431" y="255"/>
                </a:cubicBezTo>
                <a:lnTo>
                  <a:pt x="431" y="255"/>
                </a:lnTo>
                <a:cubicBezTo>
                  <a:pt x="49" y="255"/>
                  <a:pt x="49" y="255"/>
                  <a:pt x="49" y="255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69"/>
                  <a:pt x="40" y="59"/>
                  <a:pt x="30" y="59"/>
                </a:cubicBezTo>
                <a:cubicBezTo>
                  <a:pt x="10" y="59"/>
                  <a:pt x="0" y="69"/>
                  <a:pt x="0" y="88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4"/>
                  <a:pt x="20" y="304"/>
                  <a:pt x="49" y="304"/>
                </a:cubicBezTo>
                <a:cubicBezTo>
                  <a:pt x="431" y="304"/>
                  <a:pt x="431" y="304"/>
                  <a:pt x="431" y="304"/>
                </a:cubicBezTo>
                <a:cubicBezTo>
                  <a:pt x="451" y="304"/>
                  <a:pt x="470" y="284"/>
                  <a:pt x="470" y="255"/>
                </a:cubicBezTo>
                <a:cubicBezTo>
                  <a:pt x="470" y="0"/>
                  <a:pt x="470" y="0"/>
                  <a:pt x="470" y="0"/>
                </a:cubicBezTo>
                <a:lnTo>
                  <a:pt x="4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55">
            <a:extLst>
              <a:ext uri="{FF2B5EF4-FFF2-40B4-BE49-F238E27FC236}">
                <a16:creationId xmlns:a16="http://schemas.microsoft.com/office/drawing/2014/main" id="{67B49090-2308-7F41-8FEA-9B0FB73A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325" y="5896903"/>
            <a:ext cx="576220" cy="167147"/>
          </a:xfrm>
          <a:custGeom>
            <a:avLst/>
            <a:gdLst>
              <a:gd name="T0" fmla="*/ 509 w 578"/>
              <a:gd name="T1" fmla="*/ 167 h 168"/>
              <a:gd name="T2" fmla="*/ 509 w 578"/>
              <a:gd name="T3" fmla="*/ 167 h 168"/>
              <a:gd name="T4" fmla="*/ 68 w 578"/>
              <a:gd name="T5" fmla="*/ 167 h 168"/>
              <a:gd name="T6" fmla="*/ 0 w 578"/>
              <a:gd name="T7" fmla="*/ 99 h 168"/>
              <a:gd name="T8" fmla="*/ 0 w 578"/>
              <a:gd name="T9" fmla="*/ 69 h 168"/>
              <a:gd name="T10" fmla="*/ 68 w 578"/>
              <a:gd name="T11" fmla="*/ 0 h 168"/>
              <a:gd name="T12" fmla="*/ 509 w 578"/>
              <a:gd name="T13" fmla="*/ 0 h 168"/>
              <a:gd name="T14" fmla="*/ 577 w 578"/>
              <a:gd name="T15" fmla="*/ 69 h 168"/>
              <a:gd name="T16" fmla="*/ 577 w 578"/>
              <a:gd name="T17" fmla="*/ 99 h 168"/>
              <a:gd name="T18" fmla="*/ 509 w 578"/>
              <a:gd name="T19" fmla="*/ 167 h 168"/>
              <a:gd name="T20" fmla="*/ 68 w 578"/>
              <a:gd name="T21" fmla="*/ 50 h 168"/>
              <a:gd name="T22" fmla="*/ 68 w 578"/>
              <a:gd name="T23" fmla="*/ 50 h 168"/>
              <a:gd name="T24" fmla="*/ 48 w 578"/>
              <a:gd name="T25" fmla="*/ 69 h 168"/>
              <a:gd name="T26" fmla="*/ 48 w 578"/>
              <a:gd name="T27" fmla="*/ 99 h 168"/>
              <a:gd name="T28" fmla="*/ 68 w 578"/>
              <a:gd name="T29" fmla="*/ 118 h 168"/>
              <a:gd name="T30" fmla="*/ 509 w 578"/>
              <a:gd name="T31" fmla="*/ 118 h 168"/>
              <a:gd name="T32" fmla="*/ 528 w 578"/>
              <a:gd name="T33" fmla="*/ 99 h 168"/>
              <a:gd name="T34" fmla="*/ 528 w 578"/>
              <a:gd name="T35" fmla="*/ 69 h 168"/>
              <a:gd name="T36" fmla="*/ 509 w 578"/>
              <a:gd name="T37" fmla="*/ 50 h 168"/>
              <a:gd name="T38" fmla="*/ 68 w 578"/>
              <a:gd name="T39" fmla="*/ 5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8" h="168">
                <a:moveTo>
                  <a:pt x="509" y="167"/>
                </a:moveTo>
                <a:lnTo>
                  <a:pt x="509" y="167"/>
                </a:lnTo>
                <a:cubicBezTo>
                  <a:pt x="68" y="167"/>
                  <a:pt x="68" y="167"/>
                  <a:pt x="68" y="167"/>
                </a:cubicBezTo>
                <a:cubicBezTo>
                  <a:pt x="29" y="167"/>
                  <a:pt x="0" y="138"/>
                  <a:pt x="0" y="9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29" y="0"/>
                  <a:pt x="6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48" y="0"/>
                  <a:pt x="577" y="30"/>
                  <a:pt x="577" y="69"/>
                </a:cubicBezTo>
                <a:cubicBezTo>
                  <a:pt x="577" y="99"/>
                  <a:pt x="577" y="99"/>
                  <a:pt x="577" y="99"/>
                </a:cubicBezTo>
                <a:cubicBezTo>
                  <a:pt x="577" y="138"/>
                  <a:pt x="548" y="167"/>
                  <a:pt x="509" y="167"/>
                </a:cubicBezTo>
                <a:close/>
                <a:moveTo>
                  <a:pt x="68" y="50"/>
                </a:moveTo>
                <a:lnTo>
                  <a:pt x="68" y="50"/>
                </a:lnTo>
                <a:cubicBezTo>
                  <a:pt x="48" y="50"/>
                  <a:pt x="48" y="59"/>
                  <a:pt x="48" y="69"/>
                </a:cubicBezTo>
                <a:cubicBezTo>
                  <a:pt x="48" y="99"/>
                  <a:pt x="48" y="99"/>
                  <a:pt x="48" y="99"/>
                </a:cubicBezTo>
                <a:cubicBezTo>
                  <a:pt x="48" y="108"/>
                  <a:pt x="48" y="118"/>
                  <a:pt x="68" y="118"/>
                </a:cubicBezTo>
                <a:cubicBezTo>
                  <a:pt x="509" y="118"/>
                  <a:pt x="509" y="118"/>
                  <a:pt x="509" y="118"/>
                </a:cubicBezTo>
                <a:cubicBezTo>
                  <a:pt x="518" y="118"/>
                  <a:pt x="528" y="108"/>
                  <a:pt x="528" y="99"/>
                </a:cubicBezTo>
                <a:cubicBezTo>
                  <a:pt x="528" y="69"/>
                  <a:pt x="528" y="69"/>
                  <a:pt x="528" y="69"/>
                </a:cubicBezTo>
                <a:cubicBezTo>
                  <a:pt x="528" y="59"/>
                  <a:pt x="518" y="50"/>
                  <a:pt x="509" y="50"/>
                </a:cubicBezTo>
                <a:lnTo>
                  <a:pt x="68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4" name="Group 71">
            <a:extLst>
              <a:ext uri="{FF2B5EF4-FFF2-40B4-BE49-F238E27FC236}">
                <a16:creationId xmlns:a16="http://schemas.microsoft.com/office/drawing/2014/main" id="{BD7F7D7A-8505-FC49-977B-E3CC7A3B1807}"/>
              </a:ext>
            </a:extLst>
          </p:cNvPr>
          <p:cNvGrpSpPr/>
          <p:nvPr/>
        </p:nvGrpSpPr>
        <p:grpSpPr>
          <a:xfrm>
            <a:off x="2158839" y="5475809"/>
            <a:ext cx="8909115" cy="2500601"/>
            <a:chOff x="2232442" y="3643574"/>
            <a:chExt cx="8954788" cy="2500601"/>
          </a:xfrm>
        </p:grpSpPr>
        <p:sp>
          <p:nvSpPr>
            <p:cNvPr id="455" name="CuadroTexto 598">
              <a:extLst>
                <a:ext uri="{FF2B5EF4-FFF2-40B4-BE49-F238E27FC236}">
                  <a16:creationId xmlns:a16="http://schemas.microsoft.com/office/drawing/2014/main" id="{F5F54C9A-87F3-B74F-9274-AB02E4FE75DF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56" name="CuadroTexto 599">
              <a:extLst>
                <a:ext uri="{FF2B5EF4-FFF2-40B4-BE49-F238E27FC236}">
                  <a16:creationId xmlns:a16="http://schemas.microsoft.com/office/drawing/2014/main" id="{DA5B8053-4F89-B848-A115-C5C88795546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133925B7-AC36-B345-A485-CA87068DC177}"/>
              </a:ext>
            </a:extLst>
          </p:cNvPr>
          <p:cNvGrpSpPr/>
          <p:nvPr/>
        </p:nvGrpSpPr>
        <p:grpSpPr>
          <a:xfrm>
            <a:off x="14834593" y="2430174"/>
            <a:ext cx="3566984" cy="1056321"/>
            <a:chOff x="4263265" y="1841525"/>
            <a:chExt cx="4809788" cy="1056321"/>
          </a:xfrm>
        </p:grpSpPr>
        <p:sp>
          <p:nvSpPr>
            <p:cNvPr id="458" name="CuadroTexto 395">
              <a:extLst>
                <a:ext uri="{FF2B5EF4-FFF2-40B4-BE49-F238E27FC236}">
                  <a16:creationId xmlns:a16="http://schemas.microsoft.com/office/drawing/2014/main" id="{64EC0160-4758-6347-B808-288BC4A5336A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9" name="Rectangle 40">
              <a:extLst>
                <a:ext uri="{FF2B5EF4-FFF2-40B4-BE49-F238E27FC236}">
                  <a16:creationId xmlns:a16="http://schemas.microsoft.com/office/drawing/2014/main" id="{515EE50E-D76F-DC4E-83EC-DE342FB9C04E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0" name="Grupo 459">
            <a:extLst>
              <a:ext uri="{FF2B5EF4-FFF2-40B4-BE49-F238E27FC236}">
                <a16:creationId xmlns:a16="http://schemas.microsoft.com/office/drawing/2014/main" id="{1BDEBE92-C5C4-4348-A184-6E1AB2639181}"/>
              </a:ext>
            </a:extLst>
          </p:cNvPr>
          <p:cNvGrpSpPr/>
          <p:nvPr/>
        </p:nvGrpSpPr>
        <p:grpSpPr>
          <a:xfrm>
            <a:off x="14825943" y="6428835"/>
            <a:ext cx="3566984" cy="1056321"/>
            <a:chOff x="4263265" y="1841525"/>
            <a:chExt cx="4809788" cy="1056321"/>
          </a:xfrm>
        </p:grpSpPr>
        <p:sp>
          <p:nvSpPr>
            <p:cNvPr id="461" name="CuadroTexto 395">
              <a:extLst>
                <a:ext uri="{FF2B5EF4-FFF2-40B4-BE49-F238E27FC236}">
                  <a16:creationId xmlns:a16="http://schemas.microsoft.com/office/drawing/2014/main" id="{0B1D7738-8AA9-1A47-95EF-7A4606E20DA3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2" name="Rectangle 40">
              <a:extLst>
                <a:ext uri="{FF2B5EF4-FFF2-40B4-BE49-F238E27FC236}">
                  <a16:creationId xmlns:a16="http://schemas.microsoft.com/office/drawing/2014/main" id="{AC382A90-3149-CF4D-B134-F33686BD51EA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3" name="Grupo 462">
            <a:extLst>
              <a:ext uri="{FF2B5EF4-FFF2-40B4-BE49-F238E27FC236}">
                <a16:creationId xmlns:a16="http://schemas.microsoft.com/office/drawing/2014/main" id="{F0F27F38-EF79-E54D-A7E6-C25B97503ACA}"/>
              </a:ext>
            </a:extLst>
          </p:cNvPr>
          <p:cNvGrpSpPr/>
          <p:nvPr/>
        </p:nvGrpSpPr>
        <p:grpSpPr>
          <a:xfrm>
            <a:off x="17964357" y="4401371"/>
            <a:ext cx="3566984" cy="1056321"/>
            <a:chOff x="4263265" y="1841525"/>
            <a:chExt cx="4809788" cy="1056321"/>
          </a:xfrm>
        </p:grpSpPr>
        <p:sp>
          <p:nvSpPr>
            <p:cNvPr id="464" name="CuadroTexto 395">
              <a:extLst>
                <a:ext uri="{FF2B5EF4-FFF2-40B4-BE49-F238E27FC236}">
                  <a16:creationId xmlns:a16="http://schemas.microsoft.com/office/drawing/2014/main" id="{D136F190-5116-4440-802C-2A5E9C80E2DA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65" name="Rectangle 40">
              <a:extLst>
                <a:ext uri="{FF2B5EF4-FFF2-40B4-BE49-F238E27FC236}">
                  <a16:creationId xmlns:a16="http://schemas.microsoft.com/office/drawing/2014/main" id="{C3450AF0-47D8-7042-8674-07AC520B91E7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6" name="Grupo 465">
            <a:extLst>
              <a:ext uri="{FF2B5EF4-FFF2-40B4-BE49-F238E27FC236}">
                <a16:creationId xmlns:a16="http://schemas.microsoft.com/office/drawing/2014/main" id="{B8499EE9-FFAA-974B-B778-1311808AF95D}"/>
              </a:ext>
            </a:extLst>
          </p:cNvPr>
          <p:cNvGrpSpPr/>
          <p:nvPr/>
        </p:nvGrpSpPr>
        <p:grpSpPr>
          <a:xfrm>
            <a:off x="18140303" y="8579730"/>
            <a:ext cx="3566984" cy="1056321"/>
            <a:chOff x="4263265" y="1841525"/>
            <a:chExt cx="4809788" cy="1056321"/>
          </a:xfrm>
        </p:grpSpPr>
        <p:sp>
          <p:nvSpPr>
            <p:cNvPr id="467" name="CuadroTexto 395">
              <a:extLst>
                <a:ext uri="{FF2B5EF4-FFF2-40B4-BE49-F238E27FC236}">
                  <a16:creationId xmlns:a16="http://schemas.microsoft.com/office/drawing/2014/main" id="{2E67E61F-4056-8E42-A8BB-6EF088EA2BE9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68" name="Rectangle 40">
              <a:extLst>
                <a:ext uri="{FF2B5EF4-FFF2-40B4-BE49-F238E27FC236}">
                  <a16:creationId xmlns:a16="http://schemas.microsoft.com/office/drawing/2014/main" id="{26BE5AE7-B64B-8F43-98F2-A97ECFC4E828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9" name="Grupo 468">
            <a:extLst>
              <a:ext uri="{FF2B5EF4-FFF2-40B4-BE49-F238E27FC236}">
                <a16:creationId xmlns:a16="http://schemas.microsoft.com/office/drawing/2014/main" id="{9228E508-1101-C54D-B621-5F392A211481}"/>
              </a:ext>
            </a:extLst>
          </p:cNvPr>
          <p:cNvGrpSpPr/>
          <p:nvPr/>
        </p:nvGrpSpPr>
        <p:grpSpPr>
          <a:xfrm>
            <a:off x="15114053" y="10182416"/>
            <a:ext cx="3566984" cy="1056321"/>
            <a:chOff x="4263265" y="1841525"/>
            <a:chExt cx="4809788" cy="1056321"/>
          </a:xfrm>
        </p:grpSpPr>
        <p:sp>
          <p:nvSpPr>
            <p:cNvPr id="470" name="CuadroTexto 395">
              <a:extLst>
                <a:ext uri="{FF2B5EF4-FFF2-40B4-BE49-F238E27FC236}">
                  <a16:creationId xmlns:a16="http://schemas.microsoft.com/office/drawing/2014/main" id="{5122AB3F-DEAB-3E41-B700-2AF429BBEFBE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71" name="Rectangle 40">
              <a:extLst>
                <a:ext uri="{FF2B5EF4-FFF2-40B4-BE49-F238E27FC236}">
                  <a16:creationId xmlns:a16="http://schemas.microsoft.com/office/drawing/2014/main" id="{76517119-51F2-7549-A4B2-25625ADB2844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2" name="Grupo 471">
            <a:extLst>
              <a:ext uri="{FF2B5EF4-FFF2-40B4-BE49-F238E27FC236}">
                <a16:creationId xmlns:a16="http://schemas.microsoft.com/office/drawing/2014/main" id="{99FD8B90-117B-174F-85A3-AD9D0A2D4AF8}"/>
              </a:ext>
            </a:extLst>
          </p:cNvPr>
          <p:cNvGrpSpPr/>
          <p:nvPr/>
        </p:nvGrpSpPr>
        <p:grpSpPr>
          <a:xfrm>
            <a:off x="11795295" y="8717961"/>
            <a:ext cx="3566984" cy="1056321"/>
            <a:chOff x="4263265" y="1841525"/>
            <a:chExt cx="4809788" cy="1056321"/>
          </a:xfrm>
        </p:grpSpPr>
        <p:sp>
          <p:nvSpPr>
            <p:cNvPr id="473" name="CuadroTexto 395">
              <a:extLst>
                <a:ext uri="{FF2B5EF4-FFF2-40B4-BE49-F238E27FC236}">
                  <a16:creationId xmlns:a16="http://schemas.microsoft.com/office/drawing/2014/main" id="{794CB049-5DD2-9942-A22D-15F90E6E32AC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74" name="Rectangle 40">
              <a:extLst>
                <a:ext uri="{FF2B5EF4-FFF2-40B4-BE49-F238E27FC236}">
                  <a16:creationId xmlns:a16="http://schemas.microsoft.com/office/drawing/2014/main" id="{E7D9125D-BFEA-EF46-B2B4-70434E66B4E4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5" name="Grupo 474">
            <a:extLst>
              <a:ext uri="{FF2B5EF4-FFF2-40B4-BE49-F238E27FC236}">
                <a16:creationId xmlns:a16="http://schemas.microsoft.com/office/drawing/2014/main" id="{322CFA4E-5ECE-264F-8FED-6129C3C1F60E}"/>
              </a:ext>
            </a:extLst>
          </p:cNvPr>
          <p:cNvGrpSpPr/>
          <p:nvPr/>
        </p:nvGrpSpPr>
        <p:grpSpPr>
          <a:xfrm>
            <a:off x="12170860" y="4460550"/>
            <a:ext cx="3566984" cy="1056321"/>
            <a:chOff x="4263265" y="1841525"/>
            <a:chExt cx="4809788" cy="1056321"/>
          </a:xfrm>
        </p:grpSpPr>
        <p:sp>
          <p:nvSpPr>
            <p:cNvPr id="476" name="CuadroTexto 395">
              <a:extLst>
                <a:ext uri="{FF2B5EF4-FFF2-40B4-BE49-F238E27FC236}">
                  <a16:creationId xmlns:a16="http://schemas.microsoft.com/office/drawing/2014/main" id="{46EECD5E-38ED-584C-B721-39867A41D72E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7" name="Rectangle 40">
              <a:extLst>
                <a:ext uri="{FF2B5EF4-FFF2-40B4-BE49-F238E27FC236}">
                  <a16:creationId xmlns:a16="http://schemas.microsoft.com/office/drawing/2014/main" id="{A19D2ECA-80AF-8941-B1C9-8D76A4DBA1E1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1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1">
            <a:extLst>
              <a:ext uri="{FF2B5EF4-FFF2-40B4-BE49-F238E27FC236}">
                <a16:creationId xmlns:a16="http://schemas.microsoft.com/office/drawing/2014/main" id="{BF071F82-EDC9-8545-8D40-4F91BD1F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024" y="3901576"/>
            <a:ext cx="5443139" cy="5981925"/>
          </a:xfrm>
          <a:custGeom>
            <a:avLst/>
            <a:gdLst>
              <a:gd name="T0" fmla="*/ 2334 w 5213"/>
              <a:gd name="T1" fmla="*/ 0 h 5729"/>
              <a:gd name="T2" fmla="*/ 0 w 5213"/>
              <a:gd name="T3" fmla="*/ 1344 h 5729"/>
              <a:gd name="T4" fmla="*/ 0 w 5213"/>
              <a:gd name="T5" fmla="*/ 4358 h 5729"/>
              <a:gd name="T6" fmla="*/ 2378 w 5213"/>
              <a:gd name="T7" fmla="*/ 5728 h 5729"/>
              <a:gd name="T8" fmla="*/ 2205 w 5213"/>
              <a:gd name="T9" fmla="*/ 5435 h 5729"/>
              <a:gd name="T10" fmla="*/ 3713 w 5213"/>
              <a:gd name="T11" fmla="*/ 2833 h 5729"/>
              <a:gd name="T12" fmla="*/ 5212 w 5213"/>
              <a:gd name="T13" fmla="*/ 2833 h 5729"/>
              <a:gd name="T14" fmla="*/ 5212 w 5213"/>
              <a:gd name="T15" fmla="*/ 2826 h 5729"/>
              <a:gd name="T16" fmla="*/ 3713 w 5213"/>
              <a:gd name="T17" fmla="*/ 2826 h 5729"/>
              <a:gd name="T18" fmla="*/ 2205 w 5213"/>
              <a:gd name="T19" fmla="*/ 224 h 5729"/>
              <a:gd name="T20" fmla="*/ 2334 w 5213"/>
              <a:gd name="T21" fmla="*/ 0 h 5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13" h="5729">
                <a:moveTo>
                  <a:pt x="2334" y="0"/>
                </a:moveTo>
                <a:lnTo>
                  <a:pt x="0" y="1344"/>
                </a:lnTo>
                <a:lnTo>
                  <a:pt x="0" y="4358"/>
                </a:lnTo>
                <a:lnTo>
                  <a:pt x="2378" y="5728"/>
                </a:lnTo>
                <a:lnTo>
                  <a:pt x="2205" y="5435"/>
                </a:lnTo>
                <a:lnTo>
                  <a:pt x="3713" y="2833"/>
                </a:lnTo>
                <a:lnTo>
                  <a:pt x="5212" y="2833"/>
                </a:lnTo>
                <a:lnTo>
                  <a:pt x="5212" y="2826"/>
                </a:lnTo>
                <a:lnTo>
                  <a:pt x="3713" y="2826"/>
                </a:lnTo>
                <a:lnTo>
                  <a:pt x="2205" y="224"/>
                </a:lnTo>
                <a:lnTo>
                  <a:pt x="2334" y="0"/>
                </a:lnTo>
              </a:path>
            </a:pathLst>
          </a:custGeom>
          <a:solidFill>
            <a:srgbClr val="323C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">
            <a:extLst>
              <a:ext uri="{FF2B5EF4-FFF2-40B4-BE49-F238E27FC236}">
                <a16:creationId xmlns:a16="http://schemas.microsoft.com/office/drawing/2014/main" id="{613E0171-9815-7D40-8BAC-B32A8B4B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024" y="3901576"/>
            <a:ext cx="5443139" cy="5981925"/>
          </a:xfrm>
          <a:custGeom>
            <a:avLst/>
            <a:gdLst>
              <a:gd name="T0" fmla="*/ 2334 w 5213"/>
              <a:gd name="T1" fmla="*/ 0 h 5729"/>
              <a:gd name="T2" fmla="*/ 0 w 5213"/>
              <a:gd name="T3" fmla="*/ 1344 h 5729"/>
              <a:gd name="T4" fmla="*/ 0 w 5213"/>
              <a:gd name="T5" fmla="*/ 4358 h 5729"/>
              <a:gd name="T6" fmla="*/ 2378 w 5213"/>
              <a:gd name="T7" fmla="*/ 5728 h 5729"/>
              <a:gd name="T8" fmla="*/ 2205 w 5213"/>
              <a:gd name="T9" fmla="*/ 5435 h 5729"/>
              <a:gd name="T10" fmla="*/ 3713 w 5213"/>
              <a:gd name="T11" fmla="*/ 2833 h 5729"/>
              <a:gd name="T12" fmla="*/ 5212 w 5213"/>
              <a:gd name="T13" fmla="*/ 2833 h 5729"/>
              <a:gd name="T14" fmla="*/ 5212 w 5213"/>
              <a:gd name="T15" fmla="*/ 2826 h 5729"/>
              <a:gd name="T16" fmla="*/ 3713 w 5213"/>
              <a:gd name="T17" fmla="*/ 2826 h 5729"/>
              <a:gd name="T18" fmla="*/ 2205 w 5213"/>
              <a:gd name="T19" fmla="*/ 224 h 5729"/>
              <a:gd name="T20" fmla="*/ 2334 w 5213"/>
              <a:gd name="T21" fmla="*/ 0 h 5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13" h="5729">
                <a:moveTo>
                  <a:pt x="2334" y="0"/>
                </a:moveTo>
                <a:lnTo>
                  <a:pt x="0" y="1344"/>
                </a:lnTo>
                <a:lnTo>
                  <a:pt x="0" y="4358"/>
                </a:lnTo>
                <a:lnTo>
                  <a:pt x="2378" y="5728"/>
                </a:lnTo>
                <a:lnTo>
                  <a:pt x="2205" y="5435"/>
                </a:lnTo>
                <a:lnTo>
                  <a:pt x="3713" y="2833"/>
                </a:lnTo>
                <a:lnTo>
                  <a:pt x="5212" y="2833"/>
                </a:lnTo>
                <a:lnTo>
                  <a:pt x="5212" y="2826"/>
                </a:lnTo>
                <a:lnTo>
                  <a:pt x="3713" y="2826"/>
                </a:lnTo>
                <a:lnTo>
                  <a:pt x="2205" y="224"/>
                </a:lnTo>
                <a:lnTo>
                  <a:pt x="233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1D68133D-6D8A-3143-90FC-F893F061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373" y="3901576"/>
            <a:ext cx="5443139" cy="5981925"/>
          </a:xfrm>
          <a:custGeom>
            <a:avLst/>
            <a:gdLst>
              <a:gd name="T0" fmla="*/ 2878 w 5212"/>
              <a:gd name="T1" fmla="*/ 0 h 5729"/>
              <a:gd name="T2" fmla="*/ 3007 w 5212"/>
              <a:gd name="T3" fmla="*/ 224 h 5729"/>
              <a:gd name="T4" fmla="*/ 1499 w 5212"/>
              <a:gd name="T5" fmla="*/ 2826 h 5729"/>
              <a:gd name="T6" fmla="*/ 0 w 5212"/>
              <a:gd name="T7" fmla="*/ 2826 h 5729"/>
              <a:gd name="T8" fmla="*/ 0 w 5212"/>
              <a:gd name="T9" fmla="*/ 2833 h 5729"/>
              <a:gd name="T10" fmla="*/ 1499 w 5212"/>
              <a:gd name="T11" fmla="*/ 2833 h 5729"/>
              <a:gd name="T12" fmla="*/ 3007 w 5212"/>
              <a:gd name="T13" fmla="*/ 5435 h 5729"/>
              <a:gd name="T14" fmla="*/ 2843 w 5212"/>
              <a:gd name="T15" fmla="*/ 5728 h 5729"/>
              <a:gd name="T16" fmla="*/ 5211 w 5212"/>
              <a:gd name="T17" fmla="*/ 4358 h 5729"/>
              <a:gd name="T18" fmla="*/ 5211 w 5212"/>
              <a:gd name="T19" fmla="*/ 1344 h 5729"/>
              <a:gd name="T20" fmla="*/ 2878 w 5212"/>
              <a:gd name="T21" fmla="*/ 0 h 5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12" h="5729">
                <a:moveTo>
                  <a:pt x="2878" y="0"/>
                </a:moveTo>
                <a:lnTo>
                  <a:pt x="3007" y="224"/>
                </a:lnTo>
                <a:lnTo>
                  <a:pt x="1499" y="2826"/>
                </a:lnTo>
                <a:lnTo>
                  <a:pt x="0" y="2826"/>
                </a:lnTo>
                <a:lnTo>
                  <a:pt x="0" y="2833"/>
                </a:lnTo>
                <a:lnTo>
                  <a:pt x="1499" y="2833"/>
                </a:lnTo>
                <a:lnTo>
                  <a:pt x="3007" y="5435"/>
                </a:lnTo>
                <a:lnTo>
                  <a:pt x="2843" y="5728"/>
                </a:lnTo>
                <a:lnTo>
                  <a:pt x="5211" y="4358"/>
                </a:lnTo>
                <a:lnTo>
                  <a:pt x="5211" y="1344"/>
                </a:lnTo>
                <a:lnTo>
                  <a:pt x="2878" y="0"/>
                </a:lnTo>
              </a:path>
            </a:pathLst>
          </a:custGeom>
          <a:solidFill>
            <a:srgbClr val="81DE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575D4339-E1F9-3745-A9C6-00695B0B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373" y="3901576"/>
            <a:ext cx="5443139" cy="5981925"/>
          </a:xfrm>
          <a:custGeom>
            <a:avLst/>
            <a:gdLst>
              <a:gd name="T0" fmla="*/ 2878 w 5212"/>
              <a:gd name="T1" fmla="*/ 0 h 5729"/>
              <a:gd name="T2" fmla="*/ 3007 w 5212"/>
              <a:gd name="T3" fmla="*/ 224 h 5729"/>
              <a:gd name="T4" fmla="*/ 1499 w 5212"/>
              <a:gd name="T5" fmla="*/ 2826 h 5729"/>
              <a:gd name="T6" fmla="*/ 0 w 5212"/>
              <a:gd name="T7" fmla="*/ 2826 h 5729"/>
              <a:gd name="T8" fmla="*/ 0 w 5212"/>
              <a:gd name="T9" fmla="*/ 2833 h 5729"/>
              <a:gd name="T10" fmla="*/ 1499 w 5212"/>
              <a:gd name="T11" fmla="*/ 2833 h 5729"/>
              <a:gd name="T12" fmla="*/ 3007 w 5212"/>
              <a:gd name="T13" fmla="*/ 5435 h 5729"/>
              <a:gd name="T14" fmla="*/ 2843 w 5212"/>
              <a:gd name="T15" fmla="*/ 5728 h 5729"/>
              <a:gd name="T16" fmla="*/ 5211 w 5212"/>
              <a:gd name="T17" fmla="*/ 4358 h 5729"/>
              <a:gd name="T18" fmla="*/ 5211 w 5212"/>
              <a:gd name="T19" fmla="*/ 1344 h 5729"/>
              <a:gd name="T20" fmla="*/ 2878 w 5212"/>
              <a:gd name="T21" fmla="*/ 0 h 5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12" h="5729">
                <a:moveTo>
                  <a:pt x="2878" y="0"/>
                </a:moveTo>
                <a:lnTo>
                  <a:pt x="3007" y="224"/>
                </a:lnTo>
                <a:lnTo>
                  <a:pt x="1499" y="2826"/>
                </a:lnTo>
                <a:lnTo>
                  <a:pt x="0" y="2826"/>
                </a:lnTo>
                <a:lnTo>
                  <a:pt x="0" y="2833"/>
                </a:lnTo>
                <a:lnTo>
                  <a:pt x="1499" y="2833"/>
                </a:lnTo>
                <a:lnTo>
                  <a:pt x="3007" y="5435"/>
                </a:lnTo>
                <a:lnTo>
                  <a:pt x="2843" y="5728"/>
                </a:lnTo>
                <a:lnTo>
                  <a:pt x="5211" y="4358"/>
                </a:lnTo>
                <a:lnTo>
                  <a:pt x="5211" y="1344"/>
                </a:lnTo>
                <a:lnTo>
                  <a:pt x="287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AB0D88F6-3076-1740-864D-E0E91463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131" y="6862605"/>
            <a:ext cx="5935878" cy="5443139"/>
          </a:xfrm>
          <a:custGeom>
            <a:avLst/>
            <a:gdLst>
              <a:gd name="T0" fmla="*/ 2842 w 5686"/>
              <a:gd name="T1" fmla="*/ 0 h 5213"/>
              <a:gd name="T2" fmla="*/ 2834 w 5686"/>
              <a:gd name="T3" fmla="*/ 0 h 5213"/>
              <a:gd name="T4" fmla="*/ 2834 w 5686"/>
              <a:gd name="T5" fmla="*/ 1525 h 5213"/>
              <a:gd name="T6" fmla="*/ 232 w 5686"/>
              <a:gd name="T7" fmla="*/ 3032 h 5213"/>
              <a:gd name="T8" fmla="*/ 0 w 5686"/>
              <a:gd name="T9" fmla="*/ 2895 h 5213"/>
              <a:gd name="T10" fmla="*/ 1335 w 5686"/>
              <a:gd name="T11" fmla="*/ 5212 h 5213"/>
              <a:gd name="T12" fmla="*/ 4341 w 5686"/>
              <a:gd name="T13" fmla="*/ 5212 h 5213"/>
              <a:gd name="T14" fmla="*/ 5685 w 5686"/>
              <a:gd name="T15" fmla="*/ 2895 h 5213"/>
              <a:gd name="T16" fmla="*/ 5453 w 5686"/>
              <a:gd name="T17" fmla="*/ 3032 h 5213"/>
              <a:gd name="T18" fmla="*/ 2842 w 5686"/>
              <a:gd name="T19" fmla="*/ 1525 h 5213"/>
              <a:gd name="T20" fmla="*/ 2842 w 5686"/>
              <a:gd name="T21" fmla="*/ 0 h 5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6" h="5213">
                <a:moveTo>
                  <a:pt x="2842" y="0"/>
                </a:moveTo>
                <a:lnTo>
                  <a:pt x="2834" y="0"/>
                </a:lnTo>
                <a:lnTo>
                  <a:pt x="2834" y="1525"/>
                </a:lnTo>
                <a:lnTo>
                  <a:pt x="232" y="3032"/>
                </a:lnTo>
                <a:lnTo>
                  <a:pt x="0" y="2895"/>
                </a:lnTo>
                <a:lnTo>
                  <a:pt x="1335" y="5212"/>
                </a:lnTo>
                <a:lnTo>
                  <a:pt x="4341" y="5212"/>
                </a:lnTo>
                <a:lnTo>
                  <a:pt x="5685" y="2895"/>
                </a:lnTo>
                <a:lnTo>
                  <a:pt x="5453" y="3032"/>
                </a:lnTo>
                <a:lnTo>
                  <a:pt x="2842" y="1525"/>
                </a:lnTo>
                <a:lnTo>
                  <a:pt x="2842" y="0"/>
                </a:lnTo>
              </a:path>
            </a:pathLst>
          </a:custGeom>
          <a:solidFill>
            <a:srgbClr val="64A7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5DD8DB54-8DA4-9A4F-9BAF-497F23A6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131" y="6862605"/>
            <a:ext cx="5935878" cy="5443139"/>
          </a:xfrm>
          <a:custGeom>
            <a:avLst/>
            <a:gdLst>
              <a:gd name="T0" fmla="*/ 2842 w 5686"/>
              <a:gd name="T1" fmla="*/ 0 h 5213"/>
              <a:gd name="T2" fmla="*/ 2834 w 5686"/>
              <a:gd name="T3" fmla="*/ 0 h 5213"/>
              <a:gd name="T4" fmla="*/ 2834 w 5686"/>
              <a:gd name="T5" fmla="*/ 1525 h 5213"/>
              <a:gd name="T6" fmla="*/ 232 w 5686"/>
              <a:gd name="T7" fmla="*/ 3032 h 5213"/>
              <a:gd name="T8" fmla="*/ 0 w 5686"/>
              <a:gd name="T9" fmla="*/ 2895 h 5213"/>
              <a:gd name="T10" fmla="*/ 1335 w 5686"/>
              <a:gd name="T11" fmla="*/ 5212 h 5213"/>
              <a:gd name="T12" fmla="*/ 4341 w 5686"/>
              <a:gd name="T13" fmla="*/ 5212 h 5213"/>
              <a:gd name="T14" fmla="*/ 5685 w 5686"/>
              <a:gd name="T15" fmla="*/ 2895 h 5213"/>
              <a:gd name="T16" fmla="*/ 5453 w 5686"/>
              <a:gd name="T17" fmla="*/ 3032 h 5213"/>
              <a:gd name="T18" fmla="*/ 2842 w 5686"/>
              <a:gd name="T19" fmla="*/ 1525 h 5213"/>
              <a:gd name="T20" fmla="*/ 2842 w 5686"/>
              <a:gd name="T21" fmla="*/ 0 h 5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6" h="5213">
                <a:moveTo>
                  <a:pt x="2842" y="0"/>
                </a:moveTo>
                <a:lnTo>
                  <a:pt x="2834" y="0"/>
                </a:lnTo>
                <a:lnTo>
                  <a:pt x="2834" y="1525"/>
                </a:lnTo>
                <a:lnTo>
                  <a:pt x="232" y="3032"/>
                </a:lnTo>
                <a:lnTo>
                  <a:pt x="0" y="2895"/>
                </a:lnTo>
                <a:lnTo>
                  <a:pt x="1335" y="5212"/>
                </a:lnTo>
                <a:lnTo>
                  <a:pt x="4341" y="5212"/>
                </a:lnTo>
                <a:lnTo>
                  <a:pt x="5685" y="2895"/>
                </a:lnTo>
                <a:lnTo>
                  <a:pt x="5453" y="3032"/>
                </a:lnTo>
                <a:lnTo>
                  <a:pt x="2842" y="1525"/>
                </a:lnTo>
                <a:lnTo>
                  <a:pt x="28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7">
            <a:extLst>
              <a:ext uri="{FF2B5EF4-FFF2-40B4-BE49-F238E27FC236}">
                <a16:creationId xmlns:a16="http://schemas.microsoft.com/office/drawing/2014/main" id="{3BA39512-5308-BE44-A495-8FCB37D1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536" y="6862605"/>
            <a:ext cx="3140627" cy="3168257"/>
          </a:xfrm>
          <a:custGeom>
            <a:avLst/>
            <a:gdLst>
              <a:gd name="T0" fmla="*/ 3007 w 3008"/>
              <a:gd name="T1" fmla="*/ 0 h 3033"/>
              <a:gd name="T2" fmla="*/ 1508 w 3008"/>
              <a:gd name="T3" fmla="*/ 0 h 3033"/>
              <a:gd name="T4" fmla="*/ 0 w 3008"/>
              <a:gd name="T5" fmla="*/ 2602 h 3033"/>
              <a:gd name="T6" fmla="*/ 173 w 3008"/>
              <a:gd name="T7" fmla="*/ 2895 h 3033"/>
              <a:gd name="T8" fmla="*/ 405 w 3008"/>
              <a:gd name="T9" fmla="*/ 3032 h 3033"/>
              <a:gd name="T10" fmla="*/ 3007 w 3008"/>
              <a:gd name="T11" fmla="*/ 1525 h 3033"/>
              <a:gd name="T12" fmla="*/ 3007 w 3008"/>
              <a:gd name="T13" fmla="*/ 0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8" h="3033">
                <a:moveTo>
                  <a:pt x="3007" y="0"/>
                </a:moveTo>
                <a:lnTo>
                  <a:pt x="1508" y="0"/>
                </a:lnTo>
                <a:lnTo>
                  <a:pt x="0" y="2602"/>
                </a:lnTo>
                <a:lnTo>
                  <a:pt x="173" y="2895"/>
                </a:lnTo>
                <a:lnTo>
                  <a:pt x="405" y="3032"/>
                </a:lnTo>
                <a:lnTo>
                  <a:pt x="3007" y="1525"/>
                </a:lnTo>
                <a:lnTo>
                  <a:pt x="3007" y="0"/>
                </a:lnTo>
              </a:path>
            </a:pathLst>
          </a:custGeom>
          <a:solidFill>
            <a:srgbClr val="1427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A0C82BFD-22B6-6040-9B70-6EA84F50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536" y="6862605"/>
            <a:ext cx="3140627" cy="3168257"/>
          </a:xfrm>
          <a:custGeom>
            <a:avLst/>
            <a:gdLst>
              <a:gd name="T0" fmla="*/ 3007 w 3008"/>
              <a:gd name="T1" fmla="*/ 0 h 3033"/>
              <a:gd name="T2" fmla="*/ 1508 w 3008"/>
              <a:gd name="T3" fmla="*/ 0 h 3033"/>
              <a:gd name="T4" fmla="*/ 0 w 3008"/>
              <a:gd name="T5" fmla="*/ 2602 h 3033"/>
              <a:gd name="T6" fmla="*/ 173 w 3008"/>
              <a:gd name="T7" fmla="*/ 2895 h 3033"/>
              <a:gd name="T8" fmla="*/ 405 w 3008"/>
              <a:gd name="T9" fmla="*/ 3032 h 3033"/>
              <a:gd name="T10" fmla="*/ 3007 w 3008"/>
              <a:gd name="T11" fmla="*/ 1525 h 3033"/>
              <a:gd name="T12" fmla="*/ 3007 w 3008"/>
              <a:gd name="T13" fmla="*/ 0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8" h="3033">
                <a:moveTo>
                  <a:pt x="3007" y="0"/>
                </a:moveTo>
                <a:lnTo>
                  <a:pt x="1508" y="0"/>
                </a:lnTo>
                <a:lnTo>
                  <a:pt x="0" y="2602"/>
                </a:lnTo>
                <a:lnTo>
                  <a:pt x="173" y="2895"/>
                </a:lnTo>
                <a:lnTo>
                  <a:pt x="405" y="3032"/>
                </a:lnTo>
                <a:lnTo>
                  <a:pt x="3007" y="1525"/>
                </a:lnTo>
                <a:lnTo>
                  <a:pt x="300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0D3627D8-E16A-FF49-9B28-F2DA4319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373" y="6862605"/>
            <a:ext cx="3140627" cy="3168257"/>
          </a:xfrm>
          <a:custGeom>
            <a:avLst/>
            <a:gdLst>
              <a:gd name="T0" fmla="*/ 1499 w 3008"/>
              <a:gd name="T1" fmla="*/ 0 h 3033"/>
              <a:gd name="T2" fmla="*/ 0 w 3008"/>
              <a:gd name="T3" fmla="*/ 0 h 3033"/>
              <a:gd name="T4" fmla="*/ 0 w 3008"/>
              <a:gd name="T5" fmla="*/ 1525 h 3033"/>
              <a:gd name="T6" fmla="*/ 2611 w 3008"/>
              <a:gd name="T7" fmla="*/ 3032 h 3033"/>
              <a:gd name="T8" fmla="*/ 2843 w 3008"/>
              <a:gd name="T9" fmla="*/ 2895 h 3033"/>
              <a:gd name="T10" fmla="*/ 3007 w 3008"/>
              <a:gd name="T11" fmla="*/ 2602 h 3033"/>
              <a:gd name="T12" fmla="*/ 1499 w 3008"/>
              <a:gd name="T13" fmla="*/ 0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8" h="3033">
                <a:moveTo>
                  <a:pt x="1499" y="0"/>
                </a:moveTo>
                <a:lnTo>
                  <a:pt x="0" y="0"/>
                </a:lnTo>
                <a:lnTo>
                  <a:pt x="0" y="1525"/>
                </a:lnTo>
                <a:lnTo>
                  <a:pt x="2611" y="3032"/>
                </a:lnTo>
                <a:lnTo>
                  <a:pt x="2843" y="2895"/>
                </a:lnTo>
                <a:lnTo>
                  <a:pt x="3007" y="2602"/>
                </a:lnTo>
                <a:lnTo>
                  <a:pt x="1499" y="0"/>
                </a:lnTo>
              </a:path>
            </a:pathLst>
          </a:custGeom>
          <a:solidFill>
            <a:srgbClr val="339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ECB951BE-7083-834C-872A-14040D79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373" y="6862605"/>
            <a:ext cx="3140627" cy="3168257"/>
          </a:xfrm>
          <a:custGeom>
            <a:avLst/>
            <a:gdLst>
              <a:gd name="T0" fmla="*/ 1499 w 3008"/>
              <a:gd name="T1" fmla="*/ 0 h 3033"/>
              <a:gd name="T2" fmla="*/ 0 w 3008"/>
              <a:gd name="T3" fmla="*/ 0 h 3033"/>
              <a:gd name="T4" fmla="*/ 0 w 3008"/>
              <a:gd name="T5" fmla="*/ 1525 h 3033"/>
              <a:gd name="T6" fmla="*/ 2611 w 3008"/>
              <a:gd name="T7" fmla="*/ 3032 h 3033"/>
              <a:gd name="T8" fmla="*/ 2843 w 3008"/>
              <a:gd name="T9" fmla="*/ 2895 h 3033"/>
              <a:gd name="T10" fmla="*/ 3007 w 3008"/>
              <a:gd name="T11" fmla="*/ 2602 h 3033"/>
              <a:gd name="T12" fmla="*/ 1499 w 3008"/>
              <a:gd name="T13" fmla="*/ 0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8" h="3033">
                <a:moveTo>
                  <a:pt x="1499" y="0"/>
                </a:moveTo>
                <a:lnTo>
                  <a:pt x="0" y="0"/>
                </a:lnTo>
                <a:lnTo>
                  <a:pt x="0" y="1525"/>
                </a:lnTo>
                <a:lnTo>
                  <a:pt x="2611" y="3032"/>
                </a:lnTo>
                <a:lnTo>
                  <a:pt x="2843" y="2895"/>
                </a:lnTo>
                <a:lnTo>
                  <a:pt x="3007" y="2602"/>
                </a:lnTo>
                <a:lnTo>
                  <a:pt x="149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1">
            <a:extLst>
              <a:ext uri="{FF2B5EF4-FFF2-40B4-BE49-F238E27FC236}">
                <a16:creationId xmlns:a16="http://schemas.microsoft.com/office/drawing/2014/main" id="{D162DDCA-2B5A-BA46-BB5F-CB104BE0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81" y="1410256"/>
            <a:ext cx="6018769" cy="5443139"/>
          </a:xfrm>
          <a:custGeom>
            <a:avLst/>
            <a:gdLst>
              <a:gd name="T0" fmla="*/ 4385 w 5765"/>
              <a:gd name="T1" fmla="*/ 0 h 5213"/>
              <a:gd name="T2" fmla="*/ 1379 w 5765"/>
              <a:gd name="T3" fmla="*/ 0 h 5213"/>
              <a:gd name="T4" fmla="*/ 0 w 5765"/>
              <a:gd name="T5" fmla="*/ 2386 h 5213"/>
              <a:gd name="T6" fmla="*/ 276 w 5765"/>
              <a:gd name="T7" fmla="*/ 2231 h 5213"/>
              <a:gd name="T8" fmla="*/ 2878 w 5765"/>
              <a:gd name="T9" fmla="*/ 3730 h 5213"/>
              <a:gd name="T10" fmla="*/ 2878 w 5765"/>
              <a:gd name="T11" fmla="*/ 5212 h 5213"/>
              <a:gd name="T12" fmla="*/ 2886 w 5765"/>
              <a:gd name="T13" fmla="*/ 5212 h 5213"/>
              <a:gd name="T14" fmla="*/ 2886 w 5765"/>
              <a:gd name="T15" fmla="*/ 3730 h 5213"/>
              <a:gd name="T16" fmla="*/ 5497 w 5765"/>
              <a:gd name="T17" fmla="*/ 2231 h 5213"/>
              <a:gd name="T18" fmla="*/ 5764 w 5765"/>
              <a:gd name="T19" fmla="*/ 2386 h 5213"/>
              <a:gd name="T20" fmla="*/ 4385 w 5765"/>
              <a:gd name="T21" fmla="*/ 0 h 5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65" h="5213">
                <a:moveTo>
                  <a:pt x="4385" y="0"/>
                </a:moveTo>
                <a:lnTo>
                  <a:pt x="1379" y="0"/>
                </a:lnTo>
                <a:lnTo>
                  <a:pt x="0" y="2386"/>
                </a:lnTo>
                <a:lnTo>
                  <a:pt x="276" y="2231"/>
                </a:lnTo>
                <a:lnTo>
                  <a:pt x="2878" y="3730"/>
                </a:lnTo>
                <a:lnTo>
                  <a:pt x="2878" y="5212"/>
                </a:lnTo>
                <a:lnTo>
                  <a:pt x="2886" y="5212"/>
                </a:lnTo>
                <a:lnTo>
                  <a:pt x="2886" y="3730"/>
                </a:lnTo>
                <a:lnTo>
                  <a:pt x="5497" y="2231"/>
                </a:lnTo>
                <a:lnTo>
                  <a:pt x="5764" y="2386"/>
                </a:lnTo>
                <a:lnTo>
                  <a:pt x="4385" y="0"/>
                </a:lnTo>
              </a:path>
            </a:pathLst>
          </a:custGeom>
          <a:solidFill>
            <a:srgbClr val="C4F2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B379569D-32E6-2943-B599-11377BA2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81" y="1410256"/>
            <a:ext cx="6018769" cy="5443139"/>
          </a:xfrm>
          <a:custGeom>
            <a:avLst/>
            <a:gdLst>
              <a:gd name="T0" fmla="*/ 4385 w 5765"/>
              <a:gd name="T1" fmla="*/ 0 h 5213"/>
              <a:gd name="T2" fmla="*/ 1379 w 5765"/>
              <a:gd name="T3" fmla="*/ 0 h 5213"/>
              <a:gd name="T4" fmla="*/ 0 w 5765"/>
              <a:gd name="T5" fmla="*/ 2386 h 5213"/>
              <a:gd name="T6" fmla="*/ 276 w 5765"/>
              <a:gd name="T7" fmla="*/ 2231 h 5213"/>
              <a:gd name="T8" fmla="*/ 2878 w 5765"/>
              <a:gd name="T9" fmla="*/ 3730 h 5213"/>
              <a:gd name="T10" fmla="*/ 2878 w 5765"/>
              <a:gd name="T11" fmla="*/ 5212 h 5213"/>
              <a:gd name="T12" fmla="*/ 2886 w 5765"/>
              <a:gd name="T13" fmla="*/ 5212 h 5213"/>
              <a:gd name="T14" fmla="*/ 2886 w 5765"/>
              <a:gd name="T15" fmla="*/ 3730 h 5213"/>
              <a:gd name="T16" fmla="*/ 5497 w 5765"/>
              <a:gd name="T17" fmla="*/ 2231 h 5213"/>
              <a:gd name="T18" fmla="*/ 5764 w 5765"/>
              <a:gd name="T19" fmla="*/ 2386 h 5213"/>
              <a:gd name="T20" fmla="*/ 4385 w 5765"/>
              <a:gd name="T21" fmla="*/ 0 h 5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65" h="5213">
                <a:moveTo>
                  <a:pt x="4385" y="0"/>
                </a:moveTo>
                <a:lnTo>
                  <a:pt x="1379" y="0"/>
                </a:lnTo>
                <a:lnTo>
                  <a:pt x="0" y="2386"/>
                </a:lnTo>
                <a:lnTo>
                  <a:pt x="276" y="2231"/>
                </a:lnTo>
                <a:lnTo>
                  <a:pt x="2878" y="3730"/>
                </a:lnTo>
                <a:lnTo>
                  <a:pt x="2878" y="5212"/>
                </a:lnTo>
                <a:lnTo>
                  <a:pt x="2886" y="5212"/>
                </a:lnTo>
                <a:lnTo>
                  <a:pt x="2886" y="3730"/>
                </a:lnTo>
                <a:lnTo>
                  <a:pt x="5497" y="2231"/>
                </a:lnTo>
                <a:lnTo>
                  <a:pt x="5764" y="2386"/>
                </a:lnTo>
                <a:lnTo>
                  <a:pt x="438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3">
            <a:extLst>
              <a:ext uri="{FF2B5EF4-FFF2-40B4-BE49-F238E27FC236}">
                <a16:creationId xmlns:a16="http://schemas.microsoft.com/office/drawing/2014/main" id="{1F53725D-ECB2-5D4C-8C8D-304F89851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536" y="3740398"/>
            <a:ext cx="3140627" cy="3112997"/>
          </a:xfrm>
          <a:custGeom>
            <a:avLst/>
            <a:gdLst>
              <a:gd name="T0" fmla="*/ 405 w 3008"/>
              <a:gd name="T1" fmla="*/ 0 h 2982"/>
              <a:gd name="T2" fmla="*/ 129 w 3008"/>
              <a:gd name="T3" fmla="*/ 155 h 2982"/>
              <a:gd name="T4" fmla="*/ 0 w 3008"/>
              <a:gd name="T5" fmla="*/ 379 h 2982"/>
              <a:gd name="T6" fmla="*/ 1508 w 3008"/>
              <a:gd name="T7" fmla="*/ 2981 h 2982"/>
              <a:gd name="T8" fmla="*/ 3007 w 3008"/>
              <a:gd name="T9" fmla="*/ 2981 h 2982"/>
              <a:gd name="T10" fmla="*/ 3007 w 3008"/>
              <a:gd name="T11" fmla="*/ 1499 h 2982"/>
              <a:gd name="T12" fmla="*/ 405 w 3008"/>
              <a:gd name="T13" fmla="*/ 0 h 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8" h="2982">
                <a:moveTo>
                  <a:pt x="405" y="0"/>
                </a:moveTo>
                <a:lnTo>
                  <a:pt x="129" y="155"/>
                </a:lnTo>
                <a:lnTo>
                  <a:pt x="0" y="379"/>
                </a:lnTo>
                <a:lnTo>
                  <a:pt x="1508" y="2981"/>
                </a:lnTo>
                <a:lnTo>
                  <a:pt x="3007" y="2981"/>
                </a:lnTo>
                <a:lnTo>
                  <a:pt x="3007" y="1499"/>
                </a:lnTo>
                <a:lnTo>
                  <a:pt x="405" y="0"/>
                </a:lnTo>
              </a:path>
            </a:pathLst>
          </a:custGeom>
          <a:solidFill>
            <a:srgbClr val="2639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4">
            <a:extLst>
              <a:ext uri="{FF2B5EF4-FFF2-40B4-BE49-F238E27FC236}">
                <a16:creationId xmlns:a16="http://schemas.microsoft.com/office/drawing/2014/main" id="{E1140CC7-DD73-0048-8432-19E97FCE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536" y="3740398"/>
            <a:ext cx="3140627" cy="3112997"/>
          </a:xfrm>
          <a:custGeom>
            <a:avLst/>
            <a:gdLst>
              <a:gd name="T0" fmla="*/ 405 w 3008"/>
              <a:gd name="T1" fmla="*/ 0 h 2982"/>
              <a:gd name="T2" fmla="*/ 129 w 3008"/>
              <a:gd name="T3" fmla="*/ 155 h 2982"/>
              <a:gd name="T4" fmla="*/ 0 w 3008"/>
              <a:gd name="T5" fmla="*/ 379 h 2982"/>
              <a:gd name="T6" fmla="*/ 1508 w 3008"/>
              <a:gd name="T7" fmla="*/ 2981 h 2982"/>
              <a:gd name="T8" fmla="*/ 3007 w 3008"/>
              <a:gd name="T9" fmla="*/ 2981 h 2982"/>
              <a:gd name="T10" fmla="*/ 3007 w 3008"/>
              <a:gd name="T11" fmla="*/ 1499 h 2982"/>
              <a:gd name="T12" fmla="*/ 405 w 3008"/>
              <a:gd name="T13" fmla="*/ 0 h 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8" h="2982">
                <a:moveTo>
                  <a:pt x="405" y="0"/>
                </a:moveTo>
                <a:lnTo>
                  <a:pt x="129" y="155"/>
                </a:lnTo>
                <a:lnTo>
                  <a:pt x="0" y="379"/>
                </a:lnTo>
                <a:lnTo>
                  <a:pt x="1508" y="2981"/>
                </a:lnTo>
                <a:lnTo>
                  <a:pt x="3007" y="2981"/>
                </a:lnTo>
                <a:lnTo>
                  <a:pt x="3007" y="1499"/>
                </a:lnTo>
                <a:lnTo>
                  <a:pt x="40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5">
            <a:extLst>
              <a:ext uri="{FF2B5EF4-FFF2-40B4-BE49-F238E27FC236}">
                <a16:creationId xmlns:a16="http://schemas.microsoft.com/office/drawing/2014/main" id="{F5996680-4AD3-F14B-ADFE-5D41B736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373" y="3740398"/>
            <a:ext cx="3140627" cy="3112997"/>
          </a:xfrm>
          <a:custGeom>
            <a:avLst/>
            <a:gdLst>
              <a:gd name="T0" fmla="*/ 2611 w 3008"/>
              <a:gd name="T1" fmla="*/ 0 h 2982"/>
              <a:gd name="T2" fmla="*/ 0 w 3008"/>
              <a:gd name="T3" fmla="*/ 1499 h 2982"/>
              <a:gd name="T4" fmla="*/ 0 w 3008"/>
              <a:gd name="T5" fmla="*/ 2981 h 2982"/>
              <a:gd name="T6" fmla="*/ 1499 w 3008"/>
              <a:gd name="T7" fmla="*/ 2981 h 2982"/>
              <a:gd name="T8" fmla="*/ 3007 w 3008"/>
              <a:gd name="T9" fmla="*/ 379 h 2982"/>
              <a:gd name="T10" fmla="*/ 2878 w 3008"/>
              <a:gd name="T11" fmla="*/ 155 h 2982"/>
              <a:gd name="T12" fmla="*/ 2611 w 3008"/>
              <a:gd name="T13" fmla="*/ 0 h 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8" h="2982">
                <a:moveTo>
                  <a:pt x="2611" y="0"/>
                </a:moveTo>
                <a:lnTo>
                  <a:pt x="0" y="1499"/>
                </a:lnTo>
                <a:lnTo>
                  <a:pt x="0" y="2981"/>
                </a:lnTo>
                <a:lnTo>
                  <a:pt x="1499" y="2981"/>
                </a:lnTo>
                <a:lnTo>
                  <a:pt x="3007" y="379"/>
                </a:lnTo>
                <a:lnTo>
                  <a:pt x="2878" y="155"/>
                </a:lnTo>
                <a:lnTo>
                  <a:pt x="2611" y="0"/>
                </a:lnTo>
              </a:path>
            </a:pathLst>
          </a:custGeom>
          <a:solidFill>
            <a:srgbClr val="63D3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6">
            <a:extLst>
              <a:ext uri="{FF2B5EF4-FFF2-40B4-BE49-F238E27FC236}">
                <a16:creationId xmlns:a16="http://schemas.microsoft.com/office/drawing/2014/main" id="{C2C16136-AA33-4642-BB00-BDF39F2D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373" y="3740398"/>
            <a:ext cx="3140627" cy="3112997"/>
          </a:xfrm>
          <a:custGeom>
            <a:avLst/>
            <a:gdLst>
              <a:gd name="T0" fmla="*/ 2611 w 3008"/>
              <a:gd name="T1" fmla="*/ 0 h 2982"/>
              <a:gd name="T2" fmla="*/ 0 w 3008"/>
              <a:gd name="T3" fmla="*/ 1499 h 2982"/>
              <a:gd name="T4" fmla="*/ 0 w 3008"/>
              <a:gd name="T5" fmla="*/ 2981 h 2982"/>
              <a:gd name="T6" fmla="*/ 1499 w 3008"/>
              <a:gd name="T7" fmla="*/ 2981 h 2982"/>
              <a:gd name="T8" fmla="*/ 3007 w 3008"/>
              <a:gd name="T9" fmla="*/ 379 h 2982"/>
              <a:gd name="T10" fmla="*/ 2878 w 3008"/>
              <a:gd name="T11" fmla="*/ 155 h 2982"/>
              <a:gd name="T12" fmla="*/ 2611 w 3008"/>
              <a:gd name="T13" fmla="*/ 0 h 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8" h="2982">
                <a:moveTo>
                  <a:pt x="2611" y="0"/>
                </a:moveTo>
                <a:lnTo>
                  <a:pt x="0" y="1499"/>
                </a:lnTo>
                <a:lnTo>
                  <a:pt x="0" y="2981"/>
                </a:lnTo>
                <a:lnTo>
                  <a:pt x="1499" y="2981"/>
                </a:lnTo>
                <a:lnTo>
                  <a:pt x="3007" y="379"/>
                </a:lnTo>
                <a:lnTo>
                  <a:pt x="2878" y="155"/>
                </a:lnTo>
                <a:lnTo>
                  <a:pt x="261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47">
            <a:extLst>
              <a:ext uri="{FF2B5EF4-FFF2-40B4-BE49-F238E27FC236}">
                <a16:creationId xmlns:a16="http://schemas.microsoft.com/office/drawing/2014/main" id="{F3749BAF-1CA1-6B4F-B7D6-DE511A47F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25" y="5665299"/>
            <a:ext cx="658520" cy="621680"/>
          </a:xfrm>
          <a:custGeom>
            <a:avLst/>
            <a:gdLst>
              <a:gd name="T0" fmla="*/ 543 w 630"/>
              <a:gd name="T1" fmla="*/ 594 h 595"/>
              <a:gd name="T2" fmla="*/ 543 w 630"/>
              <a:gd name="T3" fmla="*/ 594 h 595"/>
              <a:gd name="T4" fmla="*/ 95 w 630"/>
              <a:gd name="T5" fmla="*/ 594 h 595"/>
              <a:gd name="T6" fmla="*/ 0 w 630"/>
              <a:gd name="T7" fmla="*/ 508 h 595"/>
              <a:gd name="T8" fmla="*/ 0 w 630"/>
              <a:gd name="T9" fmla="*/ 86 h 595"/>
              <a:gd name="T10" fmla="*/ 95 w 630"/>
              <a:gd name="T11" fmla="*/ 0 h 595"/>
              <a:gd name="T12" fmla="*/ 138 w 630"/>
              <a:gd name="T13" fmla="*/ 0 h 595"/>
              <a:gd name="T14" fmla="*/ 138 w 630"/>
              <a:gd name="T15" fmla="*/ 51 h 595"/>
              <a:gd name="T16" fmla="*/ 95 w 630"/>
              <a:gd name="T17" fmla="*/ 51 h 595"/>
              <a:gd name="T18" fmla="*/ 60 w 630"/>
              <a:gd name="T19" fmla="*/ 86 h 595"/>
              <a:gd name="T20" fmla="*/ 60 w 630"/>
              <a:gd name="T21" fmla="*/ 508 h 595"/>
              <a:gd name="T22" fmla="*/ 95 w 630"/>
              <a:gd name="T23" fmla="*/ 542 h 595"/>
              <a:gd name="T24" fmla="*/ 543 w 630"/>
              <a:gd name="T25" fmla="*/ 542 h 595"/>
              <a:gd name="T26" fmla="*/ 577 w 630"/>
              <a:gd name="T27" fmla="*/ 508 h 595"/>
              <a:gd name="T28" fmla="*/ 577 w 630"/>
              <a:gd name="T29" fmla="*/ 86 h 595"/>
              <a:gd name="T30" fmla="*/ 543 w 630"/>
              <a:gd name="T31" fmla="*/ 51 h 595"/>
              <a:gd name="T32" fmla="*/ 491 w 630"/>
              <a:gd name="T33" fmla="*/ 51 h 595"/>
              <a:gd name="T34" fmla="*/ 491 w 630"/>
              <a:gd name="T35" fmla="*/ 0 h 595"/>
              <a:gd name="T36" fmla="*/ 543 w 630"/>
              <a:gd name="T37" fmla="*/ 0 h 595"/>
              <a:gd name="T38" fmla="*/ 629 w 630"/>
              <a:gd name="T39" fmla="*/ 86 h 595"/>
              <a:gd name="T40" fmla="*/ 629 w 630"/>
              <a:gd name="T41" fmla="*/ 508 h 595"/>
              <a:gd name="T42" fmla="*/ 543 w 630"/>
              <a:gd name="T43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0" h="595">
                <a:moveTo>
                  <a:pt x="543" y="594"/>
                </a:moveTo>
                <a:lnTo>
                  <a:pt x="543" y="594"/>
                </a:lnTo>
                <a:cubicBezTo>
                  <a:pt x="95" y="594"/>
                  <a:pt x="95" y="594"/>
                  <a:pt x="95" y="594"/>
                </a:cubicBezTo>
                <a:cubicBezTo>
                  <a:pt x="43" y="594"/>
                  <a:pt x="0" y="551"/>
                  <a:pt x="0" y="508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43" y="0"/>
                  <a:pt x="95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51"/>
                  <a:pt x="138" y="51"/>
                  <a:pt x="138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77" y="51"/>
                  <a:pt x="60" y="69"/>
                  <a:pt x="60" y="86"/>
                </a:cubicBezTo>
                <a:cubicBezTo>
                  <a:pt x="60" y="508"/>
                  <a:pt x="60" y="508"/>
                  <a:pt x="60" y="508"/>
                </a:cubicBezTo>
                <a:cubicBezTo>
                  <a:pt x="60" y="525"/>
                  <a:pt x="77" y="542"/>
                  <a:pt x="95" y="542"/>
                </a:cubicBezTo>
                <a:cubicBezTo>
                  <a:pt x="543" y="542"/>
                  <a:pt x="543" y="542"/>
                  <a:pt x="543" y="542"/>
                </a:cubicBezTo>
                <a:cubicBezTo>
                  <a:pt x="560" y="542"/>
                  <a:pt x="577" y="525"/>
                  <a:pt x="577" y="508"/>
                </a:cubicBezTo>
                <a:cubicBezTo>
                  <a:pt x="577" y="86"/>
                  <a:pt x="577" y="86"/>
                  <a:pt x="577" y="86"/>
                </a:cubicBezTo>
                <a:cubicBezTo>
                  <a:pt x="577" y="69"/>
                  <a:pt x="560" y="51"/>
                  <a:pt x="543" y="51"/>
                </a:cubicBezTo>
                <a:cubicBezTo>
                  <a:pt x="491" y="51"/>
                  <a:pt x="491" y="51"/>
                  <a:pt x="491" y="51"/>
                </a:cubicBezTo>
                <a:cubicBezTo>
                  <a:pt x="491" y="0"/>
                  <a:pt x="491" y="0"/>
                  <a:pt x="491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86" y="0"/>
                  <a:pt x="629" y="34"/>
                  <a:pt x="629" y="86"/>
                </a:cubicBezTo>
                <a:cubicBezTo>
                  <a:pt x="629" y="508"/>
                  <a:pt x="629" y="508"/>
                  <a:pt x="629" y="508"/>
                </a:cubicBezTo>
                <a:cubicBezTo>
                  <a:pt x="629" y="551"/>
                  <a:pt x="586" y="594"/>
                  <a:pt x="543" y="5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48">
            <a:extLst>
              <a:ext uri="{FF2B5EF4-FFF2-40B4-BE49-F238E27FC236}">
                <a16:creationId xmlns:a16="http://schemas.microsoft.com/office/drawing/2014/main" id="{D65B5A4C-0B45-274F-A764-D631F765B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732" y="5573198"/>
            <a:ext cx="280905" cy="55260"/>
          </a:xfrm>
          <a:custGeom>
            <a:avLst/>
            <a:gdLst>
              <a:gd name="T0" fmla="*/ 267 w 268"/>
              <a:gd name="T1" fmla="*/ 52 h 53"/>
              <a:gd name="T2" fmla="*/ 0 w 268"/>
              <a:gd name="T3" fmla="*/ 52 h 53"/>
              <a:gd name="T4" fmla="*/ 0 w 268"/>
              <a:gd name="T5" fmla="*/ 0 h 53"/>
              <a:gd name="T6" fmla="*/ 267 w 268"/>
              <a:gd name="T7" fmla="*/ 0 h 53"/>
              <a:gd name="T8" fmla="*/ 267 w 268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" h="53">
                <a:moveTo>
                  <a:pt x="267" y="52"/>
                </a:moveTo>
                <a:lnTo>
                  <a:pt x="0" y="52"/>
                </a:lnTo>
                <a:lnTo>
                  <a:pt x="0" y="0"/>
                </a:lnTo>
                <a:lnTo>
                  <a:pt x="267" y="0"/>
                </a:lnTo>
                <a:lnTo>
                  <a:pt x="267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49">
            <a:extLst>
              <a:ext uri="{FF2B5EF4-FFF2-40B4-BE49-F238E27FC236}">
                <a16:creationId xmlns:a16="http://schemas.microsoft.com/office/drawing/2014/main" id="{8D51DC35-043A-9642-AD05-7BFBCD7B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17" y="5573198"/>
            <a:ext cx="188807" cy="156571"/>
          </a:xfrm>
          <a:custGeom>
            <a:avLst/>
            <a:gdLst>
              <a:gd name="T0" fmla="*/ 43 w 181"/>
              <a:gd name="T1" fmla="*/ 130 h 148"/>
              <a:gd name="T2" fmla="*/ 43 w 181"/>
              <a:gd name="T3" fmla="*/ 130 h 148"/>
              <a:gd name="T4" fmla="*/ 0 w 181"/>
              <a:gd name="T5" fmla="*/ 95 h 148"/>
              <a:gd name="T6" fmla="*/ 86 w 181"/>
              <a:gd name="T7" fmla="*/ 9 h 148"/>
              <a:gd name="T8" fmla="*/ 111 w 181"/>
              <a:gd name="T9" fmla="*/ 0 h 148"/>
              <a:gd name="T10" fmla="*/ 137 w 181"/>
              <a:gd name="T11" fmla="*/ 18 h 148"/>
              <a:gd name="T12" fmla="*/ 172 w 181"/>
              <a:gd name="T13" fmla="*/ 104 h 148"/>
              <a:gd name="T14" fmla="*/ 163 w 181"/>
              <a:gd name="T15" fmla="*/ 138 h 148"/>
              <a:gd name="T16" fmla="*/ 129 w 181"/>
              <a:gd name="T17" fmla="*/ 121 h 148"/>
              <a:gd name="T18" fmla="*/ 103 w 181"/>
              <a:gd name="T19" fmla="*/ 69 h 148"/>
              <a:gd name="T20" fmla="*/ 43 w 181"/>
              <a:gd name="T21" fmla="*/ 130 h 148"/>
              <a:gd name="T22" fmla="*/ 129 w 181"/>
              <a:gd name="T23" fmla="*/ 43 h 148"/>
              <a:gd name="T24" fmla="*/ 129 w 181"/>
              <a:gd name="T25" fmla="*/ 4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48">
                <a:moveTo>
                  <a:pt x="43" y="130"/>
                </a:moveTo>
                <a:lnTo>
                  <a:pt x="43" y="130"/>
                </a:lnTo>
                <a:cubicBezTo>
                  <a:pt x="0" y="95"/>
                  <a:pt x="0" y="95"/>
                  <a:pt x="0" y="95"/>
                </a:cubicBezTo>
                <a:cubicBezTo>
                  <a:pt x="86" y="9"/>
                  <a:pt x="86" y="9"/>
                  <a:pt x="86" y="9"/>
                </a:cubicBezTo>
                <a:cubicBezTo>
                  <a:pt x="94" y="0"/>
                  <a:pt x="103" y="0"/>
                  <a:pt x="111" y="0"/>
                </a:cubicBezTo>
                <a:cubicBezTo>
                  <a:pt x="120" y="0"/>
                  <a:pt x="129" y="9"/>
                  <a:pt x="137" y="18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80" y="112"/>
                  <a:pt x="172" y="130"/>
                  <a:pt x="163" y="138"/>
                </a:cubicBezTo>
                <a:cubicBezTo>
                  <a:pt x="146" y="147"/>
                  <a:pt x="129" y="138"/>
                  <a:pt x="129" y="121"/>
                </a:cubicBezTo>
                <a:cubicBezTo>
                  <a:pt x="103" y="69"/>
                  <a:pt x="103" y="69"/>
                  <a:pt x="103" y="69"/>
                </a:cubicBezTo>
                <a:lnTo>
                  <a:pt x="43" y="130"/>
                </a:lnTo>
                <a:close/>
                <a:moveTo>
                  <a:pt x="129" y="43"/>
                </a:moveTo>
                <a:lnTo>
                  <a:pt x="129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50">
            <a:extLst>
              <a:ext uri="{FF2B5EF4-FFF2-40B4-BE49-F238E27FC236}">
                <a16:creationId xmlns:a16="http://schemas.microsoft.com/office/drawing/2014/main" id="{56AA5145-3C93-BE43-BACF-F679D107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36" y="5656089"/>
            <a:ext cx="262488" cy="179597"/>
          </a:xfrm>
          <a:custGeom>
            <a:avLst/>
            <a:gdLst>
              <a:gd name="T0" fmla="*/ 103 w 250"/>
              <a:gd name="T1" fmla="*/ 172 h 173"/>
              <a:gd name="T2" fmla="*/ 103 w 250"/>
              <a:gd name="T3" fmla="*/ 172 h 173"/>
              <a:gd name="T4" fmla="*/ 103 w 250"/>
              <a:gd name="T5" fmla="*/ 172 h 173"/>
              <a:gd name="T6" fmla="*/ 69 w 250"/>
              <a:gd name="T7" fmla="*/ 164 h 173"/>
              <a:gd name="T8" fmla="*/ 0 w 250"/>
              <a:gd name="T9" fmla="*/ 86 h 173"/>
              <a:gd name="T10" fmla="*/ 69 w 250"/>
              <a:gd name="T11" fmla="*/ 17 h 173"/>
              <a:gd name="T12" fmla="*/ 112 w 250"/>
              <a:gd name="T13" fmla="*/ 52 h 173"/>
              <a:gd name="T14" fmla="*/ 77 w 250"/>
              <a:gd name="T15" fmla="*/ 86 h 173"/>
              <a:gd name="T16" fmla="*/ 103 w 250"/>
              <a:gd name="T17" fmla="*/ 121 h 173"/>
              <a:gd name="T18" fmla="*/ 198 w 250"/>
              <a:gd name="T19" fmla="*/ 17 h 173"/>
              <a:gd name="T20" fmla="*/ 232 w 250"/>
              <a:gd name="T21" fmla="*/ 17 h 173"/>
              <a:gd name="T22" fmla="*/ 232 w 250"/>
              <a:gd name="T23" fmla="*/ 52 h 173"/>
              <a:gd name="T24" fmla="*/ 137 w 250"/>
              <a:gd name="T25" fmla="*/ 164 h 173"/>
              <a:gd name="T26" fmla="*/ 103 w 250"/>
              <a:gd name="T2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173">
                <a:moveTo>
                  <a:pt x="103" y="172"/>
                </a:moveTo>
                <a:lnTo>
                  <a:pt x="103" y="172"/>
                </a:lnTo>
                <a:lnTo>
                  <a:pt x="103" y="172"/>
                </a:lnTo>
                <a:cubicBezTo>
                  <a:pt x="86" y="172"/>
                  <a:pt x="77" y="172"/>
                  <a:pt x="69" y="164"/>
                </a:cubicBezTo>
                <a:cubicBezTo>
                  <a:pt x="0" y="86"/>
                  <a:pt x="0" y="86"/>
                  <a:pt x="0" y="86"/>
                </a:cubicBezTo>
                <a:cubicBezTo>
                  <a:pt x="69" y="17"/>
                  <a:pt x="69" y="17"/>
                  <a:pt x="69" y="17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77" y="86"/>
                  <a:pt x="77" y="86"/>
                  <a:pt x="77" y="86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198" y="17"/>
                  <a:pt x="198" y="17"/>
                  <a:pt x="198" y="17"/>
                </a:cubicBezTo>
                <a:cubicBezTo>
                  <a:pt x="206" y="9"/>
                  <a:pt x="223" y="0"/>
                  <a:pt x="232" y="17"/>
                </a:cubicBezTo>
                <a:cubicBezTo>
                  <a:pt x="249" y="26"/>
                  <a:pt x="249" y="43"/>
                  <a:pt x="232" y="52"/>
                </a:cubicBezTo>
                <a:cubicBezTo>
                  <a:pt x="137" y="164"/>
                  <a:pt x="137" y="164"/>
                  <a:pt x="137" y="164"/>
                </a:cubicBezTo>
                <a:cubicBezTo>
                  <a:pt x="129" y="172"/>
                  <a:pt x="112" y="172"/>
                  <a:pt x="103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51">
            <a:extLst>
              <a:ext uri="{FF2B5EF4-FFF2-40B4-BE49-F238E27FC236}">
                <a16:creationId xmlns:a16="http://schemas.microsoft.com/office/drawing/2014/main" id="{67924F0D-B87D-594D-9FFB-60FE453D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842" y="5573198"/>
            <a:ext cx="188805" cy="156571"/>
          </a:xfrm>
          <a:custGeom>
            <a:avLst/>
            <a:gdLst>
              <a:gd name="T0" fmla="*/ 138 w 182"/>
              <a:gd name="T1" fmla="*/ 130 h 148"/>
              <a:gd name="T2" fmla="*/ 138 w 182"/>
              <a:gd name="T3" fmla="*/ 130 h 148"/>
              <a:gd name="T4" fmla="*/ 181 w 182"/>
              <a:gd name="T5" fmla="*/ 95 h 148"/>
              <a:gd name="T6" fmla="*/ 95 w 182"/>
              <a:gd name="T7" fmla="*/ 9 h 148"/>
              <a:gd name="T8" fmla="*/ 69 w 182"/>
              <a:gd name="T9" fmla="*/ 0 h 148"/>
              <a:gd name="T10" fmla="*/ 52 w 182"/>
              <a:gd name="T11" fmla="*/ 18 h 148"/>
              <a:gd name="T12" fmla="*/ 9 w 182"/>
              <a:gd name="T13" fmla="*/ 104 h 148"/>
              <a:gd name="T14" fmla="*/ 26 w 182"/>
              <a:gd name="T15" fmla="*/ 138 h 148"/>
              <a:gd name="T16" fmla="*/ 61 w 182"/>
              <a:gd name="T17" fmla="*/ 121 h 148"/>
              <a:gd name="T18" fmla="*/ 86 w 182"/>
              <a:gd name="T19" fmla="*/ 69 h 148"/>
              <a:gd name="T20" fmla="*/ 138 w 182"/>
              <a:gd name="T21" fmla="*/ 130 h 148"/>
              <a:gd name="T22" fmla="*/ 61 w 182"/>
              <a:gd name="T23" fmla="*/ 43 h 148"/>
              <a:gd name="T24" fmla="*/ 61 w 182"/>
              <a:gd name="T25" fmla="*/ 4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2" h="148">
                <a:moveTo>
                  <a:pt x="138" y="130"/>
                </a:moveTo>
                <a:lnTo>
                  <a:pt x="138" y="130"/>
                </a:lnTo>
                <a:cubicBezTo>
                  <a:pt x="181" y="95"/>
                  <a:pt x="181" y="95"/>
                  <a:pt x="181" y="95"/>
                </a:cubicBezTo>
                <a:cubicBezTo>
                  <a:pt x="95" y="9"/>
                  <a:pt x="95" y="9"/>
                  <a:pt x="95" y="9"/>
                </a:cubicBezTo>
                <a:cubicBezTo>
                  <a:pt x="86" y="0"/>
                  <a:pt x="78" y="0"/>
                  <a:pt x="69" y="0"/>
                </a:cubicBezTo>
                <a:cubicBezTo>
                  <a:pt x="61" y="0"/>
                  <a:pt x="52" y="9"/>
                  <a:pt x="52" y="18"/>
                </a:cubicBezTo>
                <a:cubicBezTo>
                  <a:pt x="9" y="104"/>
                  <a:pt x="9" y="104"/>
                  <a:pt x="9" y="104"/>
                </a:cubicBezTo>
                <a:cubicBezTo>
                  <a:pt x="0" y="112"/>
                  <a:pt x="9" y="130"/>
                  <a:pt x="26" y="138"/>
                </a:cubicBezTo>
                <a:cubicBezTo>
                  <a:pt x="35" y="147"/>
                  <a:pt x="52" y="138"/>
                  <a:pt x="61" y="121"/>
                </a:cubicBezTo>
                <a:cubicBezTo>
                  <a:pt x="86" y="69"/>
                  <a:pt x="86" y="69"/>
                  <a:pt x="86" y="69"/>
                </a:cubicBezTo>
                <a:lnTo>
                  <a:pt x="138" y="130"/>
                </a:lnTo>
                <a:close/>
                <a:moveTo>
                  <a:pt x="61" y="43"/>
                </a:moveTo>
                <a:lnTo>
                  <a:pt x="6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52">
            <a:extLst>
              <a:ext uri="{FF2B5EF4-FFF2-40B4-BE49-F238E27FC236}">
                <a16:creationId xmlns:a16="http://schemas.microsoft.com/office/drawing/2014/main" id="{CEA81EFA-A93E-9D41-B63F-4408C4B9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052" y="5656089"/>
            <a:ext cx="253275" cy="179597"/>
          </a:xfrm>
          <a:custGeom>
            <a:avLst/>
            <a:gdLst>
              <a:gd name="T0" fmla="*/ 138 w 242"/>
              <a:gd name="T1" fmla="*/ 172 h 173"/>
              <a:gd name="T2" fmla="*/ 138 w 242"/>
              <a:gd name="T3" fmla="*/ 172 h 173"/>
              <a:gd name="T4" fmla="*/ 138 w 242"/>
              <a:gd name="T5" fmla="*/ 172 h 173"/>
              <a:gd name="T6" fmla="*/ 172 w 242"/>
              <a:gd name="T7" fmla="*/ 164 h 173"/>
              <a:gd name="T8" fmla="*/ 241 w 242"/>
              <a:gd name="T9" fmla="*/ 86 h 173"/>
              <a:gd name="T10" fmla="*/ 172 w 242"/>
              <a:gd name="T11" fmla="*/ 17 h 173"/>
              <a:gd name="T12" fmla="*/ 129 w 242"/>
              <a:gd name="T13" fmla="*/ 52 h 173"/>
              <a:gd name="T14" fmla="*/ 164 w 242"/>
              <a:gd name="T15" fmla="*/ 86 h 173"/>
              <a:gd name="T16" fmla="*/ 138 w 242"/>
              <a:gd name="T17" fmla="*/ 121 h 173"/>
              <a:gd name="T18" fmla="*/ 43 w 242"/>
              <a:gd name="T19" fmla="*/ 17 h 173"/>
              <a:gd name="T20" fmla="*/ 8 w 242"/>
              <a:gd name="T21" fmla="*/ 17 h 173"/>
              <a:gd name="T22" fmla="*/ 8 w 242"/>
              <a:gd name="T23" fmla="*/ 52 h 173"/>
              <a:gd name="T24" fmla="*/ 103 w 242"/>
              <a:gd name="T25" fmla="*/ 164 h 173"/>
              <a:gd name="T26" fmla="*/ 138 w 242"/>
              <a:gd name="T2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2" h="173">
                <a:moveTo>
                  <a:pt x="138" y="172"/>
                </a:moveTo>
                <a:lnTo>
                  <a:pt x="138" y="172"/>
                </a:lnTo>
                <a:lnTo>
                  <a:pt x="138" y="172"/>
                </a:lnTo>
                <a:cubicBezTo>
                  <a:pt x="155" y="172"/>
                  <a:pt x="164" y="172"/>
                  <a:pt x="172" y="164"/>
                </a:cubicBezTo>
                <a:cubicBezTo>
                  <a:pt x="241" y="86"/>
                  <a:pt x="241" y="86"/>
                  <a:pt x="241" y="86"/>
                </a:cubicBezTo>
                <a:cubicBezTo>
                  <a:pt x="172" y="17"/>
                  <a:pt x="172" y="17"/>
                  <a:pt x="172" y="17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38" y="121"/>
                  <a:pt x="138" y="121"/>
                  <a:pt x="138" y="121"/>
                </a:cubicBezTo>
                <a:cubicBezTo>
                  <a:pt x="43" y="17"/>
                  <a:pt x="43" y="17"/>
                  <a:pt x="43" y="17"/>
                </a:cubicBezTo>
                <a:cubicBezTo>
                  <a:pt x="34" y="9"/>
                  <a:pt x="17" y="0"/>
                  <a:pt x="8" y="17"/>
                </a:cubicBezTo>
                <a:cubicBezTo>
                  <a:pt x="0" y="26"/>
                  <a:pt x="0" y="43"/>
                  <a:pt x="8" y="52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12" y="172"/>
                  <a:pt x="129" y="172"/>
                  <a:pt x="138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53">
            <a:extLst>
              <a:ext uri="{FF2B5EF4-FFF2-40B4-BE49-F238E27FC236}">
                <a16:creationId xmlns:a16="http://schemas.microsoft.com/office/drawing/2014/main" id="{E59BE43C-49C8-E44F-A96A-125F16FD0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377" y="5918576"/>
            <a:ext cx="133547" cy="46050"/>
          </a:xfrm>
          <a:custGeom>
            <a:avLst/>
            <a:gdLst>
              <a:gd name="T0" fmla="*/ 0 w 130"/>
              <a:gd name="T1" fmla="*/ 25 h 44"/>
              <a:gd name="T2" fmla="*/ 0 w 130"/>
              <a:gd name="T3" fmla="*/ 25 h 44"/>
              <a:gd name="T4" fmla="*/ 0 w 130"/>
              <a:gd name="T5" fmla="*/ 25 h 44"/>
              <a:gd name="T6" fmla="*/ 17 w 130"/>
              <a:gd name="T7" fmla="*/ 0 h 44"/>
              <a:gd name="T8" fmla="*/ 112 w 130"/>
              <a:gd name="T9" fmla="*/ 0 h 44"/>
              <a:gd name="T10" fmla="*/ 129 w 130"/>
              <a:gd name="T11" fmla="*/ 25 h 44"/>
              <a:gd name="T12" fmla="*/ 112 w 130"/>
              <a:gd name="T13" fmla="*/ 43 h 44"/>
              <a:gd name="T14" fmla="*/ 17 w 130"/>
              <a:gd name="T15" fmla="*/ 43 h 44"/>
              <a:gd name="T16" fmla="*/ 0 w 130"/>
              <a:gd name="T17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44">
                <a:moveTo>
                  <a:pt x="0" y="25"/>
                </a:moveTo>
                <a:lnTo>
                  <a:pt x="0" y="25"/>
                </a:lnTo>
                <a:lnTo>
                  <a:pt x="0" y="25"/>
                </a:lnTo>
                <a:cubicBezTo>
                  <a:pt x="0" y="8"/>
                  <a:pt x="9" y="0"/>
                  <a:pt x="1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29" y="8"/>
                  <a:pt x="129" y="25"/>
                </a:cubicBezTo>
                <a:cubicBezTo>
                  <a:pt x="129" y="34"/>
                  <a:pt x="121" y="43"/>
                  <a:pt x="112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54">
            <a:extLst>
              <a:ext uri="{FF2B5EF4-FFF2-40B4-BE49-F238E27FC236}">
                <a16:creationId xmlns:a16="http://schemas.microsoft.com/office/drawing/2014/main" id="{FFC4C4DB-3FFC-FC41-B8A5-80F0F1990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857" y="5936997"/>
            <a:ext cx="36840" cy="326955"/>
          </a:xfrm>
          <a:custGeom>
            <a:avLst/>
            <a:gdLst>
              <a:gd name="T0" fmla="*/ 34 w 35"/>
              <a:gd name="T1" fmla="*/ 310 h 311"/>
              <a:gd name="T2" fmla="*/ 34 w 35"/>
              <a:gd name="T3" fmla="*/ 310 h 311"/>
              <a:gd name="T4" fmla="*/ 0 w 35"/>
              <a:gd name="T5" fmla="*/ 310 h 311"/>
              <a:gd name="T6" fmla="*/ 0 w 35"/>
              <a:gd name="T7" fmla="*/ 17 h 311"/>
              <a:gd name="T8" fmla="*/ 17 w 35"/>
              <a:gd name="T9" fmla="*/ 0 h 311"/>
              <a:gd name="T10" fmla="*/ 34 w 35"/>
              <a:gd name="T11" fmla="*/ 17 h 311"/>
              <a:gd name="T12" fmla="*/ 34 w 35"/>
              <a:gd name="T13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11">
                <a:moveTo>
                  <a:pt x="34" y="310"/>
                </a:moveTo>
                <a:lnTo>
                  <a:pt x="34" y="310"/>
                </a:lnTo>
                <a:cubicBezTo>
                  <a:pt x="0" y="310"/>
                  <a:pt x="0" y="310"/>
                  <a:pt x="0" y="31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lnTo>
                  <a:pt x="34" y="31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55">
            <a:extLst>
              <a:ext uri="{FF2B5EF4-FFF2-40B4-BE49-F238E27FC236}">
                <a16:creationId xmlns:a16="http://schemas.microsoft.com/office/drawing/2014/main" id="{19EB7872-B679-9847-8266-E4BC27B09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953" y="2174690"/>
            <a:ext cx="234855" cy="253278"/>
          </a:xfrm>
          <a:custGeom>
            <a:avLst/>
            <a:gdLst>
              <a:gd name="T0" fmla="*/ 9 w 225"/>
              <a:gd name="T1" fmla="*/ 242 h 243"/>
              <a:gd name="T2" fmla="*/ 9 w 225"/>
              <a:gd name="T3" fmla="*/ 242 h 243"/>
              <a:gd name="T4" fmla="*/ 9 w 225"/>
              <a:gd name="T5" fmla="*/ 242 h 243"/>
              <a:gd name="T6" fmla="*/ 9 w 225"/>
              <a:gd name="T7" fmla="*/ 207 h 243"/>
              <a:gd name="T8" fmla="*/ 181 w 225"/>
              <a:gd name="T9" fmla="*/ 9 h 243"/>
              <a:gd name="T10" fmla="*/ 216 w 225"/>
              <a:gd name="T11" fmla="*/ 9 h 243"/>
              <a:gd name="T12" fmla="*/ 216 w 225"/>
              <a:gd name="T13" fmla="*/ 35 h 243"/>
              <a:gd name="T14" fmla="*/ 34 w 225"/>
              <a:gd name="T15" fmla="*/ 233 h 243"/>
              <a:gd name="T16" fmla="*/ 9 w 225"/>
              <a:gd name="T17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243">
                <a:moveTo>
                  <a:pt x="9" y="242"/>
                </a:moveTo>
                <a:lnTo>
                  <a:pt x="9" y="242"/>
                </a:lnTo>
                <a:lnTo>
                  <a:pt x="9" y="242"/>
                </a:lnTo>
                <a:cubicBezTo>
                  <a:pt x="0" y="233"/>
                  <a:pt x="0" y="216"/>
                  <a:pt x="9" y="207"/>
                </a:cubicBezTo>
                <a:cubicBezTo>
                  <a:pt x="181" y="9"/>
                  <a:pt x="181" y="9"/>
                  <a:pt x="181" y="9"/>
                </a:cubicBezTo>
                <a:cubicBezTo>
                  <a:pt x="190" y="0"/>
                  <a:pt x="207" y="0"/>
                  <a:pt x="216" y="9"/>
                </a:cubicBezTo>
                <a:cubicBezTo>
                  <a:pt x="224" y="9"/>
                  <a:pt x="224" y="26"/>
                  <a:pt x="216" y="35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34" y="242"/>
                  <a:pt x="17" y="242"/>
                  <a:pt x="9" y="2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56">
            <a:extLst>
              <a:ext uri="{FF2B5EF4-FFF2-40B4-BE49-F238E27FC236}">
                <a16:creationId xmlns:a16="http://schemas.microsoft.com/office/drawing/2014/main" id="{40AAF949-48A5-2944-8F94-F6FD6724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87" y="2317447"/>
            <a:ext cx="133547" cy="133544"/>
          </a:xfrm>
          <a:custGeom>
            <a:avLst/>
            <a:gdLst>
              <a:gd name="T0" fmla="*/ 60 w 130"/>
              <a:gd name="T1" fmla="*/ 129 h 130"/>
              <a:gd name="T2" fmla="*/ 60 w 130"/>
              <a:gd name="T3" fmla="*/ 129 h 130"/>
              <a:gd name="T4" fmla="*/ 0 w 130"/>
              <a:gd name="T5" fmla="*/ 60 h 130"/>
              <a:gd name="T6" fmla="*/ 60 w 130"/>
              <a:gd name="T7" fmla="*/ 0 h 130"/>
              <a:gd name="T8" fmla="*/ 129 w 130"/>
              <a:gd name="T9" fmla="*/ 60 h 130"/>
              <a:gd name="T10" fmla="*/ 60 w 130"/>
              <a:gd name="T11" fmla="*/ 129 h 130"/>
              <a:gd name="T12" fmla="*/ 60 w 130"/>
              <a:gd name="T13" fmla="*/ 35 h 130"/>
              <a:gd name="T14" fmla="*/ 60 w 130"/>
              <a:gd name="T15" fmla="*/ 35 h 130"/>
              <a:gd name="T16" fmla="*/ 34 w 130"/>
              <a:gd name="T17" fmla="*/ 60 h 130"/>
              <a:gd name="T18" fmla="*/ 60 w 130"/>
              <a:gd name="T19" fmla="*/ 86 h 130"/>
              <a:gd name="T20" fmla="*/ 86 w 130"/>
              <a:gd name="T21" fmla="*/ 60 h 130"/>
              <a:gd name="T22" fmla="*/ 60 w 130"/>
              <a:gd name="T23" fmla="*/ 3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130">
                <a:moveTo>
                  <a:pt x="60" y="129"/>
                </a:moveTo>
                <a:lnTo>
                  <a:pt x="60" y="129"/>
                </a:lnTo>
                <a:cubicBezTo>
                  <a:pt x="26" y="129"/>
                  <a:pt x="0" y="104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103" y="0"/>
                  <a:pt x="129" y="26"/>
                  <a:pt x="129" y="60"/>
                </a:cubicBezTo>
                <a:cubicBezTo>
                  <a:pt x="129" y="104"/>
                  <a:pt x="103" y="129"/>
                  <a:pt x="60" y="129"/>
                </a:cubicBezTo>
                <a:close/>
                <a:moveTo>
                  <a:pt x="60" y="35"/>
                </a:moveTo>
                <a:lnTo>
                  <a:pt x="60" y="35"/>
                </a:lnTo>
                <a:cubicBezTo>
                  <a:pt x="52" y="35"/>
                  <a:pt x="34" y="52"/>
                  <a:pt x="34" y="60"/>
                </a:cubicBezTo>
                <a:cubicBezTo>
                  <a:pt x="34" y="78"/>
                  <a:pt x="52" y="86"/>
                  <a:pt x="60" y="86"/>
                </a:cubicBezTo>
                <a:cubicBezTo>
                  <a:pt x="77" y="86"/>
                  <a:pt x="86" y="78"/>
                  <a:pt x="86" y="60"/>
                </a:cubicBezTo>
                <a:cubicBezTo>
                  <a:pt x="86" y="52"/>
                  <a:pt x="77" y="35"/>
                  <a:pt x="6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57">
            <a:extLst>
              <a:ext uri="{FF2B5EF4-FFF2-40B4-BE49-F238E27FC236}">
                <a16:creationId xmlns:a16="http://schemas.microsoft.com/office/drawing/2014/main" id="{9B9009B8-993A-B44E-A2A3-80240017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903" y="2147060"/>
            <a:ext cx="147361" cy="147361"/>
          </a:xfrm>
          <a:custGeom>
            <a:avLst/>
            <a:gdLst>
              <a:gd name="T0" fmla="*/ 69 w 139"/>
              <a:gd name="T1" fmla="*/ 138 h 139"/>
              <a:gd name="T2" fmla="*/ 69 w 139"/>
              <a:gd name="T3" fmla="*/ 138 h 139"/>
              <a:gd name="T4" fmla="*/ 0 w 139"/>
              <a:gd name="T5" fmla="*/ 69 h 139"/>
              <a:gd name="T6" fmla="*/ 69 w 139"/>
              <a:gd name="T7" fmla="*/ 0 h 139"/>
              <a:gd name="T8" fmla="*/ 138 w 139"/>
              <a:gd name="T9" fmla="*/ 69 h 139"/>
              <a:gd name="T10" fmla="*/ 69 w 139"/>
              <a:gd name="T11" fmla="*/ 138 h 139"/>
              <a:gd name="T12" fmla="*/ 69 w 139"/>
              <a:gd name="T13" fmla="*/ 43 h 139"/>
              <a:gd name="T14" fmla="*/ 69 w 139"/>
              <a:gd name="T15" fmla="*/ 43 h 139"/>
              <a:gd name="T16" fmla="*/ 43 w 139"/>
              <a:gd name="T17" fmla="*/ 69 h 139"/>
              <a:gd name="T18" fmla="*/ 69 w 139"/>
              <a:gd name="T19" fmla="*/ 95 h 139"/>
              <a:gd name="T20" fmla="*/ 95 w 139"/>
              <a:gd name="T21" fmla="*/ 69 h 139"/>
              <a:gd name="T22" fmla="*/ 69 w 139"/>
              <a:gd name="T23" fmla="*/ 4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9">
                <a:moveTo>
                  <a:pt x="69" y="138"/>
                </a:moveTo>
                <a:lnTo>
                  <a:pt x="69" y="138"/>
                </a:lnTo>
                <a:cubicBezTo>
                  <a:pt x="34" y="138"/>
                  <a:pt x="0" y="104"/>
                  <a:pt x="0" y="69"/>
                </a:cubicBezTo>
                <a:cubicBezTo>
                  <a:pt x="0" y="26"/>
                  <a:pt x="34" y="0"/>
                  <a:pt x="69" y="0"/>
                </a:cubicBezTo>
                <a:cubicBezTo>
                  <a:pt x="103" y="0"/>
                  <a:pt x="138" y="26"/>
                  <a:pt x="138" y="69"/>
                </a:cubicBezTo>
                <a:cubicBezTo>
                  <a:pt x="138" y="104"/>
                  <a:pt x="103" y="138"/>
                  <a:pt x="69" y="138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52"/>
                  <a:pt x="43" y="69"/>
                </a:cubicBezTo>
                <a:cubicBezTo>
                  <a:pt x="43" y="78"/>
                  <a:pt x="52" y="95"/>
                  <a:pt x="69" y="95"/>
                </a:cubicBezTo>
                <a:cubicBezTo>
                  <a:pt x="86" y="95"/>
                  <a:pt x="95" y="78"/>
                  <a:pt x="95" y="69"/>
                </a:cubicBezTo>
                <a:cubicBezTo>
                  <a:pt x="95" y="52"/>
                  <a:pt x="86" y="43"/>
                  <a:pt x="69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58">
            <a:extLst>
              <a:ext uri="{FF2B5EF4-FFF2-40B4-BE49-F238E27FC236}">
                <a16:creationId xmlns:a16="http://schemas.microsoft.com/office/drawing/2014/main" id="{28D9350E-A743-0843-BDCD-35561D71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406" y="2110220"/>
            <a:ext cx="27630" cy="36840"/>
          </a:xfrm>
          <a:custGeom>
            <a:avLst/>
            <a:gdLst>
              <a:gd name="T0" fmla="*/ 26 w 27"/>
              <a:gd name="T1" fmla="*/ 34 h 35"/>
              <a:gd name="T2" fmla="*/ 0 w 27"/>
              <a:gd name="T3" fmla="*/ 34 h 35"/>
              <a:gd name="T4" fmla="*/ 0 w 27"/>
              <a:gd name="T5" fmla="*/ 0 h 35"/>
              <a:gd name="T6" fmla="*/ 26 w 27"/>
              <a:gd name="T7" fmla="*/ 0 h 35"/>
              <a:gd name="T8" fmla="*/ 26 w 27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5">
                <a:moveTo>
                  <a:pt x="26" y="34"/>
                </a:moveTo>
                <a:lnTo>
                  <a:pt x="0" y="34"/>
                </a:lnTo>
                <a:lnTo>
                  <a:pt x="0" y="0"/>
                </a:lnTo>
                <a:lnTo>
                  <a:pt x="26" y="0"/>
                </a:lnTo>
                <a:lnTo>
                  <a:pt x="26" y="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59">
            <a:extLst>
              <a:ext uri="{FF2B5EF4-FFF2-40B4-BE49-F238E27FC236}">
                <a16:creationId xmlns:a16="http://schemas.microsoft.com/office/drawing/2014/main" id="{F8C2BDDD-1736-3E4D-BEA4-DB4A4C0F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406" y="2193110"/>
            <a:ext cx="27630" cy="82890"/>
          </a:xfrm>
          <a:custGeom>
            <a:avLst/>
            <a:gdLst>
              <a:gd name="T0" fmla="*/ 26 w 27"/>
              <a:gd name="T1" fmla="*/ 78 h 79"/>
              <a:gd name="T2" fmla="*/ 0 w 27"/>
              <a:gd name="T3" fmla="*/ 78 h 79"/>
              <a:gd name="T4" fmla="*/ 0 w 27"/>
              <a:gd name="T5" fmla="*/ 0 h 79"/>
              <a:gd name="T6" fmla="*/ 26 w 27"/>
              <a:gd name="T7" fmla="*/ 0 h 79"/>
              <a:gd name="T8" fmla="*/ 26 w 27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9">
                <a:moveTo>
                  <a:pt x="26" y="78"/>
                </a:moveTo>
                <a:lnTo>
                  <a:pt x="0" y="78"/>
                </a:lnTo>
                <a:lnTo>
                  <a:pt x="0" y="0"/>
                </a:lnTo>
                <a:lnTo>
                  <a:pt x="26" y="0"/>
                </a:lnTo>
                <a:lnTo>
                  <a:pt x="26" y="7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60">
            <a:extLst>
              <a:ext uri="{FF2B5EF4-FFF2-40B4-BE49-F238E27FC236}">
                <a16:creationId xmlns:a16="http://schemas.microsoft.com/office/drawing/2014/main" id="{773A547B-BBA8-7F48-90D6-7D446FD8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406" y="2317447"/>
            <a:ext cx="27630" cy="92100"/>
          </a:xfrm>
          <a:custGeom>
            <a:avLst/>
            <a:gdLst>
              <a:gd name="T0" fmla="*/ 26 w 27"/>
              <a:gd name="T1" fmla="*/ 86 h 87"/>
              <a:gd name="T2" fmla="*/ 0 w 27"/>
              <a:gd name="T3" fmla="*/ 86 h 87"/>
              <a:gd name="T4" fmla="*/ 0 w 27"/>
              <a:gd name="T5" fmla="*/ 0 h 87"/>
              <a:gd name="T6" fmla="*/ 26 w 27"/>
              <a:gd name="T7" fmla="*/ 0 h 87"/>
              <a:gd name="T8" fmla="*/ 26 w 27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7">
                <a:moveTo>
                  <a:pt x="26" y="86"/>
                </a:moveTo>
                <a:lnTo>
                  <a:pt x="0" y="86"/>
                </a:lnTo>
                <a:lnTo>
                  <a:pt x="0" y="0"/>
                </a:lnTo>
                <a:lnTo>
                  <a:pt x="26" y="0"/>
                </a:lnTo>
                <a:lnTo>
                  <a:pt x="26" y="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61">
            <a:extLst>
              <a:ext uri="{FF2B5EF4-FFF2-40B4-BE49-F238E27FC236}">
                <a16:creationId xmlns:a16="http://schemas.microsoft.com/office/drawing/2014/main" id="{53906527-256F-C64A-B590-2EDF9529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406" y="2446388"/>
            <a:ext cx="27630" cy="55260"/>
          </a:xfrm>
          <a:custGeom>
            <a:avLst/>
            <a:gdLst>
              <a:gd name="T0" fmla="*/ 26 w 27"/>
              <a:gd name="T1" fmla="*/ 52 h 53"/>
              <a:gd name="T2" fmla="*/ 0 w 27"/>
              <a:gd name="T3" fmla="*/ 52 h 53"/>
              <a:gd name="T4" fmla="*/ 0 w 27"/>
              <a:gd name="T5" fmla="*/ 0 h 53"/>
              <a:gd name="T6" fmla="*/ 26 w 27"/>
              <a:gd name="T7" fmla="*/ 0 h 53"/>
              <a:gd name="T8" fmla="*/ 26 w 2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3">
                <a:moveTo>
                  <a:pt x="26" y="52"/>
                </a:moveTo>
                <a:lnTo>
                  <a:pt x="0" y="52"/>
                </a:lnTo>
                <a:lnTo>
                  <a:pt x="0" y="0"/>
                </a:lnTo>
                <a:lnTo>
                  <a:pt x="26" y="0"/>
                </a:lnTo>
                <a:lnTo>
                  <a:pt x="26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62">
            <a:extLst>
              <a:ext uri="{FF2B5EF4-FFF2-40B4-BE49-F238E27FC236}">
                <a16:creationId xmlns:a16="http://schemas.microsoft.com/office/drawing/2014/main" id="{EA686A79-097A-714B-8BC6-F6F6FA4BD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181" y="2041146"/>
            <a:ext cx="709174" cy="524973"/>
          </a:xfrm>
          <a:custGeom>
            <a:avLst/>
            <a:gdLst>
              <a:gd name="T0" fmla="*/ 603 w 681"/>
              <a:gd name="T1" fmla="*/ 500 h 501"/>
              <a:gd name="T2" fmla="*/ 603 w 681"/>
              <a:gd name="T3" fmla="*/ 500 h 501"/>
              <a:gd name="T4" fmla="*/ 26 w 681"/>
              <a:gd name="T5" fmla="*/ 500 h 501"/>
              <a:gd name="T6" fmla="*/ 0 w 681"/>
              <a:gd name="T7" fmla="*/ 474 h 501"/>
              <a:gd name="T8" fmla="*/ 0 w 681"/>
              <a:gd name="T9" fmla="*/ 362 h 501"/>
              <a:gd name="T10" fmla="*/ 26 w 681"/>
              <a:gd name="T11" fmla="*/ 327 h 501"/>
              <a:gd name="T12" fmla="*/ 95 w 681"/>
              <a:gd name="T13" fmla="*/ 250 h 501"/>
              <a:gd name="T14" fmla="*/ 26 w 681"/>
              <a:gd name="T15" fmla="*/ 164 h 501"/>
              <a:gd name="T16" fmla="*/ 0 w 681"/>
              <a:gd name="T17" fmla="*/ 138 h 501"/>
              <a:gd name="T18" fmla="*/ 0 w 681"/>
              <a:gd name="T19" fmla="*/ 26 h 501"/>
              <a:gd name="T20" fmla="*/ 26 w 681"/>
              <a:gd name="T21" fmla="*/ 0 h 501"/>
              <a:gd name="T22" fmla="*/ 603 w 681"/>
              <a:gd name="T23" fmla="*/ 0 h 501"/>
              <a:gd name="T24" fmla="*/ 680 w 681"/>
              <a:gd name="T25" fmla="*/ 78 h 501"/>
              <a:gd name="T26" fmla="*/ 680 w 681"/>
              <a:gd name="T27" fmla="*/ 422 h 501"/>
              <a:gd name="T28" fmla="*/ 603 w 681"/>
              <a:gd name="T29" fmla="*/ 500 h 501"/>
              <a:gd name="T30" fmla="*/ 51 w 681"/>
              <a:gd name="T31" fmla="*/ 448 h 501"/>
              <a:gd name="T32" fmla="*/ 51 w 681"/>
              <a:gd name="T33" fmla="*/ 448 h 501"/>
              <a:gd name="T34" fmla="*/ 603 w 681"/>
              <a:gd name="T35" fmla="*/ 448 h 501"/>
              <a:gd name="T36" fmla="*/ 629 w 681"/>
              <a:gd name="T37" fmla="*/ 422 h 501"/>
              <a:gd name="T38" fmla="*/ 629 w 681"/>
              <a:gd name="T39" fmla="*/ 78 h 501"/>
              <a:gd name="T40" fmla="*/ 603 w 681"/>
              <a:gd name="T41" fmla="*/ 52 h 501"/>
              <a:gd name="T42" fmla="*/ 51 w 681"/>
              <a:gd name="T43" fmla="*/ 52 h 501"/>
              <a:gd name="T44" fmla="*/ 51 w 681"/>
              <a:gd name="T45" fmla="*/ 112 h 501"/>
              <a:gd name="T46" fmla="*/ 155 w 681"/>
              <a:gd name="T47" fmla="*/ 250 h 501"/>
              <a:gd name="T48" fmla="*/ 51 w 681"/>
              <a:gd name="T49" fmla="*/ 379 h 501"/>
              <a:gd name="T50" fmla="*/ 51 w 681"/>
              <a:gd name="T51" fmla="*/ 448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1" h="501">
                <a:moveTo>
                  <a:pt x="603" y="500"/>
                </a:moveTo>
                <a:lnTo>
                  <a:pt x="603" y="500"/>
                </a:lnTo>
                <a:cubicBezTo>
                  <a:pt x="26" y="500"/>
                  <a:pt x="26" y="500"/>
                  <a:pt x="26" y="500"/>
                </a:cubicBezTo>
                <a:cubicBezTo>
                  <a:pt x="8" y="500"/>
                  <a:pt x="0" y="491"/>
                  <a:pt x="0" y="474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45"/>
                  <a:pt x="8" y="336"/>
                  <a:pt x="26" y="327"/>
                </a:cubicBezTo>
                <a:cubicBezTo>
                  <a:pt x="69" y="327"/>
                  <a:pt x="95" y="293"/>
                  <a:pt x="95" y="250"/>
                </a:cubicBezTo>
                <a:cubicBezTo>
                  <a:pt x="95" y="207"/>
                  <a:pt x="69" y="172"/>
                  <a:pt x="26" y="164"/>
                </a:cubicBezTo>
                <a:cubicBezTo>
                  <a:pt x="8" y="164"/>
                  <a:pt x="0" y="146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603" y="0"/>
                  <a:pt x="603" y="0"/>
                  <a:pt x="603" y="0"/>
                </a:cubicBezTo>
                <a:cubicBezTo>
                  <a:pt x="646" y="0"/>
                  <a:pt x="680" y="35"/>
                  <a:pt x="680" y="78"/>
                </a:cubicBezTo>
                <a:cubicBezTo>
                  <a:pt x="680" y="422"/>
                  <a:pt x="680" y="422"/>
                  <a:pt x="680" y="422"/>
                </a:cubicBezTo>
                <a:cubicBezTo>
                  <a:pt x="680" y="465"/>
                  <a:pt x="646" y="500"/>
                  <a:pt x="603" y="500"/>
                </a:cubicBezTo>
                <a:close/>
                <a:moveTo>
                  <a:pt x="51" y="448"/>
                </a:moveTo>
                <a:lnTo>
                  <a:pt x="51" y="448"/>
                </a:lnTo>
                <a:cubicBezTo>
                  <a:pt x="603" y="448"/>
                  <a:pt x="603" y="448"/>
                  <a:pt x="603" y="448"/>
                </a:cubicBezTo>
                <a:cubicBezTo>
                  <a:pt x="612" y="448"/>
                  <a:pt x="629" y="431"/>
                  <a:pt x="629" y="422"/>
                </a:cubicBezTo>
                <a:cubicBezTo>
                  <a:pt x="629" y="78"/>
                  <a:pt x="629" y="78"/>
                  <a:pt x="629" y="78"/>
                </a:cubicBezTo>
                <a:cubicBezTo>
                  <a:pt x="629" y="60"/>
                  <a:pt x="612" y="52"/>
                  <a:pt x="603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112" y="129"/>
                  <a:pt x="155" y="189"/>
                  <a:pt x="155" y="250"/>
                </a:cubicBezTo>
                <a:cubicBezTo>
                  <a:pt x="155" y="310"/>
                  <a:pt x="112" y="362"/>
                  <a:pt x="51" y="379"/>
                </a:cubicBezTo>
                <a:lnTo>
                  <a:pt x="51" y="4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63">
            <a:extLst>
              <a:ext uri="{FF2B5EF4-FFF2-40B4-BE49-F238E27FC236}">
                <a16:creationId xmlns:a16="http://schemas.microsoft.com/office/drawing/2014/main" id="{887D0F20-C362-6E49-93B0-332EC7CF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2511" y="6033701"/>
            <a:ext cx="478923" cy="55260"/>
          </a:xfrm>
          <a:custGeom>
            <a:avLst/>
            <a:gdLst>
              <a:gd name="T0" fmla="*/ 456 w 457"/>
              <a:gd name="T1" fmla="*/ 51 h 52"/>
              <a:gd name="T2" fmla="*/ 0 w 457"/>
              <a:gd name="T3" fmla="*/ 51 h 52"/>
              <a:gd name="T4" fmla="*/ 0 w 457"/>
              <a:gd name="T5" fmla="*/ 0 h 52"/>
              <a:gd name="T6" fmla="*/ 456 w 457"/>
              <a:gd name="T7" fmla="*/ 0 h 52"/>
              <a:gd name="T8" fmla="*/ 456 w 457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" h="52">
                <a:moveTo>
                  <a:pt x="456" y="51"/>
                </a:moveTo>
                <a:lnTo>
                  <a:pt x="0" y="51"/>
                </a:lnTo>
                <a:lnTo>
                  <a:pt x="0" y="0"/>
                </a:lnTo>
                <a:lnTo>
                  <a:pt x="456" y="0"/>
                </a:lnTo>
                <a:lnTo>
                  <a:pt x="456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64">
            <a:extLst>
              <a:ext uri="{FF2B5EF4-FFF2-40B4-BE49-F238E27FC236}">
                <a16:creationId xmlns:a16="http://schemas.microsoft.com/office/drawing/2014/main" id="{4CF0C678-F7A9-6345-BB90-58633E13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014" y="5430444"/>
            <a:ext cx="658520" cy="658517"/>
          </a:xfrm>
          <a:custGeom>
            <a:avLst/>
            <a:gdLst>
              <a:gd name="T0" fmla="*/ 542 w 629"/>
              <a:gd name="T1" fmla="*/ 628 h 629"/>
              <a:gd name="T2" fmla="*/ 542 w 629"/>
              <a:gd name="T3" fmla="*/ 628 h 629"/>
              <a:gd name="T4" fmla="*/ 542 w 629"/>
              <a:gd name="T5" fmla="*/ 577 h 629"/>
              <a:gd name="T6" fmla="*/ 568 w 629"/>
              <a:gd name="T7" fmla="*/ 542 h 629"/>
              <a:gd name="T8" fmla="*/ 568 w 629"/>
              <a:gd name="T9" fmla="*/ 490 h 629"/>
              <a:gd name="T10" fmla="*/ 198 w 629"/>
              <a:gd name="T11" fmla="*/ 490 h 629"/>
              <a:gd name="T12" fmla="*/ 198 w 629"/>
              <a:gd name="T13" fmla="*/ 525 h 629"/>
              <a:gd name="T14" fmla="*/ 103 w 629"/>
              <a:gd name="T15" fmla="*/ 628 h 629"/>
              <a:gd name="T16" fmla="*/ 0 w 629"/>
              <a:gd name="T17" fmla="*/ 525 h 629"/>
              <a:gd name="T18" fmla="*/ 0 w 629"/>
              <a:gd name="T19" fmla="*/ 43 h 629"/>
              <a:gd name="T20" fmla="*/ 43 w 629"/>
              <a:gd name="T21" fmla="*/ 0 h 629"/>
              <a:gd name="T22" fmla="*/ 482 w 629"/>
              <a:gd name="T23" fmla="*/ 0 h 629"/>
              <a:gd name="T24" fmla="*/ 525 w 629"/>
              <a:gd name="T25" fmla="*/ 43 h 629"/>
              <a:gd name="T26" fmla="*/ 525 w 629"/>
              <a:gd name="T27" fmla="*/ 439 h 629"/>
              <a:gd name="T28" fmla="*/ 594 w 629"/>
              <a:gd name="T29" fmla="*/ 439 h 629"/>
              <a:gd name="T30" fmla="*/ 628 w 629"/>
              <a:gd name="T31" fmla="*/ 465 h 629"/>
              <a:gd name="T32" fmla="*/ 628 w 629"/>
              <a:gd name="T33" fmla="*/ 542 h 629"/>
              <a:gd name="T34" fmla="*/ 542 w 629"/>
              <a:gd name="T35" fmla="*/ 628 h 629"/>
              <a:gd name="T36" fmla="*/ 51 w 629"/>
              <a:gd name="T37" fmla="*/ 51 h 629"/>
              <a:gd name="T38" fmla="*/ 51 w 629"/>
              <a:gd name="T39" fmla="*/ 51 h 629"/>
              <a:gd name="T40" fmla="*/ 51 w 629"/>
              <a:gd name="T41" fmla="*/ 525 h 629"/>
              <a:gd name="T42" fmla="*/ 103 w 629"/>
              <a:gd name="T43" fmla="*/ 577 h 629"/>
              <a:gd name="T44" fmla="*/ 146 w 629"/>
              <a:gd name="T45" fmla="*/ 525 h 629"/>
              <a:gd name="T46" fmla="*/ 146 w 629"/>
              <a:gd name="T47" fmla="*/ 465 h 629"/>
              <a:gd name="T48" fmla="*/ 172 w 629"/>
              <a:gd name="T49" fmla="*/ 439 h 629"/>
              <a:gd name="T50" fmla="*/ 473 w 629"/>
              <a:gd name="T51" fmla="*/ 439 h 629"/>
              <a:gd name="T52" fmla="*/ 473 w 629"/>
              <a:gd name="T53" fmla="*/ 51 h 629"/>
              <a:gd name="T54" fmla="*/ 51 w 629"/>
              <a:gd name="T55" fmla="*/ 51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9" h="629">
                <a:moveTo>
                  <a:pt x="542" y="628"/>
                </a:moveTo>
                <a:lnTo>
                  <a:pt x="542" y="628"/>
                </a:lnTo>
                <a:cubicBezTo>
                  <a:pt x="542" y="577"/>
                  <a:pt x="542" y="577"/>
                  <a:pt x="542" y="577"/>
                </a:cubicBezTo>
                <a:cubicBezTo>
                  <a:pt x="559" y="577"/>
                  <a:pt x="568" y="559"/>
                  <a:pt x="568" y="542"/>
                </a:cubicBezTo>
                <a:cubicBezTo>
                  <a:pt x="568" y="490"/>
                  <a:pt x="568" y="490"/>
                  <a:pt x="568" y="490"/>
                </a:cubicBezTo>
                <a:cubicBezTo>
                  <a:pt x="198" y="490"/>
                  <a:pt x="198" y="490"/>
                  <a:pt x="198" y="490"/>
                </a:cubicBezTo>
                <a:cubicBezTo>
                  <a:pt x="198" y="525"/>
                  <a:pt x="198" y="525"/>
                  <a:pt x="198" y="525"/>
                </a:cubicBezTo>
                <a:cubicBezTo>
                  <a:pt x="198" y="585"/>
                  <a:pt x="154" y="628"/>
                  <a:pt x="103" y="628"/>
                </a:cubicBezTo>
                <a:cubicBezTo>
                  <a:pt x="43" y="628"/>
                  <a:pt x="0" y="585"/>
                  <a:pt x="0" y="52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25" y="17"/>
                  <a:pt x="525" y="43"/>
                </a:cubicBezTo>
                <a:cubicBezTo>
                  <a:pt x="525" y="439"/>
                  <a:pt x="525" y="439"/>
                  <a:pt x="525" y="439"/>
                </a:cubicBezTo>
                <a:cubicBezTo>
                  <a:pt x="594" y="439"/>
                  <a:pt x="594" y="439"/>
                  <a:pt x="594" y="439"/>
                </a:cubicBezTo>
                <a:cubicBezTo>
                  <a:pt x="611" y="439"/>
                  <a:pt x="628" y="447"/>
                  <a:pt x="628" y="465"/>
                </a:cubicBezTo>
                <a:cubicBezTo>
                  <a:pt x="628" y="542"/>
                  <a:pt x="628" y="542"/>
                  <a:pt x="628" y="542"/>
                </a:cubicBezTo>
                <a:cubicBezTo>
                  <a:pt x="628" y="585"/>
                  <a:pt x="585" y="628"/>
                  <a:pt x="542" y="628"/>
                </a:cubicBezTo>
                <a:close/>
                <a:moveTo>
                  <a:pt x="51" y="51"/>
                </a:moveTo>
                <a:lnTo>
                  <a:pt x="51" y="51"/>
                </a:lnTo>
                <a:cubicBezTo>
                  <a:pt x="51" y="525"/>
                  <a:pt x="51" y="525"/>
                  <a:pt x="51" y="525"/>
                </a:cubicBezTo>
                <a:cubicBezTo>
                  <a:pt x="51" y="551"/>
                  <a:pt x="77" y="577"/>
                  <a:pt x="103" y="577"/>
                </a:cubicBezTo>
                <a:cubicBezTo>
                  <a:pt x="129" y="577"/>
                  <a:pt x="146" y="551"/>
                  <a:pt x="146" y="525"/>
                </a:cubicBezTo>
                <a:cubicBezTo>
                  <a:pt x="146" y="465"/>
                  <a:pt x="146" y="465"/>
                  <a:pt x="146" y="465"/>
                </a:cubicBezTo>
                <a:cubicBezTo>
                  <a:pt x="146" y="447"/>
                  <a:pt x="154" y="439"/>
                  <a:pt x="172" y="439"/>
                </a:cubicBezTo>
                <a:cubicBezTo>
                  <a:pt x="473" y="439"/>
                  <a:pt x="473" y="439"/>
                  <a:pt x="473" y="439"/>
                </a:cubicBezTo>
                <a:cubicBezTo>
                  <a:pt x="473" y="51"/>
                  <a:pt x="473" y="51"/>
                  <a:pt x="473" y="51"/>
                </a:cubicBezTo>
                <a:lnTo>
                  <a:pt x="51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65">
            <a:extLst>
              <a:ext uri="{FF2B5EF4-FFF2-40B4-BE49-F238E27FC236}">
                <a16:creationId xmlns:a16="http://schemas.microsoft.com/office/drawing/2014/main" id="{A396947A-9166-4340-91FC-F098BAC8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562" y="5596225"/>
            <a:ext cx="280905" cy="36840"/>
          </a:xfrm>
          <a:custGeom>
            <a:avLst/>
            <a:gdLst>
              <a:gd name="T0" fmla="*/ 241 w 268"/>
              <a:gd name="T1" fmla="*/ 34 h 35"/>
              <a:gd name="T2" fmla="*/ 241 w 268"/>
              <a:gd name="T3" fmla="*/ 34 h 35"/>
              <a:gd name="T4" fmla="*/ 17 w 268"/>
              <a:gd name="T5" fmla="*/ 34 h 35"/>
              <a:gd name="T6" fmla="*/ 0 w 268"/>
              <a:gd name="T7" fmla="*/ 17 h 35"/>
              <a:gd name="T8" fmla="*/ 17 w 268"/>
              <a:gd name="T9" fmla="*/ 0 h 35"/>
              <a:gd name="T10" fmla="*/ 241 w 268"/>
              <a:gd name="T11" fmla="*/ 0 h 35"/>
              <a:gd name="T12" fmla="*/ 267 w 268"/>
              <a:gd name="T13" fmla="*/ 17 h 35"/>
              <a:gd name="T14" fmla="*/ 241 w 26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" h="35">
                <a:moveTo>
                  <a:pt x="241" y="34"/>
                </a:moveTo>
                <a:lnTo>
                  <a:pt x="24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8" y="0"/>
                  <a:pt x="267" y="8"/>
                  <a:pt x="267" y="17"/>
                </a:cubicBezTo>
                <a:cubicBezTo>
                  <a:pt x="267" y="25"/>
                  <a:pt x="258" y="34"/>
                  <a:pt x="241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66">
            <a:extLst>
              <a:ext uri="{FF2B5EF4-FFF2-40B4-BE49-F238E27FC236}">
                <a16:creationId xmlns:a16="http://schemas.microsoft.com/office/drawing/2014/main" id="{F9BDF96F-E491-474B-BA71-B539EA24C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562" y="5683719"/>
            <a:ext cx="280905" cy="36840"/>
          </a:xfrm>
          <a:custGeom>
            <a:avLst/>
            <a:gdLst>
              <a:gd name="T0" fmla="*/ 241 w 268"/>
              <a:gd name="T1" fmla="*/ 34 h 35"/>
              <a:gd name="T2" fmla="*/ 241 w 268"/>
              <a:gd name="T3" fmla="*/ 34 h 35"/>
              <a:gd name="T4" fmla="*/ 17 w 268"/>
              <a:gd name="T5" fmla="*/ 34 h 35"/>
              <a:gd name="T6" fmla="*/ 0 w 268"/>
              <a:gd name="T7" fmla="*/ 17 h 35"/>
              <a:gd name="T8" fmla="*/ 17 w 268"/>
              <a:gd name="T9" fmla="*/ 0 h 35"/>
              <a:gd name="T10" fmla="*/ 241 w 268"/>
              <a:gd name="T11" fmla="*/ 0 h 35"/>
              <a:gd name="T12" fmla="*/ 267 w 268"/>
              <a:gd name="T13" fmla="*/ 17 h 35"/>
              <a:gd name="T14" fmla="*/ 241 w 26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" h="35">
                <a:moveTo>
                  <a:pt x="241" y="34"/>
                </a:moveTo>
                <a:lnTo>
                  <a:pt x="24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8" y="0"/>
                  <a:pt x="267" y="8"/>
                  <a:pt x="267" y="17"/>
                </a:cubicBezTo>
                <a:cubicBezTo>
                  <a:pt x="267" y="26"/>
                  <a:pt x="258" y="34"/>
                  <a:pt x="241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67">
            <a:extLst>
              <a:ext uri="{FF2B5EF4-FFF2-40B4-BE49-F238E27FC236}">
                <a16:creationId xmlns:a16="http://schemas.microsoft.com/office/drawing/2014/main" id="{32637BE8-7A2D-1D4B-9016-F6EAB267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562" y="5775819"/>
            <a:ext cx="179595" cy="36840"/>
          </a:xfrm>
          <a:custGeom>
            <a:avLst/>
            <a:gdLst>
              <a:gd name="T0" fmla="*/ 146 w 173"/>
              <a:gd name="T1" fmla="*/ 34 h 35"/>
              <a:gd name="T2" fmla="*/ 146 w 173"/>
              <a:gd name="T3" fmla="*/ 34 h 35"/>
              <a:gd name="T4" fmla="*/ 17 w 173"/>
              <a:gd name="T5" fmla="*/ 34 h 35"/>
              <a:gd name="T6" fmla="*/ 0 w 173"/>
              <a:gd name="T7" fmla="*/ 17 h 35"/>
              <a:gd name="T8" fmla="*/ 17 w 173"/>
              <a:gd name="T9" fmla="*/ 0 h 35"/>
              <a:gd name="T10" fmla="*/ 146 w 173"/>
              <a:gd name="T11" fmla="*/ 0 h 35"/>
              <a:gd name="T12" fmla="*/ 172 w 173"/>
              <a:gd name="T13" fmla="*/ 17 h 35"/>
              <a:gd name="T14" fmla="*/ 146 w 173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35">
                <a:moveTo>
                  <a:pt x="146" y="34"/>
                </a:moveTo>
                <a:lnTo>
                  <a:pt x="146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2" y="9"/>
                  <a:pt x="172" y="17"/>
                </a:cubicBezTo>
                <a:cubicBezTo>
                  <a:pt x="172" y="26"/>
                  <a:pt x="163" y="34"/>
                  <a:pt x="146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68">
            <a:extLst>
              <a:ext uri="{FF2B5EF4-FFF2-40B4-BE49-F238E27FC236}">
                <a16:creationId xmlns:a16="http://schemas.microsoft.com/office/drawing/2014/main" id="{3D1D1D81-B7D0-414A-89A9-B0BCDA85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566" y="9271034"/>
            <a:ext cx="179597" cy="188805"/>
          </a:xfrm>
          <a:custGeom>
            <a:avLst/>
            <a:gdLst>
              <a:gd name="T0" fmla="*/ 172 w 173"/>
              <a:gd name="T1" fmla="*/ 181 h 182"/>
              <a:gd name="T2" fmla="*/ 172 w 173"/>
              <a:gd name="T3" fmla="*/ 181 h 182"/>
              <a:gd name="T4" fmla="*/ 77 w 173"/>
              <a:gd name="T5" fmla="*/ 181 h 182"/>
              <a:gd name="T6" fmla="*/ 0 w 173"/>
              <a:gd name="T7" fmla="*/ 95 h 182"/>
              <a:gd name="T8" fmla="*/ 0 w 173"/>
              <a:gd name="T9" fmla="*/ 86 h 182"/>
              <a:gd name="T10" fmla="*/ 86 w 173"/>
              <a:gd name="T11" fmla="*/ 0 h 182"/>
              <a:gd name="T12" fmla="*/ 172 w 173"/>
              <a:gd name="T13" fmla="*/ 77 h 182"/>
              <a:gd name="T14" fmla="*/ 172 w 173"/>
              <a:gd name="T15" fmla="*/ 181 h 182"/>
              <a:gd name="T16" fmla="*/ 86 w 173"/>
              <a:gd name="T17" fmla="*/ 51 h 182"/>
              <a:gd name="T18" fmla="*/ 86 w 173"/>
              <a:gd name="T19" fmla="*/ 51 h 182"/>
              <a:gd name="T20" fmla="*/ 51 w 173"/>
              <a:gd name="T21" fmla="*/ 86 h 182"/>
              <a:gd name="T22" fmla="*/ 51 w 173"/>
              <a:gd name="T23" fmla="*/ 95 h 182"/>
              <a:gd name="T24" fmla="*/ 77 w 173"/>
              <a:gd name="T25" fmla="*/ 129 h 182"/>
              <a:gd name="T26" fmla="*/ 111 w 173"/>
              <a:gd name="T27" fmla="*/ 129 h 182"/>
              <a:gd name="T28" fmla="*/ 111 w 173"/>
              <a:gd name="T29" fmla="*/ 77 h 182"/>
              <a:gd name="T30" fmla="*/ 86 w 173"/>
              <a:gd name="T31" fmla="*/ 5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2">
                <a:moveTo>
                  <a:pt x="172" y="181"/>
                </a:moveTo>
                <a:lnTo>
                  <a:pt x="172" y="181"/>
                </a:lnTo>
                <a:cubicBezTo>
                  <a:pt x="77" y="181"/>
                  <a:pt x="77" y="181"/>
                  <a:pt x="77" y="181"/>
                </a:cubicBezTo>
                <a:cubicBezTo>
                  <a:pt x="34" y="181"/>
                  <a:pt x="0" y="146"/>
                  <a:pt x="0" y="95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34" y="0"/>
                  <a:pt x="86" y="0"/>
                </a:cubicBezTo>
                <a:cubicBezTo>
                  <a:pt x="129" y="0"/>
                  <a:pt x="172" y="34"/>
                  <a:pt x="172" y="77"/>
                </a:cubicBezTo>
                <a:lnTo>
                  <a:pt x="172" y="181"/>
                </a:lnTo>
                <a:close/>
                <a:moveTo>
                  <a:pt x="86" y="51"/>
                </a:moveTo>
                <a:lnTo>
                  <a:pt x="86" y="51"/>
                </a:lnTo>
                <a:cubicBezTo>
                  <a:pt x="68" y="51"/>
                  <a:pt x="51" y="69"/>
                  <a:pt x="51" y="86"/>
                </a:cubicBezTo>
                <a:cubicBezTo>
                  <a:pt x="51" y="95"/>
                  <a:pt x="51" y="95"/>
                  <a:pt x="51" y="95"/>
                </a:cubicBezTo>
                <a:cubicBezTo>
                  <a:pt x="51" y="112"/>
                  <a:pt x="68" y="129"/>
                  <a:pt x="77" y="129"/>
                </a:cubicBezTo>
                <a:cubicBezTo>
                  <a:pt x="111" y="129"/>
                  <a:pt x="111" y="129"/>
                  <a:pt x="111" y="129"/>
                </a:cubicBezTo>
                <a:cubicBezTo>
                  <a:pt x="111" y="77"/>
                  <a:pt x="111" y="77"/>
                  <a:pt x="111" y="77"/>
                </a:cubicBezTo>
                <a:cubicBezTo>
                  <a:pt x="111" y="69"/>
                  <a:pt x="103" y="51"/>
                  <a:pt x="86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69">
            <a:extLst>
              <a:ext uri="{FF2B5EF4-FFF2-40B4-BE49-F238E27FC236}">
                <a16:creationId xmlns:a16="http://schemas.microsoft.com/office/drawing/2014/main" id="{FAD9814C-E14A-2045-886E-129260CF1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953" y="9271034"/>
            <a:ext cx="170384" cy="188805"/>
          </a:xfrm>
          <a:custGeom>
            <a:avLst/>
            <a:gdLst>
              <a:gd name="T0" fmla="*/ 86 w 165"/>
              <a:gd name="T1" fmla="*/ 181 h 182"/>
              <a:gd name="T2" fmla="*/ 86 w 165"/>
              <a:gd name="T3" fmla="*/ 181 h 182"/>
              <a:gd name="T4" fmla="*/ 0 w 165"/>
              <a:gd name="T5" fmla="*/ 181 h 182"/>
              <a:gd name="T6" fmla="*/ 0 w 165"/>
              <a:gd name="T7" fmla="*/ 77 h 182"/>
              <a:gd name="T8" fmla="*/ 78 w 165"/>
              <a:gd name="T9" fmla="*/ 0 h 182"/>
              <a:gd name="T10" fmla="*/ 164 w 165"/>
              <a:gd name="T11" fmla="*/ 86 h 182"/>
              <a:gd name="T12" fmla="*/ 164 w 165"/>
              <a:gd name="T13" fmla="*/ 95 h 182"/>
              <a:gd name="T14" fmla="*/ 86 w 165"/>
              <a:gd name="T15" fmla="*/ 181 h 182"/>
              <a:gd name="T16" fmla="*/ 52 w 165"/>
              <a:gd name="T17" fmla="*/ 129 h 182"/>
              <a:gd name="T18" fmla="*/ 52 w 165"/>
              <a:gd name="T19" fmla="*/ 129 h 182"/>
              <a:gd name="T20" fmla="*/ 86 w 165"/>
              <a:gd name="T21" fmla="*/ 129 h 182"/>
              <a:gd name="T22" fmla="*/ 112 w 165"/>
              <a:gd name="T23" fmla="*/ 95 h 182"/>
              <a:gd name="T24" fmla="*/ 112 w 165"/>
              <a:gd name="T25" fmla="*/ 86 h 182"/>
              <a:gd name="T26" fmla="*/ 78 w 165"/>
              <a:gd name="T27" fmla="*/ 51 h 182"/>
              <a:gd name="T28" fmla="*/ 52 w 165"/>
              <a:gd name="T29" fmla="*/ 77 h 182"/>
              <a:gd name="T30" fmla="*/ 52 w 165"/>
              <a:gd name="T31" fmla="*/ 12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82">
                <a:moveTo>
                  <a:pt x="86" y="181"/>
                </a:moveTo>
                <a:lnTo>
                  <a:pt x="86" y="181"/>
                </a:lnTo>
                <a:cubicBezTo>
                  <a:pt x="0" y="181"/>
                  <a:pt x="0" y="181"/>
                  <a:pt x="0" y="18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4" y="0"/>
                  <a:pt x="78" y="0"/>
                </a:cubicBezTo>
                <a:cubicBezTo>
                  <a:pt x="129" y="0"/>
                  <a:pt x="164" y="34"/>
                  <a:pt x="164" y="86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4" y="146"/>
                  <a:pt x="129" y="181"/>
                  <a:pt x="86" y="181"/>
                </a:cubicBezTo>
                <a:close/>
                <a:moveTo>
                  <a:pt x="52" y="129"/>
                </a:moveTo>
                <a:lnTo>
                  <a:pt x="52" y="129"/>
                </a:lnTo>
                <a:cubicBezTo>
                  <a:pt x="86" y="129"/>
                  <a:pt x="86" y="129"/>
                  <a:pt x="86" y="129"/>
                </a:cubicBezTo>
                <a:cubicBezTo>
                  <a:pt x="104" y="129"/>
                  <a:pt x="112" y="112"/>
                  <a:pt x="112" y="95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2" y="69"/>
                  <a:pt x="95" y="51"/>
                  <a:pt x="78" y="51"/>
                </a:cubicBezTo>
                <a:cubicBezTo>
                  <a:pt x="60" y="51"/>
                  <a:pt x="52" y="69"/>
                  <a:pt x="52" y="77"/>
                </a:cubicBezTo>
                <a:lnTo>
                  <a:pt x="52" y="1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70">
            <a:extLst>
              <a:ext uri="{FF2B5EF4-FFF2-40B4-BE49-F238E27FC236}">
                <a16:creationId xmlns:a16="http://schemas.microsoft.com/office/drawing/2014/main" id="{74FF7E59-7C33-5241-B67A-0962D23D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113" y="9639436"/>
            <a:ext cx="55260" cy="262485"/>
          </a:xfrm>
          <a:custGeom>
            <a:avLst/>
            <a:gdLst>
              <a:gd name="T0" fmla="*/ 51 w 52"/>
              <a:gd name="T1" fmla="*/ 250 h 251"/>
              <a:gd name="T2" fmla="*/ 51 w 52"/>
              <a:gd name="T3" fmla="*/ 250 h 251"/>
              <a:gd name="T4" fmla="*/ 0 w 52"/>
              <a:gd name="T5" fmla="*/ 250 h 251"/>
              <a:gd name="T6" fmla="*/ 0 w 52"/>
              <a:gd name="T7" fmla="*/ 26 h 251"/>
              <a:gd name="T8" fmla="*/ 25 w 52"/>
              <a:gd name="T9" fmla="*/ 0 h 251"/>
              <a:gd name="T10" fmla="*/ 51 w 52"/>
              <a:gd name="T11" fmla="*/ 26 h 251"/>
              <a:gd name="T12" fmla="*/ 51 w 52"/>
              <a:gd name="T13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251">
                <a:moveTo>
                  <a:pt x="51" y="250"/>
                </a:moveTo>
                <a:lnTo>
                  <a:pt x="51" y="250"/>
                </a:lnTo>
                <a:cubicBezTo>
                  <a:pt x="0" y="250"/>
                  <a:pt x="0" y="250"/>
                  <a:pt x="0" y="25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43" y="0"/>
                  <a:pt x="51" y="9"/>
                  <a:pt x="51" y="26"/>
                </a:cubicBezTo>
                <a:lnTo>
                  <a:pt x="51" y="2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71">
            <a:extLst>
              <a:ext uri="{FF2B5EF4-FFF2-40B4-BE49-F238E27FC236}">
                <a16:creationId xmlns:a16="http://schemas.microsoft.com/office/drawing/2014/main" id="{06FC13A2-A706-2748-89F7-738C8C7E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113" y="9432209"/>
            <a:ext cx="64470" cy="147361"/>
          </a:xfrm>
          <a:custGeom>
            <a:avLst/>
            <a:gdLst>
              <a:gd name="T0" fmla="*/ 60 w 61"/>
              <a:gd name="T1" fmla="*/ 138 h 139"/>
              <a:gd name="T2" fmla="*/ 0 w 61"/>
              <a:gd name="T3" fmla="*/ 138 h 139"/>
              <a:gd name="T4" fmla="*/ 0 w 61"/>
              <a:gd name="T5" fmla="*/ 0 h 139"/>
              <a:gd name="T6" fmla="*/ 60 w 61"/>
              <a:gd name="T7" fmla="*/ 0 h 139"/>
              <a:gd name="T8" fmla="*/ 60 w 61"/>
              <a:gd name="T9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139">
                <a:moveTo>
                  <a:pt x="60" y="138"/>
                </a:moveTo>
                <a:lnTo>
                  <a:pt x="0" y="138"/>
                </a:lnTo>
                <a:lnTo>
                  <a:pt x="0" y="0"/>
                </a:lnTo>
                <a:lnTo>
                  <a:pt x="60" y="0"/>
                </a:lnTo>
                <a:lnTo>
                  <a:pt x="60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72">
            <a:extLst>
              <a:ext uri="{FF2B5EF4-FFF2-40B4-BE49-F238E27FC236}">
                <a16:creationId xmlns:a16="http://schemas.microsoft.com/office/drawing/2014/main" id="{3BA66D22-E2F2-BF41-838A-0663A86E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625" y="9551939"/>
            <a:ext cx="594050" cy="377612"/>
          </a:xfrm>
          <a:custGeom>
            <a:avLst/>
            <a:gdLst>
              <a:gd name="T0" fmla="*/ 60 w 570"/>
              <a:gd name="T1" fmla="*/ 0 h 363"/>
              <a:gd name="T2" fmla="*/ 60 w 570"/>
              <a:gd name="T3" fmla="*/ 0 h 363"/>
              <a:gd name="T4" fmla="*/ 52 w 570"/>
              <a:gd name="T5" fmla="*/ 60 h 363"/>
              <a:gd name="T6" fmla="*/ 517 w 570"/>
              <a:gd name="T7" fmla="*/ 60 h 363"/>
              <a:gd name="T8" fmla="*/ 517 w 570"/>
              <a:gd name="T9" fmla="*/ 310 h 363"/>
              <a:gd name="T10" fmla="*/ 517 w 570"/>
              <a:gd name="T11" fmla="*/ 310 h 363"/>
              <a:gd name="T12" fmla="*/ 52 w 570"/>
              <a:gd name="T13" fmla="*/ 310 h 363"/>
              <a:gd name="T14" fmla="*/ 52 w 570"/>
              <a:gd name="T15" fmla="*/ 103 h 363"/>
              <a:gd name="T16" fmla="*/ 26 w 570"/>
              <a:gd name="T17" fmla="*/ 77 h 363"/>
              <a:gd name="T18" fmla="*/ 0 w 570"/>
              <a:gd name="T19" fmla="*/ 103 h 363"/>
              <a:gd name="T20" fmla="*/ 0 w 570"/>
              <a:gd name="T21" fmla="*/ 310 h 363"/>
              <a:gd name="T22" fmla="*/ 60 w 570"/>
              <a:gd name="T23" fmla="*/ 362 h 363"/>
              <a:gd name="T24" fmla="*/ 517 w 570"/>
              <a:gd name="T25" fmla="*/ 362 h 363"/>
              <a:gd name="T26" fmla="*/ 569 w 570"/>
              <a:gd name="T27" fmla="*/ 310 h 363"/>
              <a:gd name="T28" fmla="*/ 569 w 570"/>
              <a:gd name="T29" fmla="*/ 0 h 363"/>
              <a:gd name="T30" fmla="*/ 60 w 570"/>
              <a:gd name="T31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0" h="363">
                <a:moveTo>
                  <a:pt x="60" y="0"/>
                </a:moveTo>
                <a:lnTo>
                  <a:pt x="60" y="0"/>
                </a:lnTo>
                <a:cubicBezTo>
                  <a:pt x="52" y="60"/>
                  <a:pt x="52" y="60"/>
                  <a:pt x="52" y="60"/>
                </a:cubicBezTo>
                <a:cubicBezTo>
                  <a:pt x="517" y="60"/>
                  <a:pt x="517" y="60"/>
                  <a:pt x="517" y="60"/>
                </a:cubicBezTo>
                <a:cubicBezTo>
                  <a:pt x="517" y="310"/>
                  <a:pt x="517" y="310"/>
                  <a:pt x="517" y="310"/>
                </a:cubicBezTo>
                <a:lnTo>
                  <a:pt x="517" y="310"/>
                </a:lnTo>
                <a:cubicBezTo>
                  <a:pt x="52" y="310"/>
                  <a:pt x="52" y="310"/>
                  <a:pt x="52" y="310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86"/>
                  <a:pt x="43" y="77"/>
                  <a:pt x="26" y="77"/>
                </a:cubicBezTo>
                <a:cubicBezTo>
                  <a:pt x="17" y="77"/>
                  <a:pt x="0" y="86"/>
                  <a:pt x="0" y="103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36"/>
                  <a:pt x="26" y="362"/>
                  <a:pt x="60" y="362"/>
                </a:cubicBezTo>
                <a:cubicBezTo>
                  <a:pt x="517" y="362"/>
                  <a:pt x="517" y="362"/>
                  <a:pt x="517" y="362"/>
                </a:cubicBezTo>
                <a:cubicBezTo>
                  <a:pt x="543" y="362"/>
                  <a:pt x="569" y="336"/>
                  <a:pt x="569" y="310"/>
                </a:cubicBezTo>
                <a:cubicBezTo>
                  <a:pt x="569" y="0"/>
                  <a:pt x="569" y="0"/>
                  <a:pt x="569" y="0"/>
                </a:cubicBezTo>
                <a:lnTo>
                  <a:pt x="6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73">
            <a:extLst>
              <a:ext uri="{FF2B5EF4-FFF2-40B4-BE49-F238E27FC236}">
                <a16:creationId xmlns:a16="http://schemas.microsoft.com/office/drawing/2014/main" id="{7411E392-CDE3-1242-8F54-48B204ED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761" y="9404579"/>
            <a:ext cx="718384" cy="198018"/>
          </a:xfrm>
          <a:custGeom>
            <a:avLst/>
            <a:gdLst>
              <a:gd name="T0" fmla="*/ 611 w 690"/>
              <a:gd name="T1" fmla="*/ 189 h 190"/>
              <a:gd name="T2" fmla="*/ 611 w 690"/>
              <a:gd name="T3" fmla="*/ 189 h 190"/>
              <a:gd name="T4" fmla="*/ 77 w 690"/>
              <a:gd name="T5" fmla="*/ 189 h 190"/>
              <a:gd name="T6" fmla="*/ 0 w 690"/>
              <a:gd name="T7" fmla="*/ 112 h 190"/>
              <a:gd name="T8" fmla="*/ 0 w 690"/>
              <a:gd name="T9" fmla="*/ 78 h 190"/>
              <a:gd name="T10" fmla="*/ 77 w 690"/>
              <a:gd name="T11" fmla="*/ 0 h 190"/>
              <a:gd name="T12" fmla="*/ 611 w 690"/>
              <a:gd name="T13" fmla="*/ 0 h 190"/>
              <a:gd name="T14" fmla="*/ 689 w 690"/>
              <a:gd name="T15" fmla="*/ 78 h 190"/>
              <a:gd name="T16" fmla="*/ 689 w 690"/>
              <a:gd name="T17" fmla="*/ 112 h 190"/>
              <a:gd name="T18" fmla="*/ 611 w 690"/>
              <a:gd name="T19" fmla="*/ 189 h 190"/>
              <a:gd name="T20" fmla="*/ 77 w 690"/>
              <a:gd name="T21" fmla="*/ 52 h 190"/>
              <a:gd name="T22" fmla="*/ 77 w 690"/>
              <a:gd name="T23" fmla="*/ 52 h 190"/>
              <a:gd name="T24" fmla="*/ 51 w 690"/>
              <a:gd name="T25" fmla="*/ 78 h 190"/>
              <a:gd name="T26" fmla="*/ 51 w 690"/>
              <a:gd name="T27" fmla="*/ 112 h 190"/>
              <a:gd name="T28" fmla="*/ 77 w 690"/>
              <a:gd name="T29" fmla="*/ 138 h 190"/>
              <a:gd name="T30" fmla="*/ 611 w 690"/>
              <a:gd name="T31" fmla="*/ 138 h 190"/>
              <a:gd name="T32" fmla="*/ 637 w 690"/>
              <a:gd name="T33" fmla="*/ 112 h 190"/>
              <a:gd name="T34" fmla="*/ 637 w 690"/>
              <a:gd name="T35" fmla="*/ 78 h 190"/>
              <a:gd name="T36" fmla="*/ 611 w 690"/>
              <a:gd name="T37" fmla="*/ 52 h 190"/>
              <a:gd name="T38" fmla="*/ 77 w 690"/>
              <a:gd name="T39" fmla="*/ 5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0" h="190">
                <a:moveTo>
                  <a:pt x="611" y="189"/>
                </a:moveTo>
                <a:lnTo>
                  <a:pt x="611" y="189"/>
                </a:lnTo>
                <a:cubicBezTo>
                  <a:pt x="77" y="189"/>
                  <a:pt x="77" y="189"/>
                  <a:pt x="77" y="189"/>
                </a:cubicBezTo>
                <a:cubicBezTo>
                  <a:pt x="34" y="189"/>
                  <a:pt x="0" y="155"/>
                  <a:pt x="0" y="11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4" y="0"/>
                  <a:pt x="77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54" y="0"/>
                  <a:pt x="689" y="35"/>
                  <a:pt x="689" y="78"/>
                </a:cubicBezTo>
                <a:cubicBezTo>
                  <a:pt x="689" y="112"/>
                  <a:pt x="689" y="112"/>
                  <a:pt x="689" y="112"/>
                </a:cubicBezTo>
                <a:cubicBezTo>
                  <a:pt x="689" y="155"/>
                  <a:pt x="654" y="189"/>
                  <a:pt x="611" y="189"/>
                </a:cubicBezTo>
                <a:close/>
                <a:moveTo>
                  <a:pt x="77" y="52"/>
                </a:moveTo>
                <a:lnTo>
                  <a:pt x="77" y="52"/>
                </a:lnTo>
                <a:cubicBezTo>
                  <a:pt x="60" y="52"/>
                  <a:pt x="51" y="60"/>
                  <a:pt x="51" y="78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29"/>
                  <a:pt x="60" y="138"/>
                  <a:pt x="77" y="138"/>
                </a:cubicBezTo>
                <a:cubicBezTo>
                  <a:pt x="611" y="138"/>
                  <a:pt x="611" y="138"/>
                  <a:pt x="611" y="138"/>
                </a:cubicBezTo>
                <a:cubicBezTo>
                  <a:pt x="629" y="138"/>
                  <a:pt x="637" y="129"/>
                  <a:pt x="637" y="112"/>
                </a:cubicBezTo>
                <a:cubicBezTo>
                  <a:pt x="637" y="78"/>
                  <a:pt x="637" y="78"/>
                  <a:pt x="637" y="78"/>
                </a:cubicBezTo>
                <a:cubicBezTo>
                  <a:pt x="637" y="60"/>
                  <a:pt x="629" y="52"/>
                  <a:pt x="611" y="52"/>
                </a:cubicBezTo>
                <a:lnTo>
                  <a:pt x="7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D1811D37-2DC3-674F-A955-F700B0AC4E99}"/>
              </a:ext>
            </a:extLst>
          </p:cNvPr>
          <p:cNvGrpSpPr/>
          <p:nvPr/>
        </p:nvGrpSpPr>
        <p:grpSpPr>
          <a:xfrm>
            <a:off x="5670413" y="2788575"/>
            <a:ext cx="3566984" cy="1056321"/>
            <a:chOff x="4263265" y="1841525"/>
            <a:chExt cx="4809788" cy="1056321"/>
          </a:xfrm>
        </p:grpSpPr>
        <p:sp>
          <p:nvSpPr>
            <p:cNvPr id="410" name="CuadroTexto 395">
              <a:extLst>
                <a:ext uri="{FF2B5EF4-FFF2-40B4-BE49-F238E27FC236}">
                  <a16:creationId xmlns:a16="http://schemas.microsoft.com/office/drawing/2014/main" id="{5E3A8A32-5AD3-114A-83B0-7DD0267BDD82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1" name="Rectangle 40">
              <a:extLst>
                <a:ext uri="{FF2B5EF4-FFF2-40B4-BE49-F238E27FC236}">
                  <a16:creationId xmlns:a16="http://schemas.microsoft.com/office/drawing/2014/main" id="{36F6BEC5-7E5C-5743-ACD5-A642CB27002B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2" name="Grupo 411">
            <a:extLst>
              <a:ext uri="{FF2B5EF4-FFF2-40B4-BE49-F238E27FC236}">
                <a16:creationId xmlns:a16="http://schemas.microsoft.com/office/drawing/2014/main" id="{05DD041B-EEB7-FC47-BFE3-18B1DACE86FE}"/>
              </a:ext>
            </a:extLst>
          </p:cNvPr>
          <p:cNvGrpSpPr/>
          <p:nvPr/>
        </p:nvGrpSpPr>
        <p:grpSpPr>
          <a:xfrm>
            <a:off x="9357932" y="6225175"/>
            <a:ext cx="3566984" cy="1056321"/>
            <a:chOff x="4263265" y="1841525"/>
            <a:chExt cx="4809788" cy="1056321"/>
          </a:xfrm>
        </p:grpSpPr>
        <p:sp>
          <p:nvSpPr>
            <p:cNvPr id="413" name="CuadroTexto 395">
              <a:extLst>
                <a:ext uri="{FF2B5EF4-FFF2-40B4-BE49-F238E27FC236}">
                  <a16:creationId xmlns:a16="http://schemas.microsoft.com/office/drawing/2014/main" id="{33918BD9-F554-7142-9ED2-5ECE3B9FD896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4" name="Rectangle 40">
              <a:extLst>
                <a:ext uri="{FF2B5EF4-FFF2-40B4-BE49-F238E27FC236}">
                  <a16:creationId xmlns:a16="http://schemas.microsoft.com/office/drawing/2014/main" id="{71E09393-2664-704F-B4B9-B9AC73E7E1EA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5" name="Grupo 414">
            <a:extLst>
              <a:ext uri="{FF2B5EF4-FFF2-40B4-BE49-F238E27FC236}">
                <a16:creationId xmlns:a16="http://schemas.microsoft.com/office/drawing/2014/main" id="{AB7BC2DD-39BA-354F-812B-0AF66B892A09}"/>
              </a:ext>
            </a:extLst>
          </p:cNvPr>
          <p:cNvGrpSpPr/>
          <p:nvPr/>
        </p:nvGrpSpPr>
        <p:grpSpPr>
          <a:xfrm>
            <a:off x="5680578" y="10111981"/>
            <a:ext cx="3566984" cy="1056321"/>
            <a:chOff x="4263265" y="1841525"/>
            <a:chExt cx="4809788" cy="1056321"/>
          </a:xfrm>
        </p:grpSpPr>
        <p:sp>
          <p:nvSpPr>
            <p:cNvPr id="416" name="CuadroTexto 395">
              <a:extLst>
                <a:ext uri="{FF2B5EF4-FFF2-40B4-BE49-F238E27FC236}">
                  <a16:creationId xmlns:a16="http://schemas.microsoft.com/office/drawing/2014/main" id="{986ABFFF-5590-7640-A2F5-495BB1A84E26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7" name="Rectangle 40">
              <a:extLst>
                <a:ext uri="{FF2B5EF4-FFF2-40B4-BE49-F238E27FC236}">
                  <a16:creationId xmlns:a16="http://schemas.microsoft.com/office/drawing/2014/main" id="{60ADDB6B-F5E2-354D-A70F-EFE34D7DE8D4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8" name="Grupo 417">
            <a:extLst>
              <a:ext uri="{FF2B5EF4-FFF2-40B4-BE49-F238E27FC236}">
                <a16:creationId xmlns:a16="http://schemas.microsoft.com/office/drawing/2014/main" id="{9212AFFE-EC53-1F4A-9F28-39ED5F23F9DB}"/>
              </a:ext>
            </a:extLst>
          </p:cNvPr>
          <p:cNvGrpSpPr/>
          <p:nvPr/>
        </p:nvGrpSpPr>
        <p:grpSpPr>
          <a:xfrm>
            <a:off x="1953221" y="6486411"/>
            <a:ext cx="3566984" cy="1056321"/>
            <a:chOff x="4263265" y="1841525"/>
            <a:chExt cx="4809788" cy="1056321"/>
          </a:xfrm>
        </p:grpSpPr>
        <p:sp>
          <p:nvSpPr>
            <p:cNvPr id="419" name="CuadroTexto 395">
              <a:extLst>
                <a:ext uri="{FF2B5EF4-FFF2-40B4-BE49-F238E27FC236}">
                  <a16:creationId xmlns:a16="http://schemas.microsoft.com/office/drawing/2014/main" id="{483CACF9-2EC5-FE43-95B9-EE6551988D5B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0" name="Rectangle 40">
              <a:extLst>
                <a:ext uri="{FF2B5EF4-FFF2-40B4-BE49-F238E27FC236}">
                  <a16:creationId xmlns:a16="http://schemas.microsoft.com/office/drawing/2014/main" id="{F4A6EA29-18A4-ED4B-B6F1-C8131D5AD8D9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1" name="Group 71">
            <a:extLst>
              <a:ext uri="{FF2B5EF4-FFF2-40B4-BE49-F238E27FC236}">
                <a16:creationId xmlns:a16="http://schemas.microsoft.com/office/drawing/2014/main" id="{8C2F21C7-32A6-994F-8AB6-3C45F4437A1D}"/>
              </a:ext>
            </a:extLst>
          </p:cNvPr>
          <p:cNvGrpSpPr/>
          <p:nvPr/>
        </p:nvGrpSpPr>
        <p:grpSpPr>
          <a:xfrm>
            <a:off x="14639165" y="5296896"/>
            <a:ext cx="8909115" cy="2500601"/>
            <a:chOff x="2232442" y="3643574"/>
            <a:chExt cx="8954788" cy="2500601"/>
          </a:xfrm>
        </p:grpSpPr>
        <p:sp>
          <p:nvSpPr>
            <p:cNvPr id="422" name="CuadroTexto 598">
              <a:extLst>
                <a:ext uri="{FF2B5EF4-FFF2-40B4-BE49-F238E27FC236}">
                  <a16:creationId xmlns:a16="http://schemas.microsoft.com/office/drawing/2014/main" id="{1988F2A5-2163-FC49-B006-B18846949AB5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23" name="CuadroTexto 599">
              <a:extLst>
                <a:ext uri="{FF2B5EF4-FFF2-40B4-BE49-F238E27FC236}">
                  <a16:creationId xmlns:a16="http://schemas.microsoft.com/office/drawing/2014/main" id="{03BD008E-CA28-4E48-A7EB-022E89C4881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424" name="CuadroTexto 598">
            <a:extLst>
              <a:ext uri="{FF2B5EF4-FFF2-40B4-BE49-F238E27FC236}">
                <a16:creationId xmlns:a16="http://schemas.microsoft.com/office/drawing/2014/main" id="{D52F83BA-3ADE-5845-A7AB-096F9CD87B4E}"/>
              </a:ext>
            </a:extLst>
          </p:cNvPr>
          <p:cNvSpPr txBox="1"/>
          <p:nvPr/>
        </p:nvSpPr>
        <p:spPr>
          <a:xfrm>
            <a:off x="6133550" y="515093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25" name="CuadroTexto 598">
            <a:extLst>
              <a:ext uri="{FF2B5EF4-FFF2-40B4-BE49-F238E27FC236}">
                <a16:creationId xmlns:a16="http://schemas.microsoft.com/office/drawing/2014/main" id="{4770144C-9A3C-8746-A0DD-4BFF343D3AAF}"/>
              </a:ext>
            </a:extLst>
          </p:cNvPr>
          <p:cNvSpPr txBox="1"/>
          <p:nvPr/>
        </p:nvSpPr>
        <p:spPr>
          <a:xfrm>
            <a:off x="8137884" y="515674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26" name="CuadroTexto 598">
            <a:extLst>
              <a:ext uri="{FF2B5EF4-FFF2-40B4-BE49-F238E27FC236}">
                <a16:creationId xmlns:a16="http://schemas.microsoft.com/office/drawing/2014/main" id="{8CEBE33D-562F-1D4F-9A05-FDDDDBDE3876}"/>
              </a:ext>
            </a:extLst>
          </p:cNvPr>
          <p:cNvSpPr txBox="1"/>
          <p:nvPr/>
        </p:nvSpPr>
        <p:spPr>
          <a:xfrm>
            <a:off x="8099063" y="703582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27" name="CuadroTexto 598">
            <a:extLst>
              <a:ext uri="{FF2B5EF4-FFF2-40B4-BE49-F238E27FC236}">
                <a16:creationId xmlns:a16="http://schemas.microsoft.com/office/drawing/2014/main" id="{7E0C7F90-874F-E44F-BB92-C62E8F1B843B}"/>
              </a:ext>
            </a:extLst>
          </p:cNvPr>
          <p:cNvSpPr txBox="1"/>
          <p:nvPr/>
        </p:nvSpPr>
        <p:spPr>
          <a:xfrm>
            <a:off x="6130903" y="703582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9785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91">
            <a:extLst>
              <a:ext uri="{FF2B5EF4-FFF2-40B4-BE49-F238E27FC236}">
                <a16:creationId xmlns:a16="http://schemas.microsoft.com/office/drawing/2014/main" id="{10DB5620-6714-D14C-9D82-B4B04AD5E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760" y="8018085"/>
            <a:ext cx="7167037" cy="4631550"/>
          </a:xfrm>
          <a:custGeom>
            <a:avLst/>
            <a:gdLst>
              <a:gd name="T0" fmla="*/ 2052 w 7193"/>
              <a:gd name="T1" fmla="*/ 0 h 4646"/>
              <a:gd name="T2" fmla="*/ 2052 w 7193"/>
              <a:gd name="T3" fmla="*/ 0 h 4646"/>
              <a:gd name="T4" fmla="*/ 63 w 7193"/>
              <a:gd name="T5" fmla="*/ 3906 h 4646"/>
              <a:gd name="T6" fmla="*/ 0 w 7193"/>
              <a:gd name="T7" fmla="*/ 4150 h 4646"/>
              <a:gd name="T8" fmla="*/ 441 w 7193"/>
              <a:gd name="T9" fmla="*/ 4645 h 4646"/>
              <a:gd name="T10" fmla="*/ 7192 w 7193"/>
              <a:gd name="T11" fmla="*/ 4645 h 4646"/>
              <a:gd name="T12" fmla="*/ 7192 w 7193"/>
              <a:gd name="T13" fmla="*/ 4645 h 4646"/>
              <a:gd name="T14" fmla="*/ 4554 w 7193"/>
              <a:gd name="T15" fmla="*/ 4645 h 4646"/>
              <a:gd name="T16" fmla="*/ 4113 w 7193"/>
              <a:gd name="T17" fmla="*/ 4150 h 4646"/>
              <a:gd name="T18" fmla="*/ 4177 w 7193"/>
              <a:gd name="T19" fmla="*/ 3906 h 4646"/>
              <a:gd name="T20" fmla="*/ 5842 w 7193"/>
              <a:gd name="T21" fmla="*/ 630 h 4646"/>
              <a:gd name="T22" fmla="*/ 2466 w 7193"/>
              <a:gd name="T23" fmla="*/ 630 h 4646"/>
              <a:gd name="T24" fmla="*/ 2034 w 7193"/>
              <a:gd name="T25" fmla="*/ 135 h 4646"/>
              <a:gd name="T26" fmla="*/ 2052 w 7193"/>
              <a:gd name="T27" fmla="*/ 0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93" h="4646">
                <a:moveTo>
                  <a:pt x="2052" y="0"/>
                </a:moveTo>
                <a:lnTo>
                  <a:pt x="2052" y="0"/>
                </a:lnTo>
                <a:cubicBezTo>
                  <a:pt x="63" y="3906"/>
                  <a:pt x="63" y="3906"/>
                  <a:pt x="63" y="3906"/>
                </a:cubicBezTo>
                <a:cubicBezTo>
                  <a:pt x="18" y="3988"/>
                  <a:pt x="0" y="4069"/>
                  <a:pt x="0" y="4150"/>
                </a:cubicBezTo>
                <a:cubicBezTo>
                  <a:pt x="0" y="4411"/>
                  <a:pt x="180" y="4645"/>
                  <a:pt x="441" y="4645"/>
                </a:cubicBezTo>
                <a:cubicBezTo>
                  <a:pt x="7192" y="4645"/>
                  <a:pt x="7192" y="4645"/>
                  <a:pt x="7192" y="4645"/>
                </a:cubicBezTo>
                <a:lnTo>
                  <a:pt x="7192" y="4645"/>
                </a:lnTo>
                <a:cubicBezTo>
                  <a:pt x="4554" y="4645"/>
                  <a:pt x="4554" y="4645"/>
                  <a:pt x="4554" y="4645"/>
                </a:cubicBezTo>
                <a:cubicBezTo>
                  <a:pt x="4293" y="4645"/>
                  <a:pt x="4113" y="4411"/>
                  <a:pt x="4113" y="4150"/>
                </a:cubicBezTo>
                <a:cubicBezTo>
                  <a:pt x="4113" y="4069"/>
                  <a:pt x="4131" y="3988"/>
                  <a:pt x="4177" y="3906"/>
                </a:cubicBezTo>
                <a:cubicBezTo>
                  <a:pt x="5842" y="630"/>
                  <a:pt x="5842" y="630"/>
                  <a:pt x="5842" y="630"/>
                </a:cubicBezTo>
                <a:cubicBezTo>
                  <a:pt x="2466" y="630"/>
                  <a:pt x="2466" y="630"/>
                  <a:pt x="2466" y="630"/>
                </a:cubicBezTo>
                <a:cubicBezTo>
                  <a:pt x="2214" y="630"/>
                  <a:pt x="2034" y="396"/>
                  <a:pt x="2034" y="135"/>
                </a:cubicBezTo>
                <a:cubicBezTo>
                  <a:pt x="2034" y="90"/>
                  <a:pt x="2043" y="45"/>
                  <a:pt x="205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92">
            <a:extLst>
              <a:ext uri="{FF2B5EF4-FFF2-40B4-BE49-F238E27FC236}">
                <a16:creationId xmlns:a16="http://schemas.microsoft.com/office/drawing/2014/main" id="{5A19B58B-E371-6C44-9074-6F1A2CCB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3885" y="5236519"/>
            <a:ext cx="5822396" cy="7408723"/>
          </a:xfrm>
          <a:custGeom>
            <a:avLst/>
            <a:gdLst>
              <a:gd name="T0" fmla="*/ 2368 w 5844"/>
              <a:gd name="T1" fmla="*/ 0 h 7436"/>
              <a:gd name="T2" fmla="*/ 2368 w 5844"/>
              <a:gd name="T3" fmla="*/ 0 h 7436"/>
              <a:gd name="T4" fmla="*/ 3736 w 5844"/>
              <a:gd name="T5" fmla="*/ 2682 h 7436"/>
              <a:gd name="T6" fmla="*/ 3799 w 5844"/>
              <a:gd name="T7" fmla="*/ 2925 h 7436"/>
              <a:gd name="T8" fmla="*/ 3358 w 5844"/>
              <a:gd name="T9" fmla="*/ 3420 h 7436"/>
              <a:gd name="T10" fmla="*/ 0 w 5844"/>
              <a:gd name="T11" fmla="*/ 3420 h 7436"/>
              <a:gd name="T12" fmla="*/ 1665 w 5844"/>
              <a:gd name="T13" fmla="*/ 6696 h 7436"/>
              <a:gd name="T14" fmla="*/ 1728 w 5844"/>
              <a:gd name="T15" fmla="*/ 6940 h 7436"/>
              <a:gd name="T16" fmla="*/ 1296 w 5844"/>
              <a:gd name="T17" fmla="*/ 7435 h 7436"/>
              <a:gd name="T18" fmla="*/ 5411 w 5844"/>
              <a:gd name="T19" fmla="*/ 7435 h 7436"/>
              <a:gd name="T20" fmla="*/ 5843 w 5844"/>
              <a:gd name="T21" fmla="*/ 6940 h 7436"/>
              <a:gd name="T22" fmla="*/ 5780 w 5844"/>
              <a:gd name="T23" fmla="*/ 6696 h 7436"/>
              <a:gd name="T24" fmla="*/ 2404 w 5844"/>
              <a:gd name="T25" fmla="*/ 72 h 7436"/>
              <a:gd name="T26" fmla="*/ 2368 w 5844"/>
              <a:gd name="T27" fmla="*/ 0 h 7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44" h="7436">
                <a:moveTo>
                  <a:pt x="2368" y="0"/>
                </a:moveTo>
                <a:lnTo>
                  <a:pt x="2368" y="0"/>
                </a:lnTo>
                <a:cubicBezTo>
                  <a:pt x="3736" y="2682"/>
                  <a:pt x="3736" y="2682"/>
                  <a:pt x="3736" y="2682"/>
                </a:cubicBezTo>
                <a:cubicBezTo>
                  <a:pt x="3781" y="2763"/>
                  <a:pt x="3799" y="2844"/>
                  <a:pt x="3799" y="2925"/>
                </a:cubicBezTo>
                <a:cubicBezTo>
                  <a:pt x="3799" y="3186"/>
                  <a:pt x="3619" y="3420"/>
                  <a:pt x="3358" y="3420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1665" y="6696"/>
                  <a:pt x="1665" y="6696"/>
                  <a:pt x="1665" y="6696"/>
                </a:cubicBezTo>
                <a:cubicBezTo>
                  <a:pt x="1710" y="6778"/>
                  <a:pt x="1728" y="6859"/>
                  <a:pt x="1728" y="6940"/>
                </a:cubicBezTo>
                <a:cubicBezTo>
                  <a:pt x="1728" y="7201"/>
                  <a:pt x="1548" y="7435"/>
                  <a:pt x="1296" y="7435"/>
                </a:cubicBezTo>
                <a:cubicBezTo>
                  <a:pt x="5411" y="7435"/>
                  <a:pt x="5411" y="7435"/>
                  <a:pt x="5411" y="7435"/>
                </a:cubicBezTo>
                <a:cubicBezTo>
                  <a:pt x="5663" y="7435"/>
                  <a:pt x="5843" y="7201"/>
                  <a:pt x="5843" y="6940"/>
                </a:cubicBezTo>
                <a:cubicBezTo>
                  <a:pt x="5843" y="6859"/>
                  <a:pt x="5825" y="6778"/>
                  <a:pt x="5780" y="6696"/>
                </a:cubicBezTo>
                <a:cubicBezTo>
                  <a:pt x="2404" y="72"/>
                  <a:pt x="2404" y="72"/>
                  <a:pt x="2404" y="72"/>
                </a:cubicBezTo>
                <a:cubicBezTo>
                  <a:pt x="2395" y="45"/>
                  <a:pt x="2376" y="18"/>
                  <a:pt x="236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93">
            <a:extLst>
              <a:ext uri="{FF2B5EF4-FFF2-40B4-BE49-F238E27FC236}">
                <a16:creationId xmlns:a16="http://schemas.microsoft.com/office/drawing/2014/main" id="{0CAE75C5-9A27-6F4C-B7EE-CE861F967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4211" y="8642070"/>
            <a:ext cx="3497831" cy="4003172"/>
          </a:xfrm>
          <a:custGeom>
            <a:avLst/>
            <a:gdLst>
              <a:gd name="T0" fmla="*/ 1783 w 3512"/>
              <a:gd name="T1" fmla="*/ 0 h 4016"/>
              <a:gd name="T2" fmla="*/ 1783 w 3512"/>
              <a:gd name="T3" fmla="*/ 0 h 4016"/>
              <a:gd name="T4" fmla="*/ 1729 w 3512"/>
              <a:gd name="T5" fmla="*/ 0 h 4016"/>
              <a:gd name="T6" fmla="*/ 64 w 3512"/>
              <a:gd name="T7" fmla="*/ 3276 h 4016"/>
              <a:gd name="T8" fmla="*/ 0 w 3512"/>
              <a:gd name="T9" fmla="*/ 3520 h 4016"/>
              <a:gd name="T10" fmla="*/ 441 w 3512"/>
              <a:gd name="T11" fmla="*/ 4015 h 4016"/>
              <a:gd name="T12" fmla="*/ 3079 w 3512"/>
              <a:gd name="T13" fmla="*/ 4015 h 4016"/>
              <a:gd name="T14" fmla="*/ 3511 w 3512"/>
              <a:gd name="T15" fmla="*/ 3520 h 4016"/>
              <a:gd name="T16" fmla="*/ 3448 w 3512"/>
              <a:gd name="T17" fmla="*/ 3276 h 4016"/>
              <a:gd name="T18" fmla="*/ 1783 w 3512"/>
              <a:gd name="T19" fmla="*/ 0 h 4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4016">
                <a:moveTo>
                  <a:pt x="1783" y="0"/>
                </a:moveTo>
                <a:lnTo>
                  <a:pt x="1783" y="0"/>
                </a:lnTo>
                <a:cubicBezTo>
                  <a:pt x="1729" y="0"/>
                  <a:pt x="1729" y="0"/>
                  <a:pt x="1729" y="0"/>
                </a:cubicBezTo>
                <a:cubicBezTo>
                  <a:pt x="64" y="3276"/>
                  <a:pt x="64" y="3276"/>
                  <a:pt x="64" y="3276"/>
                </a:cubicBezTo>
                <a:cubicBezTo>
                  <a:pt x="18" y="3358"/>
                  <a:pt x="0" y="3439"/>
                  <a:pt x="0" y="3520"/>
                </a:cubicBezTo>
                <a:cubicBezTo>
                  <a:pt x="0" y="3781"/>
                  <a:pt x="180" y="4015"/>
                  <a:pt x="441" y="4015"/>
                </a:cubicBezTo>
                <a:cubicBezTo>
                  <a:pt x="3079" y="4015"/>
                  <a:pt x="3079" y="4015"/>
                  <a:pt x="3079" y="4015"/>
                </a:cubicBezTo>
                <a:cubicBezTo>
                  <a:pt x="3331" y="4015"/>
                  <a:pt x="3511" y="3781"/>
                  <a:pt x="3511" y="3520"/>
                </a:cubicBezTo>
                <a:cubicBezTo>
                  <a:pt x="3511" y="3439"/>
                  <a:pt x="3493" y="3358"/>
                  <a:pt x="3448" y="3276"/>
                </a:cubicBezTo>
                <a:cubicBezTo>
                  <a:pt x="1783" y="0"/>
                  <a:pt x="1783" y="0"/>
                  <a:pt x="178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94">
            <a:extLst>
              <a:ext uri="{FF2B5EF4-FFF2-40B4-BE49-F238E27FC236}">
                <a16:creationId xmlns:a16="http://schemas.microsoft.com/office/drawing/2014/main" id="{0799D6CB-BA35-0B46-9617-360B87D00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2090" y="1066365"/>
            <a:ext cx="6191514" cy="7527369"/>
          </a:xfrm>
          <a:custGeom>
            <a:avLst/>
            <a:gdLst>
              <a:gd name="T0" fmla="*/ 3808 w 6213"/>
              <a:gd name="T1" fmla="*/ 0 h 7553"/>
              <a:gd name="T2" fmla="*/ 3808 w 6213"/>
              <a:gd name="T3" fmla="*/ 0 h 7553"/>
              <a:gd name="T4" fmla="*/ 3808 w 6213"/>
              <a:gd name="T5" fmla="*/ 0 h 7553"/>
              <a:gd name="T6" fmla="*/ 3430 w 6213"/>
              <a:gd name="T7" fmla="*/ 243 h 7553"/>
              <a:gd name="T8" fmla="*/ 36 w 6213"/>
              <a:gd name="T9" fmla="*/ 6868 h 7553"/>
              <a:gd name="T10" fmla="*/ 0 w 6213"/>
              <a:gd name="T11" fmla="*/ 6976 h 7553"/>
              <a:gd name="T12" fmla="*/ 1386 w 6213"/>
              <a:gd name="T13" fmla="*/ 4258 h 7553"/>
              <a:gd name="T14" fmla="*/ 1764 w 6213"/>
              <a:gd name="T15" fmla="*/ 4015 h 7553"/>
              <a:gd name="T16" fmla="*/ 1764 w 6213"/>
              <a:gd name="T17" fmla="*/ 4015 h 7553"/>
              <a:gd name="T18" fmla="*/ 2133 w 6213"/>
              <a:gd name="T19" fmla="*/ 4258 h 7553"/>
              <a:gd name="T20" fmla="*/ 3817 w 6213"/>
              <a:gd name="T21" fmla="*/ 7552 h 7553"/>
              <a:gd name="T22" fmla="*/ 5500 w 6213"/>
              <a:gd name="T23" fmla="*/ 4258 h 7553"/>
              <a:gd name="T24" fmla="*/ 5879 w 6213"/>
              <a:gd name="T25" fmla="*/ 4015 h 7553"/>
              <a:gd name="T26" fmla="*/ 5879 w 6213"/>
              <a:gd name="T27" fmla="*/ 4015 h 7553"/>
              <a:gd name="T28" fmla="*/ 6212 w 6213"/>
              <a:gd name="T29" fmla="*/ 4186 h 7553"/>
              <a:gd name="T30" fmla="*/ 4186 w 6213"/>
              <a:gd name="T31" fmla="*/ 243 h 7553"/>
              <a:gd name="T32" fmla="*/ 3808 w 6213"/>
              <a:gd name="T33" fmla="*/ 0 h 7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13" h="7553">
                <a:moveTo>
                  <a:pt x="3808" y="0"/>
                </a:moveTo>
                <a:lnTo>
                  <a:pt x="3808" y="0"/>
                </a:lnTo>
                <a:lnTo>
                  <a:pt x="3808" y="0"/>
                </a:lnTo>
                <a:cubicBezTo>
                  <a:pt x="3664" y="0"/>
                  <a:pt x="3520" y="81"/>
                  <a:pt x="3430" y="243"/>
                </a:cubicBezTo>
                <a:cubicBezTo>
                  <a:pt x="36" y="6868"/>
                  <a:pt x="36" y="6868"/>
                  <a:pt x="36" y="6868"/>
                </a:cubicBezTo>
                <a:cubicBezTo>
                  <a:pt x="27" y="6904"/>
                  <a:pt x="9" y="6940"/>
                  <a:pt x="0" y="6976"/>
                </a:cubicBezTo>
                <a:cubicBezTo>
                  <a:pt x="1386" y="4258"/>
                  <a:pt x="1386" y="4258"/>
                  <a:pt x="1386" y="4258"/>
                </a:cubicBezTo>
                <a:cubicBezTo>
                  <a:pt x="1467" y="4096"/>
                  <a:pt x="1611" y="4015"/>
                  <a:pt x="1764" y="4015"/>
                </a:cubicBezTo>
                <a:lnTo>
                  <a:pt x="1764" y="4015"/>
                </a:lnTo>
                <a:cubicBezTo>
                  <a:pt x="1908" y="4015"/>
                  <a:pt x="2052" y="4096"/>
                  <a:pt x="2133" y="4258"/>
                </a:cubicBezTo>
                <a:cubicBezTo>
                  <a:pt x="3817" y="7552"/>
                  <a:pt x="3817" y="7552"/>
                  <a:pt x="3817" y="7552"/>
                </a:cubicBezTo>
                <a:cubicBezTo>
                  <a:pt x="5500" y="4258"/>
                  <a:pt x="5500" y="4258"/>
                  <a:pt x="5500" y="4258"/>
                </a:cubicBezTo>
                <a:cubicBezTo>
                  <a:pt x="5582" y="4096"/>
                  <a:pt x="5726" y="4015"/>
                  <a:pt x="5879" y="4015"/>
                </a:cubicBezTo>
                <a:lnTo>
                  <a:pt x="5879" y="4015"/>
                </a:lnTo>
                <a:cubicBezTo>
                  <a:pt x="5995" y="4015"/>
                  <a:pt x="6122" y="4069"/>
                  <a:pt x="6212" y="4186"/>
                </a:cubicBezTo>
                <a:cubicBezTo>
                  <a:pt x="4186" y="243"/>
                  <a:pt x="4186" y="243"/>
                  <a:pt x="4186" y="243"/>
                </a:cubicBezTo>
                <a:cubicBezTo>
                  <a:pt x="4105" y="81"/>
                  <a:pt x="3961" y="0"/>
                  <a:pt x="380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5">
            <a:extLst>
              <a:ext uri="{FF2B5EF4-FFF2-40B4-BE49-F238E27FC236}">
                <a16:creationId xmlns:a16="http://schemas.microsoft.com/office/drawing/2014/main" id="{2E8B0F6F-9456-904B-82D3-6DBDD75F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513" y="5065142"/>
            <a:ext cx="3823006" cy="3581323"/>
          </a:xfrm>
          <a:custGeom>
            <a:avLst/>
            <a:gdLst>
              <a:gd name="T0" fmla="*/ 1782 w 3836"/>
              <a:gd name="T1" fmla="*/ 0 h 3592"/>
              <a:gd name="T2" fmla="*/ 1782 w 3836"/>
              <a:gd name="T3" fmla="*/ 0 h 3592"/>
              <a:gd name="T4" fmla="*/ 1782 w 3836"/>
              <a:gd name="T5" fmla="*/ 0 h 3592"/>
              <a:gd name="T6" fmla="*/ 1404 w 3836"/>
              <a:gd name="T7" fmla="*/ 243 h 3592"/>
              <a:gd name="T8" fmla="*/ 18 w 3836"/>
              <a:gd name="T9" fmla="*/ 2961 h 3592"/>
              <a:gd name="T10" fmla="*/ 0 w 3836"/>
              <a:gd name="T11" fmla="*/ 3096 h 3592"/>
              <a:gd name="T12" fmla="*/ 432 w 3836"/>
              <a:gd name="T13" fmla="*/ 3591 h 3592"/>
              <a:gd name="T14" fmla="*/ 3808 w 3836"/>
              <a:gd name="T15" fmla="*/ 3591 h 3592"/>
              <a:gd name="T16" fmla="*/ 3835 w 3836"/>
              <a:gd name="T17" fmla="*/ 3537 h 3592"/>
              <a:gd name="T18" fmla="*/ 2151 w 3836"/>
              <a:gd name="T19" fmla="*/ 243 h 3592"/>
              <a:gd name="T20" fmla="*/ 1782 w 3836"/>
              <a:gd name="T21" fmla="*/ 0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36" h="3592">
                <a:moveTo>
                  <a:pt x="1782" y="0"/>
                </a:moveTo>
                <a:lnTo>
                  <a:pt x="1782" y="0"/>
                </a:lnTo>
                <a:lnTo>
                  <a:pt x="1782" y="0"/>
                </a:lnTo>
                <a:cubicBezTo>
                  <a:pt x="1629" y="0"/>
                  <a:pt x="1485" y="81"/>
                  <a:pt x="1404" y="243"/>
                </a:cubicBezTo>
                <a:cubicBezTo>
                  <a:pt x="18" y="2961"/>
                  <a:pt x="18" y="2961"/>
                  <a:pt x="18" y="2961"/>
                </a:cubicBezTo>
                <a:cubicBezTo>
                  <a:pt x="9" y="3006"/>
                  <a:pt x="0" y="3051"/>
                  <a:pt x="0" y="3096"/>
                </a:cubicBezTo>
                <a:cubicBezTo>
                  <a:pt x="0" y="3357"/>
                  <a:pt x="180" y="3591"/>
                  <a:pt x="432" y="3591"/>
                </a:cubicBezTo>
                <a:cubicBezTo>
                  <a:pt x="3808" y="3591"/>
                  <a:pt x="3808" y="3591"/>
                  <a:pt x="3808" y="3591"/>
                </a:cubicBezTo>
                <a:cubicBezTo>
                  <a:pt x="3835" y="3537"/>
                  <a:pt x="3835" y="3537"/>
                  <a:pt x="3835" y="3537"/>
                </a:cubicBezTo>
                <a:cubicBezTo>
                  <a:pt x="2151" y="243"/>
                  <a:pt x="2151" y="243"/>
                  <a:pt x="2151" y="243"/>
                </a:cubicBezTo>
                <a:cubicBezTo>
                  <a:pt x="2070" y="81"/>
                  <a:pt x="1926" y="0"/>
                  <a:pt x="178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96">
            <a:extLst>
              <a:ext uri="{FF2B5EF4-FFF2-40B4-BE49-F238E27FC236}">
                <a16:creationId xmlns:a16="http://schemas.microsoft.com/office/drawing/2014/main" id="{87D7E89D-1429-BB45-9D29-D9048C87F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126" y="5065142"/>
            <a:ext cx="3814218" cy="3581323"/>
          </a:xfrm>
          <a:custGeom>
            <a:avLst/>
            <a:gdLst>
              <a:gd name="T0" fmla="*/ 2062 w 3827"/>
              <a:gd name="T1" fmla="*/ 0 h 3592"/>
              <a:gd name="T2" fmla="*/ 2062 w 3827"/>
              <a:gd name="T3" fmla="*/ 0 h 3592"/>
              <a:gd name="T4" fmla="*/ 2062 w 3827"/>
              <a:gd name="T5" fmla="*/ 0 h 3592"/>
              <a:gd name="T6" fmla="*/ 1683 w 3827"/>
              <a:gd name="T7" fmla="*/ 243 h 3592"/>
              <a:gd name="T8" fmla="*/ 0 w 3827"/>
              <a:gd name="T9" fmla="*/ 3537 h 3592"/>
              <a:gd name="T10" fmla="*/ 27 w 3827"/>
              <a:gd name="T11" fmla="*/ 3591 h 3592"/>
              <a:gd name="T12" fmla="*/ 3385 w 3827"/>
              <a:gd name="T13" fmla="*/ 3591 h 3592"/>
              <a:gd name="T14" fmla="*/ 3826 w 3827"/>
              <a:gd name="T15" fmla="*/ 3096 h 3592"/>
              <a:gd name="T16" fmla="*/ 3763 w 3827"/>
              <a:gd name="T17" fmla="*/ 2853 h 3592"/>
              <a:gd name="T18" fmla="*/ 2395 w 3827"/>
              <a:gd name="T19" fmla="*/ 171 h 3592"/>
              <a:gd name="T20" fmla="*/ 2062 w 3827"/>
              <a:gd name="T21" fmla="*/ 0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27" h="3592">
                <a:moveTo>
                  <a:pt x="2062" y="0"/>
                </a:moveTo>
                <a:lnTo>
                  <a:pt x="2062" y="0"/>
                </a:lnTo>
                <a:lnTo>
                  <a:pt x="2062" y="0"/>
                </a:lnTo>
                <a:cubicBezTo>
                  <a:pt x="1909" y="0"/>
                  <a:pt x="1765" y="81"/>
                  <a:pt x="1683" y="243"/>
                </a:cubicBezTo>
                <a:cubicBezTo>
                  <a:pt x="0" y="3537"/>
                  <a:pt x="0" y="3537"/>
                  <a:pt x="0" y="3537"/>
                </a:cubicBezTo>
                <a:cubicBezTo>
                  <a:pt x="27" y="3591"/>
                  <a:pt x="27" y="3591"/>
                  <a:pt x="27" y="3591"/>
                </a:cubicBezTo>
                <a:cubicBezTo>
                  <a:pt x="3385" y="3591"/>
                  <a:pt x="3385" y="3591"/>
                  <a:pt x="3385" y="3591"/>
                </a:cubicBezTo>
                <a:cubicBezTo>
                  <a:pt x="3646" y="3591"/>
                  <a:pt x="3826" y="3357"/>
                  <a:pt x="3826" y="3096"/>
                </a:cubicBezTo>
                <a:cubicBezTo>
                  <a:pt x="3826" y="3015"/>
                  <a:pt x="3808" y="2934"/>
                  <a:pt x="3763" y="2853"/>
                </a:cubicBezTo>
                <a:cubicBezTo>
                  <a:pt x="2395" y="171"/>
                  <a:pt x="2395" y="171"/>
                  <a:pt x="2395" y="171"/>
                </a:cubicBezTo>
                <a:cubicBezTo>
                  <a:pt x="2305" y="54"/>
                  <a:pt x="2178" y="0"/>
                  <a:pt x="206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97">
            <a:extLst>
              <a:ext uri="{FF2B5EF4-FFF2-40B4-BE49-F238E27FC236}">
                <a16:creationId xmlns:a16="http://schemas.microsoft.com/office/drawing/2014/main" id="{3FBF98C8-A5F2-894F-BBE0-86BA87D4F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6761" y="8589339"/>
            <a:ext cx="52731" cy="52731"/>
          </a:xfrm>
          <a:custGeom>
            <a:avLst/>
            <a:gdLst>
              <a:gd name="T0" fmla="*/ 27 w 55"/>
              <a:gd name="T1" fmla="*/ 0 h 55"/>
              <a:gd name="T2" fmla="*/ 0 w 55"/>
              <a:gd name="T3" fmla="*/ 54 h 55"/>
              <a:gd name="T4" fmla="*/ 54 w 55"/>
              <a:gd name="T5" fmla="*/ 54 h 55"/>
              <a:gd name="T6" fmla="*/ 27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27" y="0"/>
                </a:moveTo>
                <a:lnTo>
                  <a:pt x="0" y="54"/>
                </a:lnTo>
                <a:lnTo>
                  <a:pt x="54" y="54"/>
                </a:lnTo>
                <a:lnTo>
                  <a:pt x="27" y="0"/>
                </a:lnTo>
              </a:path>
            </a:pathLst>
          </a:custGeom>
          <a:solidFill>
            <a:srgbClr val="0A22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98">
            <a:extLst>
              <a:ext uri="{FF2B5EF4-FFF2-40B4-BE49-F238E27FC236}">
                <a16:creationId xmlns:a16="http://schemas.microsoft.com/office/drawing/2014/main" id="{32ADAAE0-DDFF-0E4A-A250-09CEED2D6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6761" y="8589339"/>
            <a:ext cx="52731" cy="52731"/>
          </a:xfrm>
          <a:custGeom>
            <a:avLst/>
            <a:gdLst>
              <a:gd name="T0" fmla="*/ 27 w 55"/>
              <a:gd name="T1" fmla="*/ 0 h 55"/>
              <a:gd name="T2" fmla="*/ 0 w 55"/>
              <a:gd name="T3" fmla="*/ 54 h 55"/>
              <a:gd name="T4" fmla="*/ 54 w 55"/>
              <a:gd name="T5" fmla="*/ 54 h 55"/>
              <a:gd name="T6" fmla="*/ 27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27" y="0"/>
                </a:moveTo>
                <a:lnTo>
                  <a:pt x="0" y="54"/>
                </a:lnTo>
                <a:lnTo>
                  <a:pt x="54" y="54"/>
                </a:lnTo>
                <a:lnTo>
                  <a:pt x="27" y="0"/>
                </a:lnTo>
              </a:path>
            </a:pathLst>
          </a:custGeom>
          <a:solidFill>
            <a:srgbClr val="0A22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0">
            <a:extLst>
              <a:ext uri="{FF2B5EF4-FFF2-40B4-BE49-F238E27FC236}">
                <a16:creationId xmlns:a16="http://schemas.microsoft.com/office/drawing/2014/main" id="{3D011462-3046-B640-BFF6-54C9DB0F7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465" y="6840423"/>
            <a:ext cx="935976" cy="896429"/>
          </a:xfrm>
          <a:custGeom>
            <a:avLst/>
            <a:gdLst>
              <a:gd name="T0" fmla="*/ 811 w 938"/>
              <a:gd name="T1" fmla="*/ 900 h 901"/>
              <a:gd name="T2" fmla="*/ 811 w 938"/>
              <a:gd name="T3" fmla="*/ 900 h 901"/>
              <a:gd name="T4" fmla="*/ 136 w 938"/>
              <a:gd name="T5" fmla="*/ 900 h 901"/>
              <a:gd name="T6" fmla="*/ 0 w 938"/>
              <a:gd name="T7" fmla="*/ 764 h 901"/>
              <a:gd name="T8" fmla="*/ 0 w 938"/>
              <a:gd name="T9" fmla="*/ 134 h 901"/>
              <a:gd name="T10" fmla="*/ 136 w 938"/>
              <a:gd name="T11" fmla="*/ 0 h 901"/>
              <a:gd name="T12" fmla="*/ 198 w 938"/>
              <a:gd name="T13" fmla="*/ 0 h 901"/>
              <a:gd name="T14" fmla="*/ 198 w 938"/>
              <a:gd name="T15" fmla="*/ 80 h 901"/>
              <a:gd name="T16" fmla="*/ 136 w 938"/>
              <a:gd name="T17" fmla="*/ 80 h 901"/>
              <a:gd name="T18" fmla="*/ 81 w 938"/>
              <a:gd name="T19" fmla="*/ 134 h 901"/>
              <a:gd name="T20" fmla="*/ 81 w 938"/>
              <a:gd name="T21" fmla="*/ 764 h 901"/>
              <a:gd name="T22" fmla="*/ 136 w 938"/>
              <a:gd name="T23" fmla="*/ 819 h 901"/>
              <a:gd name="T24" fmla="*/ 811 w 938"/>
              <a:gd name="T25" fmla="*/ 819 h 901"/>
              <a:gd name="T26" fmla="*/ 856 w 938"/>
              <a:gd name="T27" fmla="*/ 764 h 901"/>
              <a:gd name="T28" fmla="*/ 856 w 938"/>
              <a:gd name="T29" fmla="*/ 134 h 901"/>
              <a:gd name="T30" fmla="*/ 811 w 938"/>
              <a:gd name="T31" fmla="*/ 80 h 901"/>
              <a:gd name="T32" fmla="*/ 739 w 938"/>
              <a:gd name="T33" fmla="*/ 80 h 901"/>
              <a:gd name="T34" fmla="*/ 739 w 938"/>
              <a:gd name="T35" fmla="*/ 0 h 901"/>
              <a:gd name="T36" fmla="*/ 811 w 938"/>
              <a:gd name="T37" fmla="*/ 0 h 901"/>
              <a:gd name="T38" fmla="*/ 937 w 938"/>
              <a:gd name="T39" fmla="*/ 134 h 901"/>
              <a:gd name="T40" fmla="*/ 937 w 938"/>
              <a:gd name="T41" fmla="*/ 764 h 901"/>
              <a:gd name="T42" fmla="*/ 811 w 938"/>
              <a:gd name="T4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8" h="901">
                <a:moveTo>
                  <a:pt x="811" y="900"/>
                </a:moveTo>
                <a:lnTo>
                  <a:pt x="811" y="900"/>
                </a:lnTo>
                <a:cubicBezTo>
                  <a:pt x="136" y="900"/>
                  <a:pt x="136" y="900"/>
                  <a:pt x="136" y="900"/>
                </a:cubicBezTo>
                <a:cubicBezTo>
                  <a:pt x="64" y="900"/>
                  <a:pt x="0" y="836"/>
                  <a:pt x="0" y="76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62"/>
                  <a:pt x="64" y="0"/>
                  <a:pt x="136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8" y="80"/>
                  <a:pt x="198" y="80"/>
                  <a:pt x="198" y="80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08" y="80"/>
                  <a:pt x="81" y="107"/>
                  <a:pt x="81" y="134"/>
                </a:cubicBezTo>
                <a:cubicBezTo>
                  <a:pt x="81" y="764"/>
                  <a:pt x="81" y="764"/>
                  <a:pt x="81" y="764"/>
                </a:cubicBezTo>
                <a:cubicBezTo>
                  <a:pt x="81" y="791"/>
                  <a:pt x="108" y="819"/>
                  <a:pt x="136" y="819"/>
                </a:cubicBezTo>
                <a:cubicBezTo>
                  <a:pt x="811" y="819"/>
                  <a:pt x="811" y="819"/>
                  <a:pt x="811" y="819"/>
                </a:cubicBezTo>
                <a:cubicBezTo>
                  <a:pt x="838" y="819"/>
                  <a:pt x="856" y="791"/>
                  <a:pt x="856" y="764"/>
                </a:cubicBezTo>
                <a:cubicBezTo>
                  <a:pt x="856" y="134"/>
                  <a:pt x="856" y="134"/>
                  <a:pt x="856" y="134"/>
                </a:cubicBezTo>
                <a:cubicBezTo>
                  <a:pt x="856" y="107"/>
                  <a:pt x="838" y="80"/>
                  <a:pt x="811" y="80"/>
                </a:cubicBezTo>
                <a:cubicBezTo>
                  <a:pt x="739" y="80"/>
                  <a:pt x="739" y="80"/>
                  <a:pt x="739" y="80"/>
                </a:cubicBezTo>
                <a:cubicBezTo>
                  <a:pt x="739" y="0"/>
                  <a:pt x="739" y="0"/>
                  <a:pt x="739" y="0"/>
                </a:cubicBezTo>
                <a:cubicBezTo>
                  <a:pt x="811" y="0"/>
                  <a:pt x="811" y="0"/>
                  <a:pt x="811" y="0"/>
                </a:cubicBezTo>
                <a:cubicBezTo>
                  <a:pt x="883" y="0"/>
                  <a:pt x="937" y="62"/>
                  <a:pt x="937" y="134"/>
                </a:cubicBezTo>
                <a:cubicBezTo>
                  <a:pt x="937" y="764"/>
                  <a:pt x="937" y="764"/>
                  <a:pt x="937" y="764"/>
                </a:cubicBezTo>
                <a:cubicBezTo>
                  <a:pt x="937" y="836"/>
                  <a:pt x="883" y="900"/>
                  <a:pt x="811" y="9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1">
            <a:extLst>
              <a:ext uri="{FF2B5EF4-FFF2-40B4-BE49-F238E27FC236}">
                <a16:creationId xmlns:a16="http://schemas.microsoft.com/office/drawing/2014/main" id="{903DBE6B-A83A-8C40-B8BA-E34CC3A2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6909" y="6717384"/>
            <a:ext cx="404272" cy="83492"/>
          </a:xfrm>
          <a:custGeom>
            <a:avLst/>
            <a:gdLst>
              <a:gd name="T0" fmla="*/ 406 w 407"/>
              <a:gd name="T1" fmla="*/ 81 h 82"/>
              <a:gd name="T2" fmla="*/ 0 w 407"/>
              <a:gd name="T3" fmla="*/ 81 h 82"/>
              <a:gd name="T4" fmla="*/ 0 w 407"/>
              <a:gd name="T5" fmla="*/ 0 h 82"/>
              <a:gd name="T6" fmla="*/ 406 w 407"/>
              <a:gd name="T7" fmla="*/ 0 h 82"/>
              <a:gd name="T8" fmla="*/ 406 w 407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82">
                <a:moveTo>
                  <a:pt x="406" y="81"/>
                </a:moveTo>
                <a:lnTo>
                  <a:pt x="0" y="81"/>
                </a:lnTo>
                <a:lnTo>
                  <a:pt x="0" y="0"/>
                </a:lnTo>
                <a:lnTo>
                  <a:pt x="406" y="0"/>
                </a:lnTo>
                <a:lnTo>
                  <a:pt x="406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2">
            <a:extLst>
              <a:ext uri="{FF2B5EF4-FFF2-40B4-BE49-F238E27FC236}">
                <a16:creationId xmlns:a16="http://schemas.microsoft.com/office/drawing/2014/main" id="{8D43DB7B-6B47-C946-B5F8-9F1B2939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380" y="6717384"/>
            <a:ext cx="263656" cy="215320"/>
          </a:xfrm>
          <a:custGeom>
            <a:avLst/>
            <a:gdLst>
              <a:gd name="T0" fmla="*/ 55 w 263"/>
              <a:gd name="T1" fmla="*/ 197 h 216"/>
              <a:gd name="T2" fmla="*/ 55 w 263"/>
              <a:gd name="T3" fmla="*/ 197 h 216"/>
              <a:gd name="T4" fmla="*/ 0 w 263"/>
              <a:gd name="T5" fmla="*/ 143 h 216"/>
              <a:gd name="T6" fmla="*/ 127 w 263"/>
              <a:gd name="T7" fmla="*/ 18 h 216"/>
              <a:gd name="T8" fmla="*/ 163 w 263"/>
              <a:gd name="T9" fmla="*/ 0 h 216"/>
              <a:gd name="T10" fmla="*/ 190 w 263"/>
              <a:gd name="T11" fmla="*/ 27 h 216"/>
              <a:gd name="T12" fmla="*/ 253 w 263"/>
              <a:gd name="T13" fmla="*/ 152 h 216"/>
              <a:gd name="T14" fmla="*/ 235 w 263"/>
              <a:gd name="T15" fmla="*/ 206 h 216"/>
              <a:gd name="T16" fmla="*/ 180 w 263"/>
              <a:gd name="T17" fmla="*/ 188 h 216"/>
              <a:gd name="T18" fmla="*/ 144 w 263"/>
              <a:gd name="T19" fmla="*/ 108 h 216"/>
              <a:gd name="T20" fmla="*/ 55 w 263"/>
              <a:gd name="T21" fmla="*/ 197 h 216"/>
              <a:gd name="T22" fmla="*/ 180 w 263"/>
              <a:gd name="T23" fmla="*/ 72 h 216"/>
              <a:gd name="T24" fmla="*/ 180 w 263"/>
              <a:gd name="T25" fmla="*/ 7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3" h="216">
                <a:moveTo>
                  <a:pt x="55" y="197"/>
                </a:moveTo>
                <a:lnTo>
                  <a:pt x="55" y="197"/>
                </a:lnTo>
                <a:cubicBezTo>
                  <a:pt x="0" y="143"/>
                  <a:pt x="0" y="143"/>
                  <a:pt x="0" y="143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6" y="9"/>
                  <a:pt x="144" y="0"/>
                  <a:pt x="163" y="0"/>
                </a:cubicBezTo>
                <a:cubicBezTo>
                  <a:pt x="172" y="9"/>
                  <a:pt x="190" y="18"/>
                  <a:pt x="190" y="27"/>
                </a:cubicBezTo>
                <a:cubicBezTo>
                  <a:pt x="253" y="152"/>
                  <a:pt x="253" y="152"/>
                  <a:pt x="253" y="152"/>
                </a:cubicBezTo>
                <a:cubicBezTo>
                  <a:pt x="262" y="170"/>
                  <a:pt x="253" y="197"/>
                  <a:pt x="235" y="206"/>
                </a:cubicBezTo>
                <a:cubicBezTo>
                  <a:pt x="217" y="215"/>
                  <a:pt x="190" y="206"/>
                  <a:pt x="180" y="188"/>
                </a:cubicBezTo>
                <a:cubicBezTo>
                  <a:pt x="144" y="108"/>
                  <a:pt x="144" y="108"/>
                  <a:pt x="144" y="108"/>
                </a:cubicBezTo>
                <a:lnTo>
                  <a:pt x="55" y="197"/>
                </a:lnTo>
                <a:close/>
                <a:moveTo>
                  <a:pt x="180" y="72"/>
                </a:moveTo>
                <a:lnTo>
                  <a:pt x="180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3">
            <a:extLst>
              <a:ext uri="{FF2B5EF4-FFF2-40B4-BE49-F238E27FC236}">
                <a16:creationId xmlns:a16="http://schemas.microsoft.com/office/drawing/2014/main" id="{D99F56F9-5887-2C45-81F4-FADC39A4D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525" y="6840423"/>
            <a:ext cx="369118" cy="259263"/>
          </a:xfrm>
          <a:custGeom>
            <a:avLst/>
            <a:gdLst>
              <a:gd name="T0" fmla="*/ 154 w 371"/>
              <a:gd name="T1" fmla="*/ 260 h 261"/>
              <a:gd name="T2" fmla="*/ 154 w 371"/>
              <a:gd name="T3" fmla="*/ 260 h 261"/>
              <a:gd name="T4" fmla="*/ 154 w 371"/>
              <a:gd name="T5" fmla="*/ 260 h 261"/>
              <a:gd name="T6" fmla="*/ 100 w 371"/>
              <a:gd name="T7" fmla="*/ 233 h 261"/>
              <a:gd name="T8" fmla="*/ 0 w 371"/>
              <a:gd name="T9" fmla="*/ 116 h 261"/>
              <a:gd name="T10" fmla="*/ 108 w 371"/>
              <a:gd name="T11" fmla="*/ 17 h 261"/>
              <a:gd name="T12" fmla="*/ 163 w 371"/>
              <a:gd name="T13" fmla="*/ 71 h 261"/>
              <a:gd name="T14" fmla="*/ 108 w 371"/>
              <a:gd name="T15" fmla="*/ 125 h 261"/>
              <a:gd name="T16" fmla="*/ 154 w 371"/>
              <a:gd name="T17" fmla="*/ 170 h 261"/>
              <a:gd name="T18" fmla="*/ 288 w 371"/>
              <a:gd name="T19" fmla="*/ 17 h 261"/>
              <a:gd name="T20" fmla="*/ 352 w 371"/>
              <a:gd name="T21" fmla="*/ 17 h 261"/>
              <a:gd name="T22" fmla="*/ 352 w 371"/>
              <a:gd name="T23" fmla="*/ 71 h 261"/>
              <a:gd name="T24" fmla="*/ 208 w 371"/>
              <a:gd name="T25" fmla="*/ 233 h 261"/>
              <a:gd name="T26" fmla="*/ 154 w 371"/>
              <a:gd name="T27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1" h="261">
                <a:moveTo>
                  <a:pt x="154" y="260"/>
                </a:moveTo>
                <a:lnTo>
                  <a:pt x="154" y="260"/>
                </a:lnTo>
                <a:lnTo>
                  <a:pt x="154" y="260"/>
                </a:lnTo>
                <a:cubicBezTo>
                  <a:pt x="127" y="260"/>
                  <a:pt x="108" y="251"/>
                  <a:pt x="100" y="233"/>
                </a:cubicBezTo>
                <a:cubicBezTo>
                  <a:pt x="0" y="116"/>
                  <a:pt x="0" y="116"/>
                  <a:pt x="0" y="116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63" y="71"/>
                  <a:pt x="163" y="71"/>
                  <a:pt x="163" y="71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54" y="170"/>
                  <a:pt x="154" y="170"/>
                  <a:pt x="154" y="170"/>
                </a:cubicBezTo>
                <a:cubicBezTo>
                  <a:pt x="288" y="17"/>
                  <a:pt x="288" y="17"/>
                  <a:pt x="288" y="17"/>
                </a:cubicBezTo>
                <a:cubicBezTo>
                  <a:pt x="307" y="0"/>
                  <a:pt x="334" y="0"/>
                  <a:pt x="352" y="17"/>
                </a:cubicBezTo>
                <a:cubicBezTo>
                  <a:pt x="370" y="26"/>
                  <a:pt x="370" y="53"/>
                  <a:pt x="352" y="71"/>
                </a:cubicBezTo>
                <a:cubicBezTo>
                  <a:pt x="208" y="233"/>
                  <a:pt x="208" y="233"/>
                  <a:pt x="208" y="233"/>
                </a:cubicBezTo>
                <a:cubicBezTo>
                  <a:pt x="190" y="251"/>
                  <a:pt x="172" y="260"/>
                  <a:pt x="154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94">
            <a:extLst>
              <a:ext uri="{FF2B5EF4-FFF2-40B4-BE49-F238E27FC236}">
                <a16:creationId xmlns:a16="http://schemas.microsoft.com/office/drawing/2014/main" id="{C5346DDC-A65B-844C-B1CB-8442B2A46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8263" y="6717384"/>
            <a:ext cx="272444" cy="215320"/>
          </a:xfrm>
          <a:custGeom>
            <a:avLst/>
            <a:gdLst>
              <a:gd name="T0" fmla="*/ 208 w 272"/>
              <a:gd name="T1" fmla="*/ 197 h 216"/>
              <a:gd name="T2" fmla="*/ 208 w 272"/>
              <a:gd name="T3" fmla="*/ 197 h 216"/>
              <a:gd name="T4" fmla="*/ 271 w 272"/>
              <a:gd name="T5" fmla="*/ 143 h 216"/>
              <a:gd name="T6" fmla="*/ 144 w 272"/>
              <a:gd name="T7" fmla="*/ 18 h 216"/>
              <a:gd name="T8" fmla="*/ 108 w 272"/>
              <a:gd name="T9" fmla="*/ 0 h 216"/>
              <a:gd name="T10" fmla="*/ 72 w 272"/>
              <a:gd name="T11" fmla="*/ 27 h 216"/>
              <a:gd name="T12" fmla="*/ 9 w 272"/>
              <a:gd name="T13" fmla="*/ 152 h 216"/>
              <a:gd name="T14" fmla="*/ 27 w 272"/>
              <a:gd name="T15" fmla="*/ 206 h 216"/>
              <a:gd name="T16" fmla="*/ 91 w 272"/>
              <a:gd name="T17" fmla="*/ 188 h 216"/>
              <a:gd name="T18" fmla="*/ 127 w 272"/>
              <a:gd name="T19" fmla="*/ 108 h 216"/>
              <a:gd name="T20" fmla="*/ 208 w 272"/>
              <a:gd name="T21" fmla="*/ 197 h 216"/>
              <a:gd name="T22" fmla="*/ 81 w 272"/>
              <a:gd name="T23" fmla="*/ 72 h 216"/>
              <a:gd name="T24" fmla="*/ 81 w 272"/>
              <a:gd name="T25" fmla="*/ 72 h 216"/>
              <a:gd name="T26" fmla="*/ 91 w 272"/>
              <a:gd name="T27" fmla="*/ 72 h 216"/>
              <a:gd name="T28" fmla="*/ 81 w 272"/>
              <a:gd name="T29" fmla="*/ 7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" h="216">
                <a:moveTo>
                  <a:pt x="208" y="197"/>
                </a:moveTo>
                <a:lnTo>
                  <a:pt x="208" y="197"/>
                </a:lnTo>
                <a:cubicBezTo>
                  <a:pt x="271" y="143"/>
                  <a:pt x="271" y="143"/>
                  <a:pt x="271" y="143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36" y="9"/>
                  <a:pt x="117" y="0"/>
                  <a:pt x="108" y="0"/>
                </a:cubicBezTo>
                <a:cubicBezTo>
                  <a:pt x="91" y="9"/>
                  <a:pt x="81" y="18"/>
                  <a:pt x="72" y="27"/>
                </a:cubicBezTo>
                <a:cubicBezTo>
                  <a:pt x="9" y="152"/>
                  <a:pt x="9" y="152"/>
                  <a:pt x="9" y="152"/>
                </a:cubicBezTo>
                <a:cubicBezTo>
                  <a:pt x="0" y="170"/>
                  <a:pt x="9" y="197"/>
                  <a:pt x="27" y="206"/>
                </a:cubicBezTo>
                <a:cubicBezTo>
                  <a:pt x="55" y="215"/>
                  <a:pt x="72" y="206"/>
                  <a:pt x="91" y="188"/>
                </a:cubicBezTo>
                <a:cubicBezTo>
                  <a:pt x="127" y="108"/>
                  <a:pt x="127" y="108"/>
                  <a:pt x="127" y="108"/>
                </a:cubicBezTo>
                <a:lnTo>
                  <a:pt x="208" y="197"/>
                </a:lnTo>
                <a:close/>
                <a:moveTo>
                  <a:pt x="81" y="72"/>
                </a:moveTo>
                <a:lnTo>
                  <a:pt x="81" y="72"/>
                </a:lnTo>
                <a:cubicBezTo>
                  <a:pt x="91" y="72"/>
                  <a:pt x="91" y="72"/>
                  <a:pt x="91" y="72"/>
                </a:cubicBezTo>
                <a:lnTo>
                  <a:pt x="81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95">
            <a:extLst>
              <a:ext uri="{FF2B5EF4-FFF2-40B4-BE49-F238E27FC236}">
                <a16:creationId xmlns:a16="http://schemas.microsoft.com/office/drawing/2014/main" id="{6EC1EDF3-9EA2-0942-A30E-C2C4B11DB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051" y="6840423"/>
            <a:ext cx="369118" cy="259263"/>
          </a:xfrm>
          <a:custGeom>
            <a:avLst/>
            <a:gdLst>
              <a:gd name="T0" fmla="*/ 216 w 371"/>
              <a:gd name="T1" fmla="*/ 260 h 261"/>
              <a:gd name="T2" fmla="*/ 216 w 371"/>
              <a:gd name="T3" fmla="*/ 260 h 261"/>
              <a:gd name="T4" fmla="*/ 216 w 371"/>
              <a:gd name="T5" fmla="*/ 260 h 261"/>
              <a:gd name="T6" fmla="*/ 271 w 371"/>
              <a:gd name="T7" fmla="*/ 233 h 261"/>
              <a:gd name="T8" fmla="*/ 370 w 371"/>
              <a:gd name="T9" fmla="*/ 116 h 261"/>
              <a:gd name="T10" fmla="*/ 262 w 371"/>
              <a:gd name="T11" fmla="*/ 17 h 261"/>
              <a:gd name="T12" fmla="*/ 199 w 371"/>
              <a:gd name="T13" fmla="*/ 71 h 261"/>
              <a:gd name="T14" fmla="*/ 252 w 371"/>
              <a:gd name="T15" fmla="*/ 125 h 261"/>
              <a:gd name="T16" fmla="*/ 216 w 371"/>
              <a:gd name="T17" fmla="*/ 170 h 261"/>
              <a:gd name="T18" fmla="*/ 72 w 371"/>
              <a:gd name="T19" fmla="*/ 17 h 261"/>
              <a:gd name="T20" fmla="*/ 18 w 371"/>
              <a:gd name="T21" fmla="*/ 17 h 261"/>
              <a:gd name="T22" fmla="*/ 10 w 371"/>
              <a:gd name="T23" fmla="*/ 71 h 261"/>
              <a:gd name="T24" fmla="*/ 163 w 371"/>
              <a:gd name="T25" fmla="*/ 233 h 261"/>
              <a:gd name="T26" fmla="*/ 216 w 371"/>
              <a:gd name="T27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1" h="261">
                <a:moveTo>
                  <a:pt x="216" y="260"/>
                </a:moveTo>
                <a:lnTo>
                  <a:pt x="216" y="260"/>
                </a:lnTo>
                <a:lnTo>
                  <a:pt x="216" y="260"/>
                </a:lnTo>
                <a:cubicBezTo>
                  <a:pt x="235" y="260"/>
                  <a:pt x="252" y="251"/>
                  <a:pt x="271" y="233"/>
                </a:cubicBezTo>
                <a:cubicBezTo>
                  <a:pt x="370" y="116"/>
                  <a:pt x="370" y="116"/>
                  <a:pt x="370" y="116"/>
                </a:cubicBezTo>
                <a:cubicBezTo>
                  <a:pt x="262" y="17"/>
                  <a:pt x="262" y="17"/>
                  <a:pt x="262" y="17"/>
                </a:cubicBezTo>
                <a:cubicBezTo>
                  <a:pt x="199" y="71"/>
                  <a:pt x="199" y="71"/>
                  <a:pt x="199" y="71"/>
                </a:cubicBezTo>
                <a:cubicBezTo>
                  <a:pt x="252" y="125"/>
                  <a:pt x="252" y="125"/>
                  <a:pt x="252" y="125"/>
                </a:cubicBezTo>
                <a:cubicBezTo>
                  <a:pt x="216" y="170"/>
                  <a:pt x="216" y="170"/>
                  <a:pt x="216" y="170"/>
                </a:cubicBezTo>
                <a:cubicBezTo>
                  <a:pt x="72" y="17"/>
                  <a:pt x="72" y="17"/>
                  <a:pt x="72" y="17"/>
                </a:cubicBezTo>
                <a:cubicBezTo>
                  <a:pt x="54" y="0"/>
                  <a:pt x="36" y="0"/>
                  <a:pt x="18" y="17"/>
                </a:cubicBezTo>
                <a:cubicBezTo>
                  <a:pt x="0" y="26"/>
                  <a:pt x="0" y="53"/>
                  <a:pt x="10" y="71"/>
                </a:cubicBezTo>
                <a:cubicBezTo>
                  <a:pt x="163" y="233"/>
                  <a:pt x="163" y="233"/>
                  <a:pt x="163" y="233"/>
                </a:cubicBezTo>
                <a:cubicBezTo>
                  <a:pt x="180" y="251"/>
                  <a:pt x="199" y="260"/>
                  <a:pt x="216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96">
            <a:extLst>
              <a:ext uri="{FF2B5EF4-FFF2-40B4-BE49-F238E27FC236}">
                <a16:creationId xmlns:a16="http://schemas.microsoft.com/office/drawing/2014/main" id="{B2C1BC69-4BF9-A940-815A-89D92E32D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689" y="7218329"/>
            <a:ext cx="188955" cy="61520"/>
          </a:xfrm>
          <a:custGeom>
            <a:avLst/>
            <a:gdLst>
              <a:gd name="T0" fmla="*/ 0 w 191"/>
              <a:gd name="T1" fmla="*/ 26 h 63"/>
              <a:gd name="T2" fmla="*/ 0 w 191"/>
              <a:gd name="T3" fmla="*/ 26 h 63"/>
              <a:gd name="T4" fmla="*/ 0 w 191"/>
              <a:gd name="T5" fmla="*/ 26 h 63"/>
              <a:gd name="T6" fmla="*/ 28 w 191"/>
              <a:gd name="T7" fmla="*/ 0 h 63"/>
              <a:gd name="T8" fmla="*/ 163 w 191"/>
              <a:gd name="T9" fmla="*/ 0 h 63"/>
              <a:gd name="T10" fmla="*/ 190 w 191"/>
              <a:gd name="T11" fmla="*/ 26 h 63"/>
              <a:gd name="T12" fmla="*/ 163 w 191"/>
              <a:gd name="T13" fmla="*/ 62 h 63"/>
              <a:gd name="T14" fmla="*/ 28 w 191"/>
              <a:gd name="T15" fmla="*/ 62 h 63"/>
              <a:gd name="T16" fmla="*/ 0 w 191"/>
              <a:gd name="T17" fmla="*/ 2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63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8"/>
                  <a:pt x="10" y="0"/>
                  <a:pt x="2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0" y="8"/>
                  <a:pt x="190" y="26"/>
                </a:cubicBezTo>
                <a:cubicBezTo>
                  <a:pt x="190" y="44"/>
                  <a:pt x="181" y="62"/>
                  <a:pt x="163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10" y="62"/>
                  <a:pt x="0" y="44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97">
            <a:extLst>
              <a:ext uri="{FF2B5EF4-FFF2-40B4-BE49-F238E27FC236}">
                <a16:creationId xmlns:a16="http://schemas.microsoft.com/office/drawing/2014/main" id="{4250A7EE-548B-BC4D-BDEE-C81C79A7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9495" y="7235906"/>
            <a:ext cx="65915" cy="470187"/>
          </a:xfrm>
          <a:custGeom>
            <a:avLst/>
            <a:gdLst>
              <a:gd name="T0" fmla="*/ 63 w 64"/>
              <a:gd name="T1" fmla="*/ 469 h 470"/>
              <a:gd name="T2" fmla="*/ 63 w 64"/>
              <a:gd name="T3" fmla="*/ 469 h 470"/>
              <a:gd name="T4" fmla="*/ 0 w 64"/>
              <a:gd name="T5" fmla="*/ 469 h 470"/>
              <a:gd name="T6" fmla="*/ 0 w 64"/>
              <a:gd name="T7" fmla="*/ 27 h 470"/>
              <a:gd name="T8" fmla="*/ 27 w 64"/>
              <a:gd name="T9" fmla="*/ 0 h 470"/>
              <a:gd name="T10" fmla="*/ 63 w 64"/>
              <a:gd name="T11" fmla="*/ 27 h 470"/>
              <a:gd name="T12" fmla="*/ 63 w 64"/>
              <a:gd name="T13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470">
                <a:moveTo>
                  <a:pt x="63" y="469"/>
                </a:moveTo>
                <a:lnTo>
                  <a:pt x="63" y="469"/>
                </a:lnTo>
                <a:cubicBezTo>
                  <a:pt x="0" y="469"/>
                  <a:pt x="0" y="469"/>
                  <a:pt x="0" y="46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lnTo>
                  <a:pt x="63" y="4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98">
            <a:extLst>
              <a:ext uri="{FF2B5EF4-FFF2-40B4-BE49-F238E27FC236}">
                <a16:creationId xmlns:a16="http://schemas.microsoft.com/office/drawing/2014/main" id="{1298E645-1305-AF40-ACB4-64C05E5F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697" y="7082109"/>
            <a:ext cx="333964" cy="369118"/>
          </a:xfrm>
          <a:custGeom>
            <a:avLst/>
            <a:gdLst>
              <a:gd name="T0" fmla="*/ 9 w 334"/>
              <a:gd name="T1" fmla="*/ 361 h 370"/>
              <a:gd name="T2" fmla="*/ 9 w 334"/>
              <a:gd name="T3" fmla="*/ 361 h 370"/>
              <a:gd name="T4" fmla="*/ 9 w 334"/>
              <a:gd name="T5" fmla="*/ 361 h 370"/>
              <a:gd name="T6" fmla="*/ 9 w 334"/>
              <a:gd name="T7" fmla="*/ 316 h 370"/>
              <a:gd name="T8" fmla="*/ 270 w 334"/>
              <a:gd name="T9" fmla="*/ 18 h 370"/>
              <a:gd name="T10" fmla="*/ 315 w 334"/>
              <a:gd name="T11" fmla="*/ 9 h 370"/>
              <a:gd name="T12" fmla="*/ 324 w 334"/>
              <a:gd name="T13" fmla="*/ 54 h 370"/>
              <a:gd name="T14" fmla="*/ 54 w 334"/>
              <a:gd name="T15" fmla="*/ 361 h 370"/>
              <a:gd name="T16" fmla="*/ 9 w 334"/>
              <a:gd name="T17" fmla="*/ 36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" h="370">
                <a:moveTo>
                  <a:pt x="9" y="361"/>
                </a:moveTo>
                <a:lnTo>
                  <a:pt x="9" y="361"/>
                </a:lnTo>
                <a:lnTo>
                  <a:pt x="9" y="361"/>
                </a:lnTo>
                <a:cubicBezTo>
                  <a:pt x="0" y="352"/>
                  <a:pt x="0" y="333"/>
                  <a:pt x="9" y="316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88" y="0"/>
                  <a:pt x="306" y="0"/>
                  <a:pt x="315" y="9"/>
                </a:cubicBezTo>
                <a:cubicBezTo>
                  <a:pt x="333" y="18"/>
                  <a:pt x="333" y="45"/>
                  <a:pt x="324" y="54"/>
                </a:cubicBezTo>
                <a:cubicBezTo>
                  <a:pt x="54" y="361"/>
                  <a:pt x="54" y="361"/>
                  <a:pt x="54" y="361"/>
                </a:cubicBezTo>
                <a:cubicBezTo>
                  <a:pt x="45" y="369"/>
                  <a:pt x="27" y="369"/>
                  <a:pt x="9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99">
            <a:extLst>
              <a:ext uri="{FF2B5EF4-FFF2-40B4-BE49-F238E27FC236}">
                <a16:creationId xmlns:a16="http://schemas.microsoft.com/office/drawing/2014/main" id="{36A1E110-3B54-5145-ACD4-CBB819D8E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679" y="7288638"/>
            <a:ext cx="206532" cy="197743"/>
          </a:xfrm>
          <a:custGeom>
            <a:avLst/>
            <a:gdLst>
              <a:gd name="T0" fmla="*/ 99 w 208"/>
              <a:gd name="T1" fmla="*/ 197 h 198"/>
              <a:gd name="T2" fmla="*/ 99 w 208"/>
              <a:gd name="T3" fmla="*/ 197 h 198"/>
              <a:gd name="T4" fmla="*/ 0 w 208"/>
              <a:gd name="T5" fmla="*/ 98 h 198"/>
              <a:gd name="T6" fmla="*/ 99 w 208"/>
              <a:gd name="T7" fmla="*/ 0 h 198"/>
              <a:gd name="T8" fmla="*/ 207 w 208"/>
              <a:gd name="T9" fmla="*/ 98 h 198"/>
              <a:gd name="T10" fmla="*/ 99 w 208"/>
              <a:gd name="T11" fmla="*/ 197 h 198"/>
              <a:gd name="T12" fmla="*/ 99 w 208"/>
              <a:gd name="T13" fmla="*/ 62 h 198"/>
              <a:gd name="T14" fmla="*/ 99 w 208"/>
              <a:gd name="T15" fmla="*/ 62 h 198"/>
              <a:gd name="T16" fmla="*/ 63 w 208"/>
              <a:gd name="T17" fmla="*/ 98 h 198"/>
              <a:gd name="T18" fmla="*/ 99 w 208"/>
              <a:gd name="T19" fmla="*/ 144 h 198"/>
              <a:gd name="T20" fmla="*/ 144 w 208"/>
              <a:gd name="T21" fmla="*/ 98 h 198"/>
              <a:gd name="T22" fmla="*/ 99 w 208"/>
              <a:gd name="T23" fmla="*/ 6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198">
                <a:moveTo>
                  <a:pt x="99" y="197"/>
                </a:moveTo>
                <a:lnTo>
                  <a:pt x="99" y="197"/>
                </a:lnTo>
                <a:cubicBezTo>
                  <a:pt x="45" y="197"/>
                  <a:pt x="0" y="153"/>
                  <a:pt x="0" y="98"/>
                </a:cubicBezTo>
                <a:cubicBezTo>
                  <a:pt x="0" y="45"/>
                  <a:pt x="45" y="0"/>
                  <a:pt x="99" y="0"/>
                </a:cubicBezTo>
                <a:cubicBezTo>
                  <a:pt x="162" y="0"/>
                  <a:pt x="207" y="45"/>
                  <a:pt x="207" y="98"/>
                </a:cubicBezTo>
                <a:cubicBezTo>
                  <a:pt x="207" y="153"/>
                  <a:pt x="162" y="197"/>
                  <a:pt x="99" y="197"/>
                </a:cubicBezTo>
                <a:close/>
                <a:moveTo>
                  <a:pt x="99" y="62"/>
                </a:moveTo>
                <a:lnTo>
                  <a:pt x="99" y="62"/>
                </a:lnTo>
                <a:cubicBezTo>
                  <a:pt x="81" y="62"/>
                  <a:pt x="63" y="81"/>
                  <a:pt x="63" y="98"/>
                </a:cubicBezTo>
                <a:cubicBezTo>
                  <a:pt x="63" y="125"/>
                  <a:pt x="81" y="144"/>
                  <a:pt x="99" y="144"/>
                </a:cubicBezTo>
                <a:cubicBezTo>
                  <a:pt x="126" y="144"/>
                  <a:pt x="144" y="125"/>
                  <a:pt x="144" y="98"/>
                </a:cubicBezTo>
                <a:cubicBezTo>
                  <a:pt x="144" y="81"/>
                  <a:pt x="126" y="62"/>
                  <a:pt x="99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0">
            <a:extLst>
              <a:ext uri="{FF2B5EF4-FFF2-40B4-BE49-F238E27FC236}">
                <a16:creationId xmlns:a16="http://schemas.microsoft.com/office/drawing/2014/main" id="{DAE87861-621A-5A4A-9125-894483EE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785" y="7046955"/>
            <a:ext cx="197740" cy="206529"/>
          </a:xfrm>
          <a:custGeom>
            <a:avLst/>
            <a:gdLst>
              <a:gd name="T0" fmla="*/ 99 w 199"/>
              <a:gd name="T1" fmla="*/ 208 h 209"/>
              <a:gd name="T2" fmla="*/ 99 w 199"/>
              <a:gd name="T3" fmla="*/ 208 h 209"/>
              <a:gd name="T4" fmla="*/ 0 w 199"/>
              <a:gd name="T5" fmla="*/ 100 h 209"/>
              <a:gd name="T6" fmla="*/ 99 w 199"/>
              <a:gd name="T7" fmla="*/ 0 h 209"/>
              <a:gd name="T8" fmla="*/ 198 w 199"/>
              <a:gd name="T9" fmla="*/ 100 h 209"/>
              <a:gd name="T10" fmla="*/ 99 w 199"/>
              <a:gd name="T11" fmla="*/ 208 h 209"/>
              <a:gd name="T12" fmla="*/ 99 w 199"/>
              <a:gd name="T13" fmla="*/ 64 h 209"/>
              <a:gd name="T14" fmla="*/ 99 w 199"/>
              <a:gd name="T15" fmla="*/ 64 h 209"/>
              <a:gd name="T16" fmla="*/ 63 w 199"/>
              <a:gd name="T17" fmla="*/ 100 h 209"/>
              <a:gd name="T18" fmla="*/ 99 w 199"/>
              <a:gd name="T19" fmla="*/ 144 h 209"/>
              <a:gd name="T20" fmla="*/ 144 w 199"/>
              <a:gd name="T21" fmla="*/ 100 h 209"/>
              <a:gd name="T22" fmla="*/ 99 w 199"/>
              <a:gd name="T23" fmla="*/ 6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209">
                <a:moveTo>
                  <a:pt x="99" y="208"/>
                </a:moveTo>
                <a:lnTo>
                  <a:pt x="99" y="208"/>
                </a:lnTo>
                <a:cubicBezTo>
                  <a:pt x="45" y="208"/>
                  <a:pt x="0" y="162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8" y="45"/>
                  <a:pt x="198" y="100"/>
                </a:cubicBezTo>
                <a:cubicBezTo>
                  <a:pt x="198" y="162"/>
                  <a:pt x="153" y="208"/>
                  <a:pt x="99" y="208"/>
                </a:cubicBezTo>
                <a:close/>
                <a:moveTo>
                  <a:pt x="99" y="64"/>
                </a:moveTo>
                <a:lnTo>
                  <a:pt x="99" y="64"/>
                </a:lnTo>
                <a:cubicBezTo>
                  <a:pt x="81" y="64"/>
                  <a:pt x="63" y="81"/>
                  <a:pt x="63" y="100"/>
                </a:cubicBezTo>
                <a:cubicBezTo>
                  <a:pt x="63" y="126"/>
                  <a:pt x="81" y="144"/>
                  <a:pt x="99" y="144"/>
                </a:cubicBezTo>
                <a:cubicBezTo>
                  <a:pt x="126" y="144"/>
                  <a:pt x="144" y="126"/>
                  <a:pt x="144" y="100"/>
                </a:cubicBezTo>
                <a:cubicBezTo>
                  <a:pt x="144" y="81"/>
                  <a:pt x="126" y="64"/>
                  <a:pt x="99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1">
            <a:extLst>
              <a:ext uri="{FF2B5EF4-FFF2-40B4-BE49-F238E27FC236}">
                <a16:creationId xmlns:a16="http://schemas.microsoft.com/office/drawing/2014/main" id="{808F591A-7DD3-E743-90B7-0B9030EE5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957" y="6994223"/>
            <a:ext cx="35154" cy="65913"/>
          </a:xfrm>
          <a:custGeom>
            <a:avLst/>
            <a:gdLst>
              <a:gd name="T0" fmla="*/ 36 w 37"/>
              <a:gd name="T1" fmla="*/ 63 h 64"/>
              <a:gd name="T2" fmla="*/ 0 w 37"/>
              <a:gd name="T3" fmla="*/ 63 h 64"/>
              <a:gd name="T4" fmla="*/ 0 w 37"/>
              <a:gd name="T5" fmla="*/ 0 h 64"/>
              <a:gd name="T6" fmla="*/ 36 w 37"/>
              <a:gd name="T7" fmla="*/ 0 h 64"/>
              <a:gd name="T8" fmla="*/ 36 w 3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64">
                <a:moveTo>
                  <a:pt x="36" y="63"/>
                </a:moveTo>
                <a:lnTo>
                  <a:pt x="0" y="63"/>
                </a:lnTo>
                <a:lnTo>
                  <a:pt x="0" y="0"/>
                </a:lnTo>
                <a:lnTo>
                  <a:pt x="36" y="0"/>
                </a:lnTo>
                <a:lnTo>
                  <a:pt x="36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2">
            <a:extLst>
              <a:ext uri="{FF2B5EF4-FFF2-40B4-BE49-F238E27FC236}">
                <a16:creationId xmlns:a16="http://schemas.microsoft.com/office/drawing/2014/main" id="{008C8705-C867-B049-881A-DB2A7DB8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957" y="7108474"/>
            <a:ext cx="35154" cy="127432"/>
          </a:xfrm>
          <a:custGeom>
            <a:avLst/>
            <a:gdLst>
              <a:gd name="T0" fmla="*/ 36 w 37"/>
              <a:gd name="T1" fmla="*/ 125 h 126"/>
              <a:gd name="T2" fmla="*/ 0 w 37"/>
              <a:gd name="T3" fmla="*/ 125 h 126"/>
              <a:gd name="T4" fmla="*/ 0 w 37"/>
              <a:gd name="T5" fmla="*/ 0 h 126"/>
              <a:gd name="T6" fmla="*/ 36 w 37"/>
              <a:gd name="T7" fmla="*/ 0 h 126"/>
              <a:gd name="T8" fmla="*/ 36 w 37"/>
              <a:gd name="T9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26">
                <a:moveTo>
                  <a:pt x="36" y="125"/>
                </a:moveTo>
                <a:lnTo>
                  <a:pt x="0" y="125"/>
                </a:lnTo>
                <a:lnTo>
                  <a:pt x="0" y="0"/>
                </a:lnTo>
                <a:lnTo>
                  <a:pt x="36" y="0"/>
                </a:lnTo>
                <a:lnTo>
                  <a:pt x="36" y="1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3">
            <a:extLst>
              <a:ext uri="{FF2B5EF4-FFF2-40B4-BE49-F238E27FC236}">
                <a16:creationId xmlns:a16="http://schemas.microsoft.com/office/drawing/2014/main" id="{57D37D58-494D-6B4C-8900-D468A7CF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957" y="7297426"/>
            <a:ext cx="35154" cy="118646"/>
          </a:xfrm>
          <a:custGeom>
            <a:avLst/>
            <a:gdLst>
              <a:gd name="T0" fmla="*/ 36 w 37"/>
              <a:gd name="T1" fmla="*/ 117 h 118"/>
              <a:gd name="T2" fmla="*/ 0 w 37"/>
              <a:gd name="T3" fmla="*/ 117 h 118"/>
              <a:gd name="T4" fmla="*/ 0 w 37"/>
              <a:gd name="T5" fmla="*/ 0 h 118"/>
              <a:gd name="T6" fmla="*/ 36 w 37"/>
              <a:gd name="T7" fmla="*/ 0 h 118"/>
              <a:gd name="T8" fmla="*/ 36 w 37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18">
                <a:moveTo>
                  <a:pt x="36" y="117"/>
                </a:moveTo>
                <a:lnTo>
                  <a:pt x="0" y="117"/>
                </a:lnTo>
                <a:lnTo>
                  <a:pt x="0" y="0"/>
                </a:lnTo>
                <a:lnTo>
                  <a:pt x="36" y="0"/>
                </a:lnTo>
                <a:lnTo>
                  <a:pt x="36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04">
            <a:extLst>
              <a:ext uri="{FF2B5EF4-FFF2-40B4-BE49-F238E27FC236}">
                <a16:creationId xmlns:a16="http://schemas.microsoft.com/office/drawing/2014/main" id="{548AF709-643C-F049-81B1-3ED3A313A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957" y="7468804"/>
            <a:ext cx="35154" cy="83490"/>
          </a:xfrm>
          <a:custGeom>
            <a:avLst/>
            <a:gdLst>
              <a:gd name="T0" fmla="*/ 36 w 37"/>
              <a:gd name="T1" fmla="*/ 81 h 82"/>
              <a:gd name="T2" fmla="*/ 0 w 37"/>
              <a:gd name="T3" fmla="*/ 81 h 82"/>
              <a:gd name="T4" fmla="*/ 0 w 37"/>
              <a:gd name="T5" fmla="*/ 0 h 82"/>
              <a:gd name="T6" fmla="*/ 36 w 37"/>
              <a:gd name="T7" fmla="*/ 0 h 82"/>
              <a:gd name="T8" fmla="*/ 36 w 37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82">
                <a:moveTo>
                  <a:pt x="36" y="81"/>
                </a:moveTo>
                <a:lnTo>
                  <a:pt x="0" y="81"/>
                </a:lnTo>
                <a:lnTo>
                  <a:pt x="0" y="0"/>
                </a:lnTo>
                <a:lnTo>
                  <a:pt x="36" y="0"/>
                </a:lnTo>
                <a:lnTo>
                  <a:pt x="36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05">
            <a:extLst>
              <a:ext uri="{FF2B5EF4-FFF2-40B4-BE49-F238E27FC236}">
                <a16:creationId xmlns:a16="http://schemas.microsoft.com/office/drawing/2014/main" id="{0188E345-F5C1-3248-907F-2EEA5BEAC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4147" y="6884366"/>
            <a:ext cx="1023861" cy="755813"/>
          </a:xfrm>
          <a:custGeom>
            <a:avLst/>
            <a:gdLst>
              <a:gd name="T0" fmla="*/ 900 w 1027"/>
              <a:gd name="T1" fmla="*/ 756 h 757"/>
              <a:gd name="T2" fmla="*/ 900 w 1027"/>
              <a:gd name="T3" fmla="*/ 756 h 757"/>
              <a:gd name="T4" fmla="*/ 45 w 1027"/>
              <a:gd name="T5" fmla="*/ 756 h 757"/>
              <a:gd name="T6" fmla="*/ 0 w 1027"/>
              <a:gd name="T7" fmla="*/ 720 h 757"/>
              <a:gd name="T8" fmla="*/ 0 w 1027"/>
              <a:gd name="T9" fmla="*/ 550 h 757"/>
              <a:gd name="T10" fmla="*/ 36 w 1027"/>
              <a:gd name="T11" fmla="*/ 504 h 757"/>
              <a:gd name="T12" fmla="*/ 153 w 1027"/>
              <a:gd name="T13" fmla="*/ 378 h 757"/>
              <a:gd name="T14" fmla="*/ 36 w 1027"/>
              <a:gd name="T15" fmla="*/ 252 h 757"/>
              <a:gd name="T16" fmla="*/ 0 w 1027"/>
              <a:gd name="T17" fmla="*/ 216 h 757"/>
              <a:gd name="T18" fmla="*/ 0 w 1027"/>
              <a:gd name="T19" fmla="*/ 45 h 757"/>
              <a:gd name="T20" fmla="*/ 45 w 1027"/>
              <a:gd name="T21" fmla="*/ 0 h 757"/>
              <a:gd name="T22" fmla="*/ 900 w 1027"/>
              <a:gd name="T23" fmla="*/ 0 h 757"/>
              <a:gd name="T24" fmla="*/ 1026 w 1027"/>
              <a:gd name="T25" fmla="*/ 126 h 757"/>
              <a:gd name="T26" fmla="*/ 1026 w 1027"/>
              <a:gd name="T27" fmla="*/ 639 h 757"/>
              <a:gd name="T28" fmla="*/ 900 w 1027"/>
              <a:gd name="T29" fmla="*/ 756 h 757"/>
              <a:gd name="T30" fmla="*/ 81 w 1027"/>
              <a:gd name="T31" fmla="*/ 675 h 757"/>
              <a:gd name="T32" fmla="*/ 81 w 1027"/>
              <a:gd name="T33" fmla="*/ 675 h 757"/>
              <a:gd name="T34" fmla="*/ 900 w 1027"/>
              <a:gd name="T35" fmla="*/ 675 h 757"/>
              <a:gd name="T36" fmla="*/ 945 w 1027"/>
              <a:gd name="T37" fmla="*/ 639 h 757"/>
              <a:gd name="T38" fmla="*/ 945 w 1027"/>
              <a:gd name="T39" fmla="*/ 126 h 757"/>
              <a:gd name="T40" fmla="*/ 900 w 1027"/>
              <a:gd name="T41" fmla="*/ 81 h 757"/>
              <a:gd name="T42" fmla="*/ 81 w 1027"/>
              <a:gd name="T43" fmla="*/ 81 h 757"/>
              <a:gd name="T44" fmla="*/ 81 w 1027"/>
              <a:gd name="T45" fmla="*/ 180 h 757"/>
              <a:gd name="T46" fmla="*/ 234 w 1027"/>
              <a:gd name="T47" fmla="*/ 378 h 757"/>
              <a:gd name="T48" fmla="*/ 81 w 1027"/>
              <a:gd name="T49" fmla="*/ 586 h 757"/>
              <a:gd name="T50" fmla="*/ 81 w 1027"/>
              <a:gd name="T51" fmla="*/ 675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27" h="757">
                <a:moveTo>
                  <a:pt x="900" y="756"/>
                </a:moveTo>
                <a:lnTo>
                  <a:pt x="900" y="756"/>
                </a:lnTo>
                <a:cubicBezTo>
                  <a:pt x="45" y="756"/>
                  <a:pt x="45" y="756"/>
                  <a:pt x="45" y="756"/>
                </a:cubicBezTo>
                <a:cubicBezTo>
                  <a:pt x="18" y="756"/>
                  <a:pt x="0" y="739"/>
                  <a:pt x="0" y="72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31"/>
                  <a:pt x="18" y="514"/>
                  <a:pt x="36" y="504"/>
                </a:cubicBezTo>
                <a:cubicBezTo>
                  <a:pt x="99" y="495"/>
                  <a:pt x="153" y="442"/>
                  <a:pt x="153" y="378"/>
                </a:cubicBezTo>
                <a:cubicBezTo>
                  <a:pt x="153" y="315"/>
                  <a:pt x="99" y="262"/>
                  <a:pt x="36" y="252"/>
                </a:cubicBezTo>
                <a:cubicBezTo>
                  <a:pt x="18" y="252"/>
                  <a:pt x="0" y="234"/>
                  <a:pt x="0" y="21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900" y="0"/>
                  <a:pt x="900" y="0"/>
                  <a:pt x="900" y="0"/>
                </a:cubicBezTo>
                <a:cubicBezTo>
                  <a:pt x="973" y="0"/>
                  <a:pt x="1026" y="54"/>
                  <a:pt x="1026" y="126"/>
                </a:cubicBezTo>
                <a:cubicBezTo>
                  <a:pt x="1026" y="639"/>
                  <a:pt x="1026" y="639"/>
                  <a:pt x="1026" y="639"/>
                </a:cubicBezTo>
                <a:cubicBezTo>
                  <a:pt x="1026" y="711"/>
                  <a:pt x="973" y="756"/>
                  <a:pt x="900" y="756"/>
                </a:cubicBezTo>
                <a:close/>
                <a:moveTo>
                  <a:pt x="81" y="675"/>
                </a:moveTo>
                <a:lnTo>
                  <a:pt x="81" y="675"/>
                </a:lnTo>
                <a:cubicBezTo>
                  <a:pt x="900" y="675"/>
                  <a:pt x="900" y="675"/>
                  <a:pt x="900" y="675"/>
                </a:cubicBezTo>
                <a:cubicBezTo>
                  <a:pt x="927" y="675"/>
                  <a:pt x="945" y="658"/>
                  <a:pt x="945" y="639"/>
                </a:cubicBezTo>
                <a:cubicBezTo>
                  <a:pt x="945" y="126"/>
                  <a:pt x="945" y="126"/>
                  <a:pt x="945" y="126"/>
                </a:cubicBezTo>
                <a:cubicBezTo>
                  <a:pt x="945" y="99"/>
                  <a:pt x="927" y="81"/>
                  <a:pt x="900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180"/>
                  <a:pt x="81" y="180"/>
                  <a:pt x="81" y="180"/>
                </a:cubicBezTo>
                <a:cubicBezTo>
                  <a:pt x="171" y="207"/>
                  <a:pt x="234" y="288"/>
                  <a:pt x="234" y="378"/>
                </a:cubicBezTo>
                <a:cubicBezTo>
                  <a:pt x="234" y="478"/>
                  <a:pt x="171" y="559"/>
                  <a:pt x="81" y="586"/>
                </a:cubicBezTo>
                <a:lnTo>
                  <a:pt x="81" y="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06">
            <a:extLst>
              <a:ext uri="{FF2B5EF4-FFF2-40B4-BE49-F238E27FC236}">
                <a16:creationId xmlns:a16="http://schemas.microsoft.com/office/drawing/2014/main" id="{3C02BBCA-346D-A342-8D55-083A648B0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3864" y="10768892"/>
            <a:ext cx="259263" cy="268051"/>
          </a:xfrm>
          <a:custGeom>
            <a:avLst/>
            <a:gdLst>
              <a:gd name="T0" fmla="*/ 261 w 262"/>
              <a:gd name="T1" fmla="*/ 270 h 271"/>
              <a:gd name="T2" fmla="*/ 261 w 262"/>
              <a:gd name="T3" fmla="*/ 270 h 271"/>
              <a:gd name="T4" fmla="*/ 126 w 262"/>
              <a:gd name="T5" fmla="*/ 270 h 271"/>
              <a:gd name="T6" fmla="*/ 0 w 262"/>
              <a:gd name="T7" fmla="*/ 144 h 271"/>
              <a:gd name="T8" fmla="*/ 0 w 262"/>
              <a:gd name="T9" fmla="*/ 135 h 271"/>
              <a:gd name="T10" fmla="*/ 135 w 262"/>
              <a:gd name="T11" fmla="*/ 0 h 271"/>
              <a:gd name="T12" fmla="*/ 261 w 262"/>
              <a:gd name="T13" fmla="*/ 126 h 271"/>
              <a:gd name="T14" fmla="*/ 261 w 262"/>
              <a:gd name="T15" fmla="*/ 270 h 271"/>
              <a:gd name="T16" fmla="*/ 135 w 262"/>
              <a:gd name="T17" fmla="*/ 81 h 271"/>
              <a:gd name="T18" fmla="*/ 135 w 262"/>
              <a:gd name="T19" fmla="*/ 81 h 271"/>
              <a:gd name="T20" fmla="*/ 81 w 262"/>
              <a:gd name="T21" fmla="*/ 135 h 271"/>
              <a:gd name="T22" fmla="*/ 81 w 262"/>
              <a:gd name="T23" fmla="*/ 144 h 271"/>
              <a:gd name="T24" fmla="*/ 126 w 262"/>
              <a:gd name="T25" fmla="*/ 189 h 271"/>
              <a:gd name="T26" fmla="*/ 180 w 262"/>
              <a:gd name="T27" fmla="*/ 189 h 271"/>
              <a:gd name="T28" fmla="*/ 180 w 262"/>
              <a:gd name="T29" fmla="*/ 126 h 271"/>
              <a:gd name="T30" fmla="*/ 135 w 262"/>
              <a:gd name="T31" fmla="*/ 8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" h="271">
                <a:moveTo>
                  <a:pt x="261" y="270"/>
                </a:moveTo>
                <a:lnTo>
                  <a:pt x="261" y="270"/>
                </a:lnTo>
                <a:cubicBezTo>
                  <a:pt x="126" y="270"/>
                  <a:pt x="126" y="270"/>
                  <a:pt x="126" y="270"/>
                </a:cubicBezTo>
                <a:cubicBezTo>
                  <a:pt x="63" y="270"/>
                  <a:pt x="0" y="216"/>
                  <a:pt x="0" y="14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207" y="0"/>
                  <a:pt x="261" y="54"/>
                  <a:pt x="261" y="126"/>
                </a:cubicBezTo>
                <a:lnTo>
                  <a:pt x="261" y="270"/>
                </a:lnTo>
                <a:close/>
                <a:moveTo>
                  <a:pt x="135" y="81"/>
                </a:moveTo>
                <a:lnTo>
                  <a:pt x="135" y="81"/>
                </a:lnTo>
                <a:cubicBezTo>
                  <a:pt x="108" y="81"/>
                  <a:pt x="81" y="108"/>
                  <a:pt x="81" y="135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71"/>
                  <a:pt x="108" y="189"/>
                  <a:pt x="126" y="189"/>
                </a:cubicBezTo>
                <a:cubicBezTo>
                  <a:pt x="180" y="189"/>
                  <a:pt x="180" y="189"/>
                  <a:pt x="180" y="189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99"/>
                  <a:pt x="162" y="81"/>
                  <a:pt x="135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07">
            <a:extLst>
              <a:ext uri="{FF2B5EF4-FFF2-40B4-BE49-F238E27FC236}">
                <a16:creationId xmlns:a16="http://schemas.microsoft.com/office/drawing/2014/main" id="{C3F2F653-014A-734D-8888-14606C9E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549" y="10768892"/>
            <a:ext cx="259260" cy="268051"/>
          </a:xfrm>
          <a:custGeom>
            <a:avLst/>
            <a:gdLst>
              <a:gd name="T0" fmla="*/ 135 w 262"/>
              <a:gd name="T1" fmla="*/ 270 h 271"/>
              <a:gd name="T2" fmla="*/ 135 w 262"/>
              <a:gd name="T3" fmla="*/ 270 h 271"/>
              <a:gd name="T4" fmla="*/ 0 w 262"/>
              <a:gd name="T5" fmla="*/ 270 h 271"/>
              <a:gd name="T6" fmla="*/ 0 w 262"/>
              <a:gd name="T7" fmla="*/ 126 h 271"/>
              <a:gd name="T8" fmla="*/ 126 w 262"/>
              <a:gd name="T9" fmla="*/ 0 h 271"/>
              <a:gd name="T10" fmla="*/ 261 w 262"/>
              <a:gd name="T11" fmla="*/ 135 h 271"/>
              <a:gd name="T12" fmla="*/ 261 w 262"/>
              <a:gd name="T13" fmla="*/ 144 h 271"/>
              <a:gd name="T14" fmla="*/ 135 w 262"/>
              <a:gd name="T15" fmla="*/ 270 h 271"/>
              <a:gd name="T16" fmla="*/ 90 w 262"/>
              <a:gd name="T17" fmla="*/ 189 h 271"/>
              <a:gd name="T18" fmla="*/ 90 w 262"/>
              <a:gd name="T19" fmla="*/ 189 h 271"/>
              <a:gd name="T20" fmla="*/ 135 w 262"/>
              <a:gd name="T21" fmla="*/ 189 h 271"/>
              <a:gd name="T22" fmla="*/ 180 w 262"/>
              <a:gd name="T23" fmla="*/ 144 h 271"/>
              <a:gd name="T24" fmla="*/ 180 w 262"/>
              <a:gd name="T25" fmla="*/ 135 h 271"/>
              <a:gd name="T26" fmla="*/ 126 w 262"/>
              <a:gd name="T27" fmla="*/ 81 h 271"/>
              <a:gd name="T28" fmla="*/ 90 w 262"/>
              <a:gd name="T29" fmla="*/ 126 h 271"/>
              <a:gd name="T30" fmla="*/ 90 w 262"/>
              <a:gd name="T31" fmla="*/ 189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" h="271">
                <a:moveTo>
                  <a:pt x="135" y="270"/>
                </a:moveTo>
                <a:lnTo>
                  <a:pt x="135" y="270"/>
                </a:lnTo>
                <a:cubicBezTo>
                  <a:pt x="0" y="270"/>
                  <a:pt x="0" y="270"/>
                  <a:pt x="0" y="27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26" y="0"/>
                </a:cubicBezTo>
                <a:cubicBezTo>
                  <a:pt x="207" y="0"/>
                  <a:pt x="261" y="63"/>
                  <a:pt x="261" y="135"/>
                </a:cubicBezTo>
                <a:cubicBezTo>
                  <a:pt x="261" y="144"/>
                  <a:pt x="261" y="144"/>
                  <a:pt x="261" y="144"/>
                </a:cubicBezTo>
                <a:cubicBezTo>
                  <a:pt x="261" y="216"/>
                  <a:pt x="207" y="270"/>
                  <a:pt x="135" y="270"/>
                </a:cubicBezTo>
                <a:close/>
                <a:moveTo>
                  <a:pt x="90" y="189"/>
                </a:moveTo>
                <a:lnTo>
                  <a:pt x="90" y="189"/>
                </a:lnTo>
                <a:cubicBezTo>
                  <a:pt x="135" y="189"/>
                  <a:pt x="135" y="189"/>
                  <a:pt x="135" y="189"/>
                </a:cubicBezTo>
                <a:cubicBezTo>
                  <a:pt x="162" y="189"/>
                  <a:pt x="180" y="171"/>
                  <a:pt x="180" y="144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80" y="108"/>
                  <a:pt x="162" y="81"/>
                  <a:pt x="126" y="81"/>
                </a:cubicBezTo>
                <a:cubicBezTo>
                  <a:pt x="108" y="81"/>
                  <a:pt x="90" y="99"/>
                  <a:pt x="90" y="126"/>
                </a:cubicBezTo>
                <a:lnTo>
                  <a:pt x="90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08">
            <a:extLst>
              <a:ext uri="{FF2B5EF4-FFF2-40B4-BE49-F238E27FC236}">
                <a16:creationId xmlns:a16="http://schemas.microsoft.com/office/drawing/2014/main" id="{3C817649-367D-7F47-933D-10965216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1607" y="11300598"/>
            <a:ext cx="83490" cy="369118"/>
          </a:xfrm>
          <a:custGeom>
            <a:avLst/>
            <a:gdLst>
              <a:gd name="T0" fmla="*/ 81 w 82"/>
              <a:gd name="T1" fmla="*/ 370 h 371"/>
              <a:gd name="T2" fmla="*/ 81 w 82"/>
              <a:gd name="T3" fmla="*/ 370 h 371"/>
              <a:gd name="T4" fmla="*/ 0 w 82"/>
              <a:gd name="T5" fmla="*/ 370 h 371"/>
              <a:gd name="T6" fmla="*/ 0 w 82"/>
              <a:gd name="T7" fmla="*/ 36 h 371"/>
              <a:gd name="T8" fmla="*/ 45 w 82"/>
              <a:gd name="T9" fmla="*/ 0 h 371"/>
              <a:gd name="T10" fmla="*/ 81 w 82"/>
              <a:gd name="T11" fmla="*/ 36 h 371"/>
              <a:gd name="T12" fmla="*/ 81 w 82"/>
              <a:gd name="T13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371">
                <a:moveTo>
                  <a:pt x="81" y="370"/>
                </a:moveTo>
                <a:lnTo>
                  <a:pt x="81" y="370"/>
                </a:lnTo>
                <a:cubicBezTo>
                  <a:pt x="0" y="370"/>
                  <a:pt x="0" y="370"/>
                  <a:pt x="0" y="3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1" y="18"/>
                  <a:pt x="81" y="36"/>
                </a:cubicBezTo>
                <a:lnTo>
                  <a:pt x="81" y="3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09">
            <a:extLst>
              <a:ext uri="{FF2B5EF4-FFF2-40B4-BE49-F238E27FC236}">
                <a16:creationId xmlns:a16="http://schemas.microsoft.com/office/drawing/2014/main" id="{EFDC164C-9ABB-9941-898D-9EB2FB55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395" y="11001789"/>
            <a:ext cx="83490" cy="215317"/>
          </a:xfrm>
          <a:custGeom>
            <a:avLst/>
            <a:gdLst>
              <a:gd name="T0" fmla="*/ 81 w 82"/>
              <a:gd name="T1" fmla="*/ 216 h 217"/>
              <a:gd name="T2" fmla="*/ 0 w 82"/>
              <a:gd name="T3" fmla="*/ 216 h 217"/>
              <a:gd name="T4" fmla="*/ 0 w 82"/>
              <a:gd name="T5" fmla="*/ 0 h 217"/>
              <a:gd name="T6" fmla="*/ 81 w 82"/>
              <a:gd name="T7" fmla="*/ 0 h 217"/>
              <a:gd name="T8" fmla="*/ 81 w 82"/>
              <a:gd name="T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217">
                <a:moveTo>
                  <a:pt x="81" y="216"/>
                </a:moveTo>
                <a:lnTo>
                  <a:pt x="0" y="216"/>
                </a:lnTo>
                <a:lnTo>
                  <a:pt x="0" y="0"/>
                </a:lnTo>
                <a:lnTo>
                  <a:pt x="81" y="0"/>
                </a:lnTo>
                <a:lnTo>
                  <a:pt x="81" y="2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0">
            <a:extLst>
              <a:ext uri="{FF2B5EF4-FFF2-40B4-BE49-F238E27FC236}">
                <a16:creationId xmlns:a16="http://schemas.microsoft.com/office/drawing/2014/main" id="{36740BF8-F561-604F-B068-81ED8E72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489" y="11173164"/>
            <a:ext cx="852486" cy="549284"/>
          </a:xfrm>
          <a:custGeom>
            <a:avLst/>
            <a:gdLst>
              <a:gd name="T0" fmla="*/ 90 w 856"/>
              <a:gd name="T1" fmla="*/ 0 h 550"/>
              <a:gd name="T2" fmla="*/ 90 w 856"/>
              <a:gd name="T3" fmla="*/ 0 h 550"/>
              <a:gd name="T4" fmla="*/ 81 w 856"/>
              <a:gd name="T5" fmla="*/ 81 h 550"/>
              <a:gd name="T6" fmla="*/ 774 w 856"/>
              <a:gd name="T7" fmla="*/ 81 h 550"/>
              <a:gd name="T8" fmla="*/ 774 w 856"/>
              <a:gd name="T9" fmla="*/ 468 h 550"/>
              <a:gd name="T10" fmla="*/ 765 w 856"/>
              <a:gd name="T11" fmla="*/ 468 h 550"/>
              <a:gd name="T12" fmla="*/ 81 w 856"/>
              <a:gd name="T13" fmla="*/ 468 h 550"/>
              <a:gd name="T14" fmla="*/ 81 w 856"/>
              <a:gd name="T15" fmla="*/ 153 h 550"/>
              <a:gd name="T16" fmla="*/ 36 w 856"/>
              <a:gd name="T17" fmla="*/ 108 h 550"/>
              <a:gd name="T18" fmla="*/ 0 w 856"/>
              <a:gd name="T19" fmla="*/ 153 h 550"/>
              <a:gd name="T20" fmla="*/ 0 w 856"/>
              <a:gd name="T21" fmla="*/ 468 h 550"/>
              <a:gd name="T22" fmla="*/ 81 w 856"/>
              <a:gd name="T23" fmla="*/ 549 h 550"/>
              <a:gd name="T24" fmla="*/ 765 w 856"/>
              <a:gd name="T25" fmla="*/ 549 h 550"/>
              <a:gd name="T26" fmla="*/ 855 w 856"/>
              <a:gd name="T27" fmla="*/ 468 h 550"/>
              <a:gd name="T28" fmla="*/ 855 w 856"/>
              <a:gd name="T29" fmla="*/ 0 h 550"/>
              <a:gd name="T30" fmla="*/ 90 w 856"/>
              <a:gd name="T31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6" h="550">
                <a:moveTo>
                  <a:pt x="90" y="0"/>
                </a:moveTo>
                <a:lnTo>
                  <a:pt x="90" y="0"/>
                </a:lnTo>
                <a:cubicBezTo>
                  <a:pt x="81" y="81"/>
                  <a:pt x="81" y="81"/>
                  <a:pt x="81" y="81"/>
                </a:cubicBezTo>
                <a:cubicBezTo>
                  <a:pt x="774" y="81"/>
                  <a:pt x="774" y="81"/>
                  <a:pt x="774" y="81"/>
                </a:cubicBezTo>
                <a:cubicBezTo>
                  <a:pt x="774" y="468"/>
                  <a:pt x="774" y="468"/>
                  <a:pt x="774" y="468"/>
                </a:cubicBezTo>
                <a:cubicBezTo>
                  <a:pt x="765" y="468"/>
                  <a:pt x="765" y="468"/>
                  <a:pt x="765" y="468"/>
                </a:cubicBezTo>
                <a:cubicBezTo>
                  <a:pt x="81" y="468"/>
                  <a:pt x="81" y="468"/>
                  <a:pt x="81" y="468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81" y="126"/>
                  <a:pt x="63" y="108"/>
                  <a:pt x="36" y="108"/>
                </a:cubicBezTo>
                <a:cubicBezTo>
                  <a:pt x="18" y="108"/>
                  <a:pt x="0" y="126"/>
                  <a:pt x="0" y="153"/>
                </a:cubicBezTo>
                <a:cubicBezTo>
                  <a:pt x="0" y="468"/>
                  <a:pt x="0" y="468"/>
                  <a:pt x="0" y="468"/>
                </a:cubicBezTo>
                <a:cubicBezTo>
                  <a:pt x="0" y="513"/>
                  <a:pt x="36" y="549"/>
                  <a:pt x="81" y="549"/>
                </a:cubicBezTo>
                <a:cubicBezTo>
                  <a:pt x="765" y="549"/>
                  <a:pt x="765" y="549"/>
                  <a:pt x="765" y="549"/>
                </a:cubicBezTo>
                <a:cubicBezTo>
                  <a:pt x="810" y="549"/>
                  <a:pt x="855" y="513"/>
                  <a:pt x="855" y="468"/>
                </a:cubicBezTo>
                <a:cubicBezTo>
                  <a:pt x="855" y="0"/>
                  <a:pt x="855" y="0"/>
                  <a:pt x="855" y="0"/>
                </a:cubicBezTo>
                <a:lnTo>
                  <a:pt x="9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1">
            <a:extLst>
              <a:ext uri="{FF2B5EF4-FFF2-40B4-BE49-F238E27FC236}">
                <a16:creationId xmlns:a16="http://schemas.microsoft.com/office/drawing/2014/main" id="{E35E9EC8-1184-E04B-AE42-66056B8A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15" y="10957846"/>
            <a:ext cx="1041438" cy="298810"/>
          </a:xfrm>
          <a:custGeom>
            <a:avLst/>
            <a:gdLst>
              <a:gd name="T0" fmla="*/ 927 w 1045"/>
              <a:gd name="T1" fmla="*/ 297 h 298"/>
              <a:gd name="T2" fmla="*/ 927 w 1045"/>
              <a:gd name="T3" fmla="*/ 297 h 298"/>
              <a:gd name="T4" fmla="*/ 117 w 1045"/>
              <a:gd name="T5" fmla="*/ 297 h 298"/>
              <a:gd name="T6" fmla="*/ 0 w 1045"/>
              <a:gd name="T7" fmla="*/ 180 h 298"/>
              <a:gd name="T8" fmla="*/ 0 w 1045"/>
              <a:gd name="T9" fmla="*/ 117 h 298"/>
              <a:gd name="T10" fmla="*/ 117 w 1045"/>
              <a:gd name="T11" fmla="*/ 0 h 298"/>
              <a:gd name="T12" fmla="*/ 927 w 1045"/>
              <a:gd name="T13" fmla="*/ 0 h 298"/>
              <a:gd name="T14" fmla="*/ 1044 w 1045"/>
              <a:gd name="T15" fmla="*/ 117 h 298"/>
              <a:gd name="T16" fmla="*/ 1044 w 1045"/>
              <a:gd name="T17" fmla="*/ 180 h 298"/>
              <a:gd name="T18" fmla="*/ 927 w 1045"/>
              <a:gd name="T19" fmla="*/ 297 h 298"/>
              <a:gd name="T20" fmla="*/ 117 w 1045"/>
              <a:gd name="T21" fmla="*/ 90 h 298"/>
              <a:gd name="T22" fmla="*/ 117 w 1045"/>
              <a:gd name="T23" fmla="*/ 90 h 298"/>
              <a:gd name="T24" fmla="*/ 81 w 1045"/>
              <a:gd name="T25" fmla="*/ 117 h 298"/>
              <a:gd name="T26" fmla="*/ 81 w 1045"/>
              <a:gd name="T27" fmla="*/ 180 h 298"/>
              <a:gd name="T28" fmla="*/ 117 w 1045"/>
              <a:gd name="T29" fmla="*/ 216 h 298"/>
              <a:gd name="T30" fmla="*/ 927 w 1045"/>
              <a:gd name="T31" fmla="*/ 216 h 298"/>
              <a:gd name="T32" fmla="*/ 963 w 1045"/>
              <a:gd name="T33" fmla="*/ 180 h 298"/>
              <a:gd name="T34" fmla="*/ 963 w 1045"/>
              <a:gd name="T35" fmla="*/ 117 h 298"/>
              <a:gd name="T36" fmla="*/ 927 w 1045"/>
              <a:gd name="T37" fmla="*/ 90 h 298"/>
              <a:gd name="T38" fmla="*/ 117 w 1045"/>
              <a:gd name="T39" fmla="*/ 9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5" h="298">
                <a:moveTo>
                  <a:pt x="927" y="297"/>
                </a:moveTo>
                <a:lnTo>
                  <a:pt x="927" y="297"/>
                </a:lnTo>
                <a:cubicBezTo>
                  <a:pt x="117" y="297"/>
                  <a:pt x="117" y="297"/>
                  <a:pt x="117" y="297"/>
                </a:cubicBezTo>
                <a:cubicBezTo>
                  <a:pt x="54" y="297"/>
                  <a:pt x="0" y="243"/>
                  <a:pt x="0" y="18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927" y="0"/>
                  <a:pt x="927" y="0"/>
                  <a:pt x="927" y="0"/>
                </a:cubicBezTo>
                <a:cubicBezTo>
                  <a:pt x="990" y="0"/>
                  <a:pt x="1044" y="54"/>
                  <a:pt x="1044" y="117"/>
                </a:cubicBezTo>
                <a:cubicBezTo>
                  <a:pt x="1044" y="180"/>
                  <a:pt x="1044" y="180"/>
                  <a:pt x="1044" y="180"/>
                </a:cubicBezTo>
                <a:cubicBezTo>
                  <a:pt x="1044" y="243"/>
                  <a:pt x="990" y="297"/>
                  <a:pt x="927" y="297"/>
                </a:cubicBezTo>
                <a:close/>
                <a:moveTo>
                  <a:pt x="117" y="90"/>
                </a:moveTo>
                <a:lnTo>
                  <a:pt x="117" y="90"/>
                </a:lnTo>
                <a:cubicBezTo>
                  <a:pt x="99" y="90"/>
                  <a:pt x="81" y="99"/>
                  <a:pt x="81" y="117"/>
                </a:cubicBezTo>
                <a:cubicBezTo>
                  <a:pt x="81" y="180"/>
                  <a:pt x="81" y="180"/>
                  <a:pt x="81" y="180"/>
                </a:cubicBezTo>
                <a:cubicBezTo>
                  <a:pt x="81" y="198"/>
                  <a:pt x="99" y="216"/>
                  <a:pt x="117" y="216"/>
                </a:cubicBezTo>
                <a:cubicBezTo>
                  <a:pt x="927" y="216"/>
                  <a:pt x="927" y="216"/>
                  <a:pt x="927" y="216"/>
                </a:cubicBezTo>
                <a:cubicBezTo>
                  <a:pt x="945" y="216"/>
                  <a:pt x="963" y="198"/>
                  <a:pt x="963" y="180"/>
                </a:cubicBezTo>
                <a:cubicBezTo>
                  <a:pt x="963" y="117"/>
                  <a:pt x="963" y="117"/>
                  <a:pt x="963" y="117"/>
                </a:cubicBezTo>
                <a:cubicBezTo>
                  <a:pt x="963" y="99"/>
                  <a:pt x="945" y="90"/>
                  <a:pt x="927" y="90"/>
                </a:cubicBezTo>
                <a:lnTo>
                  <a:pt x="117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1" name="Grupo 290">
            <a:extLst>
              <a:ext uri="{FF2B5EF4-FFF2-40B4-BE49-F238E27FC236}">
                <a16:creationId xmlns:a16="http://schemas.microsoft.com/office/drawing/2014/main" id="{07CDE4B8-FF2C-C34F-8A87-36E680BBF67E}"/>
              </a:ext>
            </a:extLst>
          </p:cNvPr>
          <p:cNvGrpSpPr/>
          <p:nvPr/>
        </p:nvGrpSpPr>
        <p:grpSpPr>
          <a:xfrm>
            <a:off x="14387083" y="3785564"/>
            <a:ext cx="3566984" cy="1056321"/>
            <a:chOff x="4263265" y="1841525"/>
            <a:chExt cx="4809788" cy="1056321"/>
          </a:xfrm>
        </p:grpSpPr>
        <p:sp>
          <p:nvSpPr>
            <p:cNvPr id="292" name="CuadroTexto 395">
              <a:extLst>
                <a:ext uri="{FF2B5EF4-FFF2-40B4-BE49-F238E27FC236}">
                  <a16:creationId xmlns:a16="http://schemas.microsoft.com/office/drawing/2014/main" id="{B438610D-8578-3442-908C-146C58A18806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3" name="Rectangle 40">
              <a:extLst>
                <a:ext uri="{FF2B5EF4-FFF2-40B4-BE49-F238E27FC236}">
                  <a16:creationId xmlns:a16="http://schemas.microsoft.com/office/drawing/2014/main" id="{97BCC4DD-42C6-F842-9791-46A672EE0CF5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752E5EB8-7D83-2743-9981-646B51AD34CE}"/>
              </a:ext>
            </a:extLst>
          </p:cNvPr>
          <p:cNvGrpSpPr/>
          <p:nvPr/>
        </p:nvGrpSpPr>
        <p:grpSpPr>
          <a:xfrm>
            <a:off x="16676459" y="8312501"/>
            <a:ext cx="3566984" cy="1056321"/>
            <a:chOff x="4263265" y="1841525"/>
            <a:chExt cx="4809788" cy="1056321"/>
          </a:xfrm>
        </p:grpSpPr>
        <p:sp>
          <p:nvSpPr>
            <p:cNvPr id="298" name="CuadroTexto 395">
              <a:extLst>
                <a:ext uri="{FF2B5EF4-FFF2-40B4-BE49-F238E27FC236}">
                  <a16:creationId xmlns:a16="http://schemas.microsoft.com/office/drawing/2014/main" id="{C228A0AE-2419-234E-A78E-133377F2ABAD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9" name="Rectangle 40">
              <a:extLst>
                <a:ext uri="{FF2B5EF4-FFF2-40B4-BE49-F238E27FC236}">
                  <a16:creationId xmlns:a16="http://schemas.microsoft.com/office/drawing/2014/main" id="{FE9D29A2-2A26-A54D-AD21-5C52558880B5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0" name="Grupo 299">
            <a:extLst>
              <a:ext uri="{FF2B5EF4-FFF2-40B4-BE49-F238E27FC236}">
                <a16:creationId xmlns:a16="http://schemas.microsoft.com/office/drawing/2014/main" id="{C3DB442F-77C5-5D45-BC21-B7A4A4BE6AF8}"/>
              </a:ext>
            </a:extLst>
          </p:cNvPr>
          <p:cNvGrpSpPr/>
          <p:nvPr/>
        </p:nvGrpSpPr>
        <p:grpSpPr>
          <a:xfrm>
            <a:off x="11997676" y="8254527"/>
            <a:ext cx="3566984" cy="1056321"/>
            <a:chOff x="4263265" y="1841525"/>
            <a:chExt cx="4809788" cy="1056321"/>
          </a:xfrm>
        </p:grpSpPr>
        <p:sp>
          <p:nvSpPr>
            <p:cNvPr id="301" name="CuadroTexto 395">
              <a:extLst>
                <a:ext uri="{FF2B5EF4-FFF2-40B4-BE49-F238E27FC236}">
                  <a16:creationId xmlns:a16="http://schemas.microsoft.com/office/drawing/2014/main" id="{46E175EA-AA73-D34E-9713-9A293AF60FD0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2" name="Rectangle 40">
              <a:extLst>
                <a:ext uri="{FF2B5EF4-FFF2-40B4-BE49-F238E27FC236}">
                  <a16:creationId xmlns:a16="http://schemas.microsoft.com/office/drawing/2014/main" id="{2ED6327F-B6DC-2946-B53F-C07074DFD6C3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3" name="Group 71">
            <a:extLst>
              <a:ext uri="{FF2B5EF4-FFF2-40B4-BE49-F238E27FC236}">
                <a16:creationId xmlns:a16="http://schemas.microsoft.com/office/drawing/2014/main" id="{F61B1BC5-BF48-6C4B-ABD0-93447CA23626}"/>
              </a:ext>
            </a:extLst>
          </p:cNvPr>
          <p:cNvGrpSpPr/>
          <p:nvPr/>
        </p:nvGrpSpPr>
        <p:grpSpPr>
          <a:xfrm>
            <a:off x="2434389" y="4467526"/>
            <a:ext cx="8909115" cy="2500601"/>
            <a:chOff x="2232442" y="3643574"/>
            <a:chExt cx="8954788" cy="2500601"/>
          </a:xfrm>
        </p:grpSpPr>
        <p:sp>
          <p:nvSpPr>
            <p:cNvPr id="304" name="CuadroTexto 598">
              <a:extLst>
                <a:ext uri="{FF2B5EF4-FFF2-40B4-BE49-F238E27FC236}">
                  <a16:creationId xmlns:a16="http://schemas.microsoft.com/office/drawing/2014/main" id="{773CD08C-E6D1-0D42-880D-52B64613F1C4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305" name="CuadroTexto 599">
              <a:extLst>
                <a:ext uri="{FF2B5EF4-FFF2-40B4-BE49-F238E27FC236}">
                  <a16:creationId xmlns:a16="http://schemas.microsoft.com/office/drawing/2014/main" id="{56D8C96C-F8B0-0649-837E-575BFA1ABA9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493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91">
            <a:extLst>
              <a:ext uri="{FF2B5EF4-FFF2-40B4-BE49-F238E27FC236}">
                <a16:creationId xmlns:a16="http://schemas.microsoft.com/office/drawing/2014/main" id="{DAC70CFD-5269-0441-AC22-C5083F167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296" y="781686"/>
            <a:ext cx="7054222" cy="5316775"/>
          </a:xfrm>
          <a:custGeom>
            <a:avLst/>
            <a:gdLst>
              <a:gd name="T0" fmla="*/ 3275 w 6551"/>
              <a:gd name="T1" fmla="*/ 0 h 4940"/>
              <a:gd name="T2" fmla="*/ 0 w 6551"/>
              <a:gd name="T3" fmla="*/ 1893 h 4940"/>
              <a:gd name="T4" fmla="*/ 0 w 6551"/>
              <a:gd name="T5" fmla="*/ 4332 h 4940"/>
              <a:gd name="T6" fmla="*/ 1144 w 6551"/>
              <a:gd name="T7" fmla="*/ 3671 h 4940"/>
              <a:gd name="T8" fmla="*/ 3328 w 6551"/>
              <a:gd name="T9" fmla="*/ 4939 h 4940"/>
              <a:gd name="T10" fmla="*/ 5432 w 6551"/>
              <a:gd name="T11" fmla="*/ 3724 h 4940"/>
              <a:gd name="T12" fmla="*/ 6550 w 6551"/>
              <a:gd name="T13" fmla="*/ 4367 h 4940"/>
              <a:gd name="T14" fmla="*/ 6550 w 6551"/>
              <a:gd name="T15" fmla="*/ 1893 h 4940"/>
              <a:gd name="T16" fmla="*/ 3275 w 6551"/>
              <a:gd name="T17" fmla="*/ 0 h 4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51" h="4940">
                <a:moveTo>
                  <a:pt x="3275" y="0"/>
                </a:moveTo>
                <a:lnTo>
                  <a:pt x="0" y="1893"/>
                </a:lnTo>
                <a:lnTo>
                  <a:pt x="0" y="4332"/>
                </a:lnTo>
                <a:lnTo>
                  <a:pt x="1144" y="3671"/>
                </a:lnTo>
                <a:lnTo>
                  <a:pt x="3328" y="4939"/>
                </a:lnTo>
                <a:lnTo>
                  <a:pt x="5432" y="3724"/>
                </a:lnTo>
                <a:lnTo>
                  <a:pt x="6550" y="4367"/>
                </a:lnTo>
                <a:lnTo>
                  <a:pt x="6550" y="1893"/>
                </a:lnTo>
                <a:lnTo>
                  <a:pt x="3275" y="0"/>
                </a:lnTo>
              </a:path>
            </a:pathLst>
          </a:custGeom>
          <a:solidFill>
            <a:srgbClr val="81DE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18354DAB-A63D-BE41-9746-EE2B3E530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296" y="781686"/>
            <a:ext cx="7054222" cy="5316775"/>
          </a:xfrm>
          <a:custGeom>
            <a:avLst/>
            <a:gdLst>
              <a:gd name="T0" fmla="*/ 3275 w 6551"/>
              <a:gd name="T1" fmla="*/ 0 h 4940"/>
              <a:gd name="T2" fmla="*/ 0 w 6551"/>
              <a:gd name="T3" fmla="*/ 1893 h 4940"/>
              <a:gd name="T4" fmla="*/ 0 w 6551"/>
              <a:gd name="T5" fmla="*/ 4332 h 4940"/>
              <a:gd name="T6" fmla="*/ 1144 w 6551"/>
              <a:gd name="T7" fmla="*/ 3671 h 4940"/>
              <a:gd name="T8" fmla="*/ 3328 w 6551"/>
              <a:gd name="T9" fmla="*/ 4939 h 4940"/>
              <a:gd name="T10" fmla="*/ 5432 w 6551"/>
              <a:gd name="T11" fmla="*/ 3724 h 4940"/>
              <a:gd name="T12" fmla="*/ 6550 w 6551"/>
              <a:gd name="T13" fmla="*/ 4367 h 4940"/>
              <a:gd name="T14" fmla="*/ 6550 w 6551"/>
              <a:gd name="T15" fmla="*/ 1893 h 4940"/>
              <a:gd name="T16" fmla="*/ 3275 w 6551"/>
              <a:gd name="T17" fmla="*/ 0 h 4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51" h="4940">
                <a:moveTo>
                  <a:pt x="3275" y="0"/>
                </a:moveTo>
                <a:lnTo>
                  <a:pt x="0" y="1893"/>
                </a:lnTo>
                <a:lnTo>
                  <a:pt x="0" y="4332"/>
                </a:lnTo>
                <a:lnTo>
                  <a:pt x="1144" y="3671"/>
                </a:lnTo>
                <a:lnTo>
                  <a:pt x="3328" y="4939"/>
                </a:lnTo>
                <a:lnTo>
                  <a:pt x="5432" y="3724"/>
                </a:lnTo>
                <a:lnTo>
                  <a:pt x="6550" y="4367"/>
                </a:lnTo>
                <a:lnTo>
                  <a:pt x="6550" y="1893"/>
                </a:lnTo>
                <a:lnTo>
                  <a:pt x="327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0C39D710-397B-B54B-9805-F962F56A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35" y="5448107"/>
            <a:ext cx="5781993" cy="7429242"/>
          </a:xfrm>
          <a:custGeom>
            <a:avLst/>
            <a:gdLst>
              <a:gd name="T0" fmla="*/ 2131 w 5372"/>
              <a:gd name="T1" fmla="*/ 0 h 6902"/>
              <a:gd name="T2" fmla="*/ 0 w 5372"/>
              <a:gd name="T3" fmla="*/ 1232 h 6902"/>
              <a:gd name="T4" fmla="*/ 0 w 5372"/>
              <a:gd name="T5" fmla="*/ 5017 h 6902"/>
              <a:gd name="T6" fmla="*/ 3275 w 5372"/>
              <a:gd name="T7" fmla="*/ 6901 h 6902"/>
              <a:gd name="T8" fmla="*/ 5371 w 5372"/>
              <a:gd name="T9" fmla="*/ 5695 h 6902"/>
              <a:gd name="T10" fmla="*/ 4288 w 5372"/>
              <a:gd name="T11" fmla="*/ 5061 h 6902"/>
              <a:gd name="T12" fmla="*/ 4288 w 5372"/>
              <a:gd name="T13" fmla="*/ 2587 h 6902"/>
              <a:gd name="T14" fmla="*/ 2131 w 5372"/>
              <a:gd name="T15" fmla="*/ 1337 h 6902"/>
              <a:gd name="T16" fmla="*/ 2131 w 5372"/>
              <a:gd name="T17" fmla="*/ 0 h 6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72" h="6902">
                <a:moveTo>
                  <a:pt x="2131" y="0"/>
                </a:moveTo>
                <a:lnTo>
                  <a:pt x="0" y="1232"/>
                </a:lnTo>
                <a:lnTo>
                  <a:pt x="0" y="5017"/>
                </a:lnTo>
                <a:lnTo>
                  <a:pt x="3275" y="6901"/>
                </a:lnTo>
                <a:lnTo>
                  <a:pt x="5371" y="5695"/>
                </a:lnTo>
                <a:lnTo>
                  <a:pt x="4288" y="5061"/>
                </a:lnTo>
                <a:lnTo>
                  <a:pt x="4288" y="2587"/>
                </a:lnTo>
                <a:lnTo>
                  <a:pt x="2131" y="1337"/>
                </a:lnTo>
                <a:lnTo>
                  <a:pt x="2131" y="0"/>
                </a:lnTo>
              </a:path>
            </a:pathLst>
          </a:custGeom>
          <a:solidFill>
            <a:srgbClr val="323C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BA7B72EA-3046-9244-8E44-734EF2D17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35" y="5448107"/>
            <a:ext cx="5781993" cy="7429242"/>
          </a:xfrm>
          <a:custGeom>
            <a:avLst/>
            <a:gdLst>
              <a:gd name="T0" fmla="*/ 2131 w 5372"/>
              <a:gd name="T1" fmla="*/ 0 h 6902"/>
              <a:gd name="T2" fmla="*/ 0 w 5372"/>
              <a:gd name="T3" fmla="*/ 1232 h 6902"/>
              <a:gd name="T4" fmla="*/ 0 w 5372"/>
              <a:gd name="T5" fmla="*/ 5017 h 6902"/>
              <a:gd name="T6" fmla="*/ 3275 w 5372"/>
              <a:gd name="T7" fmla="*/ 6901 h 6902"/>
              <a:gd name="T8" fmla="*/ 5371 w 5372"/>
              <a:gd name="T9" fmla="*/ 5695 h 6902"/>
              <a:gd name="T10" fmla="*/ 4288 w 5372"/>
              <a:gd name="T11" fmla="*/ 5061 h 6902"/>
              <a:gd name="T12" fmla="*/ 4288 w 5372"/>
              <a:gd name="T13" fmla="*/ 2587 h 6902"/>
              <a:gd name="T14" fmla="*/ 2131 w 5372"/>
              <a:gd name="T15" fmla="*/ 1337 h 6902"/>
              <a:gd name="T16" fmla="*/ 2131 w 5372"/>
              <a:gd name="T17" fmla="*/ 0 h 6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72" h="6902">
                <a:moveTo>
                  <a:pt x="2131" y="0"/>
                </a:moveTo>
                <a:lnTo>
                  <a:pt x="0" y="1232"/>
                </a:lnTo>
                <a:lnTo>
                  <a:pt x="0" y="5017"/>
                </a:lnTo>
                <a:lnTo>
                  <a:pt x="3275" y="6901"/>
                </a:lnTo>
                <a:lnTo>
                  <a:pt x="5371" y="5695"/>
                </a:lnTo>
                <a:lnTo>
                  <a:pt x="4288" y="5061"/>
                </a:lnTo>
                <a:lnTo>
                  <a:pt x="4288" y="2587"/>
                </a:lnTo>
                <a:lnTo>
                  <a:pt x="2131" y="1337"/>
                </a:lnTo>
                <a:lnTo>
                  <a:pt x="213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0F2DEF4C-CEE9-CB4E-94EB-5949F13E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296" y="4736039"/>
            <a:ext cx="3584075" cy="3498626"/>
          </a:xfrm>
          <a:custGeom>
            <a:avLst/>
            <a:gdLst>
              <a:gd name="T0" fmla="*/ 1144 w 3329"/>
              <a:gd name="T1" fmla="*/ 0 h 3249"/>
              <a:gd name="T2" fmla="*/ 0 w 3329"/>
              <a:gd name="T3" fmla="*/ 661 h 3249"/>
              <a:gd name="T4" fmla="*/ 0 w 3329"/>
              <a:gd name="T5" fmla="*/ 1998 h 3249"/>
              <a:gd name="T6" fmla="*/ 2157 w 3329"/>
              <a:gd name="T7" fmla="*/ 3248 h 3249"/>
              <a:gd name="T8" fmla="*/ 2157 w 3329"/>
              <a:gd name="T9" fmla="*/ 1946 h 3249"/>
              <a:gd name="T10" fmla="*/ 3328 w 3329"/>
              <a:gd name="T11" fmla="*/ 1268 h 3249"/>
              <a:gd name="T12" fmla="*/ 1144 w 3329"/>
              <a:gd name="T13" fmla="*/ 0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29" h="3249">
                <a:moveTo>
                  <a:pt x="1144" y="0"/>
                </a:moveTo>
                <a:lnTo>
                  <a:pt x="0" y="661"/>
                </a:lnTo>
                <a:lnTo>
                  <a:pt x="0" y="1998"/>
                </a:lnTo>
                <a:lnTo>
                  <a:pt x="2157" y="3248"/>
                </a:lnTo>
                <a:lnTo>
                  <a:pt x="2157" y="1946"/>
                </a:lnTo>
                <a:lnTo>
                  <a:pt x="3328" y="1268"/>
                </a:lnTo>
                <a:lnTo>
                  <a:pt x="1144" y="0"/>
                </a:lnTo>
              </a:path>
            </a:pathLst>
          </a:custGeom>
          <a:solidFill>
            <a:srgbClr val="1934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A9A4B280-6350-E54E-9504-EB41F058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296" y="4736039"/>
            <a:ext cx="3584075" cy="3498626"/>
          </a:xfrm>
          <a:custGeom>
            <a:avLst/>
            <a:gdLst>
              <a:gd name="T0" fmla="*/ 1144 w 3329"/>
              <a:gd name="T1" fmla="*/ 0 h 3249"/>
              <a:gd name="T2" fmla="*/ 0 w 3329"/>
              <a:gd name="T3" fmla="*/ 661 h 3249"/>
              <a:gd name="T4" fmla="*/ 0 w 3329"/>
              <a:gd name="T5" fmla="*/ 1998 h 3249"/>
              <a:gd name="T6" fmla="*/ 2157 w 3329"/>
              <a:gd name="T7" fmla="*/ 3248 h 3249"/>
              <a:gd name="T8" fmla="*/ 2157 w 3329"/>
              <a:gd name="T9" fmla="*/ 1946 h 3249"/>
              <a:gd name="T10" fmla="*/ 3328 w 3329"/>
              <a:gd name="T11" fmla="*/ 1268 h 3249"/>
              <a:gd name="T12" fmla="*/ 1144 w 3329"/>
              <a:gd name="T13" fmla="*/ 0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29" h="3249">
                <a:moveTo>
                  <a:pt x="1144" y="0"/>
                </a:moveTo>
                <a:lnTo>
                  <a:pt x="0" y="661"/>
                </a:lnTo>
                <a:lnTo>
                  <a:pt x="0" y="1998"/>
                </a:lnTo>
                <a:lnTo>
                  <a:pt x="2157" y="3248"/>
                </a:lnTo>
                <a:lnTo>
                  <a:pt x="2157" y="1946"/>
                </a:lnTo>
                <a:lnTo>
                  <a:pt x="3328" y="1268"/>
                </a:lnTo>
                <a:lnTo>
                  <a:pt x="11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EB9446CC-F281-5643-B170-07E72158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28" y="5486084"/>
            <a:ext cx="5886430" cy="7448231"/>
          </a:xfrm>
          <a:custGeom>
            <a:avLst/>
            <a:gdLst>
              <a:gd name="T0" fmla="*/ 3310 w 5467"/>
              <a:gd name="T1" fmla="*/ 0 h 6920"/>
              <a:gd name="T2" fmla="*/ 3310 w 5467"/>
              <a:gd name="T3" fmla="*/ 1302 h 6920"/>
              <a:gd name="T4" fmla="*/ 1179 w 5467"/>
              <a:gd name="T5" fmla="*/ 2534 h 6920"/>
              <a:gd name="T6" fmla="*/ 1179 w 5467"/>
              <a:gd name="T7" fmla="*/ 4982 h 6920"/>
              <a:gd name="T8" fmla="*/ 0 w 5467"/>
              <a:gd name="T9" fmla="*/ 5660 h 6920"/>
              <a:gd name="T10" fmla="*/ 2192 w 5467"/>
              <a:gd name="T11" fmla="*/ 6919 h 6920"/>
              <a:gd name="T12" fmla="*/ 5466 w 5467"/>
              <a:gd name="T13" fmla="*/ 5026 h 6920"/>
              <a:gd name="T14" fmla="*/ 5466 w 5467"/>
              <a:gd name="T15" fmla="*/ 1250 h 6920"/>
              <a:gd name="T16" fmla="*/ 3310 w 5467"/>
              <a:gd name="T17" fmla="*/ 0 h 6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67" h="6920">
                <a:moveTo>
                  <a:pt x="3310" y="0"/>
                </a:moveTo>
                <a:lnTo>
                  <a:pt x="3310" y="1302"/>
                </a:lnTo>
                <a:lnTo>
                  <a:pt x="1179" y="2534"/>
                </a:lnTo>
                <a:lnTo>
                  <a:pt x="1179" y="4982"/>
                </a:lnTo>
                <a:lnTo>
                  <a:pt x="0" y="5660"/>
                </a:lnTo>
                <a:lnTo>
                  <a:pt x="2192" y="6919"/>
                </a:lnTo>
                <a:lnTo>
                  <a:pt x="5466" y="5026"/>
                </a:lnTo>
                <a:lnTo>
                  <a:pt x="5466" y="1250"/>
                </a:lnTo>
                <a:lnTo>
                  <a:pt x="3310" y="0"/>
                </a:lnTo>
              </a:path>
            </a:pathLst>
          </a:custGeom>
          <a:solidFill>
            <a:srgbClr val="64A7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98">
            <a:extLst>
              <a:ext uri="{FF2B5EF4-FFF2-40B4-BE49-F238E27FC236}">
                <a16:creationId xmlns:a16="http://schemas.microsoft.com/office/drawing/2014/main" id="{34130007-C928-9042-B576-1A78F404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28" y="5486084"/>
            <a:ext cx="5886430" cy="7448231"/>
          </a:xfrm>
          <a:custGeom>
            <a:avLst/>
            <a:gdLst>
              <a:gd name="T0" fmla="*/ 3310 w 5467"/>
              <a:gd name="T1" fmla="*/ 0 h 6920"/>
              <a:gd name="T2" fmla="*/ 3310 w 5467"/>
              <a:gd name="T3" fmla="*/ 1302 h 6920"/>
              <a:gd name="T4" fmla="*/ 1179 w 5467"/>
              <a:gd name="T5" fmla="*/ 2534 h 6920"/>
              <a:gd name="T6" fmla="*/ 1179 w 5467"/>
              <a:gd name="T7" fmla="*/ 4982 h 6920"/>
              <a:gd name="T8" fmla="*/ 0 w 5467"/>
              <a:gd name="T9" fmla="*/ 5660 h 6920"/>
              <a:gd name="T10" fmla="*/ 2192 w 5467"/>
              <a:gd name="T11" fmla="*/ 6919 h 6920"/>
              <a:gd name="T12" fmla="*/ 5466 w 5467"/>
              <a:gd name="T13" fmla="*/ 5026 h 6920"/>
              <a:gd name="T14" fmla="*/ 5466 w 5467"/>
              <a:gd name="T15" fmla="*/ 1250 h 6920"/>
              <a:gd name="T16" fmla="*/ 3310 w 5467"/>
              <a:gd name="T17" fmla="*/ 0 h 6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67" h="6920">
                <a:moveTo>
                  <a:pt x="3310" y="0"/>
                </a:moveTo>
                <a:lnTo>
                  <a:pt x="3310" y="1302"/>
                </a:lnTo>
                <a:lnTo>
                  <a:pt x="1179" y="2534"/>
                </a:lnTo>
                <a:lnTo>
                  <a:pt x="1179" y="4982"/>
                </a:lnTo>
                <a:lnTo>
                  <a:pt x="0" y="5660"/>
                </a:lnTo>
                <a:lnTo>
                  <a:pt x="2192" y="6919"/>
                </a:lnTo>
                <a:lnTo>
                  <a:pt x="5466" y="5026"/>
                </a:lnTo>
                <a:lnTo>
                  <a:pt x="5466" y="1250"/>
                </a:lnTo>
                <a:lnTo>
                  <a:pt x="331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99">
            <a:extLst>
              <a:ext uri="{FF2B5EF4-FFF2-40B4-BE49-F238E27FC236}">
                <a16:creationId xmlns:a16="http://schemas.microsoft.com/office/drawing/2014/main" id="{1BB3E879-3961-574A-B1E3-4E7094E44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371" y="4793004"/>
            <a:ext cx="3470147" cy="3422673"/>
          </a:xfrm>
          <a:custGeom>
            <a:avLst/>
            <a:gdLst>
              <a:gd name="T0" fmla="*/ 2104 w 3223"/>
              <a:gd name="T1" fmla="*/ 0 h 3178"/>
              <a:gd name="T2" fmla="*/ 0 w 3223"/>
              <a:gd name="T3" fmla="*/ 1215 h 3178"/>
              <a:gd name="T4" fmla="*/ 1091 w 3223"/>
              <a:gd name="T5" fmla="*/ 1840 h 3178"/>
              <a:gd name="T6" fmla="*/ 1091 w 3223"/>
              <a:gd name="T7" fmla="*/ 3177 h 3178"/>
              <a:gd name="T8" fmla="*/ 3222 w 3223"/>
              <a:gd name="T9" fmla="*/ 1945 h 3178"/>
              <a:gd name="T10" fmla="*/ 3222 w 3223"/>
              <a:gd name="T11" fmla="*/ 643 h 3178"/>
              <a:gd name="T12" fmla="*/ 2104 w 3223"/>
              <a:gd name="T13" fmla="*/ 0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3" h="3178">
                <a:moveTo>
                  <a:pt x="2104" y="0"/>
                </a:moveTo>
                <a:lnTo>
                  <a:pt x="0" y="1215"/>
                </a:lnTo>
                <a:lnTo>
                  <a:pt x="1091" y="1840"/>
                </a:lnTo>
                <a:lnTo>
                  <a:pt x="1091" y="3177"/>
                </a:lnTo>
                <a:lnTo>
                  <a:pt x="3222" y="1945"/>
                </a:lnTo>
                <a:lnTo>
                  <a:pt x="3222" y="643"/>
                </a:lnTo>
                <a:lnTo>
                  <a:pt x="2104" y="0"/>
                </a:lnTo>
              </a:path>
            </a:pathLst>
          </a:custGeom>
          <a:solidFill>
            <a:srgbClr val="339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00">
            <a:extLst>
              <a:ext uri="{FF2B5EF4-FFF2-40B4-BE49-F238E27FC236}">
                <a16:creationId xmlns:a16="http://schemas.microsoft.com/office/drawing/2014/main" id="{A6F8F1D8-5396-0F45-AE41-01224AA7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371" y="4793004"/>
            <a:ext cx="3470147" cy="3422673"/>
          </a:xfrm>
          <a:custGeom>
            <a:avLst/>
            <a:gdLst>
              <a:gd name="T0" fmla="*/ 2104 w 3223"/>
              <a:gd name="T1" fmla="*/ 0 h 3178"/>
              <a:gd name="T2" fmla="*/ 0 w 3223"/>
              <a:gd name="T3" fmla="*/ 1215 h 3178"/>
              <a:gd name="T4" fmla="*/ 1091 w 3223"/>
              <a:gd name="T5" fmla="*/ 1840 h 3178"/>
              <a:gd name="T6" fmla="*/ 1091 w 3223"/>
              <a:gd name="T7" fmla="*/ 3177 h 3178"/>
              <a:gd name="T8" fmla="*/ 3222 w 3223"/>
              <a:gd name="T9" fmla="*/ 1945 h 3178"/>
              <a:gd name="T10" fmla="*/ 3222 w 3223"/>
              <a:gd name="T11" fmla="*/ 643 h 3178"/>
              <a:gd name="T12" fmla="*/ 2104 w 3223"/>
              <a:gd name="T13" fmla="*/ 0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3" h="3178">
                <a:moveTo>
                  <a:pt x="2104" y="0"/>
                </a:moveTo>
                <a:lnTo>
                  <a:pt x="0" y="1215"/>
                </a:lnTo>
                <a:lnTo>
                  <a:pt x="1091" y="1840"/>
                </a:lnTo>
                <a:lnTo>
                  <a:pt x="1091" y="3177"/>
                </a:lnTo>
                <a:lnTo>
                  <a:pt x="3222" y="1945"/>
                </a:lnTo>
                <a:lnTo>
                  <a:pt x="3222" y="643"/>
                </a:lnTo>
                <a:lnTo>
                  <a:pt x="210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01">
            <a:extLst>
              <a:ext uri="{FF2B5EF4-FFF2-40B4-BE49-F238E27FC236}">
                <a16:creationId xmlns:a16="http://schemas.microsoft.com/office/drawing/2014/main" id="{396051D9-3F17-3D42-B4E2-A313C118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385" y="8210931"/>
            <a:ext cx="2435272" cy="3365707"/>
          </a:xfrm>
          <a:custGeom>
            <a:avLst/>
            <a:gdLst>
              <a:gd name="T0" fmla="*/ 2262 w 2263"/>
              <a:gd name="T1" fmla="*/ 0 h 3127"/>
              <a:gd name="T2" fmla="*/ 1118 w 2263"/>
              <a:gd name="T3" fmla="*/ 661 h 3127"/>
              <a:gd name="T4" fmla="*/ 0 w 2263"/>
              <a:gd name="T5" fmla="*/ 18 h 3127"/>
              <a:gd name="T6" fmla="*/ 0 w 2263"/>
              <a:gd name="T7" fmla="*/ 2492 h 3127"/>
              <a:gd name="T8" fmla="*/ 1083 w 2263"/>
              <a:gd name="T9" fmla="*/ 3126 h 3127"/>
              <a:gd name="T10" fmla="*/ 2262 w 2263"/>
              <a:gd name="T11" fmla="*/ 2448 h 3127"/>
              <a:gd name="T12" fmla="*/ 2262 w 2263"/>
              <a:gd name="T13" fmla="*/ 0 h 3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3" h="3127">
                <a:moveTo>
                  <a:pt x="2262" y="0"/>
                </a:moveTo>
                <a:lnTo>
                  <a:pt x="1118" y="661"/>
                </a:lnTo>
                <a:lnTo>
                  <a:pt x="0" y="18"/>
                </a:lnTo>
                <a:lnTo>
                  <a:pt x="0" y="2492"/>
                </a:lnTo>
                <a:lnTo>
                  <a:pt x="1083" y="3126"/>
                </a:lnTo>
                <a:lnTo>
                  <a:pt x="2262" y="2448"/>
                </a:lnTo>
                <a:lnTo>
                  <a:pt x="2262" y="0"/>
                </a:lnTo>
              </a:path>
            </a:pathLst>
          </a:custGeom>
          <a:solidFill>
            <a:srgbClr val="1427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02">
            <a:extLst>
              <a:ext uri="{FF2B5EF4-FFF2-40B4-BE49-F238E27FC236}">
                <a16:creationId xmlns:a16="http://schemas.microsoft.com/office/drawing/2014/main" id="{D7B7C577-8887-0A4D-A4E6-47F62F0ED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385" y="8210931"/>
            <a:ext cx="2435272" cy="3365707"/>
          </a:xfrm>
          <a:custGeom>
            <a:avLst/>
            <a:gdLst>
              <a:gd name="T0" fmla="*/ 2262 w 2263"/>
              <a:gd name="T1" fmla="*/ 0 h 3127"/>
              <a:gd name="T2" fmla="*/ 1118 w 2263"/>
              <a:gd name="T3" fmla="*/ 661 h 3127"/>
              <a:gd name="T4" fmla="*/ 0 w 2263"/>
              <a:gd name="T5" fmla="*/ 18 h 3127"/>
              <a:gd name="T6" fmla="*/ 0 w 2263"/>
              <a:gd name="T7" fmla="*/ 2492 h 3127"/>
              <a:gd name="T8" fmla="*/ 1083 w 2263"/>
              <a:gd name="T9" fmla="*/ 3126 h 3127"/>
              <a:gd name="T10" fmla="*/ 2262 w 2263"/>
              <a:gd name="T11" fmla="*/ 2448 h 3127"/>
              <a:gd name="T12" fmla="*/ 2262 w 2263"/>
              <a:gd name="T13" fmla="*/ 0 h 3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3" h="3127">
                <a:moveTo>
                  <a:pt x="2262" y="0"/>
                </a:moveTo>
                <a:lnTo>
                  <a:pt x="1118" y="661"/>
                </a:lnTo>
                <a:lnTo>
                  <a:pt x="0" y="18"/>
                </a:lnTo>
                <a:lnTo>
                  <a:pt x="0" y="2492"/>
                </a:lnTo>
                <a:lnTo>
                  <a:pt x="1083" y="3126"/>
                </a:lnTo>
                <a:lnTo>
                  <a:pt x="2262" y="2448"/>
                </a:lnTo>
                <a:lnTo>
                  <a:pt x="226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03">
            <a:extLst>
              <a:ext uri="{FF2B5EF4-FFF2-40B4-BE49-F238E27FC236}">
                <a16:creationId xmlns:a16="http://schemas.microsoft.com/office/drawing/2014/main" id="{9B97F2FF-1735-954C-8C44-BEF19CC6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385" y="6098461"/>
            <a:ext cx="2435272" cy="2824538"/>
          </a:xfrm>
          <a:custGeom>
            <a:avLst/>
            <a:gdLst>
              <a:gd name="T0" fmla="*/ 1171 w 2263"/>
              <a:gd name="T1" fmla="*/ 0 h 2624"/>
              <a:gd name="T2" fmla="*/ 0 w 2263"/>
              <a:gd name="T3" fmla="*/ 678 h 2624"/>
              <a:gd name="T4" fmla="*/ 0 w 2263"/>
              <a:gd name="T5" fmla="*/ 1980 h 2624"/>
              <a:gd name="T6" fmla="*/ 1118 w 2263"/>
              <a:gd name="T7" fmla="*/ 2623 h 2624"/>
              <a:gd name="T8" fmla="*/ 2262 w 2263"/>
              <a:gd name="T9" fmla="*/ 1962 h 2624"/>
              <a:gd name="T10" fmla="*/ 2262 w 2263"/>
              <a:gd name="T11" fmla="*/ 625 h 2624"/>
              <a:gd name="T12" fmla="*/ 1171 w 2263"/>
              <a:gd name="T13" fmla="*/ 0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3" h="2624">
                <a:moveTo>
                  <a:pt x="1171" y="0"/>
                </a:moveTo>
                <a:lnTo>
                  <a:pt x="0" y="678"/>
                </a:lnTo>
                <a:lnTo>
                  <a:pt x="0" y="1980"/>
                </a:lnTo>
                <a:lnTo>
                  <a:pt x="1118" y="2623"/>
                </a:lnTo>
                <a:lnTo>
                  <a:pt x="2262" y="1962"/>
                </a:lnTo>
                <a:lnTo>
                  <a:pt x="2262" y="625"/>
                </a:lnTo>
                <a:lnTo>
                  <a:pt x="1171" y="0"/>
                </a:lnTo>
              </a:path>
            </a:pathLst>
          </a:custGeom>
          <a:solidFill>
            <a:srgbClr val="0A22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4">
            <a:extLst>
              <a:ext uri="{FF2B5EF4-FFF2-40B4-BE49-F238E27FC236}">
                <a16:creationId xmlns:a16="http://schemas.microsoft.com/office/drawing/2014/main" id="{C0111010-5BDB-AB4A-A0E0-2950E684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385" y="6098461"/>
            <a:ext cx="2435272" cy="2824538"/>
          </a:xfrm>
          <a:custGeom>
            <a:avLst/>
            <a:gdLst>
              <a:gd name="T0" fmla="*/ 1171 w 2263"/>
              <a:gd name="T1" fmla="*/ 0 h 2624"/>
              <a:gd name="T2" fmla="*/ 0 w 2263"/>
              <a:gd name="T3" fmla="*/ 678 h 2624"/>
              <a:gd name="T4" fmla="*/ 0 w 2263"/>
              <a:gd name="T5" fmla="*/ 1980 h 2624"/>
              <a:gd name="T6" fmla="*/ 1118 w 2263"/>
              <a:gd name="T7" fmla="*/ 2623 h 2624"/>
              <a:gd name="T8" fmla="*/ 2262 w 2263"/>
              <a:gd name="T9" fmla="*/ 1962 h 2624"/>
              <a:gd name="T10" fmla="*/ 2262 w 2263"/>
              <a:gd name="T11" fmla="*/ 625 h 2624"/>
              <a:gd name="T12" fmla="*/ 1171 w 2263"/>
              <a:gd name="T13" fmla="*/ 0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3" h="2624">
                <a:moveTo>
                  <a:pt x="1171" y="0"/>
                </a:moveTo>
                <a:lnTo>
                  <a:pt x="0" y="678"/>
                </a:lnTo>
                <a:lnTo>
                  <a:pt x="0" y="1980"/>
                </a:lnTo>
                <a:lnTo>
                  <a:pt x="1118" y="2623"/>
                </a:lnTo>
                <a:lnTo>
                  <a:pt x="2262" y="1962"/>
                </a:lnTo>
                <a:lnTo>
                  <a:pt x="2262" y="625"/>
                </a:lnTo>
                <a:lnTo>
                  <a:pt x="117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45">
            <a:extLst>
              <a:ext uri="{FF2B5EF4-FFF2-40B4-BE49-F238E27FC236}">
                <a16:creationId xmlns:a16="http://schemas.microsoft.com/office/drawing/2014/main" id="{004F02C6-B9CB-F348-A3D3-092AD125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587" y="8495759"/>
            <a:ext cx="617126" cy="75954"/>
          </a:xfrm>
          <a:custGeom>
            <a:avLst/>
            <a:gdLst>
              <a:gd name="T0" fmla="*/ 573 w 574"/>
              <a:gd name="T1" fmla="*/ 70 h 71"/>
              <a:gd name="T2" fmla="*/ 0 w 574"/>
              <a:gd name="T3" fmla="*/ 70 h 71"/>
              <a:gd name="T4" fmla="*/ 0 w 574"/>
              <a:gd name="T5" fmla="*/ 0 h 71"/>
              <a:gd name="T6" fmla="*/ 573 w 574"/>
              <a:gd name="T7" fmla="*/ 0 h 71"/>
              <a:gd name="T8" fmla="*/ 573 w 574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4" h="71">
                <a:moveTo>
                  <a:pt x="573" y="70"/>
                </a:moveTo>
                <a:lnTo>
                  <a:pt x="0" y="70"/>
                </a:lnTo>
                <a:lnTo>
                  <a:pt x="0" y="0"/>
                </a:lnTo>
                <a:lnTo>
                  <a:pt x="573" y="0"/>
                </a:lnTo>
                <a:lnTo>
                  <a:pt x="573" y="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46">
            <a:extLst>
              <a:ext uri="{FF2B5EF4-FFF2-40B4-BE49-F238E27FC236}">
                <a16:creationId xmlns:a16="http://schemas.microsoft.com/office/drawing/2014/main" id="{19D47F97-E60E-BE45-A041-50161587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161" y="7712482"/>
            <a:ext cx="854482" cy="863976"/>
          </a:xfrm>
          <a:custGeom>
            <a:avLst/>
            <a:gdLst>
              <a:gd name="T0" fmla="*/ 687 w 793"/>
              <a:gd name="T1" fmla="*/ 801 h 802"/>
              <a:gd name="T2" fmla="*/ 687 w 793"/>
              <a:gd name="T3" fmla="*/ 801 h 802"/>
              <a:gd name="T4" fmla="*/ 687 w 793"/>
              <a:gd name="T5" fmla="*/ 731 h 802"/>
              <a:gd name="T6" fmla="*/ 722 w 793"/>
              <a:gd name="T7" fmla="*/ 695 h 802"/>
              <a:gd name="T8" fmla="*/ 722 w 793"/>
              <a:gd name="T9" fmla="*/ 625 h 802"/>
              <a:gd name="T10" fmla="*/ 255 w 793"/>
              <a:gd name="T11" fmla="*/ 625 h 802"/>
              <a:gd name="T12" fmla="*/ 255 w 793"/>
              <a:gd name="T13" fmla="*/ 678 h 802"/>
              <a:gd name="T14" fmla="*/ 123 w 793"/>
              <a:gd name="T15" fmla="*/ 801 h 802"/>
              <a:gd name="T16" fmla="*/ 0 w 793"/>
              <a:gd name="T17" fmla="*/ 678 h 802"/>
              <a:gd name="T18" fmla="*/ 0 w 793"/>
              <a:gd name="T19" fmla="*/ 61 h 802"/>
              <a:gd name="T20" fmla="*/ 53 w 793"/>
              <a:gd name="T21" fmla="*/ 0 h 802"/>
              <a:gd name="T22" fmla="*/ 616 w 793"/>
              <a:gd name="T23" fmla="*/ 0 h 802"/>
              <a:gd name="T24" fmla="*/ 669 w 793"/>
              <a:gd name="T25" fmla="*/ 61 h 802"/>
              <a:gd name="T26" fmla="*/ 669 w 793"/>
              <a:gd name="T27" fmla="*/ 563 h 802"/>
              <a:gd name="T28" fmla="*/ 757 w 793"/>
              <a:gd name="T29" fmla="*/ 563 h 802"/>
              <a:gd name="T30" fmla="*/ 792 w 793"/>
              <a:gd name="T31" fmla="*/ 598 h 802"/>
              <a:gd name="T32" fmla="*/ 792 w 793"/>
              <a:gd name="T33" fmla="*/ 695 h 802"/>
              <a:gd name="T34" fmla="*/ 687 w 793"/>
              <a:gd name="T35" fmla="*/ 801 h 802"/>
              <a:gd name="T36" fmla="*/ 70 w 793"/>
              <a:gd name="T37" fmla="*/ 70 h 802"/>
              <a:gd name="T38" fmla="*/ 70 w 793"/>
              <a:gd name="T39" fmla="*/ 70 h 802"/>
              <a:gd name="T40" fmla="*/ 70 w 793"/>
              <a:gd name="T41" fmla="*/ 678 h 802"/>
              <a:gd name="T42" fmla="*/ 123 w 793"/>
              <a:gd name="T43" fmla="*/ 731 h 802"/>
              <a:gd name="T44" fmla="*/ 185 w 793"/>
              <a:gd name="T45" fmla="*/ 678 h 802"/>
              <a:gd name="T46" fmla="*/ 185 w 793"/>
              <a:gd name="T47" fmla="*/ 598 h 802"/>
              <a:gd name="T48" fmla="*/ 220 w 793"/>
              <a:gd name="T49" fmla="*/ 563 h 802"/>
              <a:gd name="T50" fmla="*/ 599 w 793"/>
              <a:gd name="T51" fmla="*/ 563 h 802"/>
              <a:gd name="T52" fmla="*/ 599 w 793"/>
              <a:gd name="T53" fmla="*/ 70 h 802"/>
              <a:gd name="T54" fmla="*/ 70 w 793"/>
              <a:gd name="T55" fmla="*/ 70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93" h="802">
                <a:moveTo>
                  <a:pt x="687" y="801"/>
                </a:moveTo>
                <a:lnTo>
                  <a:pt x="687" y="801"/>
                </a:lnTo>
                <a:cubicBezTo>
                  <a:pt x="687" y="731"/>
                  <a:pt x="687" y="731"/>
                  <a:pt x="687" y="731"/>
                </a:cubicBezTo>
                <a:cubicBezTo>
                  <a:pt x="704" y="731"/>
                  <a:pt x="722" y="713"/>
                  <a:pt x="722" y="695"/>
                </a:cubicBezTo>
                <a:cubicBezTo>
                  <a:pt x="722" y="625"/>
                  <a:pt x="722" y="625"/>
                  <a:pt x="722" y="625"/>
                </a:cubicBezTo>
                <a:cubicBezTo>
                  <a:pt x="255" y="625"/>
                  <a:pt x="255" y="625"/>
                  <a:pt x="255" y="625"/>
                </a:cubicBezTo>
                <a:cubicBezTo>
                  <a:pt x="255" y="678"/>
                  <a:pt x="255" y="678"/>
                  <a:pt x="255" y="678"/>
                </a:cubicBezTo>
                <a:cubicBezTo>
                  <a:pt x="255" y="748"/>
                  <a:pt x="194" y="801"/>
                  <a:pt x="123" y="801"/>
                </a:cubicBezTo>
                <a:cubicBezTo>
                  <a:pt x="53" y="801"/>
                  <a:pt x="0" y="748"/>
                  <a:pt x="0" y="678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53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43" y="0"/>
                  <a:pt x="669" y="26"/>
                  <a:pt x="669" y="61"/>
                </a:cubicBezTo>
                <a:cubicBezTo>
                  <a:pt x="669" y="563"/>
                  <a:pt x="669" y="563"/>
                  <a:pt x="669" y="563"/>
                </a:cubicBezTo>
                <a:cubicBezTo>
                  <a:pt x="757" y="563"/>
                  <a:pt x="757" y="563"/>
                  <a:pt x="757" y="563"/>
                </a:cubicBezTo>
                <a:cubicBezTo>
                  <a:pt x="775" y="563"/>
                  <a:pt x="792" y="572"/>
                  <a:pt x="792" y="598"/>
                </a:cubicBezTo>
                <a:cubicBezTo>
                  <a:pt x="792" y="695"/>
                  <a:pt x="792" y="695"/>
                  <a:pt x="792" y="695"/>
                </a:cubicBezTo>
                <a:cubicBezTo>
                  <a:pt x="792" y="757"/>
                  <a:pt x="748" y="801"/>
                  <a:pt x="687" y="801"/>
                </a:cubicBezTo>
                <a:close/>
                <a:moveTo>
                  <a:pt x="70" y="70"/>
                </a:moveTo>
                <a:lnTo>
                  <a:pt x="70" y="70"/>
                </a:lnTo>
                <a:cubicBezTo>
                  <a:pt x="70" y="678"/>
                  <a:pt x="70" y="678"/>
                  <a:pt x="70" y="678"/>
                </a:cubicBezTo>
                <a:cubicBezTo>
                  <a:pt x="70" y="704"/>
                  <a:pt x="97" y="731"/>
                  <a:pt x="123" y="731"/>
                </a:cubicBezTo>
                <a:cubicBezTo>
                  <a:pt x="158" y="731"/>
                  <a:pt x="185" y="704"/>
                  <a:pt x="185" y="678"/>
                </a:cubicBezTo>
                <a:cubicBezTo>
                  <a:pt x="185" y="598"/>
                  <a:pt x="185" y="598"/>
                  <a:pt x="185" y="598"/>
                </a:cubicBezTo>
                <a:cubicBezTo>
                  <a:pt x="185" y="572"/>
                  <a:pt x="203" y="563"/>
                  <a:pt x="220" y="563"/>
                </a:cubicBezTo>
                <a:cubicBezTo>
                  <a:pt x="599" y="563"/>
                  <a:pt x="599" y="563"/>
                  <a:pt x="599" y="563"/>
                </a:cubicBezTo>
                <a:cubicBezTo>
                  <a:pt x="599" y="70"/>
                  <a:pt x="599" y="70"/>
                  <a:pt x="599" y="70"/>
                </a:cubicBezTo>
                <a:lnTo>
                  <a:pt x="70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47">
            <a:extLst>
              <a:ext uri="{FF2B5EF4-FFF2-40B4-BE49-F238E27FC236}">
                <a16:creationId xmlns:a16="http://schemas.microsoft.com/office/drawing/2014/main" id="{BCAB2A22-15F8-844C-B97B-8FC8C01B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058" y="7921356"/>
            <a:ext cx="370275" cy="56965"/>
          </a:xfrm>
          <a:custGeom>
            <a:avLst/>
            <a:gdLst>
              <a:gd name="T0" fmla="*/ 317 w 345"/>
              <a:gd name="T1" fmla="*/ 52 h 53"/>
              <a:gd name="T2" fmla="*/ 317 w 345"/>
              <a:gd name="T3" fmla="*/ 52 h 53"/>
              <a:gd name="T4" fmla="*/ 27 w 345"/>
              <a:gd name="T5" fmla="*/ 52 h 53"/>
              <a:gd name="T6" fmla="*/ 0 w 345"/>
              <a:gd name="T7" fmla="*/ 26 h 53"/>
              <a:gd name="T8" fmla="*/ 27 w 345"/>
              <a:gd name="T9" fmla="*/ 0 h 53"/>
              <a:gd name="T10" fmla="*/ 317 w 345"/>
              <a:gd name="T11" fmla="*/ 0 h 53"/>
              <a:gd name="T12" fmla="*/ 344 w 345"/>
              <a:gd name="T13" fmla="*/ 26 h 53"/>
              <a:gd name="T14" fmla="*/ 317 w 345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53">
                <a:moveTo>
                  <a:pt x="317" y="52"/>
                </a:moveTo>
                <a:lnTo>
                  <a:pt x="317" y="52"/>
                </a:lnTo>
                <a:cubicBezTo>
                  <a:pt x="27" y="52"/>
                  <a:pt x="27" y="52"/>
                  <a:pt x="27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17"/>
                  <a:pt x="9" y="0"/>
                  <a:pt x="2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26" y="0"/>
                  <a:pt x="344" y="17"/>
                  <a:pt x="344" y="26"/>
                </a:cubicBezTo>
                <a:cubicBezTo>
                  <a:pt x="344" y="43"/>
                  <a:pt x="326" y="52"/>
                  <a:pt x="317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48">
            <a:extLst>
              <a:ext uri="{FF2B5EF4-FFF2-40B4-BE49-F238E27FC236}">
                <a16:creationId xmlns:a16="http://schemas.microsoft.com/office/drawing/2014/main" id="{778869C5-23C6-3B48-8CC1-7A37A7C1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058" y="8040035"/>
            <a:ext cx="370275" cy="56965"/>
          </a:xfrm>
          <a:custGeom>
            <a:avLst/>
            <a:gdLst>
              <a:gd name="T0" fmla="*/ 317 w 345"/>
              <a:gd name="T1" fmla="*/ 53 h 54"/>
              <a:gd name="T2" fmla="*/ 317 w 345"/>
              <a:gd name="T3" fmla="*/ 53 h 54"/>
              <a:gd name="T4" fmla="*/ 27 w 345"/>
              <a:gd name="T5" fmla="*/ 53 h 54"/>
              <a:gd name="T6" fmla="*/ 0 w 345"/>
              <a:gd name="T7" fmla="*/ 26 h 54"/>
              <a:gd name="T8" fmla="*/ 27 w 345"/>
              <a:gd name="T9" fmla="*/ 0 h 54"/>
              <a:gd name="T10" fmla="*/ 317 w 345"/>
              <a:gd name="T11" fmla="*/ 0 h 54"/>
              <a:gd name="T12" fmla="*/ 344 w 345"/>
              <a:gd name="T13" fmla="*/ 26 h 54"/>
              <a:gd name="T14" fmla="*/ 317 w 345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54">
                <a:moveTo>
                  <a:pt x="317" y="53"/>
                </a:moveTo>
                <a:lnTo>
                  <a:pt x="317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35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26" y="0"/>
                  <a:pt x="344" y="9"/>
                  <a:pt x="344" y="26"/>
                </a:cubicBezTo>
                <a:cubicBezTo>
                  <a:pt x="344" y="35"/>
                  <a:pt x="326" y="53"/>
                  <a:pt x="31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49">
            <a:extLst>
              <a:ext uri="{FF2B5EF4-FFF2-40B4-BE49-F238E27FC236}">
                <a16:creationId xmlns:a16="http://schemas.microsoft.com/office/drawing/2014/main" id="{2B3040F3-4033-7D41-A274-9BAC3EF8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058" y="8158712"/>
            <a:ext cx="237356" cy="56965"/>
          </a:xfrm>
          <a:custGeom>
            <a:avLst/>
            <a:gdLst>
              <a:gd name="T0" fmla="*/ 194 w 222"/>
              <a:gd name="T1" fmla="*/ 52 h 53"/>
              <a:gd name="T2" fmla="*/ 194 w 222"/>
              <a:gd name="T3" fmla="*/ 52 h 53"/>
              <a:gd name="T4" fmla="*/ 27 w 222"/>
              <a:gd name="T5" fmla="*/ 52 h 53"/>
              <a:gd name="T6" fmla="*/ 0 w 222"/>
              <a:gd name="T7" fmla="*/ 26 h 53"/>
              <a:gd name="T8" fmla="*/ 27 w 222"/>
              <a:gd name="T9" fmla="*/ 0 h 53"/>
              <a:gd name="T10" fmla="*/ 194 w 222"/>
              <a:gd name="T11" fmla="*/ 0 h 53"/>
              <a:gd name="T12" fmla="*/ 221 w 222"/>
              <a:gd name="T13" fmla="*/ 26 h 53"/>
              <a:gd name="T14" fmla="*/ 194 w 222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" h="53">
                <a:moveTo>
                  <a:pt x="194" y="52"/>
                </a:moveTo>
                <a:lnTo>
                  <a:pt x="194" y="52"/>
                </a:lnTo>
                <a:cubicBezTo>
                  <a:pt x="27" y="52"/>
                  <a:pt x="27" y="52"/>
                  <a:pt x="27" y="52"/>
                </a:cubicBezTo>
                <a:cubicBezTo>
                  <a:pt x="9" y="52"/>
                  <a:pt x="0" y="44"/>
                  <a:pt x="0" y="26"/>
                </a:cubicBezTo>
                <a:cubicBezTo>
                  <a:pt x="0" y="17"/>
                  <a:pt x="9" y="0"/>
                  <a:pt x="27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12" y="0"/>
                  <a:pt x="221" y="17"/>
                  <a:pt x="221" y="26"/>
                </a:cubicBezTo>
                <a:cubicBezTo>
                  <a:pt x="221" y="44"/>
                  <a:pt x="212" y="52"/>
                  <a:pt x="194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0">
            <a:extLst>
              <a:ext uri="{FF2B5EF4-FFF2-40B4-BE49-F238E27FC236}">
                <a16:creationId xmlns:a16="http://schemas.microsoft.com/office/drawing/2014/main" id="{AF3D0304-AC12-9F42-B5E6-AB23DCAF5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084" y="2955867"/>
            <a:ext cx="626620" cy="75954"/>
          </a:xfrm>
          <a:custGeom>
            <a:avLst/>
            <a:gdLst>
              <a:gd name="T0" fmla="*/ 581 w 582"/>
              <a:gd name="T1" fmla="*/ 70 h 71"/>
              <a:gd name="T2" fmla="*/ 0 w 582"/>
              <a:gd name="T3" fmla="*/ 70 h 71"/>
              <a:gd name="T4" fmla="*/ 0 w 582"/>
              <a:gd name="T5" fmla="*/ 0 h 71"/>
              <a:gd name="T6" fmla="*/ 581 w 582"/>
              <a:gd name="T7" fmla="*/ 0 h 71"/>
              <a:gd name="T8" fmla="*/ 581 w 582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2" h="71">
                <a:moveTo>
                  <a:pt x="581" y="70"/>
                </a:moveTo>
                <a:lnTo>
                  <a:pt x="0" y="70"/>
                </a:lnTo>
                <a:lnTo>
                  <a:pt x="0" y="0"/>
                </a:lnTo>
                <a:lnTo>
                  <a:pt x="581" y="0"/>
                </a:lnTo>
                <a:lnTo>
                  <a:pt x="581" y="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1">
            <a:extLst>
              <a:ext uri="{FF2B5EF4-FFF2-40B4-BE49-F238E27FC236}">
                <a16:creationId xmlns:a16="http://schemas.microsoft.com/office/drawing/2014/main" id="{66284E59-8B40-C942-BCF4-C0407C7A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153" y="2167845"/>
            <a:ext cx="854482" cy="863976"/>
          </a:xfrm>
          <a:custGeom>
            <a:avLst/>
            <a:gdLst>
              <a:gd name="T0" fmla="*/ 687 w 794"/>
              <a:gd name="T1" fmla="*/ 800 h 801"/>
              <a:gd name="T2" fmla="*/ 687 w 794"/>
              <a:gd name="T3" fmla="*/ 800 h 801"/>
              <a:gd name="T4" fmla="*/ 687 w 794"/>
              <a:gd name="T5" fmla="*/ 730 h 801"/>
              <a:gd name="T6" fmla="*/ 722 w 794"/>
              <a:gd name="T7" fmla="*/ 686 h 801"/>
              <a:gd name="T8" fmla="*/ 722 w 794"/>
              <a:gd name="T9" fmla="*/ 625 h 801"/>
              <a:gd name="T10" fmla="*/ 256 w 794"/>
              <a:gd name="T11" fmla="*/ 625 h 801"/>
              <a:gd name="T12" fmla="*/ 256 w 794"/>
              <a:gd name="T13" fmla="*/ 669 h 801"/>
              <a:gd name="T14" fmla="*/ 124 w 794"/>
              <a:gd name="T15" fmla="*/ 800 h 801"/>
              <a:gd name="T16" fmla="*/ 0 w 794"/>
              <a:gd name="T17" fmla="*/ 669 h 801"/>
              <a:gd name="T18" fmla="*/ 0 w 794"/>
              <a:gd name="T19" fmla="*/ 52 h 801"/>
              <a:gd name="T20" fmla="*/ 53 w 794"/>
              <a:gd name="T21" fmla="*/ 0 h 801"/>
              <a:gd name="T22" fmla="*/ 617 w 794"/>
              <a:gd name="T23" fmla="*/ 0 h 801"/>
              <a:gd name="T24" fmla="*/ 669 w 794"/>
              <a:gd name="T25" fmla="*/ 52 h 801"/>
              <a:gd name="T26" fmla="*/ 669 w 794"/>
              <a:gd name="T27" fmla="*/ 554 h 801"/>
              <a:gd name="T28" fmla="*/ 757 w 794"/>
              <a:gd name="T29" fmla="*/ 554 h 801"/>
              <a:gd name="T30" fmla="*/ 793 w 794"/>
              <a:gd name="T31" fmla="*/ 589 h 801"/>
              <a:gd name="T32" fmla="*/ 793 w 794"/>
              <a:gd name="T33" fmla="*/ 686 h 801"/>
              <a:gd name="T34" fmla="*/ 687 w 794"/>
              <a:gd name="T35" fmla="*/ 800 h 801"/>
              <a:gd name="T36" fmla="*/ 71 w 794"/>
              <a:gd name="T37" fmla="*/ 70 h 801"/>
              <a:gd name="T38" fmla="*/ 71 w 794"/>
              <a:gd name="T39" fmla="*/ 70 h 801"/>
              <a:gd name="T40" fmla="*/ 71 w 794"/>
              <a:gd name="T41" fmla="*/ 669 h 801"/>
              <a:gd name="T42" fmla="*/ 124 w 794"/>
              <a:gd name="T43" fmla="*/ 730 h 801"/>
              <a:gd name="T44" fmla="*/ 185 w 794"/>
              <a:gd name="T45" fmla="*/ 669 h 801"/>
              <a:gd name="T46" fmla="*/ 185 w 794"/>
              <a:gd name="T47" fmla="*/ 589 h 801"/>
              <a:gd name="T48" fmla="*/ 220 w 794"/>
              <a:gd name="T49" fmla="*/ 554 h 801"/>
              <a:gd name="T50" fmla="*/ 599 w 794"/>
              <a:gd name="T51" fmla="*/ 554 h 801"/>
              <a:gd name="T52" fmla="*/ 599 w 794"/>
              <a:gd name="T53" fmla="*/ 70 h 801"/>
              <a:gd name="T54" fmla="*/ 71 w 794"/>
              <a:gd name="T55" fmla="*/ 7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94" h="801">
                <a:moveTo>
                  <a:pt x="687" y="800"/>
                </a:moveTo>
                <a:lnTo>
                  <a:pt x="687" y="800"/>
                </a:lnTo>
                <a:cubicBezTo>
                  <a:pt x="687" y="730"/>
                  <a:pt x="687" y="730"/>
                  <a:pt x="687" y="730"/>
                </a:cubicBezTo>
                <a:cubicBezTo>
                  <a:pt x="704" y="730"/>
                  <a:pt x="722" y="713"/>
                  <a:pt x="722" y="686"/>
                </a:cubicBezTo>
                <a:cubicBezTo>
                  <a:pt x="722" y="625"/>
                  <a:pt x="722" y="625"/>
                  <a:pt x="722" y="625"/>
                </a:cubicBezTo>
                <a:cubicBezTo>
                  <a:pt x="256" y="625"/>
                  <a:pt x="256" y="625"/>
                  <a:pt x="256" y="625"/>
                </a:cubicBezTo>
                <a:cubicBezTo>
                  <a:pt x="256" y="669"/>
                  <a:pt x="256" y="669"/>
                  <a:pt x="256" y="669"/>
                </a:cubicBezTo>
                <a:cubicBezTo>
                  <a:pt x="256" y="739"/>
                  <a:pt x="194" y="800"/>
                  <a:pt x="124" y="800"/>
                </a:cubicBezTo>
                <a:cubicBezTo>
                  <a:pt x="53" y="800"/>
                  <a:pt x="0" y="739"/>
                  <a:pt x="0" y="66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7" y="0"/>
                  <a:pt x="53" y="0"/>
                </a:cubicBezTo>
                <a:cubicBezTo>
                  <a:pt x="617" y="0"/>
                  <a:pt x="617" y="0"/>
                  <a:pt x="617" y="0"/>
                </a:cubicBezTo>
                <a:cubicBezTo>
                  <a:pt x="643" y="0"/>
                  <a:pt x="669" y="26"/>
                  <a:pt x="669" y="52"/>
                </a:cubicBezTo>
                <a:cubicBezTo>
                  <a:pt x="669" y="554"/>
                  <a:pt x="669" y="554"/>
                  <a:pt x="669" y="554"/>
                </a:cubicBezTo>
                <a:cubicBezTo>
                  <a:pt x="757" y="554"/>
                  <a:pt x="757" y="554"/>
                  <a:pt x="757" y="554"/>
                </a:cubicBezTo>
                <a:cubicBezTo>
                  <a:pt x="775" y="554"/>
                  <a:pt x="793" y="572"/>
                  <a:pt x="793" y="589"/>
                </a:cubicBezTo>
                <a:cubicBezTo>
                  <a:pt x="793" y="686"/>
                  <a:pt x="793" y="686"/>
                  <a:pt x="793" y="686"/>
                </a:cubicBezTo>
                <a:cubicBezTo>
                  <a:pt x="793" y="748"/>
                  <a:pt x="740" y="800"/>
                  <a:pt x="687" y="800"/>
                </a:cubicBezTo>
                <a:close/>
                <a:moveTo>
                  <a:pt x="71" y="70"/>
                </a:moveTo>
                <a:lnTo>
                  <a:pt x="71" y="70"/>
                </a:lnTo>
                <a:cubicBezTo>
                  <a:pt x="71" y="669"/>
                  <a:pt x="71" y="669"/>
                  <a:pt x="71" y="669"/>
                </a:cubicBezTo>
                <a:cubicBezTo>
                  <a:pt x="71" y="704"/>
                  <a:pt x="97" y="730"/>
                  <a:pt x="124" y="730"/>
                </a:cubicBezTo>
                <a:cubicBezTo>
                  <a:pt x="159" y="730"/>
                  <a:pt x="185" y="704"/>
                  <a:pt x="185" y="669"/>
                </a:cubicBezTo>
                <a:cubicBezTo>
                  <a:pt x="185" y="589"/>
                  <a:pt x="185" y="589"/>
                  <a:pt x="185" y="589"/>
                </a:cubicBezTo>
                <a:cubicBezTo>
                  <a:pt x="185" y="572"/>
                  <a:pt x="203" y="554"/>
                  <a:pt x="220" y="554"/>
                </a:cubicBezTo>
                <a:cubicBezTo>
                  <a:pt x="599" y="554"/>
                  <a:pt x="599" y="554"/>
                  <a:pt x="599" y="554"/>
                </a:cubicBezTo>
                <a:cubicBezTo>
                  <a:pt x="599" y="70"/>
                  <a:pt x="599" y="70"/>
                  <a:pt x="599" y="70"/>
                </a:cubicBezTo>
                <a:lnTo>
                  <a:pt x="71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2">
            <a:extLst>
              <a:ext uri="{FF2B5EF4-FFF2-40B4-BE49-F238E27FC236}">
                <a16:creationId xmlns:a16="http://schemas.microsoft.com/office/drawing/2014/main" id="{0364E9E1-CC7B-274B-8AA0-9707310F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49" y="2376719"/>
            <a:ext cx="370275" cy="56965"/>
          </a:xfrm>
          <a:custGeom>
            <a:avLst/>
            <a:gdLst>
              <a:gd name="T0" fmla="*/ 317 w 344"/>
              <a:gd name="T1" fmla="*/ 53 h 54"/>
              <a:gd name="T2" fmla="*/ 317 w 344"/>
              <a:gd name="T3" fmla="*/ 53 h 54"/>
              <a:gd name="T4" fmla="*/ 26 w 344"/>
              <a:gd name="T5" fmla="*/ 53 h 54"/>
              <a:gd name="T6" fmla="*/ 0 w 344"/>
              <a:gd name="T7" fmla="*/ 27 h 54"/>
              <a:gd name="T8" fmla="*/ 26 w 344"/>
              <a:gd name="T9" fmla="*/ 0 h 54"/>
              <a:gd name="T10" fmla="*/ 317 w 344"/>
              <a:gd name="T11" fmla="*/ 0 h 54"/>
              <a:gd name="T12" fmla="*/ 343 w 344"/>
              <a:gd name="T13" fmla="*/ 27 h 54"/>
              <a:gd name="T14" fmla="*/ 317 w 344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54">
                <a:moveTo>
                  <a:pt x="317" y="53"/>
                </a:moveTo>
                <a:lnTo>
                  <a:pt x="317" y="53"/>
                </a:lnTo>
                <a:cubicBezTo>
                  <a:pt x="26" y="53"/>
                  <a:pt x="26" y="53"/>
                  <a:pt x="26" y="53"/>
                </a:cubicBezTo>
                <a:cubicBezTo>
                  <a:pt x="8" y="53"/>
                  <a:pt x="0" y="35"/>
                  <a:pt x="0" y="27"/>
                </a:cubicBezTo>
                <a:cubicBezTo>
                  <a:pt x="0" y="9"/>
                  <a:pt x="8" y="0"/>
                  <a:pt x="26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25" y="0"/>
                  <a:pt x="343" y="9"/>
                  <a:pt x="343" y="27"/>
                </a:cubicBezTo>
                <a:cubicBezTo>
                  <a:pt x="343" y="35"/>
                  <a:pt x="325" y="53"/>
                  <a:pt x="31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3">
            <a:extLst>
              <a:ext uri="{FF2B5EF4-FFF2-40B4-BE49-F238E27FC236}">
                <a16:creationId xmlns:a16="http://schemas.microsoft.com/office/drawing/2014/main" id="{89286290-B022-2F46-B31F-E5B308700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49" y="2490649"/>
            <a:ext cx="370275" cy="56965"/>
          </a:xfrm>
          <a:custGeom>
            <a:avLst/>
            <a:gdLst>
              <a:gd name="T0" fmla="*/ 317 w 344"/>
              <a:gd name="T1" fmla="*/ 53 h 54"/>
              <a:gd name="T2" fmla="*/ 317 w 344"/>
              <a:gd name="T3" fmla="*/ 53 h 54"/>
              <a:gd name="T4" fmla="*/ 26 w 344"/>
              <a:gd name="T5" fmla="*/ 53 h 54"/>
              <a:gd name="T6" fmla="*/ 0 w 344"/>
              <a:gd name="T7" fmla="*/ 26 h 54"/>
              <a:gd name="T8" fmla="*/ 26 w 344"/>
              <a:gd name="T9" fmla="*/ 0 h 54"/>
              <a:gd name="T10" fmla="*/ 317 w 344"/>
              <a:gd name="T11" fmla="*/ 0 h 54"/>
              <a:gd name="T12" fmla="*/ 343 w 344"/>
              <a:gd name="T13" fmla="*/ 26 h 54"/>
              <a:gd name="T14" fmla="*/ 317 w 344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54">
                <a:moveTo>
                  <a:pt x="317" y="53"/>
                </a:moveTo>
                <a:lnTo>
                  <a:pt x="317" y="53"/>
                </a:lnTo>
                <a:cubicBezTo>
                  <a:pt x="26" y="53"/>
                  <a:pt x="26" y="53"/>
                  <a:pt x="26" y="53"/>
                </a:cubicBezTo>
                <a:cubicBezTo>
                  <a:pt x="8" y="53"/>
                  <a:pt x="0" y="44"/>
                  <a:pt x="0" y="26"/>
                </a:cubicBezTo>
                <a:cubicBezTo>
                  <a:pt x="0" y="17"/>
                  <a:pt x="8" y="0"/>
                  <a:pt x="26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25" y="0"/>
                  <a:pt x="343" y="17"/>
                  <a:pt x="343" y="26"/>
                </a:cubicBezTo>
                <a:cubicBezTo>
                  <a:pt x="343" y="44"/>
                  <a:pt x="325" y="53"/>
                  <a:pt x="31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4">
            <a:extLst>
              <a:ext uri="{FF2B5EF4-FFF2-40B4-BE49-F238E27FC236}">
                <a16:creationId xmlns:a16="http://schemas.microsoft.com/office/drawing/2014/main" id="{9F40AC8B-7508-A44A-8EFE-3B066FC98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49" y="2614075"/>
            <a:ext cx="237356" cy="56965"/>
          </a:xfrm>
          <a:custGeom>
            <a:avLst/>
            <a:gdLst>
              <a:gd name="T0" fmla="*/ 193 w 221"/>
              <a:gd name="T1" fmla="*/ 53 h 54"/>
              <a:gd name="T2" fmla="*/ 193 w 221"/>
              <a:gd name="T3" fmla="*/ 53 h 54"/>
              <a:gd name="T4" fmla="*/ 26 w 221"/>
              <a:gd name="T5" fmla="*/ 53 h 54"/>
              <a:gd name="T6" fmla="*/ 0 w 221"/>
              <a:gd name="T7" fmla="*/ 27 h 54"/>
              <a:gd name="T8" fmla="*/ 26 w 221"/>
              <a:gd name="T9" fmla="*/ 0 h 54"/>
              <a:gd name="T10" fmla="*/ 193 w 221"/>
              <a:gd name="T11" fmla="*/ 0 h 54"/>
              <a:gd name="T12" fmla="*/ 220 w 221"/>
              <a:gd name="T13" fmla="*/ 27 h 54"/>
              <a:gd name="T14" fmla="*/ 193 w 221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" h="54">
                <a:moveTo>
                  <a:pt x="193" y="53"/>
                </a:moveTo>
                <a:lnTo>
                  <a:pt x="193" y="53"/>
                </a:lnTo>
                <a:cubicBezTo>
                  <a:pt x="26" y="53"/>
                  <a:pt x="26" y="53"/>
                  <a:pt x="26" y="53"/>
                </a:cubicBezTo>
                <a:cubicBezTo>
                  <a:pt x="8" y="53"/>
                  <a:pt x="0" y="36"/>
                  <a:pt x="0" y="27"/>
                </a:cubicBezTo>
                <a:cubicBezTo>
                  <a:pt x="0" y="9"/>
                  <a:pt x="8" y="0"/>
                  <a:pt x="26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202" y="0"/>
                  <a:pt x="220" y="9"/>
                  <a:pt x="220" y="27"/>
                </a:cubicBezTo>
                <a:cubicBezTo>
                  <a:pt x="220" y="36"/>
                  <a:pt x="202" y="53"/>
                  <a:pt x="193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5">
            <a:extLst>
              <a:ext uri="{FF2B5EF4-FFF2-40B4-BE49-F238E27FC236}">
                <a16:creationId xmlns:a16="http://schemas.microsoft.com/office/drawing/2014/main" id="{3D0E3277-BE39-624E-9589-6D890951A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261" y="7740965"/>
            <a:ext cx="237356" cy="246850"/>
          </a:xfrm>
          <a:custGeom>
            <a:avLst/>
            <a:gdLst>
              <a:gd name="T0" fmla="*/ 221 w 222"/>
              <a:gd name="T1" fmla="*/ 229 h 230"/>
              <a:gd name="T2" fmla="*/ 221 w 222"/>
              <a:gd name="T3" fmla="*/ 229 h 230"/>
              <a:gd name="T4" fmla="*/ 106 w 222"/>
              <a:gd name="T5" fmla="*/ 229 h 230"/>
              <a:gd name="T6" fmla="*/ 0 w 222"/>
              <a:gd name="T7" fmla="*/ 123 h 230"/>
              <a:gd name="T8" fmla="*/ 0 w 222"/>
              <a:gd name="T9" fmla="*/ 106 h 230"/>
              <a:gd name="T10" fmla="*/ 115 w 222"/>
              <a:gd name="T11" fmla="*/ 0 h 230"/>
              <a:gd name="T12" fmla="*/ 221 w 222"/>
              <a:gd name="T13" fmla="*/ 106 h 230"/>
              <a:gd name="T14" fmla="*/ 221 w 222"/>
              <a:gd name="T15" fmla="*/ 229 h 230"/>
              <a:gd name="T16" fmla="*/ 115 w 222"/>
              <a:gd name="T17" fmla="*/ 71 h 230"/>
              <a:gd name="T18" fmla="*/ 115 w 222"/>
              <a:gd name="T19" fmla="*/ 71 h 230"/>
              <a:gd name="T20" fmla="*/ 71 w 222"/>
              <a:gd name="T21" fmla="*/ 106 h 230"/>
              <a:gd name="T22" fmla="*/ 71 w 222"/>
              <a:gd name="T23" fmla="*/ 123 h 230"/>
              <a:gd name="T24" fmla="*/ 106 w 222"/>
              <a:gd name="T25" fmla="*/ 159 h 230"/>
              <a:gd name="T26" fmla="*/ 150 w 222"/>
              <a:gd name="T27" fmla="*/ 159 h 230"/>
              <a:gd name="T28" fmla="*/ 150 w 222"/>
              <a:gd name="T29" fmla="*/ 106 h 230"/>
              <a:gd name="T30" fmla="*/ 115 w 222"/>
              <a:gd name="T31" fmla="*/ 7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2" h="230">
                <a:moveTo>
                  <a:pt x="221" y="229"/>
                </a:moveTo>
                <a:lnTo>
                  <a:pt x="221" y="229"/>
                </a:lnTo>
                <a:cubicBezTo>
                  <a:pt x="106" y="229"/>
                  <a:pt x="106" y="229"/>
                  <a:pt x="106" y="229"/>
                </a:cubicBezTo>
                <a:cubicBezTo>
                  <a:pt x="44" y="229"/>
                  <a:pt x="0" y="185"/>
                  <a:pt x="0" y="12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4"/>
                  <a:pt x="53" y="0"/>
                  <a:pt x="115" y="0"/>
                </a:cubicBezTo>
                <a:cubicBezTo>
                  <a:pt x="168" y="0"/>
                  <a:pt x="221" y="44"/>
                  <a:pt x="221" y="106"/>
                </a:cubicBezTo>
                <a:lnTo>
                  <a:pt x="221" y="229"/>
                </a:lnTo>
                <a:close/>
                <a:moveTo>
                  <a:pt x="115" y="71"/>
                </a:moveTo>
                <a:lnTo>
                  <a:pt x="115" y="71"/>
                </a:lnTo>
                <a:cubicBezTo>
                  <a:pt x="88" y="71"/>
                  <a:pt x="71" y="88"/>
                  <a:pt x="71" y="106"/>
                </a:cubicBezTo>
                <a:cubicBezTo>
                  <a:pt x="71" y="123"/>
                  <a:pt x="71" y="123"/>
                  <a:pt x="71" y="123"/>
                </a:cubicBezTo>
                <a:cubicBezTo>
                  <a:pt x="71" y="141"/>
                  <a:pt x="88" y="159"/>
                  <a:pt x="106" y="159"/>
                </a:cubicBezTo>
                <a:cubicBezTo>
                  <a:pt x="150" y="159"/>
                  <a:pt x="150" y="159"/>
                  <a:pt x="150" y="159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50" y="88"/>
                  <a:pt x="132" y="71"/>
                  <a:pt x="115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6">
            <a:extLst>
              <a:ext uri="{FF2B5EF4-FFF2-40B4-BE49-F238E27FC236}">
                <a16:creationId xmlns:a16="http://schemas.microsoft.com/office/drawing/2014/main" id="{E57B51ED-AC85-5442-BF34-4AEE4862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629" y="7740965"/>
            <a:ext cx="237356" cy="246850"/>
          </a:xfrm>
          <a:custGeom>
            <a:avLst/>
            <a:gdLst>
              <a:gd name="T0" fmla="*/ 114 w 221"/>
              <a:gd name="T1" fmla="*/ 229 h 230"/>
              <a:gd name="T2" fmla="*/ 114 w 221"/>
              <a:gd name="T3" fmla="*/ 229 h 230"/>
              <a:gd name="T4" fmla="*/ 0 w 221"/>
              <a:gd name="T5" fmla="*/ 229 h 230"/>
              <a:gd name="T6" fmla="*/ 0 w 221"/>
              <a:gd name="T7" fmla="*/ 106 h 230"/>
              <a:gd name="T8" fmla="*/ 114 w 221"/>
              <a:gd name="T9" fmla="*/ 0 h 230"/>
              <a:gd name="T10" fmla="*/ 220 w 221"/>
              <a:gd name="T11" fmla="*/ 106 h 230"/>
              <a:gd name="T12" fmla="*/ 220 w 221"/>
              <a:gd name="T13" fmla="*/ 123 h 230"/>
              <a:gd name="T14" fmla="*/ 114 w 221"/>
              <a:gd name="T15" fmla="*/ 229 h 230"/>
              <a:gd name="T16" fmla="*/ 70 w 221"/>
              <a:gd name="T17" fmla="*/ 159 h 230"/>
              <a:gd name="T18" fmla="*/ 70 w 221"/>
              <a:gd name="T19" fmla="*/ 159 h 230"/>
              <a:gd name="T20" fmla="*/ 114 w 221"/>
              <a:gd name="T21" fmla="*/ 159 h 230"/>
              <a:gd name="T22" fmla="*/ 150 w 221"/>
              <a:gd name="T23" fmla="*/ 123 h 230"/>
              <a:gd name="T24" fmla="*/ 150 w 221"/>
              <a:gd name="T25" fmla="*/ 106 h 230"/>
              <a:gd name="T26" fmla="*/ 114 w 221"/>
              <a:gd name="T27" fmla="*/ 71 h 230"/>
              <a:gd name="T28" fmla="*/ 70 w 221"/>
              <a:gd name="T29" fmla="*/ 106 h 230"/>
              <a:gd name="T30" fmla="*/ 70 w 221"/>
              <a:gd name="T31" fmla="*/ 15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" h="230">
                <a:moveTo>
                  <a:pt x="114" y="229"/>
                </a:moveTo>
                <a:lnTo>
                  <a:pt x="114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4"/>
                  <a:pt x="53" y="0"/>
                  <a:pt x="114" y="0"/>
                </a:cubicBezTo>
                <a:cubicBezTo>
                  <a:pt x="167" y="0"/>
                  <a:pt x="220" y="44"/>
                  <a:pt x="220" y="106"/>
                </a:cubicBezTo>
                <a:cubicBezTo>
                  <a:pt x="220" y="123"/>
                  <a:pt x="220" y="123"/>
                  <a:pt x="220" y="123"/>
                </a:cubicBezTo>
                <a:cubicBezTo>
                  <a:pt x="220" y="185"/>
                  <a:pt x="176" y="229"/>
                  <a:pt x="114" y="229"/>
                </a:cubicBezTo>
                <a:close/>
                <a:moveTo>
                  <a:pt x="70" y="159"/>
                </a:moveTo>
                <a:lnTo>
                  <a:pt x="70" y="159"/>
                </a:lnTo>
                <a:cubicBezTo>
                  <a:pt x="114" y="159"/>
                  <a:pt x="114" y="159"/>
                  <a:pt x="114" y="159"/>
                </a:cubicBezTo>
                <a:cubicBezTo>
                  <a:pt x="132" y="159"/>
                  <a:pt x="150" y="141"/>
                  <a:pt x="150" y="123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50" y="88"/>
                  <a:pt x="132" y="71"/>
                  <a:pt x="114" y="71"/>
                </a:cubicBezTo>
                <a:cubicBezTo>
                  <a:pt x="88" y="71"/>
                  <a:pt x="70" y="88"/>
                  <a:pt x="70" y="106"/>
                </a:cubicBezTo>
                <a:lnTo>
                  <a:pt x="70" y="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7">
            <a:extLst>
              <a:ext uri="{FF2B5EF4-FFF2-40B4-BE49-F238E27FC236}">
                <a16:creationId xmlns:a16="http://schemas.microsoft.com/office/drawing/2014/main" id="{C65EFF52-5298-494F-97D1-D0442538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652" y="8220426"/>
            <a:ext cx="75954" cy="341793"/>
          </a:xfrm>
          <a:custGeom>
            <a:avLst/>
            <a:gdLst>
              <a:gd name="T0" fmla="*/ 70 w 71"/>
              <a:gd name="T1" fmla="*/ 317 h 318"/>
              <a:gd name="T2" fmla="*/ 70 w 71"/>
              <a:gd name="T3" fmla="*/ 317 h 318"/>
              <a:gd name="T4" fmla="*/ 0 w 71"/>
              <a:gd name="T5" fmla="*/ 317 h 318"/>
              <a:gd name="T6" fmla="*/ 0 w 71"/>
              <a:gd name="T7" fmla="*/ 26 h 318"/>
              <a:gd name="T8" fmla="*/ 35 w 71"/>
              <a:gd name="T9" fmla="*/ 0 h 318"/>
              <a:gd name="T10" fmla="*/ 70 w 71"/>
              <a:gd name="T11" fmla="*/ 26 h 318"/>
              <a:gd name="T12" fmla="*/ 70 w 71"/>
              <a:gd name="T13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" h="318">
                <a:moveTo>
                  <a:pt x="70" y="317"/>
                </a:moveTo>
                <a:lnTo>
                  <a:pt x="70" y="317"/>
                </a:lnTo>
                <a:cubicBezTo>
                  <a:pt x="0" y="317"/>
                  <a:pt x="0" y="317"/>
                  <a:pt x="0" y="3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5" y="0"/>
                </a:cubicBezTo>
                <a:cubicBezTo>
                  <a:pt x="53" y="0"/>
                  <a:pt x="70" y="9"/>
                  <a:pt x="70" y="26"/>
                </a:cubicBezTo>
                <a:lnTo>
                  <a:pt x="70" y="3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8">
            <a:extLst>
              <a:ext uri="{FF2B5EF4-FFF2-40B4-BE49-F238E27FC236}">
                <a16:creationId xmlns:a16="http://schemas.microsoft.com/office/drawing/2014/main" id="{92A1A880-913E-DE44-88AD-CD68DEC9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652" y="7949838"/>
            <a:ext cx="75954" cy="199379"/>
          </a:xfrm>
          <a:custGeom>
            <a:avLst/>
            <a:gdLst>
              <a:gd name="T0" fmla="*/ 70 w 71"/>
              <a:gd name="T1" fmla="*/ 185 h 186"/>
              <a:gd name="T2" fmla="*/ 0 w 71"/>
              <a:gd name="T3" fmla="*/ 185 h 186"/>
              <a:gd name="T4" fmla="*/ 0 w 71"/>
              <a:gd name="T5" fmla="*/ 0 h 186"/>
              <a:gd name="T6" fmla="*/ 70 w 71"/>
              <a:gd name="T7" fmla="*/ 0 h 186"/>
              <a:gd name="T8" fmla="*/ 70 w 71"/>
              <a:gd name="T9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186">
                <a:moveTo>
                  <a:pt x="70" y="185"/>
                </a:moveTo>
                <a:lnTo>
                  <a:pt x="0" y="185"/>
                </a:lnTo>
                <a:lnTo>
                  <a:pt x="0" y="0"/>
                </a:lnTo>
                <a:lnTo>
                  <a:pt x="70" y="0"/>
                </a:lnTo>
                <a:lnTo>
                  <a:pt x="70" y="1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9">
            <a:extLst>
              <a:ext uri="{FF2B5EF4-FFF2-40B4-BE49-F238E27FC236}">
                <a16:creationId xmlns:a16="http://schemas.microsoft.com/office/drawing/2014/main" id="{35A81380-8114-3743-B3BD-DDFA56BC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859" y="8111240"/>
            <a:ext cx="778528" cy="493701"/>
          </a:xfrm>
          <a:custGeom>
            <a:avLst/>
            <a:gdLst>
              <a:gd name="T0" fmla="*/ 79 w 723"/>
              <a:gd name="T1" fmla="*/ 0 h 458"/>
              <a:gd name="T2" fmla="*/ 79 w 723"/>
              <a:gd name="T3" fmla="*/ 0 h 458"/>
              <a:gd name="T4" fmla="*/ 70 w 723"/>
              <a:gd name="T5" fmla="*/ 70 h 458"/>
              <a:gd name="T6" fmla="*/ 651 w 723"/>
              <a:gd name="T7" fmla="*/ 70 h 458"/>
              <a:gd name="T8" fmla="*/ 651 w 723"/>
              <a:gd name="T9" fmla="*/ 387 h 458"/>
              <a:gd name="T10" fmla="*/ 651 w 723"/>
              <a:gd name="T11" fmla="*/ 387 h 458"/>
              <a:gd name="T12" fmla="*/ 70 w 723"/>
              <a:gd name="T13" fmla="*/ 387 h 458"/>
              <a:gd name="T14" fmla="*/ 70 w 723"/>
              <a:gd name="T15" fmla="*/ 123 h 458"/>
              <a:gd name="T16" fmla="*/ 35 w 723"/>
              <a:gd name="T17" fmla="*/ 88 h 458"/>
              <a:gd name="T18" fmla="*/ 0 w 723"/>
              <a:gd name="T19" fmla="*/ 123 h 458"/>
              <a:gd name="T20" fmla="*/ 0 w 723"/>
              <a:gd name="T21" fmla="*/ 387 h 458"/>
              <a:gd name="T22" fmla="*/ 70 w 723"/>
              <a:gd name="T23" fmla="*/ 457 h 458"/>
              <a:gd name="T24" fmla="*/ 651 w 723"/>
              <a:gd name="T25" fmla="*/ 457 h 458"/>
              <a:gd name="T26" fmla="*/ 722 w 723"/>
              <a:gd name="T27" fmla="*/ 387 h 458"/>
              <a:gd name="T28" fmla="*/ 722 w 723"/>
              <a:gd name="T29" fmla="*/ 0 h 458"/>
              <a:gd name="T30" fmla="*/ 79 w 723"/>
              <a:gd name="T31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3" h="458">
                <a:moveTo>
                  <a:pt x="79" y="0"/>
                </a:moveTo>
                <a:lnTo>
                  <a:pt x="79" y="0"/>
                </a:lnTo>
                <a:cubicBezTo>
                  <a:pt x="70" y="70"/>
                  <a:pt x="70" y="70"/>
                  <a:pt x="70" y="70"/>
                </a:cubicBezTo>
                <a:cubicBezTo>
                  <a:pt x="651" y="70"/>
                  <a:pt x="651" y="70"/>
                  <a:pt x="651" y="70"/>
                </a:cubicBezTo>
                <a:cubicBezTo>
                  <a:pt x="651" y="387"/>
                  <a:pt x="651" y="387"/>
                  <a:pt x="651" y="387"/>
                </a:cubicBezTo>
                <a:lnTo>
                  <a:pt x="651" y="387"/>
                </a:lnTo>
                <a:cubicBezTo>
                  <a:pt x="70" y="387"/>
                  <a:pt x="70" y="387"/>
                  <a:pt x="70" y="387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05"/>
                  <a:pt x="53" y="88"/>
                  <a:pt x="35" y="88"/>
                </a:cubicBezTo>
                <a:cubicBezTo>
                  <a:pt x="17" y="88"/>
                  <a:pt x="0" y="105"/>
                  <a:pt x="0" y="123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431"/>
                  <a:pt x="35" y="457"/>
                  <a:pt x="70" y="457"/>
                </a:cubicBezTo>
                <a:cubicBezTo>
                  <a:pt x="651" y="457"/>
                  <a:pt x="651" y="457"/>
                  <a:pt x="651" y="457"/>
                </a:cubicBezTo>
                <a:cubicBezTo>
                  <a:pt x="686" y="457"/>
                  <a:pt x="722" y="431"/>
                  <a:pt x="722" y="387"/>
                </a:cubicBezTo>
                <a:cubicBezTo>
                  <a:pt x="722" y="0"/>
                  <a:pt x="722" y="0"/>
                  <a:pt x="722" y="0"/>
                </a:cubicBezTo>
                <a:lnTo>
                  <a:pt x="7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0">
            <a:extLst>
              <a:ext uri="{FF2B5EF4-FFF2-40B4-BE49-F238E27FC236}">
                <a16:creationId xmlns:a16="http://schemas.microsoft.com/office/drawing/2014/main" id="{1762B40A-0E66-7C44-8341-1A087FF8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411" y="7911861"/>
            <a:ext cx="949424" cy="275333"/>
          </a:xfrm>
          <a:custGeom>
            <a:avLst/>
            <a:gdLst>
              <a:gd name="T0" fmla="*/ 784 w 882"/>
              <a:gd name="T1" fmla="*/ 255 h 256"/>
              <a:gd name="T2" fmla="*/ 784 w 882"/>
              <a:gd name="T3" fmla="*/ 255 h 256"/>
              <a:gd name="T4" fmla="*/ 97 w 882"/>
              <a:gd name="T5" fmla="*/ 255 h 256"/>
              <a:gd name="T6" fmla="*/ 0 w 882"/>
              <a:gd name="T7" fmla="*/ 149 h 256"/>
              <a:gd name="T8" fmla="*/ 0 w 882"/>
              <a:gd name="T9" fmla="*/ 105 h 256"/>
              <a:gd name="T10" fmla="*/ 97 w 882"/>
              <a:gd name="T11" fmla="*/ 0 h 256"/>
              <a:gd name="T12" fmla="*/ 784 w 882"/>
              <a:gd name="T13" fmla="*/ 0 h 256"/>
              <a:gd name="T14" fmla="*/ 881 w 882"/>
              <a:gd name="T15" fmla="*/ 105 h 256"/>
              <a:gd name="T16" fmla="*/ 881 w 882"/>
              <a:gd name="T17" fmla="*/ 149 h 256"/>
              <a:gd name="T18" fmla="*/ 784 w 882"/>
              <a:gd name="T19" fmla="*/ 255 h 256"/>
              <a:gd name="T20" fmla="*/ 97 w 882"/>
              <a:gd name="T21" fmla="*/ 70 h 256"/>
              <a:gd name="T22" fmla="*/ 97 w 882"/>
              <a:gd name="T23" fmla="*/ 70 h 256"/>
              <a:gd name="T24" fmla="*/ 71 w 882"/>
              <a:gd name="T25" fmla="*/ 105 h 256"/>
              <a:gd name="T26" fmla="*/ 71 w 882"/>
              <a:gd name="T27" fmla="*/ 149 h 256"/>
              <a:gd name="T28" fmla="*/ 97 w 882"/>
              <a:gd name="T29" fmla="*/ 185 h 256"/>
              <a:gd name="T30" fmla="*/ 784 w 882"/>
              <a:gd name="T31" fmla="*/ 185 h 256"/>
              <a:gd name="T32" fmla="*/ 810 w 882"/>
              <a:gd name="T33" fmla="*/ 149 h 256"/>
              <a:gd name="T34" fmla="*/ 810 w 882"/>
              <a:gd name="T35" fmla="*/ 105 h 256"/>
              <a:gd name="T36" fmla="*/ 784 w 882"/>
              <a:gd name="T37" fmla="*/ 70 h 256"/>
              <a:gd name="T38" fmla="*/ 97 w 882"/>
              <a:gd name="T39" fmla="*/ 7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2" h="256">
                <a:moveTo>
                  <a:pt x="784" y="255"/>
                </a:moveTo>
                <a:lnTo>
                  <a:pt x="784" y="255"/>
                </a:lnTo>
                <a:cubicBezTo>
                  <a:pt x="97" y="255"/>
                  <a:pt x="97" y="255"/>
                  <a:pt x="97" y="255"/>
                </a:cubicBezTo>
                <a:cubicBezTo>
                  <a:pt x="44" y="255"/>
                  <a:pt x="0" y="211"/>
                  <a:pt x="0" y="149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4"/>
                  <a:pt x="44" y="0"/>
                  <a:pt x="97" y="0"/>
                </a:cubicBezTo>
                <a:cubicBezTo>
                  <a:pt x="784" y="0"/>
                  <a:pt x="784" y="0"/>
                  <a:pt x="784" y="0"/>
                </a:cubicBezTo>
                <a:cubicBezTo>
                  <a:pt x="837" y="0"/>
                  <a:pt x="881" y="44"/>
                  <a:pt x="881" y="105"/>
                </a:cubicBezTo>
                <a:cubicBezTo>
                  <a:pt x="881" y="149"/>
                  <a:pt x="881" y="149"/>
                  <a:pt x="881" y="149"/>
                </a:cubicBezTo>
                <a:cubicBezTo>
                  <a:pt x="881" y="211"/>
                  <a:pt x="837" y="255"/>
                  <a:pt x="784" y="255"/>
                </a:cubicBezTo>
                <a:close/>
                <a:moveTo>
                  <a:pt x="97" y="70"/>
                </a:moveTo>
                <a:lnTo>
                  <a:pt x="97" y="70"/>
                </a:lnTo>
                <a:cubicBezTo>
                  <a:pt x="80" y="70"/>
                  <a:pt x="71" y="88"/>
                  <a:pt x="71" y="105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71" y="167"/>
                  <a:pt x="80" y="185"/>
                  <a:pt x="97" y="185"/>
                </a:cubicBezTo>
                <a:cubicBezTo>
                  <a:pt x="784" y="185"/>
                  <a:pt x="784" y="185"/>
                  <a:pt x="784" y="185"/>
                </a:cubicBezTo>
                <a:cubicBezTo>
                  <a:pt x="802" y="185"/>
                  <a:pt x="810" y="167"/>
                  <a:pt x="810" y="149"/>
                </a:cubicBezTo>
                <a:cubicBezTo>
                  <a:pt x="810" y="105"/>
                  <a:pt x="810" y="105"/>
                  <a:pt x="810" y="105"/>
                </a:cubicBezTo>
                <a:cubicBezTo>
                  <a:pt x="810" y="88"/>
                  <a:pt x="802" y="70"/>
                  <a:pt x="784" y="70"/>
                </a:cubicBezTo>
                <a:lnTo>
                  <a:pt x="97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1">
            <a:extLst>
              <a:ext uri="{FF2B5EF4-FFF2-40B4-BE49-F238E27FC236}">
                <a16:creationId xmlns:a16="http://schemas.microsoft.com/office/drawing/2014/main" id="{FD8D2051-D835-9C41-B9E1-575346F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899" y="7332713"/>
            <a:ext cx="284827" cy="313310"/>
          </a:xfrm>
          <a:custGeom>
            <a:avLst/>
            <a:gdLst>
              <a:gd name="T0" fmla="*/ 10 w 266"/>
              <a:gd name="T1" fmla="*/ 281 h 291"/>
              <a:gd name="T2" fmla="*/ 10 w 266"/>
              <a:gd name="T3" fmla="*/ 281 h 291"/>
              <a:gd name="T4" fmla="*/ 10 w 266"/>
              <a:gd name="T5" fmla="*/ 281 h 291"/>
              <a:gd name="T6" fmla="*/ 10 w 266"/>
              <a:gd name="T7" fmla="*/ 246 h 291"/>
              <a:gd name="T8" fmla="*/ 221 w 266"/>
              <a:gd name="T9" fmla="*/ 8 h 291"/>
              <a:gd name="T10" fmla="*/ 256 w 266"/>
              <a:gd name="T11" fmla="*/ 8 h 291"/>
              <a:gd name="T12" fmla="*/ 256 w 266"/>
              <a:gd name="T13" fmla="*/ 44 h 291"/>
              <a:gd name="T14" fmla="*/ 45 w 266"/>
              <a:gd name="T15" fmla="*/ 281 h 291"/>
              <a:gd name="T16" fmla="*/ 10 w 266"/>
              <a:gd name="T17" fmla="*/ 28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91">
                <a:moveTo>
                  <a:pt x="10" y="281"/>
                </a:moveTo>
                <a:lnTo>
                  <a:pt x="10" y="281"/>
                </a:lnTo>
                <a:lnTo>
                  <a:pt x="10" y="281"/>
                </a:lnTo>
                <a:cubicBezTo>
                  <a:pt x="0" y="273"/>
                  <a:pt x="0" y="255"/>
                  <a:pt x="10" y="246"/>
                </a:cubicBezTo>
                <a:cubicBezTo>
                  <a:pt x="221" y="8"/>
                  <a:pt x="221" y="8"/>
                  <a:pt x="221" y="8"/>
                </a:cubicBezTo>
                <a:cubicBezTo>
                  <a:pt x="230" y="0"/>
                  <a:pt x="238" y="0"/>
                  <a:pt x="256" y="8"/>
                </a:cubicBezTo>
                <a:cubicBezTo>
                  <a:pt x="265" y="17"/>
                  <a:pt x="265" y="35"/>
                  <a:pt x="256" y="44"/>
                </a:cubicBezTo>
                <a:cubicBezTo>
                  <a:pt x="45" y="281"/>
                  <a:pt x="45" y="281"/>
                  <a:pt x="45" y="281"/>
                </a:cubicBezTo>
                <a:cubicBezTo>
                  <a:pt x="36" y="290"/>
                  <a:pt x="18" y="290"/>
                  <a:pt x="10" y="2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2">
            <a:extLst>
              <a:ext uri="{FF2B5EF4-FFF2-40B4-BE49-F238E27FC236}">
                <a16:creationId xmlns:a16="http://schemas.microsoft.com/office/drawing/2014/main" id="{8ED495CE-C1FF-C64A-9F7F-2A2988065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807" y="7503609"/>
            <a:ext cx="170896" cy="170896"/>
          </a:xfrm>
          <a:custGeom>
            <a:avLst/>
            <a:gdLst>
              <a:gd name="T0" fmla="*/ 80 w 160"/>
              <a:gd name="T1" fmla="*/ 158 h 159"/>
              <a:gd name="T2" fmla="*/ 80 w 160"/>
              <a:gd name="T3" fmla="*/ 158 h 159"/>
              <a:gd name="T4" fmla="*/ 0 w 160"/>
              <a:gd name="T5" fmla="*/ 79 h 159"/>
              <a:gd name="T6" fmla="*/ 80 w 160"/>
              <a:gd name="T7" fmla="*/ 0 h 159"/>
              <a:gd name="T8" fmla="*/ 159 w 160"/>
              <a:gd name="T9" fmla="*/ 79 h 159"/>
              <a:gd name="T10" fmla="*/ 80 w 160"/>
              <a:gd name="T11" fmla="*/ 158 h 159"/>
              <a:gd name="T12" fmla="*/ 80 w 160"/>
              <a:gd name="T13" fmla="*/ 53 h 159"/>
              <a:gd name="T14" fmla="*/ 80 w 160"/>
              <a:gd name="T15" fmla="*/ 53 h 159"/>
              <a:gd name="T16" fmla="*/ 45 w 160"/>
              <a:gd name="T17" fmla="*/ 79 h 159"/>
              <a:gd name="T18" fmla="*/ 80 w 160"/>
              <a:gd name="T19" fmla="*/ 115 h 159"/>
              <a:gd name="T20" fmla="*/ 106 w 160"/>
              <a:gd name="T21" fmla="*/ 79 h 159"/>
              <a:gd name="T22" fmla="*/ 80 w 160"/>
              <a:gd name="T23" fmla="*/ 5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0" h="159">
                <a:moveTo>
                  <a:pt x="80" y="158"/>
                </a:moveTo>
                <a:lnTo>
                  <a:pt x="80" y="158"/>
                </a:lnTo>
                <a:cubicBezTo>
                  <a:pt x="36" y="158"/>
                  <a:pt x="0" y="123"/>
                  <a:pt x="0" y="79"/>
                </a:cubicBezTo>
                <a:cubicBezTo>
                  <a:pt x="0" y="35"/>
                  <a:pt x="36" y="0"/>
                  <a:pt x="80" y="0"/>
                </a:cubicBezTo>
                <a:cubicBezTo>
                  <a:pt x="124" y="0"/>
                  <a:pt x="159" y="35"/>
                  <a:pt x="159" y="79"/>
                </a:cubicBezTo>
                <a:cubicBezTo>
                  <a:pt x="159" y="123"/>
                  <a:pt x="124" y="158"/>
                  <a:pt x="80" y="158"/>
                </a:cubicBezTo>
                <a:close/>
                <a:moveTo>
                  <a:pt x="80" y="53"/>
                </a:moveTo>
                <a:lnTo>
                  <a:pt x="80" y="53"/>
                </a:lnTo>
                <a:cubicBezTo>
                  <a:pt x="62" y="53"/>
                  <a:pt x="45" y="62"/>
                  <a:pt x="45" y="79"/>
                </a:cubicBezTo>
                <a:cubicBezTo>
                  <a:pt x="45" y="97"/>
                  <a:pt x="62" y="115"/>
                  <a:pt x="80" y="115"/>
                </a:cubicBezTo>
                <a:cubicBezTo>
                  <a:pt x="97" y="115"/>
                  <a:pt x="106" y="97"/>
                  <a:pt x="106" y="79"/>
                </a:cubicBezTo>
                <a:cubicBezTo>
                  <a:pt x="106" y="62"/>
                  <a:pt x="97" y="53"/>
                  <a:pt x="8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3">
            <a:extLst>
              <a:ext uri="{FF2B5EF4-FFF2-40B4-BE49-F238E27FC236}">
                <a16:creationId xmlns:a16="http://schemas.microsoft.com/office/drawing/2014/main" id="{A54E15D9-61DE-7642-84E3-7B24FB52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28" y="7304230"/>
            <a:ext cx="170896" cy="170896"/>
          </a:xfrm>
          <a:custGeom>
            <a:avLst/>
            <a:gdLst>
              <a:gd name="T0" fmla="*/ 79 w 159"/>
              <a:gd name="T1" fmla="*/ 159 h 160"/>
              <a:gd name="T2" fmla="*/ 79 w 159"/>
              <a:gd name="T3" fmla="*/ 159 h 160"/>
              <a:gd name="T4" fmla="*/ 0 w 159"/>
              <a:gd name="T5" fmla="*/ 80 h 160"/>
              <a:gd name="T6" fmla="*/ 79 w 159"/>
              <a:gd name="T7" fmla="*/ 0 h 160"/>
              <a:gd name="T8" fmla="*/ 158 w 159"/>
              <a:gd name="T9" fmla="*/ 80 h 160"/>
              <a:gd name="T10" fmla="*/ 79 w 159"/>
              <a:gd name="T11" fmla="*/ 159 h 160"/>
              <a:gd name="T12" fmla="*/ 79 w 159"/>
              <a:gd name="T13" fmla="*/ 44 h 160"/>
              <a:gd name="T14" fmla="*/ 79 w 159"/>
              <a:gd name="T15" fmla="*/ 44 h 160"/>
              <a:gd name="T16" fmla="*/ 43 w 159"/>
              <a:gd name="T17" fmla="*/ 80 h 160"/>
              <a:gd name="T18" fmla="*/ 79 w 159"/>
              <a:gd name="T19" fmla="*/ 106 h 160"/>
              <a:gd name="T20" fmla="*/ 105 w 159"/>
              <a:gd name="T21" fmla="*/ 80 h 160"/>
              <a:gd name="T22" fmla="*/ 79 w 159"/>
              <a:gd name="T23" fmla="*/ 4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60">
                <a:moveTo>
                  <a:pt x="79" y="159"/>
                </a:moveTo>
                <a:lnTo>
                  <a:pt x="79" y="159"/>
                </a:lnTo>
                <a:cubicBezTo>
                  <a:pt x="35" y="159"/>
                  <a:pt x="0" y="123"/>
                  <a:pt x="0" y="80"/>
                </a:cubicBezTo>
                <a:cubicBezTo>
                  <a:pt x="0" y="35"/>
                  <a:pt x="35" y="0"/>
                  <a:pt x="79" y="0"/>
                </a:cubicBezTo>
                <a:cubicBezTo>
                  <a:pt x="123" y="0"/>
                  <a:pt x="158" y="35"/>
                  <a:pt x="158" y="80"/>
                </a:cubicBezTo>
                <a:cubicBezTo>
                  <a:pt x="158" y="123"/>
                  <a:pt x="123" y="159"/>
                  <a:pt x="79" y="159"/>
                </a:cubicBezTo>
                <a:close/>
                <a:moveTo>
                  <a:pt x="79" y="44"/>
                </a:moveTo>
                <a:lnTo>
                  <a:pt x="79" y="44"/>
                </a:lnTo>
                <a:cubicBezTo>
                  <a:pt x="61" y="44"/>
                  <a:pt x="43" y="62"/>
                  <a:pt x="43" y="80"/>
                </a:cubicBezTo>
                <a:cubicBezTo>
                  <a:pt x="43" y="97"/>
                  <a:pt x="61" y="106"/>
                  <a:pt x="79" y="106"/>
                </a:cubicBezTo>
                <a:cubicBezTo>
                  <a:pt x="96" y="106"/>
                  <a:pt x="105" y="97"/>
                  <a:pt x="105" y="80"/>
                </a:cubicBezTo>
                <a:cubicBezTo>
                  <a:pt x="105" y="62"/>
                  <a:pt x="96" y="44"/>
                  <a:pt x="7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4">
            <a:extLst>
              <a:ext uri="{FF2B5EF4-FFF2-40B4-BE49-F238E27FC236}">
                <a16:creationId xmlns:a16="http://schemas.microsoft.com/office/drawing/2014/main" id="{05181293-749C-C141-B342-147093EC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03" y="7256759"/>
            <a:ext cx="37977" cy="47471"/>
          </a:xfrm>
          <a:custGeom>
            <a:avLst/>
            <a:gdLst>
              <a:gd name="T0" fmla="*/ 35 w 36"/>
              <a:gd name="T1" fmla="*/ 44 h 45"/>
              <a:gd name="T2" fmla="*/ 0 w 36"/>
              <a:gd name="T3" fmla="*/ 44 h 45"/>
              <a:gd name="T4" fmla="*/ 0 w 36"/>
              <a:gd name="T5" fmla="*/ 0 h 45"/>
              <a:gd name="T6" fmla="*/ 35 w 36"/>
              <a:gd name="T7" fmla="*/ 0 h 45"/>
              <a:gd name="T8" fmla="*/ 35 w 36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5">
                <a:moveTo>
                  <a:pt x="35" y="44"/>
                </a:moveTo>
                <a:lnTo>
                  <a:pt x="0" y="44"/>
                </a:lnTo>
                <a:lnTo>
                  <a:pt x="0" y="0"/>
                </a:lnTo>
                <a:lnTo>
                  <a:pt x="35" y="0"/>
                </a:lnTo>
                <a:lnTo>
                  <a:pt x="35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5">
            <a:extLst>
              <a:ext uri="{FF2B5EF4-FFF2-40B4-BE49-F238E27FC236}">
                <a16:creationId xmlns:a16="http://schemas.microsoft.com/office/drawing/2014/main" id="{11A9BC09-D714-B44B-BB94-6F48D5A1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03" y="7361195"/>
            <a:ext cx="37977" cy="94942"/>
          </a:xfrm>
          <a:custGeom>
            <a:avLst/>
            <a:gdLst>
              <a:gd name="T0" fmla="*/ 35 w 36"/>
              <a:gd name="T1" fmla="*/ 88 h 89"/>
              <a:gd name="T2" fmla="*/ 0 w 36"/>
              <a:gd name="T3" fmla="*/ 88 h 89"/>
              <a:gd name="T4" fmla="*/ 0 w 36"/>
              <a:gd name="T5" fmla="*/ 0 h 89"/>
              <a:gd name="T6" fmla="*/ 35 w 36"/>
              <a:gd name="T7" fmla="*/ 0 h 89"/>
              <a:gd name="T8" fmla="*/ 35 w 36"/>
              <a:gd name="T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89">
                <a:moveTo>
                  <a:pt x="35" y="88"/>
                </a:moveTo>
                <a:lnTo>
                  <a:pt x="0" y="88"/>
                </a:lnTo>
                <a:lnTo>
                  <a:pt x="0" y="0"/>
                </a:lnTo>
                <a:lnTo>
                  <a:pt x="35" y="0"/>
                </a:lnTo>
                <a:lnTo>
                  <a:pt x="35" y="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6">
            <a:extLst>
              <a:ext uri="{FF2B5EF4-FFF2-40B4-BE49-F238E27FC236}">
                <a16:creationId xmlns:a16="http://schemas.microsoft.com/office/drawing/2014/main" id="{F90C6A12-92F4-1D48-A3B1-FFC9F1880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03" y="7513103"/>
            <a:ext cx="37977" cy="104437"/>
          </a:xfrm>
          <a:custGeom>
            <a:avLst/>
            <a:gdLst>
              <a:gd name="T0" fmla="*/ 35 w 36"/>
              <a:gd name="T1" fmla="*/ 97 h 98"/>
              <a:gd name="T2" fmla="*/ 0 w 36"/>
              <a:gd name="T3" fmla="*/ 97 h 98"/>
              <a:gd name="T4" fmla="*/ 0 w 36"/>
              <a:gd name="T5" fmla="*/ 0 h 98"/>
              <a:gd name="T6" fmla="*/ 35 w 36"/>
              <a:gd name="T7" fmla="*/ 0 h 98"/>
              <a:gd name="T8" fmla="*/ 35 w 36"/>
              <a:gd name="T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98">
                <a:moveTo>
                  <a:pt x="35" y="97"/>
                </a:moveTo>
                <a:lnTo>
                  <a:pt x="0" y="97"/>
                </a:lnTo>
                <a:lnTo>
                  <a:pt x="0" y="0"/>
                </a:lnTo>
                <a:lnTo>
                  <a:pt x="35" y="0"/>
                </a:lnTo>
                <a:lnTo>
                  <a:pt x="35" y="9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7">
            <a:extLst>
              <a:ext uri="{FF2B5EF4-FFF2-40B4-BE49-F238E27FC236}">
                <a16:creationId xmlns:a16="http://schemas.microsoft.com/office/drawing/2014/main" id="{E922FECB-F15C-A744-8A23-2FECE93EE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03" y="7665011"/>
            <a:ext cx="37977" cy="66460"/>
          </a:xfrm>
          <a:custGeom>
            <a:avLst/>
            <a:gdLst>
              <a:gd name="T0" fmla="*/ 35 w 36"/>
              <a:gd name="T1" fmla="*/ 61 h 62"/>
              <a:gd name="T2" fmla="*/ 0 w 36"/>
              <a:gd name="T3" fmla="*/ 61 h 62"/>
              <a:gd name="T4" fmla="*/ 0 w 36"/>
              <a:gd name="T5" fmla="*/ 0 h 62"/>
              <a:gd name="T6" fmla="*/ 35 w 36"/>
              <a:gd name="T7" fmla="*/ 0 h 62"/>
              <a:gd name="T8" fmla="*/ 35 w 36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2">
                <a:moveTo>
                  <a:pt x="35" y="61"/>
                </a:moveTo>
                <a:lnTo>
                  <a:pt x="0" y="61"/>
                </a:lnTo>
                <a:lnTo>
                  <a:pt x="0" y="0"/>
                </a:lnTo>
                <a:lnTo>
                  <a:pt x="35" y="0"/>
                </a:lnTo>
                <a:lnTo>
                  <a:pt x="35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8">
            <a:extLst>
              <a:ext uri="{FF2B5EF4-FFF2-40B4-BE49-F238E27FC236}">
                <a16:creationId xmlns:a16="http://schemas.microsoft.com/office/drawing/2014/main" id="{8429FB4D-4A96-084E-95FF-9C555BA0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153" y="7171310"/>
            <a:ext cx="863976" cy="636114"/>
          </a:xfrm>
          <a:custGeom>
            <a:avLst/>
            <a:gdLst>
              <a:gd name="T0" fmla="*/ 713 w 802"/>
              <a:gd name="T1" fmla="*/ 590 h 591"/>
              <a:gd name="T2" fmla="*/ 713 w 802"/>
              <a:gd name="T3" fmla="*/ 590 h 591"/>
              <a:gd name="T4" fmla="*/ 35 w 802"/>
              <a:gd name="T5" fmla="*/ 590 h 591"/>
              <a:gd name="T6" fmla="*/ 0 w 802"/>
              <a:gd name="T7" fmla="*/ 555 h 591"/>
              <a:gd name="T8" fmla="*/ 0 w 802"/>
              <a:gd name="T9" fmla="*/ 423 h 591"/>
              <a:gd name="T10" fmla="*/ 35 w 802"/>
              <a:gd name="T11" fmla="*/ 387 h 591"/>
              <a:gd name="T12" fmla="*/ 124 w 802"/>
              <a:gd name="T13" fmla="*/ 290 h 591"/>
              <a:gd name="T14" fmla="*/ 35 w 802"/>
              <a:gd name="T15" fmla="*/ 194 h 591"/>
              <a:gd name="T16" fmla="*/ 0 w 802"/>
              <a:gd name="T17" fmla="*/ 158 h 591"/>
              <a:gd name="T18" fmla="*/ 0 w 802"/>
              <a:gd name="T19" fmla="*/ 26 h 591"/>
              <a:gd name="T20" fmla="*/ 35 w 802"/>
              <a:gd name="T21" fmla="*/ 0 h 591"/>
              <a:gd name="T22" fmla="*/ 713 w 802"/>
              <a:gd name="T23" fmla="*/ 0 h 591"/>
              <a:gd name="T24" fmla="*/ 801 w 802"/>
              <a:gd name="T25" fmla="*/ 88 h 591"/>
              <a:gd name="T26" fmla="*/ 801 w 802"/>
              <a:gd name="T27" fmla="*/ 493 h 591"/>
              <a:gd name="T28" fmla="*/ 713 w 802"/>
              <a:gd name="T29" fmla="*/ 590 h 591"/>
              <a:gd name="T30" fmla="*/ 62 w 802"/>
              <a:gd name="T31" fmla="*/ 528 h 591"/>
              <a:gd name="T32" fmla="*/ 62 w 802"/>
              <a:gd name="T33" fmla="*/ 528 h 591"/>
              <a:gd name="T34" fmla="*/ 713 w 802"/>
              <a:gd name="T35" fmla="*/ 528 h 591"/>
              <a:gd name="T36" fmla="*/ 740 w 802"/>
              <a:gd name="T37" fmla="*/ 493 h 591"/>
              <a:gd name="T38" fmla="*/ 740 w 802"/>
              <a:gd name="T39" fmla="*/ 88 h 591"/>
              <a:gd name="T40" fmla="*/ 713 w 802"/>
              <a:gd name="T41" fmla="*/ 62 h 591"/>
              <a:gd name="T42" fmla="*/ 62 w 802"/>
              <a:gd name="T43" fmla="*/ 62 h 591"/>
              <a:gd name="T44" fmla="*/ 62 w 802"/>
              <a:gd name="T45" fmla="*/ 132 h 591"/>
              <a:gd name="T46" fmla="*/ 185 w 802"/>
              <a:gd name="T47" fmla="*/ 290 h 591"/>
              <a:gd name="T48" fmla="*/ 62 w 802"/>
              <a:gd name="T49" fmla="*/ 449 h 591"/>
              <a:gd name="T50" fmla="*/ 62 w 802"/>
              <a:gd name="T51" fmla="*/ 528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2" h="591">
                <a:moveTo>
                  <a:pt x="713" y="590"/>
                </a:moveTo>
                <a:lnTo>
                  <a:pt x="713" y="590"/>
                </a:lnTo>
                <a:cubicBezTo>
                  <a:pt x="35" y="590"/>
                  <a:pt x="35" y="590"/>
                  <a:pt x="35" y="590"/>
                </a:cubicBezTo>
                <a:cubicBezTo>
                  <a:pt x="18" y="590"/>
                  <a:pt x="0" y="572"/>
                  <a:pt x="0" y="555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05"/>
                  <a:pt x="18" y="396"/>
                  <a:pt x="35" y="387"/>
                </a:cubicBezTo>
                <a:cubicBezTo>
                  <a:pt x="80" y="387"/>
                  <a:pt x="124" y="343"/>
                  <a:pt x="124" y="290"/>
                </a:cubicBezTo>
                <a:cubicBezTo>
                  <a:pt x="124" y="246"/>
                  <a:pt x="80" y="203"/>
                  <a:pt x="35" y="194"/>
                </a:cubicBezTo>
                <a:cubicBezTo>
                  <a:pt x="18" y="194"/>
                  <a:pt x="0" y="176"/>
                  <a:pt x="0" y="15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713" y="0"/>
                  <a:pt x="713" y="0"/>
                  <a:pt x="713" y="0"/>
                </a:cubicBezTo>
                <a:cubicBezTo>
                  <a:pt x="766" y="0"/>
                  <a:pt x="801" y="35"/>
                  <a:pt x="801" y="88"/>
                </a:cubicBezTo>
                <a:cubicBezTo>
                  <a:pt x="801" y="493"/>
                  <a:pt x="801" y="493"/>
                  <a:pt x="801" y="493"/>
                </a:cubicBezTo>
                <a:cubicBezTo>
                  <a:pt x="801" y="546"/>
                  <a:pt x="766" y="590"/>
                  <a:pt x="713" y="590"/>
                </a:cubicBezTo>
                <a:close/>
                <a:moveTo>
                  <a:pt x="62" y="528"/>
                </a:moveTo>
                <a:lnTo>
                  <a:pt x="62" y="528"/>
                </a:lnTo>
                <a:cubicBezTo>
                  <a:pt x="713" y="528"/>
                  <a:pt x="713" y="528"/>
                  <a:pt x="713" y="528"/>
                </a:cubicBezTo>
                <a:cubicBezTo>
                  <a:pt x="731" y="528"/>
                  <a:pt x="740" y="510"/>
                  <a:pt x="740" y="493"/>
                </a:cubicBezTo>
                <a:cubicBezTo>
                  <a:pt x="740" y="88"/>
                  <a:pt x="740" y="88"/>
                  <a:pt x="740" y="88"/>
                </a:cubicBezTo>
                <a:cubicBezTo>
                  <a:pt x="740" y="70"/>
                  <a:pt x="731" y="62"/>
                  <a:pt x="713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132" y="158"/>
                  <a:pt x="185" y="220"/>
                  <a:pt x="185" y="290"/>
                </a:cubicBezTo>
                <a:cubicBezTo>
                  <a:pt x="185" y="370"/>
                  <a:pt x="132" y="431"/>
                  <a:pt x="62" y="449"/>
                </a:cubicBezTo>
                <a:lnTo>
                  <a:pt x="62" y="5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0" name="Group 71">
            <a:extLst>
              <a:ext uri="{FF2B5EF4-FFF2-40B4-BE49-F238E27FC236}">
                <a16:creationId xmlns:a16="http://schemas.microsoft.com/office/drawing/2014/main" id="{77F88DC7-EC6C-6247-B284-23CE6A95E065}"/>
              </a:ext>
            </a:extLst>
          </p:cNvPr>
          <p:cNvGrpSpPr/>
          <p:nvPr/>
        </p:nvGrpSpPr>
        <p:grpSpPr>
          <a:xfrm>
            <a:off x="14450713" y="2955867"/>
            <a:ext cx="8909115" cy="2500601"/>
            <a:chOff x="2232442" y="3643574"/>
            <a:chExt cx="8954788" cy="2500601"/>
          </a:xfrm>
        </p:grpSpPr>
        <p:sp>
          <p:nvSpPr>
            <p:cNvPr id="241" name="CuadroTexto 598">
              <a:extLst>
                <a:ext uri="{FF2B5EF4-FFF2-40B4-BE49-F238E27FC236}">
                  <a16:creationId xmlns:a16="http://schemas.microsoft.com/office/drawing/2014/main" id="{F53A7886-0D1A-0C42-8838-6DA1903DEC59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242" name="CuadroTexto 599">
              <a:extLst>
                <a:ext uri="{FF2B5EF4-FFF2-40B4-BE49-F238E27FC236}">
                  <a16:creationId xmlns:a16="http://schemas.microsoft.com/office/drawing/2014/main" id="{915316AD-546E-074E-A287-B2EEDBB78B59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4C9AB6B2-151F-5C48-BEE6-A1B97765C11D}"/>
              </a:ext>
            </a:extLst>
          </p:cNvPr>
          <p:cNvGrpSpPr/>
          <p:nvPr/>
        </p:nvGrpSpPr>
        <p:grpSpPr>
          <a:xfrm>
            <a:off x="5738913" y="3175298"/>
            <a:ext cx="3566984" cy="1362907"/>
            <a:chOff x="4263265" y="1841525"/>
            <a:chExt cx="4809788" cy="1362907"/>
          </a:xfrm>
        </p:grpSpPr>
        <p:sp>
          <p:nvSpPr>
            <p:cNvPr id="244" name="CuadroTexto 395">
              <a:extLst>
                <a:ext uri="{FF2B5EF4-FFF2-40B4-BE49-F238E27FC236}">
                  <a16:creationId xmlns:a16="http://schemas.microsoft.com/office/drawing/2014/main" id="{67D76F28-ACAC-0A4B-A638-B42C65FB58F7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C9C16E92-4DA8-D943-93DF-FA1F82FFD6D4}"/>
                </a:ext>
              </a:extLst>
            </p:cNvPr>
            <p:cNvSpPr/>
            <p:nvPr/>
          </p:nvSpPr>
          <p:spPr>
            <a:xfrm>
              <a:off x="4263265" y="2373435"/>
              <a:ext cx="48097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04A141AA-EFDB-4446-8093-2661F76DD979}"/>
              </a:ext>
            </a:extLst>
          </p:cNvPr>
          <p:cNvGrpSpPr/>
          <p:nvPr/>
        </p:nvGrpSpPr>
        <p:grpSpPr>
          <a:xfrm>
            <a:off x="9455910" y="8728366"/>
            <a:ext cx="3566984" cy="1362907"/>
            <a:chOff x="4263265" y="1841525"/>
            <a:chExt cx="4809788" cy="1362907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4BAE6218-1F0C-F74D-94FB-D80F3597F2E8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0F11C318-7D09-304D-9BEC-1E5789F09E1C}"/>
                </a:ext>
              </a:extLst>
            </p:cNvPr>
            <p:cNvSpPr/>
            <p:nvPr/>
          </p:nvSpPr>
          <p:spPr>
            <a:xfrm>
              <a:off x="4263265" y="2373435"/>
              <a:ext cx="48097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ED10A005-76C7-6641-8F72-E71C8975E1BC}"/>
              </a:ext>
            </a:extLst>
          </p:cNvPr>
          <p:cNvGrpSpPr/>
          <p:nvPr/>
        </p:nvGrpSpPr>
        <p:grpSpPr>
          <a:xfrm>
            <a:off x="2449160" y="8849880"/>
            <a:ext cx="3566984" cy="1362907"/>
            <a:chOff x="4263265" y="1841525"/>
            <a:chExt cx="4809788" cy="1362907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4B81329F-CA42-CE43-89C0-6A5AD0595093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5277B05B-5F95-2748-BCE5-5133D51B3926}"/>
                </a:ext>
              </a:extLst>
            </p:cNvPr>
            <p:cNvSpPr/>
            <p:nvPr/>
          </p:nvSpPr>
          <p:spPr>
            <a:xfrm>
              <a:off x="4263265" y="2373435"/>
              <a:ext cx="48097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729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91">
            <a:extLst>
              <a:ext uri="{FF2B5EF4-FFF2-40B4-BE49-F238E27FC236}">
                <a16:creationId xmlns:a16="http://schemas.microsoft.com/office/drawing/2014/main" id="{D3A6FC7A-EF33-9947-98C9-823A218F2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595" y="2112408"/>
            <a:ext cx="3444193" cy="3287011"/>
          </a:xfrm>
          <a:custGeom>
            <a:avLst/>
            <a:gdLst>
              <a:gd name="T0" fmla="*/ 1281 w 3284"/>
              <a:gd name="T1" fmla="*/ 0 h 3136"/>
              <a:gd name="T2" fmla="*/ 1281 w 3284"/>
              <a:gd name="T3" fmla="*/ 0 h 3136"/>
              <a:gd name="T4" fmla="*/ 386 w 3284"/>
              <a:gd name="T5" fmla="*/ 237 h 3136"/>
              <a:gd name="T6" fmla="*/ 456 w 3284"/>
              <a:gd name="T7" fmla="*/ 712 h 3136"/>
              <a:gd name="T8" fmla="*/ 430 w 3284"/>
              <a:gd name="T9" fmla="*/ 1080 h 3136"/>
              <a:gd name="T10" fmla="*/ 359 w 3284"/>
              <a:gd name="T11" fmla="*/ 1502 h 3136"/>
              <a:gd name="T12" fmla="*/ 17 w 3284"/>
              <a:gd name="T13" fmla="*/ 2968 h 3136"/>
              <a:gd name="T14" fmla="*/ 0 w 3284"/>
              <a:gd name="T15" fmla="*/ 3135 h 3136"/>
              <a:gd name="T16" fmla="*/ 166 w 3284"/>
              <a:gd name="T17" fmla="*/ 3117 h 3136"/>
              <a:gd name="T18" fmla="*/ 1633 w 3284"/>
              <a:gd name="T19" fmla="*/ 2775 h 3136"/>
              <a:gd name="T20" fmla="*/ 2054 w 3284"/>
              <a:gd name="T21" fmla="*/ 2705 h 3136"/>
              <a:gd name="T22" fmla="*/ 2388 w 3284"/>
              <a:gd name="T23" fmla="*/ 2678 h 3136"/>
              <a:gd name="T24" fmla="*/ 2423 w 3284"/>
              <a:gd name="T25" fmla="*/ 2678 h 3136"/>
              <a:gd name="T26" fmla="*/ 2897 w 3284"/>
              <a:gd name="T27" fmla="*/ 2749 h 3136"/>
              <a:gd name="T28" fmla="*/ 2590 w 3284"/>
              <a:gd name="T29" fmla="*/ 545 h 3136"/>
              <a:gd name="T30" fmla="*/ 1281 w 3284"/>
              <a:gd name="T31" fmla="*/ 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84" h="3136">
                <a:moveTo>
                  <a:pt x="1281" y="0"/>
                </a:moveTo>
                <a:lnTo>
                  <a:pt x="1281" y="0"/>
                </a:lnTo>
                <a:cubicBezTo>
                  <a:pt x="974" y="0"/>
                  <a:pt x="667" y="79"/>
                  <a:pt x="386" y="237"/>
                </a:cubicBezTo>
                <a:cubicBezTo>
                  <a:pt x="430" y="387"/>
                  <a:pt x="456" y="545"/>
                  <a:pt x="456" y="712"/>
                </a:cubicBezTo>
                <a:cubicBezTo>
                  <a:pt x="465" y="843"/>
                  <a:pt x="447" y="966"/>
                  <a:pt x="430" y="1080"/>
                </a:cubicBezTo>
                <a:cubicBezTo>
                  <a:pt x="403" y="1221"/>
                  <a:pt x="377" y="1361"/>
                  <a:pt x="359" y="1502"/>
                </a:cubicBezTo>
                <a:cubicBezTo>
                  <a:pt x="228" y="1888"/>
                  <a:pt x="96" y="2389"/>
                  <a:pt x="17" y="2968"/>
                </a:cubicBezTo>
                <a:cubicBezTo>
                  <a:pt x="8" y="3021"/>
                  <a:pt x="8" y="3082"/>
                  <a:pt x="0" y="3135"/>
                </a:cubicBezTo>
                <a:cubicBezTo>
                  <a:pt x="52" y="3126"/>
                  <a:pt x="114" y="3126"/>
                  <a:pt x="166" y="3117"/>
                </a:cubicBezTo>
                <a:cubicBezTo>
                  <a:pt x="746" y="3038"/>
                  <a:pt x="1238" y="2907"/>
                  <a:pt x="1633" y="2775"/>
                </a:cubicBezTo>
                <a:cubicBezTo>
                  <a:pt x="1773" y="2757"/>
                  <a:pt x="1914" y="2731"/>
                  <a:pt x="2054" y="2705"/>
                </a:cubicBezTo>
                <a:cubicBezTo>
                  <a:pt x="2159" y="2687"/>
                  <a:pt x="2274" y="2678"/>
                  <a:pt x="2388" y="2678"/>
                </a:cubicBezTo>
                <a:cubicBezTo>
                  <a:pt x="2397" y="2678"/>
                  <a:pt x="2405" y="2678"/>
                  <a:pt x="2423" y="2678"/>
                </a:cubicBezTo>
                <a:cubicBezTo>
                  <a:pt x="2590" y="2678"/>
                  <a:pt x="2748" y="2705"/>
                  <a:pt x="2897" y="2749"/>
                </a:cubicBezTo>
                <a:cubicBezTo>
                  <a:pt x="3283" y="2046"/>
                  <a:pt x="3187" y="1142"/>
                  <a:pt x="2590" y="545"/>
                </a:cubicBezTo>
                <a:cubicBezTo>
                  <a:pt x="2230" y="185"/>
                  <a:pt x="1756" y="0"/>
                  <a:pt x="128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2">
            <a:extLst>
              <a:ext uri="{FF2B5EF4-FFF2-40B4-BE49-F238E27FC236}">
                <a16:creationId xmlns:a16="http://schemas.microsoft.com/office/drawing/2014/main" id="{4F180A59-280C-D64C-B245-B16F7BF7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237" y="8298089"/>
            <a:ext cx="3462685" cy="3296257"/>
          </a:xfrm>
          <a:custGeom>
            <a:avLst/>
            <a:gdLst>
              <a:gd name="T0" fmla="*/ 3301 w 3302"/>
              <a:gd name="T1" fmla="*/ 0 h 3144"/>
              <a:gd name="T2" fmla="*/ 3301 w 3302"/>
              <a:gd name="T3" fmla="*/ 0 h 3144"/>
              <a:gd name="T4" fmla="*/ 3134 w 3302"/>
              <a:gd name="T5" fmla="*/ 17 h 3144"/>
              <a:gd name="T6" fmla="*/ 1799 w 3302"/>
              <a:gd name="T7" fmla="*/ 360 h 3144"/>
              <a:gd name="T8" fmla="*/ 1211 w 3302"/>
              <a:gd name="T9" fmla="*/ 448 h 3144"/>
              <a:gd name="T10" fmla="*/ 903 w 3302"/>
              <a:gd name="T11" fmla="*/ 474 h 3144"/>
              <a:gd name="T12" fmla="*/ 386 w 3302"/>
              <a:gd name="T13" fmla="*/ 404 h 3144"/>
              <a:gd name="T14" fmla="*/ 701 w 3302"/>
              <a:gd name="T15" fmla="*/ 2608 h 3144"/>
              <a:gd name="T16" fmla="*/ 2010 w 3302"/>
              <a:gd name="T17" fmla="*/ 3143 h 3144"/>
              <a:gd name="T18" fmla="*/ 2897 w 3302"/>
              <a:gd name="T19" fmla="*/ 2915 h 3144"/>
              <a:gd name="T20" fmla="*/ 2826 w 3302"/>
              <a:gd name="T21" fmla="*/ 2397 h 3144"/>
              <a:gd name="T22" fmla="*/ 2853 w 3302"/>
              <a:gd name="T23" fmla="*/ 2090 h 3144"/>
              <a:gd name="T24" fmla="*/ 2941 w 3302"/>
              <a:gd name="T25" fmla="*/ 1501 h 3144"/>
              <a:gd name="T26" fmla="*/ 3283 w 3302"/>
              <a:gd name="T27" fmla="*/ 167 h 3144"/>
              <a:gd name="T28" fmla="*/ 3301 w 3302"/>
              <a:gd name="T29" fmla="*/ 0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02" h="3144">
                <a:moveTo>
                  <a:pt x="3301" y="0"/>
                </a:moveTo>
                <a:lnTo>
                  <a:pt x="3301" y="0"/>
                </a:lnTo>
                <a:cubicBezTo>
                  <a:pt x="3248" y="9"/>
                  <a:pt x="3186" y="9"/>
                  <a:pt x="3134" y="17"/>
                </a:cubicBezTo>
                <a:cubicBezTo>
                  <a:pt x="2598" y="96"/>
                  <a:pt x="2150" y="228"/>
                  <a:pt x="1799" y="360"/>
                </a:cubicBezTo>
                <a:cubicBezTo>
                  <a:pt x="1658" y="386"/>
                  <a:pt x="1457" y="404"/>
                  <a:pt x="1211" y="448"/>
                </a:cubicBezTo>
                <a:cubicBezTo>
                  <a:pt x="1105" y="465"/>
                  <a:pt x="1009" y="474"/>
                  <a:pt x="903" y="474"/>
                </a:cubicBezTo>
                <a:cubicBezTo>
                  <a:pt x="719" y="474"/>
                  <a:pt x="552" y="448"/>
                  <a:pt x="386" y="404"/>
                </a:cubicBezTo>
                <a:cubicBezTo>
                  <a:pt x="0" y="1106"/>
                  <a:pt x="105" y="2011"/>
                  <a:pt x="701" y="2608"/>
                </a:cubicBezTo>
                <a:cubicBezTo>
                  <a:pt x="1061" y="2968"/>
                  <a:pt x="1536" y="3143"/>
                  <a:pt x="2010" y="3143"/>
                </a:cubicBezTo>
                <a:cubicBezTo>
                  <a:pt x="2317" y="3143"/>
                  <a:pt x="2624" y="3064"/>
                  <a:pt x="2897" y="2915"/>
                </a:cubicBezTo>
                <a:cubicBezTo>
                  <a:pt x="2853" y="2748"/>
                  <a:pt x="2826" y="2581"/>
                  <a:pt x="2826" y="2397"/>
                </a:cubicBezTo>
                <a:cubicBezTo>
                  <a:pt x="2826" y="2292"/>
                  <a:pt x="2835" y="2195"/>
                  <a:pt x="2853" y="2090"/>
                </a:cubicBezTo>
                <a:cubicBezTo>
                  <a:pt x="2897" y="1844"/>
                  <a:pt x="2914" y="1642"/>
                  <a:pt x="2941" y="1501"/>
                </a:cubicBezTo>
                <a:cubicBezTo>
                  <a:pt x="3072" y="1150"/>
                  <a:pt x="3204" y="702"/>
                  <a:pt x="3283" y="167"/>
                </a:cubicBezTo>
                <a:cubicBezTo>
                  <a:pt x="3292" y="105"/>
                  <a:pt x="3292" y="53"/>
                  <a:pt x="330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3">
            <a:extLst>
              <a:ext uri="{FF2B5EF4-FFF2-40B4-BE49-F238E27FC236}">
                <a16:creationId xmlns:a16="http://schemas.microsoft.com/office/drawing/2014/main" id="{ED9FF385-2CDC-454D-BECC-BE43DF7B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595" y="8298089"/>
            <a:ext cx="3453439" cy="3296257"/>
          </a:xfrm>
          <a:custGeom>
            <a:avLst/>
            <a:gdLst>
              <a:gd name="T0" fmla="*/ 0 w 3293"/>
              <a:gd name="T1" fmla="*/ 0 h 3144"/>
              <a:gd name="T2" fmla="*/ 0 w 3293"/>
              <a:gd name="T3" fmla="*/ 0 h 3144"/>
              <a:gd name="T4" fmla="*/ 17 w 3293"/>
              <a:gd name="T5" fmla="*/ 184 h 3144"/>
              <a:gd name="T6" fmla="*/ 359 w 3293"/>
              <a:gd name="T7" fmla="*/ 1651 h 3144"/>
              <a:gd name="T8" fmla="*/ 430 w 3293"/>
              <a:gd name="T9" fmla="*/ 2063 h 3144"/>
              <a:gd name="T10" fmla="*/ 456 w 3293"/>
              <a:gd name="T11" fmla="*/ 2432 h 3144"/>
              <a:gd name="T12" fmla="*/ 386 w 3293"/>
              <a:gd name="T13" fmla="*/ 2915 h 3144"/>
              <a:gd name="T14" fmla="*/ 1281 w 3293"/>
              <a:gd name="T15" fmla="*/ 3143 h 3144"/>
              <a:gd name="T16" fmla="*/ 2581 w 3293"/>
              <a:gd name="T17" fmla="*/ 2608 h 3144"/>
              <a:gd name="T18" fmla="*/ 2897 w 3293"/>
              <a:gd name="T19" fmla="*/ 404 h 3144"/>
              <a:gd name="T20" fmla="*/ 2388 w 3293"/>
              <a:gd name="T21" fmla="*/ 474 h 3144"/>
              <a:gd name="T22" fmla="*/ 2072 w 3293"/>
              <a:gd name="T23" fmla="*/ 448 h 3144"/>
              <a:gd name="T24" fmla="*/ 1483 w 3293"/>
              <a:gd name="T25" fmla="*/ 360 h 3144"/>
              <a:gd name="T26" fmla="*/ 149 w 3293"/>
              <a:gd name="T27" fmla="*/ 17 h 3144"/>
              <a:gd name="T28" fmla="*/ 0 w 3293"/>
              <a:gd name="T29" fmla="*/ 0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3" h="3144">
                <a:moveTo>
                  <a:pt x="0" y="0"/>
                </a:moveTo>
                <a:lnTo>
                  <a:pt x="0" y="0"/>
                </a:lnTo>
                <a:cubicBezTo>
                  <a:pt x="0" y="61"/>
                  <a:pt x="8" y="123"/>
                  <a:pt x="17" y="184"/>
                </a:cubicBezTo>
                <a:cubicBezTo>
                  <a:pt x="96" y="764"/>
                  <a:pt x="228" y="1255"/>
                  <a:pt x="359" y="1651"/>
                </a:cubicBezTo>
                <a:cubicBezTo>
                  <a:pt x="377" y="1791"/>
                  <a:pt x="403" y="1923"/>
                  <a:pt x="430" y="2063"/>
                </a:cubicBezTo>
                <a:cubicBezTo>
                  <a:pt x="447" y="2186"/>
                  <a:pt x="465" y="2309"/>
                  <a:pt x="456" y="2432"/>
                </a:cubicBezTo>
                <a:cubicBezTo>
                  <a:pt x="456" y="2599"/>
                  <a:pt x="430" y="2766"/>
                  <a:pt x="386" y="2915"/>
                </a:cubicBezTo>
                <a:cubicBezTo>
                  <a:pt x="667" y="3064"/>
                  <a:pt x="974" y="3143"/>
                  <a:pt x="1281" y="3143"/>
                </a:cubicBezTo>
                <a:cubicBezTo>
                  <a:pt x="1756" y="3143"/>
                  <a:pt x="2221" y="2968"/>
                  <a:pt x="2581" y="2608"/>
                </a:cubicBezTo>
                <a:cubicBezTo>
                  <a:pt x="3187" y="2011"/>
                  <a:pt x="3292" y="1106"/>
                  <a:pt x="2897" y="404"/>
                </a:cubicBezTo>
                <a:cubicBezTo>
                  <a:pt x="2739" y="448"/>
                  <a:pt x="2564" y="474"/>
                  <a:pt x="2388" y="474"/>
                </a:cubicBezTo>
                <a:cubicBezTo>
                  <a:pt x="2283" y="474"/>
                  <a:pt x="2177" y="465"/>
                  <a:pt x="2072" y="448"/>
                </a:cubicBezTo>
                <a:cubicBezTo>
                  <a:pt x="1826" y="404"/>
                  <a:pt x="1624" y="386"/>
                  <a:pt x="1483" y="360"/>
                </a:cubicBezTo>
                <a:cubicBezTo>
                  <a:pt x="1132" y="228"/>
                  <a:pt x="684" y="96"/>
                  <a:pt x="149" y="17"/>
                </a:cubicBezTo>
                <a:cubicBezTo>
                  <a:pt x="96" y="9"/>
                  <a:pt x="52" y="9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94">
            <a:extLst>
              <a:ext uri="{FF2B5EF4-FFF2-40B4-BE49-F238E27FC236}">
                <a16:creationId xmlns:a16="http://schemas.microsoft.com/office/drawing/2014/main" id="{7F7B7629-96B7-DF44-9F34-89022F1B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237" y="2112408"/>
            <a:ext cx="3462685" cy="3287011"/>
          </a:xfrm>
          <a:custGeom>
            <a:avLst/>
            <a:gdLst>
              <a:gd name="T0" fmla="*/ 2010 w 3302"/>
              <a:gd name="T1" fmla="*/ 0 h 3136"/>
              <a:gd name="T2" fmla="*/ 2010 w 3302"/>
              <a:gd name="T3" fmla="*/ 0 h 3136"/>
              <a:gd name="T4" fmla="*/ 693 w 3302"/>
              <a:gd name="T5" fmla="*/ 545 h 3136"/>
              <a:gd name="T6" fmla="*/ 386 w 3302"/>
              <a:gd name="T7" fmla="*/ 2749 h 3136"/>
              <a:gd name="T8" fmla="*/ 868 w 3302"/>
              <a:gd name="T9" fmla="*/ 2678 h 3136"/>
              <a:gd name="T10" fmla="*/ 903 w 3302"/>
              <a:gd name="T11" fmla="*/ 2678 h 3136"/>
              <a:gd name="T12" fmla="*/ 1237 w 3302"/>
              <a:gd name="T13" fmla="*/ 2705 h 3136"/>
              <a:gd name="T14" fmla="*/ 1650 w 3302"/>
              <a:gd name="T15" fmla="*/ 2775 h 3136"/>
              <a:gd name="T16" fmla="*/ 3116 w 3302"/>
              <a:gd name="T17" fmla="*/ 3117 h 3136"/>
              <a:gd name="T18" fmla="*/ 3301 w 3302"/>
              <a:gd name="T19" fmla="*/ 3135 h 3136"/>
              <a:gd name="T20" fmla="*/ 3283 w 3302"/>
              <a:gd name="T21" fmla="*/ 2986 h 3136"/>
              <a:gd name="T22" fmla="*/ 2941 w 3302"/>
              <a:gd name="T23" fmla="*/ 1651 h 3136"/>
              <a:gd name="T24" fmla="*/ 2853 w 3302"/>
              <a:gd name="T25" fmla="*/ 1054 h 3136"/>
              <a:gd name="T26" fmla="*/ 2826 w 3302"/>
              <a:gd name="T27" fmla="*/ 747 h 3136"/>
              <a:gd name="T28" fmla="*/ 2897 w 3302"/>
              <a:gd name="T29" fmla="*/ 237 h 3136"/>
              <a:gd name="T30" fmla="*/ 2010 w 3302"/>
              <a:gd name="T31" fmla="*/ 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136">
                <a:moveTo>
                  <a:pt x="2010" y="0"/>
                </a:moveTo>
                <a:lnTo>
                  <a:pt x="2010" y="0"/>
                </a:lnTo>
                <a:cubicBezTo>
                  <a:pt x="1527" y="0"/>
                  <a:pt x="1053" y="185"/>
                  <a:pt x="693" y="545"/>
                </a:cubicBezTo>
                <a:cubicBezTo>
                  <a:pt x="105" y="1142"/>
                  <a:pt x="0" y="2046"/>
                  <a:pt x="386" y="2749"/>
                </a:cubicBezTo>
                <a:cubicBezTo>
                  <a:pt x="534" y="2705"/>
                  <a:pt x="701" y="2678"/>
                  <a:pt x="868" y="2678"/>
                </a:cubicBezTo>
                <a:cubicBezTo>
                  <a:pt x="877" y="2678"/>
                  <a:pt x="886" y="2678"/>
                  <a:pt x="903" y="2678"/>
                </a:cubicBezTo>
                <a:cubicBezTo>
                  <a:pt x="1018" y="2678"/>
                  <a:pt x="1123" y="2687"/>
                  <a:pt x="1237" y="2705"/>
                </a:cubicBezTo>
                <a:cubicBezTo>
                  <a:pt x="1377" y="2731"/>
                  <a:pt x="1509" y="2757"/>
                  <a:pt x="1650" y="2775"/>
                </a:cubicBezTo>
                <a:cubicBezTo>
                  <a:pt x="2045" y="2907"/>
                  <a:pt x="2537" y="3038"/>
                  <a:pt x="3116" y="3117"/>
                </a:cubicBezTo>
                <a:cubicBezTo>
                  <a:pt x="3178" y="3126"/>
                  <a:pt x="3239" y="3126"/>
                  <a:pt x="3301" y="3135"/>
                </a:cubicBezTo>
                <a:cubicBezTo>
                  <a:pt x="3292" y="3082"/>
                  <a:pt x="3292" y="3038"/>
                  <a:pt x="3283" y="2986"/>
                </a:cubicBezTo>
                <a:cubicBezTo>
                  <a:pt x="3204" y="2450"/>
                  <a:pt x="3072" y="2002"/>
                  <a:pt x="2941" y="1651"/>
                </a:cubicBezTo>
                <a:cubicBezTo>
                  <a:pt x="2914" y="1511"/>
                  <a:pt x="2897" y="1309"/>
                  <a:pt x="2853" y="1054"/>
                </a:cubicBezTo>
                <a:cubicBezTo>
                  <a:pt x="2835" y="957"/>
                  <a:pt x="2826" y="852"/>
                  <a:pt x="2826" y="747"/>
                </a:cubicBezTo>
                <a:cubicBezTo>
                  <a:pt x="2826" y="571"/>
                  <a:pt x="2853" y="396"/>
                  <a:pt x="2897" y="237"/>
                </a:cubicBezTo>
                <a:cubicBezTo>
                  <a:pt x="2624" y="79"/>
                  <a:pt x="2317" y="0"/>
                  <a:pt x="20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5">
            <a:extLst>
              <a:ext uri="{FF2B5EF4-FFF2-40B4-BE49-F238E27FC236}">
                <a16:creationId xmlns:a16="http://schemas.microsoft.com/office/drawing/2014/main" id="{04AC9798-C795-0243-96F4-80EAF3522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725" y="4997210"/>
            <a:ext cx="3860273" cy="3726202"/>
          </a:xfrm>
          <a:custGeom>
            <a:avLst/>
            <a:gdLst>
              <a:gd name="T0" fmla="*/ 2336 w 3681"/>
              <a:gd name="T1" fmla="*/ 0 h 3556"/>
              <a:gd name="T2" fmla="*/ 2336 w 3681"/>
              <a:gd name="T3" fmla="*/ 0 h 3556"/>
              <a:gd name="T4" fmla="*/ 2029 w 3681"/>
              <a:gd name="T5" fmla="*/ 412 h 3556"/>
              <a:gd name="T6" fmla="*/ 1792 w 3681"/>
              <a:gd name="T7" fmla="*/ 614 h 3556"/>
              <a:gd name="T8" fmla="*/ 1309 w 3681"/>
              <a:gd name="T9" fmla="*/ 965 h 3556"/>
              <a:gd name="T10" fmla="*/ 123 w 3681"/>
              <a:gd name="T11" fmla="*/ 1668 h 3556"/>
              <a:gd name="T12" fmla="*/ 0 w 3681"/>
              <a:gd name="T13" fmla="*/ 1765 h 3556"/>
              <a:gd name="T14" fmla="*/ 150 w 3681"/>
              <a:gd name="T15" fmla="*/ 1878 h 3556"/>
              <a:gd name="T16" fmla="*/ 1423 w 3681"/>
              <a:gd name="T17" fmla="*/ 2677 h 3556"/>
              <a:gd name="T18" fmla="*/ 1765 w 3681"/>
              <a:gd name="T19" fmla="*/ 2923 h 3556"/>
              <a:gd name="T20" fmla="*/ 2046 w 3681"/>
              <a:gd name="T21" fmla="*/ 3160 h 3556"/>
              <a:gd name="T22" fmla="*/ 2336 w 3681"/>
              <a:gd name="T23" fmla="*/ 3555 h 3556"/>
              <a:gd name="T24" fmla="*/ 3671 w 3681"/>
              <a:gd name="T25" fmla="*/ 1781 h 3556"/>
              <a:gd name="T26" fmla="*/ 2336 w 3681"/>
              <a:gd name="T27" fmla="*/ 0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81" h="3556">
                <a:moveTo>
                  <a:pt x="2336" y="0"/>
                </a:moveTo>
                <a:lnTo>
                  <a:pt x="2336" y="0"/>
                </a:lnTo>
                <a:cubicBezTo>
                  <a:pt x="2257" y="149"/>
                  <a:pt x="2152" y="289"/>
                  <a:pt x="2029" y="412"/>
                </a:cubicBezTo>
                <a:cubicBezTo>
                  <a:pt x="1950" y="491"/>
                  <a:pt x="1871" y="553"/>
                  <a:pt x="1792" y="614"/>
                </a:cubicBezTo>
                <a:cubicBezTo>
                  <a:pt x="1590" y="755"/>
                  <a:pt x="1423" y="886"/>
                  <a:pt x="1309" y="965"/>
                </a:cubicBezTo>
                <a:cubicBezTo>
                  <a:pt x="966" y="1124"/>
                  <a:pt x="554" y="1352"/>
                  <a:pt x="123" y="1668"/>
                </a:cubicBezTo>
                <a:cubicBezTo>
                  <a:pt x="79" y="1703"/>
                  <a:pt x="44" y="1738"/>
                  <a:pt x="0" y="1765"/>
                </a:cubicBezTo>
                <a:cubicBezTo>
                  <a:pt x="53" y="1807"/>
                  <a:pt x="97" y="1842"/>
                  <a:pt x="150" y="1878"/>
                </a:cubicBezTo>
                <a:cubicBezTo>
                  <a:pt x="606" y="2238"/>
                  <a:pt x="1054" y="2492"/>
                  <a:pt x="1423" y="2677"/>
                </a:cubicBezTo>
                <a:cubicBezTo>
                  <a:pt x="1537" y="2756"/>
                  <a:pt x="1651" y="2844"/>
                  <a:pt x="1765" y="2923"/>
                </a:cubicBezTo>
                <a:cubicBezTo>
                  <a:pt x="1871" y="2993"/>
                  <a:pt x="1959" y="3072"/>
                  <a:pt x="2046" y="3160"/>
                </a:cubicBezTo>
                <a:cubicBezTo>
                  <a:pt x="2169" y="3282"/>
                  <a:pt x="2266" y="3414"/>
                  <a:pt x="2336" y="3555"/>
                </a:cubicBezTo>
                <a:cubicBezTo>
                  <a:pt x="3109" y="3327"/>
                  <a:pt x="3671" y="2624"/>
                  <a:pt x="3671" y="1781"/>
                </a:cubicBezTo>
                <a:cubicBezTo>
                  <a:pt x="3680" y="939"/>
                  <a:pt x="3118" y="219"/>
                  <a:pt x="233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96">
            <a:extLst>
              <a:ext uri="{FF2B5EF4-FFF2-40B4-BE49-F238E27FC236}">
                <a16:creationId xmlns:a16="http://schemas.microsoft.com/office/drawing/2014/main" id="{1DF68B58-2413-764A-93F0-2D39BAC5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5364" y="4923240"/>
            <a:ext cx="3083593" cy="1927826"/>
          </a:xfrm>
          <a:custGeom>
            <a:avLst/>
            <a:gdLst>
              <a:gd name="T0" fmla="*/ 2432 w 2942"/>
              <a:gd name="T1" fmla="*/ 0 h 1837"/>
              <a:gd name="T2" fmla="*/ 2432 w 2942"/>
              <a:gd name="T3" fmla="*/ 0 h 1837"/>
              <a:gd name="T4" fmla="*/ 2098 w 2942"/>
              <a:gd name="T5" fmla="*/ 27 h 1837"/>
              <a:gd name="T6" fmla="*/ 1677 w 2942"/>
              <a:gd name="T7" fmla="*/ 97 h 1837"/>
              <a:gd name="T8" fmla="*/ 210 w 2942"/>
              <a:gd name="T9" fmla="*/ 439 h 1837"/>
              <a:gd name="T10" fmla="*/ 44 w 2942"/>
              <a:gd name="T11" fmla="*/ 457 h 1837"/>
              <a:gd name="T12" fmla="*/ 0 w 2942"/>
              <a:gd name="T13" fmla="*/ 1291 h 1837"/>
              <a:gd name="T14" fmla="*/ 605 w 2942"/>
              <a:gd name="T15" fmla="*/ 1836 h 1837"/>
              <a:gd name="T16" fmla="*/ 728 w 2942"/>
              <a:gd name="T17" fmla="*/ 1739 h 1837"/>
              <a:gd name="T18" fmla="*/ 1914 w 2942"/>
              <a:gd name="T19" fmla="*/ 1036 h 1837"/>
              <a:gd name="T20" fmla="*/ 2397 w 2942"/>
              <a:gd name="T21" fmla="*/ 685 h 1837"/>
              <a:gd name="T22" fmla="*/ 2634 w 2942"/>
              <a:gd name="T23" fmla="*/ 483 h 1837"/>
              <a:gd name="T24" fmla="*/ 2941 w 2942"/>
              <a:gd name="T25" fmla="*/ 71 h 1837"/>
              <a:gd name="T26" fmla="*/ 2467 w 2942"/>
              <a:gd name="T27" fmla="*/ 0 h 1837"/>
              <a:gd name="T28" fmla="*/ 2432 w 2942"/>
              <a:gd name="T29" fmla="*/ 0 h 1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42" h="1837">
                <a:moveTo>
                  <a:pt x="2432" y="0"/>
                </a:moveTo>
                <a:lnTo>
                  <a:pt x="2432" y="0"/>
                </a:lnTo>
                <a:cubicBezTo>
                  <a:pt x="2318" y="0"/>
                  <a:pt x="2203" y="9"/>
                  <a:pt x="2098" y="27"/>
                </a:cubicBezTo>
                <a:cubicBezTo>
                  <a:pt x="1958" y="53"/>
                  <a:pt x="1817" y="79"/>
                  <a:pt x="1677" y="97"/>
                </a:cubicBezTo>
                <a:cubicBezTo>
                  <a:pt x="1282" y="229"/>
                  <a:pt x="790" y="360"/>
                  <a:pt x="210" y="439"/>
                </a:cubicBezTo>
                <a:cubicBezTo>
                  <a:pt x="158" y="448"/>
                  <a:pt x="96" y="448"/>
                  <a:pt x="44" y="457"/>
                </a:cubicBezTo>
                <a:cubicBezTo>
                  <a:pt x="8" y="755"/>
                  <a:pt x="0" y="1036"/>
                  <a:pt x="0" y="1291"/>
                </a:cubicBezTo>
                <a:cubicBezTo>
                  <a:pt x="175" y="1467"/>
                  <a:pt x="377" y="1651"/>
                  <a:pt x="605" y="1836"/>
                </a:cubicBezTo>
                <a:cubicBezTo>
                  <a:pt x="649" y="1809"/>
                  <a:pt x="684" y="1774"/>
                  <a:pt x="728" y="1739"/>
                </a:cubicBezTo>
                <a:cubicBezTo>
                  <a:pt x="1159" y="1423"/>
                  <a:pt x="1571" y="1195"/>
                  <a:pt x="1914" y="1036"/>
                </a:cubicBezTo>
                <a:cubicBezTo>
                  <a:pt x="2028" y="957"/>
                  <a:pt x="2195" y="826"/>
                  <a:pt x="2397" y="685"/>
                </a:cubicBezTo>
                <a:cubicBezTo>
                  <a:pt x="2476" y="624"/>
                  <a:pt x="2555" y="562"/>
                  <a:pt x="2634" y="483"/>
                </a:cubicBezTo>
                <a:cubicBezTo>
                  <a:pt x="2757" y="360"/>
                  <a:pt x="2862" y="220"/>
                  <a:pt x="2941" y="71"/>
                </a:cubicBezTo>
                <a:cubicBezTo>
                  <a:pt x="2792" y="27"/>
                  <a:pt x="2634" y="0"/>
                  <a:pt x="2467" y="0"/>
                </a:cubicBezTo>
                <a:cubicBezTo>
                  <a:pt x="2449" y="0"/>
                  <a:pt x="2441" y="0"/>
                  <a:pt x="243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7">
            <a:extLst>
              <a:ext uri="{FF2B5EF4-FFF2-40B4-BE49-F238E27FC236}">
                <a16:creationId xmlns:a16="http://schemas.microsoft.com/office/drawing/2014/main" id="{67A5EF7E-A406-E545-A3B7-E927E915C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5364" y="6846442"/>
            <a:ext cx="3083593" cy="1950940"/>
          </a:xfrm>
          <a:custGeom>
            <a:avLst/>
            <a:gdLst>
              <a:gd name="T0" fmla="*/ 605 w 2942"/>
              <a:gd name="T1" fmla="*/ 0 h 1861"/>
              <a:gd name="T2" fmla="*/ 605 w 2942"/>
              <a:gd name="T3" fmla="*/ 0 h 1861"/>
              <a:gd name="T4" fmla="*/ 0 w 2942"/>
              <a:gd name="T5" fmla="*/ 552 h 1861"/>
              <a:gd name="T6" fmla="*/ 44 w 2942"/>
              <a:gd name="T7" fmla="*/ 1386 h 1861"/>
              <a:gd name="T8" fmla="*/ 193 w 2942"/>
              <a:gd name="T9" fmla="*/ 1403 h 1861"/>
              <a:gd name="T10" fmla="*/ 1527 w 2942"/>
              <a:gd name="T11" fmla="*/ 1746 h 1861"/>
              <a:gd name="T12" fmla="*/ 2116 w 2942"/>
              <a:gd name="T13" fmla="*/ 1834 h 1861"/>
              <a:gd name="T14" fmla="*/ 2432 w 2942"/>
              <a:gd name="T15" fmla="*/ 1860 h 1861"/>
              <a:gd name="T16" fmla="*/ 2941 w 2942"/>
              <a:gd name="T17" fmla="*/ 1790 h 1861"/>
              <a:gd name="T18" fmla="*/ 2651 w 2942"/>
              <a:gd name="T19" fmla="*/ 1395 h 1861"/>
              <a:gd name="T20" fmla="*/ 2370 w 2942"/>
              <a:gd name="T21" fmla="*/ 1158 h 1861"/>
              <a:gd name="T22" fmla="*/ 2028 w 2942"/>
              <a:gd name="T23" fmla="*/ 912 h 1861"/>
              <a:gd name="T24" fmla="*/ 755 w 2942"/>
              <a:gd name="T25" fmla="*/ 113 h 1861"/>
              <a:gd name="T26" fmla="*/ 605 w 2942"/>
              <a:gd name="T27" fmla="*/ 0 h 1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42" h="1861">
                <a:moveTo>
                  <a:pt x="605" y="0"/>
                </a:moveTo>
                <a:lnTo>
                  <a:pt x="605" y="0"/>
                </a:lnTo>
                <a:cubicBezTo>
                  <a:pt x="377" y="183"/>
                  <a:pt x="175" y="376"/>
                  <a:pt x="0" y="552"/>
                </a:cubicBezTo>
                <a:cubicBezTo>
                  <a:pt x="0" y="806"/>
                  <a:pt x="8" y="1087"/>
                  <a:pt x="44" y="1386"/>
                </a:cubicBezTo>
                <a:cubicBezTo>
                  <a:pt x="96" y="1395"/>
                  <a:pt x="140" y="1395"/>
                  <a:pt x="193" y="1403"/>
                </a:cubicBezTo>
                <a:cubicBezTo>
                  <a:pt x="728" y="1482"/>
                  <a:pt x="1176" y="1614"/>
                  <a:pt x="1527" y="1746"/>
                </a:cubicBezTo>
                <a:cubicBezTo>
                  <a:pt x="1668" y="1772"/>
                  <a:pt x="1870" y="1790"/>
                  <a:pt x="2116" y="1834"/>
                </a:cubicBezTo>
                <a:cubicBezTo>
                  <a:pt x="2221" y="1851"/>
                  <a:pt x="2327" y="1860"/>
                  <a:pt x="2432" y="1860"/>
                </a:cubicBezTo>
                <a:cubicBezTo>
                  <a:pt x="2608" y="1860"/>
                  <a:pt x="2783" y="1834"/>
                  <a:pt x="2941" y="1790"/>
                </a:cubicBezTo>
                <a:cubicBezTo>
                  <a:pt x="2871" y="1649"/>
                  <a:pt x="2774" y="1517"/>
                  <a:pt x="2651" y="1395"/>
                </a:cubicBezTo>
                <a:cubicBezTo>
                  <a:pt x="2564" y="1307"/>
                  <a:pt x="2476" y="1228"/>
                  <a:pt x="2370" y="1158"/>
                </a:cubicBezTo>
                <a:cubicBezTo>
                  <a:pt x="2256" y="1079"/>
                  <a:pt x="2142" y="991"/>
                  <a:pt x="2028" y="912"/>
                </a:cubicBezTo>
                <a:cubicBezTo>
                  <a:pt x="1659" y="727"/>
                  <a:pt x="1211" y="473"/>
                  <a:pt x="755" y="113"/>
                </a:cubicBezTo>
                <a:cubicBezTo>
                  <a:pt x="702" y="77"/>
                  <a:pt x="658" y="42"/>
                  <a:pt x="60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98">
            <a:extLst>
              <a:ext uri="{FF2B5EF4-FFF2-40B4-BE49-F238E27FC236}">
                <a16:creationId xmlns:a16="http://schemas.microsoft.com/office/drawing/2014/main" id="{4605AAA8-6184-7247-B46D-EB147750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5364" y="6277804"/>
            <a:ext cx="633360" cy="1151145"/>
          </a:xfrm>
          <a:custGeom>
            <a:avLst/>
            <a:gdLst>
              <a:gd name="T0" fmla="*/ 0 w 606"/>
              <a:gd name="T1" fmla="*/ 0 h 1098"/>
              <a:gd name="T2" fmla="*/ 0 w 606"/>
              <a:gd name="T3" fmla="*/ 0 h 1098"/>
              <a:gd name="T4" fmla="*/ 8 w 606"/>
              <a:gd name="T5" fmla="*/ 448 h 1098"/>
              <a:gd name="T6" fmla="*/ 17 w 606"/>
              <a:gd name="T7" fmla="*/ 553 h 1098"/>
              <a:gd name="T8" fmla="*/ 8 w 606"/>
              <a:gd name="T9" fmla="*/ 658 h 1098"/>
              <a:gd name="T10" fmla="*/ 0 w 606"/>
              <a:gd name="T11" fmla="*/ 1097 h 1098"/>
              <a:gd name="T12" fmla="*/ 605 w 606"/>
              <a:gd name="T13" fmla="*/ 545 h 1098"/>
              <a:gd name="T14" fmla="*/ 0 w 606"/>
              <a:gd name="T15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1098">
                <a:moveTo>
                  <a:pt x="0" y="0"/>
                </a:moveTo>
                <a:lnTo>
                  <a:pt x="0" y="0"/>
                </a:lnTo>
                <a:cubicBezTo>
                  <a:pt x="0" y="158"/>
                  <a:pt x="0" y="307"/>
                  <a:pt x="8" y="448"/>
                </a:cubicBezTo>
                <a:cubicBezTo>
                  <a:pt x="8" y="483"/>
                  <a:pt x="17" y="518"/>
                  <a:pt x="17" y="553"/>
                </a:cubicBezTo>
                <a:cubicBezTo>
                  <a:pt x="17" y="587"/>
                  <a:pt x="8" y="622"/>
                  <a:pt x="8" y="658"/>
                </a:cubicBezTo>
                <a:cubicBezTo>
                  <a:pt x="0" y="798"/>
                  <a:pt x="0" y="939"/>
                  <a:pt x="0" y="1097"/>
                </a:cubicBezTo>
                <a:cubicBezTo>
                  <a:pt x="175" y="921"/>
                  <a:pt x="377" y="728"/>
                  <a:pt x="605" y="545"/>
                </a:cubicBezTo>
                <a:cubicBezTo>
                  <a:pt x="377" y="360"/>
                  <a:pt x="175" y="176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99">
            <a:extLst>
              <a:ext uri="{FF2B5EF4-FFF2-40B4-BE49-F238E27FC236}">
                <a16:creationId xmlns:a16="http://schemas.microsoft.com/office/drawing/2014/main" id="{0F3A6E8D-9B7C-4F46-9700-D2818B6C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274" y="4997210"/>
            <a:ext cx="3846402" cy="3726202"/>
          </a:xfrm>
          <a:custGeom>
            <a:avLst/>
            <a:gdLst>
              <a:gd name="T0" fmla="*/ 1334 w 3670"/>
              <a:gd name="T1" fmla="*/ 0 h 3556"/>
              <a:gd name="T2" fmla="*/ 1334 w 3670"/>
              <a:gd name="T3" fmla="*/ 0 h 3556"/>
              <a:gd name="T4" fmla="*/ 0 w 3670"/>
              <a:gd name="T5" fmla="*/ 1781 h 3556"/>
              <a:gd name="T6" fmla="*/ 1334 w 3670"/>
              <a:gd name="T7" fmla="*/ 3555 h 3556"/>
              <a:gd name="T8" fmla="*/ 1623 w 3670"/>
              <a:gd name="T9" fmla="*/ 3160 h 3556"/>
              <a:gd name="T10" fmla="*/ 1904 w 3670"/>
              <a:gd name="T11" fmla="*/ 2923 h 3556"/>
              <a:gd name="T12" fmla="*/ 2246 w 3670"/>
              <a:gd name="T13" fmla="*/ 2677 h 3556"/>
              <a:gd name="T14" fmla="*/ 3529 w 3670"/>
              <a:gd name="T15" fmla="*/ 1878 h 3556"/>
              <a:gd name="T16" fmla="*/ 3669 w 3670"/>
              <a:gd name="T17" fmla="*/ 1765 h 3556"/>
              <a:gd name="T18" fmla="*/ 3546 w 3670"/>
              <a:gd name="T19" fmla="*/ 1668 h 3556"/>
              <a:gd name="T20" fmla="*/ 2370 w 3670"/>
              <a:gd name="T21" fmla="*/ 965 h 3556"/>
              <a:gd name="T22" fmla="*/ 1887 w 3670"/>
              <a:gd name="T23" fmla="*/ 614 h 3556"/>
              <a:gd name="T24" fmla="*/ 1649 w 3670"/>
              <a:gd name="T25" fmla="*/ 412 h 3556"/>
              <a:gd name="T26" fmla="*/ 1334 w 3670"/>
              <a:gd name="T27" fmla="*/ 0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70" h="3556">
                <a:moveTo>
                  <a:pt x="1334" y="0"/>
                </a:moveTo>
                <a:lnTo>
                  <a:pt x="1334" y="0"/>
                </a:lnTo>
                <a:cubicBezTo>
                  <a:pt x="562" y="219"/>
                  <a:pt x="0" y="939"/>
                  <a:pt x="0" y="1781"/>
                </a:cubicBezTo>
                <a:cubicBezTo>
                  <a:pt x="0" y="2624"/>
                  <a:pt x="562" y="3327"/>
                  <a:pt x="1334" y="3555"/>
                </a:cubicBezTo>
                <a:cubicBezTo>
                  <a:pt x="1413" y="3414"/>
                  <a:pt x="1509" y="3282"/>
                  <a:pt x="1623" y="3160"/>
                </a:cubicBezTo>
                <a:cubicBezTo>
                  <a:pt x="1711" y="3072"/>
                  <a:pt x="1808" y="2993"/>
                  <a:pt x="1904" y="2923"/>
                </a:cubicBezTo>
                <a:cubicBezTo>
                  <a:pt x="2018" y="2844"/>
                  <a:pt x="2132" y="2756"/>
                  <a:pt x="2246" y="2677"/>
                </a:cubicBezTo>
                <a:cubicBezTo>
                  <a:pt x="2615" y="2492"/>
                  <a:pt x="3063" y="2238"/>
                  <a:pt x="3529" y="1878"/>
                </a:cubicBezTo>
                <a:cubicBezTo>
                  <a:pt x="3572" y="1842"/>
                  <a:pt x="3625" y="1807"/>
                  <a:pt x="3669" y="1765"/>
                </a:cubicBezTo>
                <a:cubicBezTo>
                  <a:pt x="3634" y="1738"/>
                  <a:pt x="3590" y="1703"/>
                  <a:pt x="3546" y="1668"/>
                </a:cubicBezTo>
                <a:cubicBezTo>
                  <a:pt x="3116" y="1352"/>
                  <a:pt x="2703" y="1124"/>
                  <a:pt x="2370" y="965"/>
                </a:cubicBezTo>
                <a:cubicBezTo>
                  <a:pt x="2246" y="886"/>
                  <a:pt x="2089" y="755"/>
                  <a:pt x="1887" y="614"/>
                </a:cubicBezTo>
                <a:cubicBezTo>
                  <a:pt x="1799" y="553"/>
                  <a:pt x="1720" y="491"/>
                  <a:pt x="1649" y="412"/>
                </a:cubicBezTo>
                <a:cubicBezTo>
                  <a:pt x="1518" y="289"/>
                  <a:pt x="1413" y="149"/>
                  <a:pt x="1334" y="0"/>
                </a:cubicBezTo>
              </a:path>
            </a:pathLst>
          </a:custGeom>
          <a:solidFill>
            <a:srgbClr val="81DE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0">
            <a:extLst>
              <a:ext uri="{FF2B5EF4-FFF2-40B4-BE49-F238E27FC236}">
                <a16:creationId xmlns:a16="http://schemas.microsoft.com/office/drawing/2014/main" id="{625C988E-10F8-9943-AE41-7CA217A21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444" y="6846442"/>
            <a:ext cx="3102088" cy="1950940"/>
          </a:xfrm>
          <a:custGeom>
            <a:avLst/>
            <a:gdLst>
              <a:gd name="T0" fmla="*/ 2335 w 2959"/>
              <a:gd name="T1" fmla="*/ 0 h 1861"/>
              <a:gd name="T2" fmla="*/ 2335 w 2959"/>
              <a:gd name="T3" fmla="*/ 0 h 1861"/>
              <a:gd name="T4" fmla="*/ 2195 w 2959"/>
              <a:gd name="T5" fmla="*/ 113 h 1861"/>
              <a:gd name="T6" fmla="*/ 912 w 2959"/>
              <a:gd name="T7" fmla="*/ 912 h 1861"/>
              <a:gd name="T8" fmla="*/ 570 w 2959"/>
              <a:gd name="T9" fmla="*/ 1158 h 1861"/>
              <a:gd name="T10" fmla="*/ 289 w 2959"/>
              <a:gd name="T11" fmla="*/ 1395 h 1861"/>
              <a:gd name="T12" fmla="*/ 0 w 2959"/>
              <a:gd name="T13" fmla="*/ 1790 h 1861"/>
              <a:gd name="T14" fmla="*/ 517 w 2959"/>
              <a:gd name="T15" fmla="*/ 1860 h 1861"/>
              <a:gd name="T16" fmla="*/ 825 w 2959"/>
              <a:gd name="T17" fmla="*/ 1834 h 1861"/>
              <a:gd name="T18" fmla="*/ 1413 w 2959"/>
              <a:gd name="T19" fmla="*/ 1746 h 1861"/>
              <a:gd name="T20" fmla="*/ 2748 w 2959"/>
              <a:gd name="T21" fmla="*/ 1403 h 1861"/>
              <a:gd name="T22" fmla="*/ 2915 w 2959"/>
              <a:gd name="T23" fmla="*/ 1386 h 1861"/>
              <a:gd name="T24" fmla="*/ 2958 w 2959"/>
              <a:gd name="T25" fmla="*/ 560 h 1861"/>
              <a:gd name="T26" fmla="*/ 2335 w 2959"/>
              <a:gd name="T27" fmla="*/ 0 h 1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59" h="1861">
                <a:moveTo>
                  <a:pt x="2335" y="0"/>
                </a:moveTo>
                <a:lnTo>
                  <a:pt x="2335" y="0"/>
                </a:lnTo>
                <a:cubicBezTo>
                  <a:pt x="2291" y="42"/>
                  <a:pt x="2238" y="77"/>
                  <a:pt x="2195" y="113"/>
                </a:cubicBezTo>
                <a:cubicBezTo>
                  <a:pt x="1729" y="473"/>
                  <a:pt x="1281" y="727"/>
                  <a:pt x="912" y="912"/>
                </a:cubicBezTo>
                <a:cubicBezTo>
                  <a:pt x="798" y="991"/>
                  <a:pt x="684" y="1079"/>
                  <a:pt x="570" y="1158"/>
                </a:cubicBezTo>
                <a:cubicBezTo>
                  <a:pt x="474" y="1228"/>
                  <a:pt x="377" y="1307"/>
                  <a:pt x="289" y="1395"/>
                </a:cubicBezTo>
                <a:cubicBezTo>
                  <a:pt x="175" y="1517"/>
                  <a:pt x="79" y="1649"/>
                  <a:pt x="0" y="1790"/>
                </a:cubicBezTo>
                <a:cubicBezTo>
                  <a:pt x="166" y="1834"/>
                  <a:pt x="333" y="1860"/>
                  <a:pt x="517" y="1860"/>
                </a:cubicBezTo>
                <a:cubicBezTo>
                  <a:pt x="623" y="1860"/>
                  <a:pt x="719" y="1851"/>
                  <a:pt x="825" y="1834"/>
                </a:cubicBezTo>
                <a:cubicBezTo>
                  <a:pt x="1071" y="1790"/>
                  <a:pt x="1272" y="1772"/>
                  <a:pt x="1413" y="1746"/>
                </a:cubicBezTo>
                <a:cubicBezTo>
                  <a:pt x="1764" y="1614"/>
                  <a:pt x="2212" y="1482"/>
                  <a:pt x="2748" y="1403"/>
                </a:cubicBezTo>
                <a:cubicBezTo>
                  <a:pt x="2800" y="1395"/>
                  <a:pt x="2862" y="1395"/>
                  <a:pt x="2915" y="1386"/>
                </a:cubicBezTo>
                <a:cubicBezTo>
                  <a:pt x="2950" y="1087"/>
                  <a:pt x="2958" y="815"/>
                  <a:pt x="2958" y="560"/>
                </a:cubicBezTo>
                <a:cubicBezTo>
                  <a:pt x="2783" y="376"/>
                  <a:pt x="2572" y="192"/>
                  <a:pt x="233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1">
            <a:extLst>
              <a:ext uri="{FF2B5EF4-FFF2-40B4-BE49-F238E27FC236}">
                <a16:creationId xmlns:a16="http://schemas.microsoft.com/office/drawing/2014/main" id="{A47F1CAE-76BB-2D42-A43B-757C5BDB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444" y="4923240"/>
            <a:ext cx="3102088" cy="1927826"/>
          </a:xfrm>
          <a:custGeom>
            <a:avLst/>
            <a:gdLst>
              <a:gd name="T0" fmla="*/ 517 w 2959"/>
              <a:gd name="T1" fmla="*/ 0 h 1837"/>
              <a:gd name="T2" fmla="*/ 517 w 2959"/>
              <a:gd name="T3" fmla="*/ 0 h 1837"/>
              <a:gd name="T4" fmla="*/ 482 w 2959"/>
              <a:gd name="T5" fmla="*/ 0 h 1837"/>
              <a:gd name="T6" fmla="*/ 0 w 2959"/>
              <a:gd name="T7" fmla="*/ 71 h 1837"/>
              <a:gd name="T8" fmla="*/ 315 w 2959"/>
              <a:gd name="T9" fmla="*/ 483 h 1837"/>
              <a:gd name="T10" fmla="*/ 553 w 2959"/>
              <a:gd name="T11" fmla="*/ 685 h 1837"/>
              <a:gd name="T12" fmla="*/ 1036 w 2959"/>
              <a:gd name="T13" fmla="*/ 1036 h 1837"/>
              <a:gd name="T14" fmla="*/ 2212 w 2959"/>
              <a:gd name="T15" fmla="*/ 1739 h 1837"/>
              <a:gd name="T16" fmla="*/ 2335 w 2959"/>
              <a:gd name="T17" fmla="*/ 1836 h 1837"/>
              <a:gd name="T18" fmla="*/ 2958 w 2959"/>
              <a:gd name="T19" fmla="*/ 1282 h 1837"/>
              <a:gd name="T20" fmla="*/ 2915 w 2959"/>
              <a:gd name="T21" fmla="*/ 457 h 1837"/>
              <a:gd name="T22" fmla="*/ 2730 w 2959"/>
              <a:gd name="T23" fmla="*/ 439 h 1837"/>
              <a:gd name="T24" fmla="*/ 1264 w 2959"/>
              <a:gd name="T25" fmla="*/ 97 h 1837"/>
              <a:gd name="T26" fmla="*/ 851 w 2959"/>
              <a:gd name="T27" fmla="*/ 27 h 1837"/>
              <a:gd name="T28" fmla="*/ 517 w 2959"/>
              <a:gd name="T29" fmla="*/ 0 h 1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59" h="1837">
                <a:moveTo>
                  <a:pt x="517" y="0"/>
                </a:moveTo>
                <a:lnTo>
                  <a:pt x="517" y="0"/>
                </a:lnTo>
                <a:cubicBezTo>
                  <a:pt x="500" y="0"/>
                  <a:pt x="491" y="0"/>
                  <a:pt x="482" y="0"/>
                </a:cubicBezTo>
                <a:cubicBezTo>
                  <a:pt x="315" y="0"/>
                  <a:pt x="148" y="27"/>
                  <a:pt x="0" y="71"/>
                </a:cubicBezTo>
                <a:cubicBezTo>
                  <a:pt x="79" y="220"/>
                  <a:pt x="184" y="360"/>
                  <a:pt x="315" y="483"/>
                </a:cubicBezTo>
                <a:cubicBezTo>
                  <a:pt x="386" y="562"/>
                  <a:pt x="465" y="624"/>
                  <a:pt x="553" y="685"/>
                </a:cubicBezTo>
                <a:cubicBezTo>
                  <a:pt x="755" y="826"/>
                  <a:pt x="912" y="957"/>
                  <a:pt x="1036" y="1036"/>
                </a:cubicBezTo>
                <a:cubicBezTo>
                  <a:pt x="1369" y="1195"/>
                  <a:pt x="1782" y="1423"/>
                  <a:pt x="2212" y="1739"/>
                </a:cubicBezTo>
                <a:cubicBezTo>
                  <a:pt x="2256" y="1774"/>
                  <a:pt x="2300" y="1809"/>
                  <a:pt x="2335" y="1836"/>
                </a:cubicBezTo>
                <a:cubicBezTo>
                  <a:pt x="2572" y="1651"/>
                  <a:pt x="2774" y="1458"/>
                  <a:pt x="2958" y="1282"/>
                </a:cubicBezTo>
                <a:cubicBezTo>
                  <a:pt x="2958" y="1028"/>
                  <a:pt x="2950" y="755"/>
                  <a:pt x="2915" y="457"/>
                </a:cubicBezTo>
                <a:cubicBezTo>
                  <a:pt x="2853" y="448"/>
                  <a:pt x="2792" y="448"/>
                  <a:pt x="2730" y="439"/>
                </a:cubicBezTo>
                <a:cubicBezTo>
                  <a:pt x="2151" y="360"/>
                  <a:pt x="1659" y="229"/>
                  <a:pt x="1264" y="97"/>
                </a:cubicBezTo>
                <a:cubicBezTo>
                  <a:pt x="1123" y="79"/>
                  <a:pt x="991" y="53"/>
                  <a:pt x="851" y="27"/>
                </a:cubicBezTo>
                <a:cubicBezTo>
                  <a:pt x="737" y="9"/>
                  <a:pt x="632" y="0"/>
                  <a:pt x="51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2">
            <a:extLst>
              <a:ext uri="{FF2B5EF4-FFF2-40B4-BE49-F238E27FC236}">
                <a16:creationId xmlns:a16="http://schemas.microsoft.com/office/drawing/2014/main" id="{70230917-58FB-FC4E-B47B-1C4EB3F3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2676" y="6263934"/>
            <a:ext cx="656477" cy="1169641"/>
          </a:xfrm>
          <a:custGeom>
            <a:avLst/>
            <a:gdLst>
              <a:gd name="T0" fmla="*/ 623 w 624"/>
              <a:gd name="T1" fmla="*/ 0 h 1115"/>
              <a:gd name="T2" fmla="*/ 623 w 624"/>
              <a:gd name="T3" fmla="*/ 0 h 1115"/>
              <a:gd name="T4" fmla="*/ 0 w 624"/>
              <a:gd name="T5" fmla="*/ 554 h 1115"/>
              <a:gd name="T6" fmla="*/ 623 w 624"/>
              <a:gd name="T7" fmla="*/ 1114 h 1115"/>
              <a:gd name="T8" fmla="*/ 606 w 624"/>
              <a:gd name="T9" fmla="*/ 702 h 1115"/>
              <a:gd name="T10" fmla="*/ 597 w 624"/>
              <a:gd name="T11" fmla="*/ 562 h 1115"/>
              <a:gd name="T12" fmla="*/ 606 w 624"/>
              <a:gd name="T13" fmla="*/ 422 h 1115"/>
              <a:gd name="T14" fmla="*/ 623 w 624"/>
              <a:gd name="T15" fmla="*/ 0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4" h="1115">
                <a:moveTo>
                  <a:pt x="623" y="0"/>
                </a:moveTo>
                <a:lnTo>
                  <a:pt x="623" y="0"/>
                </a:lnTo>
                <a:cubicBezTo>
                  <a:pt x="439" y="176"/>
                  <a:pt x="237" y="369"/>
                  <a:pt x="0" y="554"/>
                </a:cubicBezTo>
                <a:cubicBezTo>
                  <a:pt x="237" y="746"/>
                  <a:pt x="448" y="930"/>
                  <a:pt x="623" y="1114"/>
                </a:cubicBezTo>
                <a:cubicBezTo>
                  <a:pt x="623" y="965"/>
                  <a:pt x="615" y="833"/>
                  <a:pt x="606" y="702"/>
                </a:cubicBezTo>
                <a:cubicBezTo>
                  <a:pt x="597" y="658"/>
                  <a:pt x="597" y="614"/>
                  <a:pt x="597" y="562"/>
                </a:cubicBezTo>
                <a:cubicBezTo>
                  <a:pt x="597" y="518"/>
                  <a:pt x="597" y="475"/>
                  <a:pt x="606" y="422"/>
                </a:cubicBezTo>
                <a:cubicBezTo>
                  <a:pt x="615" y="290"/>
                  <a:pt x="623" y="150"/>
                  <a:pt x="62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3">
            <a:extLst>
              <a:ext uri="{FF2B5EF4-FFF2-40B4-BE49-F238E27FC236}">
                <a16:creationId xmlns:a16="http://schemas.microsoft.com/office/drawing/2014/main" id="{AC15D347-F7D3-AB48-97F8-2EEB55EDA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7599" y="8899089"/>
            <a:ext cx="3730827" cy="3860273"/>
          </a:xfrm>
          <a:custGeom>
            <a:avLst/>
            <a:gdLst>
              <a:gd name="T0" fmla="*/ 1782 w 3557"/>
              <a:gd name="T1" fmla="*/ 0 h 3680"/>
              <a:gd name="T2" fmla="*/ 1782 w 3557"/>
              <a:gd name="T3" fmla="*/ 0 h 3680"/>
              <a:gd name="T4" fmla="*/ 1677 w 3557"/>
              <a:gd name="T5" fmla="*/ 131 h 3680"/>
              <a:gd name="T6" fmla="*/ 974 w 3557"/>
              <a:gd name="T7" fmla="*/ 1308 h 3680"/>
              <a:gd name="T8" fmla="*/ 614 w 3557"/>
              <a:gd name="T9" fmla="*/ 1791 h 3680"/>
              <a:gd name="T10" fmla="*/ 421 w 3557"/>
              <a:gd name="T11" fmla="*/ 2028 h 3680"/>
              <a:gd name="T12" fmla="*/ 0 w 3557"/>
              <a:gd name="T13" fmla="*/ 2344 h 3680"/>
              <a:gd name="T14" fmla="*/ 1773 w 3557"/>
              <a:gd name="T15" fmla="*/ 3679 h 3680"/>
              <a:gd name="T16" fmla="*/ 1782 w 3557"/>
              <a:gd name="T17" fmla="*/ 3679 h 3680"/>
              <a:gd name="T18" fmla="*/ 3556 w 3557"/>
              <a:gd name="T19" fmla="*/ 2344 h 3680"/>
              <a:gd name="T20" fmla="*/ 3143 w 3557"/>
              <a:gd name="T21" fmla="*/ 2028 h 3680"/>
              <a:gd name="T22" fmla="*/ 2941 w 3557"/>
              <a:gd name="T23" fmla="*/ 1791 h 3680"/>
              <a:gd name="T24" fmla="*/ 2590 w 3557"/>
              <a:gd name="T25" fmla="*/ 1308 h 3680"/>
              <a:gd name="T26" fmla="*/ 1879 w 3557"/>
              <a:gd name="T27" fmla="*/ 131 h 3680"/>
              <a:gd name="T28" fmla="*/ 1782 w 3557"/>
              <a:gd name="T29" fmla="*/ 0 h 3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57" h="3680">
                <a:moveTo>
                  <a:pt x="1782" y="0"/>
                </a:moveTo>
                <a:lnTo>
                  <a:pt x="1782" y="0"/>
                </a:lnTo>
                <a:cubicBezTo>
                  <a:pt x="1747" y="43"/>
                  <a:pt x="1712" y="87"/>
                  <a:pt x="1677" y="131"/>
                </a:cubicBezTo>
                <a:cubicBezTo>
                  <a:pt x="1352" y="562"/>
                  <a:pt x="1124" y="974"/>
                  <a:pt x="974" y="1308"/>
                </a:cubicBezTo>
                <a:cubicBezTo>
                  <a:pt x="895" y="1431"/>
                  <a:pt x="763" y="1589"/>
                  <a:pt x="614" y="1791"/>
                </a:cubicBezTo>
                <a:cubicBezTo>
                  <a:pt x="562" y="1879"/>
                  <a:pt x="491" y="1958"/>
                  <a:pt x="421" y="2028"/>
                </a:cubicBezTo>
                <a:cubicBezTo>
                  <a:pt x="289" y="2159"/>
                  <a:pt x="149" y="2265"/>
                  <a:pt x="0" y="2344"/>
                </a:cubicBezTo>
                <a:cubicBezTo>
                  <a:pt x="228" y="3117"/>
                  <a:pt x="930" y="3679"/>
                  <a:pt x="1773" y="3679"/>
                </a:cubicBezTo>
                <a:lnTo>
                  <a:pt x="1782" y="3679"/>
                </a:lnTo>
                <a:cubicBezTo>
                  <a:pt x="2625" y="3679"/>
                  <a:pt x="3336" y="3117"/>
                  <a:pt x="3556" y="2344"/>
                </a:cubicBezTo>
                <a:cubicBezTo>
                  <a:pt x="3407" y="2265"/>
                  <a:pt x="3266" y="2159"/>
                  <a:pt x="3143" y="2028"/>
                </a:cubicBezTo>
                <a:cubicBezTo>
                  <a:pt x="3064" y="1958"/>
                  <a:pt x="3003" y="1879"/>
                  <a:pt x="2941" y="1791"/>
                </a:cubicBezTo>
                <a:cubicBezTo>
                  <a:pt x="2792" y="1589"/>
                  <a:pt x="2669" y="1431"/>
                  <a:pt x="2590" y="1308"/>
                </a:cubicBezTo>
                <a:cubicBezTo>
                  <a:pt x="2432" y="974"/>
                  <a:pt x="2203" y="562"/>
                  <a:pt x="1879" y="131"/>
                </a:cubicBezTo>
                <a:cubicBezTo>
                  <a:pt x="1852" y="87"/>
                  <a:pt x="1817" y="43"/>
                  <a:pt x="178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4">
            <a:extLst>
              <a:ext uri="{FF2B5EF4-FFF2-40B4-BE49-F238E27FC236}">
                <a16:creationId xmlns:a16="http://schemas.microsoft.com/office/drawing/2014/main" id="{A8DB930C-D22D-854A-B8B9-02ACF82C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3630" y="8251858"/>
            <a:ext cx="1941694" cy="3102088"/>
          </a:xfrm>
          <a:custGeom>
            <a:avLst/>
            <a:gdLst>
              <a:gd name="T0" fmla="*/ 1212 w 1854"/>
              <a:gd name="T1" fmla="*/ 0 h 2960"/>
              <a:gd name="T2" fmla="*/ 1212 w 1854"/>
              <a:gd name="T3" fmla="*/ 0 h 2960"/>
              <a:gd name="T4" fmla="*/ 475 w 1854"/>
              <a:gd name="T5" fmla="*/ 44 h 2960"/>
              <a:gd name="T6" fmla="*/ 457 w 1854"/>
              <a:gd name="T7" fmla="*/ 211 h 2960"/>
              <a:gd name="T8" fmla="*/ 115 w 1854"/>
              <a:gd name="T9" fmla="*/ 1545 h 2960"/>
              <a:gd name="T10" fmla="*/ 27 w 1854"/>
              <a:gd name="T11" fmla="*/ 2134 h 2960"/>
              <a:gd name="T12" fmla="*/ 0 w 1854"/>
              <a:gd name="T13" fmla="*/ 2441 h 2960"/>
              <a:gd name="T14" fmla="*/ 71 w 1854"/>
              <a:gd name="T15" fmla="*/ 2959 h 2960"/>
              <a:gd name="T16" fmla="*/ 492 w 1854"/>
              <a:gd name="T17" fmla="*/ 2643 h 2960"/>
              <a:gd name="T18" fmla="*/ 685 w 1854"/>
              <a:gd name="T19" fmla="*/ 2406 h 2960"/>
              <a:gd name="T20" fmla="*/ 1045 w 1854"/>
              <a:gd name="T21" fmla="*/ 1923 h 2960"/>
              <a:gd name="T22" fmla="*/ 1748 w 1854"/>
              <a:gd name="T23" fmla="*/ 746 h 2960"/>
              <a:gd name="T24" fmla="*/ 1853 w 1854"/>
              <a:gd name="T25" fmla="*/ 615 h 2960"/>
              <a:gd name="T26" fmla="*/ 1300 w 1854"/>
              <a:gd name="T27" fmla="*/ 0 h 2960"/>
              <a:gd name="T28" fmla="*/ 1212 w 1854"/>
              <a:gd name="T29" fmla="*/ 0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4" h="2960">
                <a:moveTo>
                  <a:pt x="1212" y="0"/>
                </a:moveTo>
                <a:lnTo>
                  <a:pt x="1212" y="0"/>
                </a:lnTo>
                <a:cubicBezTo>
                  <a:pt x="984" y="0"/>
                  <a:pt x="738" y="9"/>
                  <a:pt x="475" y="44"/>
                </a:cubicBezTo>
                <a:cubicBezTo>
                  <a:pt x="466" y="97"/>
                  <a:pt x="466" y="149"/>
                  <a:pt x="457" y="211"/>
                </a:cubicBezTo>
                <a:cubicBezTo>
                  <a:pt x="378" y="746"/>
                  <a:pt x="246" y="1194"/>
                  <a:pt x="115" y="1545"/>
                </a:cubicBezTo>
                <a:cubicBezTo>
                  <a:pt x="88" y="1686"/>
                  <a:pt x="71" y="1888"/>
                  <a:pt x="27" y="2134"/>
                </a:cubicBezTo>
                <a:cubicBezTo>
                  <a:pt x="9" y="2239"/>
                  <a:pt x="0" y="2336"/>
                  <a:pt x="0" y="2441"/>
                </a:cubicBezTo>
                <a:cubicBezTo>
                  <a:pt x="0" y="2625"/>
                  <a:pt x="27" y="2792"/>
                  <a:pt x="71" y="2959"/>
                </a:cubicBezTo>
                <a:cubicBezTo>
                  <a:pt x="220" y="2880"/>
                  <a:pt x="360" y="2774"/>
                  <a:pt x="492" y="2643"/>
                </a:cubicBezTo>
                <a:cubicBezTo>
                  <a:pt x="562" y="2573"/>
                  <a:pt x="633" y="2494"/>
                  <a:pt x="685" y="2406"/>
                </a:cubicBezTo>
                <a:cubicBezTo>
                  <a:pt x="834" y="2204"/>
                  <a:pt x="966" y="2046"/>
                  <a:pt x="1045" y="1923"/>
                </a:cubicBezTo>
                <a:cubicBezTo>
                  <a:pt x="1195" y="1589"/>
                  <a:pt x="1423" y="1177"/>
                  <a:pt x="1748" y="746"/>
                </a:cubicBezTo>
                <a:cubicBezTo>
                  <a:pt x="1783" y="702"/>
                  <a:pt x="1818" y="658"/>
                  <a:pt x="1853" y="615"/>
                </a:cubicBezTo>
                <a:cubicBezTo>
                  <a:pt x="1660" y="377"/>
                  <a:pt x="1476" y="175"/>
                  <a:pt x="1300" y="0"/>
                </a:cubicBezTo>
                <a:cubicBezTo>
                  <a:pt x="1265" y="0"/>
                  <a:pt x="1239" y="0"/>
                  <a:pt x="121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5">
            <a:extLst>
              <a:ext uri="{FF2B5EF4-FFF2-40B4-BE49-F238E27FC236}">
                <a16:creationId xmlns:a16="http://schemas.microsoft.com/office/drawing/2014/main" id="{DB1D7413-541B-FE41-9375-60D7889E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324" y="8251858"/>
            <a:ext cx="1941694" cy="3102088"/>
          </a:xfrm>
          <a:custGeom>
            <a:avLst/>
            <a:gdLst>
              <a:gd name="T0" fmla="*/ 641 w 1854"/>
              <a:gd name="T1" fmla="*/ 0 h 2960"/>
              <a:gd name="T2" fmla="*/ 641 w 1854"/>
              <a:gd name="T3" fmla="*/ 0 h 2960"/>
              <a:gd name="T4" fmla="*/ 553 w 1854"/>
              <a:gd name="T5" fmla="*/ 0 h 2960"/>
              <a:gd name="T6" fmla="*/ 0 w 1854"/>
              <a:gd name="T7" fmla="*/ 615 h 2960"/>
              <a:gd name="T8" fmla="*/ 97 w 1854"/>
              <a:gd name="T9" fmla="*/ 746 h 2960"/>
              <a:gd name="T10" fmla="*/ 808 w 1854"/>
              <a:gd name="T11" fmla="*/ 1923 h 2960"/>
              <a:gd name="T12" fmla="*/ 1159 w 1854"/>
              <a:gd name="T13" fmla="*/ 2406 h 2960"/>
              <a:gd name="T14" fmla="*/ 1361 w 1854"/>
              <a:gd name="T15" fmla="*/ 2643 h 2960"/>
              <a:gd name="T16" fmla="*/ 1774 w 1854"/>
              <a:gd name="T17" fmla="*/ 2959 h 2960"/>
              <a:gd name="T18" fmla="*/ 1844 w 1854"/>
              <a:gd name="T19" fmla="*/ 2476 h 2960"/>
              <a:gd name="T20" fmla="*/ 1818 w 1854"/>
              <a:gd name="T21" fmla="*/ 2107 h 2960"/>
              <a:gd name="T22" fmla="*/ 1747 w 1854"/>
              <a:gd name="T23" fmla="*/ 1695 h 2960"/>
              <a:gd name="T24" fmla="*/ 1405 w 1854"/>
              <a:gd name="T25" fmla="*/ 228 h 2960"/>
              <a:gd name="T26" fmla="*/ 1388 w 1854"/>
              <a:gd name="T27" fmla="*/ 44 h 2960"/>
              <a:gd name="T28" fmla="*/ 641 w 1854"/>
              <a:gd name="T29" fmla="*/ 0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4" h="2960">
                <a:moveTo>
                  <a:pt x="641" y="0"/>
                </a:moveTo>
                <a:lnTo>
                  <a:pt x="641" y="0"/>
                </a:lnTo>
                <a:cubicBezTo>
                  <a:pt x="606" y="0"/>
                  <a:pt x="580" y="0"/>
                  <a:pt x="553" y="0"/>
                </a:cubicBezTo>
                <a:cubicBezTo>
                  <a:pt x="369" y="175"/>
                  <a:pt x="185" y="377"/>
                  <a:pt x="0" y="615"/>
                </a:cubicBezTo>
                <a:cubicBezTo>
                  <a:pt x="35" y="658"/>
                  <a:pt x="70" y="702"/>
                  <a:pt x="97" y="746"/>
                </a:cubicBezTo>
                <a:cubicBezTo>
                  <a:pt x="421" y="1177"/>
                  <a:pt x="650" y="1589"/>
                  <a:pt x="808" y="1923"/>
                </a:cubicBezTo>
                <a:cubicBezTo>
                  <a:pt x="887" y="2046"/>
                  <a:pt x="1010" y="2204"/>
                  <a:pt x="1159" y="2406"/>
                </a:cubicBezTo>
                <a:cubicBezTo>
                  <a:pt x="1221" y="2494"/>
                  <a:pt x="1282" y="2573"/>
                  <a:pt x="1361" y="2643"/>
                </a:cubicBezTo>
                <a:cubicBezTo>
                  <a:pt x="1484" y="2774"/>
                  <a:pt x="1625" y="2880"/>
                  <a:pt x="1774" y="2959"/>
                </a:cubicBezTo>
                <a:cubicBezTo>
                  <a:pt x="1818" y="2810"/>
                  <a:pt x="1844" y="2643"/>
                  <a:pt x="1844" y="2476"/>
                </a:cubicBezTo>
                <a:cubicBezTo>
                  <a:pt x="1853" y="2353"/>
                  <a:pt x="1835" y="2230"/>
                  <a:pt x="1818" y="2107"/>
                </a:cubicBezTo>
                <a:cubicBezTo>
                  <a:pt x="1791" y="1967"/>
                  <a:pt x="1765" y="1835"/>
                  <a:pt x="1747" y="1695"/>
                </a:cubicBezTo>
                <a:cubicBezTo>
                  <a:pt x="1616" y="1299"/>
                  <a:pt x="1484" y="808"/>
                  <a:pt x="1405" y="228"/>
                </a:cubicBezTo>
                <a:cubicBezTo>
                  <a:pt x="1396" y="167"/>
                  <a:pt x="1388" y="105"/>
                  <a:pt x="1388" y="44"/>
                </a:cubicBezTo>
                <a:cubicBezTo>
                  <a:pt x="1115" y="9"/>
                  <a:pt x="869" y="0"/>
                  <a:pt x="6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6">
            <a:extLst>
              <a:ext uri="{FF2B5EF4-FFF2-40B4-BE49-F238E27FC236}">
                <a16:creationId xmlns:a16="http://schemas.microsoft.com/office/drawing/2014/main" id="{17D5806B-1DA6-984A-B675-655D24DB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440" y="8251858"/>
            <a:ext cx="1160392" cy="647231"/>
          </a:xfrm>
          <a:custGeom>
            <a:avLst/>
            <a:gdLst>
              <a:gd name="T0" fmla="*/ 1106 w 1107"/>
              <a:gd name="T1" fmla="*/ 0 h 616"/>
              <a:gd name="T2" fmla="*/ 1106 w 1107"/>
              <a:gd name="T3" fmla="*/ 0 h 616"/>
              <a:gd name="T4" fmla="*/ 694 w 1107"/>
              <a:gd name="T5" fmla="*/ 18 h 616"/>
              <a:gd name="T6" fmla="*/ 579 w 1107"/>
              <a:gd name="T7" fmla="*/ 26 h 616"/>
              <a:gd name="T8" fmla="*/ 553 w 1107"/>
              <a:gd name="T9" fmla="*/ 26 h 616"/>
              <a:gd name="T10" fmla="*/ 518 w 1107"/>
              <a:gd name="T11" fmla="*/ 26 h 616"/>
              <a:gd name="T12" fmla="*/ 413 w 1107"/>
              <a:gd name="T13" fmla="*/ 18 h 616"/>
              <a:gd name="T14" fmla="*/ 0 w 1107"/>
              <a:gd name="T15" fmla="*/ 0 h 616"/>
              <a:gd name="T16" fmla="*/ 553 w 1107"/>
              <a:gd name="T17" fmla="*/ 615 h 616"/>
              <a:gd name="T18" fmla="*/ 1106 w 1107"/>
              <a:gd name="T1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7" h="616">
                <a:moveTo>
                  <a:pt x="1106" y="0"/>
                </a:moveTo>
                <a:lnTo>
                  <a:pt x="1106" y="0"/>
                </a:lnTo>
                <a:cubicBezTo>
                  <a:pt x="957" y="0"/>
                  <a:pt x="817" y="9"/>
                  <a:pt x="694" y="18"/>
                </a:cubicBezTo>
                <a:cubicBezTo>
                  <a:pt x="650" y="26"/>
                  <a:pt x="615" y="26"/>
                  <a:pt x="579" y="26"/>
                </a:cubicBezTo>
                <a:cubicBezTo>
                  <a:pt x="571" y="26"/>
                  <a:pt x="562" y="26"/>
                  <a:pt x="553" y="26"/>
                </a:cubicBezTo>
                <a:cubicBezTo>
                  <a:pt x="544" y="26"/>
                  <a:pt x="527" y="26"/>
                  <a:pt x="518" y="26"/>
                </a:cubicBezTo>
                <a:cubicBezTo>
                  <a:pt x="483" y="26"/>
                  <a:pt x="448" y="26"/>
                  <a:pt x="413" y="18"/>
                </a:cubicBezTo>
                <a:cubicBezTo>
                  <a:pt x="281" y="9"/>
                  <a:pt x="149" y="0"/>
                  <a:pt x="0" y="0"/>
                </a:cubicBezTo>
                <a:cubicBezTo>
                  <a:pt x="176" y="175"/>
                  <a:pt x="360" y="377"/>
                  <a:pt x="553" y="615"/>
                </a:cubicBezTo>
                <a:cubicBezTo>
                  <a:pt x="738" y="377"/>
                  <a:pt x="922" y="175"/>
                  <a:pt x="110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7">
            <a:extLst>
              <a:ext uri="{FF2B5EF4-FFF2-40B4-BE49-F238E27FC236}">
                <a16:creationId xmlns:a16="http://schemas.microsoft.com/office/drawing/2014/main" id="{D964B4F8-1C2C-7945-8BA3-4B86ADDC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3210" y="7424328"/>
            <a:ext cx="878385" cy="873761"/>
          </a:xfrm>
          <a:custGeom>
            <a:avLst/>
            <a:gdLst>
              <a:gd name="T0" fmla="*/ 791 w 836"/>
              <a:gd name="T1" fmla="*/ 0 h 835"/>
              <a:gd name="T2" fmla="*/ 791 w 836"/>
              <a:gd name="T3" fmla="*/ 0 h 835"/>
              <a:gd name="T4" fmla="*/ 501 w 836"/>
              <a:gd name="T5" fmla="*/ 316 h 835"/>
              <a:gd name="T6" fmla="*/ 404 w 836"/>
              <a:gd name="T7" fmla="*/ 412 h 835"/>
              <a:gd name="T8" fmla="*/ 299 w 836"/>
              <a:gd name="T9" fmla="*/ 509 h 835"/>
              <a:gd name="T10" fmla="*/ 0 w 836"/>
              <a:gd name="T11" fmla="*/ 790 h 835"/>
              <a:gd name="T12" fmla="*/ 88 w 836"/>
              <a:gd name="T13" fmla="*/ 790 h 835"/>
              <a:gd name="T14" fmla="*/ 835 w 836"/>
              <a:gd name="T15" fmla="*/ 834 h 835"/>
              <a:gd name="T16" fmla="*/ 791 w 836"/>
              <a:gd name="T17" fmla="*/ 0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6" h="835">
                <a:moveTo>
                  <a:pt x="791" y="0"/>
                </a:moveTo>
                <a:lnTo>
                  <a:pt x="791" y="0"/>
                </a:lnTo>
                <a:cubicBezTo>
                  <a:pt x="685" y="105"/>
                  <a:pt x="589" y="210"/>
                  <a:pt x="501" y="316"/>
                </a:cubicBezTo>
                <a:cubicBezTo>
                  <a:pt x="466" y="351"/>
                  <a:pt x="439" y="386"/>
                  <a:pt x="404" y="412"/>
                </a:cubicBezTo>
                <a:cubicBezTo>
                  <a:pt x="369" y="448"/>
                  <a:pt x="334" y="483"/>
                  <a:pt x="299" y="509"/>
                </a:cubicBezTo>
                <a:cubicBezTo>
                  <a:pt x="202" y="597"/>
                  <a:pt x="106" y="684"/>
                  <a:pt x="0" y="790"/>
                </a:cubicBezTo>
                <a:cubicBezTo>
                  <a:pt x="27" y="790"/>
                  <a:pt x="53" y="790"/>
                  <a:pt x="88" y="790"/>
                </a:cubicBezTo>
                <a:cubicBezTo>
                  <a:pt x="316" y="790"/>
                  <a:pt x="562" y="799"/>
                  <a:pt x="835" y="834"/>
                </a:cubicBezTo>
                <a:cubicBezTo>
                  <a:pt x="799" y="535"/>
                  <a:pt x="791" y="254"/>
                  <a:pt x="79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8">
            <a:extLst>
              <a:ext uri="{FF2B5EF4-FFF2-40B4-BE49-F238E27FC236}">
                <a16:creationId xmlns:a16="http://schemas.microsoft.com/office/drawing/2014/main" id="{6F4ED16A-233B-6844-9BD4-62E621B1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533" y="6855688"/>
            <a:ext cx="425323" cy="1003210"/>
          </a:xfrm>
          <a:custGeom>
            <a:avLst/>
            <a:gdLst>
              <a:gd name="T0" fmla="*/ 404 w 405"/>
              <a:gd name="T1" fmla="*/ 0 h 957"/>
              <a:gd name="T2" fmla="*/ 404 w 405"/>
              <a:gd name="T3" fmla="*/ 0 h 957"/>
              <a:gd name="T4" fmla="*/ 360 w 405"/>
              <a:gd name="T5" fmla="*/ 307 h 957"/>
              <a:gd name="T6" fmla="*/ 246 w 405"/>
              <a:gd name="T7" fmla="*/ 605 h 957"/>
              <a:gd name="T8" fmla="*/ 0 w 405"/>
              <a:gd name="T9" fmla="*/ 956 h 957"/>
              <a:gd name="T10" fmla="*/ 97 w 405"/>
              <a:gd name="T11" fmla="*/ 860 h 957"/>
              <a:gd name="T12" fmla="*/ 387 w 405"/>
              <a:gd name="T13" fmla="*/ 544 h 957"/>
              <a:gd name="T14" fmla="*/ 395 w 405"/>
              <a:gd name="T15" fmla="*/ 105 h 957"/>
              <a:gd name="T16" fmla="*/ 404 w 405"/>
              <a:gd name="T17" fmla="*/ 0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957">
                <a:moveTo>
                  <a:pt x="404" y="0"/>
                </a:moveTo>
                <a:lnTo>
                  <a:pt x="404" y="0"/>
                </a:lnTo>
                <a:cubicBezTo>
                  <a:pt x="395" y="105"/>
                  <a:pt x="387" y="210"/>
                  <a:pt x="360" y="307"/>
                </a:cubicBezTo>
                <a:cubicBezTo>
                  <a:pt x="334" y="412"/>
                  <a:pt x="299" y="509"/>
                  <a:pt x="246" y="605"/>
                </a:cubicBezTo>
                <a:cubicBezTo>
                  <a:pt x="185" y="728"/>
                  <a:pt x="106" y="851"/>
                  <a:pt x="0" y="956"/>
                </a:cubicBezTo>
                <a:cubicBezTo>
                  <a:pt x="35" y="930"/>
                  <a:pt x="62" y="895"/>
                  <a:pt x="97" y="860"/>
                </a:cubicBezTo>
                <a:cubicBezTo>
                  <a:pt x="185" y="754"/>
                  <a:pt x="281" y="649"/>
                  <a:pt x="387" y="544"/>
                </a:cubicBezTo>
                <a:cubicBezTo>
                  <a:pt x="387" y="386"/>
                  <a:pt x="387" y="245"/>
                  <a:pt x="395" y="105"/>
                </a:cubicBezTo>
                <a:cubicBezTo>
                  <a:pt x="395" y="69"/>
                  <a:pt x="404" y="34"/>
                  <a:pt x="40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9">
            <a:extLst>
              <a:ext uri="{FF2B5EF4-FFF2-40B4-BE49-F238E27FC236}">
                <a16:creationId xmlns:a16="http://schemas.microsoft.com/office/drawing/2014/main" id="{24BEFB9B-B14A-D146-BA46-F9ED4DDC3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324" y="7858897"/>
            <a:ext cx="1003210" cy="425323"/>
          </a:xfrm>
          <a:custGeom>
            <a:avLst/>
            <a:gdLst>
              <a:gd name="T0" fmla="*/ 957 w 958"/>
              <a:gd name="T1" fmla="*/ 0 h 405"/>
              <a:gd name="T2" fmla="*/ 957 w 958"/>
              <a:gd name="T3" fmla="*/ 0 h 405"/>
              <a:gd name="T4" fmla="*/ 509 w 958"/>
              <a:gd name="T5" fmla="*/ 290 h 405"/>
              <a:gd name="T6" fmla="*/ 0 w 958"/>
              <a:gd name="T7" fmla="*/ 404 h 405"/>
              <a:gd name="T8" fmla="*/ 26 w 958"/>
              <a:gd name="T9" fmla="*/ 404 h 405"/>
              <a:gd name="T10" fmla="*/ 141 w 958"/>
              <a:gd name="T11" fmla="*/ 396 h 405"/>
              <a:gd name="T12" fmla="*/ 553 w 958"/>
              <a:gd name="T13" fmla="*/ 378 h 405"/>
              <a:gd name="T14" fmla="*/ 852 w 958"/>
              <a:gd name="T15" fmla="*/ 97 h 405"/>
              <a:gd name="T16" fmla="*/ 957 w 958"/>
              <a:gd name="T17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405">
                <a:moveTo>
                  <a:pt x="957" y="0"/>
                </a:moveTo>
                <a:lnTo>
                  <a:pt x="957" y="0"/>
                </a:lnTo>
                <a:cubicBezTo>
                  <a:pt x="826" y="132"/>
                  <a:pt x="676" y="229"/>
                  <a:pt x="509" y="290"/>
                </a:cubicBezTo>
                <a:cubicBezTo>
                  <a:pt x="351" y="360"/>
                  <a:pt x="176" y="396"/>
                  <a:pt x="0" y="404"/>
                </a:cubicBezTo>
                <a:cubicBezTo>
                  <a:pt x="9" y="404"/>
                  <a:pt x="18" y="404"/>
                  <a:pt x="26" y="404"/>
                </a:cubicBezTo>
                <a:cubicBezTo>
                  <a:pt x="62" y="404"/>
                  <a:pt x="97" y="404"/>
                  <a:pt x="141" y="396"/>
                </a:cubicBezTo>
                <a:cubicBezTo>
                  <a:pt x="264" y="387"/>
                  <a:pt x="404" y="378"/>
                  <a:pt x="553" y="378"/>
                </a:cubicBezTo>
                <a:cubicBezTo>
                  <a:pt x="659" y="272"/>
                  <a:pt x="755" y="185"/>
                  <a:pt x="852" y="97"/>
                </a:cubicBezTo>
                <a:cubicBezTo>
                  <a:pt x="887" y="71"/>
                  <a:pt x="922" y="36"/>
                  <a:pt x="95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10">
            <a:extLst>
              <a:ext uri="{FF2B5EF4-FFF2-40B4-BE49-F238E27FC236}">
                <a16:creationId xmlns:a16="http://schemas.microsoft.com/office/drawing/2014/main" id="{B33AA203-34D1-7A4F-A183-DA008A254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6979" y="7489051"/>
            <a:ext cx="730447" cy="674970"/>
          </a:xfrm>
          <a:custGeom>
            <a:avLst/>
            <a:gdLst>
              <a:gd name="T0" fmla="*/ 694 w 695"/>
              <a:gd name="T1" fmla="*/ 0 h 642"/>
              <a:gd name="T2" fmla="*/ 694 w 695"/>
              <a:gd name="T3" fmla="*/ 0 h 642"/>
              <a:gd name="T4" fmla="*/ 510 w 695"/>
              <a:gd name="T5" fmla="*/ 272 h 642"/>
              <a:gd name="T6" fmla="*/ 0 w 695"/>
              <a:gd name="T7" fmla="*/ 641 h 642"/>
              <a:gd name="T8" fmla="*/ 448 w 695"/>
              <a:gd name="T9" fmla="*/ 351 h 642"/>
              <a:gd name="T10" fmla="*/ 694 w 695"/>
              <a:gd name="T11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" h="642">
                <a:moveTo>
                  <a:pt x="694" y="0"/>
                </a:moveTo>
                <a:lnTo>
                  <a:pt x="694" y="0"/>
                </a:lnTo>
                <a:cubicBezTo>
                  <a:pt x="650" y="97"/>
                  <a:pt x="580" y="185"/>
                  <a:pt x="510" y="272"/>
                </a:cubicBezTo>
                <a:cubicBezTo>
                  <a:pt x="369" y="439"/>
                  <a:pt x="193" y="562"/>
                  <a:pt x="0" y="641"/>
                </a:cubicBezTo>
                <a:cubicBezTo>
                  <a:pt x="167" y="580"/>
                  <a:pt x="317" y="483"/>
                  <a:pt x="448" y="351"/>
                </a:cubicBezTo>
                <a:cubicBezTo>
                  <a:pt x="554" y="246"/>
                  <a:pt x="633" y="123"/>
                  <a:pt x="694" y="0"/>
                </a:cubicBezTo>
              </a:path>
            </a:pathLst>
          </a:custGeom>
          <a:solidFill>
            <a:srgbClr val="0205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11">
            <a:extLst>
              <a:ext uri="{FF2B5EF4-FFF2-40B4-BE49-F238E27FC236}">
                <a16:creationId xmlns:a16="http://schemas.microsoft.com/office/drawing/2014/main" id="{1C2B46D0-75B0-3A4B-BE74-0E7983BEE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2923" y="7433574"/>
            <a:ext cx="864517" cy="869139"/>
          </a:xfrm>
          <a:custGeom>
            <a:avLst/>
            <a:gdLst>
              <a:gd name="T0" fmla="*/ 43 w 826"/>
              <a:gd name="T1" fmla="*/ 0 h 827"/>
              <a:gd name="T2" fmla="*/ 43 w 826"/>
              <a:gd name="T3" fmla="*/ 0 h 827"/>
              <a:gd name="T4" fmla="*/ 0 w 826"/>
              <a:gd name="T5" fmla="*/ 826 h 827"/>
              <a:gd name="T6" fmla="*/ 737 w 826"/>
              <a:gd name="T7" fmla="*/ 782 h 827"/>
              <a:gd name="T8" fmla="*/ 825 w 826"/>
              <a:gd name="T9" fmla="*/ 782 h 827"/>
              <a:gd name="T10" fmla="*/ 518 w 826"/>
              <a:gd name="T11" fmla="*/ 501 h 827"/>
              <a:gd name="T12" fmla="*/ 412 w 826"/>
              <a:gd name="T13" fmla="*/ 404 h 827"/>
              <a:gd name="T14" fmla="*/ 324 w 826"/>
              <a:gd name="T15" fmla="*/ 308 h 827"/>
              <a:gd name="T16" fmla="*/ 43 w 826"/>
              <a:gd name="T17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6" h="827">
                <a:moveTo>
                  <a:pt x="43" y="0"/>
                </a:moveTo>
                <a:lnTo>
                  <a:pt x="43" y="0"/>
                </a:lnTo>
                <a:cubicBezTo>
                  <a:pt x="43" y="255"/>
                  <a:pt x="35" y="527"/>
                  <a:pt x="0" y="826"/>
                </a:cubicBezTo>
                <a:cubicBezTo>
                  <a:pt x="263" y="791"/>
                  <a:pt x="509" y="782"/>
                  <a:pt x="737" y="782"/>
                </a:cubicBezTo>
                <a:cubicBezTo>
                  <a:pt x="764" y="782"/>
                  <a:pt x="790" y="782"/>
                  <a:pt x="825" y="782"/>
                </a:cubicBezTo>
                <a:cubicBezTo>
                  <a:pt x="720" y="676"/>
                  <a:pt x="614" y="589"/>
                  <a:pt x="518" y="501"/>
                </a:cubicBezTo>
                <a:cubicBezTo>
                  <a:pt x="483" y="475"/>
                  <a:pt x="447" y="440"/>
                  <a:pt x="412" y="404"/>
                </a:cubicBezTo>
                <a:cubicBezTo>
                  <a:pt x="386" y="378"/>
                  <a:pt x="351" y="343"/>
                  <a:pt x="324" y="308"/>
                </a:cubicBezTo>
                <a:cubicBezTo>
                  <a:pt x="237" y="211"/>
                  <a:pt x="149" y="106"/>
                  <a:pt x="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12">
            <a:extLst>
              <a:ext uri="{FF2B5EF4-FFF2-40B4-BE49-F238E27FC236}">
                <a16:creationId xmlns:a16="http://schemas.microsoft.com/office/drawing/2014/main" id="{A22363D5-FA59-4146-B569-D40B0298D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2871" y="7858897"/>
            <a:ext cx="1012453" cy="425323"/>
          </a:xfrm>
          <a:custGeom>
            <a:avLst/>
            <a:gdLst>
              <a:gd name="T0" fmla="*/ 0 w 967"/>
              <a:gd name="T1" fmla="*/ 0 h 405"/>
              <a:gd name="T2" fmla="*/ 0 w 967"/>
              <a:gd name="T3" fmla="*/ 0 h 405"/>
              <a:gd name="T4" fmla="*/ 106 w 967"/>
              <a:gd name="T5" fmla="*/ 97 h 405"/>
              <a:gd name="T6" fmla="*/ 413 w 967"/>
              <a:gd name="T7" fmla="*/ 378 h 405"/>
              <a:gd name="T8" fmla="*/ 826 w 967"/>
              <a:gd name="T9" fmla="*/ 396 h 405"/>
              <a:gd name="T10" fmla="*/ 931 w 967"/>
              <a:gd name="T11" fmla="*/ 404 h 405"/>
              <a:gd name="T12" fmla="*/ 966 w 967"/>
              <a:gd name="T13" fmla="*/ 404 h 405"/>
              <a:gd name="T14" fmla="*/ 448 w 967"/>
              <a:gd name="T15" fmla="*/ 290 h 405"/>
              <a:gd name="T16" fmla="*/ 0 w 967"/>
              <a:gd name="T17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7" h="405">
                <a:moveTo>
                  <a:pt x="0" y="0"/>
                </a:moveTo>
                <a:lnTo>
                  <a:pt x="0" y="0"/>
                </a:lnTo>
                <a:cubicBezTo>
                  <a:pt x="35" y="36"/>
                  <a:pt x="71" y="71"/>
                  <a:pt x="106" y="97"/>
                </a:cubicBezTo>
                <a:cubicBezTo>
                  <a:pt x="202" y="185"/>
                  <a:pt x="308" y="272"/>
                  <a:pt x="413" y="378"/>
                </a:cubicBezTo>
                <a:cubicBezTo>
                  <a:pt x="562" y="378"/>
                  <a:pt x="694" y="387"/>
                  <a:pt x="826" y="396"/>
                </a:cubicBezTo>
                <a:cubicBezTo>
                  <a:pt x="861" y="404"/>
                  <a:pt x="896" y="404"/>
                  <a:pt x="931" y="404"/>
                </a:cubicBezTo>
                <a:cubicBezTo>
                  <a:pt x="940" y="404"/>
                  <a:pt x="957" y="404"/>
                  <a:pt x="966" y="404"/>
                </a:cubicBezTo>
                <a:cubicBezTo>
                  <a:pt x="782" y="396"/>
                  <a:pt x="606" y="360"/>
                  <a:pt x="448" y="290"/>
                </a:cubicBezTo>
                <a:cubicBezTo>
                  <a:pt x="281" y="229"/>
                  <a:pt x="132" y="132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13">
            <a:extLst>
              <a:ext uri="{FF2B5EF4-FFF2-40B4-BE49-F238E27FC236}">
                <a16:creationId xmlns:a16="http://schemas.microsoft.com/office/drawing/2014/main" id="{DFC9790C-E5AC-5140-B730-7E63A07C4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793" y="6855688"/>
            <a:ext cx="416077" cy="1003210"/>
          </a:xfrm>
          <a:custGeom>
            <a:avLst/>
            <a:gdLst>
              <a:gd name="T0" fmla="*/ 0 w 396"/>
              <a:gd name="T1" fmla="*/ 0 h 957"/>
              <a:gd name="T2" fmla="*/ 0 w 396"/>
              <a:gd name="T3" fmla="*/ 0 h 957"/>
              <a:gd name="T4" fmla="*/ 9 w 396"/>
              <a:gd name="T5" fmla="*/ 140 h 957"/>
              <a:gd name="T6" fmla="*/ 26 w 396"/>
              <a:gd name="T7" fmla="*/ 552 h 957"/>
              <a:gd name="T8" fmla="*/ 307 w 396"/>
              <a:gd name="T9" fmla="*/ 860 h 957"/>
              <a:gd name="T10" fmla="*/ 395 w 396"/>
              <a:gd name="T11" fmla="*/ 956 h 957"/>
              <a:gd name="T12" fmla="*/ 114 w 396"/>
              <a:gd name="T13" fmla="*/ 517 h 957"/>
              <a:gd name="T14" fmla="*/ 0 w 396"/>
              <a:gd name="T15" fmla="*/ 0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" h="957">
                <a:moveTo>
                  <a:pt x="0" y="0"/>
                </a:moveTo>
                <a:lnTo>
                  <a:pt x="0" y="0"/>
                </a:lnTo>
                <a:cubicBezTo>
                  <a:pt x="0" y="52"/>
                  <a:pt x="0" y="96"/>
                  <a:pt x="9" y="140"/>
                </a:cubicBezTo>
                <a:cubicBezTo>
                  <a:pt x="18" y="271"/>
                  <a:pt x="26" y="403"/>
                  <a:pt x="26" y="552"/>
                </a:cubicBezTo>
                <a:cubicBezTo>
                  <a:pt x="132" y="658"/>
                  <a:pt x="220" y="763"/>
                  <a:pt x="307" y="860"/>
                </a:cubicBezTo>
                <a:cubicBezTo>
                  <a:pt x="334" y="895"/>
                  <a:pt x="369" y="930"/>
                  <a:pt x="395" y="956"/>
                </a:cubicBezTo>
                <a:cubicBezTo>
                  <a:pt x="272" y="833"/>
                  <a:pt x="176" y="684"/>
                  <a:pt x="114" y="517"/>
                </a:cubicBezTo>
                <a:cubicBezTo>
                  <a:pt x="44" y="359"/>
                  <a:pt x="9" y="184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14">
            <a:extLst>
              <a:ext uri="{FF2B5EF4-FFF2-40B4-BE49-F238E27FC236}">
                <a16:creationId xmlns:a16="http://schemas.microsoft.com/office/drawing/2014/main" id="{6860CE04-ABF6-4D46-96D1-E69C93E69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6994" y="7396590"/>
            <a:ext cx="767431" cy="767431"/>
          </a:xfrm>
          <a:custGeom>
            <a:avLst/>
            <a:gdLst>
              <a:gd name="T0" fmla="*/ 0 w 730"/>
              <a:gd name="T1" fmla="*/ 0 h 730"/>
              <a:gd name="T2" fmla="*/ 0 w 730"/>
              <a:gd name="T3" fmla="*/ 0 h 730"/>
              <a:gd name="T4" fmla="*/ 281 w 730"/>
              <a:gd name="T5" fmla="*/ 439 h 730"/>
              <a:gd name="T6" fmla="*/ 729 w 730"/>
              <a:gd name="T7" fmla="*/ 729 h 730"/>
              <a:gd name="T8" fmla="*/ 290 w 730"/>
              <a:gd name="T9" fmla="*/ 439 h 730"/>
              <a:gd name="T10" fmla="*/ 0 w 730"/>
              <a:gd name="T11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0" h="730">
                <a:moveTo>
                  <a:pt x="0" y="0"/>
                </a:moveTo>
                <a:lnTo>
                  <a:pt x="0" y="0"/>
                </a:lnTo>
                <a:cubicBezTo>
                  <a:pt x="62" y="167"/>
                  <a:pt x="158" y="316"/>
                  <a:pt x="281" y="439"/>
                </a:cubicBezTo>
                <a:cubicBezTo>
                  <a:pt x="413" y="571"/>
                  <a:pt x="562" y="668"/>
                  <a:pt x="729" y="729"/>
                </a:cubicBezTo>
                <a:cubicBezTo>
                  <a:pt x="571" y="659"/>
                  <a:pt x="422" y="562"/>
                  <a:pt x="290" y="439"/>
                </a:cubicBezTo>
                <a:cubicBezTo>
                  <a:pt x="167" y="308"/>
                  <a:pt x="71" y="167"/>
                  <a:pt x="0" y="0"/>
                </a:cubicBezTo>
              </a:path>
            </a:pathLst>
          </a:custGeom>
          <a:solidFill>
            <a:srgbClr val="0102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15">
            <a:extLst>
              <a:ext uri="{FF2B5EF4-FFF2-40B4-BE49-F238E27FC236}">
                <a16:creationId xmlns:a16="http://schemas.microsoft.com/office/drawing/2014/main" id="{9BE0E9F8-E612-9D44-8B1E-085C4657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425" y="8159396"/>
            <a:ext cx="1077176" cy="120200"/>
          </a:xfrm>
          <a:custGeom>
            <a:avLst/>
            <a:gdLst>
              <a:gd name="T0" fmla="*/ 0 w 1028"/>
              <a:gd name="T1" fmla="*/ 0 h 115"/>
              <a:gd name="T2" fmla="*/ 0 w 1028"/>
              <a:gd name="T3" fmla="*/ 0 h 115"/>
              <a:gd name="T4" fmla="*/ 518 w 1028"/>
              <a:gd name="T5" fmla="*/ 114 h 115"/>
              <a:gd name="T6" fmla="*/ 1027 w 1028"/>
              <a:gd name="T7" fmla="*/ 0 h 115"/>
              <a:gd name="T8" fmla="*/ 527 w 1028"/>
              <a:gd name="T9" fmla="*/ 97 h 115"/>
              <a:gd name="T10" fmla="*/ 518 w 1028"/>
              <a:gd name="T11" fmla="*/ 97 h 115"/>
              <a:gd name="T12" fmla="*/ 501 w 1028"/>
              <a:gd name="T13" fmla="*/ 97 h 115"/>
              <a:gd name="T14" fmla="*/ 0 w 1028"/>
              <a:gd name="T1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8" h="115">
                <a:moveTo>
                  <a:pt x="0" y="0"/>
                </a:moveTo>
                <a:lnTo>
                  <a:pt x="0" y="0"/>
                </a:lnTo>
                <a:cubicBezTo>
                  <a:pt x="158" y="70"/>
                  <a:pt x="334" y="106"/>
                  <a:pt x="518" y="114"/>
                </a:cubicBezTo>
                <a:cubicBezTo>
                  <a:pt x="694" y="106"/>
                  <a:pt x="869" y="70"/>
                  <a:pt x="1027" y="0"/>
                </a:cubicBezTo>
                <a:cubicBezTo>
                  <a:pt x="869" y="70"/>
                  <a:pt x="703" y="97"/>
                  <a:pt x="527" y="97"/>
                </a:cubicBezTo>
                <a:lnTo>
                  <a:pt x="518" y="97"/>
                </a:lnTo>
                <a:cubicBezTo>
                  <a:pt x="509" y="97"/>
                  <a:pt x="509" y="97"/>
                  <a:pt x="501" y="97"/>
                </a:cubicBezTo>
                <a:cubicBezTo>
                  <a:pt x="325" y="97"/>
                  <a:pt x="158" y="70"/>
                  <a:pt x="0" y="0"/>
                </a:cubicBezTo>
              </a:path>
            </a:pathLst>
          </a:custGeom>
          <a:solidFill>
            <a:srgbClr val="0205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16">
            <a:extLst>
              <a:ext uri="{FF2B5EF4-FFF2-40B4-BE49-F238E27FC236}">
                <a16:creationId xmlns:a16="http://schemas.microsoft.com/office/drawing/2014/main" id="{D46D0C0C-1F97-CD42-A5C3-2D94D746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324" y="7775682"/>
            <a:ext cx="1067933" cy="490046"/>
          </a:xfrm>
          <a:custGeom>
            <a:avLst/>
            <a:gdLst>
              <a:gd name="T0" fmla="*/ 1019 w 1020"/>
              <a:gd name="T1" fmla="*/ 0 h 467"/>
              <a:gd name="T2" fmla="*/ 1019 w 1020"/>
              <a:gd name="T3" fmla="*/ 0 h 467"/>
              <a:gd name="T4" fmla="*/ 650 w 1020"/>
              <a:gd name="T5" fmla="*/ 290 h 467"/>
              <a:gd name="T6" fmla="*/ 123 w 1020"/>
              <a:gd name="T7" fmla="*/ 466 h 467"/>
              <a:gd name="T8" fmla="*/ 0 w 1020"/>
              <a:gd name="T9" fmla="*/ 466 h 467"/>
              <a:gd name="T10" fmla="*/ 9 w 1020"/>
              <a:gd name="T11" fmla="*/ 466 h 467"/>
              <a:gd name="T12" fmla="*/ 509 w 1020"/>
              <a:gd name="T13" fmla="*/ 369 h 467"/>
              <a:gd name="T14" fmla="*/ 1019 w 1020"/>
              <a:gd name="T15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0" h="467">
                <a:moveTo>
                  <a:pt x="1019" y="0"/>
                </a:moveTo>
                <a:lnTo>
                  <a:pt x="1019" y="0"/>
                </a:lnTo>
                <a:cubicBezTo>
                  <a:pt x="913" y="115"/>
                  <a:pt x="790" y="220"/>
                  <a:pt x="650" y="290"/>
                </a:cubicBezTo>
                <a:cubicBezTo>
                  <a:pt x="483" y="387"/>
                  <a:pt x="307" y="439"/>
                  <a:pt x="123" y="466"/>
                </a:cubicBezTo>
                <a:cubicBezTo>
                  <a:pt x="79" y="466"/>
                  <a:pt x="44" y="466"/>
                  <a:pt x="0" y="466"/>
                </a:cubicBezTo>
                <a:lnTo>
                  <a:pt x="9" y="466"/>
                </a:lnTo>
                <a:cubicBezTo>
                  <a:pt x="185" y="466"/>
                  <a:pt x="351" y="439"/>
                  <a:pt x="509" y="369"/>
                </a:cubicBezTo>
                <a:cubicBezTo>
                  <a:pt x="702" y="290"/>
                  <a:pt x="878" y="167"/>
                  <a:pt x="1019" y="0"/>
                </a:cubicBezTo>
              </a:path>
            </a:pathLst>
          </a:custGeom>
          <a:solidFill>
            <a:srgbClr val="0104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17">
            <a:extLst>
              <a:ext uri="{FF2B5EF4-FFF2-40B4-BE49-F238E27FC236}">
                <a16:creationId xmlns:a16="http://schemas.microsoft.com/office/drawing/2014/main" id="{7D87D079-53B7-FB49-8303-90E576333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2117" y="7858897"/>
            <a:ext cx="1003207" cy="406831"/>
          </a:xfrm>
          <a:custGeom>
            <a:avLst/>
            <a:gdLst>
              <a:gd name="T0" fmla="*/ 0 w 958"/>
              <a:gd name="T1" fmla="*/ 0 h 388"/>
              <a:gd name="T2" fmla="*/ 0 w 958"/>
              <a:gd name="T3" fmla="*/ 0 h 388"/>
              <a:gd name="T4" fmla="*/ 439 w 958"/>
              <a:gd name="T5" fmla="*/ 290 h 388"/>
              <a:gd name="T6" fmla="*/ 940 w 958"/>
              <a:gd name="T7" fmla="*/ 387 h 388"/>
              <a:gd name="T8" fmla="*/ 957 w 958"/>
              <a:gd name="T9" fmla="*/ 387 h 388"/>
              <a:gd name="T10" fmla="*/ 826 w 958"/>
              <a:gd name="T11" fmla="*/ 387 h 388"/>
              <a:gd name="T12" fmla="*/ 439 w 958"/>
              <a:gd name="T13" fmla="*/ 281 h 388"/>
              <a:gd name="T14" fmla="*/ 97 w 958"/>
              <a:gd name="T15" fmla="*/ 79 h 388"/>
              <a:gd name="T16" fmla="*/ 0 w 958"/>
              <a:gd name="T17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388">
                <a:moveTo>
                  <a:pt x="0" y="0"/>
                </a:moveTo>
                <a:lnTo>
                  <a:pt x="0" y="0"/>
                </a:lnTo>
                <a:cubicBezTo>
                  <a:pt x="132" y="123"/>
                  <a:pt x="281" y="220"/>
                  <a:pt x="439" y="290"/>
                </a:cubicBezTo>
                <a:cubicBezTo>
                  <a:pt x="597" y="360"/>
                  <a:pt x="764" y="387"/>
                  <a:pt x="940" y="387"/>
                </a:cubicBezTo>
                <a:cubicBezTo>
                  <a:pt x="948" y="387"/>
                  <a:pt x="948" y="387"/>
                  <a:pt x="957" y="387"/>
                </a:cubicBezTo>
                <a:cubicBezTo>
                  <a:pt x="913" y="387"/>
                  <a:pt x="869" y="387"/>
                  <a:pt x="826" y="387"/>
                </a:cubicBezTo>
                <a:cubicBezTo>
                  <a:pt x="694" y="369"/>
                  <a:pt x="562" y="334"/>
                  <a:pt x="439" y="281"/>
                </a:cubicBezTo>
                <a:cubicBezTo>
                  <a:pt x="316" y="237"/>
                  <a:pt x="202" y="167"/>
                  <a:pt x="97" y="79"/>
                </a:cubicBezTo>
                <a:cubicBezTo>
                  <a:pt x="62" y="53"/>
                  <a:pt x="35" y="27"/>
                  <a:pt x="0" y="0"/>
                </a:cubicBezTo>
              </a:path>
            </a:pathLst>
          </a:custGeom>
          <a:solidFill>
            <a:srgbClr val="0101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18">
            <a:extLst>
              <a:ext uri="{FF2B5EF4-FFF2-40B4-BE49-F238E27FC236}">
                <a16:creationId xmlns:a16="http://schemas.microsoft.com/office/drawing/2014/main" id="{77E591B1-C5F8-B248-A62B-75E684A0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425" y="8080805"/>
            <a:ext cx="1225115" cy="184923"/>
          </a:xfrm>
          <a:custGeom>
            <a:avLst/>
            <a:gdLst>
              <a:gd name="T0" fmla="*/ 1168 w 1169"/>
              <a:gd name="T1" fmla="*/ 0 h 177"/>
              <a:gd name="T2" fmla="*/ 1168 w 1169"/>
              <a:gd name="T3" fmla="*/ 0 h 177"/>
              <a:gd name="T4" fmla="*/ 518 w 1169"/>
              <a:gd name="T5" fmla="*/ 176 h 177"/>
              <a:gd name="T6" fmla="*/ 0 w 1169"/>
              <a:gd name="T7" fmla="*/ 70 h 177"/>
              <a:gd name="T8" fmla="*/ 387 w 1169"/>
              <a:gd name="T9" fmla="*/ 176 h 177"/>
              <a:gd name="T10" fmla="*/ 518 w 1169"/>
              <a:gd name="T11" fmla="*/ 176 h 177"/>
              <a:gd name="T12" fmla="*/ 641 w 1169"/>
              <a:gd name="T13" fmla="*/ 176 h 177"/>
              <a:gd name="T14" fmla="*/ 1168 w 1169"/>
              <a:gd name="T15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9" h="177">
                <a:moveTo>
                  <a:pt x="1168" y="0"/>
                </a:moveTo>
                <a:lnTo>
                  <a:pt x="1168" y="0"/>
                </a:lnTo>
                <a:cubicBezTo>
                  <a:pt x="975" y="114"/>
                  <a:pt x="755" y="176"/>
                  <a:pt x="518" y="176"/>
                </a:cubicBezTo>
                <a:cubicBezTo>
                  <a:pt x="334" y="176"/>
                  <a:pt x="158" y="141"/>
                  <a:pt x="0" y="70"/>
                </a:cubicBezTo>
                <a:cubicBezTo>
                  <a:pt x="123" y="123"/>
                  <a:pt x="255" y="158"/>
                  <a:pt x="387" y="176"/>
                </a:cubicBezTo>
                <a:cubicBezTo>
                  <a:pt x="430" y="176"/>
                  <a:pt x="474" y="176"/>
                  <a:pt x="518" y="176"/>
                </a:cubicBezTo>
                <a:cubicBezTo>
                  <a:pt x="562" y="176"/>
                  <a:pt x="597" y="176"/>
                  <a:pt x="641" y="176"/>
                </a:cubicBezTo>
                <a:cubicBezTo>
                  <a:pt x="825" y="149"/>
                  <a:pt x="1001" y="97"/>
                  <a:pt x="1168" y="0"/>
                </a:cubicBezTo>
              </a:path>
            </a:pathLst>
          </a:custGeom>
          <a:solidFill>
            <a:srgbClr val="0001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19">
            <a:extLst>
              <a:ext uri="{FF2B5EF4-FFF2-40B4-BE49-F238E27FC236}">
                <a16:creationId xmlns:a16="http://schemas.microsoft.com/office/drawing/2014/main" id="{0B252A6A-55B2-E741-90DE-F36BB5B7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7599" y="956638"/>
            <a:ext cx="3730827" cy="3846402"/>
          </a:xfrm>
          <a:custGeom>
            <a:avLst/>
            <a:gdLst>
              <a:gd name="T0" fmla="*/ 1782 w 3557"/>
              <a:gd name="T1" fmla="*/ 0 h 3671"/>
              <a:gd name="T2" fmla="*/ 1782 w 3557"/>
              <a:gd name="T3" fmla="*/ 0 h 3671"/>
              <a:gd name="T4" fmla="*/ 1773 w 3557"/>
              <a:gd name="T5" fmla="*/ 0 h 3671"/>
              <a:gd name="T6" fmla="*/ 0 w 3557"/>
              <a:gd name="T7" fmla="*/ 1343 h 3671"/>
              <a:gd name="T8" fmla="*/ 395 w 3557"/>
              <a:gd name="T9" fmla="*/ 1624 h 3671"/>
              <a:gd name="T10" fmla="*/ 632 w 3557"/>
              <a:gd name="T11" fmla="*/ 1914 h 3671"/>
              <a:gd name="T12" fmla="*/ 878 w 3557"/>
              <a:gd name="T13" fmla="*/ 2257 h 3671"/>
              <a:gd name="T14" fmla="*/ 1677 w 3557"/>
              <a:gd name="T15" fmla="*/ 3530 h 3671"/>
              <a:gd name="T16" fmla="*/ 1782 w 3557"/>
              <a:gd name="T17" fmla="*/ 3670 h 3671"/>
              <a:gd name="T18" fmla="*/ 1887 w 3557"/>
              <a:gd name="T19" fmla="*/ 3530 h 3671"/>
              <a:gd name="T20" fmla="*/ 2678 w 3557"/>
              <a:gd name="T21" fmla="*/ 2257 h 3671"/>
              <a:gd name="T22" fmla="*/ 2924 w 3557"/>
              <a:gd name="T23" fmla="*/ 1914 h 3671"/>
              <a:gd name="T24" fmla="*/ 3170 w 3557"/>
              <a:gd name="T25" fmla="*/ 1624 h 3671"/>
              <a:gd name="T26" fmla="*/ 3556 w 3557"/>
              <a:gd name="T27" fmla="*/ 1343 h 3671"/>
              <a:gd name="T28" fmla="*/ 1782 w 3557"/>
              <a:gd name="T29" fmla="*/ 0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57" h="3671">
                <a:moveTo>
                  <a:pt x="1782" y="0"/>
                </a:moveTo>
                <a:lnTo>
                  <a:pt x="1782" y="0"/>
                </a:lnTo>
                <a:lnTo>
                  <a:pt x="1773" y="0"/>
                </a:lnTo>
                <a:cubicBezTo>
                  <a:pt x="930" y="9"/>
                  <a:pt x="228" y="571"/>
                  <a:pt x="0" y="1343"/>
                </a:cubicBezTo>
                <a:cubicBezTo>
                  <a:pt x="140" y="1414"/>
                  <a:pt x="272" y="1510"/>
                  <a:pt x="395" y="1624"/>
                </a:cubicBezTo>
                <a:cubicBezTo>
                  <a:pt x="482" y="1712"/>
                  <a:pt x="562" y="1809"/>
                  <a:pt x="632" y="1914"/>
                </a:cubicBezTo>
                <a:cubicBezTo>
                  <a:pt x="711" y="2028"/>
                  <a:pt x="790" y="2142"/>
                  <a:pt x="878" y="2257"/>
                </a:cubicBezTo>
                <a:cubicBezTo>
                  <a:pt x="1062" y="2625"/>
                  <a:pt x="1317" y="3064"/>
                  <a:pt x="1677" y="3530"/>
                </a:cubicBezTo>
                <a:cubicBezTo>
                  <a:pt x="1712" y="3574"/>
                  <a:pt x="1747" y="3626"/>
                  <a:pt x="1782" y="3670"/>
                </a:cubicBezTo>
                <a:cubicBezTo>
                  <a:pt x="1817" y="3626"/>
                  <a:pt x="1852" y="3574"/>
                  <a:pt x="1887" y="3530"/>
                </a:cubicBezTo>
                <a:cubicBezTo>
                  <a:pt x="2239" y="3064"/>
                  <a:pt x="2493" y="2625"/>
                  <a:pt x="2678" y="2257"/>
                </a:cubicBezTo>
                <a:cubicBezTo>
                  <a:pt x="2765" y="2142"/>
                  <a:pt x="2845" y="2028"/>
                  <a:pt x="2924" y="1914"/>
                </a:cubicBezTo>
                <a:cubicBezTo>
                  <a:pt x="2994" y="1809"/>
                  <a:pt x="3073" y="1712"/>
                  <a:pt x="3170" y="1624"/>
                </a:cubicBezTo>
                <a:cubicBezTo>
                  <a:pt x="3284" y="1510"/>
                  <a:pt x="3415" y="1414"/>
                  <a:pt x="3556" y="1343"/>
                </a:cubicBezTo>
                <a:cubicBezTo>
                  <a:pt x="3336" y="571"/>
                  <a:pt x="2625" y="0"/>
                  <a:pt x="178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20">
            <a:extLst>
              <a:ext uri="{FF2B5EF4-FFF2-40B4-BE49-F238E27FC236}">
                <a16:creationId xmlns:a16="http://schemas.microsoft.com/office/drawing/2014/main" id="{F3F581F0-6E6E-7040-B65F-4D6D4F5F2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324" y="2362054"/>
            <a:ext cx="1941694" cy="3083596"/>
          </a:xfrm>
          <a:custGeom>
            <a:avLst/>
            <a:gdLst>
              <a:gd name="T0" fmla="*/ 1774 w 1854"/>
              <a:gd name="T1" fmla="*/ 0 h 2943"/>
              <a:gd name="T2" fmla="*/ 1774 w 1854"/>
              <a:gd name="T3" fmla="*/ 0 h 2943"/>
              <a:gd name="T4" fmla="*/ 1388 w 1854"/>
              <a:gd name="T5" fmla="*/ 281 h 2943"/>
              <a:gd name="T6" fmla="*/ 1142 w 1854"/>
              <a:gd name="T7" fmla="*/ 571 h 2943"/>
              <a:gd name="T8" fmla="*/ 896 w 1854"/>
              <a:gd name="T9" fmla="*/ 914 h 2943"/>
              <a:gd name="T10" fmla="*/ 105 w 1854"/>
              <a:gd name="T11" fmla="*/ 2187 h 2943"/>
              <a:gd name="T12" fmla="*/ 0 w 1854"/>
              <a:gd name="T13" fmla="*/ 2327 h 2943"/>
              <a:gd name="T14" fmla="*/ 553 w 1854"/>
              <a:gd name="T15" fmla="*/ 2942 h 2943"/>
              <a:gd name="T16" fmla="*/ 553 w 1854"/>
              <a:gd name="T17" fmla="*/ 2942 h 2943"/>
              <a:gd name="T18" fmla="*/ 1388 w 1854"/>
              <a:gd name="T19" fmla="*/ 2898 h 2943"/>
              <a:gd name="T20" fmla="*/ 1405 w 1854"/>
              <a:gd name="T21" fmla="*/ 2731 h 2943"/>
              <a:gd name="T22" fmla="*/ 1747 w 1854"/>
              <a:gd name="T23" fmla="*/ 1265 h 2943"/>
              <a:gd name="T24" fmla="*/ 1818 w 1854"/>
              <a:gd name="T25" fmla="*/ 843 h 2943"/>
              <a:gd name="T26" fmla="*/ 1844 w 1854"/>
              <a:gd name="T27" fmla="*/ 475 h 2943"/>
              <a:gd name="T28" fmla="*/ 1774 w 1854"/>
              <a:gd name="T29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4" h="2943">
                <a:moveTo>
                  <a:pt x="1774" y="0"/>
                </a:moveTo>
                <a:lnTo>
                  <a:pt x="1774" y="0"/>
                </a:lnTo>
                <a:cubicBezTo>
                  <a:pt x="1633" y="71"/>
                  <a:pt x="1502" y="167"/>
                  <a:pt x="1388" y="281"/>
                </a:cubicBezTo>
                <a:cubicBezTo>
                  <a:pt x="1291" y="369"/>
                  <a:pt x="1212" y="466"/>
                  <a:pt x="1142" y="571"/>
                </a:cubicBezTo>
                <a:cubicBezTo>
                  <a:pt x="1063" y="685"/>
                  <a:pt x="983" y="799"/>
                  <a:pt x="896" y="914"/>
                </a:cubicBezTo>
                <a:cubicBezTo>
                  <a:pt x="711" y="1282"/>
                  <a:pt x="457" y="1721"/>
                  <a:pt x="105" y="2187"/>
                </a:cubicBezTo>
                <a:cubicBezTo>
                  <a:pt x="70" y="2231"/>
                  <a:pt x="35" y="2283"/>
                  <a:pt x="0" y="2327"/>
                </a:cubicBezTo>
                <a:cubicBezTo>
                  <a:pt x="185" y="2556"/>
                  <a:pt x="378" y="2766"/>
                  <a:pt x="553" y="2942"/>
                </a:cubicBezTo>
                <a:lnTo>
                  <a:pt x="553" y="2942"/>
                </a:lnTo>
                <a:cubicBezTo>
                  <a:pt x="808" y="2942"/>
                  <a:pt x="1089" y="2933"/>
                  <a:pt x="1388" y="2898"/>
                </a:cubicBezTo>
                <a:cubicBezTo>
                  <a:pt x="1396" y="2845"/>
                  <a:pt x="1396" y="2784"/>
                  <a:pt x="1405" y="2731"/>
                </a:cubicBezTo>
                <a:cubicBezTo>
                  <a:pt x="1484" y="2152"/>
                  <a:pt x="1616" y="1651"/>
                  <a:pt x="1747" y="1265"/>
                </a:cubicBezTo>
                <a:cubicBezTo>
                  <a:pt x="1765" y="1124"/>
                  <a:pt x="1791" y="984"/>
                  <a:pt x="1818" y="843"/>
                </a:cubicBezTo>
                <a:cubicBezTo>
                  <a:pt x="1835" y="729"/>
                  <a:pt x="1853" y="606"/>
                  <a:pt x="1844" y="475"/>
                </a:cubicBezTo>
                <a:cubicBezTo>
                  <a:pt x="1844" y="308"/>
                  <a:pt x="1818" y="150"/>
                  <a:pt x="177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1">
            <a:extLst>
              <a:ext uri="{FF2B5EF4-FFF2-40B4-BE49-F238E27FC236}">
                <a16:creationId xmlns:a16="http://schemas.microsoft.com/office/drawing/2014/main" id="{D38B375E-B110-3D48-9C71-1A2EF30D9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3630" y="2362054"/>
            <a:ext cx="1941694" cy="3083596"/>
          </a:xfrm>
          <a:custGeom>
            <a:avLst/>
            <a:gdLst>
              <a:gd name="T0" fmla="*/ 71 w 1854"/>
              <a:gd name="T1" fmla="*/ 0 h 2943"/>
              <a:gd name="T2" fmla="*/ 71 w 1854"/>
              <a:gd name="T3" fmla="*/ 0 h 2943"/>
              <a:gd name="T4" fmla="*/ 0 w 1854"/>
              <a:gd name="T5" fmla="*/ 510 h 2943"/>
              <a:gd name="T6" fmla="*/ 27 w 1854"/>
              <a:gd name="T7" fmla="*/ 817 h 2943"/>
              <a:gd name="T8" fmla="*/ 115 w 1854"/>
              <a:gd name="T9" fmla="*/ 1414 h 2943"/>
              <a:gd name="T10" fmla="*/ 457 w 1854"/>
              <a:gd name="T11" fmla="*/ 2749 h 2943"/>
              <a:gd name="T12" fmla="*/ 475 w 1854"/>
              <a:gd name="T13" fmla="*/ 2898 h 2943"/>
              <a:gd name="T14" fmla="*/ 1291 w 1854"/>
              <a:gd name="T15" fmla="*/ 2942 h 2943"/>
              <a:gd name="T16" fmla="*/ 1291 w 1854"/>
              <a:gd name="T17" fmla="*/ 2942 h 2943"/>
              <a:gd name="T18" fmla="*/ 1853 w 1854"/>
              <a:gd name="T19" fmla="*/ 2327 h 2943"/>
              <a:gd name="T20" fmla="*/ 1748 w 1854"/>
              <a:gd name="T21" fmla="*/ 2187 h 2943"/>
              <a:gd name="T22" fmla="*/ 949 w 1854"/>
              <a:gd name="T23" fmla="*/ 914 h 2943"/>
              <a:gd name="T24" fmla="*/ 703 w 1854"/>
              <a:gd name="T25" fmla="*/ 571 h 2943"/>
              <a:gd name="T26" fmla="*/ 466 w 1854"/>
              <a:gd name="T27" fmla="*/ 281 h 2943"/>
              <a:gd name="T28" fmla="*/ 71 w 1854"/>
              <a:gd name="T29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4" h="2943">
                <a:moveTo>
                  <a:pt x="71" y="0"/>
                </a:moveTo>
                <a:lnTo>
                  <a:pt x="71" y="0"/>
                </a:lnTo>
                <a:cubicBezTo>
                  <a:pt x="27" y="159"/>
                  <a:pt x="0" y="334"/>
                  <a:pt x="0" y="510"/>
                </a:cubicBezTo>
                <a:cubicBezTo>
                  <a:pt x="0" y="615"/>
                  <a:pt x="9" y="720"/>
                  <a:pt x="27" y="817"/>
                </a:cubicBezTo>
                <a:cubicBezTo>
                  <a:pt x="71" y="1072"/>
                  <a:pt x="88" y="1274"/>
                  <a:pt x="115" y="1414"/>
                </a:cubicBezTo>
                <a:cubicBezTo>
                  <a:pt x="246" y="1765"/>
                  <a:pt x="378" y="2213"/>
                  <a:pt x="457" y="2749"/>
                </a:cubicBezTo>
                <a:cubicBezTo>
                  <a:pt x="466" y="2801"/>
                  <a:pt x="466" y="2845"/>
                  <a:pt x="475" y="2898"/>
                </a:cubicBezTo>
                <a:cubicBezTo>
                  <a:pt x="764" y="2933"/>
                  <a:pt x="1045" y="2942"/>
                  <a:pt x="1291" y="2942"/>
                </a:cubicBezTo>
                <a:lnTo>
                  <a:pt x="1291" y="2942"/>
                </a:lnTo>
                <a:cubicBezTo>
                  <a:pt x="1476" y="2766"/>
                  <a:pt x="1660" y="2556"/>
                  <a:pt x="1853" y="2327"/>
                </a:cubicBezTo>
                <a:cubicBezTo>
                  <a:pt x="1818" y="2283"/>
                  <a:pt x="1783" y="2231"/>
                  <a:pt x="1748" y="2187"/>
                </a:cubicBezTo>
                <a:cubicBezTo>
                  <a:pt x="1388" y="1721"/>
                  <a:pt x="1133" y="1282"/>
                  <a:pt x="949" y="914"/>
                </a:cubicBezTo>
                <a:cubicBezTo>
                  <a:pt x="861" y="799"/>
                  <a:pt x="782" y="685"/>
                  <a:pt x="703" y="571"/>
                </a:cubicBezTo>
                <a:cubicBezTo>
                  <a:pt x="633" y="466"/>
                  <a:pt x="553" y="369"/>
                  <a:pt x="466" y="281"/>
                </a:cubicBezTo>
                <a:cubicBezTo>
                  <a:pt x="343" y="167"/>
                  <a:pt x="211" y="71"/>
                  <a:pt x="7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22">
            <a:extLst>
              <a:ext uri="{FF2B5EF4-FFF2-40B4-BE49-F238E27FC236}">
                <a16:creationId xmlns:a16="http://schemas.microsoft.com/office/drawing/2014/main" id="{0E366F64-045A-A743-A8EF-E40F61DE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8194" y="4803040"/>
            <a:ext cx="1169638" cy="647231"/>
          </a:xfrm>
          <a:custGeom>
            <a:avLst/>
            <a:gdLst>
              <a:gd name="T0" fmla="*/ 562 w 1116"/>
              <a:gd name="T1" fmla="*/ 0 h 616"/>
              <a:gd name="T2" fmla="*/ 562 w 1116"/>
              <a:gd name="T3" fmla="*/ 0 h 616"/>
              <a:gd name="T4" fmla="*/ 0 w 1116"/>
              <a:gd name="T5" fmla="*/ 615 h 616"/>
              <a:gd name="T6" fmla="*/ 457 w 1116"/>
              <a:gd name="T7" fmla="*/ 606 h 616"/>
              <a:gd name="T8" fmla="*/ 545 w 1116"/>
              <a:gd name="T9" fmla="*/ 597 h 616"/>
              <a:gd name="T10" fmla="*/ 562 w 1116"/>
              <a:gd name="T11" fmla="*/ 597 h 616"/>
              <a:gd name="T12" fmla="*/ 571 w 1116"/>
              <a:gd name="T13" fmla="*/ 597 h 616"/>
              <a:gd name="T14" fmla="*/ 659 w 1116"/>
              <a:gd name="T15" fmla="*/ 606 h 616"/>
              <a:gd name="T16" fmla="*/ 1115 w 1116"/>
              <a:gd name="T17" fmla="*/ 615 h 616"/>
              <a:gd name="T18" fmla="*/ 562 w 1116"/>
              <a:gd name="T1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6" h="616">
                <a:moveTo>
                  <a:pt x="562" y="0"/>
                </a:moveTo>
                <a:lnTo>
                  <a:pt x="562" y="0"/>
                </a:lnTo>
                <a:cubicBezTo>
                  <a:pt x="369" y="229"/>
                  <a:pt x="185" y="439"/>
                  <a:pt x="0" y="615"/>
                </a:cubicBezTo>
                <a:cubicBezTo>
                  <a:pt x="167" y="615"/>
                  <a:pt x="316" y="615"/>
                  <a:pt x="457" y="606"/>
                </a:cubicBezTo>
                <a:cubicBezTo>
                  <a:pt x="483" y="597"/>
                  <a:pt x="518" y="597"/>
                  <a:pt x="545" y="597"/>
                </a:cubicBezTo>
                <a:cubicBezTo>
                  <a:pt x="553" y="597"/>
                  <a:pt x="553" y="597"/>
                  <a:pt x="562" y="597"/>
                </a:cubicBezTo>
                <a:lnTo>
                  <a:pt x="571" y="597"/>
                </a:lnTo>
                <a:cubicBezTo>
                  <a:pt x="606" y="597"/>
                  <a:pt x="632" y="597"/>
                  <a:pt x="659" y="606"/>
                </a:cubicBezTo>
                <a:cubicBezTo>
                  <a:pt x="808" y="615"/>
                  <a:pt x="957" y="615"/>
                  <a:pt x="1115" y="615"/>
                </a:cubicBezTo>
                <a:cubicBezTo>
                  <a:pt x="940" y="439"/>
                  <a:pt x="747" y="229"/>
                  <a:pt x="56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23">
            <a:extLst>
              <a:ext uri="{FF2B5EF4-FFF2-40B4-BE49-F238E27FC236}">
                <a16:creationId xmlns:a16="http://schemas.microsoft.com/office/drawing/2014/main" id="{C60BCBAE-7EAF-4A43-A64B-EEF72343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3210" y="5399419"/>
            <a:ext cx="878385" cy="873761"/>
          </a:xfrm>
          <a:custGeom>
            <a:avLst/>
            <a:gdLst>
              <a:gd name="T0" fmla="*/ 835 w 836"/>
              <a:gd name="T1" fmla="*/ 0 h 835"/>
              <a:gd name="T2" fmla="*/ 835 w 836"/>
              <a:gd name="T3" fmla="*/ 0 h 835"/>
              <a:gd name="T4" fmla="*/ 0 w 836"/>
              <a:gd name="T5" fmla="*/ 44 h 835"/>
              <a:gd name="T6" fmla="*/ 0 w 836"/>
              <a:gd name="T7" fmla="*/ 44 h 835"/>
              <a:gd name="T8" fmla="*/ 334 w 836"/>
              <a:gd name="T9" fmla="*/ 360 h 835"/>
              <a:gd name="T10" fmla="*/ 404 w 836"/>
              <a:gd name="T11" fmla="*/ 430 h 835"/>
              <a:gd name="T12" fmla="*/ 475 w 836"/>
              <a:gd name="T13" fmla="*/ 500 h 835"/>
              <a:gd name="T14" fmla="*/ 791 w 836"/>
              <a:gd name="T15" fmla="*/ 834 h 835"/>
              <a:gd name="T16" fmla="*/ 835 w 836"/>
              <a:gd name="T17" fmla="*/ 0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6" h="835">
                <a:moveTo>
                  <a:pt x="835" y="0"/>
                </a:moveTo>
                <a:lnTo>
                  <a:pt x="835" y="0"/>
                </a:lnTo>
                <a:cubicBezTo>
                  <a:pt x="536" y="35"/>
                  <a:pt x="255" y="44"/>
                  <a:pt x="0" y="44"/>
                </a:cubicBezTo>
                <a:lnTo>
                  <a:pt x="0" y="44"/>
                </a:lnTo>
                <a:cubicBezTo>
                  <a:pt x="114" y="158"/>
                  <a:pt x="229" y="263"/>
                  <a:pt x="334" y="360"/>
                </a:cubicBezTo>
                <a:cubicBezTo>
                  <a:pt x="360" y="378"/>
                  <a:pt x="378" y="404"/>
                  <a:pt x="404" y="430"/>
                </a:cubicBezTo>
                <a:cubicBezTo>
                  <a:pt x="430" y="448"/>
                  <a:pt x="457" y="474"/>
                  <a:pt x="475" y="500"/>
                </a:cubicBezTo>
                <a:cubicBezTo>
                  <a:pt x="571" y="606"/>
                  <a:pt x="676" y="720"/>
                  <a:pt x="791" y="834"/>
                </a:cubicBezTo>
                <a:cubicBezTo>
                  <a:pt x="791" y="579"/>
                  <a:pt x="799" y="298"/>
                  <a:pt x="83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24">
            <a:extLst>
              <a:ext uri="{FF2B5EF4-FFF2-40B4-BE49-F238E27FC236}">
                <a16:creationId xmlns:a16="http://schemas.microsoft.com/office/drawing/2014/main" id="{5472CADE-925F-A14D-A30E-58D458D7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533" y="5852481"/>
            <a:ext cx="425323" cy="1003207"/>
          </a:xfrm>
          <a:custGeom>
            <a:avLst/>
            <a:gdLst>
              <a:gd name="T0" fmla="*/ 0 w 405"/>
              <a:gd name="T1" fmla="*/ 0 h 958"/>
              <a:gd name="T2" fmla="*/ 0 w 405"/>
              <a:gd name="T3" fmla="*/ 0 h 958"/>
              <a:gd name="T4" fmla="*/ 193 w 405"/>
              <a:gd name="T5" fmla="*/ 246 h 958"/>
              <a:gd name="T6" fmla="*/ 290 w 405"/>
              <a:gd name="T7" fmla="*/ 439 h 958"/>
              <a:gd name="T8" fmla="*/ 360 w 405"/>
              <a:gd name="T9" fmla="*/ 650 h 958"/>
              <a:gd name="T10" fmla="*/ 404 w 405"/>
              <a:gd name="T11" fmla="*/ 957 h 958"/>
              <a:gd name="T12" fmla="*/ 395 w 405"/>
              <a:gd name="T13" fmla="*/ 852 h 958"/>
              <a:gd name="T14" fmla="*/ 387 w 405"/>
              <a:gd name="T15" fmla="*/ 404 h 958"/>
              <a:gd name="T16" fmla="*/ 71 w 405"/>
              <a:gd name="T17" fmla="*/ 70 h 958"/>
              <a:gd name="T18" fmla="*/ 0 w 405"/>
              <a:gd name="T19" fmla="*/ 0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" h="958">
                <a:moveTo>
                  <a:pt x="0" y="0"/>
                </a:moveTo>
                <a:lnTo>
                  <a:pt x="0" y="0"/>
                </a:lnTo>
                <a:cubicBezTo>
                  <a:pt x="71" y="70"/>
                  <a:pt x="141" y="149"/>
                  <a:pt x="193" y="246"/>
                </a:cubicBezTo>
                <a:cubicBezTo>
                  <a:pt x="228" y="308"/>
                  <a:pt x="264" y="378"/>
                  <a:pt x="290" y="439"/>
                </a:cubicBezTo>
                <a:cubicBezTo>
                  <a:pt x="316" y="510"/>
                  <a:pt x="343" y="580"/>
                  <a:pt x="360" y="650"/>
                </a:cubicBezTo>
                <a:cubicBezTo>
                  <a:pt x="387" y="755"/>
                  <a:pt x="395" y="852"/>
                  <a:pt x="404" y="957"/>
                </a:cubicBezTo>
                <a:cubicBezTo>
                  <a:pt x="404" y="922"/>
                  <a:pt x="395" y="887"/>
                  <a:pt x="395" y="852"/>
                </a:cubicBezTo>
                <a:cubicBezTo>
                  <a:pt x="387" y="711"/>
                  <a:pt x="387" y="562"/>
                  <a:pt x="387" y="404"/>
                </a:cubicBezTo>
                <a:cubicBezTo>
                  <a:pt x="272" y="290"/>
                  <a:pt x="167" y="176"/>
                  <a:pt x="71" y="70"/>
                </a:cubicBezTo>
                <a:cubicBezTo>
                  <a:pt x="53" y="44"/>
                  <a:pt x="26" y="18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25">
            <a:extLst>
              <a:ext uri="{FF2B5EF4-FFF2-40B4-BE49-F238E27FC236}">
                <a16:creationId xmlns:a16="http://schemas.microsoft.com/office/drawing/2014/main" id="{27CEA1AB-9C02-4948-BF5F-5A7F6597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324" y="5427158"/>
            <a:ext cx="1003210" cy="425323"/>
          </a:xfrm>
          <a:custGeom>
            <a:avLst/>
            <a:gdLst>
              <a:gd name="T0" fmla="*/ 9 w 958"/>
              <a:gd name="T1" fmla="*/ 0 h 405"/>
              <a:gd name="T2" fmla="*/ 9 w 958"/>
              <a:gd name="T3" fmla="*/ 0 h 405"/>
              <a:gd name="T4" fmla="*/ 0 w 958"/>
              <a:gd name="T5" fmla="*/ 0 h 405"/>
              <a:gd name="T6" fmla="*/ 307 w 958"/>
              <a:gd name="T7" fmla="*/ 44 h 405"/>
              <a:gd name="T8" fmla="*/ 518 w 958"/>
              <a:gd name="T9" fmla="*/ 115 h 405"/>
              <a:gd name="T10" fmla="*/ 711 w 958"/>
              <a:gd name="T11" fmla="*/ 211 h 405"/>
              <a:gd name="T12" fmla="*/ 957 w 958"/>
              <a:gd name="T13" fmla="*/ 404 h 405"/>
              <a:gd name="T14" fmla="*/ 887 w 958"/>
              <a:gd name="T15" fmla="*/ 334 h 405"/>
              <a:gd name="T16" fmla="*/ 553 w 958"/>
              <a:gd name="T17" fmla="*/ 18 h 405"/>
              <a:gd name="T18" fmla="*/ 97 w 958"/>
              <a:gd name="T19" fmla="*/ 9 h 405"/>
              <a:gd name="T20" fmla="*/ 9 w 958"/>
              <a:gd name="T21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8" h="405">
                <a:moveTo>
                  <a:pt x="9" y="0"/>
                </a:moveTo>
                <a:lnTo>
                  <a:pt x="9" y="0"/>
                </a:lnTo>
                <a:lnTo>
                  <a:pt x="0" y="0"/>
                </a:lnTo>
                <a:cubicBezTo>
                  <a:pt x="97" y="0"/>
                  <a:pt x="202" y="18"/>
                  <a:pt x="307" y="44"/>
                </a:cubicBezTo>
                <a:cubicBezTo>
                  <a:pt x="378" y="62"/>
                  <a:pt x="448" y="88"/>
                  <a:pt x="518" y="115"/>
                </a:cubicBezTo>
                <a:cubicBezTo>
                  <a:pt x="580" y="141"/>
                  <a:pt x="650" y="176"/>
                  <a:pt x="711" y="211"/>
                </a:cubicBezTo>
                <a:cubicBezTo>
                  <a:pt x="799" y="264"/>
                  <a:pt x="887" y="325"/>
                  <a:pt x="957" y="404"/>
                </a:cubicBezTo>
                <a:cubicBezTo>
                  <a:pt x="931" y="378"/>
                  <a:pt x="913" y="352"/>
                  <a:pt x="887" y="334"/>
                </a:cubicBezTo>
                <a:cubicBezTo>
                  <a:pt x="782" y="237"/>
                  <a:pt x="667" y="132"/>
                  <a:pt x="553" y="18"/>
                </a:cubicBezTo>
                <a:cubicBezTo>
                  <a:pt x="395" y="18"/>
                  <a:pt x="246" y="18"/>
                  <a:pt x="97" y="9"/>
                </a:cubicBezTo>
                <a:cubicBezTo>
                  <a:pt x="70" y="0"/>
                  <a:pt x="44" y="0"/>
                  <a:pt x="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26">
            <a:extLst>
              <a:ext uri="{FF2B5EF4-FFF2-40B4-BE49-F238E27FC236}">
                <a16:creationId xmlns:a16="http://schemas.microsoft.com/office/drawing/2014/main" id="{09204CD2-8307-834C-87E3-5268A89C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6225" y="5547358"/>
            <a:ext cx="767431" cy="762807"/>
          </a:xfrm>
          <a:custGeom>
            <a:avLst/>
            <a:gdLst>
              <a:gd name="T0" fmla="*/ 0 w 730"/>
              <a:gd name="T1" fmla="*/ 0 h 729"/>
              <a:gd name="T2" fmla="*/ 0 w 730"/>
              <a:gd name="T3" fmla="*/ 0 h 729"/>
              <a:gd name="T4" fmla="*/ 430 w 730"/>
              <a:gd name="T5" fmla="*/ 298 h 729"/>
              <a:gd name="T6" fmla="*/ 729 w 730"/>
              <a:gd name="T7" fmla="*/ 728 h 729"/>
              <a:gd name="T8" fmla="*/ 632 w 730"/>
              <a:gd name="T9" fmla="*/ 535 h 729"/>
              <a:gd name="T10" fmla="*/ 439 w 730"/>
              <a:gd name="T11" fmla="*/ 289 h 729"/>
              <a:gd name="T12" fmla="*/ 193 w 730"/>
              <a:gd name="T13" fmla="*/ 96 h 729"/>
              <a:gd name="T14" fmla="*/ 0 w 730"/>
              <a:gd name="T15" fmla="*/ 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" h="729">
                <a:moveTo>
                  <a:pt x="0" y="0"/>
                </a:moveTo>
                <a:lnTo>
                  <a:pt x="0" y="0"/>
                </a:lnTo>
                <a:cubicBezTo>
                  <a:pt x="158" y="70"/>
                  <a:pt x="308" y="175"/>
                  <a:pt x="430" y="298"/>
                </a:cubicBezTo>
                <a:cubicBezTo>
                  <a:pt x="553" y="421"/>
                  <a:pt x="659" y="570"/>
                  <a:pt x="729" y="728"/>
                </a:cubicBezTo>
                <a:cubicBezTo>
                  <a:pt x="703" y="667"/>
                  <a:pt x="667" y="597"/>
                  <a:pt x="632" y="535"/>
                </a:cubicBezTo>
                <a:cubicBezTo>
                  <a:pt x="580" y="438"/>
                  <a:pt x="510" y="359"/>
                  <a:pt x="439" y="289"/>
                </a:cubicBezTo>
                <a:cubicBezTo>
                  <a:pt x="369" y="210"/>
                  <a:pt x="281" y="149"/>
                  <a:pt x="193" y="96"/>
                </a:cubicBezTo>
                <a:cubicBezTo>
                  <a:pt x="132" y="61"/>
                  <a:pt x="62" y="26"/>
                  <a:pt x="0" y="0"/>
                </a:cubicBezTo>
              </a:path>
            </a:pathLst>
          </a:custGeom>
          <a:solidFill>
            <a:srgbClr val="0208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27">
            <a:extLst>
              <a:ext uri="{FF2B5EF4-FFF2-40B4-BE49-F238E27FC236}">
                <a16:creationId xmlns:a16="http://schemas.microsoft.com/office/drawing/2014/main" id="{BE74431B-CF4B-9543-84C1-3E8CC799D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2923" y="5399419"/>
            <a:ext cx="855271" cy="864514"/>
          </a:xfrm>
          <a:custGeom>
            <a:avLst/>
            <a:gdLst>
              <a:gd name="T0" fmla="*/ 0 w 817"/>
              <a:gd name="T1" fmla="*/ 0 h 826"/>
              <a:gd name="T2" fmla="*/ 0 w 817"/>
              <a:gd name="T3" fmla="*/ 0 h 826"/>
              <a:gd name="T4" fmla="*/ 43 w 817"/>
              <a:gd name="T5" fmla="*/ 825 h 826"/>
              <a:gd name="T6" fmla="*/ 342 w 817"/>
              <a:gd name="T7" fmla="*/ 500 h 826"/>
              <a:gd name="T8" fmla="*/ 412 w 817"/>
              <a:gd name="T9" fmla="*/ 430 h 826"/>
              <a:gd name="T10" fmla="*/ 491 w 817"/>
              <a:gd name="T11" fmla="*/ 360 h 826"/>
              <a:gd name="T12" fmla="*/ 816 w 817"/>
              <a:gd name="T13" fmla="*/ 44 h 826"/>
              <a:gd name="T14" fmla="*/ 816 w 817"/>
              <a:gd name="T15" fmla="*/ 44 h 826"/>
              <a:gd name="T16" fmla="*/ 0 w 817"/>
              <a:gd name="T17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7" h="826">
                <a:moveTo>
                  <a:pt x="0" y="0"/>
                </a:moveTo>
                <a:lnTo>
                  <a:pt x="0" y="0"/>
                </a:lnTo>
                <a:cubicBezTo>
                  <a:pt x="35" y="298"/>
                  <a:pt x="43" y="571"/>
                  <a:pt x="43" y="825"/>
                </a:cubicBezTo>
                <a:cubicBezTo>
                  <a:pt x="149" y="711"/>
                  <a:pt x="254" y="606"/>
                  <a:pt x="342" y="500"/>
                </a:cubicBezTo>
                <a:cubicBezTo>
                  <a:pt x="368" y="474"/>
                  <a:pt x="386" y="448"/>
                  <a:pt x="412" y="430"/>
                </a:cubicBezTo>
                <a:cubicBezTo>
                  <a:pt x="439" y="404"/>
                  <a:pt x="465" y="378"/>
                  <a:pt x="491" y="360"/>
                </a:cubicBezTo>
                <a:cubicBezTo>
                  <a:pt x="597" y="263"/>
                  <a:pt x="702" y="158"/>
                  <a:pt x="816" y="44"/>
                </a:cubicBezTo>
                <a:lnTo>
                  <a:pt x="816" y="44"/>
                </a:lnTo>
                <a:cubicBezTo>
                  <a:pt x="570" y="44"/>
                  <a:pt x="289" y="35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28">
            <a:extLst>
              <a:ext uri="{FF2B5EF4-FFF2-40B4-BE49-F238E27FC236}">
                <a16:creationId xmlns:a16="http://schemas.microsoft.com/office/drawing/2014/main" id="{85FD9972-6961-514E-8269-CA8B3C0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2871" y="5427158"/>
            <a:ext cx="1012453" cy="425323"/>
          </a:xfrm>
          <a:custGeom>
            <a:avLst/>
            <a:gdLst>
              <a:gd name="T0" fmla="*/ 949 w 967"/>
              <a:gd name="T1" fmla="*/ 0 h 405"/>
              <a:gd name="T2" fmla="*/ 949 w 967"/>
              <a:gd name="T3" fmla="*/ 0 h 405"/>
              <a:gd name="T4" fmla="*/ 861 w 967"/>
              <a:gd name="T5" fmla="*/ 9 h 405"/>
              <a:gd name="T6" fmla="*/ 404 w 967"/>
              <a:gd name="T7" fmla="*/ 18 h 405"/>
              <a:gd name="T8" fmla="*/ 79 w 967"/>
              <a:gd name="T9" fmla="*/ 334 h 405"/>
              <a:gd name="T10" fmla="*/ 0 w 967"/>
              <a:gd name="T11" fmla="*/ 404 h 405"/>
              <a:gd name="T12" fmla="*/ 246 w 967"/>
              <a:gd name="T13" fmla="*/ 211 h 405"/>
              <a:gd name="T14" fmla="*/ 448 w 967"/>
              <a:gd name="T15" fmla="*/ 115 h 405"/>
              <a:gd name="T16" fmla="*/ 659 w 967"/>
              <a:gd name="T17" fmla="*/ 44 h 405"/>
              <a:gd name="T18" fmla="*/ 966 w 967"/>
              <a:gd name="T19" fmla="*/ 0 h 405"/>
              <a:gd name="T20" fmla="*/ 949 w 967"/>
              <a:gd name="T21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7" h="405">
                <a:moveTo>
                  <a:pt x="949" y="0"/>
                </a:moveTo>
                <a:lnTo>
                  <a:pt x="949" y="0"/>
                </a:lnTo>
                <a:cubicBezTo>
                  <a:pt x="922" y="0"/>
                  <a:pt x="887" y="0"/>
                  <a:pt x="861" y="9"/>
                </a:cubicBezTo>
                <a:cubicBezTo>
                  <a:pt x="720" y="18"/>
                  <a:pt x="571" y="18"/>
                  <a:pt x="404" y="18"/>
                </a:cubicBezTo>
                <a:cubicBezTo>
                  <a:pt x="290" y="132"/>
                  <a:pt x="185" y="237"/>
                  <a:pt x="79" y="334"/>
                </a:cubicBezTo>
                <a:cubicBezTo>
                  <a:pt x="53" y="352"/>
                  <a:pt x="27" y="378"/>
                  <a:pt x="0" y="404"/>
                </a:cubicBezTo>
                <a:cubicBezTo>
                  <a:pt x="79" y="325"/>
                  <a:pt x="158" y="264"/>
                  <a:pt x="246" y="211"/>
                </a:cubicBezTo>
                <a:cubicBezTo>
                  <a:pt x="308" y="176"/>
                  <a:pt x="378" y="141"/>
                  <a:pt x="448" y="115"/>
                </a:cubicBezTo>
                <a:cubicBezTo>
                  <a:pt x="509" y="88"/>
                  <a:pt x="580" y="62"/>
                  <a:pt x="659" y="44"/>
                </a:cubicBezTo>
                <a:cubicBezTo>
                  <a:pt x="755" y="18"/>
                  <a:pt x="861" y="0"/>
                  <a:pt x="966" y="0"/>
                </a:cubicBezTo>
                <a:cubicBezTo>
                  <a:pt x="957" y="0"/>
                  <a:pt x="957" y="0"/>
                  <a:pt x="94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29">
            <a:extLst>
              <a:ext uri="{FF2B5EF4-FFF2-40B4-BE49-F238E27FC236}">
                <a16:creationId xmlns:a16="http://schemas.microsoft.com/office/drawing/2014/main" id="{8FC9A817-4C5D-994F-816C-E6B2AB6F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793" y="5852481"/>
            <a:ext cx="416077" cy="1003207"/>
          </a:xfrm>
          <a:custGeom>
            <a:avLst/>
            <a:gdLst>
              <a:gd name="T0" fmla="*/ 395 w 396"/>
              <a:gd name="T1" fmla="*/ 0 h 958"/>
              <a:gd name="T2" fmla="*/ 395 w 396"/>
              <a:gd name="T3" fmla="*/ 0 h 958"/>
              <a:gd name="T4" fmla="*/ 325 w 396"/>
              <a:gd name="T5" fmla="*/ 70 h 958"/>
              <a:gd name="T6" fmla="*/ 26 w 396"/>
              <a:gd name="T7" fmla="*/ 395 h 958"/>
              <a:gd name="T8" fmla="*/ 9 w 396"/>
              <a:gd name="T9" fmla="*/ 817 h 958"/>
              <a:gd name="T10" fmla="*/ 0 w 396"/>
              <a:gd name="T11" fmla="*/ 957 h 958"/>
              <a:gd name="T12" fmla="*/ 79 w 396"/>
              <a:gd name="T13" fmla="*/ 527 h 958"/>
              <a:gd name="T14" fmla="*/ 211 w 396"/>
              <a:gd name="T15" fmla="*/ 246 h 958"/>
              <a:gd name="T16" fmla="*/ 395 w 396"/>
              <a:gd name="T17" fmla="*/ 0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58">
                <a:moveTo>
                  <a:pt x="395" y="0"/>
                </a:moveTo>
                <a:lnTo>
                  <a:pt x="395" y="0"/>
                </a:lnTo>
                <a:cubicBezTo>
                  <a:pt x="369" y="18"/>
                  <a:pt x="351" y="44"/>
                  <a:pt x="325" y="70"/>
                </a:cubicBezTo>
                <a:cubicBezTo>
                  <a:pt x="237" y="176"/>
                  <a:pt x="132" y="281"/>
                  <a:pt x="26" y="395"/>
                </a:cubicBezTo>
                <a:cubicBezTo>
                  <a:pt x="26" y="545"/>
                  <a:pt x="18" y="685"/>
                  <a:pt x="9" y="817"/>
                </a:cubicBezTo>
                <a:cubicBezTo>
                  <a:pt x="0" y="870"/>
                  <a:pt x="0" y="913"/>
                  <a:pt x="0" y="957"/>
                </a:cubicBezTo>
                <a:cubicBezTo>
                  <a:pt x="9" y="808"/>
                  <a:pt x="35" y="668"/>
                  <a:pt x="79" y="527"/>
                </a:cubicBezTo>
                <a:cubicBezTo>
                  <a:pt x="114" y="430"/>
                  <a:pt x="149" y="334"/>
                  <a:pt x="211" y="246"/>
                </a:cubicBezTo>
                <a:cubicBezTo>
                  <a:pt x="263" y="149"/>
                  <a:pt x="325" y="70"/>
                  <a:pt x="39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30">
            <a:extLst>
              <a:ext uri="{FF2B5EF4-FFF2-40B4-BE49-F238E27FC236}">
                <a16:creationId xmlns:a16="http://schemas.microsoft.com/office/drawing/2014/main" id="{22354B81-129F-1049-8ED3-91AF88084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0009" y="5547358"/>
            <a:ext cx="799791" cy="855268"/>
          </a:xfrm>
          <a:custGeom>
            <a:avLst/>
            <a:gdLst>
              <a:gd name="T0" fmla="*/ 764 w 765"/>
              <a:gd name="T1" fmla="*/ 0 h 817"/>
              <a:gd name="T2" fmla="*/ 764 w 765"/>
              <a:gd name="T3" fmla="*/ 0 h 817"/>
              <a:gd name="T4" fmla="*/ 562 w 765"/>
              <a:gd name="T5" fmla="*/ 96 h 817"/>
              <a:gd name="T6" fmla="*/ 316 w 765"/>
              <a:gd name="T7" fmla="*/ 289 h 817"/>
              <a:gd name="T8" fmla="*/ 132 w 765"/>
              <a:gd name="T9" fmla="*/ 535 h 817"/>
              <a:gd name="T10" fmla="*/ 0 w 765"/>
              <a:gd name="T11" fmla="*/ 816 h 817"/>
              <a:gd name="T12" fmla="*/ 404 w 765"/>
              <a:gd name="T13" fmla="*/ 228 h 817"/>
              <a:gd name="T14" fmla="*/ 764 w 765"/>
              <a:gd name="T15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5" h="817">
                <a:moveTo>
                  <a:pt x="764" y="0"/>
                </a:moveTo>
                <a:lnTo>
                  <a:pt x="764" y="0"/>
                </a:lnTo>
                <a:cubicBezTo>
                  <a:pt x="694" y="26"/>
                  <a:pt x="624" y="61"/>
                  <a:pt x="562" y="96"/>
                </a:cubicBezTo>
                <a:cubicBezTo>
                  <a:pt x="474" y="149"/>
                  <a:pt x="395" y="210"/>
                  <a:pt x="316" y="289"/>
                </a:cubicBezTo>
                <a:cubicBezTo>
                  <a:pt x="246" y="359"/>
                  <a:pt x="184" y="438"/>
                  <a:pt x="132" y="535"/>
                </a:cubicBezTo>
                <a:cubicBezTo>
                  <a:pt x="70" y="623"/>
                  <a:pt x="35" y="719"/>
                  <a:pt x="0" y="816"/>
                </a:cubicBezTo>
                <a:cubicBezTo>
                  <a:pt x="79" y="588"/>
                  <a:pt x="220" y="386"/>
                  <a:pt x="404" y="228"/>
                </a:cubicBezTo>
                <a:cubicBezTo>
                  <a:pt x="509" y="131"/>
                  <a:pt x="632" y="61"/>
                  <a:pt x="764" y="0"/>
                </a:cubicBezTo>
              </a:path>
            </a:pathLst>
          </a:custGeom>
          <a:solidFill>
            <a:srgbClr val="082A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31">
            <a:extLst>
              <a:ext uri="{FF2B5EF4-FFF2-40B4-BE49-F238E27FC236}">
                <a16:creationId xmlns:a16="http://schemas.microsoft.com/office/drawing/2014/main" id="{974348D9-279B-644C-81A7-9924F5243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425" y="5427158"/>
            <a:ext cx="1086422" cy="120200"/>
          </a:xfrm>
          <a:custGeom>
            <a:avLst/>
            <a:gdLst>
              <a:gd name="T0" fmla="*/ 518 w 1037"/>
              <a:gd name="T1" fmla="*/ 0 h 116"/>
              <a:gd name="T2" fmla="*/ 518 w 1037"/>
              <a:gd name="T3" fmla="*/ 0 h 116"/>
              <a:gd name="T4" fmla="*/ 211 w 1037"/>
              <a:gd name="T5" fmla="*/ 44 h 116"/>
              <a:gd name="T6" fmla="*/ 0 w 1037"/>
              <a:gd name="T7" fmla="*/ 115 h 116"/>
              <a:gd name="T8" fmla="*/ 501 w 1037"/>
              <a:gd name="T9" fmla="*/ 18 h 116"/>
              <a:gd name="T10" fmla="*/ 518 w 1037"/>
              <a:gd name="T11" fmla="*/ 18 h 116"/>
              <a:gd name="T12" fmla="*/ 536 w 1037"/>
              <a:gd name="T13" fmla="*/ 18 h 116"/>
              <a:gd name="T14" fmla="*/ 1036 w 1037"/>
              <a:gd name="T15" fmla="*/ 115 h 116"/>
              <a:gd name="T16" fmla="*/ 825 w 1037"/>
              <a:gd name="T17" fmla="*/ 44 h 116"/>
              <a:gd name="T18" fmla="*/ 518 w 1037"/>
              <a:gd name="T19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7" h="116">
                <a:moveTo>
                  <a:pt x="518" y="0"/>
                </a:moveTo>
                <a:lnTo>
                  <a:pt x="518" y="0"/>
                </a:lnTo>
                <a:cubicBezTo>
                  <a:pt x="413" y="0"/>
                  <a:pt x="307" y="18"/>
                  <a:pt x="211" y="44"/>
                </a:cubicBezTo>
                <a:cubicBezTo>
                  <a:pt x="132" y="62"/>
                  <a:pt x="61" y="88"/>
                  <a:pt x="0" y="115"/>
                </a:cubicBezTo>
                <a:cubicBezTo>
                  <a:pt x="158" y="53"/>
                  <a:pt x="325" y="18"/>
                  <a:pt x="501" y="18"/>
                </a:cubicBezTo>
                <a:cubicBezTo>
                  <a:pt x="501" y="18"/>
                  <a:pt x="509" y="18"/>
                  <a:pt x="518" y="18"/>
                </a:cubicBezTo>
                <a:cubicBezTo>
                  <a:pt x="518" y="18"/>
                  <a:pt x="527" y="18"/>
                  <a:pt x="536" y="18"/>
                </a:cubicBezTo>
                <a:cubicBezTo>
                  <a:pt x="703" y="18"/>
                  <a:pt x="869" y="53"/>
                  <a:pt x="1036" y="115"/>
                </a:cubicBezTo>
                <a:cubicBezTo>
                  <a:pt x="966" y="88"/>
                  <a:pt x="896" y="62"/>
                  <a:pt x="825" y="44"/>
                </a:cubicBezTo>
                <a:cubicBezTo>
                  <a:pt x="720" y="18"/>
                  <a:pt x="615" y="0"/>
                  <a:pt x="518" y="0"/>
                </a:cubicBezTo>
              </a:path>
            </a:pathLst>
          </a:custGeom>
          <a:solidFill>
            <a:srgbClr val="041C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32">
            <a:extLst>
              <a:ext uri="{FF2B5EF4-FFF2-40B4-BE49-F238E27FC236}">
                <a16:creationId xmlns:a16="http://schemas.microsoft.com/office/drawing/2014/main" id="{D593097F-D9FD-2644-A1B6-609623BB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5332" y="5445650"/>
            <a:ext cx="919991" cy="342108"/>
          </a:xfrm>
          <a:custGeom>
            <a:avLst/>
            <a:gdLst>
              <a:gd name="T0" fmla="*/ 861 w 879"/>
              <a:gd name="T1" fmla="*/ 0 h 326"/>
              <a:gd name="T2" fmla="*/ 861 w 879"/>
              <a:gd name="T3" fmla="*/ 0 h 326"/>
              <a:gd name="T4" fmla="*/ 360 w 879"/>
              <a:gd name="T5" fmla="*/ 97 h 326"/>
              <a:gd name="T6" fmla="*/ 0 w 879"/>
              <a:gd name="T7" fmla="*/ 325 h 326"/>
              <a:gd name="T8" fmla="*/ 18 w 879"/>
              <a:gd name="T9" fmla="*/ 307 h 326"/>
              <a:gd name="T10" fmla="*/ 509 w 879"/>
              <a:gd name="T11" fmla="*/ 61 h 326"/>
              <a:gd name="T12" fmla="*/ 878 w 879"/>
              <a:gd name="T13" fmla="*/ 0 h 326"/>
              <a:gd name="T14" fmla="*/ 861 w 879"/>
              <a:gd name="T15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9" h="326">
                <a:moveTo>
                  <a:pt x="861" y="0"/>
                </a:moveTo>
                <a:lnTo>
                  <a:pt x="861" y="0"/>
                </a:lnTo>
                <a:cubicBezTo>
                  <a:pt x="685" y="0"/>
                  <a:pt x="518" y="35"/>
                  <a:pt x="360" y="97"/>
                </a:cubicBezTo>
                <a:cubicBezTo>
                  <a:pt x="228" y="158"/>
                  <a:pt x="105" y="228"/>
                  <a:pt x="0" y="325"/>
                </a:cubicBezTo>
                <a:cubicBezTo>
                  <a:pt x="9" y="316"/>
                  <a:pt x="18" y="316"/>
                  <a:pt x="18" y="307"/>
                </a:cubicBezTo>
                <a:cubicBezTo>
                  <a:pt x="158" y="193"/>
                  <a:pt x="325" y="105"/>
                  <a:pt x="509" y="61"/>
                </a:cubicBezTo>
                <a:cubicBezTo>
                  <a:pt x="623" y="26"/>
                  <a:pt x="755" y="9"/>
                  <a:pt x="878" y="0"/>
                </a:cubicBezTo>
                <a:cubicBezTo>
                  <a:pt x="869" y="0"/>
                  <a:pt x="861" y="0"/>
                  <a:pt x="861" y="0"/>
                </a:cubicBezTo>
              </a:path>
            </a:pathLst>
          </a:custGeom>
          <a:solidFill>
            <a:srgbClr val="031C0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33">
            <a:extLst>
              <a:ext uri="{FF2B5EF4-FFF2-40B4-BE49-F238E27FC236}">
                <a16:creationId xmlns:a16="http://schemas.microsoft.com/office/drawing/2014/main" id="{B12A31C5-89AD-8841-865A-0B5108A1A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324" y="5445650"/>
            <a:ext cx="993964" cy="416077"/>
          </a:xfrm>
          <a:custGeom>
            <a:avLst/>
            <a:gdLst>
              <a:gd name="T0" fmla="*/ 18 w 949"/>
              <a:gd name="T1" fmla="*/ 0 h 396"/>
              <a:gd name="T2" fmla="*/ 18 w 949"/>
              <a:gd name="T3" fmla="*/ 0 h 396"/>
              <a:gd name="T4" fmla="*/ 0 w 949"/>
              <a:gd name="T5" fmla="*/ 0 h 396"/>
              <a:gd name="T6" fmla="*/ 509 w 949"/>
              <a:gd name="T7" fmla="*/ 105 h 396"/>
              <a:gd name="T8" fmla="*/ 948 w 949"/>
              <a:gd name="T9" fmla="*/ 395 h 396"/>
              <a:gd name="T10" fmla="*/ 518 w 949"/>
              <a:gd name="T11" fmla="*/ 97 h 396"/>
              <a:gd name="T12" fmla="*/ 18 w 949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9" h="396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0"/>
                  <a:pt x="0" y="0"/>
                </a:cubicBezTo>
                <a:cubicBezTo>
                  <a:pt x="176" y="9"/>
                  <a:pt x="351" y="44"/>
                  <a:pt x="509" y="105"/>
                </a:cubicBezTo>
                <a:cubicBezTo>
                  <a:pt x="676" y="175"/>
                  <a:pt x="826" y="272"/>
                  <a:pt x="948" y="395"/>
                </a:cubicBezTo>
                <a:cubicBezTo>
                  <a:pt x="826" y="272"/>
                  <a:pt x="676" y="167"/>
                  <a:pt x="518" y="97"/>
                </a:cubicBezTo>
                <a:cubicBezTo>
                  <a:pt x="351" y="35"/>
                  <a:pt x="185" y="0"/>
                  <a:pt x="18" y="0"/>
                </a:cubicBezTo>
              </a:path>
            </a:pathLst>
          </a:custGeom>
          <a:solidFill>
            <a:srgbClr val="0107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34">
            <a:extLst>
              <a:ext uri="{FF2B5EF4-FFF2-40B4-BE49-F238E27FC236}">
                <a16:creationId xmlns:a16="http://schemas.microsoft.com/office/drawing/2014/main" id="{2A1F8B78-2C07-EA48-A425-608C8D9A5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6985" y="5445650"/>
            <a:ext cx="919994" cy="110954"/>
          </a:xfrm>
          <a:custGeom>
            <a:avLst/>
            <a:gdLst>
              <a:gd name="T0" fmla="*/ 369 w 879"/>
              <a:gd name="T1" fmla="*/ 0 h 106"/>
              <a:gd name="T2" fmla="*/ 369 w 879"/>
              <a:gd name="T3" fmla="*/ 0 h 106"/>
              <a:gd name="T4" fmla="*/ 0 w 879"/>
              <a:gd name="T5" fmla="*/ 61 h 106"/>
              <a:gd name="T6" fmla="*/ 369 w 879"/>
              <a:gd name="T7" fmla="*/ 9 h 106"/>
              <a:gd name="T8" fmla="*/ 878 w 879"/>
              <a:gd name="T9" fmla="*/ 105 h 106"/>
              <a:gd name="T10" fmla="*/ 369 w 879"/>
              <a:gd name="T1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9" h="106">
                <a:moveTo>
                  <a:pt x="369" y="0"/>
                </a:moveTo>
                <a:lnTo>
                  <a:pt x="369" y="0"/>
                </a:lnTo>
                <a:cubicBezTo>
                  <a:pt x="246" y="9"/>
                  <a:pt x="114" y="26"/>
                  <a:pt x="0" y="61"/>
                </a:cubicBezTo>
                <a:cubicBezTo>
                  <a:pt x="114" y="26"/>
                  <a:pt x="238" y="9"/>
                  <a:pt x="369" y="9"/>
                </a:cubicBezTo>
                <a:cubicBezTo>
                  <a:pt x="545" y="9"/>
                  <a:pt x="720" y="44"/>
                  <a:pt x="878" y="105"/>
                </a:cubicBezTo>
                <a:cubicBezTo>
                  <a:pt x="720" y="44"/>
                  <a:pt x="545" y="9"/>
                  <a:pt x="369" y="0"/>
                </a:cubicBezTo>
              </a:path>
            </a:pathLst>
          </a:custGeom>
          <a:solidFill>
            <a:srgbClr val="0107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35">
            <a:extLst>
              <a:ext uri="{FF2B5EF4-FFF2-40B4-BE49-F238E27FC236}">
                <a16:creationId xmlns:a16="http://schemas.microsoft.com/office/drawing/2014/main" id="{418B626A-1AF1-9943-83D4-F84EC2D48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7426" y="6310164"/>
            <a:ext cx="166431" cy="1178887"/>
          </a:xfrm>
          <a:custGeom>
            <a:avLst/>
            <a:gdLst>
              <a:gd name="T0" fmla="*/ 44 w 159"/>
              <a:gd name="T1" fmla="*/ 0 h 1124"/>
              <a:gd name="T2" fmla="*/ 44 w 159"/>
              <a:gd name="T3" fmla="*/ 0 h 1124"/>
              <a:gd name="T4" fmla="*/ 132 w 159"/>
              <a:gd name="T5" fmla="*/ 413 h 1124"/>
              <a:gd name="T6" fmla="*/ 0 w 159"/>
              <a:gd name="T7" fmla="*/ 1123 h 1124"/>
              <a:gd name="T8" fmla="*/ 114 w 159"/>
              <a:gd name="T9" fmla="*/ 825 h 1124"/>
              <a:gd name="T10" fmla="*/ 158 w 159"/>
              <a:gd name="T11" fmla="*/ 518 h 1124"/>
              <a:gd name="T12" fmla="*/ 114 w 159"/>
              <a:gd name="T13" fmla="*/ 211 h 1124"/>
              <a:gd name="T14" fmla="*/ 44 w 159"/>
              <a:gd name="T15" fmla="*/ 0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1124">
                <a:moveTo>
                  <a:pt x="44" y="0"/>
                </a:moveTo>
                <a:lnTo>
                  <a:pt x="44" y="0"/>
                </a:lnTo>
                <a:cubicBezTo>
                  <a:pt x="97" y="132"/>
                  <a:pt x="123" y="272"/>
                  <a:pt x="132" y="413"/>
                </a:cubicBezTo>
                <a:cubicBezTo>
                  <a:pt x="158" y="658"/>
                  <a:pt x="106" y="904"/>
                  <a:pt x="0" y="1123"/>
                </a:cubicBezTo>
                <a:cubicBezTo>
                  <a:pt x="53" y="1027"/>
                  <a:pt x="88" y="930"/>
                  <a:pt x="114" y="825"/>
                </a:cubicBezTo>
                <a:cubicBezTo>
                  <a:pt x="141" y="728"/>
                  <a:pt x="149" y="623"/>
                  <a:pt x="158" y="518"/>
                </a:cubicBezTo>
                <a:cubicBezTo>
                  <a:pt x="149" y="413"/>
                  <a:pt x="141" y="316"/>
                  <a:pt x="114" y="211"/>
                </a:cubicBezTo>
                <a:cubicBezTo>
                  <a:pt x="97" y="141"/>
                  <a:pt x="70" y="71"/>
                  <a:pt x="44" y="0"/>
                </a:cubicBezTo>
              </a:path>
            </a:pathLst>
          </a:custGeom>
          <a:solidFill>
            <a:srgbClr val="0205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36">
            <a:extLst>
              <a:ext uri="{FF2B5EF4-FFF2-40B4-BE49-F238E27FC236}">
                <a16:creationId xmlns:a16="http://schemas.microsoft.com/office/drawing/2014/main" id="{9E455BD1-47A2-7141-8E1F-CC618D11D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3257" y="6744734"/>
            <a:ext cx="360600" cy="1030948"/>
          </a:xfrm>
          <a:custGeom>
            <a:avLst/>
            <a:gdLst>
              <a:gd name="T0" fmla="*/ 316 w 343"/>
              <a:gd name="T1" fmla="*/ 0 h 983"/>
              <a:gd name="T2" fmla="*/ 316 w 343"/>
              <a:gd name="T3" fmla="*/ 0 h 983"/>
              <a:gd name="T4" fmla="*/ 263 w 343"/>
              <a:gd name="T5" fmla="*/ 482 h 983"/>
              <a:gd name="T6" fmla="*/ 17 w 343"/>
              <a:gd name="T7" fmla="*/ 965 h 983"/>
              <a:gd name="T8" fmla="*/ 0 w 343"/>
              <a:gd name="T9" fmla="*/ 982 h 983"/>
              <a:gd name="T10" fmla="*/ 184 w 343"/>
              <a:gd name="T11" fmla="*/ 710 h 983"/>
              <a:gd name="T12" fmla="*/ 316 w 343"/>
              <a:gd name="T13" fmla="*/ 0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983">
                <a:moveTo>
                  <a:pt x="316" y="0"/>
                </a:moveTo>
                <a:lnTo>
                  <a:pt x="316" y="0"/>
                </a:lnTo>
                <a:cubicBezTo>
                  <a:pt x="325" y="166"/>
                  <a:pt x="307" y="324"/>
                  <a:pt x="263" y="482"/>
                </a:cubicBezTo>
                <a:cubicBezTo>
                  <a:pt x="210" y="657"/>
                  <a:pt x="131" y="824"/>
                  <a:pt x="17" y="965"/>
                </a:cubicBezTo>
                <a:cubicBezTo>
                  <a:pt x="9" y="965"/>
                  <a:pt x="9" y="974"/>
                  <a:pt x="0" y="982"/>
                </a:cubicBezTo>
                <a:cubicBezTo>
                  <a:pt x="70" y="895"/>
                  <a:pt x="140" y="807"/>
                  <a:pt x="184" y="710"/>
                </a:cubicBezTo>
                <a:cubicBezTo>
                  <a:pt x="290" y="491"/>
                  <a:pt x="342" y="245"/>
                  <a:pt x="316" y="0"/>
                </a:cubicBezTo>
              </a:path>
            </a:pathLst>
          </a:custGeom>
          <a:solidFill>
            <a:srgbClr val="0205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37">
            <a:extLst>
              <a:ext uri="{FF2B5EF4-FFF2-40B4-BE49-F238E27FC236}">
                <a16:creationId xmlns:a16="http://schemas.microsoft.com/office/drawing/2014/main" id="{93872786-EF9F-2E49-A106-5C327E28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287" y="5861727"/>
            <a:ext cx="406831" cy="883007"/>
          </a:xfrm>
          <a:custGeom>
            <a:avLst/>
            <a:gdLst>
              <a:gd name="T0" fmla="*/ 0 w 388"/>
              <a:gd name="T1" fmla="*/ 0 h 844"/>
              <a:gd name="T2" fmla="*/ 0 w 388"/>
              <a:gd name="T3" fmla="*/ 0 h 844"/>
              <a:gd name="T4" fmla="*/ 220 w 388"/>
              <a:gd name="T5" fmla="*/ 299 h 844"/>
              <a:gd name="T6" fmla="*/ 387 w 388"/>
              <a:gd name="T7" fmla="*/ 825 h 844"/>
              <a:gd name="T8" fmla="*/ 387 w 388"/>
              <a:gd name="T9" fmla="*/ 843 h 844"/>
              <a:gd name="T10" fmla="*/ 299 w 388"/>
              <a:gd name="T11" fmla="*/ 430 h 844"/>
              <a:gd name="T12" fmla="*/ 0 w 388"/>
              <a:gd name="T13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8" h="844">
                <a:moveTo>
                  <a:pt x="0" y="0"/>
                </a:moveTo>
                <a:lnTo>
                  <a:pt x="0" y="0"/>
                </a:lnTo>
                <a:cubicBezTo>
                  <a:pt x="88" y="88"/>
                  <a:pt x="159" y="193"/>
                  <a:pt x="220" y="299"/>
                </a:cubicBezTo>
                <a:cubicBezTo>
                  <a:pt x="308" y="466"/>
                  <a:pt x="369" y="641"/>
                  <a:pt x="387" y="825"/>
                </a:cubicBezTo>
                <a:cubicBezTo>
                  <a:pt x="387" y="834"/>
                  <a:pt x="387" y="834"/>
                  <a:pt x="387" y="843"/>
                </a:cubicBezTo>
                <a:cubicBezTo>
                  <a:pt x="378" y="702"/>
                  <a:pt x="352" y="562"/>
                  <a:pt x="299" y="430"/>
                </a:cubicBezTo>
                <a:cubicBezTo>
                  <a:pt x="229" y="272"/>
                  <a:pt x="123" y="123"/>
                  <a:pt x="0" y="0"/>
                </a:cubicBezTo>
              </a:path>
            </a:pathLst>
          </a:custGeom>
          <a:solidFill>
            <a:srgbClr val="0101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38">
            <a:extLst>
              <a:ext uri="{FF2B5EF4-FFF2-40B4-BE49-F238E27FC236}">
                <a16:creationId xmlns:a16="http://schemas.microsoft.com/office/drawing/2014/main" id="{4FEDBEC9-9650-B14C-9D64-687B20BE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441" y="6176096"/>
            <a:ext cx="184923" cy="1077176"/>
          </a:xfrm>
          <a:custGeom>
            <a:avLst/>
            <a:gdLst>
              <a:gd name="T0" fmla="*/ 0 w 177"/>
              <a:gd name="T1" fmla="*/ 0 h 1027"/>
              <a:gd name="T2" fmla="*/ 0 w 177"/>
              <a:gd name="T3" fmla="*/ 0 h 1027"/>
              <a:gd name="T4" fmla="*/ 167 w 177"/>
              <a:gd name="T5" fmla="*/ 649 h 1027"/>
              <a:gd name="T6" fmla="*/ 114 w 177"/>
              <a:gd name="T7" fmla="*/ 1026 h 1027"/>
              <a:gd name="T8" fmla="*/ 167 w 177"/>
              <a:gd name="T9" fmla="*/ 544 h 1027"/>
              <a:gd name="T10" fmla="*/ 167 w 177"/>
              <a:gd name="T11" fmla="*/ 526 h 1027"/>
              <a:gd name="T12" fmla="*/ 0 w 177"/>
              <a:gd name="T13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1027">
                <a:moveTo>
                  <a:pt x="0" y="0"/>
                </a:moveTo>
                <a:lnTo>
                  <a:pt x="0" y="0"/>
                </a:lnTo>
                <a:cubicBezTo>
                  <a:pt x="105" y="193"/>
                  <a:pt x="167" y="412"/>
                  <a:pt x="167" y="649"/>
                </a:cubicBezTo>
                <a:cubicBezTo>
                  <a:pt x="167" y="780"/>
                  <a:pt x="149" y="903"/>
                  <a:pt x="114" y="1026"/>
                </a:cubicBezTo>
                <a:cubicBezTo>
                  <a:pt x="158" y="868"/>
                  <a:pt x="176" y="710"/>
                  <a:pt x="167" y="544"/>
                </a:cubicBezTo>
                <a:cubicBezTo>
                  <a:pt x="167" y="535"/>
                  <a:pt x="167" y="535"/>
                  <a:pt x="167" y="526"/>
                </a:cubicBezTo>
                <a:cubicBezTo>
                  <a:pt x="149" y="342"/>
                  <a:pt x="88" y="167"/>
                  <a:pt x="0" y="0"/>
                </a:cubicBezTo>
              </a:path>
            </a:pathLst>
          </a:custGeom>
          <a:solidFill>
            <a:srgbClr val="0101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39">
            <a:extLst>
              <a:ext uri="{FF2B5EF4-FFF2-40B4-BE49-F238E27FC236}">
                <a16:creationId xmlns:a16="http://schemas.microsoft.com/office/drawing/2014/main" id="{4D1BF516-50EF-2D4B-A225-1B2822A8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793" y="6402626"/>
            <a:ext cx="120200" cy="993964"/>
          </a:xfrm>
          <a:custGeom>
            <a:avLst/>
            <a:gdLst>
              <a:gd name="T0" fmla="*/ 79 w 115"/>
              <a:gd name="T1" fmla="*/ 0 h 948"/>
              <a:gd name="T2" fmla="*/ 79 w 115"/>
              <a:gd name="T3" fmla="*/ 0 h 948"/>
              <a:gd name="T4" fmla="*/ 0 w 115"/>
              <a:gd name="T5" fmla="*/ 430 h 948"/>
              <a:gd name="T6" fmla="*/ 114 w 115"/>
              <a:gd name="T7" fmla="*/ 947 h 948"/>
              <a:gd name="T8" fmla="*/ 18 w 115"/>
              <a:gd name="T9" fmla="*/ 325 h 948"/>
              <a:gd name="T10" fmla="*/ 79 w 115"/>
              <a:gd name="T11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948">
                <a:moveTo>
                  <a:pt x="79" y="0"/>
                </a:moveTo>
                <a:lnTo>
                  <a:pt x="79" y="0"/>
                </a:lnTo>
                <a:cubicBezTo>
                  <a:pt x="35" y="141"/>
                  <a:pt x="9" y="281"/>
                  <a:pt x="0" y="430"/>
                </a:cubicBezTo>
                <a:cubicBezTo>
                  <a:pt x="9" y="614"/>
                  <a:pt x="44" y="789"/>
                  <a:pt x="114" y="947"/>
                </a:cubicBezTo>
                <a:cubicBezTo>
                  <a:pt x="35" y="754"/>
                  <a:pt x="0" y="544"/>
                  <a:pt x="18" y="325"/>
                </a:cubicBezTo>
                <a:cubicBezTo>
                  <a:pt x="26" y="219"/>
                  <a:pt x="44" y="105"/>
                  <a:pt x="79" y="0"/>
                </a:cubicBezTo>
              </a:path>
            </a:pathLst>
          </a:custGeom>
          <a:solidFill>
            <a:srgbClr val="0407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40">
            <a:extLst>
              <a:ext uri="{FF2B5EF4-FFF2-40B4-BE49-F238E27FC236}">
                <a16:creationId xmlns:a16="http://schemas.microsoft.com/office/drawing/2014/main" id="{EC5C3F59-FF47-F147-91B6-3F5EF3BA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5286" y="5787758"/>
            <a:ext cx="490046" cy="956976"/>
          </a:xfrm>
          <a:custGeom>
            <a:avLst/>
            <a:gdLst>
              <a:gd name="T0" fmla="*/ 465 w 466"/>
              <a:gd name="T1" fmla="*/ 0 h 914"/>
              <a:gd name="T2" fmla="*/ 465 w 466"/>
              <a:gd name="T3" fmla="*/ 0 h 914"/>
              <a:gd name="T4" fmla="*/ 61 w 466"/>
              <a:gd name="T5" fmla="*/ 588 h 914"/>
              <a:gd name="T6" fmla="*/ 0 w 466"/>
              <a:gd name="T7" fmla="*/ 913 h 914"/>
              <a:gd name="T8" fmla="*/ 0 w 466"/>
              <a:gd name="T9" fmla="*/ 895 h 914"/>
              <a:gd name="T10" fmla="*/ 167 w 466"/>
              <a:gd name="T11" fmla="*/ 377 h 914"/>
              <a:gd name="T12" fmla="*/ 465 w 466"/>
              <a:gd name="T13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914">
                <a:moveTo>
                  <a:pt x="465" y="0"/>
                </a:moveTo>
                <a:lnTo>
                  <a:pt x="465" y="0"/>
                </a:lnTo>
                <a:cubicBezTo>
                  <a:pt x="281" y="158"/>
                  <a:pt x="140" y="360"/>
                  <a:pt x="61" y="588"/>
                </a:cubicBezTo>
                <a:cubicBezTo>
                  <a:pt x="26" y="693"/>
                  <a:pt x="8" y="807"/>
                  <a:pt x="0" y="913"/>
                </a:cubicBezTo>
                <a:cubicBezTo>
                  <a:pt x="0" y="904"/>
                  <a:pt x="0" y="904"/>
                  <a:pt x="0" y="895"/>
                </a:cubicBezTo>
                <a:cubicBezTo>
                  <a:pt x="17" y="711"/>
                  <a:pt x="79" y="536"/>
                  <a:pt x="167" y="377"/>
                </a:cubicBezTo>
                <a:cubicBezTo>
                  <a:pt x="245" y="237"/>
                  <a:pt x="342" y="105"/>
                  <a:pt x="465" y="0"/>
                </a:cubicBezTo>
              </a:path>
            </a:pathLst>
          </a:custGeom>
          <a:solidFill>
            <a:srgbClr val="0206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41">
            <a:extLst>
              <a:ext uri="{FF2B5EF4-FFF2-40B4-BE49-F238E27FC236}">
                <a16:creationId xmlns:a16="http://schemas.microsoft.com/office/drawing/2014/main" id="{227665CF-D12E-824D-84A5-A0F059B0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793" y="6744734"/>
            <a:ext cx="425323" cy="1114164"/>
          </a:xfrm>
          <a:custGeom>
            <a:avLst/>
            <a:gdLst>
              <a:gd name="T0" fmla="*/ 18 w 405"/>
              <a:gd name="T1" fmla="*/ 0 h 1062"/>
              <a:gd name="T2" fmla="*/ 18 w 405"/>
              <a:gd name="T3" fmla="*/ 0 h 1062"/>
              <a:gd name="T4" fmla="*/ 114 w 405"/>
              <a:gd name="T5" fmla="*/ 622 h 1062"/>
              <a:gd name="T6" fmla="*/ 404 w 405"/>
              <a:gd name="T7" fmla="*/ 1061 h 1062"/>
              <a:gd name="T8" fmla="*/ 325 w 405"/>
              <a:gd name="T9" fmla="*/ 965 h 1062"/>
              <a:gd name="T10" fmla="*/ 70 w 405"/>
              <a:gd name="T11" fmla="*/ 473 h 1062"/>
              <a:gd name="T12" fmla="*/ 18 w 405"/>
              <a:gd name="T13" fmla="*/ 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5" h="1062">
                <a:moveTo>
                  <a:pt x="18" y="0"/>
                </a:moveTo>
                <a:lnTo>
                  <a:pt x="18" y="0"/>
                </a:lnTo>
                <a:cubicBezTo>
                  <a:pt x="0" y="219"/>
                  <a:pt x="35" y="429"/>
                  <a:pt x="114" y="622"/>
                </a:cubicBezTo>
                <a:cubicBezTo>
                  <a:pt x="185" y="789"/>
                  <a:pt x="281" y="930"/>
                  <a:pt x="404" y="1061"/>
                </a:cubicBezTo>
                <a:cubicBezTo>
                  <a:pt x="378" y="1026"/>
                  <a:pt x="351" y="991"/>
                  <a:pt x="325" y="965"/>
                </a:cubicBezTo>
                <a:cubicBezTo>
                  <a:pt x="211" y="816"/>
                  <a:pt x="123" y="657"/>
                  <a:pt x="70" y="473"/>
                </a:cubicBezTo>
                <a:cubicBezTo>
                  <a:pt x="26" y="315"/>
                  <a:pt x="9" y="157"/>
                  <a:pt x="18" y="0"/>
                </a:cubicBezTo>
              </a:path>
            </a:pathLst>
          </a:custGeom>
          <a:solidFill>
            <a:srgbClr val="0102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42">
            <a:extLst>
              <a:ext uri="{FF2B5EF4-FFF2-40B4-BE49-F238E27FC236}">
                <a16:creationId xmlns:a16="http://schemas.microsoft.com/office/drawing/2014/main" id="{D9850D23-6775-3041-BF0F-3564CB05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6040" y="6185343"/>
            <a:ext cx="184923" cy="1058684"/>
          </a:xfrm>
          <a:custGeom>
            <a:avLst/>
            <a:gdLst>
              <a:gd name="T0" fmla="*/ 176 w 177"/>
              <a:gd name="T1" fmla="*/ 0 h 1010"/>
              <a:gd name="T2" fmla="*/ 176 w 177"/>
              <a:gd name="T3" fmla="*/ 0 h 1010"/>
              <a:gd name="T4" fmla="*/ 9 w 177"/>
              <a:gd name="T5" fmla="*/ 518 h 1010"/>
              <a:gd name="T6" fmla="*/ 9 w 177"/>
              <a:gd name="T7" fmla="*/ 536 h 1010"/>
              <a:gd name="T8" fmla="*/ 61 w 177"/>
              <a:gd name="T9" fmla="*/ 1009 h 1010"/>
              <a:gd name="T10" fmla="*/ 9 w 177"/>
              <a:gd name="T11" fmla="*/ 641 h 1010"/>
              <a:gd name="T12" fmla="*/ 176 w 177"/>
              <a:gd name="T13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1010">
                <a:moveTo>
                  <a:pt x="176" y="0"/>
                </a:moveTo>
                <a:lnTo>
                  <a:pt x="176" y="0"/>
                </a:lnTo>
                <a:cubicBezTo>
                  <a:pt x="88" y="159"/>
                  <a:pt x="26" y="334"/>
                  <a:pt x="9" y="518"/>
                </a:cubicBezTo>
                <a:cubicBezTo>
                  <a:pt x="9" y="527"/>
                  <a:pt x="9" y="527"/>
                  <a:pt x="9" y="536"/>
                </a:cubicBezTo>
                <a:cubicBezTo>
                  <a:pt x="0" y="693"/>
                  <a:pt x="17" y="851"/>
                  <a:pt x="61" y="1009"/>
                </a:cubicBezTo>
                <a:cubicBezTo>
                  <a:pt x="26" y="895"/>
                  <a:pt x="9" y="772"/>
                  <a:pt x="9" y="641"/>
                </a:cubicBezTo>
                <a:cubicBezTo>
                  <a:pt x="9" y="413"/>
                  <a:pt x="70" y="194"/>
                  <a:pt x="176" y="0"/>
                </a:cubicBezTo>
              </a:path>
            </a:pathLst>
          </a:custGeom>
          <a:solidFill>
            <a:srgbClr val="0101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43">
            <a:extLst>
              <a:ext uri="{FF2B5EF4-FFF2-40B4-BE49-F238E27FC236}">
                <a16:creationId xmlns:a16="http://schemas.microsoft.com/office/drawing/2014/main" id="{9DE4D812-C6B8-4246-AD56-4BC4BF18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4918" y="7248651"/>
            <a:ext cx="665723" cy="827530"/>
          </a:xfrm>
          <a:custGeom>
            <a:avLst/>
            <a:gdLst>
              <a:gd name="T0" fmla="*/ 632 w 633"/>
              <a:gd name="T1" fmla="*/ 0 h 791"/>
              <a:gd name="T2" fmla="*/ 632 w 633"/>
              <a:gd name="T3" fmla="*/ 0 h 791"/>
              <a:gd name="T4" fmla="*/ 290 w 633"/>
              <a:gd name="T5" fmla="*/ 571 h 791"/>
              <a:gd name="T6" fmla="*/ 0 w 633"/>
              <a:gd name="T7" fmla="*/ 790 h 791"/>
              <a:gd name="T8" fmla="*/ 369 w 633"/>
              <a:gd name="T9" fmla="*/ 500 h 791"/>
              <a:gd name="T10" fmla="*/ 386 w 633"/>
              <a:gd name="T11" fmla="*/ 483 h 791"/>
              <a:gd name="T12" fmla="*/ 632 w 633"/>
              <a:gd name="T13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3" h="791">
                <a:moveTo>
                  <a:pt x="632" y="0"/>
                </a:moveTo>
                <a:lnTo>
                  <a:pt x="632" y="0"/>
                </a:lnTo>
                <a:cubicBezTo>
                  <a:pt x="571" y="211"/>
                  <a:pt x="457" y="404"/>
                  <a:pt x="290" y="571"/>
                </a:cubicBezTo>
                <a:cubicBezTo>
                  <a:pt x="202" y="658"/>
                  <a:pt x="105" y="737"/>
                  <a:pt x="0" y="790"/>
                </a:cubicBezTo>
                <a:cubicBezTo>
                  <a:pt x="140" y="720"/>
                  <a:pt x="263" y="615"/>
                  <a:pt x="369" y="500"/>
                </a:cubicBezTo>
                <a:cubicBezTo>
                  <a:pt x="378" y="492"/>
                  <a:pt x="378" y="483"/>
                  <a:pt x="386" y="483"/>
                </a:cubicBezTo>
                <a:cubicBezTo>
                  <a:pt x="500" y="342"/>
                  <a:pt x="579" y="175"/>
                  <a:pt x="632" y="0"/>
                </a:cubicBezTo>
              </a:path>
            </a:pathLst>
          </a:custGeom>
          <a:solidFill>
            <a:srgbClr val="010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44">
            <a:extLst>
              <a:ext uri="{FF2B5EF4-FFF2-40B4-BE49-F238E27FC236}">
                <a16:creationId xmlns:a16="http://schemas.microsoft.com/office/drawing/2014/main" id="{DED2DCD3-62FE-C94C-95B8-C5D93257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963" y="5510373"/>
            <a:ext cx="846022" cy="674970"/>
          </a:xfrm>
          <a:custGeom>
            <a:avLst/>
            <a:gdLst>
              <a:gd name="T0" fmla="*/ 807 w 808"/>
              <a:gd name="T1" fmla="*/ 0 h 642"/>
              <a:gd name="T2" fmla="*/ 807 w 808"/>
              <a:gd name="T3" fmla="*/ 0 h 642"/>
              <a:gd name="T4" fmla="*/ 316 w 808"/>
              <a:gd name="T5" fmla="*/ 246 h 642"/>
              <a:gd name="T6" fmla="*/ 298 w 808"/>
              <a:gd name="T7" fmla="*/ 264 h 642"/>
              <a:gd name="T8" fmla="*/ 0 w 808"/>
              <a:gd name="T9" fmla="*/ 641 h 642"/>
              <a:gd name="T10" fmla="*/ 228 w 808"/>
              <a:gd name="T11" fmla="*/ 334 h 642"/>
              <a:gd name="T12" fmla="*/ 807 w 808"/>
              <a:gd name="T13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642">
                <a:moveTo>
                  <a:pt x="807" y="0"/>
                </a:moveTo>
                <a:lnTo>
                  <a:pt x="807" y="0"/>
                </a:lnTo>
                <a:cubicBezTo>
                  <a:pt x="623" y="44"/>
                  <a:pt x="456" y="132"/>
                  <a:pt x="316" y="246"/>
                </a:cubicBezTo>
                <a:cubicBezTo>
                  <a:pt x="316" y="255"/>
                  <a:pt x="307" y="255"/>
                  <a:pt x="298" y="264"/>
                </a:cubicBezTo>
                <a:cubicBezTo>
                  <a:pt x="175" y="369"/>
                  <a:pt x="78" y="501"/>
                  <a:pt x="0" y="641"/>
                </a:cubicBezTo>
                <a:cubicBezTo>
                  <a:pt x="61" y="536"/>
                  <a:pt x="131" y="431"/>
                  <a:pt x="228" y="334"/>
                </a:cubicBezTo>
                <a:cubicBezTo>
                  <a:pt x="395" y="176"/>
                  <a:pt x="597" y="62"/>
                  <a:pt x="807" y="0"/>
                </a:cubicBezTo>
              </a:path>
            </a:pathLst>
          </a:custGeom>
          <a:solidFill>
            <a:srgbClr val="010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45">
            <a:extLst>
              <a:ext uri="{FF2B5EF4-FFF2-40B4-BE49-F238E27FC236}">
                <a16:creationId xmlns:a16="http://schemas.microsoft.com/office/drawing/2014/main" id="{FD321D5B-B900-174D-9808-CCED1A11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6979" y="5556604"/>
            <a:ext cx="693462" cy="619493"/>
          </a:xfrm>
          <a:custGeom>
            <a:avLst/>
            <a:gdLst>
              <a:gd name="T0" fmla="*/ 0 w 660"/>
              <a:gd name="T1" fmla="*/ 0 h 590"/>
              <a:gd name="T2" fmla="*/ 0 w 660"/>
              <a:gd name="T3" fmla="*/ 0 h 590"/>
              <a:gd name="T4" fmla="*/ 431 w 660"/>
              <a:gd name="T5" fmla="*/ 290 h 590"/>
              <a:gd name="T6" fmla="*/ 659 w 660"/>
              <a:gd name="T7" fmla="*/ 589 h 590"/>
              <a:gd name="T8" fmla="*/ 439 w 660"/>
              <a:gd name="T9" fmla="*/ 290 h 590"/>
              <a:gd name="T10" fmla="*/ 0 w 660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590">
                <a:moveTo>
                  <a:pt x="0" y="0"/>
                </a:moveTo>
                <a:lnTo>
                  <a:pt x="0" y="0"/>
                </a:lnTo>
                <a:cubicBezTo>
                  <a:pt x="158" y="70"/>
                  <a:pt x="308" y="167"/>
                  <a:pt x="431" y="290"/>
                </a:cubicBezTo>
                <a:cubicBezTo>
                  <a:pt x="527" y="387"/>
                  <a:pt x="598" y="483"/>
                  <a:pt x="659" y="589"/>
                </a:cubicBezTo>
                <a:cubicBezTo>
                  <a:pt x="598" y="483"/>
                  <a:pt x="527" y="378"/>
                  <a:pt x="439" y="290"/>
                </a:cubicBezTo>
                <a:cubicBezTo>
                  <a:pt x="317" y="167"/>
                  <a:pt x="167" y="70"/>
                  <a:pt x="0" y="0"/>
                </a:cubicBezTo>
              </a:path>
            </a:pathLst>
          </a:custGeom>
          <a:solidFill>
            <a:srgbClr val="0001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46">
            <a:extLst>
              <a:ext uri="{FF2B5EF4-FFF2-40B4-BE49-F238E27FC236}">
                <a16:creationId xmlns:a16="http://schemas.microsoft.com/office/drawing/2014/main" id="{79976B45-B090-574D-9675-ED32A5943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0763" y="7239405"/>
            <a:ext cx="813662" cy="910745"/>
          </a:xfrm>
          <a:custGeom>
            <a:avLst/>
            <a:gdLst>
              <a:gd name="T0" fmla="*/ 0 w 774"/>
              <a:gd name="T1" fmla="*/ 0 h 870"/>
              <a:gd name="T2" fmla="*/ 0 w 774"/>
              <a:gd name="T3" fmla="*/ 0 h 870"/>
              <a:gd name="T4" fmla="*/ 255 w 774"/>
              <a:gd name="T5" fmla="*/ 492 h 870"/>
              <a:gd name="T6" fmla="*/ 334 w 774"/>
              <a:gd name="T7" fmla="*/ 588 h 870"/>
              <a:gd name="T8" fmla="*/ 431 w 774"/>
              <a:gd name="T9" fmla="*/ 667 h 870"/>
              <a:gd name="T10" fmla="*/ 773 w 774"/>
              <a:gd name="T11" fmla="*/ 869 h 870"/>
              <a:gd name="T12" fmla="*/ 343 w 774"/>
              <a:gd name="T13" fmla="*/ 580 h 870"/>
              <a:gd name="T14" fmla="*/ 0 w 774"/>
              <a:gd name="T15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4" h="870">
                <a:moveTo>
                  <a:pt x="0" y="0"/>
                </a:moveTo>
                <a:lnTo>
                  <a:pt x="0" y="0"/>
                </a:lnTo>
                <a:cubicBezTo>
                  <a:pt x="53" y="184"/>
                  <a:pt x="141" y="343"/>
                  <a:pt x="255" y="492"/>
                </a:cubicBezTo>
                <a:cubicBezTo>
                  <a:pt x="281" y="518"/>
                  <a:pt x="308" y="553"/>
                  <a:pt x="334" y="588"/>
                </a:cubicBezTo>
                <a:cubicBezTo>
                  <a:pt x="369" y="615"/>
                  <a:pt x="396" y="641"/>
                  <a:pt x="431" y="667"/>
                </a:cubicBezTo>
                <a:cubicBezTo>
                  <a:pt x="536" y="755"/>
                  <a:pt x="650" y="825"/>
                  <a:pt x="773" y="869"/>
                </a:cubicBezTo>
                <a:cubicBezTo>
                  <a:pt x="615" y="808"/>
                  <a:pt x="474" y="711"/>
                  <a:pt x="343" y="580"/>
                </a:cubicBezTo>
                <a:cubicBezTo>
                  <a:pt x="176" y="413"/>
                  <a:pt x="62" y="211"/>
                  <a:pt x="0" y="0"/>
                </a:cubicBezTo>
              </a:path>
            </a:pathLst>
          </a:custGeom>
          <a:solidFill>
            <a:srgbClr val="0101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47">
            <a:extLst>
              <a:ext uri="{FF2B5EF4-FFF2-40B4-BE49-F238E27FC236}">
                <a16:creationId xmlns:a16="http://schemas.microsoft.com/office/drawing/2014/main" id="{58C826C8-0535-D242-8E2A-E9FA3204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5286" y="5454896"/>
            <a:ext cx="2810833" cy="2806208"/>
          </a:xfrm>
          <a:custGeom>
            <a:avLst/>
            <a:gdLst>
              <a:gd name="T0" fmla="*/ 1343 w 2679"/>
              <a:gd name="T1" fmla="*/ 0 h 2678"/>
              <a:gd name="T2" fmla="*/ 1343 w 2679"/>
              <a:gd name="T3" fmla="*/ 0 h 2678"/>
              <a:gd name="T4" fmla="*/ 974 w 2679"/>
              <a:gd name="T5" fmla="*/ 52 h 2678"/>
              <a:gd name="T6" fmla="*/ 395 w 2679"/>
              <a:gd name="T7" fmla="*/ 386 h 2678"/>
              <a:gd name="T8" fmla="*/ 167 w 2679"/>
              <a:gd name="T9" fmla="*/ 693 h 2678"/>
              <a:gd name="T10" fmla="*/ 0 w 2679"/>
              <a:gd name="T11" fmla="*/ 1334 h 2678"/>
              <a:gd name="T12" fmla="*/ 52 w 2679"/>
              <a:gd name="T13" fmla="*/ 1702 h 2678"/>
              <a:gd name="T14" fmla="*/ 395 w 2679"/>
              <a:gd name="T15" fmla="*/ 2282 h 2678"/>
              <a:gd name="T16" fmla="*/ 825 w 2679"/>
              <a:gd name="T17" fmla="*/ 2571 h 2678"/>
              <a:gd name="T18" fmla="*/ 1343 w 2679"/>
              <a:gd name="T19" fmla="*/ 2677 h 2678"/>
              <a:gd name="T20" fmla="*/ 1993 w 2679"/>
              <a:gd name="T21" fmla="*/ 2501 h 2678"/>
              <a:gd name="T22" fmla="*/ 2283 w 2679"/>
              <a:gd name="T23" fmla="*/ 2282 h 2678"/>
              <a:gd name="T24" fmla="*/ 2625 w 2679"/>
              <a:gd name="T25" fmla="*/ 1711 h 2678"/>
              <a:gd name="T26" fmla="*/ 2678 w 2679"/>
              <a:gd name="T27" fmla="*/ 1334 h 2678"/>
              <a:gd name="T28" fmla="*/ 2511 w 2679"/>
              <a:gd name="T29" fmla="*/ 685 h 2678"/>
              <a:gd name="T30" fmla="*/ 2283 w 2679"/>
              <a:gd name="T31" fmla="*/ 386 h 2678"/>
              <a:gd name="T32" fmla="*/ 1852 w 2679"/>
              <a:gd name="T33" fmla="*/ 96 h 2678"/>
              <a:gd name="T34" fmla="*/ 1343 w 2679"/>
              <a:gd name="T35" fmla="*/ 0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9" h="2678">
                <a:moveTo>
                  <a:pt x="1343" y="0"/>
                </a:moveTo>
                <a:lnTo>
                  <a:pt x="1343" y="0"/>
                </a:lnTo>
                <a:cubicBezTo>
                  <a:pt x="1212" y="0"/>
                  <a:pt x="1088" y="17"/>
                  <a:pt x="974" y="52"/>
                </a:cubicBezTo>
                <a:cubicBezTo>
                  <a:pt x="764" y="114"/>
                  <a:pt x="562" y="228"/>
                  <a:pt x="395" y="386"/>
                </a:cubicBezTo>
                <a:cubicBezTo>
                  <a:pt x="298" y="483"/>
                  <a:pt x="228" y="588"/>
                  <a:pt x="167" y="693"/>
                </a:cubicBezTo>
                <a:cubicBezTo>
                  <a:pt x="61" y="887"/>
                  <a:pt x="0" y="1106"/>
                  <a:pt x="0" y="1334"/>
                </a:cubicBezTo>
                <a:cubicBezTo>
                  <a:pt x="0" y="1465"/>
                  <a:pt x="17" y="1588"/>
                  <a:pt x="52" y="1702"/>
                </a:cubicBezTo>
                <a:cubicBezTo>
                  <a:pt x="114" y="1913"/>
                  <a:pt x="228" y="2115"/>
                  <a:pt x="395" y="2282"/>
                </a:cubicBezTo>
                <a:cubicBezTo>
                  <a:pt x="526" y="2413"/>
                  <a:pt x="667" y="2510"/>
                  <a:pt x="825" y="2571"/>
                </a:cubicBezTo>
                <a:cubicBezTo>
                  <a:pt x="983" y="2642"/>
                  <a:pt x="1159" y="2677"/>
                  <a:pt x="1343" y="2677"/>
                </a:cubicBezTo>
                <a:cubicBezTo>
                  <a:pt x="1580" y="2677"/>
                  <a:pt x="1800" y="2615"/>
                  <a:pt x="1993" y="2501"/>
                </a:cubicBezTo>
                <a:cubicBezTo>
                  <a:pt x="2098" y="2448"/>
                  <a:pt x="2195" y="2369"/>
                  <a:pt x="2283" y="2282"/>
                </a:cubicBezTo>
                <a:cubicBezTo>
                  <a:pt x="2450" y="2115"/>
                  <a:pt x="2564" y="1922"/>
                  <a:pt x="2625" y="1711"/>
                </a:cubicBezTo>
                <a:cubicBezTo>
                  <a:pt x="2660" y="1588"/>
                  <a:pt x="2678" y="1465"/>
                  <a:pt x="2678" y="1334"/>
                </a:cubicBezTo>
                <a:cubicBezTo>
                  <a:pt x="2678" y="1097"/>
                  <a:pt x="2616" y="878"/>
                  <a:pt x="2511" y="685"/>
                </a:cubicBezTo>
                <a:cubicBezTo>
                  <a:pt x="2450" y="579"/>
                  <a:pt x="2379" y="483"/>
                  <a:pt x="2283" y="386"/>
                </a:cubicBezTo>
                <a:cubicBezTo>
                  <a:pt x="2160" y="263"/>
                  <a:pt x="2010" y="166"/>
                  <a:pt x="1852" y="96"/>
                </a:cubicBezTo>
                <a:cubicBezTo>
                  <a:pt x="1694" y="35"/>
                  <a:pt x="1519" y="0"/>
                  <a:pt x="134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71">
            <a:extLst>
              <a:ext uri="{FF2B5EF4-FFF2-40B4-BE49-F238E27FC236}">
                <a16:creationId xmlns:a16="http://schemas.microsoft.com/office/drawing/2014/main" id="{7C0F497A-DE32-934A-9D48-597841CA6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3592" y="2944562"/>
            <a:ext cx="499293" cy="480800"/>
          </a:xfrm>
          <a:custGeom>
            <a:avLst/>
            <a:gdLst>
              <a:gd name="T0" fmla="*/ 413 w 475"/>
              <a:gd name="T1" fmla="*/ 456 h 457"/>
              <a:gd name="T2" fmla="*/ 413 w 475"/>
              <a:gd name="T3" fmla="*/ 456 h 457"/>
              <a:gd name="T4" fmla="*/ 70 w 475"/>
              <a:gd name="T5" fmla="*/ 456 h 457"/>
              <a:gd name="T6" fmla="*/ 0 w 475"/>
              <a:gd name="T7" fmla="*/ 386 h 457"/>
              <a:gd name="T8" fmla="*/ 0 w 475"/>
              <a:gd name="T9" fmla="*/ 70 h 457"/>
              <a:gd name="T10" fmla="*/ 70 w 475"/>
              <a:gd name="T11" fmla="*/ 0 h 457"/>
              <a:gd name="T12" fmla="*/ 105 w 475"/>
              <a:gd name="T13" fmla="*/ 0 h 457"/>
              <a:gd name="T14" fmla="*/ 105 w 475"/>
              <a:gd name="T15" fmla="*/ 43 h 457"/>
              <a:gd name="T16" fmla="*/ 70 w 475"/>
              <a:gd name="T17" fmla="*/ 43 h 457"/>
              <a:gd name="T18" fmla="*/ 44 w 475"/>
              <a:gd name="T19" fmla="*/ 70 h 457"/>
              <a:gd name="T20" fmla="*/ 44 w 475"/>
              <a:gd name="T21" fmla="*/ 386 h 457"/>
              <a:gd name="T22" fmla="*/ 70 w 475"/>
              <a:gd name="T23" fmla="*/ 412 h 457"/>
              <a:gd name="T24" fmla="*/ 413 w 475"/>
              <a:gd name="T25" fmla="*/ 412 h 457"/>
              <a:gd name="T26" fmla="*/ 430 w 475"/>
              <a:gd name="T27" fmla="*/ 386 h 457"/>
              <a:gd name="T28" fmla="*/ 430 w 475"/>
              <a:gd name="T29" fmla="*/ 70 h 457"/>
              <a:gd name="T30" fmla="*/ 413 w 475"/>
              <a:gd name="T31" fmla="*/ 43 h 457"/>
              <a:gd name="T32" fmla="*/ 377 w 475"/>
              <a:gd name="T33" fmla="*/ 43 h 457"/>
              <a:gd name="T34" fmla="*/ 377 w 475"/>
              <a:gd name="T35" fmla="*/ 0 h 457"/>
              <a:gd name="T36" fmla="*/ 413 w 475"/>
              <a:gd name="T37" fmla="*/ 0 h 457"/>
              <a:gd name="T38" fmla="*/ 474 w 475"/>
              <a:gd name="T39" fmla="*/ 70 h 457"/>
              <a:gd name="T40" fmla="*/ 474 w 475"/>
              <a:gd name="T41" fmla="*/ 386 h 457"/>
              <a:gd name="T42" fmla="*/ 413 w 475"/>
              <a:gd name="T4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5" h="457">
                <a:moveTo>
                  <a:pt x="413" y="456"/>
                </a:moveTo>
                <a:lnTo>
                  <a:pt x="413" y="456"/>
                </a:lnTo>
                <a:cubicBezTo>
                  <a:pt x="70" y="456"/>
                  <a:pt x="70" y="456"/>
                  <a:pt x="70" y="456"/>
                </a:cubicBezTo>
                <a:cubicBezTo>
                  <a:pt x="35" y="456"/>
                  <a:pt x="0" y="421"/>
                  <a:pt x="0" y="386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53" y="43"/>
                  <a:pt x="44" y="52"/>
                  <a:pt x="44" y="70"/>
                </a:cubicBezTo>
                <a:cubicBezTo>
                  <a:pt x="44" y="386"/>
                  <a:pt x="44" y="386"/>
                  <a:pt x="44" y="386"/>
                </a:cubicBezTo>
                <a:cubicBezTo>
                  <a:pt x="44" y="404"/>
                  <a:pt x="53" y="412"/>
                  <a:pt x="70" y="412"/>
                </a:cubicBezTo>
                <a:cubicBezTo>
                  <a:pt x="413" y="412"/>
                  <a:pt x="413" y="412"/>
                  <a:pt x="413" y="412"/>
                </a:cubicBezTo>
                <a:cubicBezTo>
                  <a:pt x="421" y="412"/>
                  <a:pt x="430" y="404"/>
                  <a:pt x="430" y="386"/>
                </a:cubicBezTo>
                <a:cubicBezTo>
                  <a:pt x="430" y="70"/>
                  <a:pt x="430" y="70"/>
                  <a:pt x="430" y="70"/>
                </a:cubicBezTo>
                <a:cubicBezTo>
                  <a:pt x="430" y="52"/>
                  <a:pt x="421" y="43"/>
                  <a:pt x="413" y="43"/>
                </a:cubicBezTo>
                <a:cubicBezTo>
                  <a:pt x="377" y="43"/>
                  <a:pt x="377" y="43"/>
                  <a:pt x="377" y="43"/>
                </a:cubicBezTo>
                <a:cubicBezTo>
                  <a:pt x="377" y="0"/>
                  <a:pt x="377" y="0"/>
                  <a:pt x="377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48" y="0"/>
                  <a:pt x="474" y="35"/>
                  <a:pt x="474" y="70"/>
                </a:cubicBezTo>
                <a:cubicBezTo>
                  <a:pt x="474" y="386"/>
                  <a:pt x="474" y="386"/>
                  <a:pt x="474" y="386"/>
                </a:cubicBezTo>
                <a:cubicBezTo>
                  <a:pt x="474" y="421"/>
                  <a:pt x="448" y="456"/>
                  <a:pt x="413" y="4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72">
            <a:extLst>
              <a:ext uri="{FF2B5EF4-FFF2-40B4-BE49-F238E27FC236}">
                <a16:creationId xmlns:a16="http://schemas.microsoft.com/office/drawing/2014/main" id="{DD65664F-ED4F-A347-9CFC-1252CE75E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531" y="2879839"/>
            <a:ext cx="212662" cy="46231"/>
          </a:xfrm>
          <a:custGeom>
            <a:avLst/>
            <a:gdLst>
              <a:gd name="T0" fmla="*/ 202 w 203"/>
              <a:gd name="T1" fmla="*/ 44 h 45"/>
              <a:gd name="T2" fmla="*/ 0 w 203"/>
              <a:gd name="T3" fmla="*/ 44 h 45"/>
              <a:gd name="T4" fmla="*/ 0 w 203"/>
              <a:gd name="T5" fmla="*/ 0 h 45"/>
              <a:gd name="T6" fmla="*/ 202 w 203"/>
              <a:gd name="T7" fmla="*/ 0 h 45"/>
              <a:gd name="T8" fmla="*/ 202 w 203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45">
                <a:moveTo>
                  <a:pt x="202" y="44"/>
                </a:moveTo>
                <a:lnTo>
                  <a:pt x="0" y="44"/>
                </a:lnTo>
                <a:lnTo>
                  <a:pt x="0" y="0"/>
                </a:lnTo>
                <a:lnTo>
                  <a:pt x="202" y="0"/>
                </a:lnTo>
                <a:lnTo>
                  <a:pt x="202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73">
            <a:extLst>
              <a:ext uri="{FF2B5EF4-FFF2-40B4-BE49-F238E27FC236}">
                <a16:creationId xmlns:a16="http://schemas.microsoft.com/office/drawing/2014/main" id="{35C25DD2-930C-EB4B-AE6D-1C6795A2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0977" y="2879839"/>
            <a:ext cx="138692" cy="110954"/>
          </a:xfrm>
          <a:custGeom>
            <a:avLst/>
            <a:gdLst>
              <a:gd name="T0" fmla="*/ 27 w 133"/>
              <a:gd name="T1" fmla="*/ 97 h 106"/>
              <a:gd name="T2" fmla="*/ 27 w 133"/>
              <a:gd name="T3" fmla="*/ 97 h 106"/>
              <a:gd name="T4" fmla="*/ 0 w 133"/>
              <a:gd name="T5" fmla="*/ 70 h 106"/>
              <a:gd name="T6" fmla="*/ 62 w 133"/>
              <a:gd name="T7" fmla="*/ 9 h 106"/>
              <a:gd name="T8" fmla="*/ 79 w 133"/>
              <a:gd name="T9" fmla="*/ 0 h 106"/>
              <a:gd name="T10" fmla="*/ 97 w 133"/>
              <a:gd name="T11" fmla="*/ 18 h 106"/>
              <a:gd name="T12" fmla="*/ 132 w 133"/>
              <a:gd name="T13" fmla="*/ 79 h 106"/>
              <a:gd name="T14" fmla="*/ 123 w 133"/>
              <a:gd name="T15" fmla="*/ 105 h 106"/>
              <a:gd name="T16" fmla="*/ 88 w 133"/>
              <a:gd name="T17" fmla="*/ 97 h 106"/>
              <a:gd name="T18" fmla="*/ 71 w 133"/>
              <a:gd name="T19" fmla="*/ 53 h 106"/>
              <a:gd name="T20" fmla="*/ 27 w 133"/>
              <a:gd name="T21" fmla="*/ 97 h 106"/>
              <a:gd name="T22" fmla="*/ 88 w 133"/>
              <a:gd name="T23" fmla="*/ 35 h 106"/>
              <a:gd name="T24" fmla="*/ 88 w 133"/>
              <a:gd name="T25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" h="106">
                <a:moveTo>
                  <a:pt x="27" y="97"/>
                </a:moveTo>
                <a:lnTo>
                  <a:pt x="27" y="97"/>
                </a:lnTo>
                <a:cubicBezTo>
                  <a:pt x="0" y="70"/>
                  <a:pt x="0" y="70"/>
                  <a:pt x="0" y="70"/>
                </a:cubicBezTo>
                <a:cubicBezTo>
                  <a:pt x="62" y="9"/>
                  <a:pt x="62" y="9"/>
                  <a:pt x="62" y="9"/>
                </a:cubicBezTo>
                <a:cubicBezTo>
                  <a:pt x="71" y="0"/>
                  <a:pt x="79" y="0"/>
                  <a:pt x="79" y="0"/>
                </a:cubicBezTo>
                <a:cubicBezTo>
                  <a:pt x="88" y="0"/>
                  <a:pt x="97" y="9"/>
                  <a:pt x="97" y="18"/>
                </a:cubicBezTo>
                <a:cubicBezTo>
                  <a:pt x="132" y="79"/>
                  <a:pt x="132" y="79"/>
                  <a:pt x="132" y="79"/>
                </a:cubicBezTo>
                <a:cubicBezTo>
                  <a:pt x="132" y="88"/>
                  <a:pt x="132" y="97"/>
                  <a:pt x="123" y="105"/>
                </a:cubicBezTo>
                <a:cubicBezTo>
                  <a:pt x="106" y="105"/>
                  <a:pt x="97" y="105"/>
                  <a:pt x="88" y="97"/>
                </a:cubicBezTo>
                <a:cubicBezTo>
                  <a:pt x="71" y="53"/>
                  <a:pt x="71" y="53"/>
                  <a:pt x="71" y="53"/>
                </a:cubicBezTo>
                <a:lnTo>
                  <a:pt x="27" y="97"/>
                </a:lnTo>
                <a:close/>
                <a:moveTo>
                  <a:pt x="88" y="35"/>
                </a:moveTo>
                <a:lnTo>
                  <a:pt x="88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74">
            <a:extLst>
              <a:ext uri="{FF2B5EF4-FFF2-40B4-BE49-F238E27FC236}">
                <a16:creationId xmlns:a16="http://schemas.microsoft.com/office/drawing/2014/main" id="{12683C16-A584-A344-922F-7887136B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5500" y="2944562"/>
            <a:ext cx="194169" cy="138692"/>
          </a:xfrm>
          <a:custGeom>
            <a:avLst/>
            <a:gdLst>
              <a:gd name="T0" fmla="*/ 79 w 185"/>
              <a:gd name="T1" fmla="*/ 131 h 132"/>
              <a:gd name="T2" fmla="*/ 79 w 185"/>
              <a:gd name="T3" fmla="*/ 131 h 132"/>
              <a:gd name="T4" fmla="*/ 79 w 185"/>
              <a:gd name="T5" fmla="*/ 131 h 132"/>
              <a:gd name="T6" fmla="*/ 52 w 185"/>
              <a:gd name="T7" fmla="*/ 123 h 132"/>
              <a:gd name="T8" fmla="*/ 0 w 185"/>
              <a:gd name="T9" fmla="*/ 61 h 132"/>
              <a:gd name="T10" fmla="*/ 52 w 185"/>
              <a:gd name="T11" fmla="*/ 8 h 132"/>
              <a:gd name="T12" fmla="*/ 79 w 185"/>
              <a:gd name="T13" fmla="*/ 35 h 132"/>
              <a:gd name="T14" fmla="*/ 52 w 185"/>
              <a:gd name="T15" fmla="*/ 61 h 132"/>
              <a:gd name="T16" fmla="*/ 79 w 185"/>
              <a:gd name="T17" fmla="*/ 88 h 132"/>
              <a:gd name="T18" fmla="*/ 149 w 185"/>
              <a:gd name="T19" fmla="*/ 8 h 132"/>
              <a:gd name="T20" fmla="*/ 175 w 185"/>
              <a:gd name="T21" fmla="*/ 8 h 132"/>
              <a:gd name="T22" fmla="*/ 175 w 185"/>
              <a:gd name="T23" fmla="*/ 35 h 132"/>
              <a:gd name="T24" fmla="*/ 105 w 185"/>
              <a:gd name="T25" fmla="*/ 123 h 132"/>
              <a:gd name="T26" fmla="*/ 79 w 185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2">
                <a:moveTo>
                  <a:pt x="79" y="131"/>
                </a:moveTo>
                <a:lnTo>
                  <a:pt x="79" y="131"/>
                </a:lnTo>
                <a:lnTo>
                  <a:pt x="79" y="131"/>
                </a:lnTo>
                <a:cubicBezTo>
                  <a:pt x="61" y="131"/>
                  <a:pt x="52" y="123"/>
                  <a:pt x="52" y="123"/>
                </a:cubicBezTo>
                <a:cubicBezTo>
                  <a:pt x="0" y="61"/>
                  <a:pt x="0" y="61"/>
                  <a:pt x="0" y="61"/>
                </a:cubicBezTo>
                <a:cubicBezTo>
                  <a:pt x="52" y="8"/>
                  <a:pt x="52" y="8"/>
                  <a:pt x="52" y="8"/>
                </a:cubicBezTo>
                <a:cubicBezTo>
                  <a:pt x="79" y="35"/>
                  <a:pt x="79" y="35"/>
                  <a:pt x="79" y="35"/>
                </a:cubicBezTo>
                <a:cubicBezTo>
                  <a:pt x="52" y="61"/>
                  <a:pt x="52" y="61"/>
                  <a:pt x="52" y="61"/>
                </a:cubicBezTo>
                <a:cubicBezTo>
                  <a:pt x="79" y="88"/>
                  <a:pt x="79" y="88"/>
                  <a:pt x="79" y="88"/>
                </a:cubicBezTo>
                <a:cubicBezTo>
                  <a:pt x="149" y="8"/>
                  <a:pt x="149" y="8"/>
                  <a:pt x="149" y="8"/>
                </a:cubicBezTo>
                <a:cubicBezTo>
                  <a:pt x="158" y="0"/>
                  <a:pt x="166" y="0"/>
                  <a:pt x="175" y="8"/>
                </a:cubicBezTo>
                <a:cubicBezTo>
                  <a:pt x="184" y="17"/>
                  <a:pt x="184" y="26"/>
                  <a:pt x="175" y="35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96" y="123"/>
                  <a:pt x="87" y="131"/>
                  <a:pt x="79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75">
            <a:extLst>
              <a:ext uri="{FF2B5EF4-FFF2-40B4-BE49-F238E27FC236}">
                <a16:creationId xmlns:a16="http://schemas.microsoft.com/office/drawing/2014/main" id="{3EFB529D-CAFB-574E-85C3-C0424BB0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6808" y="2879839"/>
            <a:ext cx="138692" cy="110954"/>
          </a:xfrm>
          <a:custGeom>
            <a:avLst/>
            <a:gdLst>
              <a:gd name="T0" fmla="*/ 105 w 133"/>
              <a:gd name="T1" fmla="*/ 97 h 106"/>
              <a:gd name="T2" fmla="*/ 105 w 133"/>
              <a:gd name="T3" fmla="*/ 97 h 106"/>
              <a:gd name="T4" fmla="*/ 132 w 133"/>
              <a:gd name="T5" fmla="*/ 70 h 106"/>
              <a:gd name="T6" fmla="*/ 70 w 133"/>
              <a:gd name="T7" fmla="*/ 9 h 106"/>
              <a:gd name="T8" fmla="*/ 53 w 133"/>
              <a:gd name="T9" fmla="*/ 0 h 106"/>
              <a:gd name="T10" fmla="*/ 35 w 133"/>
              <a:gd name="T11" fmla="*/ 18 h 106"/>
              <a:gd name="T12" fmla="*/ 9 w 133"/>
              <a:gd name="T13" fmla="*/ 79 h 106"/>
              <a:gd name="T14" fmla="*/ 17 w 133"/>
              <a:gd name="T15" fmla="*/ 105 h 106"/>
              <a:gd name="T16" fmla="*/ 44 w 133"/>
              <a:gd name="T17" fmla="*/ 97 h 106"/>
              <a:gd name="T18" fmla="*/ 61 w 133"/>
              <a:gd name="T19" fmla="*/ 53 h 106"/>
              <a:gd name="T20" fmla="*/ 105 w 133"/>
              <a:gd name="T21" fmla="*/ 97 h 106"/>
              <a:gd name="T22" fmla="*/ 44 w 133"/>
              <a:gd name="T23" fmla="*/ 35 h 106"/>
              <a:gd name="T24" fmla="*/ 44 w 133"/>
              <a:gd name="T25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" h="106">
                <a:moveTo>
                  <a:pt x="105" y="97"/>
                </a:moveTo>
                <a:lnTo>
                  <a:pt x="105" y="97"/>
                </a:lnTo>
                <a:cubicBezTo>
                  <a:pt x="132" y="70"/>
                  <a:pt x="132" y="70"/>
                  <a:pt x="132" y="70"/>
                </a:cubicBezTo>
                <a:cubicBezTo>
                  <a:pt x="70" y="9"/>
                  <a:pt x="70" y="9"/>
                  <a:pt x="70" y="9"/>
                </a:cubicBezTo>
                <a:cubicBezTo>
                  <a:pt x="70" y="0"/>
                  <a:pt x="61" y="0"/>
                  <a:pt x="53" y="0"/>
                </a:cubicBezTo>
                <a:cubicBezTo>
                  <a:pt x="44" y="0"/>
                  <a:pt x="44" y="9"/>
                  <a:pt x="35" y="18"/>
                </a:cubicBezTo>
                <a:cubicBezTo>
                  <a:pt x="9" y="79"/>
                  <a:pt x="9" y="79"/>
                  <a:pt x="9" y="79"/>
                </a:cubicBezTo>
                <a:cubicBezTo>
                  <a:pt x="0" y="88"/>
                  <a:pt x="9" y="97"/>
                  <a:pt x="17" y="105"/>
                </a:cubicBezTo>
                <a:cubicBezTo>
                  <a:pt x="26" y="105"/>
                  <a:pt x="35" y="105"/>
                  <a:pt x="44" y="97"/>
                </a:cubicBezTo>
                <a:cubicBezTo>
                  <a:pt x="61" y="53"/>
                  <a:pt x="61" y="53"/>
                  <a:pt x="61" y="53"/>
                </a:cubicBezTo>
                <a:lnTo>
                  <a:pt x="105" y="97"/>
                </a:lnTo>
                <a:close/>
                <a:moveTo>
                  <a:pt x="44" y="35"/>
                </a:moveTo>
                <a:lnTo>
                  <a:pt x="44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76">
            <a:extLst>
              <a:ext uri="{FF2B5EF4-FFF2-40B4-BE49-F238E27FC236}">
                <a16:creationId xmlns:a16="http://schemas.microsoft.com/office/drawing/2014/main" id="{2A58B3DD-BFD7-A54E-922E-BD17B054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6808" y="2944562"/>
            <a:ext cx="194169" cy="138692"/>
          </a:xfrm>
          <a:custGeom>
            <a:avLst/>
            <a:gdLst>
              <a:gd name="T0" fmla="*/ 114 w 185"/>
              <a:gd name="T1" fmla="*/ 131 h 132"/>
              <a:gd name="T2" fmla="*/ 114 w 185"/>
              <a:gd name="T3" fmla="*/ 131 h 132"/>
              <a:gd name="T4" fmla="*/ 114 w 185"/>
              <a:gd name="T5" fmla="*/ 131 h 132"/>
              <a:gd name="T6" fmla="*/ 141 w 185"/>
              <a:gd name="T7" fmla="*/ 123 h 132"/>
              <a:gd name="T8" fmla="*/ 184 w 185"/>
              <a:gd name="T9" fmla="*/ 61 h 132"/>
              <a:gd name="T10" fmla="*/ 132 w 185"/>
              <a:gd name="T11" fmla="*/ 8 h 132"/>
              <a:gd name="T12" fmla="*/ 105 w 185"/>
              <a:gd name="T13" fmla="*/ 35 h 132"/>
              <a:gd name="T14" fmla="*/ 132 w 185"/>
              <a:gd name="T15" fmla="*/ 61 h 132"/>
              <a:gd name="T16" fmla="*/ 114 w 185"/>
              <a:gd name="T17" fmla="*/ 88 h 132"/>
              <a:gd name="T18" fmla="*/ 44 w 185"/>
              <a:gd name="T19" fmla="*/ 8 h 132"/>
              <a:gd name="T20" fmla="*/ 9 w 185"/>
              <a:gd name="T21" fmla="*/ 8 h 132"/>
              <a:gd name="T22" fmla="*/ 9 w 185"/>
              <a:gd name="T23" fmla="*/ 35 h 132"/>
              <a:gd name="T24" fmla="*/ 88 w 185"/>
              <a:gd name="T25" fmla="*/ 123 h 132"/>
              <a:gd name="T26" fmla="*/ 114 w 185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2">
                <a:moveTo>
                  <a:pt x="114" y="131"/>
                </a:moveTo>
                <a:lnTo>
                  <a:pt x="114" y="131"/>
                </a:lnTo>
                <a:lnTo>
                  <a:pt x="114" y="131"/>
                </a:lnTo>
                <a:cubicBezTo>
                  <a:pt x="123" y="131"/>
                  <a:pt x="132" y="123"/>
                  <a:pt x="141" y="12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2" y="8"/>
                  <a:pt x="132" y="8"/>
                  <a:pt x="132" y="8"/>
                </a:cubicBezTo>
                <a:cubicBezTo>
                  <a:pt x="105" y="35"/>
                  <a:pt x="105" y="35"/>
                  <a:pt x="105" y="35"/>
                </a:cubicBezTo>
                <a:cubicBezTo>
                  <a:pt x="132" y="61"/>
                  <a:pt x="132" y="61"/>
                  <a:pt x="132" y="61"/>
                </a:cubicBezTo>
                <a:cubicBezTo>
                  <a:pt x="114" y="88"/>
                  <a:pt x="114" y="88"/>
                  <a:pt x="114" y="88"/>
                </a:cubicBezTo>
                <a:cubicBezTo>
                  <a:pt x="44" y="8"/>
                  <a:pt x="44" y="8"/>
                  <a:pt x="44" y="8"/>
                </a:cubicBezTo>
                <a:cubicBezTo>
                  <a:pt x="35" y="0"/>
                  <a:pt x="17" y="0"/>
                  <a:pt x="9" y="8"/>
                </a:cubicBezTo>
                <a:cubicBezTo>
                  <a:pt x="0" y="17"/>
                  <a:pt x="0" y="26"/>
                  <a:pt x="9" y="35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6" y="123"/>
                  <a:pt x="105" y="131"/>
                  <a:pt x="114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77">
            <a:extLst>
              <a:ext uri="{FF2B5EF4-FFF2-40B4-BE49-F238E27FC236}">
                <a16:creationId xmlns:a16="http://schemas.microsoft.com/office/drawing/2014/main" id="{24319B0D-0DFC-8940-B087-73BFF919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962" y="3147978"/>
            <a:ext cx="101708" cy="27738"/>
          </a:xfrm>
          <a:custGeom>
            <a:avLst/>
            <a:gdLst>
              <a:gd name="T0" fmla="*/ 0 w 98"/>
              <a:gd name="T1" fmla="*/ 9 h 27"/>
              <a:gd name="T2" fmla="*/ 0 w 98"/>
              <a:gd name="T3" fmla="*/ 9 h 27"/>
              <a:gd name="T4" fmla="*/ 0 w 98"/>
              <a:gd name="T5" fmla="*/ 9 h 27"/>
              <a:gd name="T6" fmla="*/ 18 w 98"/>
              <a:gd name="T7" fmla="*/ 0 h 27"/>
              <a:gd name="T8" fmla="*/ 79 w 98"/>
              <a:gd name="T9" fmla="*/ 0 h 27"/>
              <a:gd name="T10" fmla="*/ 97 w 98"/>
              <a:gd name="T11" fmla="*/ 9 h 27"/>
              <a:gd name="T12" fmla="*/ 79 w 98"/>
              <a:gd name="T13" fmla="*/ 26 h 27"/>
              <a:gd name="T14" fmla="*/ 18 w 98"/>
              <a:gd name="T15" fmla="*/ 26 h 27"/>
              <a:gd name="T16" fmla="*/ 0 w 98"/>
              <a:gd name="T17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27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8" y="0"/>
                  <a:pt x="97" y="0"/>
                  <a:pt x="97" y="9"/>
                </a:cubicBezTo>
                <a:cubicBezTo>
                  <a:pt x="97" y="17"/>
                  <a:pt x="88" y="26"/>
                  <a:pt x="79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78">
            <a:extLst>
              <a:ext uri="{FF2B5EF4-FFF2-40B4-BE49-F238E27FC236}">
                <a16:creationId xmlns:a16="http://schemas.microsoft.com/office/drawing/2014/main" id="{E7F7C65F-B94A-5A48-9075-8D67891A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46" y="3157224"/>
            <a:ext cx="27738" cy="240400"/>
          </a:xfrm>
          <a:custGeom>
            <a:avLst/>
            <a:gdLst>
              <a:gd name="T0" fmla="*/ 26 w 27"/>
              <a:gd name="T1" fmla="*/ 228 h 229"/>
              <a:gd name="T2" fmla="*/ 26 w 27"/>
              <a:gd name="T3" fmla="*/ 228 h 229"/>
              <a:gd name="T4" fmla="*/ 0 w 27"/>
              <a:gd name="T5" fmla="*/ 228 h 229"/>
              <a:gd name="T6" fmla="*/ 0 w 27"/>
              <a:gd name="T7" fmla="*/ 8 h 229"/>
              <a:gd name="T8" fmla="*/ 17 w 27"/>
              <a:gd name="T9" fmla="*/ 0 h 229"/>
              <a:gd name="T10" fmla="*/ 26 w 27"/>
              <a:gd name="T11" fmla="*/ 8 h 229"/>
              <a:gd name="T12" fmla="*/ 26 w 27"/>
              <a:gd name="T13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29">
                <a:moveTo>
                  <a:pt x="26" y="228"/>
                </a:moveTo>
                <a:lnTo>
                  <a:pt x="26" y="228"/>
                </a:lnTo>
                <a:cubicBezTo>
                  <a:pt x="0" y="228"/>
                  <a:pt x="0" y="228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26" y="0"/>
                  <a:pt x="26" y="0"/>
                  <a:pt x="26" y="8"/>
                </a:cubicBezTo>
                <a:lnTo>
                  <a:pt x="26" y="2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08">
            <a:extLst>
              <a:ext uri="{FF2B5EF4-FFF2-40B4-BE49-F238E27FC236}">
                <a16:creationId xmlns:a16="http://schemas.microsoft.com/office/drawing/2014/main" id="{4D031215-6B8A-8F4B-B25E-1DCD65B1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372" y="5833989"/>
            <a:ext cx="499293" cy="471554"/>
          </a:xfrm>
          <a:custGeom>
            <a:avLst/>
            <a:gdLst>
              <a:gd name="T0" fmla="*/ 403 w 475"/>
              <a:gd name="T1" fmla="*/ 447 h 448"/>
              <a:gd name="T2" fmla="*/ 403 w 475"/>
              <a:gd name="T3" fmla="*/ 447 h 448"/>
              <a:gd name="T4" fmla="*/ 70 w 475"/>
              <a:gd name="T5" fmla="*/ 447 h 448"/>
              <a:gd name="T6" fmla="*/ 0 w 475"/>
              <a:gd name="T7" fmla="*/ 386 h 448"/>
              <a:gd name="T8" fmla="*/ 0 w 475"/>
              <a:gd name="T9" fmla="*/ 61 h 448"/>
              <a:gd name="T10" fmla="*/ 70 w 475"/>
              <a:gd name="T11" fmla="*/ 0 h 448"/>
              <a:gd name="T12" fmla="*/ 96 w 475"/>
              <a:gd name="T13" fmla="*/ 0 h 448"/>
              <a:gd name="T14" fmla="*/ 96 w 475"/>
              <a:gd name="T15" fmla="*/ 44 h 448"/>
              <a:gd name="T16" fmla="*/ 70 w 475"/>
              <a:gd name="T17" fmla="*/ 44 h 448"/>
              <a:gd name="T18" fmla="*/ 44 w 475"/>
              <a:gd name="T19" fmla="*/ 61 h 448"/>
              <a:gd name="T20" fmla="*/ 44 w 475"/>
              <a:gd name="T21" fmla="*/ 386 h 448"/>
              <a:gd name="T22" fmla="*/ 70 w 475"/>
              <a:gd name="T23" fmla="*/ 412 h 448"/>
              <a:gd name="T24" fmla="*/ 403 w 475"/>
              <a:gd name="T25" fmla="*/ 412 h 448"/>
              <a:gd name="T26" fmla="*/ 430 w 475"/>
              <a:gd name="T27" fmla="*/ 386 h 448"/>
              <a:gd name="T28" fmla="*/ 430 w 475"/>
              <a:gd name="T29" fmla="*/ 61 h 448"/>
              <a:gd name="T30" fmla="*/ 403 w 475"/>
              <a:gd name="T31" fmla="*/ 44 h 448"/>
              <a:gd name="T32" fmla="*/ 368 w 475"/>
              <a:gd name="T33" fmla="*/ 44 h 448"/>
              <a:gd name="T34" fmla="*/ 368 w 475"/>
              <a:gd name="T35" fmla="*/ 0 h 448"/>
              <a:gd name="T36" fmla="*/ 403 w 475"/>
              <a:gd name="T37" fmla="*/ 0 h 448"/>
              <a:gd name="T38" fmla="*/ 474 w 475"/>
              <a:gd name="T39" fmla="*/ 61 h 448"/>
              <a:gd name="T40" fmla="*/ 474 w 475"/>
              <a:gd name="T41" fmla="*/ 386 h 448"/>
              <a:gd name="T42" fmla="*/ 403 w 475"/>
              <a:gd name="T43" fmla="*/ 447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5" h="448">
                <a:moveTo>
                  <a:pt x="403" y="447"/>
                </a:moveTo>
                <a:lnTo>
                  <a:pt x="403" y="447"/>
                </a:lnTo>
                <a:cubicBezTo>
                  <a:pt x="70" y="447"/>
                  <a:pt x="70" y="447"/>
                  <a:pt x="70" y="447"/>
                </a:cubicBezTo>
                <a:cubicBezTo>
                  <a:pt x="26" y="447"/>
                  <a:pt x="0" y="421"/>
                  <a:pt x="0" y="38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70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44"/>
                  <a:pt x="96" y="44"/>
                  <a:pt x="96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52" y="44"/>
                  <a:pt x="44" y="52"/>
                  <a:pt x="44" y="61"/>
                </a:cubicBezTo>
                <a:cubicBezTo>
                  <a:pt x="44" y="386"/>
                  <a:pt x="44" y="386"/>
                  <a:pt x="44" y="386"/>
                </a:cubicBezTo>
                <a:cubicBezTo>
                  <a:pt x="44" y="395"/>
                  <a:pt x="52" y="412"/>
                  <a:pt x="70" y="412"/>
                </a:cubicBezTo>
                <a:cubicBezTo>
                  <a:pt x="403" y="412"/>
                  <a:pt x="403" y="412"/>
                  <a:pt x="403" y="412"/>
                </a:cubicBezTo>
                <a:cubicBezTo>
                  <a:pt x="421" y="412"/>
                  <a:pt x="430" y="395"/>
                  <a:pt x="430" y="386"/>
                </a:cubicBezTo>
                <a:cubicBezTo>
                  <a:pt x="430" y="61"/>
                  <a:pt x="430" y="61"/>
                  <a:pt x="430" y="61"/>
                </a:cubicBezTo>
                <a:cubicBezTo>
                  <a:pt x="430" y="52"/>
                  <a:pt x="421" y="44"/>
                  <a:pt x="403" y="44"/>
                </a:cubicBezTo>
                <a:cubicBezTo>
                  <a:pt x="368" y="44"/>
                  <a:pt x="368" y="44"/>
                  <a:pt x="368" y="44"/>
                </a:cubicBezTo>
                <a:cubicBezTo>
                  <a:pt x="368" y="0"/>
                  <a:pt x="368" y="0"/>
                  <a:pt x="368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39" y="0"/>
                  <a:pt x="474" y="26"/>
                  <a:pt x="474" y="61"/>
                </a:cubicBezTo>
                <a:cubicBezTo>
                  <a:pt x="474" y="386"/>
                  <a:pt x="474" y="386"/>
                  <a:pt x="474" y="386"/>
                </a:cubicBezTo>
                <a:cubicBezTo>
                  <a:pt x="474" y="421"/>
                  <a:pt x="439" y="447"/>
                  <a:pt x="403" y="4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09">
            <a:extLst>
              <a:ext uri="{FF2B5EF4-FFF2-40B4-BE49-F238E27FC236}">
                <a16:creationId xmlns:a16="http://schemas.microsoft.com/office/drawing/2014/main" id="{E2F1F682-AC38-174A-803E-6E804DF8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0065" y="5769265"/>
            <a:ext cx="212662" cy="36985"/>
          </a:xfrm>
          <a:custGeom>
            <a:avLst/>
            <a:gdLst>
              <a:gd name="T0" fmla="*/ 202 w 203"/>
              <a:gd name="T1" fmla="*/ 35 h 36"/>
              <a:gd name="T2" fmla="*/ 0 w 203"/>
              <a:gd name="T3" fmla="*/ 35 h 36"/>
              <a:gd name="T4" fmla="*/ 0 w 203"/>
              <a:gd name="T5" fmla="*/ 0 h 36"/>
              <a:gd name="T6" fmla="*/ 202 w 203"/>
              <a:gd name="T7" fmla="*/ 0 h 36"/>
              <a:gd name="T8" fmla="*/ 202 w 203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6">
                <a:moveTo>
                  <a:pt x="202" y="35"/>
                </a:moveTo>
                <a:lnTo>
                  <a:pt x="0" y="35"/>
                </a:lnTo>
                <a:lnTo>
                  <a:pt x="0" y="0"/>
                </a:lnTo>
                <a:lnTo>
                  <a:pt x="202" y="0"/>
                </a:lnTo>
                <a:lnTo>
                  <a:pt x="202" y="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10">
            <a:extLst>
              <a:ext uri="{FF2B5EF4-FFF2-40B4-BE49-F238E27FC236}">
                <a16:creationId xmlns:a16="http://schemas.microsoft.com/office/drawing/2014/main" id="{DEBE8032-C0DE-F640-9AF9-CFE7D2DD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8757" y="5769265"/>
            <a:ext cx="138692" cy="110954"/>
          </a:xfrm>
          <a:custGeom>
            <a:avLst/>
            <a:gdLst>
              <a:gd name="T0" fmla="*/ 26 w 133"/>
              <a:gd name="T1" fmla="*/ 97 h 107"/>
              <a:gd name="T2" fmla="*/ 26 w 133"/>
              <a:gd name="T3" fmla="*/ 97 h 107"/>
              <a:gd name="T4" fmla="*/ 0 w 133"/>
              <a:gd name="T5" fmla="*/ 71 h 107"/>
              <a:gd name="T6" fmla="*/ 61 w 133"/>
              <a:gd name="T7" fmla="*/ 0 h 107"/>
              <a:gd name="T8" fmla="*/ 79 w 133"/>
              <a:gd name="T9" fmla="*/ 0 h 107"/>
              <a:gd name="T10" fmla="*/ 97 w 133"/>
              <a:gd name="T11" fmla="*/ 9 h 107"/>
              <a:gd name="T12" fmla="*/ 123 w 133"/>
              <a:gd name="T13" fmla="*/ 71 h 107"/>
              <a:gd name="T14" fmla="*/ 114 w 133"/>
              <a:gd name="T15" fmla="*/ 97 h 107"/>
              <a:gd name="T16" fmla="*/ 88 w 133"/>
              <a:gd name="T17" fmla="*/ 88 h 107"/>
              <a:gd name="T18" fmla="*/ 70 w 133"/>
              <a:gd name="T19" fmla="*/ 53 h 107"/>
              <a:gd name="T20" fmla="*/ 26 w 133"/>
              <a:gd name="T21" fmla="*/ 97 h 107"/>
              <a:gd name="T22" fmla="*/ 88 w 133"/>
              <a:gd name="T23" fmla="*/ 35 h 107"/>
              <a:gd name="T24" fmla="*/ 88 w 133"/>
              <a:gd name="T25" fmla="*/ 35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" h="107">
                <a:moveTo>
                  <a:pt x="26" y="97"/>
                </a:moveTo>
                <a:lnTo>
                  <a:pt x="26" y="97"/>
                </a:lnTo>
                <a:cubicBezTo>
                  <a:pt x="0" y="71"/>
                  <a:pt x="0" y="71"/>
                  <a:pt x="0" y="71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70" y="0"/>
                  <a:pt x="79" y="0"/>
                </a:cubicBezTo>
                <a:cubicBezTo>
                  <a:pt x="88" y="0"/>
                  <a:pt x="88" y="0"/>
                  <a:pt x="97" y="9"/>
                </a:cubicBezTo>
                <a:cubicBezTo>
                  <a:pt x="123" y="71"/>
                  <a:pt x="123" y="71"/>
                  <a:pt x="123" y="71"/>
                </a:cubicBezTo>
                <a:cubicBezTo>
                  <a:pt x="132" y="79"/>
                  <a:pt x="123" y="97"/>
                  <a:pt x="114" y="97"/>
                </a:cubicBezTo>
                <a:cubicBezTo>
                  <a:pt x="105" y="106"/>
                  <a:pt x="97" y="97"/>
                  <a:pt x="88" y="88"/>
                </a:cubicBezTo>
                <a:cubicBezTo>
                  <a:pt x="70" y="53"/>
                  <a:pt x="70" y="53"/>
                  <a:pt x="70" y="53"/>
                </a:cubicBezTo>
                <a:lnTo>
                  <a:pt x="26" y="97"/>
                </a:lnTo>
                <a:close/>
                <a:moveTo>
                  <a:pt x="88" y="35"/>
                </a:moveTo>
                <a:lnTo>
                  <a:pt x="88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11">
            <a:extLst>
              <a:ext uri="{FF2B5EF4-FFF2-40B4-BE49-F238E27FC236}">
                <a16:creationId xmlns:a16="http://schemas.microsoft.com/office/drawing/2014/main" id="{27F17A7F-85C8-B243-A173-EEBDD8E7D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3280" y="5833989"/>
            <a:ext cx="194169" cy="129446"/>
          </a:xfrm>
          <a:custGeom>
            <a:avLst/>
            <a:gdLst>
              <a:gd name="T0" fmla="*/ 71 w 186"/>
              <a:gd name="T1" fmla="*/ 123 h 124"/>
              <a:gd name="T2" fmla="*/ 71 w 186"/>
              <a:gd name="T3" fmla="*/ 123 h 124"/>
              <a:gd name="T4" fmla="*/ 71 w 186"/>
              <a:gd name="T5" fmla="*/ 123 h 124"/>
              <a:gd name="T6" fmla="*/ 44 w 186"/>
              <a:gd name="T7" fmla="*/ 114 h 124"/>
              <a:gd name="T8" fmla="*/ 0 w 186"/>
              <a:gd name="T9" fmla="*/ 61 h 124"/>
              <a:gd name="T10" fmla="*/ 53 w 186"/>
              <a:gd name="T11" fmla="*/ 9 h 124"/>
              <a:gd name="T12" fmla="*/ 79 w 186"/>
              <a:gd name="T13" fmla="*/ 35 h 124"/>
              <a:gd name="T14" fmla="*/ 53 w 186"/>
              <a:gd name="T15" fmla="*/ 61 h 124"/>
              <a:gd name="T16" fmla="*/ 71 w 186"/>
              <a:gd name="T17" fmla="*/ 79 h 124"/>
              <a:gd name="T18" fmla="*/ 141 w 186"/>
              <a:gd name="T19" fmla="*/ 9 h 124"/>
              <a:gd name="T20" fmla="*/ 176 w 186"/>
              <a:gd name="T21" fmla="*/ 9 h 124"/>
              <a:gd name="T22" fmla="*/ 176 w 186"/>
              <a:gd name="T23" fmla="*/ 35 h 124"/>
              <a:gd name="T24" fmla="*/ 97 w 186"/>
              <a:gd name="T25" fmla="*/ 114 h 124"/>
              <a:gd name="T26" fmla="*/ 71 w 186"/>
              <a:gd name="T2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6" h="124">
                <a:moveTo>
                  <a:pt x="71" y="123"/>
                </a:moveTo>
                <a:lnTo>
                  <a:pt x="71" y="123"/>
                </a:lnTo>
                <a:lnTo>
                  <a:pt x="71" y="123"/>
                </a:lnTo>
                <a:cubicBezTo>
                  <a:pt x="62" y="123"/>
                  <a:pt x="53" y="123"/>
                  <a:pt x="44" y="114"/>
                </a:cubicBezTo>
                <a:cubicBezTo>
                  <a:pt x="0" y="61"/>
                  <a:pt x="0" y="61"/>
                  <a:pt x="0" y="61"/>
                </a:cubicBezTo>
                <a:cubicBezTo>
                  <a:pt x="53" y="9"/>
                  <a:pt x="53" y="9"/>
                  <a:pt x="53" y="9"/>
                </a:cubicBezTo>
                <a:cubicBezTo>
                  <a:pt x="79" y="35"/>
                  <a:pt x="79" y="35"/>
                  <a:pt x="79" y="35"/>
                </a:cubicBezTo>
                <a:cubicBezTo>
                  <a:pt x="53" y="61"/>
                  <a:pt x="53" y="61"/>
                  <a:pt x="53" y="61"/>
                </a:cubicBezTo>
                <a:cubicBezTo>
                  <a:pt x="71" y="79"/>
                  <a:pt x="71" y="79"/>
                  <a:pt x="71" y="79"/>
                </a:cubicBezTo>
                <a:cubicBezTo>
                  <a:pt x="141" y="9"/>
                  <a:pt x="141" y="9"/>
                  <a:pt x="141" y="9"/>
                </a:cubicBezTo>
                <a:cubicBezTo>
                  <a:pt x="150" y="0"/>
                  <a:pt x="167" y="0"/>
                  <a:pt x="176" y="9"/>
                </a:cubicBezTo>
                <a:cubicBezTo>
                  <a:pt x="185" y="9"/>
                  <a:pt x="185" y="26"/>
                  <a:pt x="176" y="35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88" y="123"/>
                  <a:pt x="79" y="123"/>
                  <a:pt x="71" y="1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12">
            <a:extLst>
              <a:ext uri="{FF2B5EF4-FFF2-40B4-BE49-F238E27FC236}">
                <a16:creationId xmlns:a16="http://schemas.microsoft.com/office/drawing/2014/main" id="{069B4C81-B822-A544-B8EA-4EE54774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4588" y="5769265"/>
            <a:ext cx="138692" cy="110954"/>
          </a:xfrm>
          <a:custGeom>
            <a:avLst/>
            <a:gdLst>
              <a:gd name="T0" fmla="*/ 105 w 132"/>
              <a:gd name="T1" fmla="*/ 97 h 107"/>
              <a:gd name="T2" fmla="*/ 105 w 132"/>
              <a:gd name="T3" fmla="*/ 97 h 107"/>
              <a:gd name="T4" fmla="*/ 131 w 132"/>
              <a:gd name="T5" fmla="*/ 71 h 107"/>
              <a:gd name="T6" fmla="*/ 70 w 132"/>
              <a:gd name="T7" fmla="*/ 0 h 107"/>
              <a:gd name="T8" fmla="*/ 52 w 132"/>
              <a:gd name="T9" fmla="*/ 0 h 107"/>
              <a:gd name="T10" fmla="*/ 35 w 132"/>
              <a:gd name="T11" fmla="*/ 9 h 107"/>
              <a:gd name="T12" fmla="*/ 0 w 132"/>
              <a:gd name="T13" fmla="*/ 71 h 107"/>
              <a:gd name="T14" fmla="*/ 8 w 132"/>
              <a:gd name="T15" fmla="*/ 97 h 107"/>
              <a:gd name="T16" fmla="*/ 43 w 132"/>
              <a:gd name="T17" fmla="*/ 88 h 107"/>
              <a:gd name="T18" fmla="*/ 61 w 132"/>
              <a:gd name="T19" fmla="*/ 53 h 107"/>
              <a:gd name="T20" fmla="*/ 105 w 132"/>
              <a:gd name="T21" fmla="*/ 97 h 107"/>
              <a:gd name="T22" fmla="*/ 43 w 132"/>
              <a:gd name="T23" fmla="*/ 35 h 107"/>
              <a:gd name="T24" fmla="*/ 43 w 132"/>
              <a:gd name="T25" fmla="*/ 35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" h="107">
                <a:moveTo>
                  <a:pt x="105" y="97"/>
                </a:moveTo>
                <a:lnTo>
                  <a:pt x="105" y="97"/>
                </a:lnTo>
                <a:cubicBezTo>
                  <a:pt x="131" y="71"/>
                  <a:pt x="131" y="71"/>
                  <a:pt x="131" y="71"/>
                </a:cubicBezTo>
                <a:cubicBezTo>
                  <a:pt x="70" y="0"/>
                  <a:pt x="70" y="0"/>
                  <a:pt x="70" y="0"/>
                </a:cubicBezTo>
                <a:cubicBezTo>
                  <a:pt x="61" y="0"/>
                  <a:pt x="52" y="0"/>
                  <a:pt x="52" y="0"/>
                </a:cubicBezTo>
                <a:cubicBezTo>
                  <a:pt x="43" y="0"/>
                  <a:pt x="35" y="0"/>
                  <a:pt x="35" y="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9"/>
                  <a:pt x="0" y="97"/>
                  <a:pt x="8" y="97"/>
                </a:cubicBezTo>
                <a:cubicBezTo>
                  <a:pt x="26" y="106"/>
                  <a:pt x="35" y="97"/>
                  <a:pt x="43" y="88"/>
                </a:cubicBezTo>
                <a:cubicBezTo>
                  <a:pt x="61" y="53"/>
                  <a:pt x="61" y="53"/>
                  <a:pt x="61" y="53"/>
                </a:cubicBezTo>
                <a:lnTo>
                  <a:pt x="105" y="97"/>
                </a:lnTo>
                <a:close/>
                <a:moveTo>
                  <a:pt x="43" y="35"/>
                </a:moveTo>
                <a:lnTo>
                  <a:pt x="4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13">
            <a:extLst>
              <a:ext uri="{FF2B5EF4-FFF2-40B4-BE49-F238E27FC236}">
                <a16:creationId xmlns:a16="http://schemas.microsoft.com/office/drawing/2014/main" id="{8B430614-6EB3-AB4A-B791-70CD47C8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4588" y="5833989"/>
            <a:ext cx="194169" cy="129446"/>
          </a:xfrm>
          <a:custGeom>
            <a:avLst/>
            <a:gdLst>
              <a:gd name="T0" fmla="*/ 105 w 185"/>
              <a:gd name="T1" fmla="*/ 123 h 124"/>
              <a:gd name="T2" fmla="*/ 105 w 185"/>
              <a:gd name="T3" fmla="*/ 123 h 124"/>
              <a:gd name="T4" fmla="*/ 105 w 185"/>
              <a:gd name="T5" fmla="*/ 123 h 124"/>
              <a:gd name="T6" fmla="*/ 131 w 185"/>
              <a:gd name="T7" fmla="*/ 114 h 124"/>
              <a:gd name="T8" fmla="*/ 184 w 185"/>
              <a:gd name="T9" fmla="*/ 61 h 124"/>
              <a:gd name="T10" fmla="*/ 131 w 185"/>
              <a:gd name="T11" fmla="*/ 9 h 124"/>
              <a:gd name="T12" fmla="*/ 105 w 185"/>
              <a:gd name="T13" fmla="*/ 35 h 124"/>
              <a:gd name="T14" fmla="*/ 131 w 185"/>
              <a:gd name="T15" fmla="*/ 61 h 124"/>
              <a:gd name="T16" fmla="*/ 105 w 185"/>
              <a:gd name="T17" fmla="*/ 79 h 124"/>
              <a:gd name="T18" fmla="*/ 35 w 185"/>
              <a:gd name="T19" fmla="*/ 9 h 124"/>
              <a:gd name="T20" fmla="*/ 8 w 185"/>
              <a:gd name="T21" fmla="*/ 9 h 124"/>
              <a:gd name="T22" fmla="*/ 8 w 185"/>
              <a:gd name="T23" fmla="*/ 35 h 124"/>
              <a:gd name="T24" fmla="*/ 79 w 185"/>
              <a:gd name="T25" fmla="*/ 114 h 124"/>
              <a:gd name="T26" fmla="*/ 105 w 185"/>
              <a:gd name="T2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24">
                <a:moveTo>
                  <a:pt x="105" y="123"/>
                </a:moveTo>
                <a:lnTo>
                  <a:pt x="105" y="123"/>
                </a:lnTo>
                <a:lnTo>
                  <a:pt x="105" y="123"/>
                </a:lnTo>
                <a:cubicBezTo>
                  <a:pt x="122" y="123"/>
                  <a:pt x="131" y="123"/>
                  <a:pt x="131" y="114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1" y="9"/>
                  <a:pt x="131" y="9"/>
                  <a:pt x="131" y="9"/>
                </a:cubicBezTo>
                <a:cubicBezTo>
                  <a:pt x="105" y="35"/>
                  <a:pt x="105" y="35"/>
                  <a:pt x="105" y="35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35" y="9"/>
                  <a:pt x="35" y="9"/>
                  <a:pt x="35" y="9"/>
                </a:cubicBezTo>
                <a:cubicBezTo>
                  <a:pt x="26" y="0"/>
                  <a:pt x="17" y="0"/>
                  <a:pt x="8" y="9"/>
                </a:cubicBezTo>
                <a:cubicBezTo>
                  <a:pt x="0" y="9"/>
                  <a:pt x="0" y="26"/>
                  <a:pt x="8" y="35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87" y="123"/>
                  <a:pt x="96" y="123"/>
                  <a:pt x="105" y="1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14">
            <a:extLst>
              <a:ext uri="{FF2B5EF4-FFF2-40B4-BE49-F238E27FC236}">
                <a16:creationId xmlns:a16="http://schemas.microsoft.com/office/drawing/2014/main" id="{64A9180F-6749-C249-AC44-F9BAAA93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5742" y="6028158"/>
            <a:ext cx="101708" cy="36985"/>
          </a:xfrm>
          <a:custGeom>
            <a:avLst/>
            <a:gdLst>
              <a:gd name="T0" fmla="*/ 0 w 98"/>
              <a:gd name="T1" fmla="*/ 18 h 36"/>
              <a:gd name="T2" fmla="*/ 0 w 98"/>
              <a:gd name="T3" fmla="*/ 18 h 36"/>
              <a:gd name="T4" fmla="*/ 0 w 98"/>
              <a:gd name="T5" fmla="*/ 18 h 36"/>
              <a:gd name="T6" fmla="*/ 18 w 98"/>
              <a:gd name="T7" fmla="*/ 0 h 36"/>
              <a:gd name="T8" fmla="*/ 79 w 98"/>
              <a:gd name="T9" fmla="*/ 0 h 36"/>
              <a:gd name="T10" fmla="*/ 97 w 98"/>
              <a:gd name="T11" fmla="*/ 18 h 36"/>
              <a:gd name="T12" fmla="*/ 79 w 98"/>
              <a:gd name="T13" fmla="*/ 35 h 36"/>
              <a:gd name="T14" fmla="*/ 18 w 98"/>
              <a:gd name="T15" fmla="*/ 35 h 36"/>
              <a:gd name="T16" fmla="*/ 0 w 98"/>
              <a:gd name="T17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3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8" y="0"/>
                  <a:pt x="97" y="9"/>
                  <a:pt x="97" y="18"/>
                </a:cubicBezTo>
                <a:cubicBezTo>
                  <a:pt x="97" y="27"/>
                  <a:pt x="88" y="35"/>
                  <a:pt x="79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15">
            <a:extLst>
              <a:ext uri="{FF2B5EF4-FFF2-40B4-BE49-F238E27FC236}">
                <a16:creationId xmlns:a16="http://schemas.microsoft.com/office/drawing/2014/main" id="{F24D0E7F-7773-6A49-B20A-C0CB66D1D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2526" y="6037404"/>
            <a:ext cx="27738" cy="249646"/>
          </a:xfrm>
          <a:custGeom>
            <a:avLst/>
            <a:gdLst>
              <a:gd name="T0" fmla="*/ 27 w 28"/>
              <a:gd name="T1" fmla="*/ 237 h 238"/>
              <a:gd name="T2" fmla="*/ 27 w 28"/>
              <a:gd name="T3" fmla="*/ 237 h 238"/>
              <a:gd name="T4" fmla="*/ 0 w 28"/>
              <a:gd name="T5" fmla="*/ 237 h 238"/>
              <a:gd name="T6" fmla="*/ 0 w 28"/>
              <a:gd name="T7" fmla="*/ 18 h 238"/>
              <a:gd name="T8" fmla="*/ 9 w 28"/>
              <a:gd name="T9" fmla="*/ 0 h 238"/>
              <a:gd name="T10" fmla="*/ 27 w 28"/>
              <a:gd name="T11" fmla="*/ 18 h 238"/>
              <a:gd name="T12" fmla="*/ 27 w 28"/>
              <a:gd name="T1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38">
                <a:moveTo>
                  <a:pt x="27" y="237"/>
                </a:moveTo>
                <a:lnTo>
                  <a:pt x="27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lnTo>
                  <a:pt x="27" y="2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45">
            <a:extLst>
              <a:ext uri="{FF2B5EF4-FFF2-40B4-BE49-F238E27FC236}">
                <a16:creationId xmlns:a16="http://schemas.microsoft.com/office/drawing/2014/main" id="{0F9ABBCC-CEDF-4246-8503-483A76E0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401" y="8718252"/>
            <a:ext cx="490046" cy="480800"/>
          </a:xfrm>
          <a:custGeom>
            <a:avLst/>
            <a:gdLst>
              <a:gd name="T0" fmla="*/ 404 w 466"/>
              <a:gd name="T1" fmla="*/ 457 h 458"/>
              <a:gd name="T2" fmla="*/ 404 w 466"/>
              <a:gd name="T3" fmla="*/ 457 h 458"/>
              <a:gd name="T4" fmla="*/ 62 w 466"/>
              <a:gd name="T5" fmla="*/ 457 h 458"/>
              <a:gd name="T6" fmla="*/ 0 w 466"/>
              <a:gd name="T7" fmla="*/ 387 h 458"/>
              <a:gd name="T8" fmla="*/ 0 w 466"/>
              <a:gd name="T9" fmla="*/ 70 h 458"/>
              <a:gd name="T10" fmla="*/ 62 w 466"/>
              <a:gd name="T11" fmla="*/ 0 h 458"/>
              <a:gd name="T12" fmla="*/ 97 w 466"/>
              <a:gd name="T13" fmla="*/ 0 h 458"/>
              <a:gd name="T14" fmla="*/ 97 w 466"/>
              <a:gd name="T15" fmla="*/ 44 h 458"/>
              <a:gd name="T16" fmla="*/ 62 w 466"/>
              <a:gd name="T17" fmla="*/ 44 h 458"/>
              <a:gd name="T18" fmla="*/ 35 w 466"/>
              <a:gd name="T19" fmla="*/ 70 h 458"/>
              <a:gd name="T20" fmla="*/ 35 w 466"/>
              <a:gd name="T21" fmla="*/ 387 h 458"/>
              <a:gd name="T22" fmla="*/ 62 w 466"/>
              <a:gd name="T23" fmla="*/ 413 h 458"/>
              <a:gd name="T24" fmla="*/ 404 w 466"/>
              <a:gd name="T25" fmla="*/ 413 h 458"/>
              <a:gd name="T26" fmla="*/ 430 w 466"/>
              <a:gd name="T27" fmla="*/ 387 h 458"/>
              <a:gd name="T28" fmla="*/ 430 w 466"/>
              <a:gd name="T29" fmla="*/ 70 h 458"/>
              <a:gd name="T30" fmla="*/ 404 w 466"/>
              <a:gd name="T31" fmla="*/ 44 h 458"/>
              <a:gd name="T32" fmla="*/ 369 w 466"/>
              <a:gd name="T33" fmla="*/ 44 h 458"/>
              <a:gd name="T34" fmla="*/ 369 w 466"/>
              <a:gd name="T35" fmla="*/ 0 h 458"/>
              <a:gd name="T36" fmla="*/ 404 w 466"/>
              <a:gd name="T37" fmla="*/ 0 h 458"/>
              <a:gd name="T38" fmla="*/ 465 w 466"/>
              <a:gd name="T39" fmla="*/ 70 h 458"/>
              <a:gd name="T40" fmla="*/ 465 w 466"/>
              <a:gd name="T41" fmla="*/ 387 h 458"/>
              <a:gd name="T42" fmla="*/ 404 w 466"/>
              <a:gd name="T43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6" h="458">
                <a:moveTo>
                  <a:pt x="404" y="457"/>
                </a:moveTo>
                <a:lnTo>
                  <a:pt x="404" y="457"/>
                </a:lnTo>
                <a:cubicBezTo>
                  <a:pt x="62" y="457"/>
                  <a:pt x="62" y="457"/>
                  <a:pt x="62" y="457"/>
                </a:cubicBezTo>
                <a:cubicBezTo>
                  <a:pt x="26" y="457"/>
                  <a:pt x="0" y="422"/>
                  <a:pt x="0" y="387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26" y="0"/>
                  <a:pt x="62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44"/>
                  <a:pt x="97" y="44"/>
                  <a:pt x="97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53" y="44"/>
                  <a:pt x="35" y="53"/>
                  <a:pt x="35" y="70"/>
                </a:cubicBezTo>
                <a:cubicBezTo>
                  <a:pt x="35" y="387"/>
                  <a:pt x="35" y="387"/>
                  <a:pt x="35" y="387"/>
                </a:cubicBezTo>
                <a:cubicBezTo>
                  <a:pt x="35" y="404"/>
                  <a:pt x="53" y="413"/>
                  <a:pt x="62" y="413"/>
                </a:cubicBezTo>
                <a:cubicBezTo>
                  <a:pt x="404" y="413"/>
                  <a:pt x="404" y="413"/>
                  <a:pt x="404" y="413"/>
                </a:cubicBezTo>
                <a:cubicBezTo>
                  <a:pt x="413" y="413"/>
                  <a:pt x="430" y="404"/>
                  <a:pt x="430" y="387"/>
                </a:cubicBezTo>
                <a:cubicBezTo>
                  <a:pt x="430" y="70"/>
                  <a:pt x="430" y="70"/>
                  <a:pt x="430" y="70"/>
                </a:cubicBezTo>
                <a:cubicBezTo>
                  <a:pt x="430" y="53"/>
                  <a:pt x="413" y="44"/>
                  <a:pt x="404" y="44"/>
                </a:cubicBezTo>
                <a:cubicBezTo>
                  <a:pt x="369" y="44"/>
                  <a:pt x="369" y="44"/>
                  <a:pt x="369" y="44"/>
                </a:cubicBezTo>
                <a:cubicBezTo>
                  <a:pt x="369" y="0"/>
                  <a:pt x="369" y="0"/>
                  <a:pt x="369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39" y="0"/>
                  <a:pt x="465" y="35"/>
                  <a:pt x="465" y="70"/>
                </a:cubicBezTo>
                <a:cubicBezTo>
                  <a:pt x="465" y="387"/>
                  <a:pt x="465" y="387"/>
                  <a:pt x="465" y="387"/>
                </a:cubicBezTo>
                <a:cubicBezTo>
                  <a:pt x="465" y="422"/>
                  <a:pt x="439" y="457"/>
                  <a:pt x="404" y="4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46">
            <a:extLst>
              <a:ext uri="{FF2B5EF4-FFF2-40B4-BE49-F238E27FC236}">
                <a16:creationId xmlns:a16="http://schemas.microsoft.com/office/drawing/2014/main" id="{8B79CB9F-108E-2645-AD5A-DDD91AE1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094" y="8653529"/>
            <a:ext cx="212662" cy="46231"/>
          </a:xfrm>
          <a:custGeom>
            <a:avLst/>
            <a:gdLst>
              <a:gd name="T0" fmla="*/ 202 w 203"/>
              <a:gd name="T1" fmla="*/ 44 h 45"/>
              <a:gd name="T2" fmla="*/ 0 w 203"/>
              <a:gd name="T3" fmla="*/ 44 h 45"/>
              <a:gd name="T4" fmla="*/ 0 w 203"/>
              <a:gd name="T5" fmla="*/ 0 h 45"/>
              <a:gd name="T6" fmla="*/ 202 w 203"/>
              <a:gd name="T7" fmla="*/ 0 h 45"/>
              <a:gd name="T8" fmla="*/ 202 w 203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45">
                <a:moveTo>
                  <a:pt x="202" y="44"/>
                </a:moveTo>
                <a:lnTo>
                  <a:pt x="0" y="44"/>
                </a:lnTo>
                <a:lnTo>
                  <a:pt x="0" y="0"/>
                </a:lnTo>
                <a:lnTo>
                  <a:pt x="202" y="0"/>
                </a:lnTo>
                <a:lnTo>
                  <a:pt x="202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47">
            <a:extLst>
              <a:ext uri="{FF2B5EF4-FFF2-40B4-BE49-F238E27FC236}">
                <a16:creationId xmlns:a16="http://schemas.microsoft.com/office/drawing/2014/main" id="{57C83795-0B14-8A45-88D5-EE5AFE019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2540" y="8653529"/>
            <a:ext cx="138692" cy="110954"/>
          </a:xfrm>
          <a:custGeom>
            <a:avLst/>
            <a:gdLst>
              <a:gd name="T0" fmla="*/ 35 w 132"/>
              <a:gd name="T1" fmla="*/ 96 h 106"/>
              <a:gd name="T2" fmla="*/ 35 w 132"/>
              <a:gd name="T3" fmla="*/ 96 h 106"/>
              <a:gd name="T4" fmla="*/ 0 w 132"/>
              <a:gd name="T5" fmla="*/ 70 h 106"/>
              <a:gd name="T6" fmla="*/ 61 w 132"/>
              <a:gd name="T7" fmla="*/ 8 h 106"/>
              <a:gd name="T8" fmla="*/ 87 w 132"/>
              <a:gd name="T9" fmla="*/ 0 h 106"/>
              <a:gd name="T10" fmla="*/ 96 w 132"/>
              <a:gd name="T11" fmla="*/ 17 h 106"/>
              <a:gd name="T12" fmla="*/ 131 w 132"/>
              <a:gd name="T13" fmla="*/ 79 h 106"/>
              <a:gd name="T14" fmla="*/ 123 w 132"/>
              <a:gd name="T15" fmla="*/ 105 h 106"/>
              <a:gd name="T16" fmla="*/ 96 w 132"/>
              <a:gd name="T17" fmla="*/ 96 h 106"/>
              <a:gd name="T18" fmla="*/ 79 w 132"/>
              <a:gd name="T19" fmla="*/ 53 h 106"/>
              <a:gd name="T20" fmla="*/ 35 w 132"/>
              <a:gd name="T21" fmla="*/ 96 h 106"/>
              <a:gd name="T22" fmla="*/ 96 w 132"/>
              <a:gd name="T23" fmla="*/ 35 h 106"/>
              <a:gd name="T24" fmla="*/ 96 w 132"/>
              <a:gd name="T25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" h="106">
                <a:moveTo>
                  <a:pt x="35" y="96"/>
                </a:moveTo>
                <a:lnTo>
                  <a:pt x="35" y="96"/>
                </a:lnTo>
                <a:cubicBezTo>
                  <a:pt x="0" y="70"/>
                  <a:pt x="0" y="70"/>
                  <a:pt x="0" y="70"/>
                </a:cubicBezTo>
                <a:cubicBezTo>
                  <a:pt x="61" y="8"/>
                  <a:pt x="61" y="8"/>
                  <a:pt x="61" y="8"/>
                </a:cubicBezTo>
                <a:cubicBezTo>
                  <a:pt x="70" y="0"/>
                  <a:pt x="79" y="0"/>
                  <a:pt x="87" y="0"/>
                </a:cubicBezTo>
                <a:cubicBezTo>
                  <a:pt x="87" y="0"/>
                  <a:pt x="96" y="8"/>
                  <a:pt x="96" y="17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1" y="88"/>
                  <a:pt x="131" y="96"/>
                  <a:pt x="123" y="105"/>
                </a:cubicBezTo>
                <a:cubicBezTo>
                  <a:pt x="114" y="105"/>
                  <a:pt x="96" y="105"/>
                  <a:pt x="96" y="96"/>
                </a:cubicBezTo>
                <a:cubicBezTo>
                  <a:pt x="79" y="53"/>
                  <a:pt x="79" y="53"/>
                  <a:pt x="79" y="53"/>
                </a:cubicBezTo>
                <a:lnTo>
                  <a:pt x="35" y="96"/>
                </a:lnTo>
                <a:close/>
                <a:moveTo>
                  <a:pt x="96" y="35"/>
                </a:moveTo>
                <a:lnTo>
                  <a:pt x="9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48">
            <a:extLst>
              <a:ext uri="{FF2B5EF4-FFF2-40B4-BE49-F238E27FC236}">
                <a16:creationId xmlns:a16="http://schemas.microsoft.com/office/drawing/2014/main" id="{4C708A9B-1C98-5544-8437-DB880C9A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063" y="8718252"/>
            <a:ext cx="194169" cy="138692"/>
          </a:xfrm>
          <a:custGeom>
            <a:avLst/>
            <a:gdLst>
              <a:gd name="T0" fmla="*/ 79 w 185"/>
              <a:gd name="T1" fmla="*/ 132 h 133"/>
              <a:gd name="T2" fmla="*/ 79 w 185"/>
              <a:gd name="T3" fmla="*/ 132 h 133"/>
              <a:gd name="T4" fmla="*/ 79 w 185"/>
              <a:gd name="T5" fmla="*/ 132 h 133"/>
              <a:gd name="T6" fmla="*/ 53 w 185"/>
              <a:gd name="T7" fmla="*/ 123 h 133"/>
              <a:gd name="T8" fmla="*/ 0 w 185"/>
              <a:gd name="T9" fmla="*/ 62 h 133"/>
              <a:gd name="T10" fmla="*/ 53 w 185"/>
              <a:gd name="T11" fmla="*/ 9 h 133"/>
              <a:gd name="T12" fmla="*/ 88 w 185"/>
              <a:gd name="T13" fmla="*/ 35 h 133"/>
              <a:gd name="T14" fmla="*/ 62 w 185"/>
              <a:gd name="T15" fmla="*/ 62 h 133"/>
              <a:gd name="T16" fmla="*/ 79 w 185"/>
              <a:gd name="T17" fmla="*/ 88 h 133"/>
              <a:gd name="T18" fmla="*/ 149 w 185"/>
              <a:gd name="T19" fmla="*/ 9 h 133"/>
              <a:gd name="T20" fmla="*/ 176 w 185"/>
              <a:gd name="T21" fmla="*/ 9 h 133"/>
              <a:gd name="T22" fmla="*/ 176 w 185"/>
              <a:gd name="T23" fmla="*/ 35 h 133"/>
              <a:gd name="T24" fmla="*/ 105 w 185"/>
              <a:gd name="T25" fmla="*/ 123 h 133"/>
              <a:gd name="T26" fmla="*/ 79 w 185"/>
              <a:gd name="T27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3">
                <a:moveTo>
                  <a:pt x="79" y="132"/>
                </a:moveTo>
                <a:lnTo>
                  <a:pt x="79" y="132"/>
                </a:lnTo>
                <a:lnTo>
                  <a:pt x="79" y="132"/>
                </a:lnTo>
                <a:cubicBezTo>
                  <a:pt x="70" y="132"/>
                  <a:pt x="62" y="123"/>
                  <a:pt x="53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9"/>
                  <a:pt x="53" y="9"/>
                  <a:pt x="53" y="9"/>
                </a:cubicBezTo>
                <a:cubicBezTo>
                  <a:pt x="88" y="35"/>
                  <a:pt x="88" y="35"/>
                  <a:pt x="88" y="35"/>
                </a:cubicBezTo>
                <a:cubicBezTo>
                  <a:pt x="62" y="62"/>
                  <a:pt x="62" y="62"/>
                  <a:pt x="62" y="62"/>
                </a:cubicBezTo>
                <a:cubicBezTo>
                  <a:pt x="79" y="88"/>
                  <a:pt x="79" y="88"/>
                  <a:pt x="79" y="88"/>
                </a:cubicBezTo>
                <a:cubicBezTo>
                  <a:pt x="149" y="9"/>
                  <a:pt x="149" y="9"/>
                  <a:pt x="149" y="9"/>
                </a:cubicBezTo>
                <a:cubicBezTo>
                  <a:pt x="158" y="0"/>
                  <a:pt x="167" y="0"/>
                  <a:pt x="176" y="9"/>
                </a:cubicBezTo>
                <a:cubicBezTo>
                  <a:pt x="184" y="18"/>
                  <a:pt x="184" y="27"/>
                  <a:pt x="176" y="35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97" y="123"/>
                  <a:pt x="88" y="132"/>
                  <a:pt x="79" y="1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49">
            <a:extLst>
              <a:ext uri="{FF2B5EF4-FFF2-40B4-BE49-F238E27FC236}">
                <a16:creationId xmlns:a16="http://schemas.microsoft.com/office/drawing/2014/main" id="{57B30D2C-4546-1C4A-8E9A-4FDEF3E1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371" y="8653529"/>
            <a:ext cx="147939" cy="110954"/>
          </a:xfrm>
          <a:custGeom>
            <a:avLst/>
            <a:gdLst>
              <a:gd name="T0" fmla="*/ 106 w 142"/>
              <a:gd name="T1" fmla="*/ 96 h 106"/>
              <a:gd name="T2" fmla="*/ 106 w 142"/>
              <a:gd name="T3" fmla="*/ 96 h 106"/>
              <a:gd name="T4" fmla="*/ 141 w 142"/>
              <a:gd name="T5" fmla="*/ 70 h 106"/>
              <a:gd name="T6" fmla="*/ 70 w 142"/>
              <a:gd name="T7" fmla="*/ 8 h 106"/>
              <a:gd name="T8" fmla="*/ 53 w 142"/>
              <a:gd name="T9" fmla="*/ 0 h 106"/>
              <a:gd name="T10" fmla="*/ 35 w 142"/>
              <a:gd name="T11" fmla="*/ 17 h 106"/>
              <a:gd name="T12" fmla="*/ 9 w 142"/>
              <a:gd name="T13" fmla="*/ 79 h 106"/>
              <a:gd name="T14" fmla="*/ 18 w 142"/>
              <a:gd name="T15" fmla="*/ 105 h 106"/>
              <a:gd name="T16" fmla="*/ 44 w 142"/>
              <a:gd name="T17" fmla="*/ 96 h 106"/>
              <a:gd name="T18" fmla="*/ 62 w 142"/>
              <a:gd name="T19" fmla="*/ 53 h 106"/>
              <a:gd name="T20" fmla="*/ 106 w 142"/>
              <a:gd name="T21" fmla="*/ 96 h 106"/>
              <a:gd name="T22" fmla="*/ 44 w 142"/>
              <a:gd name="T23" fmla="*/ 35 h 106"/>
              <a:gd name="T24" fmla="*/ 44 w 142"/>
              <a:gd name="T25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06">
                <a:moveTo>
                  <a:pt x="106" y="96"/>
                </a:moveTo>
                <a:lnTo>
                  <a:pt x="106" y="96"/>
                </a:lnTo>
                <a:cubicBezTo>
                  <a:pt x="141" y="70"/>
                  <a:pt x="141" y="70"/>
                  <a:pt x="141" y="7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0"/>
                  <a:pt x="62" y="0"/>
                  <a:pt x="53" y="0"/>
                </a:cubicBezTo>
                <a:cubicBezTo>
                  <a:pt x="44" y="0"/>
                  <a:pt x="44" y="8"/>
                  <a:pt x="35" y="17"/>
                </a:cubicBezTo>
                <a:cubicBezTo>
                  <a:pt x="9" y="79"/>
                  <a:pt x="9" y="79"/>
                  <a:pt x="9" y="79"/>
                </a:cubicBezTo>
                <a:cubicBezTo>
                  <a:pt x="0" y="88"/>
                  <a:pt x="9" y="96"/>
                  <a:pt x="18" y="105"/>
                </a:cubicBezTo>
                <a:cubicBezTo>
                  <a:pt x="27" y="105"/>
                  <a:pt x="44" y="105"/>
                  <a:pt x="44" y="96"/>
                </a:cubicBezTo>
                <a:cubicBezTo>
                  <a:pt x="62" y="53"/>
                  <a:pt x="62" y="53"/>
                  <a:pt x="62" y="53"/>
                </a:cubicBezTo>
                <a:lnTo>
                  <a:pt x="106" y="96"/>
                </a:lnTo>
                <a:close/>
                <a:moveTo>
                  <a:pt x="44" y="35"/>
                </a:moveTo>
                <a:lnTo>
                  <a:pt x="44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50">
            <a:extLst>
              <a:ext uri="{FF2B5EF4-FFF2-40B4-BE49-F238E27FC236}">
                <a16:creationId xmlns:a16="http://schemas.microsoft.com/office/drawing/2014/main" id="{A128490E-746D-2049-81CE-51626E7E8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617" y="8718252"/>
            <a:ext cx="194169" cy="138692"/>
          </a:xfrm>
          <a:custGeom>
            <a:avLst/>
            <a:gdLst>
              <a:gd name="T0" fmla="*/ 105 w 186"/>
              <a:gd name="T1" fmla="*/ 132 h 133"/>
              <a:gd name="T2" fmla="*/ 105 w 186"/>
              <a:gd name="T3" fmla="*/ 132 h 133"/>
              <a:gd name="T4" fmla="*/ 105 w 186"/>
              <a:gd name="T5" fmla="*/ 132 h 133"/>
              <a:gd name="T6" fmla="*/ 132 w 186"/>
              <a:gd name="T7" fmla="*/ 123 h 133"/>
              <a:gd name="T8" fmla="*/ 185 w 186"/>
              <a:gd name="T9" fmla="*/ 62 h 133"/>
              <a:gd name="T10" fmla="*/ 132 w 186"/>
              <a:gd name="T11" fmla="*/ 9 h 133"/>
              <a:gd name="T12" fmla="*/ 97 w 186"/>
              <a:gd name="T13" fmla="*/ 35 h 133"/>
              <a:gd name="T14" fmla="*/ 123 w 186"/>
              <a:gd name="T15" fmla="*/ 62 h 133"/>
              <a:gd name="T16" fmla="*/ 105 w 186"/>
              <a:gd name="T17" fmla="*/ 88 h 133"/>
              <a:gd name="T18" fmla="*/ 35 w 186"/>
              <a:gd name="T19" fmla="*/ 9 h 133"/>
              <a:gd name="T20" fmla="*/ 9 w 186"/>
              <a:gd name="T21" fmla="*/ 9 h 133"/>
              <a:gd name="T22" fmla="*/ 0 w 186"/>
              <a:gd name="T23" fmla="*/ 35 h 133"/>
              <a:gd name="T24" fmla="*/ 79 w 186"/>
              <a:gd name="T25" fmla="*/ 123 h 133"/>
              <a:gd name="T26" fmla="*/ 105 w 186"/>
              <a:gd name="T27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6" h="133">
                <a:moveTo>
                  <a:pt x="105" y="132"/>
                </a:moveTo>
                <a:lnTo>
                  <a:pt x="105" y="132"/>
                </a:lnTo>
                <a:lnTo>
                  <a:pt x="105" y="132"/>
                </a:lnTo>
                <a:cubicBezTo>
                  <a:pt x="114" y="132"/>
                  <a:pt x="123" y="123"/>
                  <a:pt x="132" y="123"/>
                </a:cubicBezTo>
                <a:cubicBezTo>
                  <a:pt x="185" y="62"/>
                  <a:pt x="185" y="62"/>
                  <a:pt x="185" y="62"/>
                </a:cubicBezTo>
                <a:cubicBezTo>
                  <a:pt x="132" y="9"/>
                  <a:pt x="132" y="9"/>
                  <a:pt x="132" y="9"/>
                </a:cubicBezTo>
                <a:cubicBezTo>
                  <a:pt x="97" y="35"/>
                  <a:pt x="97" y="35"/>
                  <a:pt x="97" y="35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35" y="9"/>
                  <a:pt x="35" y="9"/>
                  <a:pt x="35" y="9"/>
                </a:cubicBezTo>
                <a:cubicBezTo>
                  <a:pt x="26" y="0"/>
                  <a:pt x="18" y="0"/>
                  <a:pt x="9" y="9"/>
                </a:cubicBezTo>
                <a:cubicBezTo>
                  <a:pt x="0" y="18"/>
                  <a:pt x="0" y="27"/>
                  <a:pt x="0" y="35"/>
                </a:cubicBezTo>
                <a:cubicBezTo>
                  <a:pt x="79" y="123"/>
                  <a:pt x="79" y="123"/>
                  <a:pt x="79" y="123"/>
                </a:cubicBezTo>
                <a:cubicBezTo>
                  <a:pt x="88" y="123"/>
                  <a:pt x="97" y="132"/>
                  <a:pt x="105" y="1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51">
            <a:extLst>
              <a:ext uri="{FF2B5EF4-FFF2-40B4-BE49-F238E27FC236}">
                <a16:creationId xmlns:a16="http://schemas.microsoft.com/office/drawing/2014/main" id="{6616E461-ADBB-BB47-A3DB-A2BB90D4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525" y="8917046"/>
            <a:ext cx="101708" cy="27738"/>
          </a:xfrm>
          <a:custGeom>
            <a:avLst/>
            <a:gdLst>
              <a:gd name="T0" fmla="*/ 0 w 97"/>
              <a:gd name="T1" fmla="*/ 9 h 28"/>
              <a:gd name="T2" fmla="*/ 0 w 97"/>
              <a:gd name="T3" fmla="*/ 9 h 28"/>
              <a:gd name="T4" fmla="*/ 0 w 97"/>
              <a:gd name="T5" fmla="*/ 9 h 28"/>
              <a:gd name="T6" fmla="*/ 17 w 97"/>
              <a:gd name="T7" fmla="*/ 0 h 28"/>
              <a:gd name="T8" fmla="*/ 88 w 97"/>
              <a:gd name="T9" fmla="*/ 0 h 28"/>
              <a:gd name="T10" fmla="*/ 96 w 97"/>
              <a:gd name="T11" fmla="*/ 9 h 28"/>
              <a:gd name="T12" fmla="*/ 88 w 97"/>
              <a:gd name="T13" fmla="*/ 27 h 28"/>
              <a:gd name="T14" fmla="*/ 17 w 97"/>
              <a:gd name="T15" fmla="*/ 27 h 28"/>
              <a:gd name="T16" fmla="*/ 0 w 97"/>
              <a:gd name="T17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28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cubicBezTo>
                  <a:pt x="0" y="0"/>
                  <a:pt x="9" y="0"/>
                  <a:pt x="1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6" y="0"/>
                  <a:pt x="96" y="0"/>
                  <a:pt x="96" y="9"/>
                </a:cubicBezTo>
                <a:cubicBezTo>
                  <a:pt x="96" y="18"/>
                  <a:pt x="96" y="27"/>
                  <a:pt x="88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9" y="27"/>
                  <a:pt x="0" y="18"/>
                  <a:pt x="0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52">
            <a:extLst>
              <a:ext uri="{FF2B5EF4-FFF2-40B4-BE49-F238E27FC236}">
                <a16:creationId xmlns:a16="http://schemas.microsoft.com/office/drawing/2014/main" id="{FE69AB74-36DF-604C-8D4A-9A2053FAF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09" y="8926292"/>
            <a:ext cx="36985" cy="240400"/>
          </a:xfrm>
          <a:custGeom>
            <a:avLst/>
            <a:gdLst>
              <a:gd name="T0" fmla="*/ 35 w 36"/>
              <a:gd name="T1" fmla="*/ 228 h 229"/>
              <a:gd name="T2" fmla="*/ 35 w 36"/>
              <a:gd name="T3" fmla="*/ 228 h 229"/>
              <a:gd name="T4" fmla="*/ 0 w 36"/>
              <a:gd name="T5" fmla="*/ 228 h 229"/>
              <a:gd name="T6" fmla="*/ 0 w 36"/>
              <a:gd name="T7" fmla="*/ 9 h 229"/>
              <a:gd name="T8" fmla="*/ 17 w 36"/>
              <a:gd name="T9" fmla="*/ 0 h 229"/>
              <a:gd name="T10" fmla="*/ 35 w 36"/>
              <a:gd name="T11" fmla="*/ 9 h 229"/>
              <a:gd name="T12" fmla="*/ 35 w 36"/>
              <a:gd name="T13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229">
                <a:moveTo>
                  <a:pt x="35" y="228"/>
                </a:moveTo>
                <a:lnTo>
                  <a:pt x="35" y="228"/>
                </a:lnTo>
                <a:cubicBezTo>
                  <a:pt x="0" y="228"/>
                  <a:pt x="0" y="228"/>
                  <a:pt x="0" y="22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26" y="0"/>
                  <a:pt x="35" y="0"/>
                  <a:pt x="35" y="9"/>
                </a:cubicBezTo>
                <a:lnTo>
                  <a:pt x="35" y="2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53">
            <a:extLst>
              <a:ext uri="{FF2B5EF4-FFF2-40B4-BE49-F238E27FC236}">
                <a16:creationId xmlns:a16="http://schemas.microsoft.com/office/drawing/2014/main" id="{37B6A836-9934-ED4E-AE8A-7EBF3C2D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3062" y="1553017"/>
            <a:ext cx="175677" cy="194169"/>
          </a:xfrm>
          <a:custGeom>
            <a:avLst/>
            <a:gdLst>
              <a:gd name="T0" fmla="*/ 9 w 168"/>
              <a:gd name="T1" fmla="*/ 184 h 185"/>
              <a:gd name="T2" fmla="*/ 9 w 168"/>
              <a:gd name="T3" fmla="*/ 184 h 185"/>
              <a:gd name="T4" fmla="*/ 9 w 168"/>
              <a:gd name="T5" fmla="*/ 184 h 185"/>
              <a:gd name="T6" fmla="*/ 9 w 168"/>
              <a:gd name="T7" fmla="*/ 158 h 185"/>
              <a:gd name="T8" fmla="*/ 141 w 168"/>
              <a:gd name="T9" fmla="*/ 9 h 185"/>
              <a:gd name="T10" fmla="*/ 159 w 168"/>
              <a:gd name="T11" fmla="*/ 0 h 185"/>
              <a:gd name="T12" fmla="*/ 167 w 168"/>
              <a:gd name="T13" fmla="*/ 26 h 185"/>
              <a:gd name="T14" fmla="*/ 27 w 168"/>
              <a:gd name="T15" fmla="*/ 175 h 185"/>
              <a:gd name="T16" fmla="*/ 9 w 168"/>
              <a:gd name="T1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85">
                <a:moveTo>
                  <a:pt x="9" y="184"/>
                </a:moveTo>
                <a:lnTo>
                  <a:pt x="9" y="184"/>
                </a:lnTo>
                <a:lnTo>
                  <a:pt x="9" y="184"/>
                </a:lnTo>
                <a:cubicBezTo>
                  <a:pt x="0" y="175"/>
                  <a:pt x="0" y="167"/>
                  <a:pt x="9" y="158"/>
                </a:cubicBezTo>
                <a:cubicBezTo>
                  <a:pt x="141" y="9"/>
                  <a:pt x="141" y="9"/>
                  <a:pt x="141" y="9"/>
                </a:cubicBezTo>
                <a:cubicBezTo>
                  <a:pt x="150" y="0"/>
                  <a:pt x="159" y="0"/>
                  <a:pt x="159" y="0"/>
                </a:cubicBezTo>
                <a:cubicBezTo>
                  <a:pt x="167" y="9"/>
                  <a:pt x="167" y="17"/>
                  <a:pt x="167" y="26"/>
                </a:cubicBezTo>
                <a:cubicBezTo>
                  <a:pt x="27" y="175"/>
                  <a:pt x="27" y="175"/>
                  <a:pt x="27" y="175"/>
                </a:cubicBezTo>
                <a:cubicBezTo>
                  <a:pt x="27" y="184"/>
                  <a:pt x="18" y="184"/>
                  <a:pt x="9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54">
            <a:extLst>
              <a:ext uri="{FF2B5EF4-FFF2-40B4-BE49-F238E27FC236}">
                <a16:creationId xmlns:a16="http://schemas.microsoft.com/office/drawing/2014/main" id="{8844779F-F903-AB46-82DF-11A89527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524" y="1663971"/>
            <a:ext cx="110954" cy="101708"/>
          </a:xfrm>
          <a:custGeom>
            <a:avLst/>
            <a:gdLst>
              <a:gd name="T0" fmla="*/ 53 w 107"/>
              <a:gd name="T1" fmla="*/ 97 h 98"/>
              <a:gd name="T2" fmla="*/ 53 w 107"/>
              <a:gd name="T3" fmla="*/ 97 h 98"/>
              <a:gd name="T4" fmla="*/ 0 w 107"/>
              <a:gd name="T5" fmla="*/ 44 h 98"/>
              <a:gd name="T6" fmla="*/ 53 w 107"/>
              <a:gd name="T7" fmla="*/ 0 h 98"/>
              <a:gd name="T8" fmla="*/ 106 w 107"/>
              <a:gd name="T9" fmla="*/ 44 h 98"/>
              <a:gd name="T10" fmla="*/ 53 w 107"/>
              <a:gd name="T11" fmla="*/ 97 h 98"/>
              <a:gd name="T12" fmla="*/ 53 w 107"/>
              <a:gd name="T13" fmla="*/ 26 h 98"/>
              <a:gd name="T14" fmla="*/ 53 w 107"/>
              <a:gd name="T15" fmla="*/ 26 h 98"/>
              <a:gd name="T16" fmla="*/ 36 w 107"/>
              <a:gd name="T17" fmla="*/ 44 h 98"/>
              <a:gd name="T18" fmla="*/ 53 w 107"/>
              <a:gd name="T19" fmla="*/ 70 h 98"/>
              <a:gd name="T20" fmla="*/ 71 w 107"/>
              <a:gd name="T21" fmla="*/ 44 h 98"/>
              <a:gd name="T22" fmla="*/ 53 w 107"/>
              <a:gd name="T23" fmla="*/ 2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" h="98">
                <a:moveTo>
                  <a:pt x="53" y="97"/>
                </a:moveTo>
                <a:lnTo>
                  <a:pt x="53" y="97"/>
                </a:lnTo>
                <a:cubicBezTo>
                  <a:pt x="27" y="97"/>
                  <a:pt x="0" y="79"/>
                  <a:pt x="0" y="44"/>
                </a:cubicBezTo>
                <a:cubicBezTo>
                  <a:pt x="0" y="18"/>
                  <a:pt x="27" y="0"/>
                  <a:pt x="53" y="0"/>
                </a:cubicBezTo>
                <a:cubicBezTo>
                  <a:pt x="79" y="0"/>
                  <a:pt x="106" y="18"/>
                  <a:pt x="106" y="44"/>
                </a:cubicBezTo>
                <a:cubicBezTo>
                  <a:pt x="106" y="79"/>
                  <a:pt x="79" y="97"/>
                  <a:pt x="53" y="97"/>
                </a:cubicBezTo>
                <a:close/>
                <a:moveTo>
                  <a:pt x="53" y="26"/>
                </a:moveTo>
                <a:lnTo>
                  <a:pt x="53" y="26"/>
                </a:lnTo>
                <a:cubicBezTo>
                  <a:pt x="44" y="26"/>
                  <a:pt x="36" y="35"/>
                  <a:pt x="36" y="44"/>
                </a:cubicBezTo>
                <a:cubicBezTo>
                  <a:pt x="36" y="62"/>
                  <a:pt x="44" y="70"/>
                  <a:pt x="53" y="70"/>
                </a:cubicBezTo>
                <a:cubicBezTo>
                  <a:pt x="62" y="70"/>
                  <a:pt x="71" y="62"/>
                  <a:pt x="71" y="44"/>
                </a:cubicBezTo>
                <a:cubicBezTo>
                  <a:pt x="71" y="35"/>
                  <a:pt x="62" y="26"/>
                  <a:pt x="5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55">
            <a:extLst>
              <a:ext uri="{FF2B5EF4-FFF2-40B4-BE49-F238E27FC236}">
                <a16:creationId xmlns:a16="http://schemas.microsoft.com/office/drawing/2014/main" id="{A1DB1788-3360-994E-93DC-B0CA8B1B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324" y="1534524"/>
            <a:ext cx="101708" cy="101708"/>
          </a:xfrm>
          <a:custGeom>
            <a:avLst/>
            <a:gdLst>
              <a:gd name="T0" fmla="*/ 44 w 98"/>
              <a:gd name="T1" fmla="*/ 97 h 98"/>
              <a:gd name="T2" fmla="*/ 44 w 98"/>
              <a:gd name="T3" fmla="*/ 97 h 98"/>
              <a:gd name="T4" fmla="*/ 0 w 98"/>
              <a:gd name="T5" fmla="*/ 53 h 98"/>
              <a:gd name="T6" fmla="*/ 44 w 98"/>
              <a:gd name="T7" fmla="*/ 0 h 98"/>
              <a:gd name="T8" fmla="*/ 97 w 98"/>
              <a:gd name="T9" fmla="*/ 53 h 98"/>
              <a:gd name="T10" fmla="*/ 44 w 98"/>
              <a:gd name="T11" fmla="*/ 97 h 98"/>
              <a:gd name="T12" fmla="*/ 44 w 98"/>
              <a:gd name="T13" fmla="*/ 27 h 98"/>
              <a:gd name="T14" fmla="*/ 44 w 98"/>
              <a:gd name="T15" fmla="*/ 27 h 98"/>
              <a:gd name="T16" fmla="*/ 26 w 98"/>
              <a:gd name="T17" fmla="*/ 53 h 98"/>
              <a:gd name="T18" fmla="*/ 44 w 98"/>
              <a:gd name="T19" fmla="*/ 70 h 98"/>
              <a:gd name="T20" fmla="*/ 70 w 98"/>
              <a:gd name="T21" fmla="*/ 53 h 98"/>
              <a:gd name="T22" fmla="*/ 44 w 98"/>
              <a:gd name="T23" fmla="*/ 2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98">
                <a:moveTo>
                  <a:pt x="44" y="97"/>
                </a:moveTo>
                <a:lnTo>
                  <a:pt x="44" y="97"/>
                </a:lnTo>
                <a:cubicBezTo>
                  <a:pt x="18" y="97"/>
                  <a:pt x="0" y="79"/>
                  <a:pt x="0" y="53"/>
                </a:cubicBezTo>
                <a:cubicBezTo>
                  <a:pt x="0" y="18"/>
                  <a:pt x="18" y="0"/>
                  <a:pt x="44" y="0"/>
                </a:cubicBezTo>
                <a:cubicBezTo>
                  <a:pt x="79" y="0"/>
                  <a:pt x="97" y="18"/>
                  <a:pt x="97" y="53"/>
                </a:cubicBezTo>
                <a:cubicBezTo>
                  <a:pt x="97" y="79"/>
                  <a:pt x="79" y="97"/>
                  <a:pt x="44" y="97"/>
                </a:cubicBezTo>
                <a:close/>
                <a:moveTo>
                  <a:pt x="44" y="27"/>
                </a:moveTo>
                <a:lnTo>
                  <a:pt x="44" y="27"/>
                </a:lnTo>
                <a:cubicBezTo>
                  <a:pt x="35" y="27"/>
                  <a:pt x="26" y="35"/>
                  <a:pt x="26" y="53"/>
                </a:cubicBezTo>
                <a:cubicBezTo>
                  <a:pt x="26" y="62"/>
                  <a:pt x="35" y="70"/>
                  <a:pt x="44" y="70"/>
                </a:cubicBezTo>
                <a:cubicBezTo>
                  <a:pt x="62" y="70"/>
                  <a:pt x="70" y="62"/>
                  <a:pt x="70" y="53"/>
                </a:cubicBezTo>
                <a:cubicBezTo>
                  <a:pt x="70" y="35"/>
                  <a:pt x="62" y="27"/>
                  <a:pt x="4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56">
            <a:extLst>
              <a:ext uri="{FF2B5EF4-FFF2-40B4-BE49-F238E27FC236}">
                <a16:creationId xmlns:a16="http://schemas.microsoft.com/office/drawing/2014/main" id="{5543637D-59D2-334D-83C4-13A68962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354" y="1506786"/>
            <a:ext cx="18492" cy="27738"/>
          </a:xfrm>
          <a:custGeom>
            <a:avLst/>
            <a:gdLst>
              <a:gd name="T0" fmla="*/ 17 w 18"/>
              <a:gd name="T1" fmla="*/ 26 h 27"/>
              <a:gd name="T2" fmla="*/ 0 w 18"/>
              <a:gd name="T3" fmla="*/ 26 h 27"/>
              <a:gd name="T4" fmla="*/ 0 w 18"/>
              <a:gd name="T5" fmla="*/ 0 h 27"/>
              <a:gd name="T6" fmla="*/ 17 w 18"/>
              <a:gd name="T7" fmla="*/ 0 h 27"/>
              <a:gd name="T8" fmla="*/ 17 w 18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7">
                <a:moveTo>
                  <a:pt x="17" y="26"/>
                </a:moveTo>
                <a:lnTo>
                  <a:pt x="0" y="26"/>
                </a:lnTo>
                <a:lnTo>
                  <a:pt x="0" y="0"/>
                </a:lnTo>
                <a:lnTo>
                  <a:pt x="17" y="0"/>
                </a:lnTo>
                <a:lnTo>
                  <a:pt x="17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57">
            <a:extLst>
              <a:ext uri="{FF2B5EF4-FFF2-40B4-BE49-F238E27FC236}">
                <a16:creationId xmlns:a16="http://schemas.microsoft.com/office/drawing/2014/main" id="{77ABA4A1-6F57-2A4A-88AD-05FA239E2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354" y="1571509"/>
            <a:ext cx="18492" cy="64723"/>
          </a:xfrm>
          <a:custGeom>
            <a:avLst/>
            <a:gdLst>
              <a:gd name="T0" fmla="*/ 17 w 18"/>
              <a:gd name="T1" fmla="*/ 62 h 63"/>
              <a:gd name="T2" fmla="*/ 0 w 18"/>
              <a:gd name="T3" fmla="*/ 62 h 63"/>
              <a:gd name="T4" fmla="*/ 0 w 18"/>
              <a:gd name="T5" fmla="*/ 0 h 63"/>
              <a:gd name="T6" fmla="*/ 17 w 18"/>
              <a:gd name="T7" fmla="*/ 0 h 63"/>
              <a:gd name="T8" fmla="*/ 17 w 18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3">
                <a:moveTo>
                  <a:pt x="17" y="62"/>
                </a:moveTo>
                <a:lnTo>
                  <a:pt x="0" y="62"/>
                </a:lnTo>
                <a:lnTo>
                  <a:pt x="0" y="0"/>
                </a:lnTo>
                <a:lnTo>
                  <a:pt x="17" y="0"/>
                </a:lnTo>
                <a:lnTo>
                  <a:pt x="17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58">
            <a:extLst>
              <a:ext uri="{FF2B5EF4-FFF2-40B4-BE49-F238E27FC236}">
                <a16:creationId xmlns:a16="http://schemas.microsoft.com/office/drawing/2014/main" id="{32830873-7904-204B-94CC-0AB851DC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354" y="1663971"/>
            <a:ext cx="18492" cy="64723"/>
          </a:xfrm>
          <a:custGeom>
            <a:avLst/>
            <a:gdLst>
              <a:gd name="T0" fmla="*/ 17 w 18"/>
              <a:gd name="T1" fmla="*/ 62 h 63"/>
              <a:gd name="T2" fmla="*/ 0 w 18"/>
              <a:gd name="T3" fmla="*/ 62 h 63"/>
              <a:gd name="T4" fmla="*/ 0 w 18"/>
              <a:gd name="T5" fmla="*/ 0 h 63"/>
              <a:gd name="T6" fmla="*/ 17 w 18"/>
              <a:gd name="T7" fmla="*/ 0 h 63"/>
              <a:gd name="T8" fmla="*/ 17 w 18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3">
                <a:moveTo>
                  <a:pt x="17" y="62"/>
                </a:moveTo>
                <a:lnTo>
                  <a:pt x="0" y="62"/>
                </a:lnTo>
                <a:lnTo>
                  <a:pt x="0" y="0"/>
                </a:lnTo>
                <a:lnTo>
                  <a:pt x="17" y="0"/>
                </a:lnTo>
                <a:lnTo>
                  <a:pt x="17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59">
            <a:extLst>
              <a:ext uri="{FF2B5EF4-FFF2-40B4-BE49-F238E27FC236}">
                <a16:creationId xmlns:a16="http://schemas.microsoft.com/office/drawing/2014/main" id="{24AF324E-915D-2E45-8C80-0DB56934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354" y="1756432"/>
            <a:ext cx="18492" cy="46231"/>
          </a:xfrm>
          <a:custGeom>
            <a:avLst/>
            <a:gdLst>
              <a:gd name="T0" fmla="*/ 17 w 18"/>
              <a:gd name="T1" fmla="*/ 44 h 45"/>
              <a:gd name="T2" fmla="*/ 0 w 18"/>
              <a:gd name="T3" fmla="*/ 44 h 45"/>
              <a:gd name="T4" fmla="*/ 0 w 18"/>
              <a:gd name="T5" fmla="*/ 0 h 45"/>
              <a:gd name="T6" fmla="*/ 17 w 18"/>
              <a:gd name="T7" fmla="*/ 0 h 45"/>
              <a:gd name="T8" fmla="*/ 17 w 18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5">
                <a:moveTo>
                  <a:pt x="17" y="44"/>
                </a:moveTo>
                <a:lnTo>
                  <a:pt x="0" y="44"/>
                </a:lnTo>
                <a:lnTo>
                  <a:pt x="0" y="0"/>
                </a:lnTo>
                <a:lnTo>
                  <a:pt x="17" y="0"/>
                </a:lnTo>
                <a:lnTo>
                  <a:pt x="17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60">
            <a:extLst>
              <a:ext uri="{FF2B5EF4-FFF2-40B4-BE49-F238E27FC236}">
                <a16:creationId xmlns:a16="http://schemas.microsoft.com/office/drawing/2014/main" id="{F075BAE8-78D4-234A-8A5C-4CF797226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4170" y="1451309"/>
            <a:ext cx="545523" cy="397585"/>
          </a:xfrm>
          <a:custGeom>
            <a:avLst/>
            <a:gdLst>
              <a:gd name="T0" fmla="*/ 456 w 519"/>
              <a:gd name="T1" fmla="*/ 378 h 379"/>
              <a:gd name="T2" fmla="*/ 456 w 519"/>
              <a:gd name="T3" fmla="*/ 378 h 379"/>
              <a:gd name="T4" fmla="*/ 17 w 519"/>
              <a:gd name="T5" fmla="*/ 378 h 379"/>
              <a:gd name="T6" fmla="*/ 0 w 519"/>
              <a:gd name="T7" fmla="*/ 352 h 379"/>
              <a:gd name="T8" fmla="*/ 0 w 519"/>
              <a:gd name="T9" fmla="*/ 272 h 379"/>
              <a:gd name="T10" fmla="*/ 17 w 519"/>
              <a:gd name="T11" fmla="*/ 246 h 379"/>
              <a:gd name="T12" fmla="*/ 70 w 519"/>
              <a:gd name="T13" fmla="*/ 185 h 379"/>
              <a:gd name="T14" fmla="*/ 17 w 519"/>
              <a:gd name="T15" fmla="*/ 123 h 379"/>
              <a:gd name="T16" fmla="*/ 0 w 519"/>
              <a:gd name="T17" fmla="*/ 106 h 379"/>
              <a:gd name="T18" fmla="*/ 0 w 519"/>
              <a:gd name="T19" fmla="*/ 18 h 379"/>
              <a:gd name="T20" fmla="*/ 17 w 519"/>
              <a:gd name="T21" fmla="*/ 0 h 379"/>
              <a:gd name="T22" fmla="*/ 456 w 519"/>
              <a:gd name="T23" fmla="*/ 0 h 379"/>
              <a:gd name="T24" fmla="*/ 518 w 519"/>
              <a:gd name="T25" fmla="*/ 53 h 379"/>
              <a:gd name="T26" fmla="*/ 518 w 519"/>
              <a:gd name="T27" fmla="*/ 316 h 379"/>
              <a:gd name="T28" fmla="*/ 456 w 519"/>
              <a:gd name="T29" fmla="*/ 378 h 379"/>
              <a:gd name="T30" fmla="*/ 43 w 519"/>
              <a:gd name="T31" fmla="*/ 334 h 379"/>
              <a:gd name="T32" fmla="*/ 43 w 519"/>
              <a:gd name="T33" fmla="*/ 334 h 379"/>
              <a:gd name="T34" fmla="*/ 456 w 519"/>
              <a:gd name="T35" fmla="*/ 334 h 379"/>
              <a:gd name="T36" fmla="*/ 474 w 519"/>
              <a:gd name="T37" fmla="*/ 316 h 379"/>
              <a:gd name="T38" fmla="*/ 474 w 519"/>
              <a:gd name="T39" fmla="*/ 53 h 379"/>
              <a:gd name="T40" fmla="*/ 456 w 519"/>
              <a:gd name="T41" fmla="*/ 35 h 379"/>
              <a:gd name="T42" fmla="*/ 43 w 519"/>
              <a:gd name="T43" fmla="*/ 35 h 379"/>
              <a:gd name="T44" fmla="*/ 43 w 519"/>
              <a:gd name="T45" fmla="*/ 88 h 379"/>
              <a:gd name="T46" fmla="*/ 114 w 519"/>
              <a:gd name="T47" fmla="*/ 185 h 379"/>
              <a:gd name="T48" fmla="*/ 43 w 519"/>
              <a:gd name="T49" fmla="*/ 290 h 379"/>
              <a:gd name="T50" fmla="*/ 43 w 519"/>
              <a:gd name="T51" fmla="*/ 334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9" h="379">
                <a:moveTo>
                  <a:pt x="456" y="378"/>
                </a:moveTo>
                <a:lnTo>
                  <a:pt x="456" y="378"/>
                </a:lnTo>
                <a:cubicBezTo>
                  <a:pt x="17" y="378"/>
                  <a:pt x="17" y="378"/>
                  <a:pt x="17" y="378"/>
                </a:cubicBezTo>
                <a:cubicBezTo>
                  <a:pt x="8" y="378"/>
                  <a:pt x="0" y="369"/>
                  <a:pt x="0" y="352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64"/>
                  <a:pt x="8" y="255"/>
                  <a:pt x="17" y="246"/>
                </a:cubicBezTo>
                <a:cubicBezTo>
                  <a:pt x="52" y="246"/>
                  <a:pt x="70" y="220"/>
                  <a:pt x="70" y="185"/>
                </a:cubicBezTo>
                <a:cubicBezTo>
                  <a:pt x="70" y="158"/>
                  <a:pt x="52" y="132"/>
                  <a:pt x="17" y="123"/>
                </a:cubicBezTo>
                <a:cubicBezTo>
                  <a:pt x="8" y="123"/>
                  <a:pt x="0" y="114"/>
                  <a:pt x="0" y="10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456" y="0"/>
                  <a:pt x="456" y="0"/>
                  <a:pt x="456" y="0"/>
                </a:cubicBezTo>
                <a:cubicBezTo>
                  <a:pt x="483" y="0"/>
                  <a:pt x="518" y="26"/>
                  <a:pt x="518" y="53"/>
                </a:cubicBezTo>
                <a:cubicBezTo>
                  <a:pt x="518" y="316"/>
                  <a:pt x="518" y="316"/>
                  <a:pt x="518" y="316"/>
                </a:cubicBezTo>
                <a:cubicBezTo>
                  <a:pt x="518" y="352"/>
                  <a:pt x="483" y="378"/>
                  <a:pt x="456" y="378"/>
                </a:cubicBezTo>
                <a:close/>
                <a:moveTo>
                  <a:pt x="43" y="334"/>
                </a:moveTo>
                <a:lnTo>
                  <a:pt x="43" y="334"/>
                </a:lnTo>
                <a:cubicBezTo>
                  <a:pt x="456" y="334"/>
                  <a:pt x="456" y="334"/>
                  <a:pt x="456" y="334"/>
                </a:cubicBezTo>
                <a:cubicBezTo>
                  <a:pt x="465" y="334"/>
                  <a:pt x="474" y="325"/>
                  <a:pt x="474" y="316"/>
                </a:cubicBezTo>
                <a:cubicBezTo>
                  <a:pt x="474" y="53"/>
                  <a:pt x="474" y="53"/>
                  <a:pt x="474" y="53"/>
                </a:cubicBezTo>
                <a:cubicBezTo>
                  <a:pt x="474" y="44"/>
                  <a:pt x="465" y="35"/>
                  <a:pt x="456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88"/>
                  <a:pt x="43" y="88"/>
                  <a:pt x="43" y="88"/>
                </a:cubicBezTo>
                <a:cubicBezTo>
                  <a:pt x="88" y="97"/>
                  <a:pt x="114" y="141"/>
                  <a:pt x="114" y="185"/>
                </a:cubicBezTo>
                <a:cubicBezTo>
                  <a:pt x="114" y="237"/>
                  <a:pt x="88" y="272"/>
                  <a:pt x="43" y="290"/>
                </a:cubicBezTo>
                <a:lnTo>
                  <a:pt x="43" y="3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61">
            <a:extLst>
              <a:ext uri="{FF2B5EF4-FFF2-40B4-BE49-F238E27FC236}">
                <a16:creationId xmlns:a16="http://schemas.microsoft.com/office/drawing/2014/main" id="{F12A2FCC-960E-1A4B-B391-9B67B73DB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042" y="3402249"/>
            <a:ext cx="360600" cy="46231"/>
          </a:xfrm>
          <a:custGeom>
            <a:avLst/>
            <a:gdLst>
              <a:gd name="T0" fmla="*/ 342 w 343"/>
              <a:gd name="T1" fmla="*/ 44 h 45"/>
              <a:gd name="T2" fmla="*/ 0 w 343"/>
              <a:gd name="T3" fmla="*/ 44 h 45"/>
              <a:gd name="T4" fmla="*/ 0 w 343"/>
              <a:gd name="T5" fmla="*/ 0 h 45"/>
              <a:gd name="T6" fmla="*/ 342 w 343"/>
              <a:gd name="T7" fmla="*/ 0 h 45"/>
              <a:gd name="T8" fmla="*/ 342 w 343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45">
                <a:moveTo>
                  <a:pt x="342" y="44"/>
                </a:moveTo>
                <a:lnTo>
                  <a:pt x="0" y="44"/>
                </a:lnTo>
                <a:lnTo>
                  <a:pt x="0" y="0"/>
                </a:lnTo>
                <a:lnTo>
                  <a:pt x="342" y="0"/>
                </a:lnTo>
                <a:lnTo>
                  <a:pt x="342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62">
            <a:extLst>
              <a:ext uri="{FF2B5EF4-FFF2-40B4-BE49-F238E27FC236}">
                <a16:creationId xmlns:a16="http://schemas.microsoft.com/office/drawing/2014/main" id="{05F4FC7A-7C2B-D746-90C8-18254BA8B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9073" y="2953808"/>
            <a:ext cx="499293" cy="499293"/>
          </a:xfrm>
          <a:custGeom>
            <a:avLst/>
            <a:gdLst>
              <a:gd name="T0" fmla="*/ 404 w 476"/>
              <a:gd name="T1" fmla="*/ 475 h 476"/>
              <a:gd name="T2" fmla="*/ 404 w 476"/>
              <a:gd name="T3" fmla="*/ 475 h 476"/>
              <a:gd name="T4" fmla="*/ 404 w 476"/>
              <a:gd name="T5" fmla="*/ 431 h 476"/>
              <a:gd name="T6" fmla="*/ 431 w 476"/>
              <a:gd name="T7" fmla="*/ 404 h 476"/>
              <a:gd name="T8" fmla="*/ 431 w 476"/>
              <a:gd name="T9" fmla="*/ 369 h 476"/>
              <a:gd name="T10" fmla="*/ 150 w 476"/>
              <a:gd name="T11" fmla="*/ 369 h 476"/>
              <a:gd name="T12" fmla="*/ 150 w 476"/>
              <a:gd name="T13" fmla="*/ 396 h 476"/>
              <a:gd name="T14" fmla="*/ 79 w 476"/>
              <a:gd name="T15" fmla="*/ 475 h 476"/>
              <a:gd name="T16" fmla="*/ 0 w 476"/>
              <a:gd name="T17" fmla="*/ 396 h 476"/>
              <a:gd name="T18" fmla="*/ 0 w 476"/>
              <a:gd name="T19" fmla="*/ 27 h 476"/>
              <a:gd name="T20" fmla="*/ 36 w 476"/>
              <a:gd name="T21" fmla="*/ 0 h 476"/>
              <a:gd name="T22" fmla="*/ 369 w 476"/>
              <a:gd name="T23" fmla="*/ 0 h 476"/>
              <a:gd name="T24" fmla="*/ 395 w 476"/>
              <a:gd name="T25" fmla="*/ 27 h 476"/>
              <a:gd name="T26" fmla="*/ 395 w 476"/>
              <a:gd name="T27" fmla="*/ 325 h 476"/>
              <a:gd name="T28" fmla="*/ 448 w 476"/>
              <a:gd name="T29" fmla="*/ 325 h 476"/>
              <a:gd name="T30" fmla="*/ 475 w 476"/>
              <a:gd name="T31" fmla="*/ 352 h 476"/>
              <a:gd name="T32" fmla="*/ 475 w 476"/>
              <a:gd name="T33" fmla="*/ 404 h 476"/>
              <a:gd name="T34" fmla="*/ 404 w 476"/>
              <a:gd name="T35" fmla="*/ 475 h 476"/>
              <a:gd name="T36" fmla="*/ 44 w 476"/>
              <a:gd name="T37" fmla="*/ 35 h 476"/>
              <a:gd name="T38" fmla="*/ 44 w 476"/>
              <a:gd name="T39" fmla="*/ 35 h 476"/>
              <a:gd name="T40" fmla="*/ 44 w 476"/>
              <a:gd name="T41" fmla="*/ 396 h 476"/>
              <a:gd name="T42" fmla="*/ 79 w 476"/>
              <a:gd name="T43" fmla="*/ 431 h 476"/>
              <a:gd name="T44" fmla="*/ 106 w 476"/>
              <a:gd name="T45" fmla="*/ 396 h 476"/>
              <a:gd name="T46" fmla="*/ 106 w 476"/>
              <a:gd name="T47" fmla="*/ 352 h 476"/>
              <a:gd name="T48" fmla="*/ 132 w 476"/>
              <a:gd name="T49" fmla="*/ 325 h 476"/>
              <a:gd name="T50" fmla="*/ 360 w 476"/>
              <a:gd name="T51" fmla="*/ 325 h 476"/>
              <a:gd name="T52" fmla="*/ 360 w 476"/>
              <a:gd name="T53" fmla="*/ 35 h 476"/>
              <a:gd name="T54" fmla="*/ 44 w 476"/>
              <a:gd name="T55" fmla="*/ 35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6" h="476">
                <a:moveTo>
                  <a:pt x="404" y="475"/>
                </a:moveTo>
                <a:lnTo>
                  <a:pt x="404" y="475"/>
                </a:lnTo>
                <a:cubicBezTo>
                  <a:pt x="404" y="431"/>
                  <a:pt x="404" y="431"/>
                  <a:pt x="404" y="431"/>
                </a:cubicBezTo>
                <a:cubicBezTo>
                  <a:pt x="422" y="431"/>
                  <a:pt x="431" y="422"/>
                  <a:pt x="431" y="404"/>
                </a:cubicBezTo>
                <a:cubicBezTo>
                  <a:pt x="431" y="369"/>
                  <a:pt x="431" y="369"/>
                  <a:pt x="431" y="369"/>
                </a:cubicBezTo>
                <a:cubicBezTo>
                  <a:pt x="150" y="369"/>
                  <a:pt x="150" y="369"/>
                  <a:pt x="150" y="369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50" y="439"/>
                  <a:pt x="114" y="475"/>
                  <a:pt x="79" y="475"/>
                </a:cubicBezTo>
                <a:cubicBezTo>
                  <a:pt x="36" y="475"/>
                  <a:pt x="0" y="439"/>
                  <a:pt x="0" y="39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87" y="0"/>
                  <a:pt x="395" y="9"/>
                  <a:pt x="395" y="27"/>
                </a:cubicBezTo>
                <a:cubicBezTo>
                  <a:pt x="395" y="325"/>
                  <a:pt x="395" y="325"/>
                  <a:pt x="395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66" y="325"/>
                  <a:pt x="475" y="343"/>
                  <a:pt x="475" y="352"/>
                </a:cubicBezTo>
                <a:cubicBezTo>
                  <a:pt x="475" y="404"/>
                  <a:pt x="475" y="404"/>
                  <a:pt x="475" y="404"/>
                </a:cubicBezTo>
                <a:cubicBezTo>
                  <a:pt x="475" y="448"/>
                  <a:pt x="440" y="475"/>
                  <a:pt x="404" y="475"/>
                </a:cubicBezTo>
                <a:close/>
                <a:moveTo>
                  <a:pt x="44" y="35"/>
                </a:moveTo>
                <a:lnTo>
                  <a:pt x="44" y="35"/>
                </a:lnTo>
                <a:cubicBezTo>
                  <a:pt x="44" y="396"/>
                  <a:pt x="44" y="396"/>
                  <a:pt x="44" y="396"/>
                </a:cubicBezTo>
                <a:cubicBezTo>
                  <a:pt x="44" y="413"/>
                  <a:pt x="53" y="431"/>
                  <a:pt x="79" y="431"/>
                </a:cubicBezTo>
                <a:cubicBezTo>
                  <a:pt x="97" y="431"/>
                  <a:pt x="106" y="413"/>
                  <a:pt x="106" y="396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6" y="343"/>
                  <a:pt x="123" y="325"/>
                  <a:pt x="132" y="325"/>
                </a:cubicBezTo>
                <a:cubicBezTo>
                  <a:pt x="360" y="325"/>
                  <a:pt x="360" y="325"/>
                  <a:pt x="360" y="325"/>
                </a:cubicBezTo>
                <a:cubicBezTo>
                  <a:pt x="360" y="35"/>
                  <a:pt x="360" y="35"/>
                  <a:pt x="360" y="35"/>
                </a:cubicBezTo>
                <a:lnTo>
                  <a:pt x="44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63">
            <a:extLst>
              <a:ext uri="{FF2B5EF4-FFF2-40B4-BE49-F238E27FC236}">
                <a16:creationId xmlns:a16="http://schemas.microsoft.com/office/drawing/2014/main" id="{B71383E5-C832-2745-93DA-C749725F8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0781" y="3074009"/>
            <a:ext cx="212662" cy="27738"/>
          </a:xfrm>
          <a:custGeom>
            <a:avLst/>
            <a:gdLst>
              <a:gd name="T0" fmla="*/ 184 w 203"/>
              <a:gd name="T1" fmla="*/ 26 h 27"/>
              <a:gd name="T2" fmla="*/ 184 w 203"/>
              <a:gd name="T3" fmla="*/ 26 h 27"/>
              <a:gd name="T4" fmla="*/ 17 w 203"/>
              <a:gd name="T5" fmla="*/ 26 h 27"/>
              <a:gd name="T6" fmla="*/ 0 w 203"/>
              <a:gd name="T7" fmla="*/ 17 h 27"/>
              <a:gd name="T8" fmla="*/ 17 w 203"/>
              <a:gd name="T9" fmla="*/ 0 h 27"/>
              <a:gd name="T10" fmla="*/ 184 w 203"/>
              <a:gd name="T11" fmla="*/ 0 h 27"/>
              <a:gd name="T12" fmla="*/ 202 w 203"/>
              <a:gd name="T13" fmla="*/ 17 h 27"/>
              <a:gd name="T14" fmla="*/ 184 w 20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27">
                <a:moveTo>
                  <a:pt x="184" y="26"/>
                </a:moveTo>
                <a:lnTo>
                  <a:pt x="184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3" y="0"/>
                  <a:pt x="202" y="8"/>
                  <a:pt x="202" y="17"/>
                </a:cubicBezTo>
                <a:cubicBezTo>
                  <a:pt x="202" y="26"/>
                  <a:pt x="193" y="26"/>
                  <a:pt x="184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64">
            <a:extLst>
              <a:ext uri="{FF2B5EF4-FFF2-40B4-BE49-F238E27FC236}">
                <a16:creationId xmlns:a16="http://schemas.microsoft.com/office/drawing/2014/main" id="{8C438771-4F07-B74F-A947-F1A0FA11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0781" y="3138732"/>
            <a:ext cx="212662" cy="36985"/>
          </a:xfrm>
          <a:custGeom>
            <a:avLst/>
            <a:gdLst>
              <a:gd name="T0" fmla="*/ 184 w 203"/>
              <a:gd name="T1" fmla="*/ 35 h 36"/>
              <a:gd name="T2" fmla="*/ 184 w 203"/>
              <a:gd name="T3" fmla="*/ 35 h 36"/>
              <a:gd name="T4" fmla="*/ 17 w 203"/>
              <a:gd name="T5" fmla="*/ 35 h 36"/>
              <a:gd name="T6" fmla="*/ 0 w 203"/>
              <a:gd name="T7" fmla="*/ 18 h 36"/>
              <a:gd name="T8" fmla="*/ 17 w 203"/>
              <a:gd name="T9" fmla="*/ 0 h 36"/>
              <a:gd name="T10" fmla="*/ 184 w 203"/>
              <a:gd name="T11" fmla="*/ 0 h 36"/>
              <a:gd name="T12" fmla="*/ 202 w 203"/>
              <a:gd name="T13" fmla="*/ 18 h 36"/>
              <a:gd name="T14" fmla="*/ 184 w 20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36">
                <a:moveTo>
                  <a:pt x="184" y="35"/>
                </a:moveTo>
                <a:lnTo>
                  <a:pt x="184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3" y="0"/>
                  <a:pt x="202" y="9"/>
                  <a:pt x="202" y="18"/>
                </a:cubicBezTo>
                <a:cubicBezTo>
                  <a:pt x="202" y="26"/>
                  <a:pt x="193" y="35"/>
                  <a:pt x="184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65">
            <a:extLst>
              <a:ext uri="{FF2B5EF4-FFF2-40B4-BE49-F238E27FC236}">
                <a16:creationId xmlns:a16="http://schemas.microsoft.com/office/drawing/2014/main" id="{7AD370E3-4895-DF47-8AFD-5F778833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0781" y="3208079"/>
            <a:ext cx="138692" cy="27738"/>
          </a:xfrm>
          <a:custGeom>
            <a:avLst/>
            <a:gdLst>
              <a:gd name="T0" fmla="*/ 114 w 133"/>
              <a:gd name="T1" fmla="*/ 27 h 28"/>
              <a:gd name="T2" fmla="*/ 114 w 133"/>
              <a:gd name="T3" fmla="*/ 27 h 28"/>
              <a:gd name="T4" fmla="*/ 17 w 133"/>
              <a:gd name="T5" fmla="*/ 27 h 28"/>
              <a:gd name="T6" fmla="*/ 0 w 133"/>
              <a:gd name="T7" fmla="*/ 9 h 28"/>
              <a:gd name="T8" fmla="*/ 17 w 133"/>
              <a:gd name="T9" fmla="*/ 0 h 28"/>
              <a:gd name="T10" fmla="*/ 114 w 133"/>
              <a:gd name="T11" fmla="*/ 0 h 28"/>
              <a:gd name="T12" fmla="*/ 132 w 133"/>
              <a:gd name="T13" fmla="*/ 9 h 28"/>
              <a:gd name="T14" fmla="*/ 114 w 13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8">
                <a:moveTo>
                  <a:pt x="114" y="27"/>
                </a:moveTo>
                <a:lnTo>
                  <a:pt x="114" y="27"/>
                </a:lnTo>
                <a:cubicBezTo>
                  <a:pt x="17" y="27"/>
                  <a:pt x="17" y="27"/>
                  <a:pt x="17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2" y="9"/>
                  <a:pt x="132" y="9"/>
                </a:cubicBezTo>
                <a:cubicBezTo>
                  <a:pt x="132" y="18"/>
                  <a:pt x="123" y="27"/>
                  <a:pt x="114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8">
            <a:extLst>
              <a:ext uri="{FF2B5EF4-FFF2-40B4-BE49-F238E27FC236}">
                <a16:creationId xmlns:a16="http://schemas.microsoft.com/office/drawing/2014/main" id="{C15E2883-6A64-3D4D-BF1D-ED2C3BEF9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9847" y="10387721"/>
            <a:ext cx="175677" cy="203416"/>
          </a:xfrm>
          <a:custGeom>
            <a:avLst/>
            <a:gdLst>
              <a:gd name="T0" fmla="*/ 9 w 168"/>
              <a:gd name="T1" fmla="*/ 185 h 194"/>
              <a:gd name="T2" fmla="*/ 9 w 168"/>
              <a:gd name="T3" fmla="*/ 185 h 194"/>
              <a:gd name="T4" fmla="*/ 9 w 168"/>
              <a:gd name="T5" fmla="*/ 185 h 194"/>
              <a:gd name="T6" fmla="*/ 9 w 168"/>
              <a:gd name="T7" fmla="*/ 158 h 194"/>
              <a:gd name="T8" fmla="*/ 141 w 168"/>
              <a:gd name="T9" fmla="*/ 9 h 194"/>
              <a:gd name="T10" fmla="*/ 167 w 168"/>
              <a:gd name="T11" fmla="*/ 9 h 194"/>
              <a:gd name="T12" fmla="*/ 167 w 168"/>
              <a:gd name="T13" fmla="*/ 26 h 194"/>
              <a:gd name="T14" fmla="*/ 27 w 168"/>
              <a:gd name="T15" fmla="*/ 185 h 194"/>
              <a:gd name="T16" fmla="*/ 9 w 168"/>
              <a:gd name="T17" fmla="*/ 185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94">
                <a:moveTo>
                  <a:pt x="9" y="185"/>
                </a:moveTo>
                <a:lnTo>
                  <a:pt x="9" y="185"/>
                </a:lnTo>
                <a:lnTo>
                  <a:pt x="9" y="185"/>
                </a:lnTo>
                <a:cubicBezTo>
                  <a:pt x="0" y="176"/>
                  <a:pt x="0" y="167"/>
                  <a:pt x="9" y="158"/>
                </a:cubicBezTo>
                <a:cubicBezTo>
                  <a:pt x="141" y="9"/>
                  <a:pt x="141" y="9"/>
                  <a:pt x="141" y="9"/>
                </a:cubicBezTo>
                <a:cubicBezTo>
                  <a:pt x="150" y="0"/>
                  <a:pt x="158" y="0"/>
                  <a:pt x="167" y="9"/>
                </a:cubicBezTo>
                <a:lnTo>
                  <a:pt x="167" y="26"/>
                </a:lnTo>
                <a:cubicBezTo>
                  <a:pt x="27" y="185"/>
                  <a:pt x="27" y="185"/>
                  <a:pt x="27" y="185"/>
                </a:cubicBezTo>
                <a:cubicBezTo>
                  <a:pt x="27" y="185"/>
                  <a:pt x="18" y="193"/>
                  <a:pt x="9" y="1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9">
            <a:extLst>
              <a:ext uri="{FF2B5EF4-FFF2-40B4-BE49-F238E27FC236}">
                <a16:creationId xmlns:a16="http://schemas.microsoft.com/office/drawing/2014/main" id="{272A25AE-9AB8-7642-AC62-8A9C79AB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2308" y="10498675"/>
            <a:ext cx="110954" cy="110954"/>
          </a:xfrm>
          <a:custGeom>
            <a:avLst/>
            <a:gdLst>
              <a:gd name="T0" fmla="*/ 53 w 107"/>
              <a:gd name="T1" fmla="*/ 106 h 107"/>
              <a:gd name="T2" fmla="*/ 53 w 107"/>
              <a:gd name="T3" fmla="*/ 106 h 107"/>
              <a:gd name="T4" fmla="*/ 0 w 107"/>
              <a:gd name="T5" fmla="*/ 53 h 107"/>
              <a:gd name="T6" fmla="*/ 53 w 107"/>
              <a:gd name="T7" fmla="*/ 0 h 107"/>
              <a:gd name="T8" fmla="*/ 106 w 107"/>
              <a:gd name="T9" fmla="*/ 53 h 107"/>
              <a:gd name="T10" fmla="*/ 53 w 107"/>
              <a:gd name="T11" fmla="*/ 106 h 107"/>
              <a:gd name="T12" fmla="*/ 53 w 107"/>
              <a:gd name="T13" fmla="*/ 27 h 107"/>
              <a:gd name="T14" fmla="*/ 53 w 107"/>
              <a:gd name="T15" fmla="*/ 27 h 107"/>
              <a:gd name="T16" fmla="*/ 35 w 107"/>
              <a:gd name="T17" fmla="*/ 53 h 107"/>
              <a:gd name="T18" fmla="*/ 53 w 107"/>
              <a:gd name="T19" fmla="*/ 71 h 107"/>
              <a:gd name="T20" fmla="*/ 70 w 107"/>
              <a:gd name="T21" fmla="*/ 53 h 107"/>
              <a:gd name="T22" fmla="*/ 53 w 107"/>
              <a:gd name="T23" fmla="*/ 2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" h="107">
                <a:moveTo>
                  <a:pt x="53" y="106"/>
                </a:moveTo>
                <a:lnTo>
                  <a:pt x="53" y="106"/>
                </a:lnTo>
                <a:cubicBezTo>
                  <a:pt x="27" y="106"/>
                  <a:pt x="0" y="80"/>
                  <a:pt x="0" y="53"/>
                </a:cubicBezTo>
                <a:cubicBezTo>
                  <a:pt x="0" y="27"/>
                  <a:pt x="27" y="0"/>
                  <a:pt x="53" y="0"/>
                </a:cubicBezTo>
                <a:cubicBezTo>
                  <a:pt x="79" y="0"/>
                  <a:pt x="106" y="27"/>
                  <a:pt x="106" y="53"/>
                </a:cubicBezTo>
                <a:cubicBezTo>
                  <a:pt x="106" y="80"/>
                  <a:pt x="79" y="106"/>
                  <a:pt x="53" y="106"/>
                </a:cubicBezTo>
                <a:close/>
                <a:moveTo>
                  <a:pt x="53" y="27"/>
                </a:moveTo>
                <a:lnTo>
                  <a:pt x="53" y="27"/>
                </a:lnTo>
                <a:cubicBezTo>
                  <a:pt x="44" y="27"/>
                  <a:pt x="35" y="35"/>
                  <a:pt x="35" y="53"/>
                </a:cubicBezTo>
                <a:cubicBezTo>
                  <a:pt x="35" y="62"/>
                  <a:pt x="44" y="71"/>
                  <a:pt x="53" y="71"/>
                </a:cubicBezTo>
                <a:cubicBezTo>
                  <a:pt x="62" y="71"/>
                  <a:pt x="70" y="62"/>
                  <a:pt x="70" y="53"/>
                </a:cubicBezTo>
                <a:cubicBezTo>
                  <a:pt x="70" y="35"/>
                  <a:pt x="62" y="27"/>
                  <a:pt x="5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0">
            <a:extLst>
              <a:ext uri="{FF2B5EF4-FFF2-40B4-BE49-F238E27FC236}">
                <a16:creationId xmlns:a16="http://schemas.microsoft.com/office/drawing/2014/main" id="{6F10EFA5-B724-384A-80B0-A9047591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2108" y="10373853"/>
            <a:ext cx="101708" cy="110954"/>
          </a:xfrm>
          <a:custGeom>
            <a:avLst/>
            <a:gdLst>
              <a:gd name="T0" fmla="*/ 53 w 98"/>
              <a:gd name="T1" fmla="*/ 105 h 106"/>
              <a:gd name="T2" fmla="*/ 53 w 98"/>
              <a:gd name="T3" fmla="*/ 105 h 106"/>
              <a:gd name="T4" fmla="*/ 0 w 98"/>
              <a:gd name="T5" fmla="*/ 52 h 106"/>
              <a:gd name="T6" fmla="*/ 53 w 98"/>
              <a:gd name="T7" fmla="*/ 0 h 106"/>
              <a:gd name="T8" fmla="*/ 97 w 98"/>
              <a:gd name="T9" fmla="*/ 52 h 106"/>
              <a:gd name="T10" fmla="*/ 53 w 98"/>
              <a:gd name="T11" fmla="*/ 105 h 106"/>
              <a:gd name="T12" fmla="*/ 53 w 98"/>
              <a:gd name="T13" fmla="*/ 35 h 106"/>
              <a:gd name="T14" fmla="*/ 53 w 98"/>
              <a:gd name="T15" fmla="*/ 35 h 106"/>
              <a:gd name="T16" fmla="*/ 26 w 98"/>
              <a:gd name="T17" fmla="*/ 52 h 106"/>
              <a:gd name="T18" fmla="*/ 53 w 98"/>
              <a:gd name="T19" fmla="*/ 70 h 106"/>
              <a:gd name="T20" fmla="*/ 70 w 98"/>
              <a:gd name="T21" fmla="*/ 52 h 106"/>
              <a:gd name="T22" fmla="*/ 53 w 98"/>
              <a:gd name="T23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106">
                <a:moveTo>
                  <a:pt x="53" y="105"/>
                </a:moveTo>
                <a:lnTo>
                  <a:pt x="53" y="105"/>
                </a:lnTo>
                <a:cubicBezTo>
                  <a:pt x="18" y="105"/>
                  <a:pt x="0" y="78"/>
                  <a:pt x="0" y="52"/>
                </a:cubicBezTo>
                <a:cubicBezTo>
                  <a:pt x="0" y="26"/>
                  <a:pt x="18" y="0"/>
                  <a:pt x="53" y="0"/>
                </a:cubicBezTo>
                <a:cubicBezTo>
                  <a:pt x="79" y="0"/>
                  <a:pt x="97" y="26"/>
                  <a:pt x="97" y="52"/>
                </a:cubicBezTo>
                <a:cubicBezTo>
                  <a:pt x="97" y="78"/>
                  <a:pt x="79" y="105"/>
                  <a:pt x="53" y="105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35" y="35"/>
                  <a:pt x="26" y="43"/>
                  <a:pt x="26" y="52"/>
                </a:cubicBezTo>
                <a:cubicBezTo>
                  <a:pt x="26" y="61"/>
                  <a:pt x="35" y="70"/>
                  <a:pt x="53" y="70"/>
                </a:cubicBezTo>
                <a:cubicBezTo>
                  <a:pt x="62" y="70"/>
                  <a:pt x="70" y="61"/>
                  <a:pt x="70" y="52"/>
                </a:cubicBezTo>
                <a:cubicBezTo>
                  <a:pt x="70" y="43"/>
                  <a:pt x="62" y="35"/>
                  <a:pt x="5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1">
            <a:extLst>
              <a:ext uri="{FF2B5EF4-FFF2-40B4-BE49-F238E27FC236}">
                <a16:creationId xmlns:a16="http://schemas.microsoft.com/office/drawing/2014/main" id="{E7B4E3E1-359E-F94E-83F8-113135078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139" y="10341490"/>
            <a:ext cx="18492" cy="27738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27 h 28"/>
              <a:gd name="T4" fmla="*/ 0 w 19"/>
              <a:gd name="T5" fmla="*/ 0 h 28"/>
              <a:gd name="T6" fmla="*/ 18 w 19"/>
              <a:gd name="T7" fmla="*/ 0 h 28"/>
              <a:gd name="T8" fmla="*/ 18 w 1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27"/>
                </a:lnTo>
                <a:lnTo>
                  <a:pt x="0" y="0"/>
                </a:lnTo>
                <a:lnTo>
                  <a:pt x="18" y="0"/>
                </a:lnTo>
                <a:lnTo>
                  <a:pt x="18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2">
            <a:extLst>
              <a:ext uri="{FF2B5EF4-FFF2-40B4-BE49-F238E27FC236}">
                <a16:creationId xmlns:a16="http://schemas.microsoft.com/office/drawing/2014/main" id="{7E36FB70-5DC8-5143-974E-63D5CC3B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139" y="10406213"/>
            <a:ext cx="18492" cy="64723"/>
          </a:xfrm>
          <a:custGeom>
            <a:avLst/>
            <a:gdLst>
              <a:gd name="T0" fmla="*/ 18 w 19"/>
              <a:gd name="T1" fmla="*/ 61 h 62"/>
              <a:gd name="T2" fmla="*/ 0 w 19"/>
              <a:gd name="T3" fmla="*/ 61 h 62"/>
              <a:gd name="T4" fmla="*/ 0 w 19"/>
              <a:gd name="T5" fmla="*/ 0 h 62"/>
              <a:gd name="T6" fmla="*/ 18 w 19"/>
              <a:gd name="T7" fmla="*/ 0 h 62"/>
              <a:gd name="T8" fmla="*/ 18 w 19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2">
                <a:moveTo>
                  <a:pt x="18" y="61"/>
                </a:moveTo>
                <a:lnTo>
                  <a:pt x="0" y="61"/>
                </a:lnTo>
                <a:lnTo>
                  <a:pt x="0" y="0"/>
                </a:lnTo>
                <a:lnTo>
                  <a:pt x="18" y="0"/>
                </a:lnTo>
                <a:lnTo>
                  <a:pt x="18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3">
            <a:extLst>
              <a:ext uri="{FF2B5EF4-FFF2-40B4-BE49-F238E27FC236}">
                <a16:creationId xmlns:a16="http://schemas.microsoft.com/office/drawing/2014/main" id="{197E16F7-C23F-A344-8BF9-BC565F0A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139" y="10498675"/>
            <a:ext cx="18492" cy="64723"/>
          </a:xfrm>
          <a:custGeom>
            <a:avLst/>
            <a:gdLst>
              <a:gd name="T0" fmla="*/ 18 w 19"/>
              <a:gd name="T1" fmla="*/ 62 h 63"/>
              <a:gd name="T2" fmla="*/ 0 w 19"/>
              <a:gd name="T3" fmla="*/ 62 h 63"/>
              <a:gd name="T4" fmla="*/ 0 w 19"/>
              <a:gd name="T5" fmla="*/ 0 h 63"/>
              <a:gd name="T6" fmla="*/ 18 w 19"/>
              <a:gd name="T7" fmla="*/ 0 h 63"/>
              <a:gd name="T8" fmla="*/ 18 w 1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3">
                <a:moveTo>
                  <a:pt x="18" y="62"/>
                </a:moveTo>
                <a:lnTo>
                  <a:pt x="0" y="62"/>
                </a:lnTo>
                <a:lnTo>
                  <a:pt x="0" y="0"/>
                </a:lnTo>
                <a:lnTo>
                  <a:pt x="18" y="0"/>
                </a:lnTo>
                <a:lnTo>
                  <a:pt x="1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4">
            <a:extLst>
              <a:ext uri="{FF2B5EF4-FFF2-40B4-BE49-F238E27FC236}">
                <a16:creationId xmlns:a16="http://schemas.microsoft.com/office/drawing/2014/main" id="{14327BED-C5A2-3E4F-89AD-E86A148D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139" y="10600382"/>
            <a:ext cx="18492" cy="36985"/>
          </a:xfrm>
          <a:custGeom>
            <a:avLst/>
            <a:gdLst>
              <a:gd name="T0" fmla="*/ 18 w 19"/>
              <a:gd name="T1" fmla="*/ 35 h 36"/>
              <a:gd name="T2" fmla="*/ 0 w 19"/>
              <a:gd name="T3" fmla="*/ 35 h 36"/>
              <a:gd name="T4" fmla="*/ 0 w 19"/>
              <a:gd name="T5" fmla="*/ 0 h 36"/>
              <a:gd name="T6" fmla="*/ 18 w 19"/>
              <a:gd name="T7" fmla="*/ 0 h 36"/>
              <a:gd name="T8" fmla="*/ 18 w 19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6">
                <a:moveTo>
                  <a:pt x="18" y="35"/>
                </a:moveTo>
                <a:lnTo>
                  <a:pt x="0" y="35"/>
                </a:lnTo>
                <a:lnTo>
                  <a:pt x="0" y="0"/>
                </a:lnTo>
                <a:lnTo>
                  <a:pt x="18" y="0"/>
                </a:lnTo>
                <a:lnTo>
                  <a:pt x="18" y="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5">
            <a:extLst>
              <a:ext uri="{FF2B5EF4-FFF2-40B4-BE49-F238E27FC236}">
                <a16:creationId xmlns:a16="http://schemas.microsoft.com/office/drawing/2014/main" id="{0D445966-320F-CE47-935E-D3B52E269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954" y="10290637"/>
            <a:ext cx="545523" cy="397585"/>
          </a:xfrm>
          <a:custGeom>
            <a:avLst/>
            <a:gdLst>
              <a:gd name="T0" fmla="*/ 456 w 519"/>
              <a:gd name="T1" fmla="*/ 377 h 378"/>
              <a:gd name="T2" fmla="*/ 456 w 519"/>
              <a:gd name="T3" fmla="*/ 377 h 378"/>
              <a:gd name="T4" fmla="*/ 17 w 519"/>
              <a:gd name="T5" fmla="*/ 377 h 378"/>
              <a:gd name="T6" fmla="*/ 0 w 519"/>
              <a:gd name="T7" fmla="*/ 359 h 378"/>
              <a:gd name="T8" fmla="*/ 0 w 519"/>
              <a:gd name="T9" fmla="*/ 272 h 378"/>
              <a:gd name="T10" fmla="*/ 17 w 519"/>
              <a:gd name="T11" fmla="*/ 254 h 378"/>
              <a:gd name="T12" fmla="*/ 79 w 519"/>
              <a:gd name="T13" fmla="*/ 193 h 378"/>
              <a:gd name="T14" fmla="*/ 17 w 519"/>
              <a:gd name="T15" fmla="*/ 122 h 378"/>
              <a:gd name="T16" fmla="*/ 0 w 519"/>
              <a:gd name="T17" fmla="*/ 105 h 378"/>
              <a:gd name="T18" fmla="*/ 0 w 519"/>
              <a:gd name="T19" fmla="*/ 17 h 378"/>
              <a:gd name="T20" fmla="*/ 17 w 519"/>
              <a:gd name="T21" fmla="*/ 0 h 378"/>
              <a:gd name="T22" fmla="*/ 456 w 519"/>
              <a:gd name="T23" fmla="*/ 0 h 378"/>
              <a:gd name="T24" fmla="*/ 518 w 519"/>
              <a:gd name="T25" fmla="*/ 61 h 378"/>
              <a:gd name="T26" fmla="*/ 518 w 519"/>
              <a:gd name="T27" fmla="*/ 316 h 378"/>
              <a:gd name="T28" fmla="*/ 456 w 519"/>
              <a:gd name="T29" fmla="*/ 377 h 378"/>
              <a:gd name="T30" fmla="*/ 43 w 519"/>
              <a:gd name="T31" fmla="*/ 342 h 378"/>
              <a:gd name="T32" fmla="*/ 43 w 519"/>
              <a:gd name="T33" fmla="*/ 342 h 378"/>
              <a:gd name="T34" fmla="*/ 456 w 519"/>
              <a:gd name="T35" fmla="*/ 342 h 378"/>
              <a:gd name="T36" fmla="*/ 474 w 519"/>
              <a:gd name="T37" fmla="*/ 316 h 378"/>
              <a:gd name="T38" fmla="*/ 474 w 519"/>
              <a:gd name="T39" fmla="*/ 61 h 378"/>
              <a:gd name="T40" fmla="*/ 456 w 519"/>
              <a:gd name="T41" fmla="*/ 43 h 378"/>
              <a:gd name="T42" fmla="*/ 43 w 519"/>
              <a:gd name="T43" fmla="*/ 43 h 378"/>
              <a:gd name="T44" fmla="*/ 43 w 519"/>
              <a:gd name="T45" fmla="*/ 87 h 378"/>
              <a:gd name="T46" fmla="*/ 114 w 519"/>
              <a:gd name="T47" fmla="*/ 193 h 378"/>
              <a:gd name="T48" fmla="*/ 43 w 519"/>
              <a:gd name="T49" fmla="*/ 289 h 378"/>
              <a:gd name="T50" fmla="*/ 43 w 519"/>
              <a:gd name="T51" fmla="*/ 342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9" h="378">
                <a:moveTo>
                  <a:pt x="456" y="377"/>
                </a:moveTo>
                <a:lnTo>
                  <a:pt x="456" y="377"/>
                </a:lnTo>
                <a:cubicBezTo>
                  <a:pt x="17" y="377"/>
                  <a:pt x="17" y="377"/>
                  <a:pt x="17" y="377"/>
                </a:cubicBezTo>
                <a:cubicBezTo>
                  <a:pt x="8" y="377"/>
                  <a:pt x="0" y="368"/>
                  <a:pt x="0" y="359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63"/>
                  <a:pt x="8" y="254"/>
                  <a:pt x="17" y="254"/>
                </a:cubicBezTo>
                <a:cubicBezTo>
                  <a:pt x="52" y="245"/>
                  <a:pt x="79" y="219"/>
                  <a:pt x="79" y="193"/>
                </a:cubicBezTo>
                <a:cubicBezTo>
                  <a:pt x="79" y="157"/>
                  <a:pt x="52" y="131"/>
                  <a:pt x="17" y="122"/>
                </a:cubicBezTo>
                <a:cubicBezTo>
                  <a:pt x="8" y="122"/>
                  <a:pt x="0" y="114"/>
                  <a:pt x="0" y="10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456" y="0"/>
                  <a:pt x="456" y="0"/>
                  <a:pt x="456" y="0"/>
                </a:cubicBezTo>
                <a:cubicBezTo>
                  <a:pt x="491" y="0"/>
                  <a:pt x="518" y="26"/>
                  <a:pt x="518" y="61"/>
                </a:cubicBezTo>
                <a:cubicBezTo>
                  <a:pt x="518" y="316"/>
                  <a:pt x="518" y="316"/>
                  <a:pt x="518" y="316"/>
                </a:cubicBezTo>
                <a:cubicBezTo>
                  <a:pt x="518" y="351"/>
                  <a:pt x="491" y="377"/>
                  <a:pt x="456" y="377"/>
                </a:cubicBezTo>
                <a:close/>
                <a:moveTo>
                  <a:pt x="43" y="342"/>
                </a:moveTo>
                <a:lnTo>
                  <a:pt x="43" y="342"/>
                </a:lnTo>
                <a:cubicBezTo>
                  <a:pt x="456" y="342"/>
                  <a:pt x="456" y="342"/>
                  <a:pt x="456" y="342"/>
                </a:cubicBezTo>
                <a:cubicBezTo>
                  <a:pt x="465" y="342"/>
                  <a:pt x="474" y="333"/>
                  <a:pt x="474" y="316"/>
                </a:cubicBezTo>
                <a:cubicBezTo>
                  <a:pt x="474" y="61"/>
                  <a:pt x="474" y="61"/>
                  <a:pt x="474" y="61"/>
                </a:cubicBezTo>
                <a:cubicBezTo>
                  <a:pt x="474" y="52"/>
                  <a:pt x="465" y="43"/>
                  <a:pt x="456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87"/>
                  <a:pt x="43" y="87"/>
                  <a:pt x="43" y="87"/>
                </a:cubicBezTo>
                <a:cubicBezTo>
                  <a:pt x="87" y="105"/>
                  <a:pt x="114" y="140"/>
                  <a:pt x="114" y="193"/>
                </a:cubicBezTo>
                <a:cubicBezTo>
                  <a:pt x="114" y="236"/>
                  <a:pt x="87" y="281"/>
                  <a:pt x="43" y="289"/>
                </a:cubicBezTo>
                <a:lnTo>
                  <a:pt x="43" y="3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6">
            <a:extLst>
              <a:ext uri="{FF2B5EF4-FFF2-40B4-BE49-F238E27FC236}">
                <a16:creationId xmlns:a16="http://schemas.microsoft.com/office/drawing/2014/main" id="{FB49055E-CD4C-0042-BBE2-52B2CF48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0227" y="9386449"/>
            <a:ext cx="360600" cy="46231"/>
          </a:xfrm>
          <a:custGeom>
            <a:avLst/>
            <a:gdLst>
              <a:gd name="T0" fmla="*/ 342 w 343"/>
              <a:gd name="T1" fmla="*/ 44 h 45"/>
              <a:gd name="T2" fmla="*/ 0 w 343"/>
              <a:gd name="T3" fmla="*/ 44 h 45"/>
              <a:gd name="T4" fmla="*/ 0 w 343"/>
              <a:gd name="T5" fmla="*/ 0 h 45"/>
              <a:gd name="T6" fmla="*/ 342 w 343"/>
              <a:gd name="T7" fmla="*/ 0 h 45"/>
              <a:gd name="T8" fmla="*/ 342 w 343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45">
                <a:moveTo>
                  <a:pt x="342" y="44"/>
                </a:moveTo>
                <a:lnTo>
                  <a:pt x="0" y="44"/>
                </a:lnTo>
                <a:lnTo>
                  <a:pt x="0" y="0"/>
                </a:lnTo>
                <a:lnTo>
                  <a:pt x="342" y="0"/>
                </a:lnTo>
                <a:lnTo>
                  <a:pt x="342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7">
            <a:extLst>
              <a:ext uri="{FF2B5EF4-FFF2-40B4-BE49-F238E27FC236}">
                <a16:creationId xmlns:a16="http://schemas.microsoft.com/office/drawing/2014/main" id="{2E05B727-208E-2044-B403-AF92BE4F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5504" y="8928763"/>
            <a:ext cx="499293" cy="508539"/>
          </a:xfrm>
          <a:custGeom>
            <a:avLst/>
            <a:gdLst>
              <a:gd name="T0" fmla="*/ 403 w 475"/>
              <a:gd name="T1" fmla="*/ 483 h 484"/>
              <a:gd name="T2" fmla="*/ 403 w 475"/>
              <a:gd name="T3" fmla="*/ 483 h 484"/>
              <a:gd name="T4" fmla="*/ 403 w 475"/>
              <a:gd name="T5" fmla="*/ 439 h 484"/>
              <a:gd name="T6" fmla="*/ 430 w 475"/>
              <a:gd name="T7" fmla="*/ 413 h 484"/>
              <a:gd name="T8" fmla="*/ 430 w 475"/>
              <a:gd name="T9" fmla="*/ 378 h 484"/>
              <a:gd name="T10" fmla="*/ 149 w 475"/>
              <a:gd name="T11" fmla="*/ 378 h 484"/>
              <a:gd name="T12" fmla="*/ 149 w 475"/>
              <a:gd name="T13" fmla="*/ 404 h 484"/>
              <a:gd name="T14" fmla="*/ 70 w 475"/>
              <a:gd name="T15" fmla="*/ 483 h 484"/>
              <a:gd name="T16" fmla="*/ 0 w 475"/>
              <a:gd name="T17" fmla="*/ 404 h 484"/>
              <a:gd name="T18" fmla="*/ 0 w 475"/>
              <a:gd name="T19" fmla="*/ 35 h 484"/>
              <a:gd name="T20" fmla="*/ 26 w 475"/>
              <a:gd name="T21" fmla="*/ 0 h 484"/>
              <a:gd name="T22" fmla="*/ 368 w 475"/>
              <a:gd name="T23" fmla="*/ 0 h 484"/>
              <a:gd name="T24" fmla="*/ 395 w 475"/>
              <a:gd name="T25" fmla="*/ 35 h 484"/>
              <a:gd name="T26" fmla="*/ 395 w 475"/>
              <a:gd name="T27" fmla="*/ 334 h 484"/>
              <a:gd name="T28" fmla="*/ 447 w 475"/>
              <a:gd name="T29" fmla="*/ 334 h 484"/>
              <a:gd name="T30" fmla="*/ 474 w 475"/>
              <a:gd name="T31" fmla="*/ 360 h 484"/>
              <a:gd name="T32" fmla="*/ 474 w 475"/>
              <a:gd name="T33" fmla="*/ 413 h 484"/>
              <a:gd name="T34" fmla="*/ 403 w 475"/>
              <a:gd name="T35" fmla="*/ 483 h 484"/>
              <a:gd name="T36" fmla="*/ 35 w 475"/>
              <a:gd name="T37" fmla="*/ 44 h 484"/>
              <a:gd name="T38" fmla="*/ 35 w 475"/>
              <a:gd name="T39" fmla="*/ 44 h 484"/>
              <a:gd name="T40" fmla="*/ 35 w 475"/>
              <a:gd name="T41" fmla="*/ 404 h 484"/>
              <a:gd name="T42" fmla="*/ 70 w 475"/>
              <a:gd name="T43" fmla="*/ 439 h 484"/>
              <a:gd name="T44" fmla="*/ 105 w 475"/>
              <a:gd name="T45" fmla="*/ 404 h 484"/>
              <a:gd name="T46" fmla="*/ 105 w 475"/>
              <a:gd name="T47" fmla="*/ 360 h 484"/>
              <a:gd name="T48" fmla="*/ 131 w 475"/>
              <a:gd name="T49" fmla="*/ 334 h 484"/>
              <a:gd name="T50" fmla="*/ 351 w 475"/>
              <a:gd name="T51" fmla="*/ 334 h 484"/>
              <a:gd name="T52" fmla="*/ 351 w 475"/>
              <a:gd name="T53" fmla="*/ 44 h 484"/>
              <a:gd name="T54" fmla="*/ 35 w 475"/>
              <a:gd name="T55" fmla="*/ 4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5" h="484">
                <a:moveTo>
                  <a:pt x="403" y="483"/>
                </a:moveTo>
                <a:lnTo>
                  <a:pt x="403" y="483"/>
                </a:lnTo>
                <a:cubicBezTo>
                  <a:pt x="403" y="439"/>
                  <a:pt x="403" y="439"/>
                  <a:pt x="403" y="439"/>
                </a:cubicBezTo>
                <a:cubicBezTo>
                  <a:pt x="421" y="439"/>
                  <a:pt x="430" y="430"/>
                  <a:pt x="430" y="413"/>
                </a:cubicBezTo>
                <a:cubicBezTo>
                  <a:pt x="430" y="378"/>
                  <a:pt x="430" y="378"/>
                  <a:pt x="430" y="378"/>
                </a:cubicBezTo>
                <a:cubicBezTo>
                  <a:pt x="149" y="378"/>
                  <a:pt x="149" y="378"/>
                  <a:pt x="149" y="378"/>
                </a:cubicBezTo>
                <a:cubicBezTo>
                  <a:pt x="149" y="404"/>
                  <a:pt x="149" y="404"/>
                  <a:pt x="149" y="404"/>
                </a:cubicBezTo>
                <a:cubicBezTo>
                  <a:pt x="149" y="448"/>
                  <a:pt x="114" y="483"/>
                  <a:pt x="70" y="483"/>
                </a:cubicBezTo>
                <a:cubicBezTo>
                  <a:pt x="35" y="483"/>
                  <a:pt x="0" y="448"/>
                  <a:pt x="0" y="40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8" y="0"/>
                  <a:pt x="26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86" y="0"/>
                  <a:pt x="395" y="17"/>
                  <a:pt x="395" y="35"/>
                </a:cubicBezTo>
                <a:cubicBezTo>
                  <a:pt x="395" y="334"/>
                  <a:pt x="395" y="334"/>
                  <a:pt x="395" y="334"/>
                </a:cubicBezTo>
                <a:cubicBezTo>
                  <a:pt x="447" y="334"/>
                  <a:pt x="447" y="334"/>
                  <a:pt x="447" y="334"/>
                </a:cubicBezTo>
                <a:cubicBezTo>
                  <a:pt x="456" y="334"/>
                  <a:pt x="474" y="343"/>
                  <a:pt x="474" y="360"/>
                </a:cubicBezTo>
                <a:cubicBezTo>
                  <a:pt x="474" y="413"/>
                  <a:pt x="474" y="413"/>
                  <a:pt x="474" y="413"/>
                </a:cubicBezTo>
                <a:cubicBezTo>
                  <a:pt x="474" y="448"/>
                  <a:pt x="439" y="483"/>
                  <a:pt x="403" y="483"/>
                </a:cubicBezTo>
                <a:close/>
                <a:moveTo>
                  <a:pt x="35" y="44"/>
                </a:moveTo>
                <a:lnTo>
                  <a:pt x="35" y="44"/>
                </a:lnTo>
                <a:cubicBezTo>
                  <a:pt x="35" y="404"/>
                  <a:pt x="35" y="404"/>
                  <a:pt x="35" y="404"/>
                </a:cubicBezTo>
                <a:cubicBezTo>
                  <a:pt x="35" y="421"/>
                  <a:pt x="52" y="439"/>
                  <a:pt x="70" y="439"/>
                </a:cubicBezTo>
                <a:cubicBezTo>
                  <a:pt x="87" y="439"/>
                  <a:pt x="105" y="421"/>
                  <a:pt x="105" y="404"/>
                </a:cubicBezTo>
                <a:cubicBezTo>
                  <a:pt x="105" y="360"/>
                  <a:pt x="105" y="360"/>
                  <a:pt x="105" y="360"/>
                </a:cubicBezTo>
                <a:cubicBezTo>
                  <a:pt x="105" y="343"/>
                  <a:pt x="114" y="334"/>
                  <a:pt x="131" y="334"/>
                </a:cubicBezTo>
                <a:cubicBezTo>
                  <a:pt x="351" y="334"/>
                  <a:pt x="351" y="334"/>
                  <a:pt x="351" y="334"/>
                </a:cubicBezTo>
                <a:cubicBezTo>
                  <a:pt x="351" y="44"/>
                  <a:pt x="351" y="44"/>
                  <a:pt x="351" y="44"/>
                </a:cubicBezTo>
                <a:lnTo>
                  <a:pt x="35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8">
            <a:extLst>
              <a:ext uri="{FF2B5EF4-FFF2-40B4-BE49-F238E27FC236}">
                <a16:creationId xmlns:a16="http://schemas.microsoft.com/office/drawing/2014/main" id="{C4FF469C-7034-4847-906B-BA99338F1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7212" y="9058209"/>
            <a:ext cx="212662" cy="27738"/>
          </a:xfrm>
          <a:custGeom>
            <a:avLst/>
            <a:gdLst>
              <a:gd name="T0" fmla="*/ 185 w 203"/>
              <a:gd name="T1" fmla="*/ 26 h 27"/>
              <a:gd name="T2" fmla="*/ 185 w 203"/>
              <a:gd name="T3" fmla="*/ 26 h 27"/>
              <a:gd name="T4" fmla="*/ 9 w 203"/>
              <a:gd name="T5" fmla="*/ 26 h 27"/>
              <a:gd name="T6" fmla="*/ 0 w 203"/>
              <a:gd name="T7" fmla="*/ 9 h 27"/>
              <a:gd name="T8" fmla="*/ 9 w 203"/>
              <a:gd name="T9" fmla="*/ 0 h 27"/>
              <a:gd name="T10" fmla="*/ 185 w 203"/>
              <a:gd name="T11" fmla="*/ 0 h 27"/>
              <a:gd name="T12" fmla="*/ 202 w 203"/>
              <a:gd name="T13" fmla="*/ 9 h 27"/>
              <a:gd name="T14" fmla="*/ 185 w 20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27">
                <a:moveTo>
                  <a:pt x="185" y="26"/>
                </a:moveTo>
                <a:lnTo>
                  <a:pt x="185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3" y="0"/>
                  <a:pt x="202" y="0"/>
                  <a:pt x="202" y="9"/>
                </a:cubicBezTo>
                <a:cubicBezTo>
                  <a:pt x="202" y="17"/>
                  <a:pt x="193" y="26"/>
                  <a:pt x="185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9">
            <a:extLst>
              <a:ext uri="{FF2B5EF4-FFF2-40B4-BE49-F238E27FC236}">
                <a16:creationId xmlns:a16="http://schemas.microsoft.com/office/drawing/2014/main" id="{0A15CF85-1070-DF41-8A4A-BE1435C07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7212" y="9118311"/>
            <a:ext cx="212662" cy="36985"/>
          </a:xfrm>
          <a:custGeom>
            <a:avLst/>
            <a:gdLst>
              <a:gd name="T0" fmla="*/ 185 w 203"/>
              <a:gd name="T1" fmla="*/ 35 h 36"/>
              <a:gd name="T2" fmla="*/ 185 w 203"/>
              <a:gd name="T3" fmla="*/ 35 h 36"/>
              <a:gd name="T4" fmla="*/ 9 w 203"/>
              <a:gd name="T5" fmla="*/ 35 h 36"/>
              <a:gd name="T6" fmla="*/ 0 w 203"/>
              <a:gd name="T7" fmla="*/ 18 h 36"/>
              <a:gd name="T8" fmla="*/ 9 w 203"/>
              <a:gd name="T9" fmla="*/ 0 h 36"/>
              <a:gd name="T10" fmla="*/ 185 w 203"/>
              <a:gd name="T11" fmla="*/ 0 h 36"/>
              <a:gd name="T12" fmla="*/ 202 w 203"/>
              <a:gd name="T13" fmla="*/ 18 h 36"/>
              <a:gd name="T14" fmla="*/ 185 w 20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36">
                <a:moveTo>
                  <a:pt x="185" y="35"/>
                </a:moveTo>
                <a:lnTo>
                  <a:pt x="185" y="35"/>
                </a:ln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3" y="0"/>
                  <a:pt x="202" y="9"/>
                  <a:pt x="202" y="18"/>
                </a:cubicBezTo>
                <a:cubicBezTo>
                  <a:pt x="202" y="27"/>
                  <a:pt x="193" y="35"/>
                  <a:pt x="185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0">
            <a:extLst>
              <a:ext uri="{FF2B5EF4-FFF2-40B4-BE49-F238E27FC236}">
                <a16:creationId xmlns:a16="http://schemas.microsoft.com/office/drawing/2014/main" id="{D7516735-12A3-1E44-9B14-0E9F26CD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7212" y="9187655"/>
            <a:ext cx="129446" cy="36985"/>
          </a:xfrm>
          <a:custGeom>
            <a:avLst/>
            <a:gdLst>
              <a:gd name="T0" fmla="*/ 114 w 124"/>
              <a:gd name="T1" fmla="*/ 35 h 36"/>
              <a:gd name="T2" fmla="*/ 114 w 124"/>
              <a:gd name="T3" fmla="*/ 35 h 36"/>
              <a:gd name="T4" fmla="*/ 9 w 124"/>
              <a:gd name="T5" fmla="*/ 35 h 36"/>
              <a:gd name="T6" fmla="*/ 0 w 124"/>
              <a:gd name="T7" fmla="*/ 17 h 36"/>
              <a:gd name="T8" fmla="*/ 9 w 124"/>
              <a:gd name="T9" fmla="*/ 0 h 36"/>
              <a:gd name="T10" fmla="*/ 114 w 124"/>
              <a:gd name="T11" fmla="*/ 0 h 36"/>
              <a:gd name="T12" fmla="*/ 123 w 124"/>
              <a:gd name="T13" fmla="*/ 17 h 36"/>
              <a:gd name="T14" fmla="*/ 114 w 124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36">
                <a:moveTo>
                  <a:pt x="114" y="35"/>
                </a:moveTo>
                <a:lnTo>
                  <a:pt x="114" y="35"/>
                </a:ln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23" y="9"/>
                  <a:pt x="123" y="17"/>
                </a:cubicBezTo>
                <a:cubicBezTo>
                  <a:pt x="123" y="26"/>
                  <a:pt x="123" y="35"/>
                  <a:pt x="114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1">
            <a:extLst>
              <a:ext uri="{FF2B5EF4-FFF2-40B4-BE49-F238E27FC236}">
                <a16:creationId xmlns:a16="http://schemas.microsoft.com/office/drawing/2014/main" id="{01E5D65A-738E-9C46-9FED-6AB995929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444" y="5889466"/>
            <a:ext cx="138692" cy="147939"/>
          </a:xfrm>
          <a:custGeom>
            <a:avLst/>
            <a:gdLst>
              <a:gd name="T0" fmla="*/ 131 w 132"/>
              <a:gd name="T1" fmla="*/ 141 h 142"/>
              <a:gd name="T2" fmla="*/ 131 w 132"/>
              <a:gd name="T3" fmla="*/ 141 h 142"/>
              <a:gd name="T4" fmla="*/ 62 w 132"/>
              <a:gd name="T5" fmla="*/ 141 h 142"/>
              <a:gd name="T6" fmla="*/ 0 w 132"/>
              <a:gd name="T7" fmla="*/ 71 h 142"/>
              <a:gd name="T8" fmla="*/ 0 w 132"/>
              <a:gd name="T9" fmla="*/ 71 h 142"/>
              <a:gd name="T10" fmla="*/ 71 w 132"/>
              <a:gd name="T11" fmla="*/ 0 h 142"/>
              <a:gd name="T12" fmla="*/ 131 w 132"/>
              <a:gd name="T13" fmla="*/ 62 h 142"/>
              <a:gd name="T14" fmla="*/ 131 w 132"/>
              <a:gd name="T15" fmla="*/ 141 h 142"/>
              <a:gd name="T16" fmla="*/ 71 w 132"/>
              <a:gd name="T17" fmla="*/ 44 h 142"/>
              <a:gd name="T18" fmla="*/ 71 w 132"/>
              <a:gd name="T19" fmla="*/ 44 h 142"/>
              <a:gd name="T20" fmla="*/ 44 w 132"/>
              <a:gd name="T21" fmla="*/ 71 h 142"/>
              <a:gd name="T22" fmla="*/ 44 w 132"/>
              <a:gd name="T23" fmla="*/ 71 h 142"/>
              <a:gd name="T24" fmla="*/ 62 w 132"/>
              <a:gd name="T25" fmla="*/ 97 h 142"/>
              <a:gd name="T26" fmla="*/ 88 w 132"/>
              <a:gd name="T27" fmla="*/ 97 h 142"/>
              <a:gd name="T28" fmla="*/ 88 w 132"/>
              <a:gd name="T29" fmla="*/ 62 h 142"/>
              <a:gd name="T30" fmla="*/ 71 w 132"/>
              <a:gd name="T31" fmla="*/ 4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" h="142">
                <a:moveTo>
                  <a:pt x="131" y="141"/>
                </a:moveTo>
                <a:lnTo>
                  <a:pt x="131" y="141"/>
                </a:lnTo>
                <a:cubicBezTo>
                  <a:pt x="62" y="141"/>
                  <a:pt x="62" y="141"/>
                  <a:pt x="62" y="141"/>
                </a:cubicBezTo>
                <a:cubicBezTo>
                  <a:pt x="27" y="141"/>
                  <a:pt x="0" y="106"/>
                  <a:pt x="0" y="71"/>
                </a:cubicBezTo>
                <a:lnTo>
                  <a:pt x="0" y="71"/>
                </a:lnTo>
                <a:cubicBezTo>
                  <a:pt x="0" y="27"/>
                  <a:pt x="35" y="0"/>
                  <a:pt x="71" y="0"/>
                </a:cubicBezTo>
                <a:cubicBezTo>
                  <a:pt x="106" y="0"/>
                  <a:pt x="131" y="27"/>
                  <a:pt x="131" y="62"/>
                </a:cubicBezTo>
                <a:lnTo>
                  <a:pt x="131" y="141"/>
                </a:lnTo>
                <a:close/>
                <a:moveTo>
                  <a:pt x="71" y="44"/>
                </a:moveTo>
                <a:lnTo>
                  <a:pt x="71" y="44"/>
                </a:lnTo>
                <a:cubicBezTo>
                  <a:pt x="53" y="44"/>
                  <a:pt x="44" y="53"/>
                  <a:pt x="44" y="71"/>
                </a:cubicBezTo>
                <a:lnTo>
                  <a:pt x="44" y="71"/>
                </a:lnTo>
                <a:cubicBezTo>
                  <a:pt x="44" y="88"/>
                  <a:pt x="53" y="97"/>
                  <a:pt x="62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53"/>
                  <a:pt x="79" y="44"/>
                  <a:pt x="71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2">
            <a:extLst>
              <a:ext uri="{FF2B5EF4-FFF2-40B4-BE49-F238E27FC236}">
                <a16:creationId xmlns:a16="http://schemas.microsoft.com/office/drawing/2014/main" id="{06DC4623-02A2-494E-BD80-CB6A6DFA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890" y="5889466"/>
            <a:ext cx="138692" cy="147939"/>
          </a:xfrm>
          <a:custGeom>
            <a:avLst/>
            <a:gdLst>
              <a:gd name="T0" fmla="*/ 71 w 133"/>
              <a:gd name="T1" fmla="*/ 141 h 142"/>
              <a:gd name="T2" fmla="*/ 71 w 133"/>
              <a:gd name="T3" fmla="*/ 141 h 142"/>
              <a:gd name="T4" fmla="*/ 0 w 133"/>
              <a:gd name="T5" fmla="*/ 141 h 142"/>
              <a:gd name="T6" fmla="*/ 0 w 133"/>
              <a:gd name="T7" fmla="*/ 62 h 142"/>
              <a:gd name="T8" fmla="*/ 62 w 133"/>
              <a:gd name="T9" fmla="*/ 0 h 142"/>
              <a:gd name="T10" fmla="*/ 132 w 133"/>
              <a:gd name="T11" fmla="*/ 71 h 142"/>
              <a:gd name="T12" fmla="*/ 132 w 133"/>
              <a:gd name="T13" fmla="*/ 71 h 142"/>
              <a:gd name="T14" fmla="*/ 71 w 133"/>
              <a:gd name="T15" fmla="*/ 141 h 142"/>
              <a:gd name="T16" fmla="*/ 44 w 133"/>
              <a:gd name="T17" fmla="*/ 97 h 142"/>
              <a:gd name="T18" fmla="*/ 44 w 133"/>
              <a:gd name="T19" fmla="*/ 97 h 142"/>
              <a:gd name="T20" fmla="*/ 71 w 133"/>
              <a:gd name="T21" fmla="*/ 97 h 142"/>
              <a:gd name="T22" fmla="*/ 88 w 133"/>
              <a:gd name="T23" fmla="*/ 71 h 142"/>
              <a:gd name="T24" fmla="*/ 88 w 133"/>
              <a:gd name="T25" fmla="*/ 71 h 142"/>
              <a:gd name="T26" fmla="*/ 62 w 133"/>
              <a:gd name="T27" fmla="*/ 44 h 142"/>
              <a:gd name="T28" fmla="*/ 44 w 133"/>
              <a:gd name="T29" fmla="*/ 62 h 142"/>
              <a:gd name="T30" fmla="*/ 44 w 133"/>
              <a:gd name="T31" fmla="*/ 9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42">
                <a:moveTo>
                  <a:pt x="71" y="141"/>
                </a:moveTo>
                <a:lnTo>
                  <a:pt x="71" y="141"/>
                </a:lnTo>
                <a:cubicBezTo>
                  <a:pt x="0" y="141"/>
                  <a:pt x="0" y="141"/>
                  <a:pt x="0" y="14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35" y="0"/>
                  <a:pt x="62" y="0"/>
                </a:cubicBezTo>
                <a:cubicBezTo>
                  <a:pt x="106" y="0"/>
                  <a:pt x="132" y="27"/>
                  <a:pt x="132" y="71"/>
                </a:cubicBezTo>
                <a:lnTo>
                  <a:pt x="132" y="71"/>
                </a:lnTo>
                <a:cubicBezTo>
                  <a:pt x="132" y="106"/>
                  <a:pt x="106" y="141"/>
                  <a:pt x="71" y="141"/>
                </a:cubicBezTo>
                <a:close/>
                <a:moveTo>
                  <a:pt x="44" y="97"/>
                </a:moveTo>
                <a:lnTo>
                  <a:pt x="44" y="97"/>
                </a:lnTo>
                <a:cubicBezTo>
                  <a:pt x="71" y="97"/>
                  <a:pt x="71" y="97"/>
                  <a:pt x="71" y="97"/>
                </a:cubicBezTo>
                <a:cubicBezTo>
                  <a:pt x="79" y="97"/>
                  <a:pt x="88" y="88"/>
                  <a:pt x="88" y="71"/>
                </a:cubicBezTo>
                <a:lnTo>
                  <a:pt x="88" y="71"/>
                </a:lnTo>
                <a:cubicBezTo>
                  <a:pt x="88" y="53"/>
                  <a:pt x="79" y="44"/>
                  <a:pt x="62" y="44"/>
                </a:cubicBezTo>
                <a:cubicBezTo>
                  <a:pt x="53" y="44"/>
                  <a:pt x="44" y="53"/>
                  <a:pt x="44" y="62"/>
                </a:cubicBezTo>
                <a:lnTo>
                  <a:pt x="44" y="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3">
            <a:extLst>
              <a:ext uri="{FF2B5EF4-FFF2-40B4-BE49-F238E27FC236}">
                <a16:creationId xmlns:a16="http://schemas.microsoft.com/office/drawing/2014/main" id="{2AB7264D-CA76-3F4B-936B-614370D9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022" y="6166850"/>
            <a:ext cx="36985" cy="203416"/>
          </a:xfrm>
          <a:custGeom>
            <a:avLst/>
            <a:gdLst>
              <a:gd name="T0" fmla="*/ 34 w 35"/>
              <a:gd name="T1" fmla="*/ 193 h 194"/>
              <a:gd name="T2" fmla="*/ 34 w 35"/>
              <a:gd name="T3" fmla="*/ 193 h 194"/>
              <a:gd name="T4" fmla="*/ 0 w 35"/>
              <a:gd name="T5" fmla="*/ 193 h 194"/>
              <a:gd name="T6" fmla="*/ 0 w 35"/>
              <a:gd name="T7" fmla="*/ 26 h 194"/>
              <a:gd name="T8" fmla="*/ 16 w 35"/>
              <a:gd name="T9" fmla="*/ 0 h 194"/>
              <a:gd name="T10" fmla="*/ 34 w 35"/>
              <a:gd name="T11" fmla="*/ 26 h 194"/>
              <a:gd name="T12" fmla="*/ 34 w 35"/>
              <a:gd name="T13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94">
                <a:moveTo>
                  <a:pt x="34" y="193"/>
                </a:moveTo>
                <a:lnTo>
                  <a:pt x="34" y="193"/>
                </a:lnTo>
                <a:cubicBezTo>
                  <a:pt x="0" y="193"/>
                  <a:pt x="0" y="193"/>
                  <a:pt x="0" y="19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34" y="9"/>
                  <a:pt x="34" y="26"/>
                </a:cubicBezTo>
                <a:lnTo>
                  <a:pt x="34" y="1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4">
            <a:extLst>
              <a:ext uri="{FF2B5EF4-FFF2-40B4-BE49-F238E27FC236}">
                <a16:creationId xmlns:a16="http://schemas.microsoft.com/office/drawing/2014/main" id="{918A38CC-3684-4F4B-AF37-504DB027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022" y="6009666"/>
            <a:ext cx="46231" cy="120200"/>
          </a:xfrm>
          <a:custGeom>
            <a:avLst/>
            <a:gdLst>
              <a:gd name="T0" fmla="*/ 42 w 43"/>
              <a:gd name="T1" fmla="*/ 115 h 116"/>
              <a:gd name="T2" fmla="*/ 0 w 43"/>
              <a:gd name="T3" fmla="*/ 115 h 116"/>
              <a:gd name="T4" fmla="*/ 0 w 43"/>
              <a:gd name="T5" fmla="*/ 0 h 116"/>
              <a:gd name="T6" fmla="*/ 42 w 43"/>
              <a:gd name="T7" fmla="*/ 0 h 116"/>
              <a:gd name="T8" fmla="*/ 42 w 43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16">
                <a:moveTo>
                  <a:pt x="42" y="115"/>
                </a:moveTo>
                <a:lnTo>
                  <a:pt x="0" y="115"/>
                </a:lnTo>
                <a:lnTo>
                  <a:pt x="0" y="0"/>
                </a:lnTo>
                <a:lnTo>
                  <a:pt x="42" y="0"/>
                </a:lnTo>
                <a:lnTo>
                  <a:pt x="42" y="1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5">
            <a:extLst>
              <a:ext uri="{FF2B5EF4-FFF2-40B4-BE49-F238E27FC236}">
                <a16:creationId xmlns:a16="http://schemas.microsoft.com/office/drawing/2014/main" id="{5B59DFFC-34B9-D840-A593-AF17FF6E3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4607" y="6102127"/>
            <a:ext cx="453062" cy="286631"/>
          </a:xfrm>
          <a:custGeom>
            <a:avLst/>
            <a:gdLst>
              <a:gd name="T0" fmla="*/ 43 w 430"/>
              <a:gd name="T1" fmla="*/ 0 h 274"/>
              <a:gd name="T2" fmla="*/ 43 w 430"/>
              <a:gd name="T3" fmla="*/ 0 h 274"/>
              <a:gd name="T4" fmla="*/ 43 w 430"/>
              <a:gd name="T5" fmla="*/ 44 h 274"/>
              <a:gd name="T6" fmla="*/ 385 w 430"/>
              <a:gd name="T7" fmla="*/ 44 h 274"/>
              <a:gd name="T8" fmla="*/ 385 w 430"/>
              <a:gd name="T9" fmla="*/ 238 h 274"/>
              <a:gd name="T10" fmla="*/ 385 w 430"/>
              <a:gd name="T11" fmla="*/ 238 h 274"/>
              <a:gd name="T12" fmla="*/ 43 w 430"/>
              <a:gd name="T13" fmla="*/ 238 h 274"/>
              <a:gd name="T14" fmla="*/ 43 w 430"/>
              <a:gd name="T15" fmla="*/ 79 h 274"/>
              <a:gd name="T16" fmla="*/ 26 w 430"/>
              <a:gd name="T17" fmla="*/ 62 h 274"/>
              <a:gd name="T18" fmla="*/ 0 w 430"/>
              <a:gd name="T19" fmla="*/ 79 h 274"/>
              <a:gd name="T20" fmla="*/ 0 w 430"/>
              <a:gd name="T21" fmla="*/ 238 h 274"/>
              <a:gd name="T22" fmla="*/ 43 w 430"/>
              <a:gd name="T23" fmla="*/ 273 h 274"/>
              <a:gd name="T24" fmla="*/ 385 w 430"/>
              <a:gd name="T25" fmla="*/ 273 h 274"/>
              <a:gd name="T26" fmla="*/ 429 w 430"/>
              <a:gd name="T27" fmla="*/ 238 h 274"/>
              <a:gd name="T28" fmla="*/ 429 w 430"/>
              <a:gd name="T29" fmla="*/ 0 h 274"/>
              <a:gd name="T30" fmla="*/ 43 w 430"/>
              <a:gd name="T31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74">
                <a:moveTo>
                  <a:pt x="43" y="0"/>
                </a:moveTo>
                <a:lnTo>
                  <a:pt x="43" y="0"/>
                </a:lnTo>
                <a:cubicBezTo>
                  <a:pt x="43" y="44"/>
                  <a:pt x="43" y="44"/>
                  <a:pt x="43" y="44"/>
                </a:cubicBezTo>
                <a:cubicBezTo>
                  <a:pt x="385" y="44"/>
                  <a:pt x="385" y="44"/>
                  <a:pt x="385" y="44"/>
                </a:cubicBezTo>
                <a:cubicBezTo>
                  <a:pt x="385" y="238"/>
                  <a:pt x="385" y="238"/>
                  <a:pt x="385" y="238"/>
                </a:cubicBezTo>
                <a:lnTo>
                  <a:pt x="385" y="238"/>
                </a:lnTo>
                <a:cubicBezTo>
                  <a:pt x="43" y="238"/>
                  <a:pt x="43" y="238"/>
                  <a:pt x="43" y="238"/>
                </a:cubicBezTo>
                <a:cubicBezTo>
                  <a:pt x="43" y="79"/>
                  <a:pt x="43" y="79"/>
                  <a:pt x="43" y="79"/>
                </a:cubicBezTo>
                <a:cubicBezTo>
                  <a:pt x="43" y="71"/>
                  <a:pt x="35" y="62"/>
                  <a:pt x="26" y="62"/>
                </a:cubicBezTo>
                <a:cubicBezTo>
                  <a:pt x="8" y="62"/>
                  <a:pt x="0" y="71"/>
                  <a:pt x="0" y="79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255"/>
                  <a:pt x="17" y="273"/>
                  <a:pt x="43" y="273"/>
                </a:cubicBezTo>
                <a:cubicBezTo>
                  <a:pt x="385" y="273"/>
                  <a:pt x="385" y="273"/>
                  <a:pt x="385" y="273"/>
                </a:cubicBezTo>
                <a:cubicBezTo>
                  <a:pt x="411" y="273"/>
                  <a:pt x="429" y="255"/>
                  <a:pt x="429" y="238"/>
                </a:cubicBezTo>
                <a:cubicBezTo>
                  <a:pt x="429" y="0"/>
                  <a:pt x="429" y="0"/>
                  <a:pt x="429" y="0"/>
                </a:cubicBezTo>
                <a:lnTo>
                  <a:pt x="4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6">
            <a:extLst>
              <a:ext uri="{FF2B5EF4-FFF2-40B4-BE49-F238E27FC236}">
                <a16:creationId xmlns:a16="http://schemas.microsoft.com/office/drawing/2014/main" id="{F9413A7F-2E53-C349-8E21-5299FC676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8376" y="5991173"/>
            <a:ext cx="540899" cy="157185"/>
          </a:xfrm>
          <a:custGeom>
            <a:avLst/>
            <a:gdLst>
              <a:gd name="T0" fmla="*/ 464 w 518"/>
              <a:gd name="T1" fmla="*/ 149 h 150"/>
              <a:gd name="T2" fmla="*/ 464 w 518"/>
              <a:gd name="T3" fmla="*/ 149 h 150"/>
              <a:gd name="T4" fmla="*/ 61 w 518"/>
              <a:gd name="T5" fmla="*/ 149 h 150"/>
              <a:gd name="T6" fmla="*/ 0 w 518"/>
              <a:gd name="T7" fmla="*/ 88 h 150"/>
              <a:gd name="T8" fmla="*/ 0 w 518"/>
              <a:gd name="T9" fmla="*/ 62 h 150"/>
              <a:gd name="T10" fmla="*/ 61 w 518"/>
              <a:gd name="T11" fmla="*/ 0 h 150"/>
              <a:gd name="T12" fmla="*/ 464 w 518"/>
              <a:gd name="T13" fmla="*/ 0 h 150"/>
              <a:gd name="T14" fmla="*/ 517 w 518"/>
              <a:gd name="T15" fmla="*/ 62 h 150"/>
              <a:gd name="T16" fmla="*/ 517 w 518"/>
              <a:gd name="T17" fmla="*/ 88 h 150"/>
              <a:gd name="T18" fmla="*/ 464 w 518"/>
              <a:gd name="T19" fmla="*/ 149 h 150"/>
              <a:gd name="T20" fmla="*/ 61 w 518"/>
              <a:gd name="T21" fmla="*/ 44 h 150"/>
              <a:gd name="T22" fmla="*/ 61 w 518"/>
              <a:gd name="T23" fmla="*/ 44 h 150"/>
              <a:gd name="T24" fmla="*/ 44 w 518"/>
              <a:gd name="T25" fmla="*/ 62 h 150"/>
              <a:gd name="T26" fmla="*/ 44 w 518"/>
              <a:gd name="T27" fmla="*/ 88 h 150"/>
              <a:gd name="T28" fmla="*/ 61 w 518"/>
              <a:gd name="T29" fmla="*/ 105 h 150"/>
              <a:gd name="T30" fmla="*/ 464 w 518"/>
              <a:gd name="T31" fmla="*/ 105 h 150"/>
              <a:gd name="T32" fmla="*/ 482 w 518"/>
              <a:gd name="T33" fmla="*/ 88 h 150"/>
              <a:gd name="T34" fmla="*/ 482 w 518"/>
              <a:gd name="T35" fmla="*/ 62 h 150"/>
              <a:gd name="T36" fmla="*/ 464 w 518"/>
              <a:gd name="T37" fmla="*/ 44 h 150"/>
              <a:gd name="T38" fmla="*/ 61 w 518"/>
              <a:gd name="T39" fmla="*/ 4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8" h="150">
                <a:moveTo>
                  <a:pt x="464" y="149"/>
                </a:moveTo>
                <a:lnTo>
                  <a:pt x="464" y="149"/>
                </a:lnTo>
                <a:cubicBezTo>
                  <a:pt x="61" y="149"/>
                  <a:pt x="61" y="149"/>
                  <a:pt x="61" y="149"/>
                </a:cubicBezTo>
                <a:cubicBezTo>
                  <a:pt x="26" y="149"/>
                  <a:pt x="0" y="123"/>
                  <a:pt x="0" y="8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6" y="0"/>
                  <a:pt x="61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490" y="0"/>
                  <a:pt x="517" y="26"/>
                  <a:pt x="517" y="62"/>
                </a:cubicBezTo>
                <a:cubicBezTo>
                  <a:pt x="517" y="88"/>
                  <a:pt x="517" y="88"/>
                  <a:pt x="517" y="88"/>
                </a:cubicBezTo>
                <a:cubicBezTo>
                  <a:pt x="517" y="123"/>
                  <a:pt x="490" y="149"/>
                  <a:pt x="464" y="149"/>
                </a:cubicBezTo>
                <a:close/>
                <a:moveTo>
                  <a:pt x="61" y="44"/>
                </a:moveTo>
                <a:lnTo>
                  <a:pt x="61" y="44"/>
                </a:lnTo>
                <a:cubicBezTo>
                  <a:pt x="44" y="44"/>
                  <a:pt x="44" y="53"/>
                  <a:pt x="44" y="62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97"/>
                  <a:pt x="44" y="105"/>
                  <a:pt x="61" y="105"/>
                </a:cubicBezTo>
                <a:cubicBezTo>
                  <a:pt x="464" y="105"/>
                  <a:pt x="464" y="105"/>
                  <a:pt x="464" y="105"/>
                </a:cubicBezTo>
                <a:cubicBezTo>
                  <a:pt x="473" y="105"/>
                  <a:pt x="482" y="97"/>
                  <a:pt x="482" y="88"/>
                </a:cubicBezTo>
                <a:cubicBezTo>
                  <a:pt x="482" y="62"/>
                  <a:pt x="482" y="62"/>
                  <a:pt x="482" y="62"/>
                </a:cubicBezTo>
                <a:cubicBezTo>
                  <a:pt x="482" y="53"/>
                  <a:pt x="473" y="44"/>
                  <a:pt x="464" y="44"/>
                </a:cubicBezTo>
                <a:lnTo>
                  <a:pt x="61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79">
            <a:extLst>
              <a:ext uri="{FF2B5EF4-FFF2-40B4-BE49-F238E27FC236}">
                <a16:creationId xmlns:a16="http://schemas.microsoft.com/office/drawing/2014/main" id="{42BE27B4-D640-AA4D-80A2-BC4B7809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139" y="5889466"/>
            <a:ext cx="129446" cy="147939"/>
          </a:xfrm>
          <a:custGeom>
            <a:avLst/>
            <a:gdLst>
              <a:gd name="T0" fmla="*/ 123 w 124"/>
              <a:gd name="T1" fmla="*/ 141 h 142"/>
              <a:gd name="T2" fmla="*/ 123 w 124"/>
              <a:gd name="T3" fmla="*/ 141 h 142"/>
              <a:gd name="T4" fmla="*/ 61 w 124"/>
              <a:gd name="T5" fmla="*/ 141 h 142"/>
              <a:gd name="T6" fmla="*/ 0 w 124"/>
              <a:gd name="T7" fmla="*/ 71 h 142"/>
              <a:gd name="T8" fmla="*/ 0 w 124"/>
              <a:gd name="T9" fmla="*/ 71 h 142"/>
              <a:gd name="T10" fmla="*/ 61 w 124"/>
              <a:gd name="T11" fmla="*/ 0 h 142"/>
              <a:gd name="T12" fmla="*/ 123 w 124"/>
              <a:gd name="T13" fmla="*/ 62 h 142"/>
              <a:gd name="T14" fmla="*/ 123 w 124"/>
              <a:gd name="T15" fmla="*/ 141 h 142"/>
              <a:gd name="T16" fmla="*/ 61 w 124"/>
              <a:gd name="T17" fmla="*/ 44 h 142"/>
              <a:gd name="T18" fmla="*/ 61 w 124"/>
              <a:gd name="T19" fmla="*/ 44 h 142"/>
              <a:gd name="T20" fmla="*/ 35 w 124"/>
              <a:gd name="T21" fmla="*/ 71 h 142"/>
              <a:gd name="T22" fmla="*/ 35 w 124"/>
              <a:gd name="T23" fmla="*/ 71 h 142"/>
              <a:gd name="T24" fmla="*/ 61 w 124"/>
              <a:gd name="T25" fmla="*/ 97 h 142"/>
              <a:gd name="T26" fmla="*/ 88 w 124"/>
              <a:gd name="T27" fmla="*/ 97 h 142"/>
              <a:gd name="T28" fmla="*/ 88 w 124"/>
              <a:gd name="T29" fmla="*/ 62 h 142"/>
              <a:gd name="T30" fmla="*/ 61 w 124"/>
              <a:gd name="T31" fmla="*/ 4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4" h="142">
                <a:moveTo>
                  <a:pt x="123" y="141"/>
                </a:moveTo>
                <a:lnTo>
                  <a:pt x="123" y="141"/>
                </a:lnTo>
                <a:cubicBezTo>
                  <a:pt x="61" y="141"/>
                  <a:pt x="61" y="141"/>
                  <a:pt x="61" y="141"/>
                </a:cubicBezTo>
                <a:cubicBezTo>
                  <a:pt x="26" y="141"/>
                  <a:pt x="0" y="106"/>
                  <a:pt x="0" y="71"/>
                </a:cubicBezTo>
                <a:lnTo>
                  <a:pt x="0" y="71"/>
                </a:lnTo>
                <a:cubicBezTo>
                  <a:pt x="0" y="27"/>
                  <a:pt x="26" y="0"/>
                  <a:pt x="61" y="0"/>
                </a:cubicBezTo>
                <a:cubicBezTo>
                  <a:pt x="96" y="0"/>
                  <a:pt x="123" y="27"/>
                  <a:pt x="123" y="62"/>
                </a:cubicBezTo>
                <a:lnTo>
                  <a:pt x="123" y="141"/>
                </a:lnTo>
                <a:close/>
                <a:moveTo>
                  <a:pt x="61" y="44"/>
                </a:moveTo>
                <a:lnTo>
                  <a:pt x="61" y="44"/>
                </a:lnTo>
                <a:cubicBezTo>
                  <a:pt x="53" y="44"/>
                  <a:pt x="35" y="53"/>
                  <a:pt x="35" y="71"/>
                </a:cubicBezTo>
                <a:lnTo>
                  <a:pt x="35" y="71"/>
                </a:lnTo>
                <a:cubicBezTo>
                  <a:pt x="35" y="88"/>
                  <a:pt x="53" y="97"/>
                  <a:pt x="61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53"/>
                  <a:pt x="79" y="44"/>
                  <a:pt x="61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80">
            <a:extLst>
              <a:ext uri="{FF2B5EF4-FFF2-40B4-BE49-F238E27FC236}">
                <a16:creationId xmlns:a16="http://schemas.microsoft.com/office/drawing/2014/main" id="{1ABE50F1-73DC-0C46-AA38-CB5DC60A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585" y="5889466"/>
            <a:ext cx="129446" cy="147939"/>
          </a:xfrm>
          <a:custGeom>
            <a:avLst/>
            <a:gdLst>
              <a:gd name="T0" fmla="*/ 61 w 124"/>
              <a:gd name="T1" fmla="*/ 141 h 142"/>
              <a:gd name="T2" fmla="*/ 61 w 124"/>
              <a:gd name="T3" fmla="*/ 141 h 142"/>
              <a:gd name="T4" fmla="*/ 0 w 124"/>
              <a:gd name="T5" fmla="*/ 141 h 142"/>
              <a:gd name="T6" fmla="*/ 0 w 124"/>
              <a:gd name="T7" fmla="*/ 62 h 142"/>
              <a:gd name="T8" fmla="*/ 61 w 124"/>
              <a:gd name="T9" fmla="*/ 0 h 142"/>
              <a:gd name="T10" fmla="*/ 123 w 124"/>
              <a:gd name="T11" fmla="*/ 71 h 142"/>
              <a:gd name="T12" fmla="*/ 123 w 124"/>
              <a:gd name="T13" fmla="*/ 71 h 142"/>
              <a:gd name="T14" fmla="*/ 61 w 124"/>
              <a:gd name="T15" fmla="*/ 141 h 142"/>
              <a:gd name="T16" fmla="*/ 35 w 124"/>
              <a:gd name="T17" fmla="*/ 97 h 142"/>
              <a:gd name="T18" fmla="*/ 35 w 124"/>
              <a:gd name="T19" fmla="*/ 97 h 142"/>
              <a:gd name="T20" fmla="*/ 61 w 124"/>
              <a:gd name="T21" fmla="*/ 97 h 142"/>
              <a:gd name="T22" fmla="*/ 88 w 124"/>
              <a:gd name="T23" fmla="*/ 71 h 142"/>
              <a:gd name="T24" fmla="*/ 88 w 124"/>
              <a:gd name="T25" fmla="*/ 71 h 142"/>
              <a:gd name="T26" fmla="*/ 61 w 124"/>
              <a:gd name="T27" fmla="*/ 44 h 142"/>
              <a:gd name="T28" fmla="*/ 35 w 124"/>
              <a:gd name="T29" fmla="*/ 62 h 142"/>
              <a:gd name="T30" fmla="*/ 35 w 124"/>
              <a:gd name="T31" fmla="*/ 9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4" h="142">
                <a:moveTo>
                  <a:pt x="61" y="141"/>
                </a:moveTo>
                <a:lnTo>
                  <a:pt x="61" y="141"/>
                </a:lnTo>
                <a:cubicBezTo>
                  <a:pt x="0" y="141"/>
                  <a:pt x="0" y="141"/>
                  <a:pt x="0" y="14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26" y="0"/>
                  <a:pt x="61" y="0"/>
                </a:cubicBezTo>
                <a:cubicBezTo>
                  <a:pt x="96" y="0"/>
                  <a:pt x="123" y="27"/>
                  <a:pt x="123" y="71"/>
                </a:cubicBezTo>
                <a:lnTo>
                  <a:pt x="123" y="71"/>
                </a:lnTo>
                <a:cubicBezTo>
                  <a:pt x="123" y="106"/>
                  <a:pt x="96" y="141"/>
                  <a:pt x="61" y="141"/>
                </a:cubicBezTo>
                <a:close/>
                <a:moveTo>
                  <a:pt x="35" y="97"/>
                </a:moveTo>
                <a:lnTo>
                  <a:pt x="35" y="97"/>
                </a:lnTo>
                <a:cubicBezTo>
                  <a:pt x="61" y="97"/>
                  <a:pt x="61" y="97"/>
                  <a:pt x="61" y="97"/>
                </a:cubicBezTo>
                <a:cubicBezTo>
                  <a:pt x="79" y="97"/>
                  <a:pt x="88" y="88"/>
                  <a:pt x="88" y="71"/>
                </a:cubicBezTo>
                <a:lnTo>
                  <a:pt x="88" y="71"/>
                </a:lnTo>
                <a:cubicBezTo>
                  <a:pt x="88" y="53"/>
                  <a:pt x="79" y="44"/>
                  <a:pt x="61" y="44"/>
                </a:cubicBezTo>
                <a:cubicBezTo>
                  <a:pt x="52" y="44"/>
                  <a:pt x="35" y="53"/>
                  <a:pt x="35" y="62"/>
                </a:cubicBezTo>
                <a:lnTo>
                  <a:pt x="35" y="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81">
            <a:extLst>
              <a:ext uri="{FF2B5EF4-FFF2-40B4-BE49-F238E27FC236}">
                <a16:creationId xmlns:a16="http://schemas.microsoft.com/office/drawing/2014/main" id="{2A41FD65-50B6-E743-AF3B-07C97E8A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9847" y="6166850"/>
            <a:ext cx="46231" cy="203416"/>
          </a:xfrm>
          <a:custGeom>
            <a:avLst/>
            <a:gdLst>
              <a:gd name="T0" fmla="*/ 44 w 45"/>
              <a:gd name="T1" fmla="*/ 193 h 194"/>
              <a:gd name="T2" fmla="*/ 44 w 45"/>
              <a:gd name="T3" fmla="*/ 193 h 194"/>
              <a:gd name="T4" fmla="*/ 0 w 45"/>
              <a:gd name="T5" fmla="*/ 193 h 194"/>
              <a:gd name="T6" fmla="*/ 0 w 45"/>
              <a:gd name="T7" fmla="*/ 26 h 194"/>
              <a:gd name="T8" fmla="*/ 18 w 45"/>
              <a:gd name="T9" fmla="*/ 0 h 194"/>
              <a:gd name="T10" fmla="*/ 44 w 45"/>
              <a:gd name="T11" fmla="*/ 26 h 194"/>
              <a:gd name="T12" fmla="*/ 44 w 45"/>
              <a:gd name="T13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94">
                <a:moveTo>
                  <a:pt x="44" y="193"/>
                </a:moveTo>
                <a:lnTo>
                  <a:pt x="44" y="193"/>
                </a:lnTo>
                <a:cubicBezTo>
                  <a:pt x="0" y="193"/>
                  <a:pt x="0" y="193"/>
                  <a:pt x="0" y="19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4" y="9"/>
                  <a:pt x="44" y="26"/>
                </a:cubicBezTo>
                <a:lnTo>
                  <a:pt x="44" y="1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82">
            <a:extLst>
              <a:ext uri="{FF2B5EF4-FFF2-40B4-BE49-F238E27FC236}">
                <a16:creationId xmlns:a16="http://schemas.microsoft.com/office/drawing/2014/main" id="{E2180D70-F402-A344-977E-873EA899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9847" y="6009666"/>
            <a:ext cx="46231" cy="120200"/>
          </a:xfrm>
          <a:custGeom>
            <a:avLst/>
            <a:gdLst>
              <a:gd name="T0" fmla="*/ 44 w 45"/>
              <a:gd name="T1" fmla="*/ 115 h 116"/>
              <a:gd name="T2" fmla="*/ 0 w 45"/>
              <a:gd name="T3" fmla="*/ 115 h 116"/>
              <a:gd name="T4" fmla="*/ 0 w 45"/>
              <a:gd name="T5" fmla="*/ 0 h 116"/>
              <a:gd name="T6" fmla="*/ 44 w 45"/>
              <a:gd name="T7" fmla="*/ 0 h 116"/>
              <a:gd name="T8" fmla="*/ 44 w 45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16">
                <a:moveTo>
                  <a:pt x="44" y="115"/>
                </a:moveTo>
                <a:lnTo>
                  <a:pt x="0" y="115"/>
                </a:lnTo>
                <a:lnTo>
                  <a:pt x="0" y="0"/>
                </a:lnTo>
                <a:lnTo>
                  <a:pt x="44" y="0"/>
                </a:lnTo>
                <a:lnTo>
                  <a:pt x="44" y="1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83">
            <a:extLst>
              <a:ext uri="{FF2B5EF4-FFF2-40B4-BE49-F238E27FC236}">
                <a16:creationId xmlns:a16="http://schemas.microsoft.com/office/drawing/2014/main" id="{3220FE5B-DEE0-E045-84D7-C2B47FF7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5677" y="6102127"/>
            <a:ext cx="453062" cy="286631"/>
          </a:xfrm>
          <a:custGeom>
            <a:avLst/>
            <a:gdLst>
              <a:gd name="T0" fmla="*/ 44 w 431"/>
              <a:gd name="T1" fmla="*/ 0 h 274"/>
              <a:gd name="T2" fmla="*/ 44 w 431"/>
              <a:gd name="T3" fmla="*/ 0 h 274"/>
              <a:gd name="T4" fmla="*/ 35 w 431"/>
              <a:gd name="T5" fmla="*/ 44 h 274"/>
              <a:gd name="T6" fmla="*/ 387 w 431"/>
              <a:gd name="T7" fmla="*/ 44 h 274"/>
              <a:gd name="T8" fmla="*/ 387 w 431"/>
              <a:gd name="T9" fmla="*/ 238 h 274"/>
              <a:gd name="T10" fmla="*/ 387 w 431"/>
              <a:gd name="T11" fmla="*/ 238 h 274"/>
              <a:gd name="T12" fmla="*/ 35 w 431"/>
              <a:gd name="T13" fmla="*/ 238 h 274"/>
              <a:gd name="T14" fmla="*/ 35 w 431"/>
              <a:gd name="T15" fmla="*/ 79 h 274"/>
              <a:gd name="T16" fmla="*/ 18 w 431"/>
              <a:gd name="T17" fmla="*/ 62 h 274"/>
              <a:gd name="T18" fmla="*/ 0 w 431"/>
              <a:gd name="T19" fmla="*/ 79 h 274"/>
              <a:gd name="T20" fmla="*/ 0 w 431"/>
              <a:gd name="T21" fmla="*/ 238 h 274"/>
              <a:gd name="T22" fmla="*/ 35 w 431"/>
              <a:gd name="T23" fmla="*/ 273 h 274"/>
              <a:gd name="T24" fmla="*/ 387 w 431"/>
              <a:gd name="T25" fmla="*/ 273 h 274"/>
              <a:gd name="T26" fmla="*/ 430 w 431"/>
              <a:gd name="T27" fmla="*/ 238 h 274"/>
              <a:gd name="T28" fmla="*/ 430 w 431"/>
              <a:gd name="T29" fmla="*/ 0 h 274"/>
              <a:gd name="T30" fmla="*/ 44 w 431"/>
              <a:gd name="T31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1" h="274">
                <a:moveTo>
                  <a:pt x="44" y="0"/>
                </a:moveTo>
                <a:lnTo>
                  <a:pt x="44" y="0"/>
                </a:lnTo>
                <a:cubicBezTo>
                  <a:pt x="35" y="44"/>
                  <a:pt x="35" y="44"/>
                  <a:pt x="35" y="44"/>
                </a:cubicBezTo>
                <a:cubicBezTo>
                  <a:pt x="387" y="44"/>
                  <a:pt x="387" y="44"/>
                  <a:pt x="387" y="44"/>
                </a:cubicBezTo>
                <a:cubicBezTo>
                  <a:pt x="387" y="238"/>
                  <a:pt x="387" y="238"/>
                  <a:pt x="387" y="238"/>
                </a:cubicBezTo>
                <a:lnTo>
                  <a:pt x="387" y="238"/>
                </a:lnTo>
                <a:cubicBezTo>
                  <a:pt x="35" y="238"/>
                  <a:pt x="35" y="238"/>
                  <a:pt x="35" y="238"/>
                </a:cubicBezTo>
                <a:cubicBezTo>
                  <a:pt x="35" y="79"/>
                  <a:pt x="35" y="79"/>
                  <a:pt x="35" y="79"/>
                </a:cubicBezTo>
                <a:cubicBezTo>
                  <a:pt x="35" y="71"/>
                  <a:pt x="26" y="62"/>
                  <a:pt x="18" y="62"/>
                </a:cubicBezTo>
                <a:cubicBezTo>
                  <a:pt x="9" y="62"/>
                  <a:pt x="0" y="71"/>
                  <a:pt x="0" y="79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255"/>
                  <a:pt x="18" y="273"/>
                  <a:pt x="35" y="273"/>
                </a:cubicBezTo>
                <a:cubicBezTo>
                  <a:pt x="387" y="273"/>
                  <a:pt x="387" y="273"/>
                  <a:pt x="387" y="273"/>
                </a:cubicBezTo>
                <a:cubicBezTo>
                  <a:pt x="404" y="273"/>
                  <a:pt x="430" y="255"/>
                  <a:pt x="430" y="238"/>
                </a:cubicBezTo>
                <a:cubicBezTo>
                  <a:pt x="430" y="0"/>
                  <a:pt x="430" y="0"/>
                  <a:pt x="430" y="0"/>
                </a:cubicBezTo>
                <a:lnTo>
                  <a:pt x="4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84">
            <a:extLst>
              <a:ext uri="{FF2B5EF4-FFF2-40B4-BE49-F238E27FC236}">
                <a16:creationId xmlns:a16="http://schemas.microsoft.com/office/drawing/2014/main" id="{32DD71C5-3184-BB44-B664-77D39336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200" y="5991173"/>
            <a:ext cx="554770" cy="157185"/>
          </a:xfrm>
          <a:custGeom>
            <a:avLst/>
            <a:gdLst>
              <a:gd name="T0" fmla="*/ 466 w 528"/>
              <a:gd name="T1" fmla="*/ 149 h 150"/>
              <a:gd name="T2" fmla="*/ 466 w 528"/>
              <a:gd name="T3" fmla="*/ 149 h 150"/>
              <a:gd name="T4" fmla="*/ 62 w 528"/>
              <a:gd name="T5" fmla="*/ 149 h 150"/>
              <a:gd name="T6" fmla="*/ 0 w 528"/>
              <a:gd name="T7" fmla="*/ 88 h 150"/>
              <a:gd name="T8" fmla="*/ 0 w 528"/>
              <a:gd name="T9" fmla="*/ 62 h 150"/>
              <a:gd name="T10" fmla="*/ 62 w 528"/>
              <a:gd name="T11" fmla="*/ 0 h 150"/>
              <a:gd name="T12" fmla="*/ 466 w 528"/>
              <a:gd name="T13" fmla="*/ 0 h 150"/>
              <a:gd name="T14" fmla="*/ 527 w 528"/>
              <a:gd name="T15" fmla="*/ 62 h 150"/>
              <a:gd name="T16" fmla="*/ 527 w 528"/>
              <a:gd name="T17" fmla="*/ 88 h 150"/>
              <a:gd name="T18" fmla="*/ 466 w 528"/>
              <a:gd name="T19" fmla="*/ 149 h 150"/>
              <a:gd name="T20" fmla="*/ 62 w 528"/>
              <a:gd name="T21" fmla="*/ 44 h 150"/>
              <a:gd name="T22" fmla="*/ 62 w 528"/>
              <a:gd name="T23" fmla="*/ 44 h 150"/>
              <a:gd name="T24" fmla="*/ 44 w 528"/>
              <a:gd name="T25" fmla="*/ 62 h 150"/>
              <a:gd name="T26" fmla="*/ 44 w 528"/>
              <a:gd name="T27" fmla="*/ 88 h 150"/>
              <a:gd name="T28" fmla="*/ 62 w 528"/>
              <a:gd name="T29" fmla="*/ 105 h 150"/>
              <a:gd name="T30" fmla="*/ 466 w 528"/>
              <a:gd name="T31" fmla="*/ 105 h 150"/>
              <a:gd name="T32" fmla="*/ 483 w 528"/>
              <a:gd name="T33" fmla="*/ 88 h 150"/>
              <a:gd name="T34" fmla="*/ 483 w 528"/>
              <a:gd name="T35" fmla="*/ 62 h 150"/>
              <a:gd name="T36" fmla="*/ 466 w 528"/>
              <a:gd name="T37" fmla="*/ 44 h 150"/>
              <a:gd name="T38" fmla="*/ 62 w 528"/>
              <a:gd name="T39" fmla="*/ 4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8" h="150">
                <a:moveTo>
                  <a:pt x="466" y="149"/>
                </a:moveTo>
                <a:lnTo>
                  <a:pt x="466" y="149"/>
                </a:lnTo>
                <a:cubicBezTo>
                  <a:pt x="62" y="149"/>
                  <a:pt x="62" y="149"/>
                  <a:pt x="62" y="149"/>
                </a:cubicBezTo>
                <a:cubicBezTo>
                  <a:pt x="27" y="149"/>
                  <a:pt x="0" y="123"/>
                  <a:pt x="0" y="8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7" y="0"/>
                  <a:pt x="62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501" y="0"/>
                  <a:pt x="527" y="26"/>
                  <a:pt x="527" y="62"/>
                </a:cubicBezTo>
                <a:cubicBezTo>
                  <a:pt x="527" y="88"/>
                  <a:pt x="527" y="88"/>
                  <a:pt x="527" y="88"/>
                </a:cubicBezTo>
                <a:cubicBezTo>
                  <a:pt x="527" y="123"/>
                  <a:pt x="501" y="149"/>
                  <a:pt x="466" y="149"/>
                </a:cubicBezTo>
                <a:close/>
                <a:moveTo>
                  <a:pt x="62" y="44"/>
                </a:moveTo>
                <a:lnTo>
                  <a:pt x="62" y="44"/>
                </a:lnTo>
                <a:cubicBezTo>
                  <a:pt x="53" y="44"/>
                  <a:pt x="44" y="53"/>
                  <a:pt x="44" y="62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97"/>
                  <a:pt x="53" y="105"/>
                  <a:pt x="62" y="105"/>
                </a:cubicBezTo>
                <a:cubicBezTo>
                  <a:pt x="466" y="105"/>
                  <a:pt x="466" y="105"/>
                  <a:pt x="466" y="105"/>
                </a:cubicBezTo>
                <a:cubicBezTo>
                  <a:pt x="475" y="105"/>
                  <a:pt x="483" y="97"/>
                  <a:pt x="483" y="88"/>
                </a:cubicBezTo>
                <a:cubicBezTo>
                  <a:pt x="483" y="62"/>
                  <a:pt x="483" y="62"/>
                  <a:pt x="483" y="62"/>
                </a:cubicBezTo>
                <a:cubicBezTo>
                  <a:pt x="483" y="53"/>
                  <a:pt x="475" y="44"/>
                  <a:pt x="466" y="44"/>
                </a:cubicBezTo>
                <a:lnTo>
                  <a:pt x="62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6" name="Grupo 585">
            <a:extLst>
              <a:ext uri="{FF2B5EF4-FFF2-40B4-BE49-F238E27FC236}">
                <a16:creationId xmlns:a16="http://schemas.microsoft.com/office/drawing/2014/main" id="{8837B86F-FBEE-B84B-9C79-DA222039BA84}"/>
              </a:ext>
            </a:extLst>
          </p:cNvPr>
          <p:cNvGrpSpPr/>
          <p:nvPr/>
        </p:nvGrpSpPr>
        <p:grpSpPr>
          <a:xfrm>
            <a:off x="12712088" y="3768308"/>
            <a:ext cx="2538349" cy="933805"/>
            <a:chOff x="4263265" y="2024405"/>
            <a:chExt cx="4809788" cy="933805"/>
          </a:xfrm>
        </p:grpSpPr>
        <p:sp>
          <p:nvSpPr>
            <p:cNvPr id="587" name="CuadroTexto 395">
              <a:extLst>
                <a:ext uri="{FF2B5EF4-FFF2-40B4-BE49-F238E27FC236}">
                  <a16:creationId xmlns:a16="http://schemas.microsoft.com/office/drawing/2014/main" id="{5621C549-7296-E642-A0F7-CCE2E2AA7700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8" name="Rectangle 40">
              <a:extLst>
                <a:ext uri="{FF2B5EF4-FFF2-40B4-BE49-F238E27FC236}">
                  <a16:creationId xmlns:a16="http://schemas.microsoft.com/office/drawing/2014/main" id="{605E8CC1-851C-294E-BC03-9463FD94AEFA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9" name="Grupo 588">
            <a:extLst>
              <a:ext uri="{FF2B5EF4-FFF2-40B4-BE49-F238E27FC236}">
                <a16:creationId xmlns:a16="http://schemas.microsoft.com/office/drawing/2014/main" id="{384E4EB0-10EC-A840-A22F-6E63F3E82155}"/>
              </a:ext>
            </a:extLst>
          </p:cNvPr>
          <p:cNvGrpSpPr/>
          <p:nvPr/>
        </p:nvGrpSpPr>
        <p:grpSpPr>
          <a:xfrm>
            <a:off x="15362887" y="1972610"/>
            <a:ext cx="2538349" cy="933805"/>
            <a:chOff x="4263265" y="2024405"/>
            <a:chExt cx="4809788" cy="933805"/>
          </a:xfrm>
        </p:grpSpPr>
        <p:sp>
          <p:nvSpPr>
            <p:cNvPr id="590" name="CuadroTexto 395">
              <a:extLst>
                <a:ext uri="{FF2B5EF4-FFF2-40B4-BE49-F238E27FC236}">
                  <a16:creationId xmlns:a16="http://schemas.microsoft.com/office/drawing/2014/main" id="{920C4CDF-84B1-CA4A-BCDE-414A1275EEAE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91" name="Rectangle 40">
              <a:extLst>
                <a:ext uri="{FF2B5EF4-FFF2-40B4-BE49-F238E27FC236}">
                  <a16:creationId xmlns:a16="http://schemas.microsoft.com/office/drawing/2014/main" id="{3C1E473A-7324-B049-ACA6-54BA704C09AE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2" name="Grupo 591">
            <a:extLst>
              <a:ext uri="{FF2B5EF4-FFF2-40B4-BE49-F238E27FC236}">
                <a16:creationId xmlns:a16="http://schemas.microsoft.com/office/drawing/2014/main" id="{7F35C69F-E61B-0540-8781-AB856E20A5F8}"/>
              </a:ext>
            </a:extLst>
          </p:cNvPr>
          <p:cNvGrpSpPr/>
          <p:nvPr/>
        </p:nvGrpSpPr>
        <p:grpSpPr>
          <a:xfrm>
            <a:off x="17953505" y="3730514"/>
            <a:ext cx="3079114" cy="933805"/>
            <a:chOff x="4263265" y="2024405"/>
            <a:chExt cx="4809788" cy="933805"/>
          </a:xfrm>
        </p:grpSpPr>
        <p:sp>
          <p:nvSpPr>
            <p:cNvPr id="593" name="CuadroTexto 395">
              <a:extLst>
                <a:ext uri="{FF2B5EF4-FFF2-40B4-BE49-F238E27FC236}">
                  <a16:creationId xmlns:a16="http://schemas.microsoft.com/office/drawing/2014/main" id="{42A709B7-6C00-0946-8FF3-7030C31C022E}"/>
                </a:ext>
              </a:extLst>
            </p:cNvPr>
            <p:cNvSpPr txBox="1"/>
            <p:nvPr/>
          </p:nvSpPr>
          <p:spPr>
            <a:xfrm flipH="1">
              <a:off x="5476823" y="2024405"/>
              <a:ext cx="238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94" name="Rectangle 40">
              <a:extLst>
                <a:ext uri="{FF2B5EF4-FFF2-40B4-BE49-F238E27FC236}">
                  <a16:creationId xmlns:a16="http://schemas.microsoft.com/office/drawing/2014/main" id="{1C104BB9-FDC5-A443-AFF3-5E0ACE48CCD6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5" name="Grupo 594">
            <a:extLst>
              <a:ext uri="{FF2B5EF4-FFF2-40B4-BE49-F238E27FC236}">
                <a16:creationId xmlns:a16="http://schemas.microsoft.com/office/drawing/2014/main" id="{E2A67FDA-64E7-7443-A577-07F933803897}"/>
              </a:ext>
            </a:extLst>
          </p:cNvPr>
          <p:cNvGrpSpPr/>
          <p:nvPr/>
        </p:nvGrpSpPr>
        <p:grpSpPr>
          <a:xfrm>
            <a:off x="19400151" y="6521049"/>
            <a:ext cx="3182056" cy="933805"/>
            <a:chOff x="4263265" y="2024405"/>
            <a:chExt cx="4809788" cy="933805"/>
          </a:xfrm>
        </p:grpSpPr>
        <p:sp>
          <p:nvSpPr>
            <p:cNvPr id="596" name="CuadroTexto 395">
              <a:extLst>
                <a:ext uri="{FF2B5EF4-FFF2-40B4-BE49-F238E27FC236}">
                  <a16:creationId xmlns:a16="http://schemas.microsoft.com/office/drawing/2014/main" id="{93D3558E-3879-CE4C-AA8A-8C1CFE1E0DFD}"/>
                </a:ext>
              </a:extLst>
            </p:cNvPr>
            <p:cNvSpPr txBox="1"/>
            <p:nvPr/>
          </p:nvSpPr>
          <p:spPr>
            <a:xfrm flipH="1">
              <a:off x="5476823" y="2024405"/>
              <a:ext cx="238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7" name="Rectangle 40">
              <a:extLst>
                <a:ext uri="{FF2B5EF4-FFF2-40B4-BE49-F238E27FC236}">
                  <a16:creationId xmlns:a16="http://schemas.microsoft.com/office/drawing/2014/main" id="{94782FC2-ED3E-C547-8D33-F2B824039CBE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8" name="Grupo 597">
            <a:extLst>
              <a:ext uri="{FF2B5EF4-FFF2-40B4-BE49-F238E27FC236}">
                <a16:creationId xmlns:a16="http://schemas.microsoft.com/office/drawing/2014/main" id="{13A1CE3E-6002-B842-BD04-E6911D886BD1}"/>
              </a:ext>
            </a:extLst>
          </p:cNvPr>
          <p:cNvGrpSpPr/>
          <p:nvPr/>
        </p:nvGrpSpPr>
        <p:grpSpPr>
          <a:xfrm>
            <a:off x="18150284" y="9642572"/>
            <a:ext cx="2538349" cy="933805"/>
            <a:chOff x="4263265" y="2024405"/>
            <a:chExt cx="4809788" cy="933805"/>
          </a:xfrm>
        </p:grpSpPr>
        <p:sp>
          <p:nvSpPr>
            <p:cNvPr id="599" name="CuadroTexto 395">
              <a:extLst>
                <a:ext uri="{FF2B5EF4-FFF2-40B4-BE49-F238E27FC236}">
                  <a16:creationId xmlns:a16="http://schemas.microsoft.com/office/drawing/2014/main" id="{BFEA6CF1-BB55-7246-AD98-6662D8A49DF6}"/>
                </a:ext>
              </a:extLst>
            </p:cNvPr>
            <p:cNvSpPr txBox="1"/>
            <p:nvPr/>
          </p:nvSpPr>
          <p:spPr>
            <a:xfrm flipH="1">
              <a:off x="5476823" y="2024405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00" name="Rectangle 40">
              <a:extLst>
                <a:ext uri="{FF2B5EF4-FFF2-40B4-BE49-F238E27FC236}">
                  <a16:creationId xmlns:a16="http://schemas.microsoft.com/office/drawing/2014/main" id="{A471D452-1C5A-5946-A3CB-572CF1C71096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1" name="Grupo 600">
            <a:extLst>
              <a:ext uri="{FF2B5EF4-FFF2-40B4-BE49-F238E27FC236}">
                <a16:creationId xmlns:a16="http://schemas.microsoft.com/office/drawing/2014/main" id="{D4351418-325B-CE41-B819-1D9833BE7FC7}"/>
              </a:ext>
            </a:extLst>
          </p:cNvPr>
          <p:cNvGrpSpPr/>
          <p:nvPr/>
        </p:nvGrpSpPr>
        <p:grpSpPr>
          <a:xfrm>
            <a:off x="15357807" y="10887043"/>
            <a:ext cx="2538349" cy="933805"/>
            <a:chOff x="4263265" y="2024405"/>
            <a:chExt cx="4809788" cy="933805"/>
          </a:xfrm>
        </p:grpSpPr>
        <p:sp>
          <p:nvSpPr>
            <p:cNvPr id="602" name="CuadroTexto 395">
              <a:extLst>
                <a:ext uri="{FF2B5EF4-FFF2-40B4-BE49-F238E27FC236}">
                  <a16:creationId xmlns:a16="http://schemas.microsoft.com/office/drawing/2014/main" id="{D993A5FA-18E7-234C-B674-E0E5C46D258F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03" name="Rectangle 40">
              <a:extLst>
                <a:ext uri="{FF2B5EF4-FFF2-40B4-BE49-F238E27FC236}">
                  <a16:creationId xmlns:a16="http://schemas.microsoft.com/office/drawing/2014/main" id="{6D628E41-8B9A-0C47-8E75-1F7708B68B2D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4" name="Grupo 603">
            <a:extLst>
              <a:ext uri="{FF2B5EF4-FFF2-40B4-BE49-F238E27FC236}">
                <a16:creationId xmlns:a16="http://schemas.microsoft.com/office/drawing/2014/main" id="{DE3AB366-8170-F442-9C07-2839B9E5E2F3}"/>
              </a:ext>
            </a:extLst>
          </p:cNvPr>
          <p:cNvGrpSpPr/>
          <p:nvPr/>
        </p:nvGrpSpPr>
        <p:grpSpPr>
          <a:xfrm>
            <a:off x="12607902" y="9348802"/>
            <a:ext cx="2538349" cy="933805"/>
            <a:chOff x="4263265" y="2024405"/>
            <a:chExt cx="4809788" cy="933805"/>
          </a:xfrm>
        </p:grpSpPr>
        <p:sp>
          <p:nvSpPr>
            <p:cNvPr id="605" name="CuadroTexto 395">
              <a:extLst>
                <a:ext uri="{FF2B5EF4-FFF2-40B4-BE49-F238E27FC236}">
                  <a16:creationId xmlns:a16="http://schemas.microsoft.com/office/drawing/2014/main" id="{48134CFE-592B-8F46-AA3F-508730B9553F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06" name="Rectangle 40">
              <a:extLst>
                <a:ext uri="{FF2B5EF4-FFF2-40B4-BE49-F238E27FC236}">
                  <a16:creationId xmlns:a16="http://schemas.microsoft.com/office/drawing/2014/main" id="{7B918B91-CBB6-814E-B33B-711F5FD12520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7" name="Grupo 606">
            <a:extLst>
              <a:ext uri="{FF2B5EF4-FFF2-40B4-BE49-F238E27FC236}">
                <a16:creationId xmlns:a16="http://schemas.microsoft.com/office/drawing/2014/main" id="{9732C63A-71E6-0B4C-AD1C-0D7750D542A7}"/>
              </a:ext>
            </a:extLst>
          </p:cNvPr>
          <p:cNvGrpSpPr/>
          <p:nvPr/>
        </p:nvGrpSpPr>
        <p:grpSpPr>
          <a:xfrm>
            <a:off x="10889369" y="6490523"/>
            <a:ext cx="2538349" cy="933805"/>
            <a:chOff x="4263265" y="2024405"/>
            <a:chExt cx="4809788" cy="933805"/>
          </a:xfrm>
        </p:grpSpPr>
        <p:sp>
          <p:nvSpPr>
            <p:cNvPr id="608" name="CuadroTexto 395">
              <a:extLst>
                <a:ext uri="{FF2B5EF4-FFF2-40B4-BE49-F238E27FC236}">
                  <a16:creationId xmlns:a16="http://schemas.microsoft.com/office/drawing/2014/main" id="{38602504-CF8F-9B49-896B-E74D166F4595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9" name="Rectangle 40">
              <a:extLst>
                <a:ext uri="{FF2B5EF4-FFF2-40B4-BE49-F238E27FC236}">
                  <a16:creationId xmlns:a16="http://schemas.microsoft.com/office/drawing/2014/main" id="{14D49627-72A8-CD4E-827A-22B91CDB64D1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0" name="Grupo 609">
            <a:extLst>
              <a:ext uri="{FF2B5EF4-FFF2-40B4-BE49-F238E27FC236}">
                <a16:creationId xmlns:a16="http://schemas.microsoft.com/office/drawing/2014/main" id="{98408C38-3B81-A747-9CDC-34173CB80E9C}"/>
              </a:ext>
            </a:extLst>
          </p:cNvPr>
          <p:cNvGrpSpPr/>
          <p:nvPr/>
        </p:nvGrpSpPr>
        <p:grpSpPr>
          <a:xfrm>
            <a:off x="15288600" y="6541905"/>
            <a:ext cx="2538349" cy="933805"/>
            <a:chOff x="4263265" y="2024405"/>
            <a:chExt cx="4809788" cy="933805"/>
          </a:xfrm>
        </p:grpSpPr>
        <p:sp>
          <p:nvSpPr>
            <p:cNvPr id="611" name="CuadroTexto 395">
              <a:extLst>
                <a:ext uri="{FF2B5EF4-FFF2-40B4-BE49-F238E27FC236}">
                  <a16:creationId xmlns:a16="http://schemas.microsoft.com/office/drawing/2014/main" id="{91D4B8F4-F547-554D-AC2B-02F4424C0ECC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12" name="Rectangle 40">
              <a:extLst>
                <a:ext uri="{FF2B5EF4-FFF2-40B4-BE49-F238E27FC236}">
                  <a16:creationId xmlns:a16="http://schemas.microsoft.com/office/drawing/2014/main" id="{7BF7C227-3369-3C43-9580-48439D2D0062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3" name="Group 71">
            <a:extLst>
              <a:ext uri="{FF2B5EF4-FFF2-40B4-BE49-F238E27FC236}">
                <a16:creationId xmlns:a16="http://schemas.microsoft.com/office/drawing/2014/main" id="{6F1C85ED-FF07-B847-8720-F41E4155D7C6}"/>
              </a:ext>
            </a:extLst>
          </p:cNvPr>
          <p:cNvGrpSpPr/>
          <p:nvPr/>
        </p:nvGrpSpPr>
        <p:grpSpPr>
          <a:xfrm>
            <a:off x="1404831" y="5103783"/>
            <a:ext cx="8909115" cy="2500601"/>
            <a:chOff x="2232442" y="3643574"/>
            <a:chExt cx="8954788" cy="2500601"/>
          </a:xfrm>
        </p:grpSpPr>
        <p:sp>
          <p:nvSpPr>
            <p:cNvPr id="614" name="CuadroTexto 598">
              <a:extLst>
                <a:ext uri="{FF2B5EF4-FFF2-40B4-BE49-F238E27FC236}">
                  <a16:creationId xmlns:a16="http://schemas.microsoft.com/office/drawing/2014/main" id="{9F02507A-BB09-F341-ABC0-CF8884D49B3B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615" name="CuadroTexto 599">
              <a:extLst>
                <a:ext uri="{FF2B5EF4-FFF2-40B4-BE49-F238E27FC236}">
                  <a16:creationId xmlns:a16="http://schemas.microsoft.com/office/drawing/2014/main" id="{4C67E3A8-C6A7-D045-A897-ACC944F6799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47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upo 224">
            <a:extLst>
              <a:ext uri="{FF2B5EF4-FFF2-40B4-BE49-F238E27FC236}">
                <a16:creationId xmlns:a16="http://schemas.microsoft.com/office/drawing/2014/main" id="{A12B4786-B7BC-774E-8028-468741C8A188}"/>
              </a:ext>
            </a:extLst>
          </p:cNvPr>
          <p:cNvGrpSpPr/>
          <p:nvPr/>
        </p:nvGrpSpPr>
        <p:grpSpPr>
          <a:xfrm rot="7407212">
            <a:off x="4631324" y="3917310"/>
            <a:ext cx="8091427" cy="5481076"/>
            <a:chOff x="11311302" y="3204949"/>
            <a:chExt cx="10798604" cy="7314899"/>
          </a:xfrm>
          <a:solidFill>
            <a:schemeClr val="accent3"/>
          </a:solidFill>
        </p:grpSpPr>
        <p:sp>
          <p:nvSpPr>
            <p:cNvPr id="226" name="Freeform 94">
              <a:extLst>
                <a:ext uri="{FF2B5EF4-FFF2-40B4-BE49-F238E27FC236}">
                  <a16:creationId xmlns:a16="http://schemas.microsoft.com/office/drawing/2014/main" id="{B83F7F50-E154-514A-8785-8E06DCE8E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1302" y="3204949"/>
              <a:ext cx="10798604" cy="7314899"/>
            </a:xfrm>
            <a:custGeom>
              <a:avLst/>
              <a:gdLst>
                <a:gd name="T0" fmla="*/ 2359 w 10828"/>
                <a:gd name="T1" fmla="*/ 3670 h 7332"/>
                <a:gd name="T2" fmla="*/ 2359 w 10828"/>
                <a:gd name="T3" fmla="*/ 3670 h 7332"/>
                <a:gd name="T4" fmla="*/ 411 w 10828"/>
                <a:gd name="T5" fmla="*/ 6988 h 7332"/>
                <a:gd name="T6" fmla="*/ 1311 w 10828"/>
                <a:gd name="T7" fmla="*/ 7331 h 7332"/>
                <a:gd name="T8" fmla="*/ 3896 w 10828"/>
                <a:gd name="T9" fmla="*/ 6636 h 7332"/>
                <a:gd name="T10" fmla="*/ 3602 w 10828"/>
                <a:gd name="T11" fmla="*/ 4678 h 7332"/>
                <a:gd name="T12" fmla="*/ 2359 w 10828"/>
                <a:gd name="T13" fmla="*/ 3670 h 7332"/>
                <a:gd name="T14" fmla="*/ 9505 w 10828"/>
                <a:gd name="T15" fmla="*/ 0 h 7332"/>
                <a:gd name="T16" fmla="*/ 9505 w 10828"/>
                <a:gd name="T17" fmla="*/ 0 h 7332"/>
                <a:gd name="T18" fmla="*/ 6930 w 10828"/>
                <a:gd name="T19" fmla="*/ 695 h 7332"/>
                <a:gd name="T20" fmla="*/ 7215 w 10828"/>
                <a:gd name="T21" fmla="*/ 2653 h 7332"/>
                <a:gd name="T22" fmla="*/ 8468 w 10828"/>
                <a:gd name="T23" fmla="*/ 3670 h 7332"/>
                <a:gd name="T24" fmla="*/ 10406 w 10828"/>
                <a:gd name="T25" fmla="*/ 342 h 7332"/>
                <a:gd name="T26" fmla="*/ 9505 w 10828"/>
                <a:gd name="T27" fmla="*/ 0 h 7332"/>
                <a:gd name="T28" fmla="*/ 2359 w 10828"/>
                <a:gd name="T29" fmla="*/ 3670 h 7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8" h="7332">
                  <a:moveTo>
                    <a:pt x="2359" y="3670"/>
                  </a:moveTo>
                  <a:lnTo>
                    <a:pt x="2359" y="3670"/>
                  </a:lnTo>
                  <a:cubicBezTo>
                    <a:pt x="821" y="5050"/>
                    <a:pt x="0" y="6362"/>
                    <a:pt x="411" y="6988"/>
                  </a:cubicBezTo>
                  <a:cubicBezTo>
                    <a:pt x="568" y="7223"/>
                    <a:pt x="880" y="7331"/>
                    <a:pt x="1311" y="7331"/>
                  </a:cubicBezTo>
                  <a:cubicBezTo>
                    <a:pt x="1957" y="7331"/>
                    <a:pt x="2868" y="7086"/>
                    <a:pt x="3896" y="6636"/>
                  </a:cubicBezTo>
                  <a:cubicBezTo>
                    <a:pt x="3768" y="6039"/>
                    <a:pt x="3670" y="5383"/>
                    <a:pt x="3602" y="4678"/>
                  </a:cubicBezTo>
                  <a:cubicBezTo>
                    <a:pt x="3152" y="4345"/>
                    <a:pt x="2731" y="4003"/>
                    <a:pt x="2359" y="3670"/>
                  </a:cubicBezTo>
                  <a:lnTo>
                    <a:pt x="9505" y="0"/>
                  </a:lnTo>
                  <a:lnTo>
                    <a:pt x="9505" y="0"/>
                  </a:lnTo>
                  <a:cubicBezTo>
                    <a:pt x="8859" y="0"/>
                    <a:pt x="7959" y="245"/>
                    <a:pt x="6930" y="695"/>
                  </a:cubicBezTo>
                  <a:cubicBezTo>
                    <a:pt x="7058" y="1292"/>
                    <a:pt x="7156" y="1958"/>
                    <a:pt x="7215" y="2653"/>
                  </a:cubicBezTo>
                  <a:cubicBezTo>
                    <a:pt x="7665" y="2986"/>
                    <a:pt x="8086" y="3328"/>
                    <a:pt x="8468" y="3670"/>
                  </a:cubicBezTo>
                  <a:cubicBezTo>
                    <a:pt x="10005" y="2291"/>
                    <a:pt x="10827" y="969"/>
                    <a:pt x="10406" y="342"/>
                  </a:cubicBezTo>
                  <a:cubicBezTo>
                    <a:pt x="10249" y="107"/>
                    <a:pt x="9936" y="0"/>
                    <a:pt x="9505" y="0"/>
                  </a:cubicBezTo>
                  <a:lnTo>
                    <a:pt x="2359" y="367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95">
              <a:extLst>
                <a:ext uri="{FF2B5EF4-FFF2-40B4-BE49-F238E27FC236}">
                  <a16:creationId xmlns:a16="http://schemas.microsoft.com/office/drawing/2014/main" id="{D97F7B83-7161-714C-89CE-2CDC3150B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4971" y="3895531"/>
              <a:ext cx="3606866" cy="5924939"/>
            </a:xfrm>
            <a:custGeom>
              <a:avLst/>
              <a:gdLst>
                <a:gd name="T0" fmla="*/ 0 w 3614"/>
                <a:gd name="T1" fmla="*/ 3983 h 5942"/>
                <a:gd name="T2" fmla="*/ 0 w 3614"/>
                <a:gd name="T3" fmla="*/ 3983 h 5942"/>
                <a:gd name="T4" fmla="*/ 294 w 3614"/>
                <a:gd name="T5" fmla="*/ 5941 h 5942"/>
                <a:gd name="T6" fmla="*/ 1811 w 3614"/>
                <a:gd name="T7" fmla="*/ 5167 h 5942"/>
                <a:gd name="T8" fmla="*/ 773 w 3614"/>
                <a:gd name="T9" fmla="*/ 4522 h 5942"/>
                <a:gd name="T10" fmla="*/ 0 w 3614"/>
                <a:gd name="T11" fmla="*/ 3983 h 5942"/>
                <a:gd name="T12" fmla="*/ 3328 w 3614"/>
                <a:gd name="T13" fmla="*/ 0 h 5942"/>
                <a:gd name="T14" fmla="*/ 3328 w 3614"/>
                <a:gd name="T15" fmla="*/ 0 h 5942"/>
                <a:gd name="T16" fmla="*/ 1811 w 3614"/>
                <a:gd name="T17" fmla="*/ 783 h 5942"/>
                <a:gd name="T18" fmla="*/ 2839 w 3614"/>
                <a:gd name="T19" fmla="*/ 1419 h 5942"/>
                <a:gd name="T20" fmla="*/ 3613 w 3614"/>
                <a:gd name="T21" fmla="*/ 1958 h 5942"/>
                <a:gd name="T22" fmla="*/ 3328 w 3614"/>
                <a:gd name="T23" fmla="*/ 0 h 5942"/>
                <a:gd name="T24" fmla="*/ 0 w 3614"/>
                <a:gd name="T25" fmla="*/ 3983 h 5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14" h="5942">
                  <a:moveTo>
                    <a:pt x="0" y="3983"/>
                  </a:moveTo>
                  <a:lnTo>
                    <a:pt x="0" y="3983"/>
                  </a:lnTo>
                  <a:cubicBezTo>
                    <a:pt x="68" y="4688"/>
                    <a:pt x="166" y="5344"/>
                    <a:pt x="294" y="5941"/>
                  </a:cubicBezTo>
                  <a:cubicBezTo>
                    <a:pt x="773" y="5725"/>
                    <a:pt x="1282" y="5471"/>
                    <a:pt x="1811" y="5167"/>
                  </a:cubicBezTo>
                  <a:cubicBezTo>
                    <a:pt x="1468" y="4972"/>
                    <a:pt x="1126" y="4756"/>
                    <a:pt x="773" y="4522"/>
                  </a:cubicBezTo>
                  <a:cubicBezTo>
                    <a:pt x="509" y="4345"/>
                    <a:pt x="254" y="4169"/>
                    <a:pt x="0" y="3983"/>
                  </a:cubicBezTo>
                  <a:lnTo>
                    <a:pt x="3328" y="0"/>
                  </a:lnTo>
                  <a:lnTo>
                    <a:pt x="3328" y="0"/>
                  </a:lnTo>
                  <a:cubicBezTo>
                    <a:pt x="2839" y="215"/>
                    <a:pt x="2330" y="479"/>
                    <a:pt x="1811" y="783"/>
                  </a:cubicBezTo>
                  <a:cubicBezTo>
                    <a:pt x="2144" y="979"/>
                    <a:pt x="2496" y="1184"/>
                    <a:pt x="2839" y="1419"/>
                  </a:cubicBezTo>
                  <a:cubicBezTo>
                    <a:pt x="3103" y="1596"/>
                    <a:pt x="3368" y="1782"/>
                    <a:pt x="3613" y="1958"/>
                  </a:cubicBezTo>
                  <a:cubicBezTo>
                    <a:pt x="3554" y="1263"/>
                    <a:pt x="3456" y="597"/>
                    <a:pt x="3328" y="0"/>
                  </a:cubicBezTo>
                  <a:lnTo>
                    <a:pt x="0" y="398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8" name="Freeform 96">
              <a:extLst>
                <a:ext uri="{FF2B5EF4-FFF2-40B4-BE49-F238E27FC236}">
                  <a16:creationId xmlns:a16="http://schemas.microsoft.com/office/drawing/2014/main" id="{EDE8D20B-E8D5-4F4C-87EC-2C685DA89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4560" y="5848517"/>
              <a:ext cx="6096484" cy="2018967"/>
            </a:xfrm>
            <a:custGeom>
              <a:avLst/>
              <a:gdLst>
                <a:gd name="T0" fmla="*/ 1175 w 6110"/>
                <a:gd name="T1" fmla="*/ 59 h 2026"/>
                <a:gd name="T2" fmla="*/ 1175 w 6110"/>
                <a:gd name="T3" fmla="*/ 59 h 2026"/>
                <a:gd name="T4" fmla="*/ 0 w 6110"/>
                <a:gd name="T5" fmla="*/ 1017 h 2026"/>
                <a:gd name="T6" fmla="*/ 1243 w 6110"/>
                <a:gd name="T7" fmla="*/ 2025 h 2026"/>
                <a:gd name="T8" fmla="*/ 1184 w 6110"/>
                <a:gd name="T9" fmla="*/ 1085 h 2026"/>
                <a:gd name="T10" fmla="*/ 1175 w 6110"/>
                <a:gd name="T11" fmla="*/ 59 h 2026"/>
                <a:gd name="T12" fmla="*/ 4856 w 6110"/>
                <a:gd name="T13" fmla="*/ 0 h 2026"/>
                <a:gd name="T14" fmla="*/ 4856 w 6110"/>
                <a:gd name="T15" fmla="*/ 0 h 2026"/>
                <a:gd name="T16" fmla="*/ 4914 w 6110"/>
                <a:gd name="T17" fmla="*/ 939 h 2026"/>
                <a:gd name="T18" fmla="*/ 4924 w 6110"/>
                <a:gd name="T19" fmla="*/ 1976 h 2026"/>
                <a:gd name="T20" fmla="*/ 6109 w 6110"/>
                <a:gd name="T21" fmla="*/ 1017 h 2026"/>
                <a:gd name="T22" fmla="*/ 4856 w 6110"/>
                <a:gd name="T23" fmla="*/ 0 h 2026"/>
                <a:gd name="T24" fmla="*/ 1175 w 6110"/>
                <a:gd name="T25" fmla="*/ 59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10" h="2026">
                  <a:moveTo>
                    <a:pt x="1175" y="59"/>
                  </a:moveTo>
                  <a:lnTo>
                    <a:pt x="1175" y="59"/>
                  </a:lnTo>
                  <a:cubicBezTo>
                    <a:pt x="753" y="372"/>
                    <a:pt x="352" y="695"/>
                    <a:pt x="0" y="1017"/>
                  </a:cubicBezTo>
                  <a:cubicBezTo>
                    <a:pt x="372" y="1350"/>
                    <a:pt x="793" y="1692"/>
                    <a:pt x="1243" y="2025"/>
                  </a:cubicBezTo>
                  <a:cubicBezTo>
                    <a:pt x="1223" y="1722"/>
                    <a:pt x="1204" y="1408"/>
                    <a:pt x="1184" y="1085"/>
                  </a:cubicBezTo>
                  <a:cubicBezTo>
                    <a:pt x="1175" y="734"/>
                    <a:pt x="1175" y="391"/>
                    <a:pt x="1175" y="59"/>
                  </a:cubicBezTo>
                  <a:lnTo>
                    <a:pt x="4856" y="0"/>
                  </a:lnTo>
                  <a:lnTo>
                    <a:pt x="4856" y="0"/>
                  </a:lnTo>
                  <a:cubicBezTo>
                    <a:pt x="4885" y="313"/>
                    <a:pt x="4904" y="626"/>
                    <a:pt x="4914" y="939"/>
                  </a:cubicBezTo>
                  <a:cubicBezTo>
                    <a:pt x="4924" y="1291"/>
                    <a:pt x="4934" y="1633"/>
                    <a:pt x="4924" y="1976"/>
                  </a:cubicBezTo>
                  <a:cubicBezTo>
                    <a:pt x="5355" y="1653"/>
                    <a:pt x="5746" y="1330"/>
                    <a:pt x="6109" y="1017"/>
                  </a:cubicBezTo>
                  <a:cubicBezTo>
                    <a:pt x="5727" y="675"/>
                    <a:pt x="5306" y="333"/>
                    <a:pt x="4856" y="0"/>
                  </a:cubicBezTo>
                  <a:lnTo>
                    <a:pt x="1175" y="5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97">
              <a:extLst>
                <a:ext uri="{FF2B5EF4-FFF2-40B4-BE49-F238E27FC236}">
                  <a16:creationId xmlns:a16="http://schemas.microsoft.com/office/drawing/2014/main" id="{8B60ACB3-51F5-1E40-8307-B8C41F4F7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4593" y="4678484"/>
              <a:ext cx="3752022" cy="4372226"/>
            </a:xfrm>
            <a:custGeom>
              <a:avLst/>
              <a:gdLst>
                <a:gd name="T0" fmla="*/ 1879 w 3760"/>
                <a:gd name="T1" fmla="*/ 0 h 4385"/>
                <a:gd name="T2" fmla="*/ 1879 w 3760"/>
                <a:gd name="T3" fmla="*/ 0 h 4385"/>
                <a:gd name="T4" fmla="*/ 841 w 3760"/>
                <a:gd name="T5" fmla="*/ 636 h 4385"/>
                <a:gd name="T6" fmla="*/ 0 w 3760"/>
                <a:gd name="T7" fmla="*/ 1234 h 4385"/>
                <a:gd name="T8" fmla="*/ 9 w 3760"/>
                <a:gd name="T9" fmla="*/ 2260 h 4385"/>
                <a:gd name="T10" fmla="*/ 68 w 3760"/>
                <a:gd name="T11" fmla="*/ 3200 h 4385"/>
                <a:gd name="T12" fmla="*/ 841 w 3760"/>
                <a:gd name="T13" fmla="*/ 3739 h 4385"/>
                <a:gd name="T14" fmla="*/ 1879 w 3760"/>
                <a:gd name="T15" fmla="*/ 4384 h 4385"/>
                <a:gd name="T16" fmla="*/ 2907 w 3760"/>
                <a:gd name="T17" fmla="*/ 3739 h 4385"/>
                <a:gd name="T18" fmla="*/ 3749 w 3760"/>
                <a:gd name="T19" fmla="*/ 3151 h 4385"/>
                <a:gd name="T20" fmla="*/ 3739 w 3760"/>
                <a:gd name="T21" fmla="*/ 2114 h 4385"/>
                <a:gd name="T22" fmla="*/ 3681 w 3760"/>
                <a:gd name="T23" fmla="*/ 1175 h 4385"/>
                <a:gd name="T24" fmla="*/ 2907 w 3760"/>
                <a:gd name="T25" fmla="*/ 636 h 4385"/>
                <a:gd name="T26" fmla="*/ 1879 w 3760"/>
                <a:gd name="T27" fmla="*/ 0 h 4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60" h="4385">
                  <a:moveTo>
                    <a:pt x="1879" y="0"/>
                  </a:moveTo>
                  <a:lnTo>
                    <a:pt x="1879" y="0"/>
                  </a:lnTo>
                  <a:cubicBezTo>
                    <a:pt x="1536" y="196"/>
                    <a:pt x="1194" y="401"/>
                    <a:pt x="841" y="636"/>
                  </a:cubicBezTo>
                  <a:cubicBezTo>
                    <a:pt x="548" y="832"/>
                    <a:pt x="274" y="1028"/>
                    <a:pt x="0" y="1234"/>
                  </a:cubicBezTo>
                  <a:cubicBezTo>
                    <a:pt x="0" y="1566"/>
                    <a:pt x="0" y="1909"/>
                    <a:pt x="9" y="2260"/>
                  </a:cubicBezTo>
                  <a:cubicBezTo>
                    <a:pt x="29" y="2583"/>
                    <a:pt x="48" y="2897"/>
                    <a:pt x="68" y="3200"/>
                  </a:cubicBezTo>
                  <a:cubicBezTo>
                    <a:pt x="322" y="3386"/>
                    <a:pt x="577" y="3562"/>
                    <a:pt x="841" y="3739"/>
                  </a:cubicBezTo>
                  <a:cubicBezTo>
                    <a:pt x="1194" y="3973"/>
                    <a:pt x="1536" y="4189"/>
                    <a:pt x="1879" y="4384"/>
                  </a:cubicBezTo>
                  <a:cubicBezTo>
                    <a:pt x="2212" y="4189"/>
                    <a:pt x="2564" y="3973"/>
                    <a:pt x="2907" y="3739"/>
                  </a:cubicBezTo>
                  <a:cubicBezTo>
                    <a:pt x="3201" y="3543"/>
                    <a:pt x="3485" y="3347"/>
                    <a:pt x="3749" y="3151"/>
                  </a:cubicBezTo>
                  <a:cubicBezTo>
                    <a:pt x="3759" y="2808"/>
                    <a:pt x="3749" y="2466"/>
                    <a:pt x="3739" y="2114"/>
                  </a:cubicBezTo>
                  <a:cubicBezTo>
                    <a:pt x="3729" y="1801"/>
                    <a:pt x="3710" y="1488"/>
                    <a:pt x="3681" y="1175"/>
                  </a:cubicBezTo>
                  <a:cubicBezTo>
                    <a:pt x="3436" y="999"/>
                    <a:pt x="3171" y="813"/>
                    <a:pt x="2907" y="636"/>
                  </a:cubicBezTo>
                  <a:cubicBezTo>
                    <a:pt x="2564" y="401"/>
                    <a:pt x="2212" y="196"/>
                    <a:pt x="187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C9FCF2EE-EAA7-C445-BBC4-3F2FF5B8CD8C}"/>
              </a:ext>
            </a:extLst>
          </p:cNvPr>
          <p:cNvGrpSpPr/>
          <p:nvPr/>
        </p:nvGrpSpPr>
        <p:grpSpPr>
          <a:xfrm rot="2008287">
            <a:off x="2434724" y="1423106"/>
            <a:ext cx="8091427" cy="5481076"/>
            <a:chOff x="11311302" y="3204949"/>
            <a:chExt cx="10798604" cy="7314899"/>
          </a:xfrm>
          <a:solidFill>
            <a:schemeClr val="accent1"/>
          </a:solidFill>
        </p:grpSpPr>
        <p:sp>
          <p:nvSpPr>
            <p:cNvPr id="154" name="Freeform 94">
              <a:extLst>
                <a:ext uri="{FF2B5EF4-FFF2-40B4-BE49-F238E27FC236}">
                  <a16:creationId xmlns:a16="http://schemas.microsoft.com/office/drawing/2014/main" id="{2480A9C7-72EC-8E45-B652-D5F5C2A1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1302" y="3204949"/>
              <a:ext cx="10798604" cy="7314899"/>
            </a:xfrm>
            <a:custGeom>
              <a:avLst/>
              <a:gdLst>
                <a:gd name="T0" fmla="*/ 2359 w 10828"/>
                <a:gd name="T1" fmla="*/ 3670 h 7332"/>
                <a:gd name="T2" fmla="*/ 2359 w 10828"/>
                <a:gd name="T3" fmla="*/ 3670 h 7332"/>
                <a:gd name="T4" fmla="*/ 411 w 10828"/>
                <a:gd name="T5" fmla="*/ 6988 h 7332"/>
                <a:gd name="T6" fmla="*/ 1311 w 10828"/>
                <a:gd name="T7" fmla="*/ 7331 h 7332"/>
                <a:gd name="T8" fmla="*/ 3896 w 10828"/>
                <a:gd name="T9" fmla="*/ 6636 h 7332"/>
                <a:gd name="T10" fmla="*/ 3602 w 10828"/>
                <a:gd name="T11" fmla="*/ 4678 h 7332"/>
                <a:gd name="T12" fmla="*/ 2359 w 10828"/>
                <a:gd name="T13" fmla="*/ 3670 h 7332"/>
                <a:gd name="T14" fmla="*/ 9505 w 10828"/>
                <a:gd name="T15" fmla="*/ 0 h 7332"/>
                <a:gd name="T16" fmla="*/ 9505 w 10828"/>
                <a:gd name="T17" fmla="*/ 0 h 7332"/>
                <a:gd name="T18" fmla="*/ 6930 w 10828"/>
                <a:gd name="T19" fmla="*/ 695 h 7332"/>
                <a:gd name="T20" fmla="*/ 7215 w 10828"/>
                <a:gd name="T21" fmla="*/ 2653 h 7332"/>
                <a:gd name="T22" fmla="*/ 8468 w 10828"/>
                <a:gd name="T23" fmla="*/ 3670 h 7332"/>
                <a:gd name="T24" fmla="*/ 10406 w 10828"/>
                <a:gd name="T25" fmla="*/ 342 h 7332"/>
                <a:gd name="T26" fmla="*/ 9505 w 10828"/>
                <a:gd name="T27" fmla="*/ 0 h 7332"/>
                <a:gd name="T28" fmla="*/ 2359 w 10828"/>
                <a:gd name="T29" fmla="*/ 3670 h 7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8" h="7332">
                  <a:moveTo>
                    <a:pt x="2359" y="3670"/>
                  </a:moveTo>
                  <a:lnTo>
                    <a:pt x="2359" y="3670"/>
                  </a:lnTo>
                  <a:cubicBezTo>
                    <a:pt x="821" y="5050"/>
                    <a:pt x="0" y="6362"/>
                    <a:pt x="411" y="6988"/>
                  </a:cubicBezTo>
                  <a:cubicBezTo>
                    <a:pt x="568" y="7223"/>
                    <a:pt x="880" y="7331"/>
                    <a:pt x="1311" y="7331"/>
                  </a:cubicBezTo>
                  <a:cubicBezTo>
                    <a:pt x="1957" y="7331"/>
                    <a:pt x="2868" y="7086"/>
                    <a:pt x="3896" y="6636"/>
                  </a:cubicBezTo>
                  <a:cubicBezTo>
                    <a:pt x="3768" y="6039"/>
                    <a:pt x="3670" y="5383"/>
                    <a:pt x="3602" y="4678"/>
                  </a:cubicBezTo>
                  <a:cubicBezTo>
                    <a:pt x="3152" y="4345"/>
                    <a:pt x="2731" y="4003"/>
                    <a:pt x="2359" y="3670"/>
                  </a:cubicBezTo>
                  <a:lnTo>
                    <a:pt x="9505" y="0"/>
                  </a:lnTo>
                  <a:lnTo>
                    <a:pt x="9505" y="0"/>
                  </a:lnTo>
                  <a:cubicBezTo>
                    <a:pt x="8859" y="0"/>
                    <a:pt x="7959" y="245"/>
                    <a:pt x="6930" y="695"/>
                  </a:cubicBezTo>
                  <a:cubicBezTo>
                    <a:pt x="7058" y="1292"/>
                    <a:pt x="7156" y="1958"/>
                    <a:pt x="7215" y="2653"/>
                  </a:cubicBezTo>
                  <a:cubicBezTo>
                    <a:pt x="7665" y="2986"/>
                    <a:pt x="8086" y="3328"/>
                    <a:pt x="8468" y="3670"/>
                  </a:cubicBezTo>
                  <a:cubicBezTo>
                    <a:pt x="10005" y="2291"/>
                    <a:pt x="10827" y="969"/>
                    <a:pt x="10406" y="342"/>
                  </a:cubicBezTo>
                  <a:cubicBezTo>
                    <a:pt x="10249" y="107"/>
                    <a:pt x="9936" y="0"/>
                    <a:pt x="9505" y="0"/>
                  </a:cubicBezTo>
                  <a:lnTo>
                    <a:pt x="2359" y="367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95">
              <a:extLst>
                <a:ext uri="{FF2B5EF4-FFF2-40B4-BE49-F238E27FC236}">
                  <a16:creationId xmlns:a16="http://schemas.microsoft.com/office/drawing/2014/main" id="{250FCD5B-F858-254E-8645-55F680FE6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4971" y="3895531"/>
              <a:ext cx="3606866" cy="5924939"/>
            </a:xfrm>
            <a:custGeom>
              <a:avLst/>
              <a:gdLst>
                <a:gd name="T0" fmla="*/ 0 w 3614"/>
                <a:gd name="T1" fmla="*/ 3983 h 5942"/>
                <a:gd name="T2" fmla="*/ 0 w 3614"/>
                <a:gd name="T3" fmla="*/ 3983 h 5942"/>
                <a:gd name="T4" fmla="*/ 294 w 3614"/>
                <a:gd name="T5" fmla="*/ 5941 h 5942"/>
                <a:gd name="T6" fmla="*/ 1811 w 3614"/>
                <a:gd name="T7" fmla="*/ 5167 h 5942"/>
                <a:gd name="T8" fmla="*/ 773 w 3614"/>
                <a:gd name="T9" fmla="*/ 4522 h 5942"/>
                <a:gd name="T10" fmla="*/ 0 w 3614"/>
                <a:gd name="T11" fmla="*/ 3983 h 5942"/>
                <a:gd name="T12" fmla="*/ 3328 w 3614"/>
                <a:gd name="T13" fmla="*/ 0 h 5942"/>
                <a:gd name="T14" fmla="*/ 3328 w 3614"/>
                <a:gd name="T15" fmla="*/ 0 h 5942"/>
                <a:gd name="T16" fmla="*/ 1811 w 3614"/>
                <a:gd name="T17" fmla="*/ 783 h 5942"/>
                <a:gd name="T18" fmla="*/ 2839 w 3614"/>
                <a:gd name="T19" fmla="*/ 1419 h 5942"/>
                <a:gd name="T20" fmla="*/ 3613 w 3614"/>
                <a:gd name="T21" fmla="*/ 1958 h 5942"/>
                <a:gd name="T22" fmla="*/ 3328 w 3614"/>
                <a:gd name="T23" fmla="*/ 0 h 5942"/>
                <a:gd name="T24" fmla="*/ 0 w 3614"/>
                <a:gd name="T25" fmla="*/ 3983 h 5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14" h="5942">
                  <a:moveTo>
                    <a:pt x="0" y="3983"/>
                  </a:moveTo>
                  <a:lnTo>
                    <a:pt x="0" y="3983"/>
                  </a:lnTo>
                  <a:cubicBezTo>
                    <a:pt x="68" y="4688"/>
                    <a:pt x="166" y="5344"/>
                    <a:pt x="294" y="5941"/>
                  </a:cubicBezTo>
                  <a:cubicBezTo>
                    <a:pt x="773" y="5725"/>
                    <a:pt x="1282" y="5471"/>
                    <a:pt x="1811" y="5167"/>
                  </a:cubicBezTo>
                  <a:cubicBezTo>
                    <a:pt x="1468" y="4972"/>
                    <a:pt x="1126" y="4756"/>
                    <a:pt x="773" y="4522"/>
                  </a:cubicBezTo>
                  <a:cubicBezTo>
                    <a:pt x="509" y="4345"/>
                    <a:pt x="254" y="4169"/>
                    <a:pt x="0" y="3983"/>
                  </a:cubicBezTo>
                  <a:lnTo>
                    <a:pt x="3328" y="0"/>
                  </a:lnTo>
                  <a:lnTo>
                    <a:pt x="3328" y="0"/>
                  </a:lnTo>
                  <a:cubicBezTo>
                    <a:pt x="2839" y="215"/>
                    <a:pt x="2330" y="479"/>
                    <a:pt x="1811" y="783"/>
                  </a:cubicBezTo>
                  <a:cubicBezTo>
                    <a:pt x="2144" y="979"/>
                    <a:pt x="2496" y="1184"/>
                    <a:pt x="2839" y="1419"/>
                  </a:cubicBezTo>
                  <a:cubicBezTo>
                    <a:pt x="3103" y="1596"/>
                    <a:pt x="3368" y="1782"/>
                    <a:pt x="3613" y="1958"/>
                  </a:cubicBezTo>
                  <a:cubicBezTo>
                    <a:pt x="3554" y="1263"/>
                    <a:pt x="3456" y="597"/>
                    <a:pt x="3328" y="0"/>
                  </a:cubicBezTo>
                  <a:lnTo>
                    <a:pt x="0" y="398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96">
              <a:extLst>
                <a:ext uri="{FF2B5EF4-FFF2-40B4-BE49-F238E27FC236}">
                  <a16:creationId xmlns:a16="http://schemas.microsoft.com/office/drawing/2014/main" id="{FCB7F3D9-2EF4-6243-AEA6-AC7CFC65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4560" y="5848517"/>
              <a:ext cx="6096484" cy="2018967"/>
            </a:xfrm>
            <a:custGeom>
              <a:avLst/>
              <a:gdLst>
                <a:gd name="T0" fmla="*/ 1175 w 6110"/>
                <a:gd name="T1" fmla="*/ 59 h 2026"/>
                <a:gd name="T2" fmla="*/ 1175 w 6110"/>
                <a:gd name="T3" fmla="*/ 59 h 2026"/>
                <a:gd name="T4" fmla="*/ 0 w 6110"/>
                <a:gd name="T5" fmla="*/ 1017 h 2026"/>
                <a:gd name="T6" fmla="*/ 1243 w 6110"/>
                <a:gd name="T7" fmla="*/ 2025 h 2026"/>
                <a:gd name="T8" fmla="*/ 1184 w 6110"/>
                <a:gd name="T9" fmla="*/ 1085 h 2026"/>
                <a:gd name="T10" fmla="*/ 1175 w 6110"/>
                <a:gd name="T11" fmla="*/ 59 h 2026"/>
                <a:gd name="T12" fmla="*/ 4856 w 6110"/>
                <a:gd name="T13" fmla="*/ 0 h 2026"/>
                <a:gd name="T14" fmla="*/ 4856 w 6110"/>
                <a:gd name="T15" fmla="*/ 0 h 2026"/>
                <a:gd name="T16" fmla="*/ 4914 w 6110"/>
                <a:gd name="T17" fmla="*/ 939 h 2026"/>
                <a:gd name="T18" fmla="*/ 4924 w 6110"/>
                <a:gd name="T19" fmla="*/ 1976 h 2026"/>
                <a:gd name="T20" fmla="*/ 6109 w 6110"/>
                <a:gd name="T21" fmla="*/ 1017 h 2026"/>
                <a:gd name="T22" fmla="*/ 4856 w 6110"/>
                <a:gd name="T23" fmla="*/ 0 h 2026"/>
                <a:gd name="T24" fmla="*/ 1175 w 6110"/>
                <a:gd name="T25" fmla="*/ 59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10" h="2026">
                  <a:moveTo>
                    <a:pt x="1175" y="59"/>
                  </a:moveTo>
                  <a:lnTo>
                    <a:pt x="1175" y="59"/>
                  </a:lnTo>
                  <a:cubicBezTo>
                    <a:pt x="753" y="372"/>
                    <a:pt x="352" y="695"/>
                    <a:pt x="0" y="1017"/>
                  </a:cubicBezTo>
                  <a:cubicBezTo>
                    <a:pt x="372" y="1350"/>
                    <a:pt x="793" y="1692"/>
                    <a:pt x="1243" y="2025"/>
                  </a:cubicBezTo>
                  <a:cubicBezTo>
                    <a:pt x="1223" y="1722"/>
                    <a:pt x="1204" y="1408"/>
                    <a:pt x="1184" y="1085"/>
                  </a:cubicBezTo>
                  <a:cubicBezTo>
                    <a:pt x="1175" y="734"/>
                    <a:pt x="1175" y="391"/>
                    <a:pt x="1175" y="59"/>
                  </a:cubicBezTo>
                  <a:lnTo>
                    <a:pt x="4856" y="0"/>
                  </a:lnTo>
                  <a:lnTo>
                    <a:pt x="4856" y="0"/>
                  </a:lnTo>
                  <a:cubicBezTo>
                    <a:pt x="4885" y="313"/>
                    <a:pt x="4904" y="626"/>
                    <a:pt x="4914" y="939"/>
                  </a:cubicBezTo>
                  <a:cubicBezTo>
                    <a:pt x="4924" y="1291"/>
                    <a:pt x="4934" y="1633"/>
                    <a:pt x="4924" y="1976"/>
                  </a:cubicBezTo>
                  <a:cubicBezTo>
                    <a:pt x="5355" y="1653"/>
                    <a:pt x="5746" y="1330"/>
                    <a:pt x="6109" y="1017"/>
                  </a:cubicBezTo>
                  <a:cubicBezTo>
                    <a:pt x="5727" y="675"/>
                    <a:pt x="5306" y="333"/>
                    <a:pt x="4856" y="0"/>
                  </a:cubicBezTo>
                  <a:lnTo>
                    <a:pt x="1175" y="5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97">
              <a:extLst>
                <a:ext uri="{FF2B5EF4-FFF2-40B4-BE49-F238E27FC236}">
                  <a16:creationId xmlns:a16="http://schemas.microsoft.com/office/drawing/2014/main" id="{E0D35835-050F-9545-ADBF-A235110D0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4593" y="4678484"/>
              <a:ext cx="3752022" cy="4372226"/>
            </a:xfrm>
            <a:custGeom>
              <a:avLst/>
              <a:gdLst>
                <a:gd name="T0" fmla="*/ 1879 w 3760"/>
                <a:gd name="T1" fmla="*/ 0 h 4385"/>
                <a:gd name="T2" fmla="*/ 1879 w 3760"/>
                <a:gd name="T3" fmla="*/ 0 h 4385"/>
                <a:gd name="T4" fmla="*/ 841 w 3760"/>
                <a:gd name="T5" fmla="*/ 636 h 4385"/>
                <a:gd name="T6" fmla="*/ 0 w 3760"/>
                <a:gd name="T7" fmla="*/ 1234 h 4385"/>
                <a:gd name="T8" fmla="*/ 9 w 3760"/>
                <a:gd name="T9" fmla="*/ 2260 h 4385"/>
                <a:gd name="T10" fmla="*/ 68 w 3760"/>
                <a:gd name="T11" fmla="*/ 3200 h 4385"/>
                <a:gd name="T12" fmla="*/ 841 w 3760"/>
                <a:gd name="T13" fmla="*/ 3739 h 4385"/>
                <a:gd name="T14" fmla="*/ 1879 w 3760"/>
                <a:gd name="T15" fmla="*/ 4384 h 4385"/>
                <a:gd name="T16" fmla="*/ 2907 w 3760"/>
                <a:gd name="T17" fmla="*/ 3739 h 4385"/>
                <a:gd name="T18" fmla="*/ 3749 w 3760"/>
                <a:gd name="T19" fmla="*/ 3151 h 4385"/>
                <a:gd name="T20" fmla="*/ 3739 w 3760"/>
                <a:gd name="T21" fmla="*/ 2114 h 4385"/>
                <a:gd name="T22" fmla="*/ 3681 w 3760"/>
                <a:gd name="T23" fmla="*/ 1175 h 4385"/>
                <a:gd name="T24" fmla="*/ 2907 w 3760"/>
                <a:gd name="T25" fmla="*/ 636 h 4385"/>
                <a:gd name="T26" fmla="*/ 1879 w 3760"/>
                <a:gd name="T27" fmla="*/ 0 h 4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60" h="4385">
                  <a:moveTo>
                    <a:pt x="1879" y="0"/>
                  </a:moveTo>
                  <a:lnTo>
                    <a:pt x="1879" y="0"/>
                  </a:lnTo>
                  <a:cubicBezTo>
                    <a:pt x="1536" y="196"/>
                    <a:pt x="1194" y="401"/>
                    <a:pt x="841" y="636"/>
                  </a:cubicBezTo>
                  <a:cubicBezTo>
                    <a:pt x="548" y="832"/>
                    <a:pt x="274" y="1028"/>
                    <a:pt x="0" y="1234"/>
                  </a:cubicBezTo>
                  <a:cubicBezTo>
                    <a:pt x="0" y="1566"/>
                    <a:pt x="0" y="1909"/>
                    <a:pt x="9" y="2260"/>
                  </a:cubicBezTo>
                  <a:cubicBezTo>
                    <a:pt x="29" y="2583"/>
                    <a:pt x="48" y="2897"/>
                    <a:pt x="68" y="3200"/>
                  </a:cubicBezTo>
                  <a:cubicBezTo>
                    <a:pt x="322" y="3386"/>
                    <a:pt x="577" y="3562"/>
                    <a:pt x="841" y="3739"/>
                  </a:cubicBezTo>
                  <a:cubicBezTo>
                    <a:pt x="1194" y="3973"/>
                    <a:pt x="1536" y="4189"/>
                    <a:pt x="1879" y="4384"/>
                  </a:cubicBezTo>
                  <a:cubicBezTo>
                    <a:pt x="2212" y="4189"/>
                    <a:pt x="2564" y="3973"/>
                    <a:pt x="2907" y="3739"/>
                  </a:cubicBezTo>
                  <a:cubicBezTo>
                    <a:pt x="3201" y="3543"/>
                    <a:pt x="3485" y="3347"/>
                    <a:pt x="3749" y="3151"/>
                  </a:cubicBezTo>
                  <a:cubicBezTo>
                    <a:pt x="3759" y="2808"/>
                    <a:pt x="3749" y="2466"/>
                    <a:pt x="3739" y="2114"/>
                  </a:cubicBezTo>
                  <a:cubicBezTo>
                    <a:pt x="3729" y="1801"/>
                    <a:pt x="3710" y="1488"/>
                    <a:pt x="3681" y="1175"/>
                  </a:cubicBezTo>
                  <a:cubicBezTo>
                    <a:pt x="3436" y="999"/>
                    <a:pt x="3171" y="813"/>
                    <a:pt x="2907" y="636"/>
                  </a:cubicBezTo>
                  <a:cubicBezTo>
                    <a:pt x="2564" y="401"/>
                    <a:pt x="2212" y="196"/>
                    <a:pt x="187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8B744D26-FEFA-8349-B961-7CE2362DCA96}"/>
              </a:ext>
            </a:extLst>
          </p:cNvPr>
          <p:cNvGrpSpPr/>
          <p:nvPr/>
        </p:nvGrpSpPr>
        <p:grpSpPr>
          <a:xfrm rot="2008287">
            <a:off x="2433815" y="6400744"/>
            <a:ext cx="8091427" cy="5481076"/>
            <a:chOff x="11311302" y="3204949"/>
            <a:chExt cx="10798604" cy="7314899"/>
          </a:xfrm>
          <a:solidFill>
            <a:schemeClr val="accent4"/>
          </a:solidFill>
        </p:grpSpPr>
        <p:sp>
          <p:nvSpPr>
            <p:cNvPr id="199" name="Freeform 94">
              <a:extLst>
                <a:ext uri="{FF2B5EF4-FFF2-40B4-BE49-F238E27FC236}">
                  <a16:creationId xmlns:a16="http://schemas.microsoft.com/office/drawing/2014/main" id="{3883FA77-6614-9F4D-9FBE-D7655D25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1302" y="3204949"/>
              <a:ext cx="10798604" cy="7314899"/>
            </a:xfrm>
            <a:custGeom>
              <a:avLst/>
              <a:gdLst>
                <a:gd name="T0" fmla="*/ 2359 w 10828"/>
                <a:gd name="T1" fmla="*/ 3670 h 7332"/>
                <a:gd name="T2" fmla="*/ 2359 w 10828"/>
                <a:gd name="T3" fmla="*/ 3670 h 7332"/>
                <a:gd name="T4" fmla="*/ 411 w 10828"/>
                <a:gd name="T5" fmla="*/ 6988 h 7332"/>
                <a:gd name="T6" fmla="*/ 1311 w 10828"/>
                <a:gd name="T7" fmla="*/ 7331 h 7332"/>
                <a:gd name="T8" fmla="*/ 3896 w 10828"/>
                <a:gd name="T9" fmla="*/ 6636 h 7332"/>
                <a:gd name="T10" fmla="*/ 3602 w 10828"/>
                <a:gd name="T11" fmla="*/ 4678 h 7332"/>
                <a:gd name="T12" fmla="*/ 2359 w 10828"/>
                <a:gd name="T13" fmla="*/ 3670 h 7332"/>
                <a:gd name="T14" fmla="*/ 9505 w 10828"/>
                <a:gd name="T15" fmla="*/ 0 h 7332"/>
                <a:gd name="T16" fmla="*/ 9505 w 10828"/>
                <a:gd name="T17" fmla="*/ 0 h 7332"/>
                <a:gd name="T18" fmla="*/ 6930 w 10828"/>
                <a:gd name="T19" fmla="*/ 695 h 7332"/>
                <a:gd name="T20" fmla="*/ 7215 w 10828"/>
                <a:gd name="T21" fmla="*/ 2653 h 7332"/>
                <a:gd name="T22" fmla="*/ 8468 w 10828"/>
                <a:gd name="T23" fmla="*/ 3670 h 7332"/>
                <a:gd name="T24" fmla="*/ 10406 w 10828"/>
                <a:gd name="T25" fmla="*/ 342 h 7332"/>
                <a:gd name="T26" fmla="*/ 9505 w 10828"/>
                <a:gd name="T27" fmla="*/ 0 h 7332"/>
                <a:gd name="T28" fmla="*/ 2359 w 10828"/>
                <a:gd name="T29" fmla="*/ 3670 h 7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8" h="7332">
                  <a:moveTo>
                    <a:pt x="2359" y="3670"/>
                  </a:moveTo>
                  <a:lnTo>
                    <a:pt x="2359" y="3670"/>
                  </a:lnTo>
                  <a:cubicBezTo>
                    <a:pt x="821" y="5050"/>
                    <a:pt x="0" y="6362"/>
                    <a:pt x="411" y="6988"/>
                  </a:cubicBezTo>
                  <a:cubicBezTo>
                    <a:pt x="568" y="7223"/>
                    <a:pt x="880" y="7331"/>
                    <a:pt x="1311" y="7331"/>
                  </a:cubicBezTo>
                  <a:cubicBezTo>
                    <a:pt x="1957" y="7331"/>
                    <a:pt x="2868" y="7086"/>
                    <a:pt x="3896" y="6636"/>
                  </a:cubicBezTo>
                  <a:cubicBezTo>
                    <a:pt x="3768" y="6039"/>
                    <a:pt x="3670" y="5383"/>
                    <a:pt x="3602" y="4678"/>
                  </a:cubicBezTo>
                  <a:cubicBezTo>
                    <a:pt x="3152" y="4345"/>
                    <a:pt x="2731" y="4003"/>
                    <a:pt x="2359" y="3670"/>
                  </a:cubicBezTo>
                  <a:lnTo>
                    <a:pt x="9505" y="0"/>
                  </a:lnTo>
                  <a:lnTo>
                    <a:pt x="9505" y="0"/>
                  </a:lnTo>
                  <a:cubicBezTo>
                    <a:pt x="8859" y="0"/>
                    <a:pt x="7959" y="245"/>
                    <a:pt x="6930" y="695"/>
                  </a:cubicBezTo>
                  <a:cubicBezTo>
                    <a:pt x="7058" y="1292"/>
                    <a:pt x="7156" y="1958"/>
                    <a:pt x="7215" y="2653"/>
                  </a:cubicBezTo>
                  <a:cubicBezTo>
                    <a:pt x="7665" y="2986"/>
                    <a:pt x="8086" y="3328"/>
                    <a:pt x="8468" y="3670"/>
                  </a:cubicBezTo>
                  <a:cubicBezTo>
                    <a:pt x="10005" y="2291"/>
                    <a:pt x="10827" y="969"/>
                    <a:pt x="10406" y="342"/>
                  </a:cubicBezTo>
                  <a:cubicBezTo>
                    <a:pt x="10249" y="107"/>
                    <a:pt x="9936" y="0"/>
                    <a:pt x="9505" y="0"/>
                  </a:cubicBezTo>
                  <a:lnTo>
                    <a:pt x="2359" y="367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95">
              <a:extLst>
                <a:ext uri="{FF2B5EF4-FFF2-40B4-BE49-F238E27FC236}">
                  <a16:creationId xmlns:a16="http://schemas.microsoft.com/office/drawing/2014/main" id="{64D1247F-EF1D-1F4E-8D6B-B0FC0F03C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4971" y="3895531"/>
              <a:ext cx="3606866" cy="5924939"/>
            </a:xfrm>
            <a:custGeom>
              <a:avLst/>
              <a:gdLst>
                <a:gd name="T0" fmla="*/ 0 w 3614"/>
                <a:gd name="T1" fmla="*/ 3983 h 5942"/>
                <a:gd name="T2" fmla="*/ 0 w 3614"/>
                <a:gd name="T3" fmla="*/ 3983 h 5942"/>
                <a:gd name="T4" fmla="*/ 294 w 3614"/>
                <a:gd name="T5" fmla="*/ 5941 h 5942"/>
                <a:gd name="T6" fmla="*/ 1811 w 3614"/>
                <a:gd name="T7" fmla="*/ 5167 h 5942"/>
                <a:gd name="T8" fmla="*/ 773 w 3614"/>
                <a:gd name="T9" fmla="*/ 4522 h 5942"/>
                <a:gd name="T10" fmla="*/ 0 w 3614"/>
                <a:gd name="T11" fmla="*/ 3983 h 5942"/>
                <a:gd name="T12" fmla="*/ 3328 w 3614"/>
                <a:gd name="T13" fmla="*/ 0 h 5942"/>
                <a:gd name="T14" fmla="*/ 3328 w 3614"/>
                <a:gd name="T15" fmla="*/ 0 h 5942"/>
                <a:gd name="T16" fmla="*/ 1811 w 3614"/>
                <a:gd name="T17" fmla="*/ 783 h 5942"/>
                <a:gd name="T18" fmla="*/ 2839 w 3614"/>
                <a:gd name="T19" fmla="*/ 1419 h 5942"/>
                <a:gd name="T20" fmla="*/ 3613 w 3614"/>
                <a:gd name="T21" fmla="*/ 1958 h 5942"/>
                <a:gd name="T22" fmla="*/ 3328 w 3614"/>
                <a:gd name="T23" fmla="*/ 0 h 5942"/>
                <a:gd name="T24" fmla="*/ 0 w 3614"/>
                <a:gd name="T25" fmla="*/ 3983 h 5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14" h="5942">
                  <a:moveTo>
                    <a:pt x="0" y="3983"/>
                  </a:moveTo>
                  <a:lnTo>
                    <a:pt x="0" y="3983"/>
                  </a:lnTo>
                  <a:cubicBezTo>
                    <a:pt x="68" y="4688"/>
                    <a:pt x="166" y="5344"/>
                    <a:pt x="294" y="5941"/>
                  </a:cubicBezTo>
                  <a:cubicBezTo>
                    <a:pt x="773" y="5725"/>
                    <a:pt x="1282" y="5471"/>
                    <a:pt x="1811" y="5167"/>
                  </a:cubicBezTo>
                  <a:cubicBezTo>
                    <a:pt x="1468" y="4972"/>
                    <a:pt x="1126" y="4756"/>
                    <a:pt x="773" y="4522"/>
                  </a:cubicBezTo>
                  <a:cubicBezTo>
                    <a:pt x="509" y="4345"/>
                    <a:pt x="254" y="4169"/>
                    <a:pt x="0" y="3983"/>
                  </a:cubicBezTo>
                  <a:lnTo>
                    <a:pt x="3328" y="0"/>
                  </a:lnTo>
                  <a:lnTo>
                    <a:pt x="3328" y="0"/>
                  </a:lnTo>
                  <a:cubicBezTo>
                    <a:pt x="2839" y="215"/>
                    <a:pt x="2330" y="479"/>
                    <a:pt x="1811" y="783"/>
                  </a:cubicBezTo>
                  <a:cubicBezTo>
                    <a:pt x="2144" y="979"/>
                    <a:pt x="2496" y="1184"/>
                    <a:pt x="2839" y="1419"/>
                  </a:cubicBezTo>
                  <a:cubicBezTo>
                    <a:pt x="3103" y="1596"/>
                    <a:pt x="3368" y="1782"/>
                    <a:pt x="3613" y="1958"/>
                  </a:cubicBezTo>
                  <a:cubicBezTo>
                    <a:pt x="3554" y="1263"/>
                    <a:pt x="3456" y="597"/>
                    <a:pt x="3328" y="0"/>
                  </a:cubicBezTo>
                  <a:lnTo>
                    <a:pt x="0" y="398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Freeform 96">
              <a:extLst>
                <a:ext uri="{FF2B5EF4-FFF2-40B4-BE49-F238E27FC236}">
                  <a16:creationId xmlns:a16="http://schemas.microsoft.com/office/drawing/2014/main" id="{A5FF6023-A644-6C42-BD6E-2254A4C4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4560" y="5848517"/>
              <a:ext cx="6096484" cy="2018967"/>
            </a:xfrm>
            <a:custGeom>
              <a:avLst/>
              <a:gdLst>
                <a:gd name="T0" fmla="*/ 1175 w 6110"/>
                <a:gd name="T1" fmla="*/ 59 h 2026"/>
                <a:gd name="T2" fmla="*/ 1175 w 6110"/>
                <a:gd name="T3" fmla="*/ 59 h 2026"/>
                <a:gd name="T4" fmla="*/ 0 w 6110"/>
                <a:gd name="T5" fmla="*/ 1017 h 2026"/>
                <a:gd name="T6" fmla="*/ 1243 w 6110"/>
                <a:gd name="T7" fmla="*/ 2025 h 2026"/>
                <a:gd name="T8" fmla="*/ 1184 w 6110"/>
                <a:gd name="T9" fmla="*/ 1085 h 2026"/>
                <a:gd name="T10" fmla="*/ 1175 w 6110"/>
                <a:gd name="T11" fmla="*/ 59 h 2026"/>
                <a:gd name="T12" fmla="*/ 4856 w 6110"/>
                <a:gd name="T13" fmla="*/ 0 h 2026"/>
                <a:gd name="T14" fmla="*/ 4856 w 6110"/>
                <a:gd name="T15" fmla="*/ 0 h 2026"/>
                <a:gd name="T16" fmla="*/ 4914 w 6110"/>
                <a:gd name="T17" fmla="*/ 939 h 2026"/>
                <a:gd name="T18" fmla="*/ 4924 w 6110"/>
                <a:gd name="T19" fmla="*/ 1976 h 2026"/>
                <a:gd name="T20" fmla="*/ 6109 w 6110"/>
                <a:gd name="T21" fmla="*/ 1017 h 2026"/>
                <a:gd name="T22" fmla="*/ 4856 w 6110"/>
                <a:gd name="T23" fmla="*/ 0 h 2026"/>
                <a:gd name="T24" fmla="*/ 1175 w 6110"/>
                <a:gd name="T25" fmla="*/ 59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10" h="2026">
                  <a:moveTo>
                    <a:pt x="1175" y="59"/>
                  </a:moveTo>
                  <a:lnTo>
                    <a:pt x="1175" y="59"/>
                  </a:lnTo>
                  <a:cubicBezTo>
                    <a:pt x="753" y="372"/>
                    <a:pt x="352" y="695"/>
                    <a:pt x="0" y="1017"/>
                  </a:cubicBezTo>
                  <a:cubicBezTo>
                    <a:pt x="372" y="1350"/>
                    <a:pt x="793" y="1692"/>
                    <a:pt x="1243" y="2025"/>
                  </a:cubicBezTo>
                  <a:cubicBezTo>
                    <a:pt x="1223" y="1722"/>
                    <a:pt x="1204" y="1408"/>
                    <a:pt x="1184" y="1085"/>
                  </a:cubicBezTo>
                  <a:cubicBezTo>
                    <a:pt x="1175" y="734"/>
                    <a:pt x="1175" y="391"/>
                    <a:pt x="1175" y="59"/>
                  </a:cubicBezTo>
                  <a:lnTo>
                    <a:pt x="4856" y="0"/>
                  </a:lnTo>
                  <a:lnTo>
                    <a:pt x="4856" y="0"/>
                  </a:lnTo>
                  <a:cubicBezTo>
                    <a:pt x="4885" y="313"/>
                    <a:pt x="4904" y="626"/>
                    <a:pt x="4914" y="939"/>
                  </a:cubicBezTo>
                  <a:cubicBezTo>
                    <a:pt x="4924" y="1291"/>
                    <a:pt x="4934" y="1633"/>
                    <a:pt x="4924" y="1976"/>
                  </a:cubicBezTo>
                  <a:cubicBezTo>
                    <a:pt x="5355" y="1653"/>
                    <a:pt x="5746" y="1330"/>
                    <a:pt x="6109" y="1017"/>
                  </a:cubicBezTo>
                  <a:cubicBezTo>
                    <a:pt x="5727" y="675"/>
                    <a:pt x="5306" y="333"/>
                    <a:pt x="4856" y="0"/>
                  </a:cubicBezTo>
                  <a:lnTo>
                    <a:pt x="1175" y="5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Freeform 97">
              <a:extLst>
                <a:ext uri="{FF2B5EF4-FFF2-40B4-BE49-F238E27FC236}">
                  <a16:creationId xmlns:a16="http://schemas.microsoft.com/office/drawing/2014/main" id="{9BF47210-5175-374D-91EF-09884DA10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4593" y="4678484"/>
              <a:ext cx="3752022" cy="4372226"/>
            </a:xfrm>
            <a:custGeom>
              <a:avLst/>
              <a:gdLst>
                <a:gd name="T0" fmla="*/ 1879 w 3760"/>
                <a:gd name="T1" fmla="*/ 0 h 4385"/>
                <a:gd name="T2" fmla="*/ 1879 w 3760"/>
                <a:gd name="T3" fmla="*/ 0 h 4385"/>
                <a:gd name="T4" fmla="*/ 841 w 3760"/>
                <a:gd name="T5" fmla="*/ 636 h 4385"/>
                <a:gd name="T6" fmla="*/ 0 w 3760"/>
                <a:gd name="T7" fmla="*/ 1234 h 4385"/>
                <a:gd name="T8" fmla="*/ 9 w 3760"/>
                <a:gd name="T9" fmla="*/ 2260 h 4385"/>
                <a:gd name="T10" fmla="*/ 68 w 3760"/>
                <a:gd name="T11" fmla="*/ 3200 h 4385"/>
                <a:gd name="T12" fmla="*/ 841 w 3760"/>
                <a:gd name="T13" fmla="*/ 3739 h 4385"/>
                <a:gd name="T14" fmla="*/ 1879 w 3760"/>
                <a:gd name="T15" fmla="*/ 4384 h 4385"/>
                <a:gd name="T16" fmla="*/ 2907 w 3760"/>
                <a:gd name="T17" fmla="*/ 3739 h 4385"/>
                <a:gd name="T18" fmla="*/ 3749 w 3760"/>
                <a:gd name="T19" fmla="*/ 3151 h 4385"/>
                <a:gd name="T20" fmla="*/ 3739 w 3760"/>
                <a:gd name="T21" fmla="*/ 2114 h 4385"/>
                <a:gd name="T22" fmla="*/ 3681 w 3760"/>
                <a:gd name="T23" fmla="*/ 1175 h 4385"/>
                <a:gd name="T24" fmla="*/ 2907 w 3760"/>
                <a:gd name="T25" fmla="*/ 636 h 4385"/>
                <a:gd name="T26" fmla="*/ 1879 w 3760"/>
                <a:gd name="T27" fmla="*/ 0 h 4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60" h="4385">
                  <a:moveTo>
                    <a:pt x="1879" y="0"/>
                  </a:moveTo>
                  <a:lnTo>
                    <a:pt x="1879" y="0"/>
                  </a:lnTo>
                  <a:cubicBezTo>
                    <a:pt x="1536" y="196"/>
                    <a:pt x="1194" y="401"/>
                    <a:pt x="841" y="636"/>
                  </a:cubicBezTo>
                  <a:cubicBezTo>
                    <a:pt x="548" y="832"/>
                    <a:pt x="274" y="1028"/>
                    <a:pt x="0" y="1234"/>
                  </a:cubicBezTo>
                  <a:cubicBezTo>
                    <a:pt x="0" y="1566"/>
                    <a:pt x="0" y="1909"/>
                    <a:pt x="9" y="2260"/>
                  </a:cubicBezTo>
                  <a:cubicBezTo>
                    <a:pt x="29" y="2583"/>
                    <a:pt x="48" y="2897"/>
                    <a:pt x="68" y="3200"/>
                  </a:cubicBezTo>
                  <a:cubicBezTo>
                    <a:pt x="322" y="3386"/>
                    <a:pt x="577" y="3562"/>
                    <a:pt x="841" y="3739"/>
                  </a:cubicBezTo>
                  <a:cubicBezTo>
                    <a:pt x="1194" y="3973"/>
                    <a:pt x="1536" y="4189"/>
                    <a:pt x="1879" y="4384"/>
                  </a:cubicBezTo>
                  <a:cubicBezTo>
                    <a:pt x="2212" y="4189"/>
                    <a:pt x="2564" y="3973"/>
                    <a:pt x="2907" y="3739"/>
                  </a:cubicBezTo>
                  <a:cubicBezTo>
                    <a:pt x="3201" y="3543"/>
                    <a:pt x="3485" y="3347"/>
                    <a:pt x="3749" y="3151"/>
                  </a:cubicBezTo>
                  <a:cubicBezTo>
                    <a:pt x="3759" y="2808"/>
                    <a:pt x="3749" y="2466"/>
                    <a:pt x="3739" y="2114"/>
                  </a:cubicBezTo>
                  <a:cubicBezTo>
                    <a:pt x="3729" y="1801"/>
                    <a:pt x="3710" y="1488"/>
                    <a:pt x="3681" y="1175"/>
                  </a:cubicBezTo>
                  <a:cubicBezTo>
                    <a:pt x="3436" y="999"/>
                    <a:pt x="3171" y="813"/>
                    <a:pt x="2907" y="636"/>
                  </a:cubicBezTo>
                  <a:cubicBezTo>
                    <a:pt x="2564" y="401"/>
                    <a:pt x="2212" y="196"/>
                    <a:pt x="187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6821C93F-2D2A-0541-9F96-FA9D5B61DBF2}"/>
              </a:ext>
            </a:extLst>
          </p:cNvPr>
          <p:cNvGrpSpPr/>
          <p:nvPr/>
        </p:nvGrpSpPr>
        <p:grpSpPr>
          <a:xfrm rot="7407212">
            <a:off x="471051" y="4012557"/>
            <a:ext cx="8091427" cy="5481076"/>
            <a:chOff x="11311302" y="3204949"/>
            <a:chExt cx="10798604" cy="7314899"/>
          </a:xfrm>
        </p:grpSpPr>
        <p:sp>
          <p:nvSpPr>
            <p:cNvPr id="221" name="Freeform 94">
              <a:extLst>
                <a:ext uri="{FF2B5EF4-FFF2-40B4-BE49-F238E27FC236}">
                  <a16:creationId xmlns:a16="http://schemas.microsoft.com/office/drawing/2014/main" id="{1A2E6428-8FB4-A741-8187-355CAF9F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1302" y="3204949"/>
              <a:ext cx="10798604" cy="7314899"/>
            </a:xfrm>
            <a:custGeom>
              <a:avLst/>
              <a:gdLst>
                <a:gd name="T0" fmla="*/ 2359 w 10828"/>
                <a:gd name="T1" fmla="*/ 3670 h 7332"/>
                <a:gd name="T2" fmla="*/ 2359 w 10828"/>
                <a:gd name="T3" fmla="*/ 3670 h 7332"/>
                <a:gd name="T4" fmla="*/ 411 w 10828"/>
                <a:gd name="T5" fmla="*/ 6988 h 7332"/>
                <a:gd name="T6" fmla="*/ 1311 w 10828"/>
                <a:gd name="T7" fmla="*/ 7331 h 7332"/>
                <a:gd name="T8" fmla="*/ 3896 w 10828"/>
                <a:gd name="T9" fmla="*/ 6636 h 7332"/>
                <a:gd name="T10" fmla="*/ 3602 w 10828"/>
                <a:gd name="T11" fmla="*/ 4678 h 7332"/>
                <a:gd name="T12" fmla="*/ 2359 w 10828"/>
                <a:gd name="T13" fmla="*/ 3670 h 7332"/>
                <a:gd name="T14" fmla="*/ 9505 w 10828"/>
                <a:gd name="T15" fmla="*/ 0 h 7332"/>
                <a:gd name="T16" fmla="*/ 9505 w 10828"/>
                <a:gd name="T17" fmla="*/ 0 h 7332"/>
                <a:gd name="T18" fmla="*/ 6930 w 10828"/>
                <a:gd name="T19" fmla="*/ 695 h 7332"/>
                <a:gd name="T20" fmla="*/ 7215 w 10828"/>
                <a:gd name="T21" fmla="*/ 2653 h 7332"/>
                <a:gd name="T22" fmla="*/ 8468 w 10828"/>
                <a:gd name="T23" fmla="*/ 3670 h 7332"/>
                <a:gd name="T24" fmla="*/ 10406 w 10828"/>
                <a:gd name="T25" fmla="*/ 342 h 7332"/>
                <a:gd name="T26" fmla="*/ 9505 w 10828"/>
                <a:gd name="T27" fmla="*/ 0 h 7332"/>
                <a:gd name="T28" fmla="*/ 2359 w 10828"/>
                <a:gd name="T29" fmla="*/ 3670 h 7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8" h="7332">
                  <a:moveTo>
                    <a:pt x="2359" y="3670"/>
                  </a:moveTo>
                  <a:lnTo>
                    <a:pt x="2359" y="3670"/>
                  </a:lnTo>
                  <a:cubicBezTo>
                    <a:pt x="821" y="5050"/>
                    <a:pt x="0" y="6362"/>
                    <a:pt x="411" y="6988"/>
                  </a:cubicBezTo>
                  <a:cubicBezTo>
                    <a:pt x="568" y="7223"/>
                    <a:pt x="880" y="7331"/>
                    <a:pt x="1311" y="7331"/>
                  </a:cubicBezTo>
                  <a:cubicBezTo>
                    <a:pt x="1957" y="7331"/>
                    <a:pt x="2868" y="7086"/>
                    <a:pt x="3896" y="6636"/>
                  </a:cubicBezTo>
                  <a:cubicBezTo>
                    <a:pt x="3768" y="6039"/>
                    <a:pt x="3670" y="5383"/>
                    <a:pt x="3602" y="4678"/>
                  </a:cubicBezTo>
                  <a:cubicBezTo>
                    <a:pt x="3152" y="4345"/>
                    <a:pt x="2731" y="4003"/>
                    <a:pt x="2359" y="3670"/>
                  </a:cubicBezTo>
                  <a:lnTo>
                    <a:pt x="9505" y="0"/>
                  </a:lnTo>
                  <a:lnTo>
                    <a:pt x="9505" y="0"/>
                  </a:lnTo>
                  <a:cubicBezTo>
                    <a:pt x="8859" y="0"/>
                    <a:pt x="7959" y="245"/>
                    <a:pt x="6930" y="695"/>
                  </a:cubicBezTo>
                  <a:cubicBezTo>
                    <a:pt x="7058" y="1292"/>
                    <a:pt x="7156" y="1958"/>
                    <a:pt x="7215" y="2653"/>
                  </a:cubicBezTo>
                  <a:cubicBezTo>
                    <a:pt x="7665" y="2986"/>
                    <a:pt x="8086" y="3328"/>
                    <a:pt x="8468" y="3670"/>
                  </a:cubicBezTo>
                  <a:cubicBezTo>
                    <a:pt x="10005" y="2291"/>
                    <a:pt x="10827" y="969"/>
                    <a:pt x="10406" y="342"/>
                  </a:cubicBezTo>
                  <a:cubicBezTo>
                    <a:pt x="10249" y="107"/>
                    <a:pt x="9936" y="0"/>
                    <a:pt x="9505" y="0"/>
                  </a:cubicBezTo>
                  <a:lnTo>
                    <a:pt x="2359" y="36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Freeform 95">
              <a:extLst>
                <a:ext uri="{FF2B5EF4-FFF2-40B4-BE49-F238E27FC236}">
                  <a16:creationId xmlns:a16="http://schemas.microsoft.com/office/drawing/2014/main" id="{DD1E47DC-9AC1-FB40-B8FB-048861B0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4971" y="3895531"/>
              <a:ext cx="3606866" cy="5924939"/>
            </a:xfrm>
            <a:custGeom>
              <a:avLst/>
              <a:gdLst>
                <a:gd name="T0" fmla="*/ 0 w 3614"/>
                <a:gd name="T1" fmla="*/ 3983 h 5942"/>
                <a:gd name="T2" fmla="*/ 0 w 3614"/>
                <a:gd name="T3" fmla="*/ 3983 h 5942"/>
                <a:gd name="T4" fmla="*/ 294 w 3614"/>
                <a:gd name="T5" fmla="*/ 5941 h 5942"/>
                <a:gd name="T6" fmla="*/ 1811 w 3614"/>
                <a:gd name="T7" fmla="*/ 5167 h 5942"/>
                <a:gd name="T8" fmla="*/ 773 w 3614"/>
                <a:gd name="T9" fmla="*/ 4522 h 5942"/>
                <a:gd name="T10" fmla="*/ 0 w 3614"/>
                <a:gd name="T11" fmla="*/ 3983 h 5942"/>
                <a:gd name="T12" fmla="*/ 3328 w 3614"/>
                <a:gd name="T13" fmla="*/ 0 h 5942"/>
                <a:gd name="T14" fmla="*/ 3328 w 3614"/>
                <a:gd name="T15" fmla="*/ 0 h 5942"/>
                <a:gd name="T16" fmla="*/ 1811 w 3614"/>
                <a:gd name="T17" fmla="*/ 783 h 5942"/>
                <a:gd name="T18" fmla="*/ 2839 w 3614"/>
                <a:gd name="T19" fmla="*/ 1419 h 5942"/>
                <a:gd name="T20" fmla="*/ 3613 w 3614"/>
                <a:gd name="T21" fmla="*/ 1958 h 5942"/>
                <a:gd name="T22" fmla="*/ 3328 w 3614"/>
                <a:gd name="T23" fmla="*/ 0 h 5942"/>
                <a:gd name="T24" fmla="*/ 0 w 3614"/>
                <a:gd name="T25" fmla="*/ 3983 h 5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14" h="5942">
                  <a:moveTo>
                    <a:pt x="0" y="3983"/>
                  </a:moveTo>
                  <a:lnTo>
                    <a:pt x="0" y="3983"/>
                  </a:lnTo>
                  <a:cubicBezTo>
                    <a:pt x="68" y="4688"/>
                    <a:pt x="166" y="5344"/>
                    <a:pt x="294" y="5941"/>
                  </a:cubicBezTo>
                  <a:cubicBezTo>
                    <a:pt x="773" y="5725"/>
                    <a:pt x="1282" y="5471"/>
                    <a:pt x="1811" y="5167"/>
                  </a:cubicBezTo>
                  <a:cubicBezTo>
                    <a:pt x="1468" y="4972"/>
                    <a:pt x="1126" y="4756"/>
                    <a:pt x="773" y="4522"/>
                  </a:cubicBezTo>
                  <a:cubicBezTo>
                    <a:pt x="509" y="4345"/>
                    <a:pt x="254" y="4169"/>
                    <a:pt x="0" y="3983"/>
                  </a:cubicBezTo>
                  <a:lnTo>
                    <a:pt x="3328" y="0"/>
                  </a:lnTo>
                  <a:lnTo>
                    <a:pt x="3328" y="0"/>
                  </a:lnTo>
                  <a:cubicBezTo>
                    <a:pt x="2839" y="215"/>
                    <a:pt x="2330" y="479"/>
                    <a:pt x="1811" y="783"/>
                  </a:cubicBezTo>
                  <a:cubicBezTo>
                    <a:pt x="2144" y="979"/>
                    <a:pt x="2496" y="1184"/>
                    <a:pt x="2839" y="1419"/>
                  </a:cubicBezTo>
                  <a:cubicBezTo>
                    <a:pt x="3103" y="1596"/>
                    <a:pt x="3368" y="1782"/>
                    <a:pt x="3613" y="1958"/>
                  </a:cubicBezTo>
                  <a:cubicBezTo>
                    <a:pt x="3554" y="1263"/>
                    <a:pt x="3456" y="597"/>
                    <a:pt x="3328" y="0"/>
                  </a:cubicBezTo>
                  <a:lnTo>
                    <a:pt x="0" y="39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1CE2B4CC-97A5-474A-9ACD-0191CBC6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4560" y="5848517"/>
              <a:ext cx="6096484" cy="2018967"/>
            </a:xfrm>
            <a:custGeom>
              <a:avLst/>
              <a:gdLst>
                <a:gd name="T0" fmla="*/ 1175 w 6110"/>
                <a:gd name="T1" fmla="*/ 59 h 2026"/>
                <a:gd name="T2" fmla="*/ 1175 w 6110"/>
                <a:gd name="T3" fmla="*/ 59 h 2026"/>
                <a:gd name="T4" fmla="*/ 0 w 6110"/>
                <a:gd name="T5" fmla="*/ 1017 h 2026"/>
                <a:gd name="T6" fmla="*/ 1243 w 6110"/>
                <a:gd name="T7" fmla="*/ 2025 h 2026"/>
                <a:gd name="T8" fmla="*/ 1184 w 6110"/>
                <a:gd name="T9" fmla="*/ 1085 h 2026"/>
                <a:gd name="T10" fmla="*/ 1175 w 6110"/>
                <a:gd name="T11" fmla="*/ 59 h 2026"/>
                <a:gd name="T12" fmla="*/ 4856 w 6110"/>
                <a:gd name="T13" fmla="*/ 0 h 2026"/>
                <a:gd name="T14" fmla="*/ 4856 w 6110"/>
                <a:gd name="T15" fmla="*/ 0 h 2026"/>
                <a:gd name="T16" fmla="*/ 4914 w 6110"/>
                <a:gd name="T17" fmla="*/ 939 h 2026"/>
                <a:gd name="T18" fmla="*/ 4924 w 6110"/>
                <a:gd name="T19" fmla="*/ 1976 h 2026"/>
                <a:gd name="T20" fmla="*/ 6109 w 6110"/>
                <a:gd name="T21" fmla="*/ 1017 h 2026"/>
                <a:gd name="T22" fmla="*/ 4856 w 6110"/>
                <a:gd name="T23" fmla="*/ 0 h 2026"/>
                <a:gd name="T24" fmla="*/ 1175 w 6110"/>
                <a:gd name="T25" fmla="*/ 59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10" h="2026">
                  <a:moveTo>
                    <a:pt x="1175" y="59"/>
                  </a:moveTo>
                  <a:lnTo>
                    <a:pt x="1175" y="59"/>
                  </a:lnTo>
                  <a:cubicBezTo>
                    <a:pt x="753" y="372"/>
                    <a:pt x="352" y="695"/>
                    <a:pt x="0" y="1017"/>
                  </a:cubicBezTo>
                  <a:cubicBezTo>
                    <a:pt x="372" y="1350"/>
                    <a:pt x="793" y="1692"/>
                    <a:pt x="1243" y="2025"/>
                  </a:cubicBezTo>
                  <a:cubicBezTo>
                    <a:pt x="1223" y="1722"/>
                    <a:pt x="1204" y="1408"/>
                    <a:pt x="1184" y="1085"/>
                  </a:cubicBezTo>
                  <a:cubicBezTo>
                    <a:pt x="1175" y="734"/>
                    <a:pt x="1175" y="391"/>
                    <a:pt x="1175" y="59"/>
                  </a:cubicBezTo>
                  <a:lnTo>
                    <a:pt x="4856" y="0"/>
                  </a:lnTo>
                  <a:lnTo>
                    <a:pt x="4856" y="0"/>
                  </a:lnTo>
                  <a:cubicBezTo>
                    <a:pt x="4885" y="313"/>
                    <a:pt x="4904" y="626"/>
                    <a:pt x="4914" y="939"/>
                  </a:cubicBezTo>
                  <a:cubicBezTo>
                    <a:pt x="4924" y="1291"/>
                    <a:pt x="4934" y="1633"/>
                    <a:pt x="4924" y="1976"/>
                  </a:cubicBezTo>
                  <a:cubicBezTo>
                    <a:pt x="5355" y="1653"/>
                    <a:pt x="5746" y="1330"/>
                    <a:pt x="6109" y="1017"/>
                  </a:cubicBezTo>
                  <a:cubicBezTo>
                    <a:pt x="5727" y="675"/>
                    <a:pt x="5306" y="333"/>
                    <a:pt x="4856" y="0"/>
                  </a:cubicBezTo>
                  <a:lnTo>
                    <a:pt x="1175" y="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97">
              <a:extLst>
                <a:ext uri="{FF2B5EF4-FFF2-40B4-BE49-F238E27FC236}">
                  <a16:creationId xmlns:a16="http://schemas.microsoft.com/office/drawing/2014/main" id="{94CA3887-6111-FD41-B8F6-4E81C38F5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4593" y="4678484"/>
              <a:ext cx="3752022" cy="4372226"/>
            </a:xfrm>
            <a:custGeom>
              <a:avLst/>
              <a:gdLst>
                <a:gd name="T0" fmla="*/ 1879 w 3760"/>
                <a:gd name="T1" fmla="*/ 0 h 4385"/>
                <a:gd name="T2" fmla="*/ 1879 w 3760"/>
                <a:gd name="T3" fmla="*/ 0 h 4385"/>
                <a:gd name="T4" fmla="*/ 841 w 3760"/>
                <a:gd name="T5" fmla="*/ 636 h 4385"/>
                <a:gd name="T6" fmla="*/ 0 w 3760"/>
                <a:gd name="T7" fmla="*/ 1234 h 4385"/>
                <a:gd name="T8" fmla="*/ 9 w 3760"/>
                <a:gd name="T9" fmla="*/ 2260 h 4385"/>
                <a:gd name="T10" fmla="*/ 68 w 3760"/>
                <a:gd name="T11" fmla="*/ 3200 h 4385"/>
                <a:gd name="T12" fmla="*/ 841 w 3760"/>
                <a:gd name="T13" fmla="*/ 3739 h 4385"/>
                <a:gd name="T14" fmla="*/ 1879 w 3760"/>
                <a:gd name="T15" fmla="*/ 4384 h 4385"/>
                <a:gd name="T16" fmla="*/ 2907 w 3760"/>
                <a:gd name="T17" fmla="*/ 3739 h 4385"/>
                <a:gd name="T18" fmla="*/ 3749 w 3760"/>
                <a:gd name="T19" fmla="*/ 3151 h 4385"/>
                <a:gd name="T20" fmla="*/ 3739 w 3760"/>
                <a:gd name="T21" fmla="*/ 2114 h 4385"/>
                <a:gd name="T22" fmla="*/ 3681 w 3760"/>
                <a:gd name="T23" fmla="*/ 1175 h 4385"/>
                <a:gd name="T24" fmla="*/ 2907 w 3760"/>
                <a:gd name="T25" fmla="*/ 636 h 4385"/>
                <a:gd name="T26" fmla="*/ 1879 w 3760"/>
                <a:gd name="T27" fmla="*/ 0 h 4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60" h="4385">
                  <a:moveTo>
                    <a:pt x="1879" y="0"/>
                  </a:moveTo>
                  <a:lnTo>
                    <a:pt x="1879" y="0"/>
                  </a:lnTo>
                  <a:cubicBezTo>
                    <a:pt x="1536" y="196"/>
                    <a:pt x="1194" y="401"/>
                    <a:pt x="841" y="636"/>
                  </a:cubicBezTo>
                  <a:cubicBezTo>
                    <a:pt x="548" y="832"/>
                    <a:pt x="274" y="1028"/>
                    <a:pt x="0" y="1234"/>
                  </a:cubicBezTo>
                  <a:cubicBezTo>
                    <a:pt x="0" y="1566"/>
                    <a:pt x="0" y="1909"/>
                    <a:pt x="9" y="2260"/>
                  </a:cubicBezTo>
                  <a:cubicBezTo>
                    <a:pt x="29" y="2583"/>
                    <a:pt x="48" y="2897"/>
                    <a:pt x="68" y="3200"/>
                  </a:cubicBezTo>
                  <a:cubicBezTo>
                    <a:pt x="322" y="3386"/>
                    <a:pt x="577" y="3562"/>
                    <a:pt x="841" y="3739"/>
                  </a:cubicBezTo>
                  <a:cubicBezTo>
                    <a:pt x="1194" y="3973"/>
                    <a:pt x="1536" y="4189"/>
                    <a:pt x="1879" y="4384"/>
                  </a:cubicBezTo>
                  <a:cubicBezTo>
                    <a:pt x="2212" y="4189"/>
                    <a:pt x="2564" y="3973"/>
                    <a:pt x="2907" y="3739"/>
                  </a:cubicBezTo>
                  <a:cubicBezTo>
                    <a:pt x="3201" y="3543"/>
                    <a:pt x="3485" y="3347"/>
                    <a:pt x="3749" y="3151"/>
                  </a:cubicBezTo>
                  <a:cubicBezTo>
                    <a:pt x="3759" y="2808"/>
                    <a:pt x="3749" y="2466"/>
                    <a:pt x="3739" y="2114"/>
                  </a:cubicBezTo>
                  <a:cubicBezTo>
                    <a:pt x="3729" y="1801"/>
                    <a:pt x="3710" y="1488"/>
                    <a:pt x="3681" y="1175"/>
                  </a:cubicBezTo>
                  <a:cubicBezTo>
                    <a:pt x="3436" y="999"/>
                    <a:pt x="3171" y="813"/>
                    <a:pt x="2907" y="636"/>
                  </a:cubicBezTo>
                  <a:cubicBezTo>
                    <a:pt x="2564" y="401"/>
                    <a:pt x="2212" y="196"/>
                    <a:pt x="187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C47F700-102D-3E45-8FB1-CCF7FE6D66CD}"/>
              </a:ext>
            </a:extLst>
          </p:cNvPr>
          <p:cNvGrpSpPr/>
          <p:nvPr/>
        </p:nvGrpSpPr>
        <p:grpSpPr>
          <a:xfrm>
            <a:off x="8495068" y="8280398"/>
            <a:ext cx="468064" cy="518663"/>
            <a:chOff x="2643831" y="3970304"/>
            <a:chExt cx="468064" cy="518663"/>
          </a:xfrm>
        </p:grpSpPr>
        <p:sp>
          <p:nvSpPr>
            <p:cNvPr id="230" name="Freeform 98">
              <a:extLst>
                <a:ext uri="{FF2B5EF4-FFF2-40B4-BE49-F238E27FC236}">
                  <a16:creationId xmlns:a16="http://schemas.microsoft.com/office/drawing/2014/main" id="{D640EC69-3277-3945-BF99-E1C239484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831" y="4037773"/>
              <a:ext cx="468064" cy="451194"/>
            </a:xfrm>
            <a:custGeom>
              <a:avLst/>
              <a:gdLst>
                <a:gd name="T0" fmla="*/ 420 w 491"/>
                <a:gd name="T1" fmla="*/ 471 h 472"/>
                <a:gd name="T2" fmla="*/ 420 w 491"/>
                <a:gd name="T3" fmla="*/ 471 h 472"/>
                <a:gd name="T4" fmla="*/ 61 w 491"/>
                <a:gd name="T5" fmla="*/ 471 h 472"/>
                <a:gd name="T6" fmla="*/ 0 w 491"/>
                <a:gd name="T7" fmla="*/ 401 h 472"/>
                <a:gd name="T8" fmla="*/ 0 w 491"/>
                <a:gd name="T9" fmla="*/ 69 h 472"/>
                <a:gd name="T10" fmla="*/ 61 w 491"/>
                <a:gd name="T11" fmla="*/ 0 h 472"/>
                <a:gd name="T12" fmla="*/ 96 w 491"/>
                <a:gd name="T13" fmla="*/ 0 h 472"/>
                <a:gd name="T14" fmla="*/ 96 w 491"/>
                <a:gd name="T15" fmla="*/ 43 h 472"/>
                <a:gd name="T16" fmla="*/ 61 w 491"/>
                <a:gd name="T17" fmla="*/ 43 h 472"/>
                <a:gd name="T18" fmla="*/ 35 w 491"/>
                <a:gd name="T19" fmla="*/ 69 h 472"/>
                <a:gd name="T20" fmla="*/ 35 w 491"/>
                <a:gd name="T21" fmla="*/ 401 h 472"/>
                <a:gd name="T22" fmla="*/ 61 w 491"/>
                <a:gd name="T23" fmla="*/ 427 h 472"/>
                <a:gd name="T24" fmla="*/ 420 w 491"/>
                <a:gd name="T25" fmla="*/ 427 h 472"/>
                <a:gd name="T26" fmla="*/ 446 w 491"/>
                <a:gd name="T27" fmla="*/ 401 h 472"/>
                <a:gd name="T28" fmla="*/ 446 w 491"/>
                <a:gd name="T29" fmla="*/ 69 h 472"/>
                <a:gd name="T30" fmla="*/ 420 w 491"/>
                <a:gd name="T31" fmla="*/ 43 h 472"/>
                <a:gd name="T32" fmla="*/ 385 w 491"/>
                <a:gd name="T33" fmla="*/ 43 h 472"/>
                <a:gd name="T34" fmla="*/ 385 w 491"/>
                <a:gd name="T35" fmla="*/ 0 h 472"/>
                <a:gd name="T36" fmla="*/ 420 w 491"/>
                <a:gd name="T37" fmla="*/ 0 h 472"/>
                <a:gd name="T38" fmla="*/ 490 w 491"/>
                <a:gd name="T39" fmla="*/ 69 h 472"/>
                <a:gd name="T40" fmla="*/ 490 w 491"/>
                <a:gd name="T41" fmla="*/ 401 h 472"/>
                <a:gd name="T42" fmla="*/ 420 w 491"/>
                <a:gd name="T43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1" h="472">
                  <a:moveTo>
                    <a:pt x="420" y="471"/>
                  </a:moveTo>
                  <a:lnTo>
                    <a:pt x="420" y="471"/>
                  </a:lnTo>
                  <a:cubicBezTo>
                    <a:pt x="61" y="471"/>
                    <a:pt x="61" y="471"/>
                    <a:pt x="61" y="471"/>
                  </a:cubicBezTo>
                  <a:cubicBezTo>
                    <a:pt x="26" y="471"/>
                    <a:pt x="0" y="436"/>
                    <a:pt x="0" y="40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26"/>
                    <a:pt x="26" y="0"/>
                    <a:pt x="6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53" y="43"/>
                    <a:pt x="35" y="52"/>
                    <a:pt x="35" y="69"/>
                  </a:cubicBezTo>
                  <a:cubicBezTo>
                    <a:pt x="35" y="401"/>
                    <a:pt x="35" y="401"/>
                    <a:pt x="35" y="401"/>
                  </a:cubicBezTo>
                  <a:cubicBezTo>
                    <a:pt x="35" y="419"/>
                    <a:pt x="53" y="427"/>
                    <a:pt x="61" y="427"/>
                  </a:cubicBezTo>
                  <a:cubicBezTo>
                    <a:pt x="420" y="427"/>
                    <a:pt x="420" y="427"/>
                    <a:pt x="420" y="427"/>
                  </a:cubicBezTo>
                  <a:cubicBezTo>
                    <a:pt x="437" y="427"/>
                    <a:pt x="446" y="419"/>
                    <a:pt x="446" y="401"/>
                  </a:cubicBezTo>
                  <a:cubicBezTo>
                    <a:pt x="446" y="69"/>
                    <a:pt x="446" y="69"/>
                    <a:pt x="446" y="69"/>
                  </a:cubicBezTo>
                  <a:cubicBezTo>
                    <a:pt x="446" y="52"/>
                    <a:pt x="437" y="43"/>
                    <a:pt x="420" y="43"/>
                  </a:cubicBezTo>
                  <a:cubicBezTo>
                    <a:pt x="385" y="43"/>
                    <a:pt x="385" y="43"/>
                    <a:pt x="385" y="43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55" y="0"/>
                    <a:pt x="490" y="26"/>
                    <a:pt x="490" y="69"/>
                  </a:cubicBezTo>
                  <a:cubicBezTo>
                    <a:pt x="490" y="401"/>
                    <a:pt x="490" y="401"/>
                    <a:pt x="490" y="401"/>
                  </a:cubicBezTo>
                  <a:cubicBezTo>
                    <a:pt x="490" y="436"/>
                    <a:pt x="455" y="471"/>
                    <a:pt x="420" y="4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99">
              <a:extLst>
                <a:ext uri="{FF2B5EF4-FFF2-40B4-BE49-F238E27FC236}">
                  <a16:creationId xmlns:a16="http://schemas.microsoft.com/office/drawing/2014/main" id="{212B36C8-219A-1B44-8942-7B1BA625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768" y="3970304"/>
              <a:ext cx="202405" cy="42168"/>
            </a:xfrm>
            <a:custGeom>
              <a:avLst/>
              <a:gdLst>
                <a:gd name="T0" fmla="*/ 210 w 211"/>
                <a:gd name="T1" fmla="*/ 43 h 44"/>
                <a:gd name="T2" fmla="*/ 0 w 211"/>
                <a:gd name="T3" fmla="*/ 43 h 44"/>
                <a:gd name="T4" fmla="*/ 0 w 211"/>
                <a:gd name="T5" fmla="*/ 0 h 44"/>
                <a:gd name="T6" fmla="*/ 210 w 211"/>
                <a:gd name="T7" fmla="*/ 0 h 44"/>
                <a:gd name="T8" fmla="*/ 210 w 211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4">
                  <a:moveTo>
                    <a:pt x="21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10" y="0"/>
                  </a:lnTo>
                  <a:lnTo>
                    <a:pt x="210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100">
              <a:extLst>
                <a:ext uri="{FF2B5EF4-FFF2-40B4-BE49-F238E27FC236}">
                  <a16:creationId xmlns:a16="http://schemas.microsoft.com/office/drawing/2014/main" id="{D6F3EDB4-0BB0-294C-A703-8E229170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271" y="3970304"/>
              <a:ext cx="134937" cy="109636"/>
            </a:xfrm>
            <a:custGeom>
              <a:avLst/>
              <a:gdLst>
                <a:gd name="T0" fmla="*/ 26 w 141"/>
                <a:gd name="T1" fmla="*/ 105 h 114"/>
                <a:gd name="T2" fmla="*/ 26 w 141"/>
                <a:gd name="T3" fmla="*/ 105 h 114"/>
                <a:gd name="T4" fmla="*/ 0 w 141"/>
                <a:gd name="T5" fmla="*/ 78 h 114"/>
                <a:gd name="T6" fmla="*/ 61 w 141"/>
                <a:gd name="T7" fmla="*/ 8 h 114"/>
                <a:gd name="T8" fmla="*/ 79 w 141"/>
                <a:gd name="T9" fmla="*/ 0 h 114"/>
                <a:gd name="T10" fmla="*/ 96 w 141"/>
                <a:gd name="T11" fmla="*/ 17 h 114"/>
                <a:gd name="T12" fmla="*/ 131 w 141"/>
                <a:gd name="T13" fmla="*/ 78 h 114"/>
                <a:gd name="T14" fmla="*/ 122 w 141"/>
                <a:gd name="T15" fmla="*/ 113 h 114"/>
                <a:gd name="T16" fmla="*/ 96 w 141"/>
                <a:gd name="T17" fmla="*/ 105 h 114"/>
                <a:gd name="T18" fmla="*/ 70 w 141"/>
                <a:gd name="T19" fmla="*/ 61 h 114"/>
                <a:gd name="T20" fmla="*/ 26 w 141"/>
                <a:gd name="T21" fmla="*/ 105 h 114"/>
                <a:gd name="T22" fmla="*/ 96 w 141"/>
                <a:gd name="T23" fmla="*/ 43 h 114"/>
                <a:gd name="T24" fmla="*/ 96 w 141"/>
                <a:gd name="T25" fmla="*/ 4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14">
                  <a:moveTo>
                    <a:pt x="26" y="105"/>
                  </a:moveTo>
                  <a:lnTo>
                    <a:pt x="26" y="105"/>
                  </a:lnTo>
                  <a:cubicBezTo>
                    <a:pt x="0" y="78"/>
                    <a:pt x="0" y="78"/>
                    <a:pt x="0" y="7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70" y="8"/>
                    <a:pt x="79" y="0"/>
                    <a:pt x="79" y="0"/>
                  </a:cubicBezTo>
                  <a:cubicBezTo>
                    <a:pt x="87" y="8"/>
                    <a:pt x="96" y="8"/>
                    <a:pt x="96" y="17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40" y="96"/>
                    <a:pt x="131" y="105"/>
                    <a:pt x="122" y="113"/>
                  </a:cubicBezTo>
                  <a:cubicBezTo>
                    <a:pt x="114" y="113"/>
                    <a:pt x="96" y="113"/>
                    <a:pt x="96" y="105"/>
                  </a:cubicBezTo>
                  <a:cubicBezTo>
                    <a:pt x="70" y="61"/>
                    <a:pt x="70" y="61"/>
                    <a:pt x="70" y="61"/>
                  </a:cubicBezTo>
                  <a:lnTo>
                    <a:pt x="26" y="105"/>
                  </a:lnTo>
                  <a:close/>
                  <a:moveTo>
                    <a:pt x="96" y="43"/>
                  </a:moveTo>
                  <a:lnTo>
                    <a:pt x="96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101">
              <a:extLst>
                <a:ext uri="{FF2B5EF4-FFF2-40B4-BE49-F238E27FC236}">
                  <a16:creationId xmlns:a16="http://schemas.microsoft.com/office/drawing/2014/main" id="{E5356A3E-696A-3540-9DB6-C1AC94536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236" y="4037773"/>
              <a:ext cx="185538" cy="126503"/>
            </a:xfrm>
            <a:custGeom>
              <a:avLst/>
              <a:gdLst>
                <a:gd name="T0" fmla="*/ 79 w 193"/>
                <a:gd name="T1" fmla="*/ 130 h 131"/>
                <a:gd name="T2" fmla="*/ 79 w 193"/>
                <a:gd name="T3" fmla="*/ 130 h 131"/>
                <a:gd name="T4" fmla="*/ 79 w 193"/>
                <a:gd name="T5" fmla="*/ 130 h 131"/>
                <a:gd name="T6" fmla="*/ 52 w 193"/>
                <a:gd name="T7" fmla="*/ 122 h 131"/>
                <a:gd name="T8" fmla="*/ 0 w 193"/>
                <a:gd name="T9" fmla="*/ 61 h 131"/>
                <a:gd name="T10" fmla="*/ 61 w 193"/>
                <a:gd name="T11" fmla="*/ 8 h 131"/>
                <a:gd name="T12" fmla="*/ 87 w 193"/>
                <a:gd name="T13" fmla="*/ 35 h 131"/>
                <a:gd name="T14" fmla="*/ 61 w 193"/>
                <a:gd name="T15" fmla="*/ 61 h 131"/>
                <a:gd name="T16" fmla="*/ 79 w 193"/>
                <a:gd name="T17" fmla="*/ 87 h 131"/>
                <a:gd name="T18" fmla="*/ 157 w 193"/>
                <a:gd name="T19" fmla="*/ 8 h 131"/>
                <a:gd name="T20" fmla="*/ 183 w 193"/>
                <a:gd name="T21" fmla="*/ 8 h 131"/>
                <a:gd name="T22" fmla="*/ 183 w 193"/>
                <a:gd name="T23" fmla="*/ 35 h 131"/>
                <a:gd name="T24" fmla="*/ 114 w 193"/>
                <a:gd name="T25" fmla="*/ 122 h 131"/>
                <a:gd name="T26" fmla="*/ 79 w 193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131">
                  <a:moveTo>
                    <a:pt x="79" y="130"/>
                  </a:moveTo>
                  <a:lnTo>
                    <a:pt x="79" y="130"/>
                  </a:lnTo>
                  <a:lnTo>
                    <a:pt x="79" y="130"/>
                  </a:lnTo>
                  <a:cubicBezTo>
                    <a:pt x="70" y="130"/>
                    <a:pt x="61" y="130"/>
                    <a:pt x="52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66" y="0"/>
                    <a:pt x="175" y="0"/>
                    <a:pt x="183" y="8"/>
                  </a:cubicBezTo>
                  <a:cubicBezTo>
                    <a:pt x="192" y="17"/>
                    <a:pt x="192" y="26"/>
                    <a:pt x="183" y="35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05" y="130"/>
                    <a:pt x="96" y="130"/>
                    <a:pt x="79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102">
              <a:extLst>
                <a:ext uri="{FF2B5EF4-FFF2-40B4-BE49-F238E27FC236}">
                  <a16:creationId xmlns:a16="http://schemas.microsoft.com/office/drawing/2014/main" id="{686100BA-74B1-7A43-AD27-6AD06471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733" y="3970304"/>
              <a:ext cx="134937" cy="109636"/>
            </a:xfrm>
            <a:custGeom>
              <a:avLst/>
              <a:gdLst>
                <a:gd name="T0" fmla="*/ 105 w 141"/>
                <a:gd name="T1" fmla="*/ 105 h 114"/>
                <a:gd name="T2" fmla="*/ 105 w 141"/>
                <a:gd name="T3" fmla="*/ 105 h 114"/>
                <a:gd name="T4" fmla="*/ 140 w 141"/>
                <a:gd name="T5" fmla="*/ 78 h 114"/>
                <a:gd name="T6" fmla="*/ 70 w 141"/>
                <a:gd name="T7" fmla="*/ 8 h 114"/>
                <a:gd name="T8" fmla="*/ 52 w 141"/>
                <a:gd name="T9" fmla="*/ 0 h 114"/>
                <a:gd name="T10" fmla="*/ 35 w 141"/>
                <a:gd name="T11" fmla="*/ 17 h 114"/>
                <a:gd name="T12" fmla="*/ 0 w 141"/>
                <a:gd name="T13" fmla="*/ 78 h 114"/>
                <a:gd name="T14" fmla="*/ 17 w 141"/>
                <a:gd name="T15" fmla="*/ 113 h 114"/>
                <a:gd name="T16" fmla="*/ 44 w 141"/>
                <a:gd name="T17" fmla="*/ 105 h 114"/>
                <a:gd name="T18" fmla="*/ 61 w 141"/>
                <a:gd name="T19" fmla="*/ 61 h 114"/>
                <a:gd name="T20" fmla="*/ 105 w 141"/>
                <a:gd name="T21" fmla="*/ 105 h 114"/>
                <a:gd name="T22" fmla="*/ 44 w 141"/>
                <a:gd name="T23" fmla="*/ 43 h 114"/>
                <a:gd name="T24" fmla="*/ 44 w 141"/>
                <a:gd name="T25" fmla="*/ 4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14">
                  <a:moveTo>
                    <a:pt x="105" y="105"/>
                  </a:moveTo>
                  <a:lnTo>
                    <a:pt x="105" y="105"/>
                  </a:lnTo>
                  <a:cubicBezTo>
                    <a:pt x="140" y="78"/>
                    <a:pt x="140" y="78"/>
                    <a:pt x="140" y="7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61" y="0"/>
                    <a:pt x="52" y="0"/>
                  </a:cubicBezTo>
                  <a:cubicBezTo>
                    <a:pt x="44" y="8"/>
                    <a:pt x="35" y="8"/>
                    <a:pt x="35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6"/>
                    <a:pt x="0" y="105"/>
                    <a:pt x="17" y="113"/>
                  </a:cubicBezTo>
                  <a:cubicBezTo>
                    <a:pt x="26" y="113"/>
                    <a:pt x="35" y="113"/>
                    <a:pt x="44" y="105"/>
                  </a:cubicBezTo>
                  <a:cubicBezTo>
                    <a:pt x="61" y="61"/>
                    <a:pt x="61" y="61"/>
                    <a:pt x="61" y="61"/>
                  </a:cubicBezTo>
                  <a:lnTo>
                    <a:pt x="105" y="105"/>
                  </a:lnTo>
                  <a:close/>
                  <a:moveTo>
                    <a:pt x="44" y="43"/>
                  </a:moveTo>
                  <a:lnTo>
                    <a:pt x="44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Freeform 103">
              <a:extLst>
                <a:ext uri="{FF2B5EF4-FFF2-40B4-BE49-F238E27FC236}">
                  <a16:creationId xmlns:a16="http://schemas.microsoft.com/office/drawing/2014/main" id="{96BE8576-0024-4A4C-9FEB-F25903678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733" y="4037773"/>
              <a:ext cx="185538" cy="126503"/>
            </a:xfrm>
            <a:custGeom>
              <a:avLst/>
              <a:gdLst>
                <a:gd name="T0" fmla="*/ 113 w 193"/>
                <a:gd name="T1" fmla="*/ 130 h 131"/>
                <a:gd name="T2" fmla="*/ 113 w 193"/>
                <a:gd name="T3" fmla="*/ 130 h 131"/>
                <a:gd name="T4" fmla="*/ 113 w 193"/>
                <a:gd name="T5" fmla="*/ 130 h 131"/>
                <a:gd name="T6" fmla="*/ 140 w 193"/>
                <a:gd name="T7" fmla="*/ 122 h 131"/>
                <a:gd name="T8" fmla="*/ 192 w 193"/>
                <a:gd name="T9" fmla="*/ 61 h 131"/>
                <a:gd name="T10" fmla="*/ 140 w 193"/>
                <a:gd name="T11" fmla="*/ 8 h 131"/>
                <a:gd name="T12" fmla="*/ 105 w 193"/>
                <a:gd name="T13" fmla="*/ 35 h 131"/>
                <a:gd name="T14" fmla="*/ 131 w 193"/>
                <a:gd name="T15" fmla="*/ 61 h 131"/>
                <a:gd name="T16" fmla="*/ 113 w 193"/>
                <a:gd name="T17" fmla="*/ 87 h 131"/>
                <a:gd name="T18" fmla="*/ 44 w 193"/>
                <a:gd name="T19" fmla="*/ 8 h 131"/>
                <a:gd name="T20" fmla="*/ 9 w 193"/>
                <a:gd name="T21" fmla="*/ 8 h 131"/>
                <a:gd name="T22" fmla="*/ 9 w 193"/>
                <a:gd name="T23" fmla="*/ 35 h 131"/>
                <a:gd name="T24" fmla="*/ 87 w 193"/>
                <a:gd name="T25" fmla="*/ 122 h 131"/>
                <a:gd name="T26" fmla="*/ 113 w 193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131">
                  <a:moveTo>
                    <a:pt x="113" y="130"/>
                  </a:moveTo>
                  <a:lnTo>
                    <a:pt x="113" y="130"/>
                  </a:lnTo>
                  <a:lnTo>
                    <a:pt x="113" y="130"/>
                  </a:lnTo>
                  <a:cubicBezTo>
                    <a:pt x="122" y="130"/>
                    <a:pt x="131" y="130"/>
                    <a:pt x="140" y="12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5" y="0"/>
                    <a:pt x="17" y="0"/>
                    <a:pt x="9" y="8"/>
                  </a:cubicBezTo>
                  <a:cubicBezTo>
                    <a:pt x="0" y="17"/>
                    <a:pt x="0" y="26"/>
                    <a:pt x="9" y="35"/>
                  </a:cubicBezTo>
                  <a:cubicBezTo>
                    <a:pt x="87" y="122"/>
                    <a:pt x="87" y="122"/>
                    <a:pt x="87" y="122"/>
                  </a:cubicBezTo>
                  <a:cubicBezTo>
                    <a:pt x="96" y="130"/>
                    <a:pt x="105" y="130"/>
                    <a:pt x="113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6" name="Freeform 104">
              <a:extLst>
                <a:ext uri="{FF2B5EF4-FFF2-40B4-BE49-F238E27FC236}">
                  <a16:creationId xmlns:a16="http://schemas.microsoft.com/office/drawing/2014/main" id="{2098A080-732D-9E47-80DD-6AB95128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006" y="4223311"/>
              <a:ext cx="101203" cy="33734"/>
            </a:xfrm>
            <a:custGeom>
              <a:avLst/>
              <a:gdLst>
                <a:gd name="T0" fmla="*/ 0 w 106"/>
                <a:gd name="T1" fmla="*/ 17 h 36"/>
                <a:gd name="T2" fmla="*/ 0 w 106"/>
                <a:gd name="T3" fmla="*/ 17 h 36"/>
                <a:gd name="T4" fmla="*/ 0 w 106"/>
                <a:gd name="T5" fmla="*/ 17 h 36"/>
                <a:gd name="T6" fmla="*/ 18 w 106"/>
                <a:gd name="T7" fmla="*/ 0 h 36"/>
                <a:gd name="T8" fmla="*/ 87 w 106"/>
                <a:gd name="T9" fmla="*/ 0 h 36"/>
                <a:gd name="T10" fmla="*/ 105 w 106"/>
                <a:gd name="T11" fmla="*/ 17 h 36"/>
                <a:gd name="T12" fmla="*/ 87 w 106"/>
                <a:gd name="T13" fmla="*/ 35 h 36"/>
                <a:gd name="T14" fmla="*/ 18 w 106"/>
                <a:gd name="T15" fmla="*/ 35 h 36"/>
                <a:gd name="T16" fmla="*/ 0 w 106"/>
                <a:gd name="T17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6">
                  <a:moveTo>
                    <a:pt x="0" y="17"/>
                  </a:moveTo>
                  <a:lnTo>
                    <a:pt x="0" y="17"/>
                  </a:lnTo>
                  <a:lnTo>
                    <a:pt x="0" y="17"/>
                  </a:lnTo>
                  <a:cubicBezTo>
                    <a:pt x="0" y="8"/>
                    <a:pt x="9" y="0"/>
                    <a:pt x="1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6" y="0"/>
                    <a:pt x="105" y="8"/>
                    <a:pt x="105" y="17"/>
                  </a:cubicBezTo>
                  <a:cubicBezTo>
                    <a:pt x="105" y="26"/>
                    <a:pt x="96" y="35"/>
                    <a:pt x="8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26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105">
              <a:extLst>
                <a:ext uri="{FF2B5EF4-FFF2-40B4-BE49-F238E27FC236}">
                  <a16:creationId xmlns:a16="http://schemas.microsoft.com/office/drawing/2014/main" id="{B36AFF17-1A8D-FD45-AE88-B1B758CFE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670" y="4231745"/>
              <a:ext cx="33734" cy="244573"/>
            </a:xfrm>
            <a:custGeom>
              <a:avLst/>
              <a:gdLst>
                <a:gd name="T0" fmla="*/ 35 w 36"/>
                <a:gd name="T1" fmla="*/ 254 h 255"/>
                <a:gd name="T2" fmla="*/ 35 w 36"/>
                <a:gd name="T3" fmla="*/ 254 h 255"/>
                <a:gd name="T4" fmla="*/ 0 w 36"/>
                <a:gd name="T5" fmla="*/ 254 h 255"/>
                <a:gd name="T6" fmla="*/ 0 w 36"/>
                <a:gd name="T7" fmla="*/ 18 h 255"/>
                <a:gd name="T8" fmla="*/ 17 w 36"/>
                <a:gd name="T9" fmla="*/ 0 h 255"/>
                <a:gd name="T10" fmla="*/ 35 w 36"/>
                <a:gd name="T11" fmla="*/ 18 h 255"/>
                <a:gd name="T12" fmla="*/ 35 w 36"/>
                <a:gd name="T13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55">
                  <a:moveTo>
                    <a:pt x="35" y="254"/>
                  </a:moveTo>
                  <a:lnTo>
                    <a:pt x="35" y="254"/>
                  </a:lnTo>
                  <a:cubicBezTo>
                    <a:pt x="0" y="254"/>
                    <a:pt x="0" y="254"/>
                    <a:pt x="0" y="2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7" y="0"/>
                  </a:cubicBezTo>
                  <a:cubicBezTo>
                    <a:pt x="26" y="0"/>
                    <a:pt x="35" y="9"/>
                    <a:pt x="35" y="18"/>
                  </a:cubicBezTo>
                  <a:lnTo>
                    <a:pt x="35" y="2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F8027A3-E564-8F45-A870-81B0CE19CACC}"/>
              </a:ext>
            </a:extLst>
          </p:cNvPr>
          <p:cNvGrpSpPr/>
          <p:nvPr/>
        </p:nvGrpSpPr>
        <p:grpSpPr>
          <a:xfrm>
            <a:off x="8456573" y="5858509"/>
            <a:ext cx="518665" cy="383726"/>
            <a:chOff x="5190765" y="4004038"/>
            <a:chExt cx="518665" cy="383726"/>
          </a:xfrm>
        </p:grpSpPr>
        <p:sp>
          <p:nvSpPr>
            <p:cNvPr id="238" name="Freeform 106">
              <a:extLst>
                <a:ext uri="{FF2B5EF4-FFF2-40B4-BE49-F238E27FC236}">
                  <a16:creationId xmlns:a16="http://schemas.microsoft.com/office/drawing/2014/main" id="{4A8FC5AE-D46D-744C-9D6E-C7CAB841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772" y="4105241"/>
              <a:ext cx="168671" cy="185538"/>
            </a:xfrm>
            <a:custGeom>
              <a:avLst/>
              <a:gdLst>
                <a:gd name="T0" fmla="*/ 0 w 176"/>
                <a:gd name="T1" fmla="*/ 192 h 193"/>
                <a:gd name="T2" fmla="*/ 0 w 176"/>
                <a:gd name="T3" fmla="*/ 192 h 193"/>
                <a:gd name="T4" fmla="*/ 0 w 176"/>
                <a:gd name="T5" fmla="*/ 192 h 193"/>
                <a:gd name="T6" fmla="*/ 0 w 176"/>
                <a:gd name="T7" fmla="*/ 166 h 193"/>
                <a:gd name="T8" fmla="*/ 140 w 176"/>
                <a:gd name="T9" fmla="*/ 9 h 193"/>
                <a:gd name="T10" fmla="*/ 166 w 176"/>
                <a:gd name="T11" fmla="*/ 9 h 193"/>
                <a:gd name="T12" fmla="*/ 166 w 176"/>
                <a:gd name="T13" fmla="*/ 26 h 193"/>
                <a:gd name="T14" fmla="*/ 26 w 176"/>
                <a:gd name="T15" fmla="*/ 192 h 193"/>
                <a:gd name="T16" fmla="*/ 0 w 176"/>
                <a:gd name="T17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93">
                  <a:moveTo>
                    <a:pt x="0" y="192"/>
                  </a:moveTo>
                  <a:lnTo>
                    <a:pt x="0" y="192"/>
                  </a:lnTo>
                  <a:lnTo>
                    <a:pt x="0" y="192"/>
                  </a:lnTo>
                  <a:cubicBezTo>
                    <a:pt x="0" y="184"/>
                    <a:pt x="0" y="175"/>
                    <a:pt x="0" y="166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9" y="0"/>
                    <a:pt x="157" y="0"/>
                    <a:pt x="166" y="9"/>
                  </a:cubicBezTo>
                  <a:cubicBezTo>
                    <a:pt x="175" y="9"/>
                    <a:pt x="175" y="26"/>
                    <a:pt x="166" y="26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18" y="192"/>
                    <a:pt x="9" y="192"/>
                    <a:pt x="0" y="1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107">
              <a:extLst>
                <a:ext uri="{FF2B5EF4-FFF2-40B4-BE49-F238E27FC236}">
                  <a16:creationId xmlns:a16="http://schemas.microsoft.com/office/drawing/2014/main" id="{4FC5D254-C8B3-1C41-ABD7-1A910E242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92" y="4206444"/>
              <a:ext cx="101203" cy="109636"/>
            </a:xfrm>
            <a:custGeom>
              <a:avLst/>
              <a:gdLst>
                <a:gd name="T0" fmla="*/ 53 w 106"/>
                <a:gd name="T1" fmla="*/ 114 h 115"/>
                <a:gd name="T2" fmla="*/ 53 w 106"/>
                <a:gd name="T3" fmla="*/ 114 h 115"/>
                <a:gd name="T4" fmla="*/ 0 w 106"/>
                <a:gd name="T5" fmla="*/ 53 h 115"/>
                <a:gd name="T6" fmla="*/ 53 w 106"/>
                <a:gd name="T7" fmla="*/ 0 h 115"/>
                <a:gd name="T8" fmla="*/ 105 w 106"/>
                <a:gd name="T9" fmla="*/ 53 h 115"/>
                <a:gd name="T10" fmla="*/ 53 w 106"/>
                <a:gd name="T11" fmla="*/ 114 h 115"/>
                <a:gd name="T12" fmla="*/ 53 w 106"/>
                <a:gd name="T13" fmla="*/ 35 h 115"/>
                <a:gd name="T14" fmla="*/ 53 w 106"/>
                <a:gd name="T15" fmla="*/ 35 h 115"/>
                <a:gd name="T16" fmla="*/ 35 w 106"/>
                <a:gd name="T17" fmla="*/ 53 h 115"/>
                <a:gd name="T18" fmla="*/ 53 w 106"/>
                <a:gd name="T19" fmla="*/ 79 h 115"/>
                <a:gd name="T20" fmla="*/ 79 w 106"/>
                <a:gd name="T21" fmla="*/ 53 h 115"/>
                <a:gd name="T22" fmla="*/ 53 w 106"/>
                <a:gd name="T23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15">
                  <a:moveTo>
                    <a:pt x="53" y="114"/>
                  </a:moveTo>
                  <a:lnTo>
                    <a:pt x="53" y="114"/>
                  </a:lnTo>
                  <a:cubicBezTo>
                    <a:pt x="27" y="114"/>
                    <a:pt x="0" y="87"/>
                    <a:pt x="0" y="53"/>
                  </a:cubicBezTo>
                  <a:cubicBezTo>
                    <a:pt x="0" y="26"/>
                    <a:pt x="27" y="0"/>
                    <a:pt x="53" y="0"/>
                  </a:cubicBezTo>
                  <a:cubicBezTo>
                    <a:pt x="88" y="0"/>
                    <a:pt x="105" y="26"/>
                    <a:pt x="105" y="53"/>
                  </a:cubicBezTo>
                  <a:cubicBezTo>
                    <a:pt x="105" y="87"/>
                    <a:pt x="88" y="114"/>
                    <a:pt x="53" y="114"/>
                  </a:cubicBezTo>
                  <a:close/>
                  <a:moveTo>
                    <a:pt x="53" y="35"/>
                  </a:moveTo>
                  <a:lnTo>
                    <a:pt x="53" y="35"/>
                  </a:lnTo>
                  <a:cubicBezTo>
                    <a:pt x="44" y="35"/>
                    <a:pt x="35" y="44"/>
                    <a:pt x="35" y="53"/>
                  </a:cubicBezTo>
                  <a:cubicBezTo>
                    <a:pt x="35" y="70"/>
                    <a:pt x="44" y="79"/>
                    <a:pt x="53" y="79"/>
                  </a:cubicBezTo>
                  <a:cubicBezTo>
                    <a:pt x="70" y="79"/>
                    <a:pt x="79" y="70"/>
                    <a:pt x="79" y="53"/>
                  </a:cubicBezTo>
                  <a:cubicBezTo>
                    <a:pt x="79" y="44"/>
                    <a:pt x="70" y="35"/>
                    <a:pt x="5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Freeform 108">
              <a:extLst>
                <a:ext uri="{FF2B5EF4-FFF2-40B4-BE49-F238E27FC236}">
                  <a16:creationId xmlns:a16="http://schemas.microsoft.com/office/drawing/2014/main" id="{55078C52-4E66-B24E-AAAB-6A7E5EC7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038" y="4088374"/>
              <a:ext cx="101203" cy="101203"/>
            </a:xfrm>
            <a:custGeom>
              <a:avLst/>
              <a:gdLst>
                <a:gd name="T0" fmla="*/ 53 w 106"/>
                <a:gd name="T1" fmla="*/ 105 h 106"/>
                <a:gd name="T2" fmla="*/ 53 w 106"/>
                <a:gd name="T3" fmla="*/ 105 h 106"/>
                <a:gd name="T4" fmla="*/ 0 w 106"/>
                <a:gd name="T5" fmla="*/ 52 h 106"/>
                <a:gd name="T6" fmla="*/ 53 w 106"/>
                <a:gd name="T7" fmla="*/ 0 h 106"/>
                <a:gd name="T8" fmla="*/ 105 w 106"/>
                <a:gd name="T9" fmla="*/ 52 h 106"/>
                <a:gd name="T10" fmla="*/ 53 w 106"/>
                <a:gd name="T11" fmla="*/ 105 h 106"/>
                <a:gd name="T12" fmla="*/ 53 w 106"/>
                <a:gd name="T13" fmla="*/ 35 h 106"/>
                <a:gd name="T14" fmla="*/ 53 w 106"/>
                <a:gd name="T15" fmla="*/ 35 h 106"/>
                <a:gd name="T16" fmla="*/ 35 w 106"/>
                <a:gd name="T17" fmla="*/ 52 h 106"/>
                <a:gd name="T18" fmla="*/ 53 w 106"/>
                <a:gd name="T19" fmla="*/ 70 h 106"/>
                <a:gd name="T20" fmla="*/ 79 w 106"/>
                <a:gd name="T21" fmla="*/ 52 h 106"/>
                <a:gd name="T22" fmla="*/ 53 w 106"/>
                <a:gd name="T23" fmla="*/ 3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06">
                  <a:moveTo>
                    <a:pt x="53" y="105"/>
                  </a:moveTo>
                  <a:lnTo>
                    <a:pt x="53" y="105"/>
                  </a:lnTo>
                  <a:cubicBezTo>
                    <a:pt x="26" y="105"/>
                    <a:pt x="0" y="78"/>
                    <a:pt x="0" y="52"/>
                  </a:cubicBezTo>
                  <a:cubicBezTo>
                    <a:pt x="0" y="26"/>
                    <a:pt x="26" y="0"/>
                    <a:pt x="53" y="0"/>
                  </a:cubicBezTo>
                  <a:cubicBezTo>
                    <a:pt x="79" y="0"/>
                    <a:pt x="105" y="26"/>
                    <a:pt x="105" y="52"/>
                  </a:cubicBezTo>
                  <a:cubicBezTo>
                    <a:pt x="105" y="78"/>
                    <a:pt x="79" y="105"/>
                    <a:pt x="53" y="105"/>
                  </a:cubicBezTo>
                  <a:close/>
                  <a:moveTo>
                    <a:pt x="53" y="35"/>
                  </a:moveTo>
                  <a:lnTo>
                    <a:pt x="53" y="35"/>
                  </a:lnTo>
                  <a:cubicBezTo>
                    <a:pt x="44" y="35"/>
                    <a:pt x="35" y="43"/>
                    <a:pt x="35" y="52"/>
                  </a:cubicBezTo>
                  <a:cubicBezTo>
                    <a:pt x="35" y="61"/>
                    <a:pt x="44" y="70"/>
                    <a:pt x="53" y="70"/>
                  </a:cubicBezTo>
                  <a:cubicBezTo>
                    <a:pt x="61" y="70"/>
                    <a:pt x="79" y="61"/>
                    <a:pt x="79" y="52"/>
                  </a:cubicBezTo>
                  <a:cubicBezTo>
                    <a:pt x="79" y="43"/>
                    <a:pt x="61" y="35"/>
                    <a:pt x="5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" name="Freeform 109">
              <a:extLst>
                <a:ext uri="{FF2B5EF4-FFF2-40B4-BE49-F238E27FC236}">
                  <a16:creationId xmlns:a16="http://schemas.microsoft.com/office/drawing/2014/main" id="{B76153DD-96DB-FC4F-A89F-45387EB05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569" y="4054640"/>
              <a:ext cx="16867" cy="33734"/>
            </a:xfrm>
            <a:custGeom>
              <a:avLst/>
              <a:gdLst>
                <a:gd name="T0" fmla="*/ 18 w 19"/>
                <a:gd name="T1" fmla="*/ 35 h 36"/>
                <a:gd name="T2" fmla="*/ 0 w 19"/>
                <a:gd name="T3" fmla="*/ 35 h 36"/>
                <a:gd name="T4" fmla="*/ 0 w 19"/>
                <a:gd name="T5" fmla="*/ 0 h 36"/>
                <a:gd name="T6" fmla="*/ 18 w 19"/>
                <a:gd name="T7" fmla="*/ 0 h 36"/>
                <a:gd name="T8" fmla="*/ 18 w 19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6">
                  <a:moveTo>
                    <a:pt x="1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2" name="Freeform 110">
              <a:extLst>
                <a:ext uri="{FF2B5EF4-FFF2-40B4-BE49-F238E27FC236}">
                  <a16:creationId xmlns:a16="http://schemas.microsoft.com/office/drawing/2014/main" id="{FEA38E8D-4BC8-F84A-9E13-A646A1DC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569" y="4122108"/>
              <a:ext cx="16867" cy="59035"/>
            </a:xfrm>
            <a:custGeom>
              <a:avLst/>
              <a:gdLst>
                <a:gd name="T0" fmla="*/ 18 w 19"/>
                <a:gd name="T1" fmla="*/ 61 h 62"/>
                <a:gd name="T2" fmla="*/ 0 w 19"/>
                <a:gd name="T3" fmla="*/ 61 h 62"/>
                <a:gd name="T4" fmla="*/ 0 w 19"/>
                <a:gd name="T5" fmla="*/ 0 h 62"/>
                <a:gd name="T6" fmla="*/ 18 w 19"/>
                <a:gd name="T7" fmla="*/ 0 h 62"/>
                <a:gd name="T8" fmla="*/ 18 w 19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18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111">
              <a:extLst>
                <a:ext uri="{FF2B5EF4-FFF2-40B4-BE49-F238E27FC236}">
                  <a16:creationId xmlns:a16="http://schemas.microsoft.com/office/drawing/2014/main" id="{9263DBF9-BBFD-3C42-832A-B78B3761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569" y="4214877"/>
              <a:ext cx="16867" cy="59035"/>
            </a:xfrm>
            <a:custGeom>
              <a:avLst/>
              <a:gdLst>
                <a:gd name="T0" fmla="*/ 18 w 19"/>
                <a:gd name="T1" fmla="*/ 61 h 62"/>
                <a:gd name="T2" fmla="*/ 0 w 19"/>
                <a:gd name="T3" fmla="*/ 61 h 62"/>
                <a:gd name="T4" fmla="*/ 0 w 19"/>
                <a:gd name="T5" fmla="*/ 0 h 62"/>
                <a:gd name="T6" fmla="*/ 18 w 19"/>
                <a:gd name="T7" fmla="*/ 0 h 62"/>
                <a:gd name="T8" fmla="*/ 18 w 19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18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Freeform 112">
              <a:extLst>
                <a:ext uri="{FF2B5EF4-FFF2-40B4-BE49-F238E27FC236}">
                  <a16:creationId xmlns:a16="http://schemas.microsoft.com/office/drawing/2014/main" id="{6D309DE6-DC28-4B4B-B546-E3A57508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569" y="4307647"/>
              <a:ext cx="16867" cy="33734"/>
            </a:xfrm>
            <a:custGeom>
              <a:avLst/>
              <a:gdLst>
                <a:gd name="T0" fmla="*/ 18 w 19"/>
                <a:gd name="T1" fmla="*/ 35 h 36"/>
                <a:gd name="T2" fmla="*/ 0 w 19"/>
                <a:gd name="T3" fmla="*/ 35 h 36"/>
                <a:gd name="T4" fmla="*/ 0 w 19"/>
                <a:gd name="T5" fmla="*/ 0 h 36"/>
                <a:gd name="T6" fmla="*/ 18 w 19"/>
                <a:gd name="T7" fmla="*/ 0 h 36"/>
                <a:gd name="T8" fmla="*/ 18 w 19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6">
                  <a:moveTo>
                    <a:pt x="1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5" name="Freeform 113">
              <a:extLst>
                <a:ext uri="{FF2B5EF4-FFF2-40B4-BE49-F238E27FC236}">
                  <a16:creationId xmlns:a16="http://schemas.microsoft.com/office/drawing/2014/main" id="{0DF5A469-5663-C546-AE17-9756443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765" y="4004038"/>
              <a:ext cx="518665" cy="383726"/>
            </a:xfrm>
            <a:custGeom>
              <a:avLst/>
              <a:gdLst>
                <a:gd name="T0" fmla="*/ 472 w 542"/>
                <a:gd name="T1" fmla="*/ 401 h 402"/>
                <a:gd name="T2" fmla="*/ 472 w 542"/>
                <a:gd name="T3" fmla="*/ 401 h 402"/>
                <a:gd name="T4" fmla="*/ 26 w 542"/>
                <a:gd name="T5" fmla="*/ 401 h 402"/>
                <a:gd name="T6" fmla="*/ 0 w 542"/>
                <a:gd name="T7" fmla="*/ 375 h 402"/>
                <a:gd name="T8" fmla="*/ 0 w 542"/>
                <a:gd name="T9" fmla="*/ 288 h 402"/>
                <a:gd name="T10" fmla="*/ 17 w 542"/>
                <a:gd name="T11" fmla="*/ 270 h 402"/>
                <a:gd name="T12" fmla="*/ 79 w 542"/>
                <a:gd name="T13" fmla="*/ 200 h 402"/>
                <a:gd name="T14" fmla="*/ 17 w 542"/>
                <a:gd name="T15" fmla="*/ 130 h 402"/>
                <a:gd name="T16" fmla="*/ 0 w 542"/>
                <a:gd name="T17" fmla="*/ 113 h 402"/>
                <a:gd name="T18" fmla="*/ 0 w 542"/>
                <a:gd name="T19" fmla="*/ 26 h 402"/>
                <a:gd name="T20" fmla="*/ 26 w 542"/>
                <a:gd name="T21" fmla="*/ 0 h 402"/>
                <a:gd name="T22" fmla="*/ 472 w 542"/>
                <a:gd name="T23" fmla="*/ 0 h 402"/>
                <a:gd name="T24" fmla="*/ 541 w 542"/>
                <a:gd name="T25" fmla="*/ 61 h 402"/>
                <a:gd name="T26" fmla="*/ 541 w 542"/>
                <a:gd name="T27" fmla="*/ 340 h 402"/>
                <a:gd name="T28" fmla="*/ 472 w 542"/>
                <a:gd name="T29" fmla="*/ 401 h 402"/>
                <a:gd name="T30" fmla="*/ 44 w 542"/>
                <a:gd name="T31" fmla="*/ 358 h 402"/>
                <a:gd name="T32" fmla="*/ 44 w 542"/>
                <a:gd name="T33" fmla="*/ 358 h 402"/>
                <a:gd name="T34" fmla="*/ 472 w 542"/>
                <a:gd name="T35" fmla="*/ 358 h 402"/>
                <a:gd name="T36" fmla="*/ 498 w 542"/>
                <a:gd name="T37" fmla="*/ 340 h 402"/>
                <a:gd name="T38" fmla="*/ 498 w 542"/>
                <a:gd name="T39" fmla="*/ 61 h 402"/>
                <a:gd name="T40" fmla="*/ 472 w 542"/>
                <a:gd name="T41" fmla="*/ 43 h 402"/>
                <a:gd name="T42" fmla="*/ 44 w 542"/>
                <a:gd name="T43" fmla="*/ 43 h 402"/>
                <a:gd name="T44" fmla="*/ 44 w 542"/>
                <a:gd name="T45" fmla="*/ 96 h 402"/>
                <a:gd name="T46" fmla="*/ 122 w 542"/>
                <a:gd name="T47" fmla="*/ 200 h 402"/>
                <a:gd name="T48" fmla="*/ 44 w 542"/>
                <a:gd name="T49" fmla="*/ 305 h 402"/>
                <a:gd name="T50" fmla="*/ 44 w 542"/>
                <a:gd name="T51" fmla="*/ 35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2" h="402">
                  <a:moveTo>
                    <a:pt x="472" y="401"/>
                  </a:moveTo>
                  <a:lnTo>
                    <a:pt x="472" y="401"/>
                  </a:lnTo>
                  <a:cubicBezTo>
                    <a:pt x="26" y="401"/>
                    <a:pt x="26" y="401"/>
                    <a:pt x="26" y="401"/>
                  </a:cubicBezTo>
                  <a:cubicBezTo>
                    <a:pt x="9" y="401"/>
                    <a:pt x="0" y="393"/>
                    <a:pt x="0" y="375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79"/>
                    <a:pt x="9" y="270"/>
                    <a:pt x="17" y="270"/>
                  </a:cubicBezTo>
                  <a:cubicBezTo>
                    <a:pt x="52" y="262"/>
                    <a:pt x="79" y="235"/>
                    <a:pt x="79" y="200"/>
                  </a:cubicBezTo>
                  <a:cubicBezTo>
                    <a:pt x="79" y="165"/>
                    <a:pt x="52" y="139"/>
                    <a:pt x="17" y="130"/>
                  </a:cubicBezTo>
                  <a:cubicBezTo>
                    <a:pt x="9" y="130"/>
                    <a:pt x="0" y="122"/>
                    <a:pt x="0" y="1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507" y="0"/>
                    <a:pt x="541" y="26"/>
                    <a:pt x="541" y="61"/>
                  </a:cubicBezTo>
                  <a:cubicBezTo>
                    <a:pt x="541" y="340"/>
                    <a:pt x="541" y="340"/>
                    <a:pt x="541" y="340"/>
                  </a:cubicBezTo>
                  <a:cubicBezTo>
                    <a:pt x="541" y="375"/>
                    <a:pt x="507" y="401"/>
                    <a:pt x="472" y="401"/>
                  </a:cubicBezTo>
                  <a:close/>
                  <a:moveTo>
                    <a:pt x="44" y="358"/>
                  </a:moveTo>
                  <a:lnTo>
                    <a:pt x="44" y="358"/>
                  </a:lnTo>
                  <a:cubicBezTo>
                    <a:pt x="472" y="358"/>
                    <a:pt x="472" y="358"/>
                    <a:pt x="472" y="358"/>
                  </a:cubicBezTo>
                  <a:cubicBezTo>
                    <a:pt x="489" y="358"/>
                    <a:pt x="498" y="349"/>
                    <a:pt x="498" y="340"/>
                  </a:cubicBezTo>
                  <a:cubicBezTo>
                    <a:pt x="498" y="61"/>
                    <a:pt x="498" y="61"/>
                    <a:pt x="498" y="61"/>
                  </a:cubicBezTo>
                  <a:cubicBezTo>
                    <a:pt x="498" y="52"/>
                    <a:pt x="489" y="43"/>
                    <a:pt x="472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87" y="113"/>
                    <a:pt x="122" y="148"/>
                    <a:pt x="122" y="200"/>
                  </a:cubicBezTo>
                  <a:cubicBezTo>
                    <a:pt x="122" y="253"/>
                    <a:pt x="87" y="288"/>
                    <a:pt x="44" y="305"/>
                  </a:cubicBezTo>
                  <a:lnTo>
                    <a:pt x="44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93E6ECF-164F-5C45-8BD7-F1660D2EBDA5}"/>
              </a:ext>
            </a:extLst>
          </p:cNvPr>
          <p:cNvGrpSpPr/>
          <p:nvPr/>
        </p:nvGrpSpPr>
        <p:grpSpPr>
          <a:xfrm>
            <a:off x="8554627" y="3334635"/>
            <a:ext cx="468064" cy="476495"/>
            <a:chOff x="7864203" y="4012472"/>
            <a:chExt cx="468064" cy="476495"/>
          </a:xfrm>
        </p:grpSpPr>
        <p:sp>
          <p:nvSpPr>
            <p:cNvPr id="246" name="Freeform 182">
              <a:extLst>
                <a:ext uri="{FF2B5EF4-FFF2-40B4-BE49-F238E27FC236}">
                  <a16:creationId xmlns:a16="http://schemas.microsoft.com/office/drawing/2014/main" id="{65613D9B-7071-4F4C-A2A9-8248DE6A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1672" y="4446799"/>
              <a:ext cx="341560" cy="42168"/>
            </a:xfrm>
            <a:custGeom>
              <a:avLst/>
              <a:gdLst>
                <a:gd name="T0" fmla="*/ 358 w 359"/>
                <a:gd name="T1" fmla="*/ 44 h 45"/>
                <a:gd name="T2" fmla="*/ 0 w 359"/>
                <a:gd name="T3" fmla="*/ 44 h 45"/>
                <a:gd name="T4" fmla="*/ 0 w 359"/>
                <a:gd name="T5" fmla="*/ 0 h 45"/>
                <a:gd name="T6" fmla="*/ 358 w 359"/>
                <a:gd name="T7" fmla="*/ 0 h 45"/>
                <a:gd name="T8" fmla="*/ 358 w 359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45">
                  <a:moveTo>
                    <a:pt x="358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358" y="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Freeform 183">
              <a:extLst>
                <a:ext uri="{FF2B5EF4-FFF2-40B4-BE49-F238E27FC236}">
                  <a16:creationId xmlns:a16="http://schemas.microsoft.com/office/drawing/2014/main" id="{703D60F3-049B-2E45-9B60-DDE221515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4203" y="4012472"/>
              <a:ext cx="468064" cy="476495"/>
            </a:xfrm>
            <a:custGeom>
              <a:avLst/>
              <a:gdLst>
                <a:gd name="T0" fmla="*/ 419 w 490"/>
                <a:gd name="T1" fmla="*/ 498 h 499"/>
                <a:gd name="T2" fmla="*/ 419 w 490"/>
                <a:gd name="T3" fmla="*/ 498 h 499"/>
                <a:gd name="T4" fmla="*/ 419 w 490"/>
                <a:gd name="T5" fmla="*/ 454 h 499"/>
                <a:gd name="T6" fmla="*/ 445 w 490"/>
                <a:gd name="T7" fmla="*/ 428 h 499"/>
                <a:gd name="T8" fmla="*/ 445 w 490"/>
                <a:gd name="T9" fmla="*/ 385 h 499"/>
                <a:gd name="T10" fmla="*/ 157 w 490"/>
                <a:gd name="T11" fmla="*/ 385 h 499"/>
                <a:gd name="T12" fmla="*/ 157 w 490"/>
                <a:gd name="T13" fmla="*/ 420 h 499"/>
                <a:gd name="T14" fmla="*/ 78 w 490"/>
                <a:gd name="T15" fmla="*/ 498 h 499"/>
                <a:gd name="T16" fmla="*/ 0 w 490"/>
                <a:gd name="T17" fmla="*/ 420 h 499"/>
                <a:gd name="T18" fmla="*/ 0 w 490"/>
                <a:gd name="T19" fmla="*/ 35 h 499"/>
                <a:gd name="T20" fmla="*/ 26 w 490"/>
                <a:gd name="T21" fmla="*/ 0 h 499"/>
                <a:gd name="T22" fmla="*/ 384 w 490"/>
                <a:gd name="T23" fmla="*/ 0 h 499"/>
                <a:gd name="T24" fmla="*/ 410 w 490"/>
                <a:gd name="T25" fmla="*/ 35 h 499"/>
                <a:gd name="T26" fmla="*/ 410 w 490"/>
                <a:gd name="T27" fmla="*/ 341 h 499"/>
                <a:gd name="T28" fmla="*/ 471 w 490"/>
                <a:gd name="T29" fmla="*/ 341 h 499"/>
                <a:gd name="T30" fmla="*/ 489 w 490"/>
                <a:gd name="T31" fmla="*/ 367 h 499"/>
                <a:gd name="T32" fmla="*/ 489 w 490"/>
                <a:gd name="T33" fmla="*/ 428 h 499"/>
                <a:gd name="T34" fmla="*/ 419 w 490"/>
                <a:gd name="T35" fmla="*/ 498 h 499"/>
                <a:gd name="T36" fmla="*/ 44 w 490"/>
                <a:gd name="T37" fmla="*/ 44 h 499"/>
                <a:gd name="T38" fmla="*/ 44 w 490"/>
                <a:gd name="T39" fmla="*/ 44 h 499"/>
                <a:gd name="T40" fmla="*/ 44 w 490"/>
                <a:gd name="T41" fmla="*/ 420 h 499"/>
                <a:gd name="T42" fmla="*/ 78 w 490"/>
                <a:gd name="T43" fmla="*/ 454 h 499"/>
                <a:gd name="T44" fmla="*/ 113 w 490"/>
                <a:gd name="T45" fmla="*/ 420 h 499"/>
                <a:gd name="T46" fmla="*/ 113 w 490"/>
                <a:gd name="T47" fmla="*/ 367 h 499"/>
                <a:gd name="T48" fmla="*/ 131 w 490"/>
                <a:gd name="T49" fmla="*/ 341 h 499"/>
                <a:gd name="T50" fmla="*/ 367 w 490"/>
                <a:gd name="T51" fmla="*/ 341 h 499"/>
                <a:gd name="T52" fmla="*/ 367 w 490"/>
                <a:gd name="T53" fmla="*/ 44 h 499"/>
                <a:gd name="T54" fmla="*/ 44 w 490"/>
                <a:gd name="T55" fmla="*/ 4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0" h="499">
                  <a:moveTo>
                    <a:pt x="419" y="498"/>
                  </a:moveTo>
                  <a:lnTo>
                    <a:pt x="419" y="498"/>
                  </a:lnTo>
                  <a:cubicBezTo>
                    <a:pt x="419" y="454"/>
                    <a:pt x="419" y="454"/>
                    <a:pt x="419" y="454"/>
                  </a:cubicBezTo>
                  <a:cubicBezTo>
                    <a:pt x="436" y="454"/>
                    <a:pt x="445" y="437"/>
                    <a:pt x="445" y="428"/>
                  </a:cubicBezTo>
                  <a:cubicBezTo>
                    <a:pt x="445" y="385"/>
                    <a:pt x="445" y="385"/>
                    <a:pt x="445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420"/>
                    <a:pt x="157" y="420"/>
                    <a:pt x="157" y="420"/>
                  </a:cubicBezTo>
                  <a:cubicBezTo>
                    <a:pt x="157" y="463"/>
                    <a:pt x="122" y="498"/>
                    <a:pt x="78" y="498"/>
                  </a:cubicBezTo>
                  <a:cubicBezTo>
                    <a:pt x="35" y="498"/>
                    <a:pt x="0" y="463"/>
                    <a:pt x="0" y="42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402" y="0"/>
                    <a:pt x="410" y="9"/>
                    <a:pt x="410" y="35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71" y="341"/>
                    <a:pt x="471" y="341"/>
                    <a:pt x="471" y="341"/>
                  </a:cubicBezTo>
                  <a:cubicBezTo>
                    <a:pt x="480" y="341"/>
                    <a:pt x="489" y="358"/>
                    <a:pt x="489" y="367"/>
                  </a:cubicBezTo>
                  <a:cubicBezTo>
                    <a:pt x="489" y="428"/>
                    <a:pt x="489" y="428"/>
                    <a:pt x="489" y="428"/>
                  </a:cubicBezTo>
                  <a:cubicBezTo>
                    <a:pt x="489" y="463"/>
                    <a:pt x="463" y="498"/>
                    <a:pt x="419" y="498"/>
                  </a:cubicBezTo>
                  <a:close/>
                  <a:moveTo>
                    <a:pt x="44" y="44"/>
                  </a:moveTo>
                  <a:lnTo>
                    <a:pt x="44" y="44"/>
                  </a:lnTo>
                  <a:cubicBezTo>
                    <a:pt x="44" y="420"/>
                    <a:pt x="44" y="420"/>
                    <a:pt x="44" y="420"/>
                  </a:cubicBezTo>
                  <a:cubicBezTo>
                    <a:pt x="44" y="437"/>
                    <a:pt x="52" y="454"/>
                    <a:pt x="78" y="454"/>
                  </a:cubicBezTo>
                  <a:cubicBezTo>
                    <a:pt x="96" y="454"/>
                    <a:pt x="113" y="437"/>
                    <a:pt x="113" y="420"/>
                  </a:cubicBezTo>
                  <a:cubicBezTo>
                    <a:pt x="113" y="367"/>
                    <a:pt x="113" y="367"/>
                    <a:pt x="113" y="367"/>
                  </a:cubicBezTo>
                  <a:cubicBezTo>
                    <a:pt x="113" y="358"/>
                    <a:pt x="122" y="341"/>
                    <a:pt x="131" y="341"/>
                  </a:cubicBezTo>
                  <a:cubicBezTo>
                    <a:pt x="367" y="341"/>
                    <a:pt x="367" y="341"/>
                    <a:pt x="367" y="341"/>
                  </a:cubicBezTo>
                  <a:cubicBezTo>
                    <a:pt x="367" y="44"/>
                    <a:pt x="367" y="44"/>
                    <a:pt x="367" y="44"/>
                  </a:cubicBezTo>
                  <a:lnTo>
                    <a:pt x="4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Freeform 184">
              <a:extLst>
                <a:ext uri="{FF2B5EF4-FFF2-40B4-BE49-F238E27FC236}">
                  <a16:creationId xmlns:a16="http://schemas.microsoft.com/office/drawing/2014/main" id="{7684DD3E-BCEC-8940-A923-44372436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972" y="4130542"/>
              <a:ext cx="202405" cy="25301"/>
            </a:xfrm>
            <a:custGeom>
              <a:avLst/>
              <a:gdLst>
                <a:gd name="T0" fmla="*/ 192 w 211"/>
                <a:gd name="T1" fmla="*/ 27 h 28"/>
                <a:gd name="T2" fmla="*/ 192 w 211"/>
                <a:gd name="T3" fmla="*/ 27 h 28"/>
                <a:gd name="T4" fmla="*/ 17 w 211"/>
                <a:gd name="T5" fmla="*/ 27 h 28"/>
                <a:gd name="T6" fmla="*/ 0 w 211"/>
                <a:gd name="T7" fmla="*/ 9 h 28"/>
                <a:gd name="T8" fmla="*/ 17 w 211"/>
                <a:gd name="T9" fmla="*/ 0 h 28"/>
                <a:gd name="T10" fmla="*/ 192 w 211"/>
                <a:gd name="T11" fmla="*/ 0 h 28"/>
                <a:gd name="T12" fmla="*/ 210 w 211"/>
                <a:gd name="T13" fmla="*/ 9 h 28"/>
                <a:gd name="T14" fmla="*/ 192 w 211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28">
                  <a:moveTo>
                    <a:pt x="192" y="27"/>
                  </a:moveTo>
                  <a:lnTo>
                    <a:pt x="192" y="27"/>
                  </a:lnTo>
                  <a:cubicBezTo>
                    <a:pt x="17" y="27"/>
                    <a:pt x="17" y="27"/>
                    <a:pt x="17" y="27"/>
                  </a:cubicBezTo>
                  <a:cubicBezTo>
                    <a:pt x="9" y="27"/>
                    <a:pt x="0" y="18"/>
                    <a:pt x="0" y="9"/>
                  </a:cubicBezTo>
                  <a:cubicBezTo>
                    <a:pt x="0" y="0"/>
                    <a:pt x="9" y="0"/>
                    <a:pt x="17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10" y="0"/>
                    <a:pt x="210" y="9"/>
                  </a:cubicBezTo>
                  <a:cubicBezTo>
                    <a:pt x="210" y="18"/>
                    <a:pt x="201" y="27"/>
                    <a:pt x="192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Freeform 185">
              <a:extLst>
                <a:ext uri="{FF2B5EF4-FFF2-40B4-BE49-F238E27FC236}">
                  <a16:creationId xmlns:a16="http://schemas.microsoft.com/office/drawing/2014/main" id="{F4EA9C15-E883-1945-B949-5138CEBB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972" y="4189577"/>
              <a:ext cx="202405" cy="33734"/>
            </a:xfrm>
            <a:custGeom>
              <a:avLst/>
              <a:gdLst>
                <a:gd name="T0" fmla="*/ 192 w 211"/>
                <a:gd name="T1" fmla="*/ 35 h 36"/>
                <a:gd name="T2" fmla="*/ 192 w 211"/>
                <a:gd name="T3" fmla="*/ 35 h 36"/>
                <a:gd name="T4" fmla="*/ 17 w 211"/>
                <a:gd name="T5" fmla="*/ 35 h 36"/>
                <a:gd name="T6" fmla="*/ 0 w 211"/>
                <a:gd name="T7" fmla="*/ 17 h 36"/>
                <a:gd name="T8" fmla="*/ 17 w 211"/>
                <a:gd name="T9" fmla="*/ 0 h 36"/>
                <a:gd name="T10" fmla="*/ 192 w 211"/>
                <a:gd name="T11" fmla="*/ 0 h 36"/>
                <a:gd name="T12" fmla="*/ 210 w 211"/>
                <a:gd name="T13" fmla="*/ 17 h 36"/>
                <a:gd name="T14" fmla="*/ 192 w 211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36">
                  <a:moveTo>
                    <a:pt x="192" y="35"/>
                  </a:moveTo>
                  <a:lnTo>
                    <a:pt x="192" y="35"/>
                  </a:lnTo>
                  <a:cubicBezTo>
                    <a:pt x="17" y="35"/>
                    <a:pt x="17" y="35"/>
                    <a:pt x="17" y="35"/>
                  </a:cubicBezTo>
                  <a:cubicBezTo>
                    <a:pt x="9" y="35"/>
                    <a:pt x="0" y="26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10" y="8"/>
                    <a:pt x="210" y="17"/>
                  </a:cubicBezTo>
                  <a:cubicBezTo>
                    <a:pt x="210" y="26"/>
                    <a:pt x="201" y="35"/>
                    <a:pt x="19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Freeform 186">
              <a:extLst>
                <a:ext uri="{FF2B5EF4-FFF2-40B4-BE49-F238E27FC236}">
                  <a16:creationId xmlns:a16="http://schemas.microsoft.com/office/drawing/2014/main" id="{B8DE0866-6555-8545-A989-691779AEF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972" y="4257045"/>
              <a:ext cx="134937" cy="33734"/>
            </a:xfrm>
            <a:custGeom>
              <a:avLst/>
              <a:gdLst>
                <a:gd name="T0" fmla="*/ 122 w 141"/>
                <a:gd name="T1" fmla="*/ 34 h 35"/>
                <a:gd name="T2" fmla="*/ 122 w 141"/>
                <a:gd name="T3" fmla="*/ 34 h 35"/>
                <a:gd name="T4" fmla="*/ 17 w 141"/>
                <a:gd name="T5" fmla="*/ 34 h 35"/>
                <a:gd name="T6" fmla="*/ 0 w 141"/>
                <a:gd name="T7" fmla="*/ 17 h 35"/>
                <a:gd name="T8" fmla="*/ 17 w 141"/>
                <a:gd name="T9" fmla="*/ 0 h 35"/>
                <a:gd name="T10" fmla="*/ 122 w 141"/>
                <a:gd name="T11" fmla="*/ 0 h 35"/>
                <a:gd name="T12" fmla="*/ 140 w 141"/>
                <a:gd name="T13" fmla="*/ 17 h 35"/>
                <a:gd name="T14" fmla="*/ 122 w 141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5">
                  <a:moveTo>
                    <a:pt x="122" y="34"/>
                  </a:moveTo>
                  <a:lnTo>
                    <a:pt x="122" y="34"/>
                  </a:lnTo>
                  <a:cubicBezTo>
                    <a:pt x="17" y="34"/>
                    <a:pt x="17" y="34"/>
                    <a:pt x="17" y="34"/>
                  </a:cubicBezTo>
                  <a:cubicBezTo>
                    <a:pt x="9" y="34"/>
                    <a:pt x="0" y="26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1" y="0"/>
                    <a:pt x="140" y="8"/>
                    <a:pt x="140" y="17"/>
                  </a:cubicBezTo>
                  <a:cubicBezTo>
                    <a:pt x="140" y="26"/>
                    <a:pt x="131" y="34"/>
                    <a:pt x="122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53521250-EDD1-0D4C-9703-5CB0F0C0A6C1}"/>
              </a:ext>
            </a:extLst>
          </p:cNvPr>
          <p:cNvGrpSpPr/>
          <p:nvPr/>
        </p:nvGrpSpPr>
        <p:grpSpPr>
          <a:xfrm>
            <a:off x="4230632" y="3502257"/>
            <a:ext cx="533728" cy="386191"/>
            <a:chOff x="7781811" y="3030538"/>
            <a:chExt cx="533728" cy="386191"/>
          </a:xfrm>
        </p:grpSpPr>
        <p:sp>
          <p:nvSpPr>
            <p:cNvPr id="265" name="Freeform 143">
              <a:extLst>
                <a:ext uri="{FF2B5EF4-FFF2-40B4-BE49-F238E27FC236}">
                  <a16:creationId xmlns:a16="http://schemas.microsoft.com/office/drawing/2014/main" id="{1B84D86B-3711-D34D-AA02-0ECBE3451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7827" y="3134680"/>
              <a:ext cx="173570" cy="190927"/>
            </a:xfrm>
            <a:custGeom>
              <a:avLst/>
              <a:gdLst>
                <a:gd name="T0" fmla="*/ 9 w 175"/>
                <a:gd name="T1" fmla="*/ 183 h 193"/>
                <a:gd name="T2" fmla="*/ 9 w 175"/>
                <a:gd name="T3" fmla="*/ 183 h 193"/>
                <a:gd name="T4" fmla="*/ 9 w 175"/>
                <a:gd name="T5" fmla="*/ 183 h 193"/>
                <a:gd name="T6" fmla="*/ 0 w 175"/>
                <a:gd name="T7" fmla="*/ 166 h 193"/>
                <a:gd name="T8" fmla="*/ 139 w 175"/>
                <a:gd name="T9" fmla="*/ 0 h 193"/>
                <a:gd name="T10" fmla="*/ 166 w 175"/>
                <a:gd name="T11" fmla="*/ 0 h 193"/>
                <a:gd name="T12" fmla="*/ 166 w 175"/>
                <a:gd name="T13" fmla="*/ 26 h 193"/>
                <a:gd name="T14" fmla="*/ 26 w 175"/>
                <a:gd name="T15" fmla="*/ 183 h 193"/>
                <a:gd name="T16" fmla="*/ 9 w 175"/>
                <a:gd name="T17" fmla="*/ 18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93">
                  <a:moveTo>
                    <a:pt x="9" y="183"/>
                  </a:moveTo>
                  <a:lnTo>
                    <a:pt x="9" y="183"/>
                  </a:lnTo>
                  <a:lnTo>
                    <a:pt x="9" y="183"/>
                  </a:lnTo>
                  <a:cubicBezTo>
                    <a:pt x="0" y="183"/>
                    <a:pt x="0" y="166"/>
                    <a:pt x="0" y="166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8" y="0"/>
                    <a:pt x="157" y="0"/>
                    <a:pt x="166" y="0"/>
                  </a:cubicBezTo>
                  <a:cubicBezTo>
                    <a:pt x="174" y="8"/>
                    <a:pt x="174" y="17"/>
                    <a:pt x="166" y="26"/>
                  </a:cubicBezTo>
                  <a:cubicBezTo>
                    <a:pt x="26" y="183"/>
                    <a:pt x="26" y="183"/>
                    <a:pt x="26" y="183"/>
                  </a:cubicBezTo>
                  <a:cubicBezTo>
                    <a:pt x="26" y="192"/>
                    <a:pt x="9" y="192"/>
                    <a:pt x="9" y="1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" name="Freeform 144">
              <a:extLst>
                <a:ext uri="{FF2B5EF4-FFF2-40B4-BE49-F238E27FC236}">
                  <a16:creationId xmlns:a16="http://schemas.microsoft.com/office/drawing/2014/main" id="{AF7A2F87-EBB1-EF42-8032-5F99C0063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612" y="3238822"/>
              <a:ext cx="112820" cy="104142"/>
            </a:xfrm>
            <a:custGeom>
              <a:avLst/>
              <a:gdLst>
                <a:gd name="T0" fmla="*/ 52 w 115"/>
                <a:gd name="T1" fmla="*/ 104 h 105"/>
                <a:gd name="T2" fmla="*/ 52 w 115"/>
                <a:gd name="T3" fmla="*/ 104 h 105"/>
                <a:gd name="T4" fmla="*/ 0 w 115"/>
                <a:gd name="T5" fmla="*/ 52 h 105"/>
                <a:gd name="T6" fmla="*/ 52 w 115"/>
                <a:gd name="T7" fmla="*/ 0 h 105"/>
                <a:gd name="T8" fmla="*/ 114 w 115"/>
                <a:gd name="T9" fmla="*/ 52 h 105"/>
                <a:gd name="T10" fmla="*/ 52 w 115"/>
                <a:gd name="T11" fmla="*/ 104 h 105"/>
                <a:gd name="T12" fmla="*/ 52 w 115"/>
                <a:gd name="T13" fmla="*/ 35 h 105"/>
                <a:gd name="T14" fmla="*/ 52 w 115"/>
                <a:gd name="T15" fmla="*/ 35 h 105"/>
                <a:gd name="T16" fmla="*/ 35 w 115"/>
                <a:gd name="T17" fmla="*/ 52 h 105"/>
                <a:gd name="T18" fmla="*/ 52 w 115"/>
                <a:gd name="T19" fmla="*/ 69 h 105"/>
                <a:gd name="T20" fmla="*/ 79 w 115"/>
                <a:gd name="T21" fmla="*/ 52 h 105"/>
                <a:gd name="T22" fmla="*/ 52 w 115"/>
                <a:gd name="T23" fmla="*/ 3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05">
                  <a:moveTo>
                    <a:pt x="52" y="104"/>
                  </a:moveTo>
                  <a:lnTo>
                    <a:pt x="52" y="104"/>
                  </a:lnTo>
                  <a:cubicBezTo>
                    <a:pt x="26" y="104"/>
                    <a:pt x="0" y="78"/>
                    <a:pt x="0" y="52"/>
                  </a:cubicBezTo>
                  <a:cubicBezTo>
                    <a:pt x="0" y="26"/>
                    <a:pt x="26" y="0"/>
                    <a:pt x="52" y="0"/>
                  </a:cubicBezTo>
                  <a:cubicBezTo>
                    <a:pt x="87" y="0"/>
                    <a:pt x="114" y="26"/>
                    <a:pt x="114" y="52"/>
                  </a:cubicBezTo>
                  <a:cubicBezTo>
                    <a:pt x="114" y="78"/>
                    <a:pt x="87" y="104"/>
                    <a:pt x="52" y="104"/>
                  </a:cubicBezTo>
                  <a:close/>
                  <a:moveTo>
                    <a:pt x="52" y="35"/>
                  </a:moveTo>
                  <a:lnTo>
                    <a:pt x="52" y="35"/>
                  </a:lnTo>
                  <a:cubicBezTo>
                    <a:pt x="44" y="35"/>
                    <a:pt x="35" y="43"/>
                    <a:pt x="35" y="52"/>
                  </a:cubicBezTo>
                  <a:cubicBezTo>
                    <a:pt x="35" y="61"/>
                    <a:pt x="44" y="69"/>
                    <a:pt x="52" y="69"/>
                  </a:cubicBezTo>
                  <a:cubicBezTo>
                    <a:pt x="70" y="69"/>
                    <a:pt x="79" y="61"/>
                    <a:pt x="79" y="52"/>
                  </a:cubicBezTo>
                  <a:cubicBezTo>
                    <a:pt x="79" y="43"/>
                    <a:pt x="70" y="35"/>
                    <a:pt x="52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7" name="Freeform 145">
              <a:extLst>
                <a:ext uri="{FF2B5EF4-FFF2-40B4-BE49-F238E27FC236}">
                  <a16:creationId xmlns:a16="http://schemas.microsoft.com/office/drawing/2014/main" id="{DFF238C6-FF68-B24F-983C-B66AC81C4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451" y="3108644"/>
              <a:ext cx="104142" cy="112820"/>
            </a:xfrm>
            <a:custGeom>
              <a:avLst/>
              <a:gdLst>
                <a:gd name="T0" fmla="*/ 52 w 106"/>
                <a:gd name="T1" fmla="*/ 113 h 114"/>
                <a:gd name="T2" fmla="*/ 52 w 106"/>
                <a:gd name="T3" fmla="*/ 113 h 114"/>
                <a:gd name="T4" fmla="*/ 0 w 106"/>
                <a:gd name="T5" fmla="*/ 61 h 114"/>
                <a:gd name="T6" fmla="*/ 52 w 106"/>
                <a:gd name="T7" fmla="*/ 0 h 114"/>
                <a:gd name="T8" fmla="*/ 105 w 106"/>
                <a:gd name="T9" fmla="*/ 61 h 114"/>
                <a:gd name="T10" fmla="*/ 52 w 106"/>
                <a:gd name="T11" fmla="*/ 113 h 114"/>
                <a:gd name="T12" fmla="*/ 52 w 106"/>
                <a:gd name="T13" fmla="*/ 34 h 114"/>
                <a:gd name="T14" fmla="*/ 52 w 106"/>
                <a:gd name="T15" fmla="*/ 34 h 114"/>
                <a:gd name="T16" fmla="*/ 35 w 106"/>
                <a:gd name="T17" fmla="*/ 61 h 114"/>
                <a:gd name="T18" fmla="*/ 52 w 106"/>
                <a:gd name="T19" fmla="*/ 78 h 114"/>
                <a:gd name="T20" fmla="*/ 79 w 106"/>
                <a:gd name="T21" fmla="*/ 61 h 114"/>
                <a:gd name="T22" fmla="*/ 52 w 106"/>
                <a:gd name="T23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14">
                  <a:moveTo>
                    <a:pt x="52" y="113"/>
                  </a:moveTo>
                  <a:lnTo>
                    <a:pt x="52" y="113"/>
                  </a:lnTo>
                  <a:cubicBezTo>
                    <a:pt x="26" y="113"/>
                    <a:pt x="0" y="87"/>
                    <a:pt x="0" y="61"/>
                  </a:cubicBezTo>
                  <a:cubicBezTo>
                    <a:pt x="0" y="26"/>
                    <a:pt x="26" y="0"/>
                    <a:pt x="52" y="0"/>
                  </a:cubicBezTo>
                  <a:cubicBezTo>
                    <a:pt x="87" y="0"/>
                    <a:pt x="105" y="26"/>
                    <a:pt x="105" y="61"/>
                  </a:cubicBezTo>
                  <a:cubicBezTo>
                    <a:pt x="105" y="87"/>
                    <a:pt x="87" y="113"/>
                    <a:pt x="52" y="113"/>
                  </a:cubicBezTo>
                  <a:close/>
                  <a:moveTo>
                    <a:pt x="52" y="34"/>
                  </a:moveTo>
                  <a:lnTo>
                    <a:pt x="52" y="34"/>
                  </a:lnTo>
                  <a:cubicBezTo>
                    <a:pt x="44" y="34"/>
                    <a:pt x="35" y="43"/>
                    <a:pt x="35" y="61"/>
                  </a:cubicBezTo>
                  <a:cubicBezTo>
                    <a:pt x="35" y="69"/>
                    <a:pt x="44" y="78"/>
                    <a:pt x="52" y="78"/>
                  </a:cubicBezTo>
                  <a:cubicBezTo>
                    <a:pt x="70" y="78"/>
                    <a:pt x="79" y="69"/>
                    <a:pt x="79" y="61"/>
                  </a:cubicBezTo>
                  <a:cubicBezTo>
                    <a:pt x="79" y="43"/>
                    <a:pt x="70" y="34"/>
                    <a:pt x="5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" name="Freeform 146">
              <a:extLst>
                <a:ext uri="{FF2B5EF4-FFF2-40B4-BE49-F238E27FC236}">
                  <a16:creationId xmlns:a16="http://schemas.microsoft.com/office/drawing/2014/main" id="{3945965A-80F8-114F-8F3D-4ABC26354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023" y="3082609"/>
              <a:ext cx="17357" cy="34714"/>
            </a:xfrm>
            <a:custGeom>
              <a:avLst/>
              <a:gdLst>
                <a:gd name="T0" fmla="*/ 18 w 19"/>
                <a:gd name="T1" fmla="*/ 35 h 36"/>
                <a:gd name="T2" fmla="*/ 0 w 19"/>
                <a:gd name="T3" fmla="*/ 35 h 36"/>
                <a:gd name="T4" fmla="*/ 0 w 19"/>
                <a:gd name="T5" fmla="*/ 0 h 36"/>
                <a:gd name="T6" fmla="*/ 18 w 19"/>
                <a:gd name="T7" fmla="*/ 0 h 36"/>
                <a:gd name="T8" fmla="*/ 18 w 19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6">
                  <a:moveTo>
                    <a:pt x="1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9" name="Freeform 147">
              <a:extLst>
                <a:ext uri="{FF2B5EF4-FFF2-40B4-BE49-F238E27FC236}">
                  <a16:creationId xmlns:a16="http://schemas.microsoft.com/office/drawing/2014/main" id="{D9D9E2A8-0DA6-7747-A1A0-1FE45DF5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023" y="3143358"/>
              <a:ext cx="17357" cy="69428"/>
            </a:xfrm>
            <a:custGeom>
              <a:avLst/>
              <a:gdLst>
                <a:gd name="T0" fmla="*/ 18 w 19"/>
                <a:gd name="T1" fmla="*/ 70 h 71"/>
                <a:gd name="T2" fmla="*/ 0 w 19"/>
                <a:gd name="T3" fmla="*/ 70 h 71"/>
                <a:gd name="T4" fmla="*/ 0 w 19"/>
                <a:gd name="T5" fmla="*/ 0 h 71"/>
                <a:gd name="T6" fmla="*/ 18 w 19"/>
                <a:gd name="T7" fmla="*/ 0 h 71"/>
                <a:gd name="T8" fmla="*/ 18 w 19"/>
                <a:gd name="T9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1">
                  <a:moveTo>
                    <a:pt x="18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7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0" name="Freeform 148">
              <a:extLst>
                <a:ext uri="{FF2B5EF4-FFF2-40B4-BE49-F238E27FC236}">
                  <a16:creationId xmlns:a16="http://schemas.microsoft.com/office/drawing/2014/main" id="{19A6BB4E-F596-AB46-997C-1D65E4D81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023" y="3238822"/>
              <a:ext cx="17357" cy="69428"/>
            </a:xfrm>
            <a:custGeom>
              <a:avLst/>
              <a:gdLst>
                <a:gd name="T0" fmla="*/ 18 w 19"/>
                <a:gd name="T1" fmla="*/ 69 h 70"/>
                <a:gd name="T2" fmla="*/ 0 w 19"/>
                <a:gd name="T3" fmla="*/ 69 h 70"/>
                <a:gd name="T4" fmla="*/ 0 w 19"/>
                <a:gd name="T5" fmla="*/ 0 h 70"/>
                <a:gd name="T6" fmla="*/ 18 w 19"/>
                <a:gd name="T7" fmla="*/ 0 h 70"/>
                <a:gd name="T8" fmla="*/ 18 w 19"/>
                <a:gd name="T9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0">
                  <a:moveTo>
                    <a:pt x="18" y="69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1" name="Freeform 149">
              <a:extLst>
                <a:ext uri="{FF2B5EF4-FFF2-40B4-BE49-F238E27FC236}">
                  <a16:creationId xmlns:a16="http://schemas.microsoft.com/office/drawing/2014/main" id="{AEF59399-CD3F-0D48-973C-F0A66F29E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023" y="3334285"/>
              <a:ext cx="17357" cy="43392"/>
            </a:xfrm>
            <a:custGeom>
              <a:avLst/>
              <a:gdLst>
                <a:gd name="T0" fmla="*/ 18 w 19"/>
                <a:gd name="T1" fmla="*/ 43 h 44"/>
                <a:gd name="T2" fmla="*/ 0 w 19"/>
                <a:gd name="T3" fmla="*/ 43 h 44"/>
                <a:gd name="T4" fmla="*/ 0 w 19"/>
                <a:gd name="T5" fmla="*/ 0 h 44"/>
                <a:gd name="T6" fmla="*/ 18 w 19"/>
                <a:gd name="T7" fmla="*/ 0 h 44"/>
                <a:gd name="T8" fmla="*/ 18 w 19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4">
                  <a:moveTo>
                    <a:pt x="18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" name="Freeform 150">
              <a:extLst>
                <a:ext uri="{FF2B5EF4-FFF2-40B4-BE49-F238E27FC236}">
                  <a16:creationId xmlns:a16="http://schemas.microsoft.com/office/drawing/2014/main" id="{7B056F21-4215-FD47-A6F4-9BD7D7D52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811" y="3030538"/>
              <a:ext cx="533728" cy="386191"/>
            </a:xfrm>
            <a:custGeom>
              <a:avLst/>
              <a:gdLst>
                <a:gd name="T0" fmla="*/ 480 w 542"/>
                <a:gd name="T1" fmla="*/ 393 h 394"/>
                <a:gd name="T2" fmla="*/ 480 w 542"/>
                <a:gd name="T3" fmla="*/ 393 h 394"/>
                <a:gd name="T4" fmla="*/ 26 w 542"/>
                <a:gd name="T5" fmla="*/ 393 h 394"/>
                <a:gd name="T6" fmla="*/ 0 w 542"/>
                <a:gd name="T7" fmla="*/ 376 h 394"/>
                <a:gd name="T8" fmla="*/ 0 w 542"/>
                <a:gd name="T9" fmla="*/ 288 h 394"/>
                <a:gd name="T10" fmla="*/ 17 w 542"/>
                <a:gd name="T11" fmla="*/ 262 h 394"/>
                <a:gd name="T12" fmla="*/ 78 w 542"/>
                <a:gd name="T13" fmla="*/ 201 h 394"/>
                <a:gd name="T14" fmla="*/ 17 w 542"/>
                <a:gd name="T15" fmla="*/ 131 h 394"/>
                <a:gd name="T16" fmla="*/ 0 w 542"/>
                <a:gd name="T17" fmla="*/ 105 h 394"/>
                <a:gd name="T18" fmla="*/ 0 w 542"/>
                <a:gd name="T19" fmla="*/ 17 h 394"/>
                <a:gd name="T20" fmla="*/ 26 w 542"/>
                <a:gd name="T21" fmla="*/ 0 h 394"/>
                <a:gd name="T22" fmla="*/ 480 w 542"/>
                <a:gd name="T23" fmla="*/ 0 h 394"/>
                <a:gd name="T24" fmla="*/ 541 w 542"/>
                <a:gd name="T25" fmla="*/ 61 h 394"/>
                <a:gd name="T26" fmla="*/ 541 w 542"/>
                <a:gd name="T27" fmla="*/ 332 h 394"/>
                <a:gd name="T28" fmla="*/ 480 w 542"/>
                <a:gd name="T29" fmla="*/ 393 h 394"/>
                <a:gd name="T30" fmla="*/ 43 w 542"/>
                <a:gd name="T31" fmla="*/ 349 h 394"/>
                <a:gd name="T32" fmla="*/ 43 w 542"/>
                <a:gd name="T33" fmla="*/ 349 h 394"/>
                <a:gd name="T34" fmla="*/ 480 w 542"/>
                <a:gd name="T35" fmla="*/ 349 h 394"/>
                <a:gd name="T36" fmla="*/ 498 w 542"/>
                <a:gd name="T37" fmla="*/ 332 h 394"/>
                <a:gd name="T38" fmla="*/ 498 w 542"/>
                <a:gd name="T39" fmla="*/ 61 h 394"/>
                <a:gd name="T40" fmla="*/ 480 w 542"/>
                <a:gd name="T41" fmla="*/ 44 h 394"/>
                <a:gd name="T42" fmla="*/ 43 w 542"/>
                <a:gd name="T43" fmla="*/ 44 h 394"/>
                <a:gd name="T44" fmla="*/ 43 w 542"/>
                <a:gd name="T45" fmla="*/ 96 h 394"/>
                <a:gd name="T46" fmla="*/ 122 w 542"/>
                <a:gd name="T47" fmla="*/ 201 h 394"/>
                <a:gd name="T48" fmla="*/ 43 w 542"/>
                <a:gd name="T49" fmla="*/ 306 h 394"/>
                <a:gd name="T50" fmla="*/ 43 w 542"/>
                <a:gd name="T51" fmla="*/ 34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2" h="394">
                  <a:moveTo>
                    <a:pt x="480" y="393"/>
                  </a:moveTo>
                  <a:lnTo>
                    <a:pt x="480" y="393"/>
                  </a:lnTo>
                  <a:cubicBezTo>
                    <a:pt x="26" y="393"/>
                    <a:pt x="26" y="393"/>
                    <a:pt x="26" y="393"/>
                  </a:cubicBezTo>
                  <a:cubicBezTo>
                    <a:pt x="9" y="393"/>
                    <a:pt x="0" y="384"/>
                    <a:pt x="0" y="37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71"/>
                    <a:pt x="9" y="262"/>
                    <a:pt x="17" y="262"/>
                  </a:cubicBezTo>
                  <a:cubicBezTo>
                    <a:pt x="52" y="262"/>
                    <a:pt x="78" y="227"/>
                    <a:pt x="78" y="201"/>
                  </a:cubicBezTo>
                  <a:cubicBezTo>
                    <a:pt x="78" y="166"/>
                    <a:pt x="52" y="140"/>
                    <a:pt x="17" y="131"/>
                  </a:cubicBezTo>
                  <a:cubicBezTo>
                    <a:pt x="9" y="131"/>
                    <a:pt x="0" y="122"/>
                    <a:pt x="0" y="10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506" y="0"/>
                    <a:pt x="541" y="26"/>
                    <a:pt x="541" y="61"/>
                  </a:cubicBezTo>
                  <a:cubicBezTo>
                    <a:pt x="541" y="332"/>
                    <a:pt x="541" y="332"/>
                    <a:pt x="541" y="332"/>
                  </a:cubicBezTo>
                  <a:cubicBezTo>
                    <a:pt x="541" y="367"/>
                    <a:pt x="506" y="393"/>
                    <a:pt x="480" y="393"/>
                  </a:cubicBezTo>
                  <a:close/>
                  <a:moveTo>
                    <a:pt x="43" y="349"/>
                  </a:moveTo>
                  <a:lnTo>
                    <a:pt x="43" y="349"/>
                  </a:lnTo>
                  <a:cubicBezTo>
                    <a:pt x="480" y="349"/>
                    <a:pt x="480" y="349"/>
                    <a:pt x="480" y="349"/>
                  </a:cubicBezTo>
                  <a:cubicBezTo>
                    <a:pt x="489" y="349"/>
                    <a:pt x="498" y="341"/>
                    <a:pt x="498" y="332"/>
                  </a:cubicBezTo>
                  <a:cubicBezTo>
                    <a:pt x="498" y="61"/>
                    <a:pt x="498" y="61"/>
                    <a:pt x="498" y="61"/>
                  </a:cubicBezTo>
                  <a:cubicBezTo>
                    <a:pt x="498" y="52"/>
                    <a:pt x="489" y="44"/>
                    <a:pt x="48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87" y="105"/>
                    <a:pt x="122" y="148"/>
                    <a:pt x="122" y="201"/>
                  </a:cubicBezTo>
                  <a:cubicBezTo>
                    <a:pt x="122" y="245"/>
                    <a:pt x="87" y="288"/>
                    <a:pt x="43" y="306"/>
                  </a:cubicBezTo>
                  <a:lnTo>
                    <a:pt x="43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3535007-5BAB-4548-8FED-E50A74D211AA}"/>
              </a:ext>
            </a:extLst>
          </p:cNvPr>
          <p:cNvGrpSpPr/>
          <p:nvPr/>
        </p:nvGrpSpPr>
        <p:grpSpPr>
          <a:xfrm>
            <a:off x="4239066" y="5766145"/>
            <a:ext cx="533728" cy="490333"/>
            <a:chOff x="2279650" y="3152037"/>
            <a:chExt cx="533728" cy="490333"/>
          </a:xfrm>
        </p:grpSpPr>
        <p:sp>
          <p:nvSpPr>
            <p:cNvPr id="273" name="Freeform 297">
              <a:extLst>
                <a:ext uri="{FF2B5EF4-FFF2-40B4-BE49-F238E27FC236}">
                  <a16:creationId xmlns:a16="http://schemas.microsoft.com/office/drawing/2014/main" id="{46D8ED29-202B-7448-BB1B-BF60E518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506" y="3152037"/>
              <a:ext cx="130177" cy="147534"/>
            </a:xfrm>
            <a:custGeom>
              <a:avLst/>
              <a:gdLst>
                <a:gd name="T0" fmla="*/ 131 w 132"/>
                <a:gd name="T1" fmla="*/ 149 h 150"/>
                <a:gd name="T2" fmla="*/ 131 w 132"/>
                <a:gd name="T3" fmla="*/ 149 h 150"/>
                <a:gd name="T4" fmla="*/ 61 w 132"/>
                <a:gd name="T5" fmla="*/ 149 h 150"/>
                <a:gd name="T6" fmla="*/ 0 w 132"/>
                <a:gd name="T7" fmla="*/ 79 h 150"/>
                <a:gd name="T8" fmla="*/ 0 w 132"/>
                <a:gd name="T9" fmla="*/ 70 h 150"/>
                <a:gd name="T10" fmla="*/ 70 w 132"/>
                <a:gd name="T11" fmla="*/ 0 h 150"/>
                <a:gd name="T12" fmla="*/ 131 w 132"/>
                <a:gd name="T13" fmla="*/ 70 h 150"/>
                <a:gd name="T14" fmla="*/ 131 w 132"/>
                <a:gd name="T15" fmla="*/ 149 h 150"/>
                <a:gd name="T16" fmla="*/ 70 w 132"/>
                <a:gd name="T17" fmla="*/ 44 h 150"/>
                <a:gd name="T18" fmla="*/ 70 w 132"/>
                <a:gd name="T19" fmla="*/ 44 h 150"/>
                <a:gd name="T20" fmla="*/ 44 w 132"/>
                <a:gd name="T21" fmla="*/ 70 h 150"/>
                <a:gd name="T22" fmla="*/ 44 w 132"/>
                <a:gd name="T23" fmla="*/ 79 h 150"/>
                <a:gd name="T24" fmla="*/ 61 w 132"/>
                <a:gd name="T25" fmla="*/ 105 h 150"/>
                <a:gd name="T26" fmla="*/ 87 w 132"/>
                <a:gd name="T27" fmla="*/ 105 h 150"/>
                <a:gd name="T28" fmla="*/ 87 w 132"/>
                <a:gd name="T29" fmla="*/ 70 h 150"/>
                <a:gd name="T30" fmla="*/ 70 w 132"/>
                <a:gd name="T31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50">
                  <a:moveTo>
                    <a:pt x="131" y="149"/>
                  </a:moveTo>
                  <a:lnTo>
                    <a:pt x="131" y="149"/>
                  </a:lnTo>
                  <a:cubicBezTo>
                    <a:pt x="61" y="149"/>
                    <a:pt x="61" y="149"/>
                    <a:pt x="61" y="149"/>
                  </a:cubicBezTo>
                  <a:cubicBezTo>
                    <a:pt x="26" y="149"/>
                    <a:pt x="0" y="114"/>
                    <a:pt x="0" y="7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5"/>
                    <a:pt x="26" y="0"/>
                    <a:pt x="70" y="0"/>
                  </a:cubicBezTo>
                  <a:cubicBezTo>
                    <a:pt x="105" y="0"/>
                    <a:pt x="131" y="35"/>
                    <a:pt x="131" y="70"/>
                  </a:cubicBezTo>
                  <a:lnTo>
                    <a:pt x="131" y="149"/>
                  </a:lnTo>
                  <a:close/>
                  <a:moveTo>
                    <a:pt x="70" y="44"/>
                  </a:moveTo>
                  <a:lnTo>
                    <a:pt x="70" y="44"/>
                  </a:lnTo>
                  <a:cubicBezTo>
                    <a:pt x="52" y="44"/>
                    <a:pt x="44" y="53"/>
                    <a:pt x="44" y="70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96"/>
                    <a:pt x="52" y="105"/>
                    <a:pt x="61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53"/>
                    <a:pt x="79" y="44"/>
                    <a:pt x="70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Freeform 298">
              <a:extLst>
                <a:ext uri="{FF2B5EF4-FFF2-40B4-BE49-F238E27FC236}">
                  <a16:creationId xmlns:a16="http://schemas.microsoft.com/office/drawing/2014/main" id="{B703757E-F7DF-C24A-8D16-7D79BF4E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683" y="3152037"/>
              <a:ext cx="130177" cy="147534"/>
            </a:xfrm>
            <a:custGeom>
              <a:avLst/>
              <a:gdLst>
                <a:gd name="T0" fmla="*/ 70 w 132"/>
                <a:gd name="T1" fmla="*/ 149 h 150"/>
                <a:gd name="T2" fmla="*/ 70 w 132"/>
                <a:gd name="T3" fmla="*/ 149 h 150"/>
                <a:gd name="T4" fmla="*/ 0 w 132"/>
                <a:gd name="T5" fmla="*/ 149 h 150"/>
                <a:gd name="T6" fmla="*/ 0 w 132"/>
                <a:gd name="T7" fmla="*/ 70 h 150"/>
                <a:gd name="T8" fmla="*/ 61 w 132"/>
                <a:gd name="T9" fmla="*/ 0 h 150"/>
                <a:gd name="T10" fmla="*/ 131 w 132"/>
                <a:gd name="T11" fmla="*/ 70 h 150"/>
                <a:gd name="T12" fmla="*/ 131 w 132"/>
                <a:gd name="T13" fmla="*/ 79 h 150"/>
                <a:gd name="T14" fmla="*/ 70 w 132"/>
                <a:gd name="T15" fmla="*/ 149 h 150"/>
                <a:gd name="T16" fmla="*/ 44 w 132"/>
                <a:gd name="T17" fmla="*/ 105 h 150"/>
                <a:gd name="T18" fmla="*/ 44 w 132"/>
                <a:gd name="T19" fmla="*/ 105 h 150"/>
                <a:gd name="T20" fmla="*/ 70 w 132"/>
                <a:gd name="T21" fmla="*/ 105 h 150"/>
                <a:gd name="T22" fmla="*/ 87 w 132"/>
                <a:gd name="T23" fmla="*/ 79 h 150"/>
                <a:gd name="T24" fmla="*/ 87 w 132"/>
                <a:gd name="T25" fmla="*/ 70 h 150"/>
                <a:gd name="T26" fmla="*/ 61 w 132"/>
                <a:gd name="T27" fmla="*/ 44 h 150"/>
                <a:gd name="T28" fmla="*/ 44 w 132"/>
                <a:gd name="T29" fmla="*/ 70 h 150"/>
                <a:gd name="T30" fmla="*/ 44 w 132"/>
                <a:gd name="T31" fmla="*/ 10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50">
                  <a:moveTo>
                    <a:pt x="70" y="149"/>
                  </a:moveTo>
                  <a:lnTo>
                    <a:pt x="70" y="149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5"/>
                    <a:pt x="26" y="0"/>
                    <a:pt x="61" y="0"/>
                  </a:cubicBezTo>
                  <a:cubicBezTo>
                    <a:pt x="105" y="0"/>
                    <a:pt x="131" y="35"/>
                    <a:pt x="131" y="70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1" y="114"/>
                    <a:pt x="105" y="149"/>
                    <a:pt x="70" y="149"/>
                  </a:cubicBezTo>
                  <a:close/>
                  <a:moveTo>
                    <a:pt x="44" y="105"/>
                  </a:moveTo>
                  <a:lnTo>
                    <a:pt x="44" y="105"/>
                  </a:lnTo>
                  <a:cubicBezTo>
                    <a:pt x="70" y="105"/>
                    <a:pt x="70" y="105"/>
                    <a:pt x="70" y="105"/>
                  </a:cubicBezTo>
                  <a:cubicBezTo>
                    <a:pt x="79" y="105"/>
                    <a:pt x="87" y="96"/>
                    <a:pt x="87" y="79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53"/>
                    <a:pt x="79" y="44"/>
                    <a:pt x="61" y="44"/>
                  </a:cubicBezTo>
                  <a:cubicBezTo>
                    <a:pt x="52" y="44"/>
                    <a:pt x="44" y="53"/>
                    <a:pt x="44" y="70"/>
                  </a:cubicBezTo>
                  <a:lnTo>
                    <a:pt x="44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Freeform 299">
              <a:extLst>
                <a:ext uri="{FF2B5EF4-FFF2-40B4-BE49-F238E27FC236}">
                  <a16:creationId xmlns:a16="http://schemas.microsoft.com/office/drawing/2014/main" id="{98E00626-11DB-E247-9744-07CA34C3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648" y="3425408"/>
              <a:ext cx="43392" cy="199605"/>
            </a:xfrm>
            <a:custGeom>
              <a:avLst/>
              <a:gdLst>
                <a:gd name="T0" fmla="*/ 43 w 44"/>
                <a:gd name="T1" fmla="*/ 201 h 202"/>
                <a:gd name="T2" fmla="*/ 43 w 44"/>
                <a:gd name="T3" fmla="*/ 201 h 202"/>
                <a:gd name="T4" fmla="*/ 0 w 44"/>
                <a:gd name="T5" fmla="*/ 201 h 202"/>
                <a:gd name="T6" fmla="*/ 0 w 44"/>
                <a:gd name="T7" fmla="*/ 17 h 202"/>
                <a:gd name="T8" fmla="*/ 17 w 44"/>
                <a:gd name="T9" fmla="*/ 0 h 202"/>
                <a:gd name="T10" fmla="*/ 43 w 44"/>
                <a:gd name="T11" fmla="*/ 17 h 202"/>
                <a:gd name="T12" fmla="*/ 43 w 44"/>
                <a:gd name="T13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2">
                  <a:moveTo>
                    <a:pt x="43" y="201"/>
                  </a:moveTo>
                  <a:lnTo>
                    <a:pt x="43" y="201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35" y="0"/>
                    <a:pt x="43" y="9"/>
                    <a:pt x="43" y="17"/>
                  </a:cubicBezTo>
                  <a:lnTo>
                    <a:pt x="43" y="2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Freeform 300">
              <a:extLst>
                <a:ext uri="{FF2B5EF4-FFF2-40B4-BE49-F238E27FC236}">
                  <a16:creationId xmlns:a16="http://schemas.microsoft.com/office/drawing/2014/main" id="{B0CF9203-516A-334A-A791-C94FBA6D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648" y="3273536"/>
              <a:ext cx="43392" cy="112820"/>
            </a:xfrm>
            <a:custGeom>
              <a:avLst/>
              <a:gdLst>
                <a:gd name="T0" fmla="*/ 43 w 44"/>
                <a:gd name="T1" fmla="*/ 113 h 114"/>
                <a:gd name="T2" fmla="*/ 0 w 44"/>
                <a:gd name="T3" fmla="*/ 113 h 114"/>
                <a:gd name="T4" fmla="*/ 0 w 44"/>
                <a:gd name="T5" fmla="*/ 0 h 114"/>
                <a:gd name="T6" fmla="*/ 43 w 44"/>
                <a:gd name="T7" fmla="*/ 0 h 114"/>
                <a:gd name="T8" fmla="*/ 43 w 44"/>
                <a:gd name="T9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4">
                  <a:moveTo>
                    <a:pt x="4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Freeform 301">
              <a:extLst>
                <a:ext uri="{FF2B5EF4-FFF2-40B4-BE49-F238E27FC236}">
                  <a16:creationId xmlns:a16="http://schemas.microsoft.com/office/drawing/2014/main" id="{FD3E083C-D7A8-A047-BC30-287F20DD2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042" y="3368999"/>
              <a:ext cx="446943" cy="273371"/>
            </a:xfrm>
            <a:custGeom>
              <a:avLst/>
              <a:gdLst>
                <a:gd name="T0" fmla="*/ 52 w 455"/>
                <a:gd name="T1" fmla="*/ 0 h 280"/>
                <a:gd name="T2" fmla="*/ 52 w 455"/>
                <a:gd name="T3" fmla="*/ 0 h 280"/>
                <a:gd name="T4" fmla="*/ 43 w 455"/>
                <a:gd name="T5" fmla="*/ 43 h 280"/>
                <a:gd name="T6" fmla="*/ 410 w 455"/>
                <a:gd name="T7" fmla="*/ 43 h 280"/>
                <a:gd name="T8" fmla="*/ 410 w 455"/>
                <a:gd name="T9" fmla="*/ 235 h 280"/>
                <a:gd name="T10" fmla="*/ 410 w 455"/>
                <a:gd name="T11" fmla="*/ 244 h 280"/>
                <a:gd name="T12" fmla="*/ 43 w 455"/>
                <a:gd name="T13" fmla="*/ 235 h 280"/>
                <a:gd name="T14" fmla="*/ 43 w 455"/>
                <a:gd name="T15" fmla="*/ 78 h 280"/>
                <a:gd name="T16" fmla="*/ 26 w 455"/>
                <a:gd name="T17" fmla="*/ 52 h 280"/>
                <a:gd name="T18" fmla="*/ 0 w 455"/>
                <a:gd name="T19" fmla="*/ 78 h 280"/>
                <a:gd name="T20" fmla="*/ 0 w 455"/>
                <a:gd name="T21" fmla="*/ 235 h 280"/>
                <a:gd name="T22" fmla="*/ 43 w 455"/>
                <a:gd name="T23" fmla="*/ 279 h 280"/>
                <a:gd name="T24" fmla="*/ 410 w 455"/>
                <a:gd name="T25" fmla="*/ 279 h 280"/>
                <a:gd name="T26" fmla="*/ 454 w 455"/>
                <a:gd name="T27" fmla="*/ 235 h 280"/>
                <a:gd name="T28" fmla="*/ 454 w 455"/>
                <a:gd name="T29" fmla="*/ 0 h 280"/>
                <a:gd name="T30" fmla="*/ 52 w 455"/>
                <a:gd name="T3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5" h="280">
                  <a:moveTo>
                    <a:pt x="52" y="0"/>
                  </a:moveTo>
                  <a:lnTo>
                    <a:pt x="52" y="0"/>
                  </a:lnTo>
                  <a:cubicBezTo>
                    <a:pt x="43" y="43"/>
                    <a:pt x="43" y="43"/>
                    <a:pt x="43" y="4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10" y="235"/>
                    <a:pt x="410" y="235"/>
                    <a:pt x="410" y="235"/>
                  </a:cubicBezTo>
                  <a:cubicBezTo>
                    <a:pt x="410" y="244"/>
                    <a:pt x="410" y="244"/>
                    <a:pt x="410" y="244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61"/>
                    <a:pt x="35" y="52"/>
                    <a:pt x="26" y="52"/>
                  </a:cubicBezTo>
                  <a:cubicBezTo>
                    <a:pt x="9" y="52"/>
                    <a:pt x="0" y="61"/>
                    <a:pt x="0" y="7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62"/>
                    <a:pt x="26" y="279"/>
                    <a:pt x="43" y="279"/>
                  </a:cubicBezTo>
                  <a:cubicBezTo>
                    <a:pt x="410" y="279"/>
                    <a:pt x="410" y="279"/>
                    <a:pt x="410" y="279"/>
                  </a:cubicBezTo>
                  <a:cubicBezTo>
                    <a:pt x="428" y="279"/>
                    <a:pt x="454" y="262"/>
                    <a:pt x="454" y="235"/>
                  </a:cubicBezTo>
                  <a:cubicBezTo>
                    <a:pt x="454" y="0"/>
                    <a:pt x="454" y="0"/>
                    <a:pt x="454" y="0"/>
                  </a:cubicBezTo>
                  <a:lnTo>
                    <a:pt x="5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Freeform 302">
              <a:extLst>
                <a:ext uri="{FF2B5EF4-FFF2-40B4-BE49-F238E27FC236}">
                  <a16:creationId xmlns:a16="http://schemas.microsoft.com/office/drawing/2014/main" id="{06DCB8CD-E05B-5441-B1CA-E3E5C5039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256179"/>
              <a:ext cx="533728" cy="156213"/>
            </a:xfrm>
            <a:custGeom>
              <a:avLst/>
              <a:gdLst>
                <a:gd name="T0" fmla="*/ 481 w 543"/>
                <a:gd name="T1" fmla="*/ 157 h 158"/>
                <a:gd name="T2" fmla="*/ 481 w 543"/>
                <a:gd name="T3" fmla="*/ 157 h 158"/>
                <a:gd name="T4" fmla="*/ 62 w 543"/>
                <a:gd name="T5" fmla="*/ 157 h 158"/>
                <a:gd name="T6" fmla="*/ 0 w 543"/>
                <a:gd name="T7" fmla="*/ 96 h 158"/>
                <a:gd name="T8" fmla="*/ 0 w 543"/>
                <a:gd name="T9" fmla="*/ 61 h 158"/>
                <a:gd name="T10" fmla="*/ 62 w 543"/>
                <a:gd name="T11" fmla="*/ 0 h 158"/>
                <a:gd name="T12" fmla="*/ 481 w 543"/>
                <a:gd name="T13" fmla="*/ 0 h 158"/>
                <a:gd name="T14" fmla="*/ 542 w 543"/>
                <a:gd name="T15" fmla="*/ 61 h 158"/>
                <a:gd name="T16" fmla="*/ 542 w 543"/>
                <a:gd name="T17" fmla="*/ 96 h 158"/>
                <a:gd name="T18" fmla="*/ 481 w 543"/>
                <a:gd name="T19" fmla="*/ 157 h 158"/>
                <a:gd name="T20" fmla="*/ 62 w 543"/>
                <a:gd name="T21" fmla="*/ 44 h 158"/>
                <a:gd name="T22" fmla="*/ 62 w 543"/>
                <a:gd name="T23" fmla="*/ 44 h 158"/>
                <a:gd name="T24" fmla="*/ 44 w 543"/>
                <a:gd name="T25" fmla="*/ 61 h 158"/>
                <a:gd name="T26" fmla="*/ 44 w 543"/>
                <a:gd name="T27" fmla="*/ 96 h 158"/>
                <a:gd name="T28" fmla="*/ 62 w 543"/>
                <a:gd name="T29" fmla="*/ 114 h 158"/>
                <a:gd name="T30" fmla="*/ 481 w 543"/>
                <a:gd name="T31" fmla="*/ 114 h 158"/>
                <a:gd name="T32" fmla="*/ 498 w 543"/>
                <a:gd name="T33" fmla="*/ 96 h 158"/>
                <a:gd name="T34" fmla="*/ 498 w 543"/>
                <a:gd name="T35" fmla="*/ 61 h 158"/>
                <a:gd name="T36" fmla="*/ 481 w 543"/>
                <a:gd name="T37" fmla="*/ 44 h 158"/>
                <a:gd name="T38" fmla="*/ 62 w 543"/>
                <a:gd name="T39" fmla="*/ 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3" h="158">
                  <a:moveTo>
                    <a:pt x="481" y="157"/>
                  </a:moveTo>
                  <a:lnTo>
                    <a:pt x="481" y="157"/>
                  </a:lnTo>
                  <a:cubicBezTo>
                    <a:pt x="62" y="157"/>
                    <a:pt x="62" y="157"/>
                    <a:pt x="62" y="157"/>
                  </a:cubicBezTo>
                  <a:cubicBezTo>
                    <a:pt x="27" y="157"/>
                    <a:pt x="0" y="122"/>
                    <a:pt x="0" y="9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6"/>
                    <a:pt x="27" y="0"/>
                    <a:pt x="62" y="0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516" y="0"/>
                    <a:pt x="542" y="26"/>
                    <a:pt x="542" y="61"/>
                  </a:cubicBezTo>
                  <a:cubicBezTo>
                    <a:pt x="542" y="96"/>
                    <a:pt x="542" y="96"/>
                    <a:pt x="542" y="96"/>
                  </a:cubicBezTo>
                  <a:cubicBezTo>
                    <a:pt x="542" y="122"/>
                    <a:pt x="516" y="157"/>
                    <a:pt x="481" y="157"/>
                  </a:cubicBezTo>
                  <a:close/>
                  <a:moveTo>
                    <a:pt x="62" y="44"/>
                  </a:moveTo>
                  <a:lnTo>
                    <a:pt x="62" y="44"/>
                  </a:lnTo>
                  <a:cubicBezTo>
                    <a:pt x="53" y="44"/>
                    <a:pt x="44" y="52"/>
                    <a:pt x="44" y="61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105"/>
                    <a:pt x="53" y="114"/>
                    <a:pt x="62" y="114"/>
                  </a:cubicBezTo>
                  <a:cubicBezTo>
                    <a:pt x="481" y="114"/>
                    <a:pt x="481" y="114"/>
                    <a:pt x="481" y="114"/>
                  </a:cubicBezTo>
                  <a:cubicBezTo>
                    <a:pt x="489" y="114"/>
                    <a:pt x="498" y="105"/>
                    <a:pt x="498" y="96"/>
                  </a:cubicBezTo>
                  <a:cubicBezTo>
                    <a:pt x="498" y="61"/>
                    <a:pt x="498" y="61"/>
                    <a:pt x="498" y="61"/>
                  </a:cubicBezTo>
                  <a:cubicBezTo>
                    <a:pt x="498" y="52"/>
                    <a:pt x="489" y="44"/>
                    <a:pt x="481" y="44"/>
                  </a:cubicBezTo>
                  <a:lnTo>
                    <a:pt x="62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E5DAE31-C16D-D249-8388-131CBE857B44}"/>
              </a:ext>
            </a:extLst>
          </p:cNvPr>
          <p:cNvGrpSpPr/>
          <p:nvPr/>
        </p:nvGrpSpPr>
        <p:grpSpPr>
          <a:xfrm>
            <a:off x="4245323" y="8473243"/>
            <a:ext cx="519037" cy="519037"/>
            <a:chOff x="19659877" y="8002835"/>
            <a:chExt cx="519037" cy="519037"/>
          </a:xfrm>
        </p:grpSpPr>
        <p:sp>
          <p:nvSpPr>
            <p:cNvPr id="279" name="Freeform 308">
              <a:extLst>
                <a:ext uri="{FF2B5EF4-FFF2-40B4-BE49-F238E27FC236}">
                  <a16:creationId xmlns:a16="http://schemas.microsoft.com/office/drawing/2014/main" id="{A30E1BF4-383D-7945-A6E4-DAD63EE3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5855" y="8482285"/>
              <a:ext cx="382681" cy="39586"/>
            </a:xfrm>
            <a:custGeom>
              <a:avLst/>
              <a:gdLst>
                <a:gd name="T0" fmla="*/ 382 w 383"/>
                <a:gd name="T1" fmla="*/ 39 h 40"/>
                <a:gd name="T2" fmla="*/ 0 w 383"/>
                <a:gd name="T3" fmla="*/ 39 h 40"/>
                <a:gd name="T4" fmla="*/ 0 w 383"/>
                <a:gd name="T5" fmla="*/ 0 h 40"/>
                <a:gd name="T6" fmla="*/ 382 w 383"/>
                <a:gd name="T7" fmla="*/ 0 h 40"/>
                <a:gd name="T8" fmla="*/ 382 w 383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40">
                  <a:moveTo>
                    <a:pt x="382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382" y="0"/>
                  </a:lnTo>
                  <a:lnTo>
                    <a:pt x="382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0" name="Freeform 309">
              <a:extLst>
                <a:ext uri="{FF2B5EF4-FFF2-40B4-BE49-F238E27FC236}">
                  <a16:creationId xmlns:a16="http://schemas.microsoft.com/office/drawing/2014/main" id="{EBB31030-9F24-414F-AE80-3FDEA3E26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9877" y="8002835"/>
              <a:ext cx="519037" cy="519037"/>
            </a:xfrm>
            <a:custGeom>
              <a:avLst/>
              <a:gdLst>
                <a:gd name="T0" fmla="*/ 440 w 519"/>
                <a:gd name="T1" fmla="*/ 519 h 520"/>
                <a:gd name="T2" fmla="*/ 440 w 519"/>
                <a:gd name="T3" fmla="*/ 519 h 520"/>
                <a:gd name="T4" fmla="*/ 440 w 519"/>
                <a:gd name="T5" fmla="*/ 480 h 520"/>
                <a:gd name="T6" fmla="*/ 470 w 519"/>
                <a:gd name="T7" fmla="*/ 450 h 520"/>
                <a:gd name="T8" fmla="*/ 470 w 519"/>
                <a:gd name="T9" fmla="*/ 411 h 520"/>
                <a:gd name="T10" fmla="*/ 166 w 519"/>
                <a:gd name="T11" fmla="*/ 411 h 520"/>
                <a:gd name="T12" fmla="*/ 166 w 519"/>
                <a:gd name="T13" fmla="*/ 441 h 520"/>
                <a:gd name="T14" fmla="*/ 78 w 519"/>
                <a:gd name="T15" fmla="*/ 519 h 520"/>
                <a:gd name="T16" fmla="*/ 0 w 519"/>
                <a:gd name="T17" fmla="*/ 441 h 520"/>
                <a:gd name="T18" fmla="*/ 0 w 519"/>
                <a:gd name="T19" fmla="*/ 39 h 520"/>
                <a:gd name="T20" fmla="*/ 39 w 519"/>
                <a:gd name="T21" fmla="*/ 0 h 520"/>
                <a:gd name="T22" fmla="*/ 401 w 519"/>
                <a:gd name="T23" fmla="*/ 0 h 520"/>
                <a:gd name="T24" fmla="*/ 440 w 519"/>
                <a:gd name="T25" fmla="*/ 39 h 520"/>
                <a:gd name="T26" fmla="*/ 430 w 519"/>
                <a:gd name="T27" fmla="*/ 362 h 520"/>
                <a:gd name="T28" fmla="*/ 489 w 519"/>
                <a:gd name="T29" fmla="*/ 362 h 520"/>
                <a:gd name="T30" fmla="*/ 518 w 519"/>
                <a:gd name="T31" fmla="*/ 391 h 520"/>
                <a:gd name="T32" fmla="*/ 518 w 519"/>
                <a:gd name="T33" fmla="*/ 450 h 520"/>
                <a:gd name="T34" fmla="*/ 440 w 519"/>
                <a:gd name="T35" fmla="*/ 519 h 520"/>
                <a:gd name="T36" fmla="*/ 48 w 519"/>
                <a:gd name="T37" fmla="*/ 49 h 520"/>
                <a:gd name="T38" fmla="*/ 48 w 519"/>
                <a:gd name="T39" fmla="*/ 49 h 520"/>
                <a:gd name="T40" fmla="*/ 48 w 519"/>
                <a:gd name="T41" fmla="*/ 441 h 520"/>
                <a:gd name="T42" fmla="*/ 78 w 519"/>
                <a:gd name="T43" fmla="*/ 480 h 520"/>
                <a:gd name="T44" fmla="*/ 117 w 519"/>
                <a:gd name="T45" fmla="*/ 441 h 520"/>
                <a:gd name="T46" fmla="*/ 117 w 519"/>
                <a:gd name="T47" fmla="*/ 391 h 520"/>
                <a:gd name="T48" fmla="*/ 147 w 519"/>
                <a:gd name="T49" fmla="*/ 362 h 520"/>
                <a:gd name="T50" fmla="*/ 391 w 519"/>
                <a:gd name="T51" fmla="*/ 362 h 520"/>
                <a:gd name="T52" fmla="*/ 391 w 519"/>
                <a:gd name="T53" fmla="*/ 49 h 520"/>
                <a:gd name="T54" fmla="*/ 48 w 519"/>
                <a:gd name="T55" fmla="*/ 4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9" h="520">
                  <a:moveTo>
                    <a:pt x="440" y="519"/>
                  </a:moveTo>
                  <a:lnTo>
                    <a:pt x="440" y="519"/>
                  </a:lnTo>
                  <a:cubicBezTo>
                    <a:pt x="440" y="480"/>
                    <a:pt x="440" y="480"/>
                    <a:pt x="440" y="480"/>
                  </a:cubicBezTo>
                  <a:cubicBezTo>
                    <a:pt x="460" y="480"/>
                    <a:pt x="470" y="460"/>
                    <a:pt x="470" y="450"/>
                  </a:cubicBezTo>
                  <a:cubicBezTo>
                    <a:pt x="470" y="411"/>
                    <a:pt x="470" y="411"/>
                    <a:pt x="470" y="411"/>
                  </a:cubicBezTo>
                  <a:cubicBezTo>
                    <a:pt x="166" y="411"/>
                    <a:pt x="166" y="411"/>
                    <a:pt x="166" y="411"/>
                  </a:cubicBezTo>
                  <a:cubicBezTo>
                    <a:pt x="166" y="441"/>
                    <a:pt x="166" y="441"/>
                    <a:pt x="166" y="441"/>
                  </a:cubicBezTo>
                  <a:cubicBezTo>
                    <a:pt x="166" y="480"/>
                    <a:pt x="127" y="519"/>
                    <a:pt x="78" y="519"/>
                  </a:cubicBezTo>
                  <a:cubicBezTo>
                    <a:pt x="39" y="519"/>
                    <a:pt x="0" y="480"/>
                    <a:pt x="0" y="4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0"/>
                    <a:pt x="19" y="0"/>
                    <a:pt x="39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1" y="0"/>
                    <a:pt x="440" y="20"/>
                    <a:pt x="440" y="39"/>
                  </a:cubicBezTo>
                  <a:cubicBezTo>
                    <a:pt x="430" y="362"/>
                    <a:pt x="430" y="362"/>
                    <a:pt x="430" y="362"/>
                  </a:cubicBezTo>
                  <a:cubicBezTo>
                    <a:pt x="489" y="362"/>
                    <a:pt x="489" y="362"/>
                    <a:pt x="489" y="362"/>
                  </a:cubicBezTo>
                  <a:cubicBezTo>
                    <a:pt x="509" y="362"/>
                    <a:pt x="518" y="372"/>
                    <a:pt x="518" y="391"/>
                  </a:cubicBezTo>
                  <a:cubicBezTo>
                    <a:pt x="518" y="450"/>
                    <a:pt x="518" y="450"/>
                    <a:pt x="518" y="450"/>
                  </a:cubicBezTo>
                  <a:cubicBezTo>
                    <a:pt x="518" y="489"/>
                    <a:pt x="479" y="519"/>
                    <a:pt x="440" y="519"/>
                  </a:cubicBezTo>
                  <a:close/>
                  <a:moveTo>
                    <a:pt x="48" y="49"/>
                  </a:moveTo>
                  <a:lnTo>
                    <a:pt x="48" y="49"/>
                  </a:lnTo>
                  <a:cubicBezTo>
                    <a:pt x="48" y="441"/>
                    <a:pt x="48" y="441"/>
                    <a:pt x="48" y="441"/>
                  </a:cubicBezTo>
                  <a:cubicBezTo>
                    <a:pt x="48" y="460"/>
                    <a:pt x="58" y="480"/>
                    <a:pt x="78" y="480"/>
                  </a:cubicBezTo>
                  <a:cubicBezTo>
                    <a:pt x="98" y="480"/>
                    <a:pt x="117" y="460"/>
                    <a:pt x="117" y="441"/>
                  </a:cubicBezTo>
                  <a:cubicBezTo>
                    <a:pt x="117" y="391"/>
                    <a:pt x="117" y="391"/>
                    <a:pt x="117" y="391"/>
                  </a:cubicBezTo>
                  <a:cubicBezTo>
                    <a:pt x="117" y="372"/>
                    <a:pt x="127" y="362"/>
                    <a:pt x="147" y="362"/>
                  </a:cubicBezTo>
                  <a:cubicBezTo>
                    <a:pt x="391" y="362"/>
                    <a:pt x="391" y="362"/>
                    <a:pt x="391" y="362"/>
                  </a:cubicBezTo>
                  <a:cubicBezTo>
                    <a:pt x="391" y="49"/>
                    <a:pt x="391" y="49"/>
                    <a:pt x="391" y="49"/>
                  </a:cubicBezTo>
                  <a:lnTo>
                    <a:pt x="4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Freeform 310">
              <a:extLst>
                <a:ext uri="{FF2B5EF4-FFF2-40B4-BE49-F238E27FC236}">
                  <a16:creationId xmlns:a16="http://schemas.microsoft.com/office/drawing/2014/main" id="{A6093FFF-69D3-2E4D-B469-4F3565B8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5444" y="8130396"/>
              <a:ext cx="215531" cy="30789"/>
            </a:xfrm>
            <a:custGeom>
              <a:avLst/>
              <a:gdLst>
                <a:gd name="T0" fmla="*/ 196 w 217"/>
                <a:gd name="T1" fmla="*/ 30 h 31"/>
                <a:gd name="T2" fmla="*/ 196 w 217"/>
                <a:gd name="T3" fmla="*/ 30 h 31"/>
                <a:gd name="T4" fmla="*/ 10 w 217"/>
                <a:gd name="T5" fmla="*/ 30 h 31"/>
                <a:gd name="T6" fmla="*/ 0 w 217"/>
                <a:gd name="T7" fmla="*/ 20 h 31"/>
                <a:gd name="T8" fmla="*/ 10 w 217"/>
                <a:gd name="T9" fmla="*/ 0 h 31"/>
                <a:gd name="T10" fmla="*/ 196 w 217"/>
                <a:gd name="T11" fmla="*/ 0 h 31"/>
                <a:gd name="T12" fmla="*/ 216 w 217"/>
                <a:gd name="T13" fmla="*/ 20 h 31"/>
                <a:gd name="T14" fmla="*/ 196 w 217"/>
                <a:gd name="T1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31">
                  <a:moveTo>
                    <a:pt x="196" y="30"/>
                  </a:moveTo>
                  <a:lnTo>
                    <a:pt x="196" y="30"/>
                  </a:lnTo>
                  <a:cubicBezTo>
                    <a:pt x="10" y="30"/>
                    <a:pt x="10" y="30"/>
                    <a:pt x="10" y="30"/>
                  </a:cubicBezTo>
                  <a:cubicBezTo>
                    <a:pt x="0" y="30"/>
                    <a:pt x="0" y="30"/>
                    <a:pt x="0" y="20"/>
                  </a:cubicBezTo>
                  <a:cubicBezTo>
                    <a:pt x="0" y="10"/>
                    <a:pt x="0" y="0"/>
                    <a:pt x="10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6" y="0"/>
                    <a:pt x="216" y="10"/>
                    <a:pt x="216" y="20"/>
                  </a:cubicBezTo>
                  <a:cubicBezTo>
                    <a:pt x="216" y="30"/>
                    <a:pt x="206" y="30"/>
                    <a:pt x="196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311">
              <a:extLst>
                <a:ext uri="{FF2B5EF4-FFF2-40B4-BE49-F238E27FC236}">
                  <a16:creationId xmlns:a16="http://schemas.microsoft.com/office/drawing/2014/main" id="{443EC67E-BEBD-CD4E-B4C4-5648F0373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5444" y="8196374"/>
              <a:ext cx="215531" cy="39589"/>
            </a:xfrm>
            <a:custGeom>
              <a:avLst/>
              <a:gdLst>
                <a:gd name="T0" fmla="*/ 196 w 217"/>
                <a:gd name="T1" fmla="*/ 39 h 40"/>
                <a:gd name="T2" fmla="*/ 196 w 217"/>
                <a:gd name="T3" fmla="*/ 39 h 40"/>
                <a:gd name="T4" fmla="*/ 10 w 217"/>
                <a:gd name="T5" fmla="*/ 39 h 40"/>
                <a:gd name="T6" fmla="*/ 0 w 217"/>
                <a:gd name="T7" fmla="*/ 19 h 40"/>
                <a:gd name="T8" fmla="*/ 10 w 217"/>
                <a:gd name="T9" fmla="*/ 0 h 40"/>
                <a:gd name="T10" fmla="*/ 196 w 217"/>
                <a:gd name="T11" fmla="*/ 0 h 40"/>
                <a:gd name="T12" fmla="*/ 216 w 217"/>
                <a:gd name="T13" fmla="*/ 19 h 40"/>
                <a:gd name="T14" fmla="*/ 196 w 21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40">
                  <a:moveTo>
                    <a:pt x="196" y="39"/>
                  </a:moveTo>
                  <a:lnTo>
                    <a:pt x="196" y="39"/>
                  </a:lnTo>
                  <a:cubicBezTo>
                    <a:pt x="10" y="39"/>
                    <a:pt x="10" y="39"/>
                    <a:pt x="10" y="39"/>
                  </a:cubicBezTo>
                  <a:cubicBezTo>
                    <a:pt x="0" y="39"/>
                    <a:pt x="0" y="29"/>
                    <a:pt x="0" y="19"/>
                  </a:cubicBezTo>
                  <a:cubicBezTo>
                    <a:pt x="0" y="10"/>
                    <a:pt x="0" y="0"/>
                    <a:pt x="10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6" y="0"/>
                    <a:pt x="216" y="10"/>
                    <a:pt x="216" y="19"/>
                  </a:cubicBezTo>
                  <a:cubicBezTo>
                    <a:pt x="216" y="29"/>
                    <a:pt x="206" y="39"/>
                    <a:pt x="196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312">
              <a:extLst>
                <a:ext uri="{FF2B5EF4-FFF2-40B4-BE49-F238E27FC236}">
                  <a16:creationId xmlns:a16="http://schemas.microsoft.com/office/drawing/2014/main" id="{90588B87-C295-AB41-BF94-2FDAF26A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5444" y="8275549"/>
              <a:ext cx="136356" cy="30792"/>
            </a:xfrm>
            <a:custGeom>
              <a:avLst/>
              <a:gdLst>
                <a:gd name="T0" fmla="*/ 118 w 138"/>
                <a:gd name="T1" fmla="*/ 29 h 30"/>
                <a:gd name="T2" fmla="*/ 118 w 138"/>
                <a:gd name="T3" fmla="*/ 29 h 30"/>
                <a:gd name="T4" fmla="*/ 10 w 138"/>
                <a:gd name="T5" fmla="*/ 29 h 30"/>
                <a:gd name="T6" fmla="*/ 0 w 138"/>
                <a:gd name="T7" fmla="*/ 10 h 30"/>
                <a:gd name="T8" fmla="*/ 10 w 138"/>
                <a:gd name="T9" fmla="*/ 0 h 30"/>
                <a:gd name="T10" fmla="*/ 118 w 138"/>
                <a:gd name="T11" fmla="*/ 0 h 30"/>
                <a:gd name="T12" fmla="*/ 137 w 138"/>
                <a:gd name="T13" fmla="*/ 10 h 30"/>
                <a:gd name="T14" fmla="*/ 118 w 138"/>
                <a:gd name="T1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0">
                  <a:moveTo>
                    <a:pt x="118" y="29"/>
                  </a:moveTo>
                  <a:lnTo>
                    <a:pt x="118" y="29"/>
                  </a:lnTo>
                  <a:cubicBezTo>
                    <a:pt x="10" y="29"/>
                    <a:pt x="10" y="29"/>
                    <a:pt x="10" y="29"/>
                  </a:cubicBezTo>
                  <a:cubicBezTo>
                    <a:pt x="0" y="29"/>
                    <a:pt x="0" y="20"/>
                    <a:pt x="0" y="10"/>
                  </a:cubicBezTo>
                  <a:cubicBezTo>
                    <a:pt x="0" y="0"/>
                    <a:pt x="0" y="0"/>
                    <a:pt x="1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8" y="0"/>
                    <a:pt x="137" y="0"/>
                    <a:pt x="137" y="10"/>
                  </a:cubicBezTo>
                  <a:cubicBezTo>
                    <a:pt x="137" y="20"/>
                    <a:pt x="128" y="29"/>
                    <a:pt x="118" y="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2EA0DCE5-EB1E-154E-88BB-F3B92F044630}"/>
              </a:ext>
            </a:extLst>
          </p:cNvPr>
          <p:cNvGrpSpPr/>
          <p:nvPr/>
        </p:nvGrpSpPr>
        <p:grpSpPr>
          <a:xfrm>
            <a:off x="7514195" y="3899060"/>
            <a:ext cx="2538349" cy="933805"/>
            <a:chOff x="4263265" y="2024405"/>
            <a:chExt cx="4809788" cy="933805"/>
          </a:xfrm>
        </p:grpSpPr>
        <p:sp>
          <p:nvSpPr>
            <p:cNvPr id="285" name="CuadroTexto 395">
              <a:extLst>
                <a:ext uri="{FF2B5EF4-FFF2-40B4-BE49-F238E27FC236}">
                  <a16:creationId xmlns:a16="http://schemas.microsoft.com/office/drawing/2014/main" id="{68AC1151-2BD8-604E-9750-A71FC71C3679}"/>
                </a:ext>
              </a:extLst>
            </p:cNvPr>
            <p:cNvSpPr txBox="1"/>
            <p:nvPr/>
          </p:nvSpPr>
          <p:spPr>
            <a:xfrm flipH="1">
              <a:off x="5476823" y="2024405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6" name="Rectangle 40">
              <a:extLst>
                <a:ext uri="{FF2B5EF4-FFF2-40B4-BE49-F238E27FC236}">
                  <a16:creationId xmlns:a16="http://schemas.microsoft.com/office/drawing/2014/main" id="{37E6F19A-359C-8F4F-B58F-899625A7A98C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F7813F5F-27C6-8541-A055-8879FF48114C}"/>
              </a:ext>
            </a:extLst>
          </p:cNvPr>
          <p:cNvGrpSpPr/>
          <p:nvPr/>
        </p:nvGrpSpPr>
        <p:grpSpPr>
          <a:xfrm>
            <a:off x="7453599" y="6349059"/>
            <a:ext cx="2538349" cy="933805"/>
            <a:chOff x="4263265" y="2024405"/>
            <a:chExt cx="4809788" cy="933805"/>
          </a:xfrm>
        </p:grpSpPr>
        <p:sp>
          <p:nvSpPr>
            <p:cNvPr id="288" name="CuadroTexto 395">
              <a:extLst>
                <a:ext uri="{FF2B5EF4-FFF2-40B4-BE49-F238E27FC236}">
                  <a16:creationId xmlns:a16="http://schemas.microsoft.com/office/drawing/2014/main" id="{8D1E1C55-A830-5F4C-99C9-8695FAF2A4BF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89" name="Rectangle 40">
              <a:extLst>
                <a:ext uri="{FF2B5EF4-FFF2-40B4-BE49-F238E27FC236}">
                  <a16:creationId xmlns:a16="http://schemas.microsoft.com/office/drawing/2014/main" id="{284D97E7-97F5-804B-B5B6-7371C233D815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0B6DE475-763E-5043-892C-D82E9A6059A0}"/>
              </a:ext>
            </a:extLst>
          </p:cNvPr>
          <p:cNvGrpSpPr/>
          <p:nvPr/>
        </p:nvGrpSpPr>
        <p:grpSpPr>
          <a:xfrm>
            <a:off x="7447249" y="8904479"/>
            <a:ext cx="2538349" cy="933805"/>
            <a:chOff x="4263265" y="2024405"/>
            <a:chExt cx="4809788" cy="933805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6667D213-C62C-E547-82C9-DEBD7F36FE5E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D80C4A66-892E-F44E-BF0A-6923E910BFD5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58A457F-90A7-3847-A982-3809235D1F72}"/>
              </a:ext>
            </a:extLst>
          </p:cNvPr>
          <p:cNvGrpSpPr/>
          <p:nvPr/>
        </p:nvGrpSpPr>
        <p:grpSpPr>
          <a:xfrm>
            <a:off x="3256281" y="9060027"/>
            <a:ext cx="2538349" cy="933805"/>
            <a:chOff x="4263265" y="2024405"/>
            <a:chExt cx="4809788" cy="933805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BD87EBB7-12AE-BB4E-A8DF-870E0564BFA3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370D8289-3A0D-3A4D-8FD8-02F3240C314A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65E61655-6B9B-1844-9D0C-0CC731914393}"/>
              </a:ext>
            </a:extLst>
          </p:cNvPr>
          <p:cNvGrpSpPr/>
          <p:nvPr/>
        </p:nvGrpSpPr>
        <p:grpSpPr>
          <a:xfrm>
            <a:off x="3278992" y="6416713"/>
            <a:ext cx="2538349" cy="933805"/>
            <a:chOff x="4263265" y="2024405"/>
            <a:chExt cx="4809788" cy="933805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E310AA1B-1056-A84C-B8EC-860C5B6C8C87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4A37D085-1D01-1041-BB5E-446847B8829F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62753395-68D1-DA42-9724-2C91D5F7715B}"/>
              </a:ext>
            </a:extLst>
          </p:cNvPr>
          <p:cNvGrpSpPr/>
          <p:nvPr/>
        </p:nvGrpSpPr>
        <p:grpSpPr>
          <a:xfrm>
            <a:off x="3245214" y="4086782"/>
            <a:ext cx="2538349" cy="933805"/>
            <a:chOff x="4263265" y="2024405"/>
            <a:chExt cx="4809788" cy="933805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0E1ACD84-392B-6C40-AF64-4A977E22ECFB}"/>
                </a:ext>
              </a:extLst>
            </p:cNvPr>
            <p:cNvSpPr txBox="1"/>
            <p:nvPr/>
          </p:nvSpPr>
          <p:spPr>
            <a:xfrm flipH="1">
              <a:off x="5476822" y="202440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49CE246B-85D6-7646-8757-2808ACCCC241}"/>
                </a:ext>
              </a:extLst>
            </p:cNvPr>
            <p:cNvSpPr/>
            <p:nvPr/>
          </p:nvSpPr>
          <p:spPr>
            <a:xfrm>
              <a:off x="4263265" y="237343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2" name="Group 71">
            <a:extLst>
              <a:ext uri="{FF2B5EF4-FFF2-40B4-BE49-F238E27FC236}">
                <a16:creationId xmlns:a16="http://schemas.microsoft.com/office/drawing/2014/main" id="{B4104580-BC2E-924D-BA98-17043E3F71B7}"/>
              </a:ext>
            </a:extLst>
          </p:cNvPr>
          <p:cNvGrpSpPr/>
          <p:nvPr/>
        </p:nvGrpSpPr>
        <p:grpSpPr>
          <a:xfrm>
            <a:off x="13722705" y="5290383"/>
            <a:ext cx="8909115" cy="2500601"/>
            <a:chOff x="2232442" y="3643574"/>
            <a:chExt cx="8954788" cy="2500601"/>
          </a:xfrm>
        </p:grpSpPr>
        <p:sp>
          <p:nvSpPr>
            <p:cNvPr id="303" name="CuadroTexto 598">
              <a:extLst>
                <a:ext uri="{FF2B5EF4-FFF2-40B4-BE49-F238E27FC236}">
                  <a16:creationId xmlns:a16="http://schemas.microsoft.com/office/drawing/2014/main" id="{75DD6F56-44F6-4A43-934D-7F08D3C5D55F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304" name="CuadroTexto 599">
              <a:extLst>
                <a:ext uri="{FF2B5EF4-FFF2-40B4-BE49-F238E27FC236}">
                  <a16:creationId xmlns:a16="http://schemas.microsoft.com/office/drawing/2014/main" id="{6B0323AD-F0B9-E348-A009-7ED5B784603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182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enn Diagram 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C3F1C2"/>
      </a:accent1>
      <a:accent2>
        <a:srgbClr val="80DE85"/>
      </a:accent2>
      <a:accent3>
        <a:srgbClr val="63A67C"/>
      </a:accent3>
      <a:accent4>
        <a:srgbClr val="323B6F"/>
      </a:accent4>
      <a:accent5>
        <a:srgbClr val="452454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92489</TotalTime>
  <Words>544</Words>
  <Application>Microsoft Macintosh PowerPoint</Application>
  <PresentationFormat>Personalizado</PresentationFormat>
  <Paragraphs>157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16642</cp:revision>
  <dcterms:created xsi:type="dcterms:W3CDTF">2014-11-12T21:47:38Z</dcterms:created>
  <dcterms:modified xsi:type="dcterms:W3CDTF">2019-10-15T21:36:33Z</dcterms:modified>
  <cp:category/>
</cp:coreProperties>
</file>