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52" d="100"/>
          <a:sy n="52" d="100"/>
        </p:scale>
        <p:origin x="81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9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2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3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8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3A1458C5-4BB2-B743-90BC-96ECA63D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47" y="5567895"/>
            <a:ext cx="7099038" cy="7182121"/>
          </a:xfrm>
          <a:custGeom>
            <a:avLst/>
            <a:gdLst>
              <a:gd name="T0" fmla="*/ 6779 w 6780"/>
              <a:gd name="T1" fmla="*/ 6743 h 6862"/>
              <a:gd name="T2" fmla="*/ 6779 w 6780"/>
              <a:gd name="T3" fmla="*/ 6743 h 6862"/>
              <a:gd name="T4" fmla="*/ 6129 w 6780"/>
              <a:gd name="T5" fmla="*/ 6861 h 6862"/>
              <a:gd name="T6" fmla="*/ 6202 w 6780"/>
              <a:gd name="T7" fmla="*/ 6861 h 6862"/>
              <a:gd name="T8" fmla="*/ 6779 w 6780"/>
              <a:gd name="T9" fmla="*/ 6743 h 6862"/>
              <a:gd name="T10" fmla="*/ 1600 w 6780"/>
              <a:gd name="T11" fmla="*/ 0 h 6862"/>
              <a:gd name="T12" fmla="*/ 1600 w 6780"/>
              <a:gd name="T13" fmla="*/ 0 h 6862"/>
              <a:gd name="T14" fmla="*/ 769 w 6780"/>
              <a:gd name="T15" fmla="*/ 299 h 6862"/>
              <a:gd name="T16" fmla="*/ 2513 w 6780"/>
              <a:gd name="T17" fmla="*/ 4818 h 6862"/>
              <a:gd name="T18" fmla="*/ 5478 w 6780"/>
              <a:gd name="T19" fmla="*/ 6743 h 6862"/>
              <a:gd name="T20" fmla="*/ 5216 w 6780"/>
              <a:gd name="T21" fmla="*/ 6562 h 6862"/>
              <a:gd name="T22" fmla="*/ 5027 w 6780"/>
              <a:gd name="T23" fmla="*/ 5053 h 6862"/>
              <a:gd name="T24" fmla="*/ 4972 w 6780"/>
              <a:gd name="T25" fmla="*/ 5053 h 6862"/>
              <a:gd name="T26" fmla="*/ 4141 w 6780"/>
              <a:gd name="T27" fmla="*/ 4763 h 6862"/>
              <a:gd name="T28" fmla="*/ 3924 w 6780"/>
              <a:gd name="T29" fmla="*/ 3344 h 6862"/>
              <a:gd name="T30" fmla="*/ 3589 w 6780"/>
              <a:gd name="T31" fmla="*/ 3019 h 6862"/>
              <a:gd name="T32" fmla="*/ 1646 w 6780"/>
              <a:gd name="T33" fmla="*/ 0 h 6862"/>
              <a:gd name="T34" fmla="*/ 1600 w 6780"/>
              <a:gd name="T35" fmla="*/ 0 h 6862"/>
              <a:gd name="T36" fmla="*/ 6779 w 6780"/>
              <a:gd name="T37" fmla="*/ 6743 h 6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80" h="6862">
                <a:moveTo>
                  <a:pt x="6779" y="6743"/>
                </a:moveTo>
                <a:lnTo>
                  <a:pt x="6779" y="6743"/>
                </a:lnTo>
                <a:cubicBezTo>
                  <a:pt x="6544" y="6816"/>
                  <a:pt x="6328" y="6852"/>
                  <a:pt x="6129" y="6861"/>
                </a:cubicBezTo>
                <a:cubicBezTo>
                  <a:pt x="6157" y="6861"/>
                  <a:pt x="6184" y="6861"/>
                  <a:pt x="6202" y="6861"/>
                </a:cubicBezTo>
                <a:cubicBezTo>
                  <a:pt x="6418" y="6861"/>
                  <a:pt x="6607" y="6825"/>
                  <a:pt x="6779" y="6743"/>
                </a:cubicBezTo>
                <a:lnTo>
                  <a:pt x="1600" y="0"/>
                </a:lnTo>
                <a:lnTo>
                  <a:pt x="1600" y="0"/>
                </a:lnTo>
                <a:cubicBezTo>
                  <a:pt x="1257" y="0"/>
                  <a:pt x="967" y="100"/>
                  <a:pt x="769" y="299"/>
                </a:cubicBezTo>
                <a:cubicBezTo>
                  <a:pt x="0" y="1067"/>
                  <a:pt x="778" y="3091"/>
                  <a:pt x="2513" y="4818"/>
                </a:cubicBezTo>
                <a:cubicBezTo>
                  <a:pt x="3499" y="5812"/>
                  <a:pt x="4583" y="6490"/>
                  <a:pt x="5478" y="6743"/>
                </a:cubicBezTo>
                <a:cubicBezTo>
                  <a:pt x="5379" y="6698"/>
                  <a:pt x="5298" y="6644"/>
                  <a:pt x="5216" y="6562"/>
                </a:cubicBezTo>
                <a:cubicBezTo>
                  <a:pt x="4900" y="6246"/>
                  <a:pt x="4846" y="5704"/>
                  <a:pt x="5027" y="5053"/>
                </a:cubicBezTo>
                <a:cubicBezTo>
                  <a:pt x="5008" y="5053"/>
                  <a:pt x="4990" y="5053"/>
                  <a:pt x="4972" y="5053"/>
                </a:cubicBezTo>
                <a:cubicBezTo>
                  <a:pt x="4629" y="5053"/>
                  <a:pt x="4349" y="4962"/>
                  <a:pt x="4141" y="4763"/>
                </a:cubicBezTo>
                <a:cubicBezTo>
                  <a:pt x="3842" y="4456"/>
                  <a:pt x="3779" y="3950"/>
                  <a:pt x="3924" y="3344"/>
                </a:cubicBezTo>
                <a:cubicBezTo>
                  <a:pt x="3815" y="3236"/>
                  <a:pt x="3698" y="3127"/>
                  <a:pt x="3589" y="3019"/>
                </a:cubicBezTo>
                <a:cubicBezTo>
                  <a:pt x="2577" y="2006"/>
                  <a:pt x="1890" y="904"/>
                  <a:pt x="1646" y="0"/>
                </a:cubicBezTo>
                <a:cubicBezTo>
                  <a:pt x="1628" y="0"/>
                  <a:pt x="1618" y="0"/>
                  <a:pt x="1600" y="0"/>
                </a:cubicBezTo>
                <a:lnTo>
                  <a:pt x="6779" y="67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">
            <a:extLst>
              <a:ext uri="{FF2B5EF4-FFF2-40B4-BE49-F238E27FC236}">
                <a16:creationId xmlns:a16="http://schemas.microsoft.com/office/drawing/2014/main" id="{730034E4-7FDC-1147-BF22-37FBB5E4F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520" y="5567895"/>
            <a:ext cx="7099038" cy="7182121"/>
          </a:xfrm>
          <a:custGeom>
            <a:avLst/>
            <a:gdLst>
              <a:gd name="T0" fmla="*/ 0 w 6781"/>
              <a:gd name="T1" fmla="*/ 6743 h 6862"/>
              <a:gd name="T2" fmla="*/ 0 w 6781"/>
              <a:gd name="T3" fmla="*/ 6743 h 6862"/>
              <a:gd name="T4" fmla="*/ 570 w 6781"/>
              <a:gd name="T5" fmla="*/ 6861 h 6862"/>
              <a:gd name="T6" fmla="*/ 651 w 6781"/>
              <a:gd name="T7" fmla="*/ 6861 h 6862"/>
              <a:gd name="T8" fmla="*/ 0 w 6781"/>
              <a:gd name="T9" fmla="*/ 6743 h 6862"/>
              <a:gd name="T10" fmla="*/ 5179 w 6781"/>
              <a:gd name="T11" fmla="*/ 0 h 6862"/>
              <a:gd name="T12" fmla="*/ 5179 w 6781"/>
              <a:gd name="T13" fmla="*/ 0 h 6862"/>
              <a:gd name="T14" fmla="*/ 5134 w 6781"/>
              <a:gd name="T15" fmla="*/ 0 h 6862"/>
              <a:gd name="T16" fmla="*/ 3191 w 6781"/>
              <a:gd name="T17" fmla="*/ 3019 h 6862"/>
              <a:gd name="T18" fmla="*/ 2847 w 6781"/>
              <a:gd name="T19" fmla="*/ 3344 h 6862"/>
              <a:gd name="T20" fmla="*/ 2630 w 6781"/>
              <a:gd name="T21" fmla="*/ 4763 h 6862"/>
              <a:gd name="T22" fmla="*/ 1798 w 6781"/>
              <a:gd name="T23" fmla="*/ 5053 h 6862"/>
              <a:gd name="T24" fmla="*/ 1753 w 6781"/>
              <a:gd name="T25" fmla="*/ 5053 h 6862"/>
              <a:gd name="T26" fmla="*/ 1554 w 6781"/>
              <a:gd name="T27" fmla="*/ 6562 h 6862"/>
              <a:gd name="T28" fmla="*/ 1301 w 6781"/>
              <a:gd name="T29" fmla="*/ 6743 h 6862"/>
              <a:gd name="T30" fmla="*/ 4266 w 6781"/>
              <a:gd name="T31" fmla="*/ 4818 h 6862"/>
              <a:gd name="T32" fmla="*/ 6011 w 6781"/>
              <a:gd name="T33" fmla="*/ 299 h 6862"/>
              <a:gd name="T34" fmla="*/ 5179 w 6781"/>
              <a:gd name="T35" fmla="*/ 0 h 6862"/>
              <a:gd name="T36" fmla="*/ 0 w 6781"/>
              <a:gd name="T37" fmla="*/ 6743 h 6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81" h="6862">
                <a:moveTo>
                  <a:pt x="0" y="6743"/>
                </a:moveTo>
                <a:lnTo>
                  <a:pt x="0" y="6743"/>
                </a:lnTo>
                <a:cubicBezTo>
                  <a:pt x="163" y="6825"/>
                  <a:pt x="362" y="6861"/>
                  <a:pt x="570" y="6861"/>
                </a:cubicBezTo>
                <a:cubicBezTo>
                  <a:pt x="597" y="6861"/>
                  <a:pt x="624" y="6861"/>
                  <a:pt x="651" y="6861"/>
                </a:cubicBezTo>
                <a:cubicBezTo>
                  <a:pt x="453" y="6852"/>
                  <a:pt x="236" y="6816"/>
                  <a:pt x="0" y="6743"/>
                </a:cubicBezTo>
                <a:lnTo>
                  <a:pt x="5179" y="0"/>
                </a:lnTo>
                <a:lnTo>
                  <a:pt x="5179" y="0"/>
                </a:lnTo>
                <a:cubicBezTo>
                  <a:pt x="5161" y="0"/>
                  <a:pt x="5143" y="0"/>
                  <a:pt x="5134" y="0"/>
                </a:cubicBezTo>
                <a:cubicBezTo>
                  <a:pt x="4881" y="904"/>
                  <a:pt x="4194" y="2006"/>
                  <a:pt x="3191" y="3019"/>
                </a:cubicBezTo>
                <a:cubicBezTo>
                  <a:pt x="3082" y="3127"/>
                  <a:pt x="2965" y="3236"/>
                  <a:pt x="2847" y="3344"/>
                </a:cubicBezTo>
                <a:cubicBezTo>
                  <a:pt x="3001" y="3950"/>
                  <a:pt x="2937" y="4456"/>
                  <a:pt x="2630" y="4763"/>
                </a:cubicBezTo>
                <a:cubicBezTo>
                  <a:pt x="2431" y="4962"/>
                  <a:pt x="2142" y="5053"/>
                  <a:pt x="1798" y="5053"/>
                </a:cubicBezTo>
                <a:cubicBezTo>
                  <a:pt x="1780" y="5053"/>
                  <a:pt x="1771" y="5053"/>
                  <a:pt x="1753" y="5053"/>
                </a:cubicBezTo>
                <a:cubicBezTo>
                  <a:pt x="1925" y="5704"/>
                  <a:pt x="1880" y="6246"/>
                  <a:pt x="1554" y="6562"/>
                </a:cubicBezTo>
                <a:cubicBezTo>
                  <a:pt x="1482" y="6644"/>
                  <a:pt x="1392" y="6698"/>
                  <a:pt x="1301" y="6743"/>
                </a:cubicBezTo>
                <a:cubicBezTo>
                  <a:pt x="2187" y="6490"/>
                  <a:pt x="3272" y="5812"/>
                  <a:pt x="4266" y="4818"/>
                </a:cubicBezTo>
                <a:cubicBezTo>
                  <a:pt x="5993" y="3091"/>
                  <a:pt x="6780" y="1067"/>
                  <a:pt x="6011" y="299"/>
                </a:cubicBezTo>
                <a:cubicBezTo>
                  <a:pt x="5812" y="100"/>
                  <a:pt x="5523" y="0"/>
                  <a:pt x="5179" y="0"/>
                </a:cubicBezTo>
                <a:lnTo>
                  <a:pt x="0" y="67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E7462534-C768-AD4D-963F-E205A3CE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465" y="10580609"/>
            <a:ext cx="2677140" cy="2169407"/>
          </a:xfrm>
          <a:custGeom>
            <a:avLst/>
            <a:gdLst>
              <a:gd name="T0" fmla="*/ 1283 w 2558"/>
              <a:gd name="T1" fmla="*/ 0 h 2071"/>
              <a:gd name="T2" fmla="*/ 1283 w 2558"/>
              <a:gd name="T3" fmla="*/ 0 h 2071"/>
              <a:gd name="T4" fmla="*/ 181 w 2558"/>
              <a:gd name="T5" fmla="*/ 262 h 2071"/>
              <a:gd name="T6" fmla="*/ 370 w 2558"/>
              <a:gd name="T7" fmla="*/ 1771 h 2071"/>
              <a:gd name="T8" fmla="*/ 632 w 2558"/>
              <a:gd name="T9" fmla="*/ 1952 h 2071"/>
              <a:gd name="T10" fmla="*/ 1283 w 2558"/>
              <a:gd name="T11" fmla="*/ 2070 h 2071"/>
              <a:gd name="T12" fmla="*/ 1933 w 2558"/>
              <a:gd name="T13" fmla="*/ 1952 h 2071"/>
              <a:gd name="T14" fmla="*/ 2186 w 2558"/>
              <a:gd name="T15" fmla="*/ 1771 h 2071"/>
              <a:gd name="T16" fmla="*/ 2385 w 2558"/>
              <a:gd name="T17" fmla="*/ 262 h 2071"/>
              <a:gd name="T18" fmla="*/ 1283 w 2558"/>
              <a:gd name="T19" fmla="*/ 0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8" h="2071">
                <a:moveTo>
                  <a:pt x="1283" y="0"/>
                </a:moveTo>
                <a:lnTo>
                  <a:pt x="1283" y="0"/>
                </a:lnTo>
                <a:cubicBezTo>
                  <a:pt x="877" y="162"/>
                  <a:pt x="506" y="253"/>
                  <a:pt x="181" y="262"/>
                </a:cubicBezTo>
                <a:cubicBezTo>
                  <a:pt x="0" y="913"/>
                  <a:pt x="54" y="1455"/>
                  <a:pt x="370" y="1771"/>
                </a:cubicBezTo>
                <a:cubicBezTo>
                  <a:pt x="452" y="1853"/>
                  <a:pt x="533" y="1907"/>
                  <a:pt x="632" y="1952"/>
                </a:cubicBezTo>
                <a:cubicBezTo>
                  <a:pt x="868" y="2025"/>
                  <a:pt x="1085" y="2061"/>
                  <a:pt x="1283" y="2070"/>
                </a:cubicBezTo>
                <a:cubicBezTo>
                  <a:pt x="1482" y="2061"/>
                  <a:pt x="1698" y="2025"/>
                  <a:pt x="1933" y="1952"/>
                </a:cubicBezTo>
                <a:cubicBezTo>
                  <a:pt x="2024" y="1907"/>
                  <a:pt x="2114" y="1853"/>
                  <a:pt x="2186" y="1771"/>
                </a:cubicBezTo>
                <a:cubicBezTo>
                  <a:pt x="2512" y="1455"/>
                  <a:pt x="2557" y="913"/>
                  <a:pt x="2385" y="262"/>
                </a:cubicBezTo>
                <a:cubicBezTo>
                  <a:pt x="2060" y="253"/>
                  <a:pt x="1680" y="162"/>
                  <a:pt x="128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ACAB0DC4-1B94-B04C-A65A-A189B1689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411" y="3675433"/>
            <a:ext cx="4874242" cy="3531057"/>
          </a:xfrm>
          <a:custGeom>
            <a:avLst/>
            <a:gdLst>
              <a:gd name="T0" fmla="*/ 1202 w 4656"/>
              <a:gd name="T1" fmla="*/ 0 h 3372"/>
              <a:gd name="T2" fmla="*/ 1202 w 4656"/>
              <a:gd name="T3" fmla="*/ 0 h 3372"/>
              <a:gd name="T4" fmla="*/ 371 w 4656"/>
              <a:gd name="T5" fmla="*/ 299 h 3372"/>
              <a:gd name="T6" fmla="*/ 172 w 4656"/>
              <a:gd name="T7" fmla="*/ 1808 h 3372"/>
              <a:gd name="T8" fmla="*/ 3308 w 4656"/>
              <a:gd name="T9" fmla="*/ 3371 h 3372"/>
              <a:gd name="T10" fmla="*/ 4411 w 4656"/>
              <a:gd name="T11" fmla="*/ 2044 h 3372"/>
              <a:gd name="T12" fmla="*/ 4655 w 4656"/>
              <a:gd name="T13" fmla="*/ 1808 h 3372"/>
              <a:gd name="T14" fmla="*/ 1202 w 4656"/>
              <a:gd name="T15" fmla="*/ 0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6" h="3372">
                <a:moveTo>
                  <a:pt x="1202" y="0"/>
                </a:moveTo>
                <a:lnTo>
                  <a:pt x="1202" y="0"/>
                </a:lnTo>
                <a:cubicBezTo>
                  <a:pt x="859" y="0"/>
                  <a:pt x="569" y="100"/>
                  <a:pt x="371" y="299"/>
                </a:cubicBezTo>
                <a:cubicBezTo>
                  <a:pt x="45" y="624"/>
                  <a:pt x="0" y="1167"/>
                  <a:pt x="172" y="1808"/>
                </a:cubicBezTo>
                <a:cubicBezTo>
                  <a:pt x="1012" y="1836"/>
                  <a:pt x="2188" y="2405"/>
                  <a:pt x="3308" y="3371"/>
                </a:cubicBezTo>
                <a:cubicBezTo>
                  <a:pt x="3607" y="2929"/>
                  <a:pt x="3987" y="2477"/>
                  <a:pt x="4411" y="2044"/>
                </a:cubicBezTo>
                <a:cubicBezTo>
                  <a:pt x="4493" y="1962"/>
                  <a:pt x="4574" y="1890"/>
                  <a:pt x="4655" y="1808"/>
                </a:cubicBezTo>
                <a:cubicBezTo>
                  <a:pt x="3435" y="669"/>
                  <a:pt x="2115" y="0"/>
                  <a:pt x="120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EFBE8446-761E-A645-B77B-92D289A2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424" y="5567895"/>
            <a:ext cx="3281806" cy="3503363"/>
          </a:xfrm>
          <a:custGeom>
            <a:avLst/>
            <a:gdLst>
              <a:gd name="T0" fmla="*/ 0 w 3137"/>
              <a:gd name="T1" fmla="*/ 0 h 3345"/>
              <a:gd name="T2" fmla="*/ 0 w 3137"/>
              <a:gd name="T3" fmla="*/ 0 h 3345"/>
              <a:gd name="T4" fmla="*/ 1943 w 3137"/>
              <a:gd name="T5" fmla="*/ 3019 h 3345"/>
              <a:gd name="T6" fmla="*/ 2278 w 3137"/>
              <a:gd name="T7" fmla="*/ 3344 h 3345"/>
              <a:gd name="T8" fmla="*/ 3136 w 3137"/>
              <a:gd name="T9" fmla="*/ 1563 h 3345"/>
              <a:gd name="T10" fmla="*/ 0 w 3137"/>
              <a:gd name="T11" fmla="*/ 0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37" h="3345">
                <a:moveTo>
                  <a:pt x="0" y="0"/>
                </a:moveTo>
                <a:lnTo>
                  <a:pt x="0" y="0"/>
                </a:lnTo>
                <a:cubicBezTo>
                  <a:pt x="244" y="904"/>
                  <a:pt x="931" y="2006"/>
                  <a:pt x="1943" y="3019"/>
                </a:cubicBezTo>
                <a:cubicBezTo>
                  <a:pt x="2052" y="3127"/>
                  <a:pt x="2169" y="3236"/>
                  <a:pt x="2278" y="3344"/>
                </a:cubicBezTo>
                <a:cubicBezTo>
                  <a:pt x="2413" y="2802"/>
                  <a:pt x="2703" y="2187"/>
                  <a:pt x="3136" y="1563"/>
                </a:cubicBezTo>
                <a:cubicBezTo>
                  <a:pt x="2016" y="597"/>
                  <a:pt x="840" y="28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94AD9051-84C3-204E-A96E-4EF47408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9647" y="9066640"/>
            <a:ext cx="1583204" cy="1790915"/>
          </a:xfrm>
          <a:custGeom>
            <a:avLst/>
            <a:gdLst>
              <a:gd name="T0" fmla="*/ 1356 w 1511"/>
              <a:gd name="T1" fmla="*/ 0 h 1710"/>
              <a:gd name="T2" fmla="*/ 1356 w 1511"/>
              <a:gd name="T3" fmla="*/ 0 h 1710"/>
              <a:gd name="T4" fmla="*/ 0 w 1511"/>
              <a:gd name="T5" fmla="*/ 1022 h 1710"/>
              <a:gd name="T6" fmla="*/ 262 w 1511"/>
              <a:gd name="T7" fmla="*/ 1709 h 1710"/>
              <a:gd name="T8" fmla="*/ 307 w 1511"/>
              <a:gd name="T9" fmla="*/ 1709 h 1710"/>
              <a:gd name="T10" fmla="*/ 1139 w 1511"/>
              <a:gd name="T11" fmla="*/ 1419 h 1710"/>
              <a:gd name="T12" fmla="*/ 1356 w 1511"/>
              <a:gd name="T13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1" h="1710">
                <a:moveTo>
                  <a:pt x="1356" y="0"/>
                </a:moveTo>
                <a:lnTo>
                  <a:pt x="1356" y="0"/>
                </a:lnTo>
                <a:cubicBezTo>
                  <a:pt x="913" y="407"/>
                  <a:pt x="452" y="751"/>
                  <a:pt x="0" y="1022"/>
                </a:cubicBezTo>
                <a:cubicBezTo>
                  <a:pt x="118" y="1257"/>
                  <a:pt x="199" y="1492"/>
                  <a:pt x="262" y="1709"/>
                </a:cubicBezTo>
                <a:cubicBezTo>
                  <a:pt x="280" y="1709"/>
                  <a:pt x="289" y="1709"/>
                  <a:pt x="307" y="1709"/>
                </a:cubicBezTo>
                <a:cubicBezTo>
                  <a:pt x="651" y="1709"/>
                  <a:pt x="940" y="1618"/>
                  <a:pt x="1139" y="1419"/>
                </a:cubicBezTo>
                <a:cubicBezTo>
                  <a:pt x="1446" y="1112"/>
                  <a:pt x="1510" y="606"/>
                  <a:pt x="135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925DBCC3-DFCF-A84E-AF8C-C75B341D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036" y="10137496"/>
            <a:ext cx="1153940" cy="720058"/>
          </a:xfrm>
          <a:custGeom>
            <a:avLst/>
            <a:gdLst>
              <a:gd name="T0" fmla="*/ 840 w 1103"/>
              <a:gd name="T1" fmla="*/ 0 h 688"/>
              <a:gd name="T2" fmla="*/ 840 w 1103"/>
              <a:gd name="T3" fmla="*/ 0 h 688"/>
              <a:gd name="T4" fmla="*/ 0 w 1103"/>
              <a:gd name="T5" fmla="*/ 425 h 688"/>
              <a:gd name="T6" fmla="*/ 1102 w 1103"/>
              <a:gd name="T7" fmla="*/ 687 h 688"/>
              <a:gd name="T8" fmla="*/ 840 w 1103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3" h="688">
                <a:moveTo>
                  <a:pt x="840" y="0"/>
                </a:moveTo>
                <a:lnTo>
                  <a:pt x="840" y="0"/>
                </a:lnTo>
                <a:cubicBezTo>
                  <a:pt x="551" y="172"/>
                  <a:pt x="271" y="316"/>
                  <a:pt x="0" y="425"/>
                </a:cubicBezTo>
                <a:cubicBezTo>
                  <a:pt x="397" y="587"/>
                  <a:pt x="777" y="678"/>
                  <a:pt x="1102" y="687"/>
                </a:cubicBezTo>
                <a:cubicBezTo>
                  <a:pt x="1039" y="470"/>
                  <a:pt x="958" y="235"/>
                  <a:pt x="84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8">
            <a:extLst>
              <a:ext uri="{FF2B5EF4-FFF2-40B4-BE49-F238E27FC236}">
                <a16:creationId xmlns:a16="http://schemas.microsoft.com/office/drawing/2014/main" id="{95EBD915-736A-8649-B47F-A70D87F7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036" y="3675433"/>
            <a:ext cx="4874242" cy="3531057"/>
          </a:xfrm>
          <a:custGeom>
            <a:avLst/>
            <a:gdLst>
              <a:gd name="T0" fmla="*/ 3453 w 4656"/>
              <a:gd name="T1" fmla="*/ 0 h 3372"/>
              <a:gd name="T2" fmla="*/ 3453 w 4656"/>
              <a:gd name="T3" fmla="*/ 0 h 3372"/>
              <a:gd name="T4" fmla="*/ 0 w 4656"/>
              <a:gd name="T5" fmla="*/ 1808 h 3372"/>
              <a:gd name="T6" fmla="*/ 235 w 4656"/>
              <a:gd name="T7" fmla="*/ 2044 h 3372"/>
              <a:gd name="T8" fmla="*/ 1346 w 4656"/>
              <a:gd name="T9" fmla="*/ 3371 h 3372"/>
              <a:gd name="T10" fmla="*/ 4483 w 4656"/>
              <a:gd name="T11" fmla="*/ 1808 h 3372"/>
              <a:gd name="T12" fmla="*/ 4284 w 4656"/>
              <a:gd name="T13" fmla="*/ 299 h 3372"/>
              <a:gd name="T14" fmla="*/ 3453 w 4656"/>
              <a:gd name="T15" fmla="*/ 0 h 3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6" h="3372">
                <a:moveTo>
                  <a:pt x="3453" y="0"/>
                </a:moveTo>
                <a:lnTo>
                  <a:pt x="3453" y="0"/>
                </a:lnTo>
                <a:cubicBezTo>
                  <a:pt x="2540" y="0"/>
                  <a:pt x="1211" y="669"/>
                  <a:pt x="0" y="1808"/>
                </a:cubicBezTo>
                <a:cubicBezTo>
                  <a:pt x="82" y="1890"/>
                  <a:pt x="163" y="1962"/>
                  <a:pt x="235" y="2044"/>
                </a:cubicBezTo>
                <a:cubicBezTo>
                  <a:pt x="668" y="2477"/>
                  <a:pt x="1039" y="2929"/>
                  <a:pt x="1346" y="3371"/>
                </a:cubicBezTo>
                <a:cubicBezTo>
                  <a:pt x="2467" y="2405"/>
                  <a:pt x="3634" y="1836"/>
                  <a:pt x="4483" y="1808"/>
                </a:cubicBezTo>
                <a:cubicBezTo>
                  <a:pt x="4655" y="1167"/>
                  <a:pt x="4610" y="624"/>
                  <a:pt x="4284" y="299"/>
                </a:cubicBezTo>
                <a:cubicBezTo>
                  <a:pt x="4085" y="100"/>
                  <a:pt x="3796" y="0"/>
                  <a:pt x="34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9">
            <a:extLst>
              <a:ext uri="{FF2B5EF4-FFF2-40B4-BE49-F238E27FC236}">
                <a16:creationId xmlns:a16="http://schemas.microsoft.com/office/drawing/2014/main" id="{D8F91A98-7B29-2F4F-9A70-522AF0EE3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452" y="9066640"/>
            <a:ext cx="1573975" cy="1790915"/>
          </a:xfrm>
          <a:custGeom>
            <a:avLst/>
            <a:gdLst>
              <a:gd name="T0" fmla="*/ 145 w 1502"/>
              <a:gd name="T1" fmla="*/ 0 h 1710"/>
              <a:gd name="T2" fmla="*/ 145 w 1502"/>
              <a:gd name="T3" fmla="*/ 0 h 1710"/>
              <a:gd name="T4" fmla="*/ 362 w 1502"/>
              <a:gd name="T5" fmla="*/ 1419 h 1710"/>
              <a:gd name="T6" fmla="*/ 1193 w 1502"/>
              <a:gd name="T7" fmla="*/ 1709 h 1710"/>
              <a:gd name="T8" fmla="*/ 1248 w 1502"/>
              <a:gd name="T9" fmla="*/ 1709 h 1710"/>
              <a:gd name="T10" fmla="*/ 1501 w 1502"/>
              <a:gd name="T11" fmla="*/ 1022 h 1710"/>
              <a:gd name="T12" fmla="*/ 145 w 1502"/>
              <a:gd name="T13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2" h="1710">
                <a:moveTo>
                  <a:pt x="145" y="0"/>
                </a:moveTo>
                <a:lnTo>
                  <a:pt x="145" y="0"/>
                </a:lnTo>
                <a:cubicBezTo>
                  <a:pt x="0" y="606"/>
                  <a:pt x="63" y="1112"/>
                  <a:pt x="362" y="1419"/>
                </a:cubicBezTo>
                <a:cubicBezTo>
                  <a:pt x="570" y="1618"/>
                  <a:pt x="850" y="1709"/>
                  <a:pt x="1193" y="1709"/>
                </a:cubicBezTo>
                <a:cubicBezTo>
                  <a:pt x="1211" y="1709"/>
                  <a:pt x="1229" y="1709"/>
                  <a:pt x="1248" y="1709"/>
                </a:cubicBezTo>
                <a:cubicBezTo>
                  <a:pt x="1311" y="1492"/>
                  <a:pt x="1392" y="1257"/>
                  <a:pt x="1501" y="1022"/>
                </a:cubicBezTo>
                <a:cubicBezTo>
                  <a:pt x="1058" y="751"/>
                  <a:pt x="597" y="407"/>
                  <a:pt x="14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0">
            <a:extLst>
              <a:ext uri="{FF2B5EF4-FFF2-40B4-BE49-F238E27FC236}">
                <a16:creationId xmlns:a16="http://schemas.microsoft.com/office/drawing/2014/main" id="{282E9050-0D17-E948-9328-9511E94E2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458" y="5567895"/>
            <a:ext cx="3286421" cy="3503363"/>
          </a:xfrm>
          <a:custGeom>
            <a:avLst/>
            <a:gdLst>
              <a:gd name="T0" fmla="*/ 3137 w 3138"/>
              <a:gd name="T1" fmla="*/ 0 h 3345"/>
              <a:gd name="T2" fmla="*/ 3137 w 3138"/>
              <a:gd name="T3" fmla="*/ 0 h 3345"/>
              <a:gd name="T4" fmla="*/ 0 w 3138"/>
              <a:gd name="T5" fmla="*/ 1563 h 3345"/>
              <a:gd name="T6" fmla="*/ 850 w 3138"/>
              <a:gd name="T7" fmla="*/ 3344 h 3345"/>
              <a:gd name="T8" fmla="*/ 1194 w 3138"/>
              <a:gd name="T9" fmla="*/ 3019 h 3345"/>
              <a:gd name="T10" fmla="*/ 3137 w 3138"/>
              <a:gd name="T11" fmla="*/ 0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38" h="3345">
                <a:moveTo>
                  <a:pt x="3137" y="0"/>
                </a:moveTo>
                <a:lnTo>
                  <a:pt x="3137" y="0"/>
                </a:lnTo>
                <a:cubicBezTo>
                  <a:pt x="2288" y="28"/>
                  <a:pt x="1121" y="597"/>
                  <a:pt x="0" y="1563"/>
                </a:cubicBezTo>
                <a:cubicBezTo>
                  <a:pt x="434" y="2187"/>
                  <a:pt x="723" y="2802"/>
                  <a:pt x="850" y="3344"/>
                </a:cubicBezTo>
                <a:cubicBezTo>
                  <a:pt x="968" y="3236"/>
                  <a:pt x="1085" y="3127"/>
                  <a:pt x="1194" y="3019"/>
                </a:cubicBezTo>
                <a:cubicBezTo>
                  <a:pt x="2197" y="2006"/>
                  <a:pt x="2884" y="904"/>
                  <a:pt x="31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1">
            <a:extLst>
              <a:ext uri="{FF2B5EF4-FFF2-40B4-BE49-F238E27FC236}">
                <a16:creationId xmlns:a16="http://schemas.microsoft.com/office/drawing/2014/main" id="{EEF68ED0-62C0-E447-84B2-C63953C4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713" y="10137496"/>
            <a:ext cx="1153940" cy="720058"/>
          </a:xfrm>
          <a:custGeom>
            <a:avLst/>
            <a:gdLst>
              <a:gd name="T0" fmla="*/ 253 w 1103"/>
              <a:gd name="T1" fmla="*/ 0 h 688"/>
              <a:gd name="T2" fmla="*/ 253 w 1103"/>
              <a:gd name="T3" fmla="*/ 0 h 688"/>
              <a:gd name="T4" fmla="*/ 0 w 1103"/>
              <a:gd name="T5" fmla="*/ 687 h 688"/>
              <a:gd name="T6" fmla="*/ 1102 w 1103"/>
              <a:gd name="T7" fmla="*/ 425 h 688"/>
              <a:gd name="T8" fmla="*/ 253 w 1103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3" h="688">
                <a:moveTo>
                  <a:pt x="253" y="0"/>
                </a:moveTo>
                <a:lnTo>
                  <a:pt x="253" y="0"/>
                </a:lnTo>
                <a:cubicBezTo>
                  <a:pt x="144" y="235"/>
                  <a:pt x="63" y="470"/>
                  <a:pt x="0" y="687"/>
                </a:cubicBezTo>
                <a:cubicBezTo>
                  <a:pt x="325" y="678"/>
                  <a:pt x="696" y="587"/>
                  <a:pt x="1102" y="425"/>
                </a:cubicBezTo>
                <a:cubicBezTo>
                  <a:pt x="831" y="316"/>
                  <a:pt x="542" y="172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CAE1A6F5-DFC7-DE46-903B-EAA52AC1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230" y="5567895"/>
            <a:ext cx="2820227" cy="3134102"/>
          </a:xfrm>
          <a:custGeom>
            <a:avLst/>
            <a:gdLst>
              <a:gd name="T0" fmla="*/ 1347 w 2694"/>
              <a:gd name="T1" fmla="*/ 0 h 2993"/>
              <a:gd name="T2" fmla="*/ 1347 w 2694"/>
              <a:gd name="T3" fmla="*/ 0 h 2993"/>
              <a:gd name="T4" fmla="*/ 1103 w 2694"/>
              <a:gd name="T5" fmla="*/ 236 h 2993"/>
              <a:gd name="T6" fmla="*/ 0 w 2694"/>
              <a:gd name="T7" fmla="*/ 1563 h 2993"/>
              <a:gd name="T8" fmla="*/ 507 w 2694"/>
              <a:gd name="T9" fmla="*/ 2043 h 2993"/>
              <a:gd name="T10" fmla="*/ 1347 w 2694"/>
              <a:gd name="T11" fmla="*/ 2992 h 2993"/>
              <a:gd name="T12" fmla="*/ 2178 w 2694"/>
              <a:gd name="T13" fmla="*/ 2043 h 2993"/>
              <a:gd name="T14" fmla="*/ 2693 w 2694"/>
              <a:gd name="T15" fmla="*/ 1563 h 2993"/>
              <a:gd name="T16" fmla="*/ 1582 w 2694"/>
              <a:gd name="T17" fmla="*/ 236 h 2993"/>
              <a:gd name="T18" fmla="*/ 1347 w 2694"/>
              <a:gd name="T19" fmla="*/ 0 h 2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94" h="2993">
                <a:moveTo>
                  <a:pt x="1347" y="0"/>
                </a:moveTo>
                <a:lnTo>
                  <a:pt x="1347" y="0"/>
                </a:lnTo>
                <a:cubicBezTo>
                  <a:pt x="1266" y="82"/>
                  <a:pt x="1185" y="154"/>
                  <a:pt x="1103" y="236"/>
                </a:cubicBezTo>
                <a:cubicBezTo>
                  <a:pt x="679" y="669"/>
                  <a:pt x="299" y="1121"/>
                  <a:pt x="0" y="1563"/>
                </a:cubicBezTo>
                <a:cubicBezTo>
                  <a:pt x="172" y="1708"/>
                  <a:pt x="344" y="1871"/>
                  <a:pt x="507" y="2043"/>
                </a:cubicBezTo>
                <a:cubicBezTo>
                  <a:pt x="823" y="2350"/>
                  <a:pt x="1103" y="2666"/>
                  <a:pt x="1347" y="2992"/>
                </a:cubicBezTo>
                <a:cubicBezTo>
                  <a:pt x="1590" y="2666"/>
                  <a:pt x="1871" y="2350"/>
                  <a:pt x="2178" y="2043"/>
                </a:cubicBezTo>
                <a:cubicBezTo>
                  <a:pt x="2350" y="1871"/>
                  <a:pt x="2522" y="1708"/>
                  <a:pt x="2693" y="1563"/>
                </a:cubicBezTo>
                <a:cubicBezTo>
                  <a:pt x="2386" y="1121"/>
                  <a:pt x="2015" y="669"/>
                  <a:pt x="1582" y="236"/>
                </a:cubicBezTo>
                <a:cubicBezTo>
                  <a:pt x="1510" y="154"/>
                  <a:pt x="1429" y="82"/>
                  <a:pt x="134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3">
            <a:extLst>
              <a:ext uri="{FF2B5EF4-FFF2-40B4-BE49-F238E27FC236}">
                <a16:creationId xmlns:a16="http://schemas.microsoft.com/office/drawing/2014/main" id="{B8E098E4-48AF-E747-834D-FAF2B8A6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156" y="7201873"/>
            <a:ext cx="2307880" cy="2935623"/>
          </a:xfrm>
          <a:custGeom>
            <a:avLst/>
            <a:gdLst>
              <a:gd name="T0" fmla="*/ 858 w 2206"/>
              <a:gd name="T1" fmla="*/ 0 h 2804"/>
              <a:gd name="T2" fmla="*/ 858 w 2206"/>
              <a:gd name="T3" fmla="*/ 0 h 2804"/>
              <a:gd name="T4" fmla="*/ 0 w 2206"/>
              <a:gd name="T5" fmla="*/ 1781 h 2804"/>
              <a:gd name="T6" fmla="*/ 1356 w 2206"/>
              <a:gd name="T7" fmla="*/ 2803 h 2804"/>
              <a:gd name="T8" fmla="*/ 2205 w 2206"/>
              <a:gd name="T9" fmla="*/ 1429 h 2804"/>
              <a:gd name="T10" fmla="*/ 1365 w 2206"/>
              <a:gd name="T11" fmla="*/ 480 h 2804"/>
              <a:gd name="T12" fmla="*/ 858 w 2206"/>
              <a:gd name="T13" fmla="*/ 0 h 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06" h="2804">
                <a:moveTo>
                  <a:pt x="858" y="0"/>
                </a:moveTo>
                <a:lnTo>
                  <a:pt x="858" y="0"/>
                </a:lnTo>
                <a:cubicBezTo>
                  <a:pt x="425" y="624"/>
                  <a:pt x="135" y="1239"/>
                  <a:pt x="0" y="1781"/>
                </a:cubicBezTo>
                <a:cubicBezTo>
                  <a:pt x="452" y="2188"/>
                  <a:pt x="913" y="2532"/>
                  <a:pt x="1356" y="2803"/>
                </a:cubicBezTo>
                <a:cubicBezTo>
                  <a:pt x="1563" y="2360"/>
                  <a:pt x="1844" y="1890"/>
                  <a:pt x="2205" y="1429"/>
                </a:cubicBezTo>
                <a:cubicBezTo>
                  <a:pt x="1961" y="1103"/>
                  <a:pt x="1681" y="787"/>
                  <a:pt x="1365" y="480"/>
                </a:cubicBezTo>
                <a:cubicBezTo>
                  <a:pt x="1202" y="308"/>
                  <a:pt x="1030" y="145"/>
                  <a:pt x="8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4">
            <a:extLst>
              <a:ext uri="{FF2B5EF4-FFF2-40B4-BE49-F238E27FC236}">
                <a16:creationId xmlns:a16="http://schemas.microsoft.com/office/drawing/2014/main" id="{47AABAF0-136A-7641-B937-3C916291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036" y="7201873"/>
            <a:ext cx="2298648" cy="2935623"/>
          </a:xfrm>
          <a:custGeom>
            <a:avLst/>
            <a:gdLst>
              <a:gd name="T0" fmla="*/ 1346 w 2197"/>
              <a:gd name="T1" fmla="*/ 0 h 2804"/>
              <a:gd name="T2" fmla="*/ 1346 w 2197"/>
              <a:gd name="T3" fmla="*/ 0 h 2804"/>
              <a:gd name="T4" fmla="*/ 831 w 2197"/>
              <a:gd name="T5" fmla="*/ 480 h 2804"/>
              <a:gd name="T6" fmla="*/ 0 w 2197"/>
              <a:gd name="T7" fmla="*/ 1429 h 2804"/>
              <a:gd name="T8" fmla="*/ 840 w 2197"/>
              <a:gd name="T9" fmla="*/ 2803 h 2804"/>
              <a:gd name="T10" fmla="*/ 2196 w 2197"/>
              <a:gd name="T11" fmla="*/ 1781 h 2804"/>
              <a:gd name="T12" fmla="*/ 1346 w 2197"/>
              <a:gd name="T13" fmla="*/ 0 h 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7" h="2804">
                <a:moveTo>
                  <a:pt x="1346" y="0"/>
                </a:moveTo>
                <a:lnTo>
                  <a:pt x="1346" y="0"/>
                </a:lnTo>
                <a:cubicBezTo>
                  <a:pt x="1175" y="145"/>
                  <a:pt x="1003" y="308"/>
                  <a:pt x="831" y="480"/>
                </a:cubicBezTo>
                <a:cubicBezTo>
                  <a:pt x="524" y="787"/>
                  <a:pt x="243" y="1103"/>
                  <a:pt x="0" y="1429"/>
                </a:cubicBezTo>
                <a:cubicBezTo>
                  <a:pt x="352" y="1890"/>
                  <a:pt x="641" y="2360"/>
                  <a:pt x="840" y="2803"/>
                </a:cubicBezTo>
                <a:cubicBezTo>
                  <a:pt x="1292" y="2532"/>
                  <a:pt x="1753" y="2188"/>
                  <a:pt x="2196" y="1781"/>
                </a:cubicBezTo>
                <a:cubicBezTo>
                  <a:pt x="2069" y="1239"/>
                  <a:pt x="1780" y="624"/>
                  <a:pt x="134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5">
            <a:extLst>
              <a:ext uri="{FF2B5EF4-FFF2-40B4-BE49-F238E27FC236}">
                <a16:creationId xmlns:a16="http://schemas.microsoft.com/office/drawing/2014/main" id="{DC5628E7-D0A4-1441-89F8-862D82B8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810" y="8697379"/>
            <a:ext cx="1767837" cy="1883230"/>
          </a:xfrm>
          <a:custGeom>
            <a:avLst/>
            <a:gdLst>
              <a:gd name="T0" fmla="*/ 849 w 1690"/>
              <a:gd name="T1" fmla="*/ 0 h 1800"/>
              <a:gd name="T2" fmla="*/ 849 w 1690"/>
              <a:gd name="T3" fmla="*/ 0 h 1800"/>
              <a:gd name="T4" fmla="*/ 0 w 1690"/>
              <a:gd name="T5" fmla="*/ 1374 h 1800"/>
              <a:gd name="T6" fmla="*/ 849 w 1690"/>
              <a:gd name="T7" fmla="*/ 1799 h 1800"/>
              <a:gd name="T8" fmla="*/ 1689 w 1690"/>
              <a:gd name="T9" fmla="*/ 1374 h 1800"/>
              <a:gd name="T10" fmla="*/ 849 w 1690"/>
              <a:gd name="T11" fmla="*/ 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0" h="1800">
                <a:moveTo>
                  <a:pt x="849" y="0"/>
                </a:moveTo>
                <a:lnTo>
                  <a:pt x="849" y="0"/>
                </a:lnTo>
                <a:cubicBezTo>
                  <a:pt x="488" y="461"/>
                  <a:pt x="207" y="931"/>
                  <a:pt x="0" y="1374"/>
                </a:cubicBezTo>
                <a:cubicBezTo>
                  <a:pt x="289" y="1546"/>
                  <a:pt x="578" y="1690"/>
                  <a:pt x="849" y="1799"/>
                </a:cubicBezTo>
                <a:cubicBezTo>
                  <a:pt x="1120" y="1690"/>
                  <a:pt x="1400" y="1546"/>
                  <a:pt x="1689" y="1374"/>
                </a:cubicBezTo>
                <a:cubicBezTo>
                  <a:pt x="1490" y="931"/>
                  <a:pt x="1201" y="461"/>
                  <a:pt x="84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4">
            <a:extLst>
              <a:ext uri="{FF2B5EF4-FFF2-40B4-BE49-F238E27FC236}">
                <a16:creationId xmlns:a16="http://schemas.microsoft.com/office/drawing/2014/main" id="{0F7590A0-AEF7-334F-A4C2-8B651829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223" y="4584364"/>
            <a:ext cx="484656" cy="456959"/>
          </a:xfrm>
          <a:custGeom>
            <a:avLst/>
            <a:gdLst>
              <a:gd name="T0" fmla="*/ 398 w 463"/>
              <a:gd name="T1" fmla="*/ 434 h 435"/>
              <a:gd name="T2" fmla="*/ 398 w 463"/>
              <a:gd name="T3" fmla="*/ 434 h 435"/>
              <a:gd name="T4" fmla="*/ 64 w 463"/>
              <a:gd name="T5" fmla="*/ 434 h 435"/>
              <a:gd name="T6" fmla="*/ 0 w 463"/>
              <a:gd name="T7" fmla="*/ 371 h 435"/>
              <a:gd name="T8" fmla="*/ 0 w 463"/>
              <a:gd name="T9" fmla="*/ 63 h 435"/>
              <a:gd name="T10" fmla="*/ 64 w 463"/>
              <a:gd name="T11" fmla="*/ 0 h 435"/>
              <a:gd name="T12" fmla="*/ 100 w 463"/>
              <a:gd name="T13" fmla="*/ 0 h 435"/>
              <a:gd name="T14" fmla="*/ 100 w 463"/>
              <a:gd name="T15" fmla="*/ 45 h 435"/>
              <a:gd name="T16" fmla="*/ 64 w 463"/>
              <a:gd name="T17" fmla="*/ 45 h 435"/>
              <a:gd name="T18" fmla="*/ 46 w 463"/>
              <a:gd name="T19" fmla="*/ 63 h 435"/>
              <a:gd name="T20" fmla="*/ 46 w 463"/>
              <a:gd name="T21" fmla="*/ 371 h 435"/>
              <a:gd name="T22" fmla="*/ 64 w 463"/>
              <a:gd name="T23" fmla="*/ 398 h 435"/>
              <a:gd name="T24" fmla="*/ 398 w 463"/>
              <a:gd name="T25" fmla="*/ 398 h 435"/>
              <a:gd name="T26" fmla="*/ 416 w 463"/>
              <a:gd name="T27" fmla="*/ 371 h 435"/>
              <a:gd name="T28" fmla="*/ 416 w 463"/>
              <a:gd name="T29" fmla="*/ 63 h 435"/>
              <a:gd name="T30" fmla="*/ 398 w 463"/>
              <a:gd name="T31" fmla="*/ 45 h 435"/>
              <a:gd name="T32" fmla="*/ 362 w 463"/>
              <a:gd name="T33" fmla="*/ 45 h 435"/>
              <a:gd name="T34" fmla="*/ 362 w 463"/>
              <a:gd name="T35" fmla="*/ 0 h 435"/>
              <a:gd name="T36" fmla="*/ 398 w 463"/>
              <a:gd name="T37" fmla="*/ 0 h 435"/>
              <a:gd name="T38" fmla="*/ 462 w 463"/>
              <a:gd name="T39" fmla="*/ 63 h 435"/>
              <a:gd name="T40" fmla="*/ 462 w 463"/>
              <a:gd name="T41" fmla="*/ 371 h 435"/>
              <a:gd name="T42" fmla="*/ 398 w 463"/>
              <a:gd name="T4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3" h="435">
                <a:moveTo>
                  <a:pt x="398" y="434"/>
                </a:moveTo>
                <a:lnTo>
                  <a:pt x="398" y="434"/>
                </a:lnTo>
                <a:cubicBezTo>
                  <a:pt x="64" y="434"/>
                  <a:pt x="64" y="434"/>
                  <a:pt x="64" y="434"/>
                </a:cubicBezTo>
                <a:cubicBezTo>
                  <a:pt x="37" y="434"/>
                  <a:pt x="0" y="407"/>
                  <a:pt x="0" y="37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7" y="0"/>
                  <a:pt x="64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55" y="45"/>
                  <a:pt x="46" y="54"/>
                  <a:pt x="46" y="63"/>
                </a:cubicBezTo>
                <a:cubicBezTo>
                  <a:pt x="46" y="371"/>
                  <a:pt x="46" y="371"/>
                  <a:pt x="46" y="371"/>
                </a:cubicBezTo>
                <a:cubicBezTo>
                  <a:pt x="46" y="389"/>
                  <a:pt x="55" y="398"/>
                  <a:pt x="64" y="398"/>
                </a:cubicBezTo>
                <a:cubicBezTo>
                  <a:pt x="398" y="398"/>
                  <a:pt x="398" y="398"/>
                  <a:pt x="398" y="398"/>
                </a:cubicBezTo>
                <a:cubicBezTo>
                  <a:pt x="407" y="398"/>
                  <a:pt x="416" y="389"/>
                  <a:pt x="416" y="371"/>
                </a:cubicBezTo>
                <a:cubicBezTo>
                  <a:pt x="416" y="63"/>
                  <a:pt x="416" y="63"/>
                  <a:pt x="416" y="63"/>
                </a:cubicBezTo>
                <a:cubicBezTo>
                  <a:pt x="416" y="54"/>
                  <a:pt x="407" y="45"/>
                  <a:pt x="398" y="45"/>
                </a:cubicBezTo>
                <a:cubicBezTo>
                  <a:pt x="362" y="45"/>
                  <a:pt x="362" y="45"/>
                  <a:pt x="362" y="45"/>
                </a:cubicBezTo>
                <a:cubicBezTo>
                  <a:pt x="362" y="0"/>
                  <a:pt x="362" y="0"/>
                  <a:pt x="362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25" y="0"/>
                  <a:pt x="462" y="27"/>
                  <a:pt x="462" y="63"/>
                </a:cubicBezTo>
                <a:cubicBezTo>
                  <a:pt x="462" y="371"/>
                  <a:pt x="462" y="371"/>
                  <a:pt x="462" y="371"/>
                </a:cubicBezTo>
                <a:cubicBezTo>
                  <a:pt x="462" y="407"/>
                  <a:pt x="425" y="434"/>
                  <a:pt x="398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5">
            <a:extLst>
              <a:ext uri="{FF2B5EF4-FFF2-40B4-BE49-F238E27FC236}">
                <a16:creationId xmlns:a16="http://schemas.microsoft.com/office/drawing/2014/main" id="{164FCD30-6B83-D443-B7D3-24AA743B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313" y="4519743"/>
            <a:ext cx="198476" cy="46158"/>
          </a:xfrm>
          <a:custGeom>
            <a:avLst/>
            <a:gdLst>
              <a:gd name="T0" fmla="*/ 190 w 191"/>
              <a:gd name="T1" fmla="*/ 45 h 46"/>
              <a:gd name="T2" fmla="*/ 0 w 191"/>
              <a:gd name="T3" fmla="*/ 45 h 46"/>
              <a:gd name="T4" fmla="*/ 0 w 191"/>
              <a:gd name="T5" fmla="*/ 0 h 46"/>
              <a:gd name="T6" fmla="*/ 190 w 191"/>
              <a:gd name="T7" fmla="*/ 0 h 46"/>
              <a:gd name="T8" fmla="*/ 190 w 191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46">
                <a:moveTo>
                  <a:pt x="190" y="45"/>
                </a:moveTo>
                <a:lnTo>
                  <a:pt x="0" y="45"/>
                </a:lnTo>
                <a:lnTo>
                  <a:pt x="0" y="0"/>
                </a:lnTo>
                <a:lnTo>
                  <a:pt x="190" y="0"/>
                </a:lnTo>
                <a:lnTo>
                  <a:pt x="190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6">
            <a:extLst>
              <a:ext uri="{FF2B5EF4-FFF2-40B4-BE49-F238E27FC236}">
                <a16:creationId xmlns:a16="http://schemas.microsoft.com/office/drawing/2014/main" id="{97E96862-8042-9A48-B9CC-5FD899B54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323" y="4519743"/>
            <a:ext cx="133856" cy="115393"/>
          </a:xfrm>
          <a:custGeom>
            <a:avLst/>
            <a:gdLst>
              <a:gd name="T0" fmla="*/ 27 w 127"/>
              <a:gd name="T1" fmla="*/ 99 h 109"/>
              <a:gd name="T2" fmla="*/ 27 w 127"/>
              <a:gd name="T3" fmla="*/ 99 h 109"/>
              <a:gd name="T4" fmla="*/ 0 w 127"/>
              <a:gd name="T5" fmla="*/ 72 h 109"/>
              <a:gd name="T6" fmla="*/ 63 w 127"/>
              <a:gd name="T7" fmla="*/ 9 h 109"/>
              <a:gd name="T8" fmla="*/ 81 w 127"/>
              <a:gd name="T9" fmla="*/ 9 h 109"/>
              <a:gd name="T10" fmla="*/ 99 w 127"/>
              <a:gd name="T11" fmla="*/ 18 h 109"/>
              <a:gd name="T12" fmla="*/ 126 w 127"/>
              <a:gd name="T13" fmla="*/ 72 h 109"/>
              <a:gd name="T14" fmla="*/ 117 w 127"/>
              <a:gd name="T15" fmla="*/ 99 h 109"/>
              <a:gd name="T16" fmla="*/ 90 w 127"/>
              <a:gd name="T17" fmla="*/ 90 h 109"/>
              <a:gd name="T18" fmla="*/ 72 w 127"/>
              <a:gd name="T19" fmla="*/ 54 h 109"/>
              <a:gd name="T20" fmla="*/ 27 w 127"/>
              <a:gd name="T21" fmla="*/ 99 h 109"/>
              <a:gd name="T22" fmla="*/ 90 w 127"/>
              <a:gd name="T23" fmla="*/ 36 h 109"/>
              <a:gd name="T24" fmla="*/ 90 w 127"/>
              <a:gd name="T25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09">
                <a:moveTo>
                  <a:pt x="27" y="99"/>
                </a:moveTo>
                <a:lnTo>
                  <a:pt x="27" y="99"/>
                </a:ln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72" y="0"/>
                  <a:pt x="81" y="9"/>
                </a:cubicBezTo>
                <a:cubicBezTo>
                  <a:pt x="90" y="9"/>
                  <a:pt x="90" y="9"/>
                  <a:pt x="99" y="18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90"/>
                  <a:pt x="126" y="99"/>
                  <a:pt x="117" y="99"/>
                </a:cubicBezTo>
                <a:cubicBezTo>
                  <a:pt x="108" y="108"/>
                  <a:pt x="90" y="99"/>
                  <a:pt x="90" y="90"/>
                </a:cubicBezTo>
                <a:cubicBezTo>
                  <a:pt x="72" y="54"/>
                  <a:pt x="72" y="54"/>
                  <a:pt x="72" y="54"/>
                </a:cubicBezTo>
                <a:lnTo>
                  <a:pt x="27" y="99"/>
                </a:ln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17">
            <a:extLst>
              <a:ext uri="{FF2B5EF4-FFF2-40B4-BE49-F238E27FC236}">
                <a16:creationId xmlns:a16="http://schemas.microsoft.com/office/drawing/2014/main" id="{268FBEA0-F6F7-E14C-9324-51CC9BE8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934" y="4584364"/>
            <a:ext cx="189245" cy="133856"/>
          </a:xfrm>
          <a:custGeom>
            <a:avLst/>
            <a:gdLst>
              <a:gd name="T0" fmla="*/ 81 w 181"/>
              <a:gd name="T1" fmla="*/ 126 h 127"/>
              <a:gd name="T2" fmla="*/ 81 w 181"/>
              <a:gd name="T3" fmla="*/ 126 h 127"/>
              <a:gd name="T4" fmla="*/ 72 w 181"/>
              <a:gd name="T5" fmla="*/ 126 h 127"/>
              <a:gd name="T6" fmla="*/ 54 w 181"/>
              <a:gd name="T7" fmla="*/ 117 h 127"/>
              <a:gd name="T8" fmla="*/ 0 w 181"/>
              <a:gd name="T9" fmla="*/ 63 h 127"/>
              <a:gd name="T10" fmla="*/ 54 w 181"/>
              <a:gd name="T11" fmla="*/ 9 h 127"/>
              <a:gd name="T12" fmla="*/ 81 w 181"/>
              <a:gd name="T13" fmla="*/ 36 h 127"/>
              <a:gd name="T14" fmla="*/ 54 w 181"/>
              <a:gd name="T15" fmla="*/ 63 h 127"/>
              <a:gd name="T16" fmla="*/ 81 w 181"/>
              <a:gd name="T17" fmla="*/ 81 h 127"/>
              <a:gd name="T18" fmla="*/ 144 w 181"/>
              <a:gd name="T19" fmla="*/ 9 h 127"/>
              <a:gd name="T20" fmla="*/ 171 w 181"/>
              <a:gd name="T21" fmla="*/ 9 h 127"/>
              <a:gd name="T22" fmla="*/ 171 w 181"/>
              <a:gd name="T23" fmla="*/ 36 h 127"/>
              <a:gd name="T24" fmla="*/ 99 w 181"/>
              <a:gd name="T25" fmla="*/ 117 h 127"/>
              <a:gd name="T26" fmla="*/ 81 w 181"/>
              <a:gd name="T2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" h="127">
                <a:moveTo>
                  <a:pt x="81" y="126"/>
                </a:moveTo>
                <a:lnTo>
                  <a:pt x="81" y="126"/>
                </a:lnTo>
                <a:cubicBezTo>
                  <a:pt x="72" y="126"/>
                  <a:pt x="72" y="126"/>
                  <a:pt x="72" y="126"/>
                </a:cubicBezTo>
                <a:cubicBezTo>
                  <a:pt x="63" y="126"/>
                  <a:pt x="54" y="117"/>
                  <a:pt x="54" y="117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63"/>
                  <a:pt x="54" y="63"/>
                  <a:pt x="54" y="63"/>
                </a:cubicBezTo>
                <a:cubicBezTo>
                  <a:pt x="81" y="81"/>
                  <a:pt x="81" y="81"/>
                  <a:pt x="81" y="81"/>
                </a:cubicBezTo>
                <a:cubicBezTo>
                  <a:pt x="144" y="9"/>
                  <a:pt x="144" y="9"/>
                  <a:pt x="144" y="9"/>
                </a:cubicBezTo>
                <a:cubicBezTo>
                  <a:pt x="153" y="0"/>
                  <a:pt x="162" y="0"/>
                  <a:pt x="171" y="9"/>
                </a:cubicBezTo>
                <a:cubicBezTo>
                  <a:pt x="180" y="18"/>
                  <a:pt x="180" y="27"/>
                  <a:pt x="171" y="36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99" y="117"/>
                  <a:pt x="90" y="126"/>
                  <a:pt x="81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8">
            <a:extLst>
              <a:ext uri="{FF2B5EF4-FFF2-40B4-BE49-F238E27FC236}">
                <a16:creationId xmlns:a16="http://schemas.microsoft.com/office/drawing/2014/main" id="{BA68ED0E-A5E1-3A4A-BF9C-FEF106A4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307" y="4519743"/>
            <a:ext cx="133858" cy="115393"/>
          </a:xfrm>
          <a:custGeom>
            <a:avLst/>
            <a:gdLst>
              <a:gd name="T0" fmla="*/ 99 w 127"/>
              <a:gd name="T1" fmla="*/ 99 h 109"/>
              <a:gd name="T2" fmla="*/ 99 w 127"/>
              <a:gd name="T3" fmla="*/ 99 h 109"/>
              <a:gd name="T4" fmla="*/ 126 w 127"/>
              <a:gd name="T5" fmla="*/ 72 h 109"/>
              <a:gd name="T6" fmla="*/ 63 w 127"/>
              <a:gd name="T7" fmla="*/ 9 h 109"/>
              <a:gd name="T8" fmla="*/ 45 w 127"/>
              <a:gd name="T9" fmla="*/ 9 h 109"/>
              <a:gd name="T10" fmla="*/ 27 w 127"/>
              <a:gd name="T11" fmla="*/ 18 h 109"/>
              <a:gd name="T12" fmla="*/ 0 w 127"/>
              <a:gd name="T13" fmla="*/ 72 h 109"/>
              <a:gd name="T14" fmla="*/ 9 w 127"/>
              <a:gd name="T15" fmla="*/ 99 h 109"/>
              <a:gd name="T16" fmla="*/ 36 w 127"/>
              <a:gd name="T17" fmla="*/ 90 h 109"/>
              <a:gd name="T18" fmla="*/ 54 w 127"/>
              <a:gd name="T19" fmla="*/ 54 h 109"/>
              <a:gd name="T20" fmla="*/ 99 w 127"/>
              <a:gd name="T21" fmla="*/ 99 h 109"/>
              <a:gd name="T22" fmla="*/ 36 w 127"/>
              <a:gd name="T23" fmla="*/ 36 h 109"/>
              <a:gd name="T24" fmla="*/ 36 w 127"/>
              <a:gd name="T25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09">
                <a:moveTo>
                  <a:pt x="99" y="99"/>
                </a:moveTo>
                <a:lnTo>
                  <a:pt x="99" y="99"/>
                </a:lnTo>
                <a:cubicBezTo>
                  <a:pt x="126" y="72"/>
                  <a:pt x="126" y="72"/>
                  <a:pt x="126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54" y="0"/>
                  <a:pt x="45" y="9"/>
                </a:cubicBezTo>
                <a:cubicBezTo>
                  <a:pt x="36" y="9"/>
                  <a:pt x="36" y="9"/>
                  <a:pt x="27" y="1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90"/>
                  <a:pt x="0" y="99"/>
                  <a:pt x="9" y="99"/>
                </a:cubicBezTo>
                <a:cubicBezTo>
                  <a:pt x="18" y="108"/>
                  <a:pt x="36" y="99"/>
                  <a:pt x="36" y="90"/>
                </a:cubicBezTo>
                <a:cubicBezTo>
                  <a:pt x="54" y="54"/>
                  <a:pt x="54" y="54"/>
                  <a:pt x="54" y="54"/>
                </a:cubicBezTo>
                <a:lnTo>
                  <a:pt x="99" y="99"/>
                </a:lnTo>
                <a:close/>
                <a:moveTo>
                  <a:pt x="36" y="36"/>
                </a:moveTo>
                <a:lnTo>
                  <a:pt x="36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9">
            <a:extLst>
              <a:ext uri="{FF2B5EF4-FFF2-40B4-BE49-F238E27FC236}">
                <a16:creationId xmlns:a16="http://schemas.microsoft.com/office/drawing/2014/main" id="{1B70172D-02CF-B045-9390-4DCB2E62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307" y="4584364"/>
            <a:ext cx="189248" cy="133856"/>
          </a:xfrm>
          <a:custGeom>
            <a:avLst/>
            <a:gdLst>
              <a:gd name="T0" fmla="*/ 99 w 182"/>
              <a:gd name="T1" fmla="*/ 126 h 127"/>
              <a:gd name="T2" fmla="*/ 99 w 182"/>
              <a:gd name="T3" fmla="*/ 126 h 127"/>
              <a:gd name="T4" fmla="*/ 99 w 182"/>
              <a:gd name="T5" fmla="*/ 126 h 127"/>
              <a:gd name="T6" fmla="*/ 126 w 182"/>
              <a:gd name="T7" fmla="*/ 117 h 127"/>
              <a:gd name="T8" fmla="*/ 181 w 182"/>
              <a:gd name="T9" fmla="*/ 63 h 127"/>
              <a:gd name="T10" fmla="*/ 126 w 182"/>
              <a:gd name="T11" fmla="*/ 9 h 127"/>
              <a:gd name="T12" fmla="*/ 99 w 182"/>
              <a:gd name="T13" fmla="*/ 36 h 127"/>
              <a:gd name="T14" fmla="*/ 126 w 182"/>
              <a:gd name="T15" fmla="*/ 63 h 127"/>
              <a:gd name="T16" fmla="*/ 99 w 182"/>
              <a:gd name="T17" fmla="*/ 81 h 127"/>
              <a:gd name="T18" fmla="*/ 36 w 182"/>
              <a:gd name="T19" fmla="*/ 9 h 127"/>
              <a:gd name="T20" fmla="*/ 9 w 182"/>
              <a:gd name="T21" fmla="*/ 9 h 127"/>
              <a:gd name="T22" fmla="*/ 9 w 182"/>
              <a:gd name="T23" fmla="*/ 36 h 127"/>
              <a:gd name="T24" fmla="*/ 81 w 182"/>
              <a:gd name="T25" fmla="*/ 117 h 127"/>
              <a:gd name="T26" fmla="*/ 99 w 182"/>
              <a:gd name="T2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27">
                <a:moveTo>
                  <a:pt x="99" y="126"/>
                </a:moveTo>
                <a:lnTo>
                  <a:pt x="99" y="126"/>
                </a:lnTo>
                <a:lnTo>
                  <a:pt x="99" y="126"/>
                </a:lnTo>
                <a:cubicBezTo>
                  <a:pt x="118" y="126"/>
                  <a:pt x="126" y="117"/>
                  <a:pt x="126" y="117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26" y="9"/>
                  <a:pt x="126" y="9"/>
                  <a:pt x="126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99" y="81"/>
                  <a:pt x="99" y="81"/>
                  <a:pt x="99" y="81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18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81" y="117"/>
                  <a:pt x="90" y="126"/>
                  <a:pt x="9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20">
            <a:extLst>
              <a:ext uri="{FF2B5EF4-FFF2-40B4-BE49-F238E27FC236}">
                <a16:creationId xmlns:a16="http://schemas.microsoft.com/office/drawing/2014/main" id="{2673257A-D535-FB4A-B330-32A9005C6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249" y="4773609"/>
            <a:ext cx="96929" cy="27695"/>
          </a:xfrm>
          <a:custGeom>
            <a:avLst/>
            <a:gdLst>
              <a:gd name="T0" fmla="*/ 0 w 91"/>
              <a:gd name="T1" fmla="*/ 18 h 28"/>
              <a:gd name="T2" fmla="*/ 0 w 91"/>
              <a:gd name="T3" fmla="*/ 18 h 28"/>
              <a:gd name="T4" fmla="*/ 0 w 91"/>
              <a:gd name="T5" fmla="*/ 18 h 28"/>
              <a:gd name="T6" fmla="*/ 18 w 91"/>
              <a:gd name="T7" fmla="*/ 0 h 28"/>
              <a:gd name="T8" fmla="*/ 81 w 91"/>
              <a:gd name="T9" fmla="*/ 0 h 28"/>
              <a:gd name="T10" fmla="*/ 90 w 91"/>
              <a:gd name="T11" fmla="*/ 18 h 28"/>
              <a:gd name="T12" fmla="*/ 81 w 91"/>
              <a:gd name="T13" fmla="*/ 27 h 28"/>
              <a:gd name="T14" fmla="*/ 18 w 91"/>
              <a:gd name="T15" fmla="*/ 27 h 28"/>
              <a:gd name="T16" fmla="*/ 0 w 91"/>
              <a:gd name="T17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9"/>
                  <a:pt x="90" y="18"/>
                </a:cubicBezTo>
                <a:cubicBezTo>
                  <a:pt x="90" y="27"/>
                  <a:pt x="90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1">
            <a:extLst>
              <a:ext uri="{FF2B5EF4-FFF2-40B4-BE49-F238E27FC236}">
                <a16:creationId xmlns:a16="http://schemas.microsoft.com/office/drawing/2014/main" id="{D7DA5D7C-D36D-A949-91FA-F20173A5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65" y="4782840"/>
            <a:ext cx="41540" cy="235405"/>
          </a:xfrm>
          <a:custGeom>
            <a:avLst/>
            <a:gdLst>
              <a:gd name="T0" fmla="*/ 37 w 38"/>
              <a:gd name="T1" fmla="*/ 226 h 227"/>
              <a:gd name="T2" fmla="*/ 37 w 38"/>
              <a:gd name="T3" fmla="*/ 226 h 227"/>
              <a:gd name="T4" fmla="*/ 0 w 38"/>
              <a:gd name="T5" fmla="*/ 226 h 227"/>
              <a:gd name="T6" fmla="*/ 0 w 38"/>
              <a:gd name="T7" fmla="*/ 18 h 227"/>
              <a:gd name="T8" fmla="*/ 19 w 38"/>
              <a:gd name="T9" fmla="*/ 0 h 227"/>
              <a:gd name="T10" fmla="*/ 37 w 38"/>
              <a:gd name="T11" fmla="*/ 18 h 227"/>
              <a:gd name="T12" fmla="*/ 37 w 38"/>
              <a:gd name="T1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227">
                <a:moveTo>
                  <a:pt x="37" y="226"/>
                </a:moveTo>
                <a:lnTo>
                  <a:pt x="37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37" y="9"/>
                  <a:pt x="37" y="18"/>
                </a:cubicBezTo>
                <a:lnTo>
                  <a:pt x="37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45">
            <a:extLst>
              <a:ext uri="{FF2B5EF4-FFF2-40B4-BE49-F238E27FC236}">
                <a16:creationId xmlns:a16="http://schemas.microsoft.com/office/drawing/2014/main" id="{7DF05DD7-47F7-224E-BA46-4556CB10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865" y="10806783"/>
            <a:ext cx="475422" cy="456959"/>
          </a:xfrm>
          <a:custGeom>
            <a:avLst/>
            <a:gdLst>
              <a:gd name="T0" fmla="*/ 389 w 453"/>
              <a:gd name="T1" fmla="*/ 434 h 435"/>
              <a:gd name="T2" fmla="*/ 389 w 453"/>
              <a:gd name="T3" fmla="*/ 434 h 435"/>
              <a:gd name="T4" fmla="*/ 64 w 453"/>
              <a:gd name="T5" fmla="*/ 434 h 435"/>
              <a:gd name="T6" fmla="*/ 0 w 453"/>
              <a:gd name="T7" fmla="*/ 370 h 435"/>
              <a:gd name="T8" fmla="*/ 0 w 453"/>
              <a:gd name="T9" fmla="*/ 63 h 435"/>
              <a:gd name="T10" fmla="*/ 64 w 453"/>
              <a:gd name="T11" fmla="*/ 0 h 435"/>
              <a:gd name="T12" fmla="*/ 91 w 453"/>
              <a:gd name="T13" fmla="*/ 0 h 435"/>
              <a:gd name="T14" fmla="*/ 91 w 453"/>
              <a:gd name="T15" fmla="*/ 36 h 435"/>
              <a:gd name="T16" fmla="*/ 64 w 453"/>
              <a:gd name="T17" fmla="*/ 36 h 435"/>
              <a:gd name="T18" fmla="*/ 37 w 453"/>
              <a:gd name="T19" fmla="*/ 63 h 435"/>
              <a:gd name="T20" fmla="*/ 37 w 453"/>
              <a:gd name="T21" fmla="*/ 370 h 435"/>
              <a:gd name="T22" fmla="*/ 64 w 453"/>
              <a:gd name="T23" fmla="*/ 388 h 435"/>
              <a:gd name="T24" fmla="*/ 389 w 453"/>
              <a:gd name="T25" fmla="*/ 388 h 435"/>
              <a:gd name="T26" fmla="*/ 407 w 453"/>
              <a:gd name="T27" fmla="*/ 370 h 435"/>
              <a:gd name="T28" fmla="*/ 407 w 453"/>
              <a:gd name="T29" fmla="*/ 63 h 435"/>
              <a:gd name="T30" fmla="*/ 389 w 453"/>
              <a:gd name="T31" fmla="*/ 36 h 435"/>
              <a:gd name="T32" fmla="*/ 353 w 453"/>
              <a:gd name="T33" fmla="*/ 36 h 435"/>
              <a:gd name="T34" fmla="*/ 353 w 453"/>
              <a:gd name="T35" fmla="*/ 0 h 435"/>
              <a:gd name="T36" fmla="*/ 389 w 453"/>
              <a:gd name="T37" fmla="*/ 0 h 435"/>
              <a:gd name="T38" fmla="*/ 452 w 453"/>
              <a:gd name="T39" fmla="*/ 63 h 435"/>
              <a:gd name="T40" fmla="*/ 452 w 453"/>
              <a:gd name="T41" fmla="*/ 370 h 435"/>
              <a:gd name="T42" fmla="*/ 389 w 453"/>
              <a:gd name="T43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3" h="435">
                <a:moveTo>
                  <a:pt x="389" y="434"/>
                </a:moveTo>
                <a:lnTo>
                  <a:pt x="389" y="434"/>
                </a:lnTo>
                <a:cubicBezTo>
                  <a:pt x="64" y="434"/>
                  <a:pt x="64" y="434"/>
                  <a:pt x="64" y="434"/>
                </a:cubicBezTo>
                <a:cubicBezTo>
                  <a:pt x="28" y="434"/>
                  <a:pt x="0" y="397"/>
                  <a:pt x="0" y="37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36"/>
                  <a:pt x="91" y="36"/>
                  <a:pt x="91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46" y="36"/>
                  <a:pt x="37" y="45"/>
                  <a:pt x="37" y="63"/>
                </a:cubicBezTo>
                <a:cubicBezTo>
                  <a:pt x="37" y="370"/>
                  <a:pt x="37" y="370"/>
                  <a:pt x="37" y="370"/>
                </a:cubicBezTo>
                <a:cubicBezTo>
                  <a:pt x="37" y="379"/>
                  <a:pt x="46" y="388"/>
                  <a:pt x="64" y="388"/>
                </a:cubicBezTo>
                <a:cubicBezTo>
                  <a:pt x="389" y="388"/>
                  <a:pt x="389" y="388"/>
                  <a:pt x="389" y="388"/>
                </a:cubicBezTo>
                <a:cubicBezTo>
                  <a:pt x="398" y="388"/>
                  <a:pt x="407" y="379"/>
                  <a:pt x="407" y="370"/>
                </a:cubicBezTo>
                <a:cubicBezTo>
                  <a:pt x="407" y="63"/>
                  <a:pt x="407" y="63"/>
                  <a:pt x="407" y="63"/>
                </a:cubicBezTo>
                <a:cubicBezTo>
                  <a:pt x="407" y="45"/>
                  <a:pt x="398" y="36"/>
                  <a:pt x="389" y="36"/>
                </a:cubicBezTo>
                <a:cubicBezTo>
                  <a:pt x="353" y="36"/>
                  <a:pt x="353" y="36"/>
                  <a:pt x="353" y="36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4" y="0"/>
                  <a:pt x="452" y="27"/>
                  <a:pt x="452" y="63"/>
                </a:cubicBezTo>
                <a:cubicBezTo>
                  <a:pt x="452" y="370"/>
                  <a:pt x="452" y="370"/>
                  <a:pt x="452" y="370"/>
                </a:cubicBezTo>
                <a:cubicBezTo>
                  <a:pt x="452" y="397"/>
                  <a:pt x="424" y="434"/>
                  <a:pt x="389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46">
            <a:extLst>
              <a:ext uri="{FF2B5EF4-FFF2-40B4-BE49-F238E27FC236}">
                <a16:creationId xmlns:a16="http://schemas.microsoft.com/office/drawing/2014/main" id="{F1EDBA61-E0B1-964F-90D6-61BDAFE77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720" y="10742162"/>
            <a:ext cx="207711" cy="36926"/>
          </a:xfrm>
          <a:custGeom>
            <a:avLst/>
            <a:gdLst>
              <a:gd name="T0" fmla="*/ 199 w 200"/>
              <a:gd name="T1" fmla="*/ 36 h 37"/>
              <a:gd name="T2" fmla="*/ 0 w 200"/>
              <a:gd name="T3" fmla="*/ 36 h 37"/>
              <a:gd name="T4" fmla="*/ 0 w 200"/>
              <a:gd name="T5" fmla="*/ 0 h 37"/>
              <a:gd name="T6" fmla="*/ 199 w 200"/>
              <a:gd name="T7" fmla="*/ 0 h 37"/>
              <a:gd name="T8" fmla="*/ 199 w 200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7">
                <a:moveTo>
                  <a:pt x="199" y="36"/>
                </a:moveTo>
                <a:lnTo>
                  <a:pt x="0" y="36"/>
                </a:lnTo>
                <a:lnTo>
                  <a:pt x="0" y="0"/>
                </a:lnTo>
                <a:lnTo>
                  <a:pt x="199" y="0"/>
                </a:lnTo>
                <a:lnTo>
                  <a:pt x="19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47">
            <a:extLst>
              <a:ext uri="{FF2B5EF4-FFF2-40B4-BE49-F238E27FC236}">
                <a16:creationId xmlns:a16="http://schemas.microsoft.com/office/drawing/2014/main" id="{8A08D7EB-2F37-6048-9CDE-D2CD494B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47" y="10742162"/>
            <a:ext cx="143087" cy="106161"/>
          </a:xfrm>
          <a:custGeom>
            <a:avLst/>
            <a:gdLst>
              <a:gd name="T0" fmla="*/ 27 w 136"/>
              <a:gd name="T1" fmla="*/ 91 h 101"/>
              <a:gd name="T2" fmla="*/ 27 w 136"/>
              <a:gd name="T3" fmla="*/ 91 h 101"/>
              <a:gd name="T4" fmla="*/ 0 w 136"/>
              <a:gd name="T5" fmla="*/ 64 h 101"/>
              <a:gd name="T6" fmla="*/ 63 w 136"/>
              <a:gd name="T7" fmla="*/ 9 h 101"/>
              <a:gd name="T8" fmla="*/ 81 w 136"/>
              <a:gd name="T9" fmla="*/ 0 h 101"/>
              <a:gd name="T10" fmla="*/ 99 w 136"/>
              <a:gd name="T11" fmla="*/ 9 h 101"/>
              <a:gd name="T12" fmla="*/ 126 w 136"/>
              <a:gd name="T13" fmla="*/ 73 h 101"/>
              <a:gd name="T14" fmla="*/ 117 w 136"/>
              <a:gd name="T15" fmla="*/ 100 h 101"/>
              <a:gd name="T16" fmla="*/ 90 w 136"/>
              <a:gd name="T17" fmla="*/ 91 h 101"/>
              <a:gd name="T18" fmla="*/ 72 w 136"/>
              <a:gd name="T19" fmla="*/ 55 h 101"/>
              <a:gd name="T20" fmla="*/ 27 w 136"/>
              <a:gd name="T21" fmla="*/ 91 h 101"/>
              <a:gd name="T22" fmla="*/ 90 w 136"/>
              <a:gd name="T23" fmla="*/ 36 h 101"/>
              <a:gd name="T24" fmla="*/ 90 w 136"/>
              <a:gd name="T2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01">
                <a:moveTo>
                  <a:pt x="27" y="91"/>
                </a:moveTo>
                <a:lnTo>
                  <a:pt x="27" y="91"/>
                </a:lnTo>
                <a:cubicBezTo>
                  <a:pt x="0" y="64"/>
                  <a:pt x="0" y="64"/>
                  <a:pt x="0" y="64"/>
                </a:cubicBezTo>
                <a:cubicBezTo>
                  <a:pt x="63" y="9"/>
                  <a:pt x="63" y="9"/>
                  <a:pt x="63" y="9"/>
                </a:cubicBezTo>
                <a:cubicBezTo>
                  <a:pt x="72" y="0"/>
                  <a:pt x="72" y="0"/>
                  <a:pt x="81" y="0"/>
                </a:cubicBezTo>
                <a:cubicBezTo>
                  <a:pt x="90" y="0"/>
                  <a:pt x="90" y="9"/>
                  <a:pt x="99" y="9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35" y="82"/>
                  <a:pt x="126" y="91"/>
                  <a:pt x="117" y="100"/>
                </a:cubicBezTo>
                <a:cubicBezTo>
                  <a:pt x="108" y="100"/>
                  <a:pt x="99" y="100"/>
                  <a:pt x="90" y="91"/>
                </a:cubicBezTo>
                <a:cubicBezTo>
                  <a:pt x="72" y="55"/>
                  <a:pt x="72" y="55"/>
                  <a:pt x="72" y="55"/>
                </a:cubicBezTo>
                <a:lnTo>
                  <a:pt x="27" y="91"/>
                </a:ln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48">
            <a:extLst>
              <a:ext uri="{FF2B5EF4-FFF2-40B4-BE49-F238E27FC236}">
                <a16:creationId xmlns:a16="http://schemas.microsoft.com/office/drawing/2014/main" id="{D6AEA888-0A6E-1140-BFF8-57850EF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573" y="10797551"/>
            <a:ext cx="180016" cy="133856"/>
          </a:xfrm>
          <a:custGeom>
            <a:avLst/>
            <a:gdLst>
              <a:gd name="T0" fmla="*/ 73 w 173"/>
              <a:gd name="T1" fmla="*/ 126 h 127"/>
              <a:gd name="T2" fmla="*/ 73 w 173"/>
              <a:gd name="T3" fmla="*/ 126 h 127"/>
              <a:gd name="T4" fmla="*/ 73 w 173"/>
              <a:gd name="T5" fmla="*/ 126 h 127"/>
              <a:gd name="T6" fmla="*/ 46 w 173"/>
              <a:gd name="T7" fmla="*/ 117 h 127"/>
              <a:gd name="T8" fmla="*/ 0 w 173"/>
              <a:gd name="T9" fmla="*/ 63 h 127"/>
              <a:gd name="T10" fmla="*/ 46 w 173"/>
              <a:gd name="T11" fmla="*/ 9 h 127"/>
              <a:gd name="T12" fmla="*/ 73 w 173"/>
              <a:gd name="T13" fmla="*/ 36 h 127"/>
              <a:gd name="T14" fmla="*/ 55 w 173"/>
              <a:gd name="T15" fmla="*/ 63 h 127"/>
              <a:gd name="T16" fmla="*/ 73 w 173"/>
              <a:gd name="T17" fmla="*/ 90 h 127"/>
              <a:gd name="T18" fmla="*/ 136 w 173"/>
              <a:gd name="T19" fmla="*/ 9 h 127"/>
              <a:gd name="T20" fmla="*/ 163 w 173"/>
              <a:gd name="T21" fmla="*/ 9 h 127"/>
              <a:gd name="T22" fmla="*/ 172 w 173"/>
              <a:gd name="T23" fmla="*/ 36 h 127"/>
              <a:gd name="T24" fmla="*/ 100 w 173"/>
              <a:gd name="T25" fmla="*/ 117 h 127"/>
              <a:gd name="T26" fmla="*/ 73 w 173"/>
              <a:gd name="T2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3" h="127">
                <a:moveTo>
                  <a:pt x="73" y="126"/>
                </a:moveTo>
                <a:lnTo>
                  <a:pt x="73" y="126"/>
                </a:lnTo>
                <a:lnTo>
                  <a:pt x="73" y="126"/>
                </a:lnTo>
                <a:cubicBezTo>
                  <a:pt x="63" y="126"/>
                  <a:pt x="55" y="126"/>
                  <a:pt x="46" y="117"/>
                </a:cubicBezTo>
                <a:cubicBezTo>
                  <a:pt x="0" y="63"/>
                  <a:pt x="0" y="63"/>
                  <a:pt x="0" y="63"/>
                </a:cubicBezTo>
                <a:cubicBezTo>
                  <a:pt x="46" y="9"/>
                  <a:pt x="46" y="9"/>
                  <a:pt x="46" y="9"/>
                </a:cubicBezTo>
                <a:cubicBezTo>
                  <a:pt x="73" y="36"/>
                  <a:pt x="73" y="36"/>
                  <a:pt x="73" y="36"/>
                </a:cubicBezTo>
                <a:cubicBezTo>
                  <a:pt x="55" y="63"/>
                  <a:pt x="55" y="63"/>
                  <a:pt x="55" y="63"/>
                </a:cubicBezTo>
                <a:cubicBezTo>
                  <a:pt x="73" y="90"/>
                  <a:pt x="73" y="90"/>
                  <a:pt x="73" y="90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9"/>
                  <a:pt x="163" y="0"/>
                  <a:pt x="163" y="9"/>
                </a:cubicBezTo>
                <a:cubicBezTo>
                  <a:pt x="172" y="18"/>
                  <a:pt x="172" y="27"/>
                  <a:pt x="172" y="36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91" y="126"/>
                  <a:pt x="82" y="126"/>
                  <a:pt x="73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49">
            <a:extLst>
              <a:ext uri="{FF2B5EF4-FFF2-40B4-BE49-F238E27FC236}">
                <a16:creationId xmlns:a16="http://schemas.microsoft.com/office/drawing/2014/main" id="{A4FF943D-9157-904E-B706-3523DEF7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331" y="10742162"/>
            <a:ext cx="133858" cy="106161"/>
          </a:xfrm>
          <a:custGeom>
            <a:avLst/>
            <a:gdLst>
              <a:gd name="T0" fmla="*/ 99 w 127"/>
              <a:gd name="T1" fmla="*/ 91 h 101"/>
              <a:gd name="T2" fmla="*/ 99 w 127"/>
              <a:gd name="T3" fmla="*/ 91 h 101"/>
              <a:gd name="T4" fmla="*/ 126 w 127"/>
              <a:gd name="T5" fmla="*/ 64 h 101"/>
              <a:gd name="T6" fmla="*/ 63 w 127"/>
              <a:gd name="T7" fmla="*/ 9 h 101"/>
              <a:gd name="T8" fmla="*/ 45 w 127"/>
              <a:gd name="T9" fmla="*/ 0 h 101"/>
              <a:gd name="T10" fmla="*/ 36 w 127"/>
              <a:gd name="T11" fmla="*/ 9 h 101"/>
              <a:gd name="T12" fmla="*/ 0 w 127"/>
              <a:gd name="T13" fmla="*/ 73 h 101"/>
              <a:gd name="T14" fmla="*/ 9 w 127"/>
              <a:gd name="T15" fmla="*/ 100 h 101"/>
              <a:gd name="T16" fmla="*/ 36 w 127"/>
              <a:gd name="T17" fmla="*/ 91 h 101"/>
              <a:gd name="T18" fmla="*/ 54 w 127"/>
              <a:gd name="T19" fmla="*/ 55 h 101"/>
              <a:gd name="T20" fmla="*/ 99 w 127"/>
              <a:gd name="T21" fmla="*/ 91 h 101"/>
              <a:gd name="T22" fmla="*/ 36 w 127"/>
              <a:gd name="T23" fmla="*/ 36 h 101"/>
              <a:gd name="T24" fmla="*/ 36 w 127"/>
              <a:gd name="T25" fmla="*/ 3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01">
                <a:moveTo>
                  <a:pt x="99" y="91"/>
                </a:moveTo>
                <a:lnTo>
                  <a:pt x="99" y="91"/>
                </a:lnTo>
                <a:cubicBezTo>
                  <a:pt x="126" y="64"/>
                  <a:pt x="126" y="64"/>
                  <a:pt x="126" y="64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0"/>
                  <a:pt x="54" y="0"/>
                  <a:pt x="45" y="0"/>
                </a:cubicBezTo>
                <a:lnTo>
                  <a:pt x="36" y="9"/>
                </a:lnTo>
                <a:cubicBezTo>
                  <a:pt x="0" y="73"/>
                  <a:pt x="0" y="73"/>
                  <a:pt x="0" y="73"/>
                </a:cubicBezTo>
                <a:cubicBezTo>
                  <a:pt x="0" y="82"/>
                  <a:pt x="0" y="91"/>
                  <a:pt x="9" y="100"/>
                </a:cubicBezTo>
                <a:cubicBezTo>
                  <a:pt x="27" y="100"/>
                  <a:pt x="36" y="100"/>
                  <a:pt x="36" y="91"/>
                </a:cubicBezTo>
                <a:cubicBezTo>
                  <a:pt x="54" y="55"/>
                  <a:pt x="54" y="55"/>
                  <a:pt x="54" y="55"/>
                </a:cubicBezTo>
                <a:lnTo>
                  <a:pt x="99" y="91"/>
                </a:lnTo>
                <a:close/>
                <a:moveTo>
                  <a:pt x="36" y="36"/>
                </a:moveTo>
                <a:lnTo>
                  <a:pt x="36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0">
            <a:extLst>
              <a:ext uri="{FF2B5EF4-FFF2-40B4-BE49-F238E27FC236}">
                <a16:creationId xmlns:a16="http://schemas.microsoft.com/office/drawing/2014/main" id="{66FC5F7A-C8E3-754F-8010-B060E2E4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331" y="10797551"/>
            <a:ext cx="189248" cy="133856"/>
          </a:xfrm>
          <a:custGeom>
            <a:avLst/>
            <a:gdLst>
              <a:gd name="T0" fmla="*/ 108 w 182"/>
              <a:gd name="T1" fmla="*/ 126 h 127"/>
              <a:gd name="T2" fmla="*/ 108 w 182"/>
              <a:gd name="T3" fmla="*/ 126 h 127"/>
              <a:gd name="T4" fmla="*/ 108 w 182"/>
              <a:gd name="T5" fmla="*/ 126 h 127"/>
              <a:gd name="T6" fmla="*/ 135 w 182"/>
              <a:gd name="T7" fmla="*/ 117 h 127"/>
              <a:gd name="T8" fmla="*/ 181 w 182"/>
              <a:gd name="T9" fmla="*/ 63 h 127"/>
              <a:gd name="T10" fmla="*/ 126 w 182"/>
              <a:gd name="T11" fmla="*/ 9 h 127"/>
              <a:gd name="T12" fmla="*/ 99 w 182"/>
              <a:gd name="T13" fmla="*/ 36 h 127"/>
              <a:gd name="T14" fmla="*/ 126 w 182"/>
              <a:gd name="T15" fmla="*/ 63 h 127"/>
              <a:gd name="T16" fmla="*/ 108 w 182"/>
              <a:gd name="T17" fmla="*/ 90 h 127"/>
              <a:gd name="T18" fmla="*/ 36 w 182"/>
              <a:gd name="T19" fmla="*/ 9 h 127"/>
              <a:gd name="T20" fmla="*/ 9 w 182"/>
              <a:gd name="T21" fmla="*/ 9 h 127"/>
              <a:gd name="T22" fmla="*/ 9 w 182"/>
              <a:gd name="T23" fmla="*/ 36 h 127"/>
              <a:gd name="T24" fmla="*/ 81 w 182"/>
              <a:gd name="T25" fmla="*/ 117 h 127"/>
              <a:gd name="T26" fmla="*/ 108 w 182"/>
              <a:gd name="T2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27">
                <a:moveTo>
                  <a:pt x="108" y="126"/>
                </a:moveTo>
                <a:lnTo>
                  <a:pt x="108" y="126"/>
                </a:lnTo>
                <a:lnTo>
                  <a:pt x="108" y="126"/>
                </a:lnTo>
                <a:cubicBezTo>
                  <a:pt x="117" y="126"/>
                  <a:pt x="126" y="126"/>
                  <a:pt x="135" y="117"/>
                </a:cubicBezTo>
                <a:cubicBezTo>
                  <a:pt x="181" y="63"/>
                  <a:pt x="181" y="63"/>
                  <a:pt x="181" y="63"/>
                </a:cubicBezTo>
                <a:cubicBezTo>
                  <a:pt x="126" y="9"/>
                  <a:pt x="126" y="9"/>
                  <a:pt x="126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08" y="90"/>
                  <a:pt x="108" y="90"/>
                  <a:pt x="108" y="90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9"/>
                  <a:pt x="18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81" y="117"/>
                  <a:pt x="81" y="117"/>
                  <a:pt x="81" y="117"/>
                </a:cubicBezTo>
                <a:cubicBezTo>
                  <a:pt x="90" y="126"/>
                  <a:pt x="99" y="126"/>
                  <a:pt x="108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1">
            <a:extLst>
              <a:ext uri="{FF2B5EF4-FFF2-40B4-BE49-F238E27FC236}">
                <a16:creationId xmlns:a16="http://schemas.microsoft.com/office/drawing/2014/main" id="{DCDEED6D-8F1F-B94A-8CFC-487FBCD6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273" y="10996027"/>
            <a:ext cx="106161" cy="32312"/>
          </a:xfrm>
          <a:custGeom>
            <a:avLst/>
            <a:gdLst>
              <a:gd name="T0" fmla="*/ 0 w 100"/>
              <a:gd name="T1" fmla="*/ 9 h 29"/>
              <a:gd name="T2" fmla="*/ 0 w 100"/>
              <a:gd name="T3" fmla="*/ 9 h 29"/>
              <a:gd name="T4" fmla="*/ 0 w 100"/>
              <a:gd name="T5" fmla="*/ 9 h 29"/>
              <a:gd name="T6" fmla="*/ 18 w 100"/>
              <a:gd name="T7" fmla="*/ 0 h 29"/>
              <a:gd name="T8" fmla="*/ 81 w 100"/>
              <a:gd name="T9" fmla="*/ 0 h 29"/>
              <a:gd name="T10" fmla="*/ 99 w 100"/>
              <a:gd name="T11" fmla="*/ 9 h 29"/>
              <a:gd name="T12" fmla="*/ 81 w 100"/>
              <a:gd name="T13" fmla="*/ 28 h 29"/>
              <a:gd name="T14" fmla="*/ 18 w 100"/>
              <a:gd name="T15" fmla="*/ 28 h 29"/>
              <a:gd name="T16" fmla="*/ 0 w 100"/>
              <a:gd name="T17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29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99" y="18"/>
                  <a:pt x="90" y="28"/>
                  <a:pt x="81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18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2">
            <a:extLst>
              <a:ext uri="{FF2B5EF4-FFF2-40B4-BE49-F238E27FC236}">
                <a16:creationId xmlns:a16="http://schemas.microsoft.com/office/drawing/2014/main" id="{9F5A335A-AED6-8E4E-8021-820E7FCD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804" y="10996027"/>
            <a:ext cx="32312" cy="249251"/>
          </a:xfrm>
          <a:custGeom>
            <a:avLst/>
            <a:gdLst>
              <a:gd name="T0" fmla="*/ 28 w 29"/>
              <a:gd name="T1" fmla="*/ 235 h 236"/>
              <a:gd name="T2" fmla="*/ 28 w 29"/>
              <a:gd name="T3" fmla="*/ 235 h 236"/>
              <a:gd name="T4" fmla="*/ 0 w 29"/>
              <a:gd name="T5" fmla="*/ 235 h 236"/>
              <a:gd name="T6" fmla="*/ 0 w 29"/>
              <a:gd name="T7" fmla="*/ 18 h 236"/>
              <a:gd name="T8" fmla="*/ 9 w 29"/>
              <a:gd name="T9" fmla="*/ 0 h 236"/>
              <a:gd name="T10" fmla="*/ 28 w 29"/>
              <a:gd name="T11" fmla="*/ 18 h 236"/>
              <a:gd name="T12" fmla="*/ 28 w 29"/>
              <a:gd name="T1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36">
                <a:moveTo>
                  <a:pt x="28" y="235"/>
                </a:moveTo>
                <a:lnTo>
                  <a:pt x="28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8" y="9"/>
                  <a:pt x="28" y="18"/>
                </a:cubicBezTo>
                <a:lnTo>
                  <a:pt x="28" y="2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3">
            <a:extLst>
              <a:ext uri="{FF2B5EF4-FFF2-40B4-BE49-F238E27FC236}">
                <a16:creationId xmlns:a16="http://schemas.microsoft.com/office/drawing/2014/main" id="{85A25526-2F1A-ED42-8E25-83CC2D32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573" y="6209487"/>
            <a:ext cx="170785" cy="189245"/>
          </a:xfrm>
          <a:custGeom>
            <a:avLst/>
            <a:gdLst>
              <a:gd name="T0" fmla="*/ 0 w 164"/>
              <a:gd name="T1" fmla="*/ 181 h 182"/>
              <a:gd name="T2" fmla="*/ 0 w 164"/>
              <a:gd name="T3" fmla="*/ 181 h 182"/>
              <a:gd name="T4" fmla="*/ 0 w 164"/>
              <a:gd name="T5" fmla="*/ 181 h 182"/>
              <a:gd name="T6" fmla="*/ 0 w 164"/>
              <a:gd name="T7" fmla="*/ 154 h 182"/>
              <a:gd name="T8" fmla="*/ 136 w 164"/>
              <a:gd name="T9" fmla="*/ 9 h 182"/>
              <a:gd name="T10" fmla="*/ 154 w 164"/>
              <a:gd name="T11" fmla="*/ 9 h 182"/>
              <a:gd name="T12" fmla="*/ 154 w 164"/>
              <a:gd name="T13" fmla="*/ 27 h 182"/>
              <a:gd name="T14" fmla="*/ 27 w 164"/>
              <a:gd name="T15" fmla="*/ 181 h 182"/>
              <a:gd name="T16" fmla="*/ 0 w 164"/>
              <a:gd name="T1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" h="182">
                <a:moveTo>
                  <a:pt x="0" y="181"/>
                </a:moveTo>
                <a:lnTo>
                  <a:pt x="0" y="181"/>
                </a:lnTo>
                <a:lnTo>
                  <a:pt x="0" y="181"/>
                </a:lnTo>
                <a:cubicBezTo>
                  <a:pt x="0" y="172"/>
                  <a:pt x="0" y="163"/>
                  <a:pt x="0" y="154"/>
                </a:cubicBezTo>
                <a:cubicBezTo>
                  <a:pt x="136" y="9"/>
                  <a:pt x="136" y="9"/>
                  <a:pt x="136" y="9"/>
                </a:cubicBezTo>
                <a:cubicBezTo>
                  <a:pt x="136" y="0"/>
                  <a:pt x="145" y="0"/>
                  <a:pt x="154" y="9"/>
                </a:cubicBezTo>
                <a:cubicBezTo>
                  <a:pt x="163" y="18"/>
                  <a:pt x="163" y="27"/>
                  <a:pt x="154" y="27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81"/>
                  <a:pt x="0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4">
            <a:extLst>
              <a:ext uri="{FF2B5EF4-FFF2-40B4-BE49-F238E27FC236}">
                <a16:creationId xmlns:a16="http://schemas.microsoft.com/office/drawing/2014/main" id="{AB50C013-1798-BF45-B701-58C46265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273" y="6315648"/>
            <a:ext cx="106161" cy="106164"/>
          </a:xfrm>
          <a:custGeom>
            <a:avLst/>
            <a:gdLst>
              <a:gd name="T0" fmla="*/ 54 w 100"/>
              <a:gd name="T1" fmla="*/ 99 h 100"/>
              <a:gd name="T2" fmla="*/ 54 w 100"/>
              <a:gd name="T3" fmla="*/ 99 h 100"/>
              <a:gd name="T4" fmla="*/ 0 w 100"/>
              <a:gd name="T5" fmla="*/ 54 h 100"/>
              <a:gd name="T6" fmla="*/ 54 w 100"/>
              <a:gd name="T7" fmla="*/ 0 h 100"/>
              <a:gd name="T8" fmla="*/ 99 w 100"/>
              <a:gd name="T9" fmla="*/ 54 h 100"/>
              <a:gd name="T10" fmla="*/ 54 w 100"/>
              <a:gd name="T11" fmla="*/ 99 h 100"/>
              <a:gd name="T12" fmla="*/ 54 w 100"/>
              <a:gd name="T13" fmla="*/ 36 h 100"/>
              <a:gd name="T14" fmla="*/ 54 w 100"/>
              <a:gd name="T15" fmla="*/ 36 h 100"/>
              <a:gd name="T16" fmla="*/ 27 w 100"/>
              <a:gd name="T17" fmla="*/ 54 h 100"/>
              <a:gd name="T18" fmla="*/ 54 w 100"/>
              <a:gd name="T19" fmla="*/ 72 h 100"/>
              <a:gd name="T20" fmla="*/ 72 w 100"/>
              <a:gd name="T21" fmla="*/ 54 h 100"/>
              <a:gd name="T22" fmla="*/ 54 w 100"/>
              <a:gd name="T23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0">
                <a:moveTo>
                  <a:pt x="54" y="99"/>
                </a:moveTo>
                <a:lnTo>
                  <a:pt x="54" y="99"/>
                </a:lnTo>
                <a:cubicBezTo>
                  <a:pt x="27" y="9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99"/>
                  <a:pt x="54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36" y="36"/>
                  <a:pt x="27" y="45"/>
                  <a:pt x="27" y="54"/>
                </a:cubicBezTo>
                <a:cubicBezTo>
                  <a:pt x="27" y="63"/>
                  <a:pt x="36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5">
            <a:extLst>
              <a:ext uri="{FF2B5EF4-FFF2-40B4-BE49-F238E27FC236}">
                <a16:creationId xmlns:a16="http://schemas.microsoft.com/office/drawing/2014/main" id="{4E63EDD5-A98A-634F-9498-DAC1A0B0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646" y="6200255"/>
            <a:ext cx="106164" cy="96929"/>
          </a:xfrm>
          <a:custGeom>
            <a:avLst/>
            <a:gdLst>
              <a:gd name="T0" fmla="*/ 54 w 100"/>
              <a:gd name="T1" fmla="*/ 91 h 92"/>
              <a:gd name="T2" fmla="*/ 54 w 100"/>
              <a:gd name="T3" fmla="*/ 91 h 92"/>
              <a:gd name="T4" fmla="*/ 0 w 100"/>
              <a:gd name="T5" fmla="*/ 45 h 92"/>
              <a:gd name="T6" fmla="*/ 54 w 100"/>
              <a:gd name="T7" fmla="*/ 0 h 92"/>
              <a:gd name="T8" fmla="*/ 99 w 100"/>
              <a:gd name="T9" fmla="*/ 45 h 92"/>
              <a:gd name="T10" fmla="*/ 54 w 100"/>
              <a:gd name="T11" fmla="*/ 91 h 92"/>
              <a:gd name="T12" fmla="*/ 54 w 100"/>
              <a:gd name="T13" fmla="*/ 27 h 92"/>
              <a:gd name="T14" fmla="*/ 54 w 100"/>
              <a:gd name="T15" fmla="*/ 27 h 92"/>
              <a:gd name="T16" fmla="*/ 36 w 100"/>
              <a:gd name="T17" fmla="*/ 45 h 92"/>
              <a:gd name="T18" fmla="*/ 54 w 100"/>
              <a:gd name="T19" fmla="*/ 63 h 92"/>
              <a:gd name="T20" fmla="*/ 73 w 100"/>
              <a:gd name="T21" fmla="*/ 45 h 92"/>
              <a:gd name="T22" fmla="*/ 54 w 100"/>
              <a:gd name="T23" fmla="*/ 2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92">
                <a:moveTo>
                  <a:pt x="54" y="91"/>
                </a:moveTo>
                <a:lnTo>
                  <a:pt x="54" y="91"/>
                </a:lnTo>
                <a:cubicBezTo>
                  <a:pt x="27" y="91"/>
                  <a:pt x="0" y="72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82" y="0"/>
                  <a:pt x="99" y="18"/>
                  <a:pt x="99" y="45"/>
                </a:cubicBezTo>
                <a:cubicBezTo>
                  <a:pt x="99" y="72"/>
                  <a:pt x="82" y="91"/>
                  <a:pt x="54" y="91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36"/>
                  <a:pt x="36" y="45"/>
                </a:cubicBezTo>
                <a:cubicBezTo>
                  <a:pt x="36" y="54"/>
                  <a:pt x="45" y="63"/>
                  <a:pt x="54" y="63"/>
                </a:cubicBezTo>
                <a:cubicBezTo>
                  <a:pt x="63" y="63"/>
                  <a:pt x="73" y="54"/>
                  <a:pt x="73" y="45"/>
                </a:cubicBezTo>
                <a:cubicBezTo>
                  <a:pt x="73" y="36"/>
                  <a:pt x="63" y="27"/>
                  <a:pt x="54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6">
            <a:extLst>
              <a:ext uri="{FF2B5EF4-FFF2-40B4-BE49-F238E27FC236}">
                <a16:creationId xmlns:a16="http://schemas.microsoft.com/office/drawing/2014/main" id="{38CB50AB-0B56-1548-9767-834EE70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026" y="6163329"/>
            <a:ext cx="18463" cy="36926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7">
            <a:extLst>
              <a:ext uri="{FF2B5EF4-FFF2-40B4-BE49-F238E27FC236}">
                <a16:creationId xmlns:a16="http://schemas.microsoft.com/office/drawing/2014/main" id="{3452B05C-9FB7-FB4B-9CE9-8099611A1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026" y="6227950"/>
            <a:ext cx="18463" cy="69235"/>
          </a:xfrm>
          <a:custGeom>
            <a:avLst/>
            <a:gdLst>
              <a:gd name="T0" fmla="*/ 18 w 19"/>
              <a:gd name="T1" fmla="*/ 64 h 65"/>
              <a:gd name="T2" fmla="*/ 0 w 19"/>
              <a:gd name="T3" fmla="*/ 64 h 65"/>
              <a:gd name="T4" fmla="*/ 0 w 19"/>
              <a:gd name="T5" fmla="*/ 0 h 65"/>
              <a:gd name="T6" fmla="*/ 18 w 19"/>
              <a:gd name="T7" fmla="*/ 0 h 65"/>
              <a:gd name="T8" fmla="*/ 18 w 1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5">
                <a:moveTo>
                  <a:pt x="18" y="64"/>
                </a:moveTo>
                <a:lnTo>
                  <a:pt x="0" y="64"/>
                </a:lnTo>
                <a:lnTo>
                  <a:pt x="0" y="0"/>
                </a:lnTo>
                <a:lnTo>
                  <a:pt x="18" y="0"/>
                </a:lnTo>
                <a:lnTo>
                  <a:pt x="18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8">
            <a:extLst>
              <a:ext uri="{FF2B5EF4-FFF2-40B4-BE49-F238E27FC236}">
                <a16:creationId xmlns:a16="http://schemas.microsoft.com/office/drawing/2014/main" id="{ABA07B26-58E7-8B43-BA8D-5308F755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026" y="6324879"/>
            <a:ext cx="18463" cy="55389"/>
          </a:xfrm>
          <a:custGeom>
            <a:avLst/>
            <a:gdLst>
              <a:gd name="T0" fmla="*/ 18 w 19"/>
              <a:gd name="T1" fmla="*/ 54 h 55"/>
              <a:gd name="T2" fmla="*/ 0 w 19"/>
              <a:gd name="T3" fmla="*/ 54 h 55"/>
              <a:gd name="T4" fmla="*/ 0 w 19"/>
              <a:gd name="T5" fmla="*/ 0 h 55"/>
              <a:gd name="T6" fmla="*/ 18 w 19"/>
              <a:gd name="T7" fmla="*/ 0 h 55"/>
              <a:gd name="T8" fmla="*/ 18 w 1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55">
                <a:moveTo>
                  <a:pt x="18" y="54"/>
                </a:moveTo>
                <a:lnTo>
                  <a:pt x="0" y="54"/>
                </a:lnTo>
                <a:lnTo>
                  <a:pt x="0" y="0"/>
                </a:lnTo>
                <a:lnTo>
                  <a:pt x="18" y="0"/>
                </a:lnTo>
                <a:lnTo>
                  <a:pt x="1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9">
            <a:extLst>
              <a:ext uri="{FF2B5EF4-FFF2-40B4-BE49-F238E27FC236}">
                <a16:creationId xmlns:a16="http://schemas.microsoft.com/office/drawing/2014/main" id="{742F05A6-F1E8-3F43-915F-47BEFF9C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8026" y="6407963"/>
            <a:ext cx="18463" cy="46158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0">
            <a:extLst>
              <a:ext uri="{FF2B5EF4-FFF2-40B4-BE49-F238E27FC236}">
                <a16:creationId xmlns:a16="http://schemas.microsoft.com/office/drawing/2014/main" id="{3DF8A790-7308-B549-9FEC-CCCF3F55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707" y="6117171"/>
            <a:ext cx="521579" cy="378492"/>
          </a:xfrm>
          <a:custGeom>
            <a:avLst/>
            <a:gdLst>
              <a:gd name="T0" fmla="*/ 443 w 498"/>
              <a:gd name="T1" fmla="*/ 361 h 362"/>
              <a:gd name="T2" fmla="*/ 443 w 498"/>
              <a:gd name="T3" fmla="*/ 361 h 362"/>
              <a:gd name="T4" fmla="*/ 27 w 498"/>
              <a:gd name="T5" fmla="*/ 361 h 362"/>
              <a:gd name="T6" fmla="*/ 0 w 498"/>
              <a:gd name="T7" fmla="*/ 343 h 362"/>
              <a:gd name="T8" fmla="*/ 0 w 498"/>
              <a:gd name="T9" fmla="*/ 262 h 362"/>
              <a:gd name="T10" fmla="*/ 18 w 498"/>
              <a:gd name="T11" fmla="*/ 244 h 362"/>
              <a:gd name="T12" fmla="*/ 73 w 498"/>
              <a:gd name="T13" fmla="*/ 181 h 362"/>
              <a:gd name="T14" fmla="*/ 18 w 498"/>
              <a:gd name="T15" fmla="*/ 126 h 362"/>
              <a:gd name="T16" fmla="*/ 0 w 498"/>
              <a:gd name="T17" fmla="*/ 99 h 362"/>
              <a:gd name="T18" fmla="*/ 0 w 498"/>
              <a:gd name="T19" fmla="*/ 18 h 362"/>
              <a:gd name="T20" fmla="*/ 27 w 498"/>
              <a:gd name="T21" fmla="*/ 0 h 362"/>
              <a:gd name="T22" fmla="*/ 443 w 498"/>
              <a:gd name="T23" fmla="*/ 0 h 362"/>
              <a:gd name="T24" fmla="*/ 497 w 498"/>
              <a:gd name="T25" fmla="*/ 54 h 362"/>
              <a:gd name="T26" fmla="*/ 497 w 498"/>
              <a:gd name="T27" fmla="*/ 307 h 362"/>
              <a:gd name="T28" fmla="*/ 443 w 498"/>
              <a:gd name="T29" fmla="*/ 361 h 362"/>
              <a:gd name="T30" fmla="*/ 45 w 498"/>
              <a:gd name="T31" fmla="*/ 325 h 362"/>
              <a:gd name="T32" fmla="*/ 45 w 498"/>
              <a:gd name="T33" fmla="*/ 325 h 362"/>
              <a:gd name="T34" fmla="*/ 443 w 498"/>
              <a:gd name="T35" fmla="*/ 325 h 362"/>
              <a:gd name="T36" fmla="*/ 461 w 498"/>
              <a:gd name="T37" fmla="*/ 307 h 362"/>
              <a:gd name="T38" fmla="*/ 461 w 498"/>
              <a:gd name="T39" fmla="*/ 54 h 362"/>
              <a:gd name="T40" fmla="*/ 443 w 498"/>
              <a:gd name="T41" fmla="*/ 36 h 362"/>
              <a:gd name="T42" fmla="*/ 45 w 498"/>
              <a:gd name="T43" fmla="*/ 36 h 362"/>
              <a:gd name="T44" fmla="*/ 45 w 498"/>
              <a:gd name="T45" fmla="*/ 90 h 362"/>
              <a:gd name="T46" fmla="*/ 118 w 498"/>
              <a:gd name="T47" fmla="*/ 181 h 362"/>
              <a:gd name="T48" fmla="*/ 45 w 498"/>
              <a:gd name="T49" fmla="*/ 280 h 362"/>
              <a:gd name="T50" fmla="*/ 45 w 498"/>
              <a:gd name="T51" fmla="*/ 3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8" h="362">
                <a:moveTo>
                  <a:pt x="443" y="361"/>
                </a:moveTo>
                <a:lnTo>
                  <a:pt x="443" y="361"/>
                </a:lnTo>
                <a:cubicBezTo>
                  <a:pt x="27" y="361"/>
                  <a:pt x="27" y="361"/>
                  <a:pt x="27" y="361"/>
                </a:cubicBezTo>
                <a:cubicBezTo>
                  <a:pt x="9" y="361"/>
                  <a:pt x="0" y="352"/>
                  <a:pt x="0" y="34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3"/>
                  <a:pt x="9" y="244"/>
                  <a:pt x="18" y="244"/>
                </a:cubicBezTo>
                <a:cubicBezTo>
                  <a:pt x="54" y="235"/>
                  <a:pt x="73" y="217"/>
                  <a:pt x="73" y="181"/>
                </a:cubicBezTo>
                <a:cubicBezTo>
                  <a:pt x="73" y="153"/>
                  <a:pt x="54" y="126"/>
                  <a:pt x="18" y="126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69" y="0"/>
                  <a:pt x="497" y="27"/>
                  <a:pt x="497" y="54"/>
                </a:cubicBezTo>
                <a:cubicBezTo>
                  <a:pt x="497" y="307"/>
                  <a:pt x="497" y="307"/>
                  <a:pt x="497" y="307"/>
                </a:cubicBezTo>
                <a:cubicBezTo>
                  <a:pt x="497" y="343"/>
                  <a:pt x="469" y="361"/>
                  <a:pt x="443" y="361"/>
                </a:cubicBezTo>
                <a:close/>
                <a:moveTo>
                  <a:pt x="45" y="325"/>
                </a:moveTo>
                <a:lnTo>
                  <a:pt x="45" y="325"/>
                </a:lnTo>
                <a:cubicBezTo>
                  <a:pt x="443" y="325"/>
                  <a:pt x="443" y="325"/>
                  <a:pt x="443" y="325"/>
                </a:cubicBezTo>
                <a:cubicBezTo>
                  <a:pt x="452" y="325"/>
                  <a:pt x="461" y="316"/>
                  <a:pt x="461" y="307"/>
                </a:cubicBezTo>
                <a:cubicBezTo>
                  <a:pt x="461" y="54"/>
                  <a:pt x="461" y="54"/>
                  <a:pt x="461" y="54"/>
                </a:cubicBezTo>
                <a:cubicBezTo>
                  <a:pt x="461" y="45"/>
                  <a:pt x="452" y="36"/>
                  <a:pt x="443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90"/>
                  <a:pt x="45" y="90"/>
                  <a:pt x="45" y="90"/>
                </a:cubicBezTo>
                <a:cubicBezTo>
                  <a:pt x="82" y="99"/>
                  <a:pt x="118" y="135"/>
                  <a:pt x="118" y="181"/>
                </a:cubicBezTo>
                <a:cubicBezTo>
                  <a:pt x="118" y="226"/>
                  <a:pt x="82" y="271"/>
                  <a:pt x="45" y="280"/>
                </a:cubicBezTo>
                <a:lnTo>
                  <a:pt x="45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1">
            <a:extLst>
              <a:ext uri="{FF2B5EF4-FFF2-40B4-BE49-F238E27FC236}">
                <a16:creationId xmlns:a16="http://schemas.microsoft.com/office/drawing/2014/main" id="{D6B0CD51-EA43-614C-991F-8E78DCA6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144" y="4854480"/>
            <a:ext cx="350798" cy="50772"/>
          </a:xfrm>
          <a:custGeom>
            <a:avLst/>
            <a:gdLst>
              <a:gd name="T0" fmla="*/ 334 w 335"/>
              <a:gd name="T1" fmla="*/ 46 h 47"/>
              <a:gd name="T2" fmla="*/ 0 w 335"/>
              <a:gd name="T3" fmla="*/ 46 h 47"/>
              <a:gd name="T4" fmla="*/ 0 w 335"/>
              <a:gd name="T5" fmla="*/ 0 h 47"/>
              <a:gd name="T6" fmla="*/ 334 w 335"/>
              <a:gd name="T7" fmla="*/ 0 h 47"/>
              <a:gd name="T8" fmla="*/ 334 w 335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47">
                <a:moveTo>
                  <a:pt x="334" y="46"/>
                </a:moveTo>
                <a:lnTo>
                  <a:pt x="0" y="46"/>
                </a:lnTo>
                <a:lnTo>
                  <a:pt x="0" y="0"/>
                </a:lnTo>
                <a:lnTo>
                  <a:pt x="334" y="0"/>
                </a:lnTo>
                <a:lnTo>
                  <a:pt x="334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2">
            <a:extLst>
              <a:ext uri="{FF2B5EF4-FFF2-40B4-BE49-F238E27FC236}">
                <a16:creationId xmlns:a16="http://schemas.microsoft.com/office/drawing/2014/main" id="{42707AA4-3418-4449-AF0B-B053A268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523" y="4415981"/>
            <a:ext cx="475425" cy="484656"/>
          </a:xfrm>
          <a:custGeom>
            <a:avLst/>
            <a:gdLst>
              <a:gd name="T0" fmla="*/ 398 w 453"/>
              <a:gd name="T1" fmla="*/ 461 h 462"/>
              <a:gd name="T2" fmla="*/ 398 w 453"/>
              <a:gd name="T3" fmla="*/ 461 h 462"/>
              <a:gd name="T4" fmla="*/ 398 w 453"/>
              <a:gd name="T5" fmla="*/ 415 h 462"/>
              <a:gd name="T6" fmla="*/ 416 w 453"/>
              <a:gd name="T7" fmla="*/ 397 h 462"/>
              <a:gd name="T8" fmla="*/ 416 w 453"/>
              <a:gd name="T9" fmla="*/ 361 h 462"/>
              <a:gd name="T10" fmla="*/ 145 w 453"/>
              <a:gd name="T11" fmla="*/ 361 h 462"/>
              <a:gd name="T12" fmla="*/ 145 w 453"/>
              <a:gd name="T13" fmla="*/ 388 h 462"/>
              <a:gd name="T14" fmla="*/ 73 w 453"/>
              <a:gd name="T15" fmla="*/ 461 h 462"/>
              <a:gd name="T16" fmla="*/ 0 w 453"/>
              <a:gd name="T17" fmla="*/ 388 h 462"/>
              <a:gd name="T18" fmla="*/ 0 w 453"/>
              <a:gd name="T19" fmla="*/ 36 h 462"/>
              <a:gd name="T20" fmla="*/ 36 w 453"/>
              <a:gd name="T21" fmla="*/ 0 h 462"/>
              <a:gd name="T22" fmla="*/ 353 w 453"/>
              <a:gd name="T23" fmla="*/ 0 h 462"/>
              <a:gd name="T24" fmla="*/ 389 w 453"/>
              <a:gd name="T25" fmla="*/ 36 h 462"/>
              <a:gd name="T26" fmla="*/ 389 w 453"/>
              <a:gd name="T27" fmla="*/ 316 h 462"/>
              <a:gd name="T28" fmla="*/ 434 w 453"/>
              <a:gd name="T29" fmla="*/ 316 h 462"/>
              <a:gd name="T30" fmla="*/ 452 w 453"/>
              <a:gd name="T31" fmla="*/ 343 h 462"/>
              <a:gd name="T32" fmla="*/ 452 w 453"/>
              <a:gd name="T33" fmla="*/ 397 h 462"/>
              <a:gd name="T34" fmla="*/ 398 w 453"/>
              <a:gd name="T35" fmla="*/ 461 h 462"/>
              <a:gd name="T36" fmla="*/ 45 w 453"/>
              <a:gd name="T37" fmla="*/ 36 h 462"/>
              <a:gd name="T38" fmla="*/ 45 w 453"/>
              <a:gd name="T39" fmla="*/ 36 h 462"/>
              <a:gd name="T40" fmla="*/ 45 w 453"/>
              <a:gd name="T41" fmla="*/ 388 h 462"/>
              <a:gd name="T42" fmla="*/ 73 w 453"/>
              <a:gd name="T43" fmla="*/ 415 h 462"/>
              <a:gd name="T44" fmla="*/ 109 w 453"/>
              <a:gd name="T45" fmla="*/ 388 h 462"/>
              <a:gd name="T46" fmla="*/ 109 w 453"/>
              <a:gd name="T47" fmla="*/ 343 h 462"/>
              <a:gd name="T48" fmla="*/ 127 w 453"/>
              <a:gd name="T49" fmla="*/ 316 h 462"/>
              <a:gd name="T50" fmla="*/ 344 w 453"/>
              <a:gd name="T51" fmla="*/ 316 h 462"/>
              <a:gd name="T52" fmla="*/ 344 w 453"/>
              <a:gd name="T53" fmla="*/ 36 h 462"/>
              <a:gd name="T54" fmla="*/ 45 w 453"/>
              <a:gd name="T55" fmla="*/ 36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53" h="462">
                <a:moveTo>
                  <a:pt x="398" y="461"/>
                </a:moveTo>
                <a:lnTo>
                  <a:pt x="398" y="461"/>
                </a:lnTo>
                <a:cubicBezTo>
                  <a:pt x="398" y="415"/>
                  <a:pt x="398" y="415"/>
                  <a:pt x="398" y="415"/>
                </a:cubicBezTo>
                <a:cubicBezTo>
                  <a:pt x="407" y="415"/>
                  <a:pt x="416" y="406"/>
                  <a:pt x="416" y="397"/>
                </a:cubicBezTo>
                <a:cubicBezTo>
                  <a:pt x="416" y="361"/>
                  <a:pt x="416" y="361"/>
                  <a:pt x="416" y="361"/>
                </a:cubicBezTo>
                <a:cubicBezTo>
                  <a:pt x="145" y="361"/>
                  <a:pt x="145" y="361"/>
                  <a:pt x="145" y="361"/>
                </a:cubicBezTo>
                <a:cubicBezTo>
                  <a:pt x="145" y="388"/>
                  <a:pt x="145" y="388"/>
                  <a:pt x="145" y="388"/>
                </a:cubicBezTo>
                <a:cubicBezTo>
                  <a:pt x="145" y="424"/>
                  <a:pt x="118" y="461"/>
                  <a:pt x="73" y="461"/>
                </a:cubicBezTo>
                <a:cubicBezTo>
                  <a:pt x="36" y="461"/>
                  <a:pt x="0" y="424"/>
                  <a:pt x="0" y="38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71" y="0"/>
                  <a:pt x="389" y="18"/>
                  <a:pt x="389" y="36"/>
                </a:cubicBezTo>
                <a:cubicBezTo>
                  <a:pt x="389" y="316"/>
                  <a:pt x="389" y="316"/>
                  <a:pt x="389" y="316"/>
                </a:cubicBezTo>
                <a:cubicBezTo>
                  <a:pt x="434" y="316"/>
                  <a:pt x="434" y="316"/>
                  <a:pt x="434" y="316"/>
                </a:cubicBezTo>
                <a:cubicBezTo>
                  <a:pt x="443" y="316"/>
                  <a:pt x="452" y="325"/>
                  <a:pt x="452" y="343"/>
                </a:cubicBezTo>
                <a:cubicBezTo>
                  <a:pt x="452" y="397"/>
                  <a:pt x="452" y="397"/>
                  <a:pt x="452" y="397"/>
                </a:cubicBezTo>
                <a:cubicBezTo>
                  <a:pt x="452" y="434"/>
                  <a:pt x="425" y="461"/>
                  <a:pt x="398" y="461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45" y="388"/>
                  <a:pt x="45" y="388"/>
                  <a:pt x="45" y="388"/>
                </a:cubicBezTo>
                <a:cubicBezTo>
                  <a:pt x="45" y="406"/>
                  <a:pt x="55" y="415"/>
                  <a:pt x="73" y="415"/>
                </a:cubicBezTo>
                <a:cubicBezTo>
                  <a:pt x="91" y="415"/>
                  <a:pt x="109" y="406"/>
                  <a:pt x="109" y="388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109" y="325"/>
                  <a:pt x="118" y="316"/>
                  <a:pt x="127" y="316"/>
                </a:cubicBezTo>
                <a:cubicBezTo>
                  <a:pt x="344" y="316"/>
                  <a:pt x="344" y="316"/>
                  <a:pt x="344" y="316"/>
                </a:cubicBezTo>
                <a:cubicBezTo>
                  <a:pt x="344" y="36"/>
                  <a:pt x="344" y="36"/>
                  <a:pt x="344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3">
            <a:extLst>
              <a:ext uri="{FF2B5EF4-FFF2-40B4-BE49-F238E27FC236}">
                <a16:creationId xmlns:a16="http://schemas.microsoft.com/office/drawing/2014/main" id="{CC879BC7-1DF1-1243-A091-26BE848C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456" y="4531377"/>
            <a:ext cx="207708" cy="36926"/>
          </a:xfrm>
          <a:custGeom>
            <a:avLst/>
            <a:gdLst>
              <a:gd name="T0" fmla="*/ 181 w 200"/>
              <a:gd name="T1" fmla="*/ 36 h 37"/>
              <a:gd name="T2" fmla="*/ 181 w 200"/>
              <a:gd name="T3" fmla="*/ 36 h 37"/>
              <a:gd name="T4" fmla="*/ 18 w 200"/>
              <a:gd name="T5" fmla="*/ 36 h 37"/>
              <a:gd name="T6" fmla="*/ 0 w 200"/>
              <a:gd name="T7" fmla="*/ 18 h 37"/>
              <a:gd name="T8" fmla="*/ 18 w 200"/>
              <a:gd name="T9" fmla="*/ 0 h 37"/>
              <a:gd name="T10" fmla="*/ 181 w 200"/>
              <a:gd name="T11" fmla="*/ 0 h 37"/>
              <a:gd name="T12" fmla="*/ 199 w 200"/>
              <a:gd name="T13" fmla="*/ 18 h 37"/>
              <a:gd name="T14" fmla="*/ 181 w 20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7">
                <a:moveTo>
                  <a:pt x="181" y="36"/>
                </a:moveTo>
                <a:lnTo>
                  <a:pt x="1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99" y="27"/>
                  <a:pt x="190" y="36"/>
                  <a:pt x="1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4">
            <a:extLst>
              <a:ext uri="{FF2B5EF4-FFF2-40B4-BE49-F238E27FC236}">
                <a16:creationId xmlns:a16="http://schemas.microsoft.com/office/drawing/2014/main" id="{D9C41733-80ED-B241-BEBC-EE439C6C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456" y="4595997"/>
            <a:ext cx="207708" cy="36926"/>
          </a:xfrm>
          <a:custGeom>
            <a:avLst/>
            <a:gdLst>
              <a:gd name="T0" fmla="*/ 181 w 200"/>
              <a:gd name="T1" fmla="*/ 36 h 37"/>
              <a:gd name="T2" fmla="*/ 181 w 200"/>
              <a:gd name="T3" fmla="*/ 36 h 37"/>
              <a:gd name="T4" fmla="*/ 18 w 200"/>
              <a:gd name="T5" fmla="*/ 36 h 37"/>
              <a:gd name="T6" fmla="*/ 0 w 200"/>
              <a:gd name="T7" fmla="*/ 18 h 37"/>
              <a:gd name="T8" fmla="*/ 18 w 200"/>
              <a:gd name="T9" fmla="*/ 0 h 37"/>
              <a:gd name="T10" fmla="*/ 181 w 200"/>
              <a:gd name="T11" fmla="*/ 0 h 37"/>
              <a:gd name="T12" fmla="*/ 199 w 200"/>
              <a:gd name="T13" fmla="*/ 18 h 37"/>
              <a:gd name="T14" fmla="*/ 181 w 200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37">
                <a:moveTo>
                  <a:pt x="181" y="36"/>
                </a:moveTo>
                <a:lnTo>
                  <a:pt x="1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199" y="10"/>
                  <a:pt x="199" y="18"/>
                </a:cubicBezTo>
                <a:cubicBezTo>
                  <a:pt x="199" y="27"/>
                  <a:pt x="190" y="36"/>
                  <a:pt x="1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5">
            <a:extLst>
              <a:ext uri="{FF2B5EF4-FFF2-40B4-BE49-F238E27FC236}">
                <a16:creationId xmlns:a16="http://schemas.microsoft.com/office/drawing/2014/main" id="{91A77847-C3A0-264F-8EC5-031FC2B9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456" y="4665232"/>
            <a:ext cx="133856" cy="36926"/>
          </a:xfrm>
          <a:custGeom>
            <a:avLst/>
            <a:gdLst>
              <a:gd name="T0" fmla="*/ 108 w 127"/>
              <a:gd name="T1" fmla="*/ 36 h 37"/>
              <a:gd name="T2" fmla="*/ 108 w 127"/>
              <a:gd name="T3" fmla="*/ 36 h 37"/>
              <a:gd name="T4" fmla="*/ 18 w 127"/>
              <a:gd name="T5" fmla="*/ 36 h 37"/>
              <a:gd name="T6" fmla="*/ 0 w 127"/>
              <a:gd name="T7" fmla="*/ 18 h 37"/>
              <a:gd name="T8" fmla="*/ 18 w 127"/>
              <a:gd name="T9" fmla="*/ 0 h 37"/>
              <a:gd name="T10" fmla="*/ 108 w 127"/>
              <a:gd name="T11" fmla="*/ 0 h 37"/>
              <a:gd name="T12" fmla="*/ 126 w 127"/>
              <a:gd name="T13" fmla="*/ 18 h 37"/>
              <a:gd name="T14" fmla="*/ 108 w 1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7">
                <a:moveTo>
                  <a:pt x="108" y="36"/>
                </a:moveTo>
                <a:lnTo>
                  <a:pt x="10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27"/>
                  <a:pt x="117" y="36"/>
                  <a:pt x="10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6">
            <a:extLst>
              <a:ext uri="{FF2B5EF4-FFF2-40B4-BE49-F238E27FC236}">
                <a16:creationId xmlns:a16="http://schemas.microsoft.com/office/drawing/2014/main" id="{EE2D2266-161A-D848-A272-F892D384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946" y="7695761"/>
            <a:ext cx="133858" cy="143087"/>
          </a:xfrm>
          <a:custGeom>
            <a:avLst/>
            <a:gdLst>
              <a:gd name="T0" fmla="*/ 126 w 127"/>
              <a:gd name="T1" fmla="*/ 135 h 136"/>
              <a:gd name="T2" fmla="*/ 126 w 127"/>
              <a:gd name="T3" fmla="*/ 135 h 136"/>
              <a:gd name="T4" fmla="*/ 63 w 127"/>
              <a:gd name="T5" fmla="*/ 135 h 136"/>
              <a:gd name="T6" fmla="*/ 0 w 127"/>
              <a:gd name="T7" fmla="*/ 72 h 136"/>
              <a:gd name="T8" fmla="*/ 0 w 127"/>
              <a:gd name="T9" fmla="*/ 63 h 136"/>
              <a:gd name="T10" fmla="*/ 63 w 127"/>
              <a:gd name="T11" fmla="*/ 0 h 136"/>
              <a:gd name="T12" fmla="*/ 126 w 127"/>
              <a:gd name="T13" fmla="*/ 63 h 136"/>
              <a:gd name="T14" fmla="*/ 126 w 127"/>
              <a:gd name="T15" fmla="*/ 135 h 136"/>
              <a:gd name="T16" fmla="*/ 63 w 127"/>
              <a:gd name="T17" fmla="*/ 36 h 136"/>
              <a:gd name="T18" fmla="*/ 63 w 127"/>
              <a:gd name="T19" fmla="*/ 36 h 136"/>
              <a:gd name="T20" fmla="*/ 36 w 127"/>
              <a:gd name="T21" fmla="*/ 63 h 136"/>
              <a:gd name="T22" fmla="*/ 36 w 127"/>
              <a:gd name="T23" fmla="*/ 72 h 136"/>
              <a:gd name="T24" fmla="*/ 63 w 127"/>
              <a:gd name="T25" fmla="*/ 90 h 136"/>
              <a:gd name="T26" fmla="*/ 81 w 127"/>
              <a:gd name="T27" fmla="*/ 90 h 136"/>
              <a:gd name="T28" fmla="*/ 81 w 127"/>
              <a:gd name="T29" fmla="*/ 63 h 136"/>
              <a:gd name="T30" fmla="*/ 63 w 127"/>
              <a:gd name="T31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6">
                <a:moveTo>
                  <a:pt x="126" y="135"/>
                </a:moveTo>
                <a:lnTo>
                  <a:pt x="126" y="135"/>
                </a:lnTo>
                <a:cubicBezTo>
                  <a:pt x="63" y="135"/>
                  <a:pt x="63" y="135"/>
                  <a:pt x="63" y="135"/>
                </a:cubicBezTo>
                <a:cubicBezTo>
                  <a:pt x="27" y="135"/>
                  <a:pt x="0" y="108"/>
                  <a:pt x="0" y="7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6"/>
                  <a:pt x="27" y="0"/>
                  <a:pt x="63" y="0"/>
                </a:cubicBezTo>
                <a:cubicBezTo>
                  <a:pt x="99" y="0"/>
                  <a:pt x="126" y="26"/>
                  <a:pt x="126" y="63"/>
                </a:cubicBezTo>
                <a:lnTo>
                  <a:pt x="126" y="135"/>
                </a:ln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81" y="90"/>
                  <a:pt x="81" y="90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7">
            <a:extLst>
              <a:ext uri="{FF2B5EF4-FFF2-40B4-BE49-F238E27FC236}">
                <a16:creationId xmlns:a16="http://schemas.microsoft.com/office/drawing/2014/main" id="{AD428267-7456-2647-BA74-0B6C04FB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955" y="7695761"/>
            <a:ext cx="133858" cy="143087"/>
          </a:xfrm>
          <a:custGeom>
            <a:avLst/>
            <a:gdLst>
              <a:gd name="T0" fmla="*/ 64 w 128"/>
              <a:gd name="T1" fmla="*/ 135 h 136"/>
              <a:gd name="T2" fmla="*/ 64 w 128"/>
              <a:gd name="T3" fmla="*/ 135 h 136"/>
              <a:gd name="T4" fmla="*/ 0 w 128"/>
              <a:gd name="T5" fmla="*/ 135 h 136"/>
              <a:gd name="T6" fmla="*/ 0 w 128"/>
              <a:gd name="T7" fmla="*/ 63 h 136"/>
              <a:gd name="T8" fmla="*/ 64 w 128"/>
              <a:gd name="T9" fmla="*/ 0 h 136"/>
              <a:gd name="T10" fmla="*/ 127 w 128"/>
              <a:gd name="T11" fmla="*/ 63 h 136"/>
              <a:gd name="T12" fmla="*/ 127 w 128"/>
              <a:gd name="T13" fmla="*/ 72 h 136"/>
              <a:gd name="T14" fmla="*/ 64 w 128"/>
              <a:gd name="T15" fmla="*/ 135 h 136"/>
              <a:gd name="T16" fmla="*/ 36 w 128"/>
              <a:gd name="T17" fmla="*/ 90 h 136"/>
              <a:gd name="T18" fmla="*/ 36 w 128"/>
              <a:gd name="T19" fmla="*/ 90 h 136"/>
              <a:gd name="T20" fmla="*/ 64 w 128"/>
              <a:gd name="T21" fmla="*/ 90 h 136"/>
              <a:gd name="T22" fmla="*/ 82 w 128"/>
              <a:gd name="T23" fmla="*/ 72 h 136"/>
              <a:gd name="T24" fmla="*/ 82 w 128"/>
              <a:gd name="T25" fmla="*/ 63 h 136"/>
              <a:gd name="T26" fmla="*/ 64 w 128"/>
              <a:gd name="T27" fmla="*/ 36 h 136"/>
              <a:gd name="T28" fmla="*/ 36 w 128"/>
              <a:gd name="T29" fmla="*/ 63 h 136"/>
              <a:gd name="T30" fmla="*/ 36 w 128"/>
              <a:gd name="T31" fmla="*/ 9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36">
                <a:moveTo>
                  <a:pt x="64" y="135"/>
                </a:moveTo>
                <a:lnTo>
                  <a:pt x="64" y="135"/>
                </a:ln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6"/>
                  <a:pt x="27" y="0"/>
                  <a:pt x="64" y="0"/>
                </a:cubicBezTo>
                <a:cubicBezTo>
                  <a:pt x="100" y="0"/>
                  <a:pt x="127" y="26"/>
                  <a:pt x="127" y="63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108"/>
                  <a:pt x="100" y="135"/>
                  <a:pt x="64" y="135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64" y="90"/>
                  <a:pt x="64" y="90"/>
                  <a:pt x="64" y="90"/>
                </a:cubicBezTo>
                <a:cubicBezTo>
                  <a:pt x="73" y="90"/>
                  <a:pt x="82" y="81"/>
                  <a:pt x="82" y="72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54"/>
                  <a:pt x="73" y="36"/>
                  <a:pt x="64" y="36"/>
                </a:cubicBezTo>
                <a:cubicBezTo>
                  <a:pt x="45" y="36"/>
                  <a:pt x="36" y="45"/>
                  <a:pt x="36" y="63"/>
                </a:cubicBezTo>
                <a:lnTo>
                  <a:pt x="36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8">
            <a:extLst>
              <a:ext uri="{FF2B5EF4-FFF2-40B4-BE49-F238E27FC236}">
                <a16:creationId xmlns:a16="http://schemas.microsoft.com/office/drawing/2014/main" id="{B0BAB401-97E0-D24A-959D-697299F6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261" y="7958858"/>
            <a:ext cx="46158" cy="189248"/>
          </a:xfrm>
          <a:custGeom>
            <a:avLst/>
            <a:gdLst>
              <a:gd name="T0" fmla="*/ 45 w 46"/>
              <a:gd name="T1" fmla="*/ 180 h 181"/>
              <a:gd name="T2" fmla="*/ 45 w 46"/>
              <a:gd name="T3" fmla="*/ 180 h 181"/>
              <a:gd name="T4" fmla="*/ 0 w 46"/>
              <a:gd name="T5" fmla="*/ 180 h 181"/>
              <a:gd name="T6" fmla="*/ 0 w 46"/>
              <a:gd name="T7" fmla="*/ 27 h 181"/>
              <a:gd name="T8" fmla="*/ 27 w 46"/>
              <a:gd name="T9" fmla="*/ 0 h 181"/>
              <a:gd name="T10" fmla="*/ 45 w 46"/>
              <a:gd name="T11" fmla="*/ 27 h 181"/>
              <a:gd name="T12" fmla="*/ 45 w 46"/>
              <a:gd name="T1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181">
                <a:moveTo>
                  <a:pt x="45" y="180"/>
                </a:moveTo>
                <a:lnTo>
                  <a:pt x="45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9">
            <a:extLst>
              <a:ext uri="{FF2B5EF4-FFF2-40B4-BE49-F238E27FC236}">
                <a16:creationId xmlns:a16="http://schemas.microsoft.com/office/drawing/2014/main" id="{17B0F7FC-B38E-B944-AAFB-40CFEC60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492" y="7815771"/>
            <a:ext cx="36926" cy="106161"/>
          </a:xfrm>
          <a:custGeom>
            <a:avLst/>
            <a:gdLst>
              <a:gd name="T0" fmla="*/ 36 w 37"/>
              <a:gd name="T1" fmla="*/ 100 h 101"/>
              <a:gd name="T2" fmla="*/ 0 w 37"/>
              <a:gd name="T3" fmla="*/ 100 h 101"/>
              <a:gd name="T4" fmla="*/ 0 w 37"/>
              <a:gd name="T5" fmla="*/ 0 h 101"/>
              <a:gd name="T6" fmla="*/ 36 w 37"/>
              <a:gd name="T7" fmla="*/ 0 h 101"/>
              <a:gd name="T8" fmla="*/ 36 w 37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0">
            <a:extLst>
              <a:ext uri="{FF2B5EF4-FFF2-40B4-BE49-F238E27FC236}">
                <a16:creationId xmlns:a16="http://schemas.microsoft.com/office/drawing/2014/main" id="{975247D2-45FA-FA4E-9C01-8793D568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16" y="7903469"/>
            <a:ext cx="438496" cy="276946"/>
          </a:xfrm>
          <a:custGeom>
            <a:avLst/>
            <a:gdLst>
              <a:gd name="T0" fmla="*/ 45 w 417"/>
              <a:gd name="T1" fmla="*/ 0 h 263"/>
              <a:gd name="T2" fmla="*/ 45 w 417"/>
              <a:gd name="T3" fmla="*/ 0 h 263"/>
              <a:gd name="T4" fmla="*/ 45 w 417"/>
              <a:gd name="T5" fmla="*/ 36 h 263"/>
              <a:gd name="T6" fmla="*/ 380 w 417"/>
              <a:gd name="T7" fmla="*/ 36 h 263"/>
              <a:gd name="T8" fmla="*/ 380 w 417"/>
              <a:gd name="T9" fmla="*/ 226 h 263"/>
              <a:gd name="T10" fmla="*/ 380 w 417"/>
              <a:gd name="T11" fmla="*/ 226 h 263"/>
              <a:gd name="T12" fmla="*/ 45 w 417"/>
              <a:gd name="T13" fmla="*/ 226 h 263"/>
              <a:gd name="T14" fmla="*/ 45 w 417"/>
              <a:gd name="T15" fmla="*/ 73 h 263"/>
              <a:gd name="T16" fmla="*/ 27 w 417"/>
              <a:gd name="T17" fmla="*/ 55 h 263"/>
              <a:gd name="T18" fmla="*/ 0 w 417"/>
              <a:gd name="T19" fmla="*/ 73 h 263"/>
              <a:gd name="T20" fmla="*/ 0 w 417"/>
              <a:gd name="T21" fmla="*/ 226 h 263"/>
              <a:gd name="T22" fmla="*/ 45 w 417"/>
              <a:gd name="T23" fmla="*/ 262 h 263"/>
              <a:gd name="T24" fmla="*/ 380 w 417"/>
              <a:gd name="T25" fmla="*/ 262 h 263"/>
              <a:gd name="T26" fmla="*/ 416 w 417"/>
              <a:gd name="T27" fmla="*/ 226 h 263"/>
              <a:gd name="T28" fmla="*/ 416 w 417"/>
              <a:gd name="T29" fmla="*/ 0 h 263"/>
              <a:gd name="T30" fmla="*/ 45 w 417"/>
              <a:gd name="T3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7" h="263">
                <a:moveTo>
                  <a:pt x="45" y="0"/>
                </a:moveTo>
                <a:lnTo>
                  <a:pt x="45" y="0"/>
                </a:lnTo>
                <a:cubicBezTo>
                  <a:pt x="45" y="36"/>
                  <a:pt x="45" y="36"/>
                  <a:pt x="45" y="36"/>
                </a:cubicBezTo>
                <a:cubicBezTo>
                  <a:pt x="380" y="36"/>
                  <a:pt x="380" y="36"/>
                  <a:pt x="380" y="36"/>
                </a:cubicBezTo>
                <a:cubicBezTo>
                  <a:pt x="380" y="226"/>
                  <a:pt x="380" y="226"/>
                  <a:pt x="380" y="226"/>
                </a:cubicBezTo>
                <a:lnTo>
                  <a:pt x="380" y="226"/>
                </a:lnTo>
                <a:cubicBezTo>
                  <a:pt x="45" y="226"/>
                  <a:pt x="45" y="226"/>
                  <a:pt x="45" y="226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64"/>
                  <a:pt x="36" y="55"/>
                  <a:pt x="27" y="55"/>
                </a:cubicBezTo>
                <a:cubicBezTo>
                  <a:pt x="9" y="55"/>
                  <a:pt x="0" y="64"/>
                  <a:pt x="0" y="73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18" y="262"/>
                  <a:pt x="45" y="262"/>
                </a:cubicBezTo>
                <a:cubicBezTo>
                  <a:pt x="380" y="262"/>
                  <a:pt x="380" y="262"/>
                  <a:pt x="380" y="262"/>
                </a:cubicBezTo>
                <a:cubicBezTo>
                  <a:pt x="398" y="262"/>
                  <a:pt x="416" y="244"/>
                  <a:pt x="416" y="226"/>
                </a:cubicBezTo>
                <a:cubicBezTo>
                  <a:pt x="416" y="0"/>
                  <a:pt x="416" y="0"/>
                  <a:pt x="416" y="0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1">
            <a:extLst>
              <a:ext uri="{FF2B5EF4-FFF2-40B4-BE49-F238E27FC236}">
                <a16:creationId xmlns:a16="http://schemas.microsoft.com/office/drawing/2014/main" id="{35145488-E1F6-CD46-AFFA-A1BF6C45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859" y="7788076"/>
            <a:ext cx="530811" cy="152319"/>
          </a:xfrm>
          <a:custGeom>
            <a:avLst/>
            <a:gdLst>
              <a:gd name="T0" fmla="*/ 452 w 507"/>
              <a:gd name="T1" fmla="*/ 144 h 145"/>
              <a:gd name="T2" fmla="*/ 452 w 507"/>
              <a:gd name="T3" fmla="*/ 144 h 145"/>
              <a:gd name="T4" fmla="*/ 63 w 507"/>
              <a:gd name="T5" fmla="*/ 144 h 145"/>
              <a:gd name="T6" fmla="*/ 0 w 507"/>
              <a:gd name="T7" fmla="*/ 90 h 145"/>
              <a:gd name="T8" fmla="*/ 0 w 507"/>
              <a:gd name="T9" fmla="*/ 63 h 145"/>
              <a:gd name="T10" fmla="*/ 63 w 507"/>
              <a:gd name="T11" fmla="*/ 0 h 145"/>
              <a:gd name="T12" fmla="*/ 452 w 507"/>
              <a:gd name="T13" fmla="*/ 0 h 145"/>
              <a:gd name="T14" fmla="*/ 506 w 507"/>
              <a:gd name="T15" fmla="*/ 63 h 145"/>
              <a:gd name="T16" fmla="*/ 506 w 507"/>
              <a:gd name="T17" fmla="*/ 90 h 145"/>
              <a:gd name="T18" fmla="*/ 452 w 507"/>
              <a:gd name="T19" fmla="*/ 144 h 145"/>
              <a:gd name="T20" fmla="*/ 63 w 507"/>
              <a:gd name="T21" fmla="*/ 45 h 145"/>
              <a:gd name="T22" fmla="*/ 63 w 507"/>
              <a:gd name="T23" fmla="*/ 45 h 145"/>
              <a:gd name="T24" fmla="*/ 45 w 507"/>
              <a:gd name="T25" fmla="*/ 63 h 145"/>
              <a:gd name="T26" fmla="*/ 45 w 507"/>
              <a:gd name="T27" fmla="*/ 90 h 145"/>
              <a:gd name="T28" fmla="*/ 63 w 507"/>
              <a:gd name="T29" fmla="*/ 108 h 145"/>
              <a:gd name="T30" fmla="*/ 452 w 507"/>
              <a:gd name="T31" fmla="*/ 108 h 145"/>
              <a:gd name="T32" fmla="*/ 470 w 507"/>
              <a:gd name="T33" fmla="*/ 90 h 145"/>
              <a:gd name="T34" fmla="*/ 470 w 507"/>
              <a:gd name="T35" fmla="*/ 63 h 145"/>
              <a:gd name="T36" fmla="*/ 452 w 507"/>
              <a:gd name="T37" fmla="*/ 45 h 145"/>
              <a:gd name="T38" fmla="*/ 63 w 507"/>
              <a:gd name="T39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145">
                <a:moveTo>
                  <a:pt x="452" y="144"/>
                </a:moveTo>
                <a:lnTo>
                  <a:pt x="452" y="144"/>
                </a:lnTo>
                <a:cubicBezTo>
                  <a:pt x="63" y="144"/>
                  <a:pt x="63" y="144"/>
                  <a:pt x="63" y="144"/>
                </a:cubicBezTo>
                <a:cubicBezTo>
                  <a:pt x="27" y="144"/>
                  <a:pt x="0" y="117"/>
                  <a:pt x="0" y="9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9" y="0"/>
                  <a:pt x="506" y="27"/>
                  <a:pt x="506" y="63"/>
                </a:cubicBezTo>
                <a:cubicBezTo>
                  <a:pt x="506" y="90"/>
                  <a:pt x="506" y="90"/>
                  <a:pt x="506" y="90"/>
                </a:cubicBezTo>
                <a:cubicBezTo>
                  <a:pt x="506" y="117"/>
                  <a:pt x="479" y="144"/>
                  <a:pt x="452" y="144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99"/>
                  <a:pt x="54" y="108"/>
                  <a:pt x="63" y="108"/>
                </a:cubicBezTo>
                <a:cubicBezTo>
                  <a:pt x="452" y="108"/>
                  <a:pt x="452" y="108"/>
                  <a:pt x="452" y="108"/>
                </a:cubicBezTo>
                <a:cubicBezTo>
                  <a:pt x="461" y="108"/>
                  <a:pt x="470" y="99"/>
                  <a:pt x="470" y="90"/>
                </a:cubicBezTo>
                <a:cubicBezTo>
                  <a:pt x="470" y="63"/>
                  <a:pt x="470" y="63"/>
                  <a:pt x="470" y="63"/>
                </a:cubicBezTo>
                <a:cubicBezTo>
                  <a:pt x="470" y="54"/>
                  <a:pt x="461" y="45"/>
                  <a:pt x="452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7">
            <a:extLst>
              <a:ext uri="{FF2B5EF4-FFF2-40B4-BE49-F238E27FC236}">
                <a16:creationId xmlns:a16="http://schemas.microsoft.com/office/drawing/2014/main" id="{6C132F08-393E-2F43-8ED8-89E8AB3A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2190" y="7695761"/>
            <a:ext cx="133858" cy="143087"/>
          </a:xfrm>
          <a:custGeom>
            <a:avLst/>
            <a:gdLst>
              <a:gd name="T0" fmla="*/ 127 w 128"/>
              <a:gd name="T1" fmla="*/ 135 h 136"/>
              <a:gd name="T2" fmla="*/ 127 w 128"/>
              <a:gd name="T3" fmla="*/ 135 h 136"/>
              <a:gd name="T4" fmla="*/ 64 w 128"/>
              <a:gd name="T5" fmla="*/ 135 h 136"/>
              <a:gd name="T6" fmla="*/ 0 w 128"/>
              <a:gd name="T7" fmla="*/ 72 h 136"/>
              <a:gd name="T8" fmla="*/ 0 w 128"/>
              <a:gd name="T9" fmla="*/ 63 h 136"/>
              <a:gd name="T10" fmla="*/ 64 w 128"/>
              <a:gd name="T11" fmla="*/ 0 h 136"/>
              <a:gd name="T12" fmla="*/ 127 w 128"/>
              <a:gd name="T13" fmla="*/ 63 h 136"/>
              <a:gd name="T14" fmla="*/ 127 w 128"/>
              <a:gd name="T15" fmla="*/ 135 h 136"/>
              <a:gd name="T16" fmla="*/ 64 w 128"/>
              <a:gd name="T17" fmla="*/ 36 h 136"/>
              <a:gd name="T18" fmla="*/ 64 w 128"/>
              <a:gd name="T19" fmla="*/ 36 h 136"/>
              <a:gd name="T20" fmla="*/ 46 w 128"/>
              <a:gd name="T21" fmla="*/ 63 h 136"/>
              <a:gd name="T22" fmla="*/ 46 w 128"/>
              <a:gd name="T23" fmla="*/ 72 h 136"/>
              <a:gd name="T24" fmla="*/ 64 w 128"/>
              <a:gd name="T25" fmla="*/ 90 h 136"/>
              <a:gd name="T26" fmla="*/ 91 w 128"/>
              <a:gd name="T27" fmla="*/ 90 h 136"/>
              <a:gd name="T28" fmla="*/ 91 w 128"/>
              <a:gd name="T29" fmla="*/ 63 h 136"/>
              <a:gd name="T30" fmla="*/ 64 w 128"/>
              <a:gd name="T31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36">
                <a:moveTo>
                  <a:pt x="127" y="135"/>
                </a:moveTo>
                <a:lnTo>
                  <a:pt x="127" y="135"/>
                </a:lnTo>
                <a:cubicBezTo>
                  <a:pt x="64" y="135"/>
                  <a:pt x="64" y="135"/>
                  <a:pt x="64" y="135"/>
                </a:cubicBezTo>
                <a:cubicBezTo>
                  <a:pt x="27" y="135"/>
                  <a:pt x="0" y="108"/>
                  <a:pt x="0" y="7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6"/>
                  <a:pt x="36" y="0"/>
                  <a:pt x="64" y="0"/>
                </a:cubicBezTo>
                <a:cubicBezTo>
                  <a:pt x="100" y="0"/>
                  <a:pt x="127" y="26"/>
                  <a:pt x="127" y="63"/>
                </a:cubicBezTo>
                <a:lnTo>
                  <a:pt x="127" y="135"/>
                </a:ln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46" y="54"/>
                  <a:pt x="46" y="63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81"/>
                  <a:pt x="55" y="90"/>
                  <a:pt x="64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8">
            <a:extLst>
              <a:ext uri="{FF2B5EF4-FFF2-40B4-BE49-F238E27FC236}">
                <a16:creationId xmlns:a16="http://schemas.microsoft.com/office/drawing/2014/main" id="{949E326C-D193-4448-9FBE-1AA40BD6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6817" y="7695761"/>
            <a:ext cx="133856" cy="143087"/>
          </a:xfrm>
          <a:custGeom>
            <a:avLst/>
            <a:gdLst>
              <a:gd name="T0" fmla="*/ 72 w 127"/>
              <a:gd name="T1" fmla="*/ 135 h 136"/>
              <a:gd name="T2" fmla="*/ 72 w 127"/>
              <a:gd name="T3" fmla="*/ 135 h 136"/>
              <a:gd name="T4" fmla="*/ 0 w 127"/>
              <a:gd name="T5" fmla="*/ 135 h 136"/>
              <a:gd name="T6" fmla="*/ 0 w 127"/>
              <a:gd name="T7" fmla="*/ 63 h 136"/>
              <a:gd name="T8" fmla="*/ 63 w 127"/>
              <a:gd name="T9" fmla="*/ 0 h 136"/>
              <a:gd name="T10" fmla="*/ 126 w 127"/>
              <a:gd name="T11" fmla="*/ 63 h 136"/>
              <a:gd name="T12" fmla="*/ 126 w 127"/>
              <a:gd name="T13" fmla="*/ 72 h 136"/>
              <a:gd name="T14" fmla="*/ 72 w 127"/>
              <a:gd name="T15" fmla="*/ 135 h 136"/>
              <a:gd name="T16" fmla="*/ 45 w 127"/>
              <a:gd name="T17" fmla="*/ 90 h 136"/>
              <a:gd name="T18" fmla="*/ 45 w 127"/>
              <a:gd name="T19" fmla="*/ 90 h 136"/>
              <a:gd name="T20" fmla="*/ 72 w 127"/>
              <a:gd name="T21" fmla="*/ 90 h 136"/>
              <a:gd name="T22" fmla="*/ 90 w 127"/>
              <a:gd name="T23" fmla="*/ 72 h 136"/>
              <a:gd name="T24" fmla="*/ 90 w 127"/>
              <a:gd name="T25" fmla="*/ 63 h 136"/>
              <a:gd name="T26" fmla="*/ 63 w 127"/>
              <a:gd name="T27" fmla="*/ 36 h 136"/>
              <a:gd name="T28" fmla="*/ 45 w 127"/>
              <a:gd name="T29" fmla="*/ 63 h 136"/>
              <a:gd name="T30" fmla="*/ 45 w 127"/>
              <a:gd name="T31" fmla="*/ 9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36">
                <a:moveTo>
                  <a:pt x="72" y="135"/>
                </a:moveTo>
                <a:lnTo>
                  <a:pt x="72" y="135"/>
                </a:ln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6"/>
                  <a:pt x="36" y="0"/>
                  <a:pt x="63" y="0"/>
                </a:cubicBezTo>
                <a:cubicBezTo>
                  <a:pt x="99" y="0"/>
                  <a:pt x="126" y="26"/>
                  <a:pt x="126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108"/>
                  <a:pt x="99" y="135"/>
                  <a:pt x="72" y="135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72" y="90"/>
                  <a:pt x="72" y="90"/>
                  <a:pt x="72" y="90"/>
                </a:cubicBezTo>
                <a:cubicBezTo>
                  <a:pt x="81" y="90"/>
                  <a:pt x="90" y="81"/>
                  <a:pt x="90" y="72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54"/>
                  <a:pt x="81" y="36"/>
                  <a:pt x="63" y="36"/>
                </a:cubicBezTo>
                <a:cubicBezTo>
                  <a:pt x="54" y="36"/>
                  <a:pt x="45" y="45"/>
                  <a:pt x="45" y="63"/>
                </a:cubicBezTo>
                <a:lnTo>
                  <a:pt x="45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9">
            <a:extLst>
              <a:ext uri="{FF2B5EF4-FFF2-40B4-BE49-F238E27FC236}">
                <a16:creationId xmlns:a16="http://schemas.microsoft.com/office/drawing/2014/main" id="{B532D5FA-7373-2B4B-87B8-ABD25FA0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354" y="7958858"/>
            <a:ext cx="36926" cy="189248"/>
          </a:xfrm>
          <a:custGeom>
            <a:avLst/>
            <a:gdLst>
              <a:gd name="T0" fmla="*/ 36 w 37"/>
              <a:gd name="T1" fmla="*/ 180 h 181"/>
              <a:gd name="T2" fmla="*/ 36 w 37"/>
              <a:gd name="T3" fmla="*/ 180 h 181"/>
              <a:gd name="T4" fmla="*/ 0 w 37"/>
              <a:gd name="T5" fmla="*/ 180 h 181"/>
              <a:gd name="T6" fmla="*/ 0 w 37"/>
              <a:gd name="T7" fmla="*/ 27 h 181"/>
              <a:gd name="T8" fmla="*/ 18 w 37"/>
              <a:gd name="T9" fmla="*/ 0 h 181"/>
              <a:gd name="T10" fmla="*/ 36 w 37"/>
              <a:gd name="T11" fmla="*/ 27 h 181"/>
              <a:gd name="T12" fmla="*/ 36 w 37"/>
              <a:gd name="T13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181">
                <a:moveTo>
                  <a:pt x="36" y="180"/>
                </a:moveTo>
                <a:lnTo>
                  <a:pt x="36" y="180"/>
                </a:lnTo>
                <a:cubicBezTo>
                  <a:pt x="0" y="180"/>
                  <a:pt x="0" y="180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7"/>
                </a:cubicBezTo>
                <a:lnTo>
                  <a:pt x="36" y="1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0">
            <a:extLst>
              <a:ext uri="{FF2B5EF4-FFF2-40B4-BE49-F238E27FC236}">
                <a16:creationId xmlns:a16="http://schemas.microsoft.com/office/drawing/2014/main" id="{2FBB1F68-47D3-DA4C-813C-229C52CBF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354" y="7815771"/>
            <a:ext cx="46158" cy="106161"/>
          </a:xfrm>
          <a:custGeom>
            <a:avLst/>
            <a:gdLst>
              <a:gd name="T0" fmla="*/ 45 w 46"/>
              <a:gd name="T1" fmla="*/ 100 h 101"/>
              <a:gd name="T2" fmla="*/ 0 w 46"/>
              <a:gd name="T3" fmla="*/ 100 h 101"/>
              <a:gd name="T4" fmla="*/ 0 w 46"/>
              <a:gd name="T5" fmla="*/ 0 h 101"/>
              <a:gd name="T6" fmla="*/ 45 w 46"/>
              <a:gd name="T7" fmla="*/ 0 h 101"/>
              <a:gd name="T8" fmla="*/ 45 w 46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01">
                <a:moveTo>
                  <a:pt x="45" y="100"/>
                </a:moveTo>
                <a:lnTo>
                  <a:pt x="0" y="100"/>
                </a:lnTo>
                <a:lnTo>
                  <a:pt x="0" y="0"/>
                </a:lnTo>
                <a:lnTo>
                  <a:pt x="45" y="0"/>
                </a:lnTo>
                <a:lnTo>
                  <a:pt x="45" y="10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1">
            <a:extLst>
              <a:ext uri="{FF2B5EF4-FFF2-40B4-BE49-F238E27FC236}">
                <a16:creationId xmlns:a16="http://schemas.microsoft.com/office/drawing/2014/main" id="{A687668D-50EC-494A-A6E2-03049096D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9106" y="7903469"/>
            <a:ext cx="438499" cy="276946"/>
          </a:xfrm>
          <a:custGeom>
            <a:avLst/>
            <a:gdLst>
              <a:gd name="T0" fmla="*/ 45 w 417"/>
              <a:gd name="T1" fmla="*/ 0 h 263"/>
              <a:gd name="T2" fmla="*/ 45 w 417"/>
              <a:gd name="T3" fmla="*/ 0 h 263"/>
              <a:gd name="T4" fmla="*/ 36 w 417"/>
              <a:gd name="T5" fmla="*/ 36 h 263"/>
              <a:gd name="T6" fmla="*/ 371 w 417"/>
              <a:gd name="T7" fmla="*/ 36 h 263"/>
              <a:gd name="T8" fmla="*/ 371 w 417"/>
              <a:gd name="T9" fmla="*/ 226 h 263"/>
              <a:gd name="T10" fmla="*/ 371 w 417"/>
              <a:gd name="T11" fmla="*/ 226 h 263"/>
              <a:gd name="T12" fmla="*/ 36 w 417"/>
              <a:gd name="T13" fmla="*/ 226 h 263"/>
              <a:gd name="T14" fmla="*/ 36 w 417"/>
              <a:gd name="T15" fmla="*/ 73 h 263"/>
              <a:gd name="T16" fmla="*/ 18 w 417"/>
              <a:gd name="T17" fmla="*/ 55 h 263"/>
              <a:gd name="T18" fmla="*/ 0 w 417"/>
              <a:gd name="T19" fmla="*/ 73 h 263"/>
              <a:gd name="T20" fmla="*/ 0 w 417"/>
              <a:gd name="T21" fmla="*/ 226 h 263"/>
              <a:gd name="T22" fmla="*/ 36 w 417"/>
              <a:gd name="T23" fmla="*/ 262 h 263"/>
              <a:gd name="T24" fmla="*/ 371 w 417"/>
              <a:gd name="T25" fmla="*/ 262 h 263"/>
              <a:gd name="T26" fmla="*/ 416 w 417"/>
              <a:gd name="T27" fmla="*/ 226 h 263"/>
              <a:gd name="T28" fmla="*/ 416 w 417"/>
              <a:gd name="T29" fmla="*/ 0 h 263"/>
              <a:gd name="T30" fmla="*/ 45 w 417"/>
              <a:gd name="T31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7" h="263">
                <a:moveTo>
                  <a:pt x="45" y="0"/>
                </a:moveTo>
                <a:lnTo>
                  <a:pt x="45" y="0"/>
                </a:lnTo>
                <a:cubicBezTo>
                  <a:pt x="36" y="36"/>
                  <a:pt x="36" y="36"/>
                  <a:pt x="36" y="36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1" y="226"/>
                  <a:pt x="371" y="226"/>
                  <a:pt x="371" y="226"/>
                </a:cubicBezTo>
                <a:lnTo>
                  <a:pt x="371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64"/>
                  <a:pt x="27" y="55"/>
                  <a:pt x="18" y="55"/>
                </a:cubicBezTo>
                <a:cubicBezTo>
                  <a:pt x="9" y="55"/>
                  <a:pt x="0" y="64"/>
                  <a:pt x="0" y="73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18" y="262"/>
                  <a:pt x="36" y="262"/>
                </a:cubicBezTo>
                <a:cubicBezTo>
                  <a:pt x="371" y="262"/>
                  <a:pt x="371" y="262"/>
                  <a:pt x="371" y="262"/>
                </a:cubicBezTo>
                <a:cubicBezTo>
                  <a:pt x="398" y="262"/>
                  <a:pt x="416" y="244"/>
                  <a:pt x="416" y="226"/>
                </a:cubicBezTo>
                <a:cubicBezTo>
                  <a:pt x="416" y="0"/>
                  <a:pt x="416" y="0"/>
                  <a:pt x="416" y="0"/>
                </a:cubicBezTo>
                <a:lnTo>
                  <a:pt x="4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2">
            <a:extLst>
              <a:ext uri="{FF2B5EF4-FFF2-40B4-BE49-F238E27FC236}">
                <a16:creationId xmlns:a16="http://schemas.microsoft.com/office/drawing/2014/main" id="{B44DBB5B-BA58-C046-BF60-5B12A3A87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948" y="7788076"/>
            <a:ext cx="530814" cy="152319"/>
          </a:xfrm>
          <a:custGeom>
            <a:avLst/>
            <a:gdLst>
              <a:gd name="T0" fmla="*/ 443 w 507"/>
              <a:gd name="T1" fmla="*/ 144 h 145"/>
              <a:gd name="T2" fmla="*/ 443 w 507"/>
              <a:gd name="T3" fmla="*/ 144 h 145"/>
              <a:gd name="T4" fmla="*/ 54 w 507"/>
              <a:gd name="T5" fmla="*/ 144 h 145"/>
              <a:gd name="T6" fmla="*/ 0 w 507"/>
              <a:gd name="T7" fmla="*/ 90 h 145"/>
              <a:gd name="T8" fmla="*/ 0 w 507"/>
              <a:gd name="T9" fmla="*/ 63 h 145"/>
              <a:gd name="T10" fmla="*/ 54 w 507"/>
              <a:gd name="T11" fmla="*/ 0 h 145"/>
              <a:gd name="T12" fmla="*/ 443 w 507"/>
              <a:gd name="T13" fmla="*/ 0 h 145"/>
              <a:gd name="T14" fmla="*/ 506 w 507"/>
              <a:gd name="T15" fmla="*/ 63 h 145"/>
              <a:gd name="T16" fmla="*/ 506 w 507"/>
              <a:gd name="T17" fmla="*/ 90 h 145"/>
              <a:gd name="T18" fmla="*/ 443 w 507"/>
              <a:gd name="T19" fmla="*/ 144 h 145"/>
              <a:gd name="T20" fmla="*/ 54 w 507"/>
              <a:gd name="T21" fmla="*/ 45 h 145"/>
              <a:gd name="T22" fmla="*/ 54 w 507"/>
              <a:gd name="T23" fmla="*/ 45 h 145"/>
              <a:gd name="T24" fmla="*/ 36 w 507"/>
              <a:gd name="T25" fmla="*/ 63 h 145"/>
              <a:gd name="T26" fmla="*/ 36 w 507"/>
              <a:gd name="T27" fmla="*/ 90 h 145"/>
              <a:gd name="T28" fmla="*/ 54 w 507"/>
              <a:gd name="T29" fmla="*/ 108 h 145"/>
              <a:gd name="T30" fmla="*/ 443 w 507"/>
              <a:gd name="T31" fmla="*/ 108 h 145"/>
              <a:gd name="T32" fmla="*/ 461 w 507"/>
              <a:gd name="T33" fmla="*/ 90 h 145"/>
              <a:gd name="T34" fmla="*/ 461 w 507"/>
              <a:gd name="T35" fmla="*/ 63 h 145"/>
              <a:gd name="T36" fmla="*/ 443 w 507"/>
              <a:gd name="T37" fmla="*/ 45 h 145"/>
              <a:gd name="T38" fmla="*/ 54 w 507"/>
              <a:gd name="T39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7" h="145">
                <a:moveTo>
                  <a:pt x="443" y="144"/>
                </a:moveTo>
                <a:lnTo>
                  <a:pt x="443" y="144"/>
                </a:lnTo>
                <a:cubicBezTo>
                  <a:pt x="54" y="144"/>
                  <a:pt x="54" y="144"/>
                  <a:pt x="54" y="144"/>
                </a:cubicBezTo>
                <a:cubicBezTo>
                  <a:pt x="27" y="144"/>
                  <a:pt x="0" y="117"/>
                  <a:pt x="0" y="9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79" y="0"/>
                  <a:pt x="506" y="27"/>
                  <a:pt x="506" y="63"/>
                </a:cubicBezTo>
                <a:cubicBezTo>
                  <a:pt x="506" y="90"/>
                  <a:pt x="506" y="90"/>
                  <a:pt x="506" y="90"/>
                </a:cubicBezTo>
                <a:cubicBezTo>
                  <a:pt x="506" y="117"/>
                  <a:pt x="479" y="144"/>
                  <a:pt x="443" y="144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9"/>
                  <a:pt x="45" y="108"/>
                  <a:pt x="54" y="108"/>
                </a:cubicBezTo>
                <a:cubicBezTo>
                  <a:pt x="443" y="108"/>
                  <a:pt x="443" y="108"/>
                  <a:pt x="443" y="108"/>
                </a:cubicBezTo>
                <a:cubicBezTo>
                  <a:pt x="452" y="108"/>
                  <a:pt x="461" y="99"/>
                  <a:pt x="461" y="90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461" y="54"/>
                  <a:pt x="452" y="45"/>
                  <a:pt x="443" y="45"/>
                </a:cubicBezTo>
                <a:lnTo>
                  <a:pt x="54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8A19FCBD-A961-8648-9D1C-9BF593615CA3}"/>
              </a:ext>
            </a:extLst>
          </p:cNvPr>
          <p:cNvGrpSpPr/>
          <p:nvPr/>
        </p:nvGrpSpPr>
        <p:grpSpPr>
          <a:xfrm>
            <a:off x="2668308" y="397556"/>
            <a:ext cx="19041035" cy="2561450"/>
            <a:chOff x="2668308" y="861425"/>
            <a:chExt cx="19041035" cy="2561450"/>
          </a:xfrm>
        </p:grpSpPr>
        <p:sp>
          <p:nvSpPr>
            <p:cNvPr id="474" name="CuadroTexto 473">
              <a:extLst>
                <a:ext uri="{FF2B5EF4-FFF2-40B4-BE49-F238E27FC236}">
                  <a16:creationId xmlns:a16="http://schemas.microsoft.com/office/drawing/2014/main" id="{840D4BFC-7343-924A-871E-E68F1FEA75D1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53DB0806-B0DE-F64B-9A1B-477C044D998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87BEBFBF-A59B-1E4E-89F5-DD06AED26CFC}"/>
              </a:ext>
            </a:extLst>
          </p:cNvPr>
          <p:cNvGrpSpPr/>
          <p:nvPr/>
        </p:nvGrpSpPr>
        <p:grpSpPr>
          <a:xfrm>
            <a:off x="7873501" y="5199321"/>
            <a:ext cx="3080521" cy="1056321"/>
            <a:chOff x="4263265" y="1841525"/>
            <a:chExt cx="4809788" cy="1056321"/>
          </a:xfrm>
        </p:grpSpPr>
        <p:sp>
          <p:nvSpPr>
            <p:cNvPr id="477" name="CuadroTexto 395">
              <a:extLst>
                <a:ext uri="{FF2B5EF4-FFF2-40B4-BE49-F238E27FC236}">
                  <a16:creationId xmlns:a16="http://schemas.microsoft.com/office/drawing/2014/main" id="{034516CF-199B-1F40-83D0-F175B6EA557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8" name="Rectangle 40">
              <a:extLst>
                <a:ext uri="{FF2B5EF4-FFF2-40B4-BE49-F238E27FC236}">
                  <a16:creationId xmlns:a16="http://schemas.microsoft.com/office/drawing/2014/main" id="{3B07354B-2079-5F4A-8D75-0164F32BE6B9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604CABD0-83DA-5A4C-9A85-0EEDAA96B386}"/>
              </a:ext>
            </a:extLst>
          </p:cNvPr>
          <p:cNvGrpSpPr/>
          <p:nvPr/>
        </p:nvGrpSpPr>
        <p:grpSpPr>
          <a:xfrm>
            <a:off x="10392909" y="6696975"/>
            <a:ext cx="3080521" cy="1056321"/>
            <a:chOff x="4263265" y="1841525"/>
            <a:chExt cx="4809788" cy="1056321"/>
          </a:xfrm>
        </p:grpSpPr>
        <p:sp>
          <p:nvSpPr>
            <p:cNvPr id="480" name="CuadroTexto 395">
              <a:extLst>
                <a:ext uri="{FF2B5EF4-FFF2-40B4-BE49-F238E27FC236}">
                  <a16:creationId xmlns:a16="http://schemas.microsoft.com/office/drawing/2014/main" id="{4C1F63E2-BDBF-EC47-9657-7347BE53C967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1" name="Rectangle 40">
              <a:extLst>
                <a:ext uri="{FF2B5EF4-FFF2-40B4-BE49-F238E27FC236}">
                  <a16:creationId xmlns:a16="http://schemas.microsoft.com/office/drawing/2014/main" id="{835F227F-378A-FF4E-9517-F9FA71EC936B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91D5EC1A-D019-0C40-BA5E-8EAFA52C9E98}"/>
              </a:ext>
            </a:extLst>
          </p:cNvPr>
          <p:cNvGrpSpPr/>
          <p:nvPr/>
        </p:nvGrpSpPr>
        <p:grpSpPr>
          <a:xfrm>
            <a:off x="13238002" y="5104413"/>
            <a:ext cx="3080521" cy="1056321"/>
            <a:chOff x="4263265" y="1841525"/>
            <a:chExt cx="4809788" cy="1056321"/>
          </a:xfrm>
        </p:grpSpPr>
        <p:sp>
          <p:nvSpPr>
            <p:cNvPr id="483" name="CuadroTexto 395">
              <a:extLst>
                <a:ext uri="{FF2B5EF4-FFF2-40B4-BE49-F238E27FC236}">
                  <a16:creationId xmlns:a16="http://schemas.microsoft.com/office/drawing/2014/main" id="{10D5ECAE-447B-834B-95F4-D4D5E17E52BB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4" name="Rectangle 40">
              <a:extLst>
                <a:ext uri="{FF2B5EF4-FFF2-40B4-BE49-F238E27FC236}">
                  <a16:creationId xmlns:a16="http://schemas.microsoft.com/office/drawing/2014/main" id="{794430F1-2495-E849-85DD-0792D1D164FD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28113FA0-3957-404C-A0E3-7C0B567E1BFA}"/>
              </a:ext>
            </a:extLst>
          </p:cNvPr>
          <p:cNvGrpSpPr/>
          <p:nvPr/>
        </p:nvGrpSpPr>
        <p:grpSpPr>
          <a:xfrm>
            <a:off x="10405622" y="11330650"/>
            <a:ext cx="3080521" cy="940977"/>
            <a:chOff x="4263265" y="1895313"/>
            <a:chExt cx="4809788" cy="940977"/>
          </a:xfrm>
        </p:grpSpPr>
        <p:sp>
          <p:nvSpPr>
            <p:cNvPr id="486" name="CuadroTexto 395">
              <a:extLst>
                <a:ext uri="{FF2B5EF4-FFF2-40B4-BE49-F238E27FC236}">
                  <a16:creationId xmlns:a16="http://schemas.microsoft.com/office/drawing/2014/main" id="{03D4E1F1-F348-3545-9482-66D3E5D6B22A}"/>
                </a:ext>
              </a:extLst>
            </p:cNvPr>
            <p:cNvSpPr txBox="1"/>
            <p:nvPr/>
          </p:nvSpPr>
          <p:spPr>
            <a:xfrm flipH="1">
              <a:off x="5476822" y="189531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7" name="Rectangle 40">
              <a:extLst>
                <a:ext uri="{FF2B5EF4-FFF2-40B4-BE49-F238E27FC236}">
                  <a16:creationId xmlns:a16="http://schemas.microsoft.com/office/drawing/2014/main" id="{4641A6E2-661C-CD4B-8A36-A70303F4FE14}"/>
                </a:ext>
              </a:extLst>
            </p:cNvPr>
            <p:cNvSpPr/>
            <p:nvPr/>
          </p:nvSpPr>
          <p:spPr>
            <a:xfrm>
              <a:off x="4263265" y="225151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A23E02D8-0809-C94B-952C-C6AA34F690AC}"/>
              </a:ext>
            </a:extLst>
          </p:cNvPr>
          <p:cNvGrpSpPr/>
          <p:nvPr/>
        </p:nvGrpSpPr>
        <p:grpSpPr>
          <a:xfrm>
            <a:off x="13947429" y="8416027"/>
            <a:ext cx="3080521" cy="940977"/>
            <a:chOff x="4263265" y="1895313"/>
            <a:chExt cx="4809788" cy="940977"/>
          </a:xfrm>
        </p:grpSpPr>
        <p:sp>
          <p:nvSpPr>
            <p:cNvPr id="492" name="CuadroTexto 395">
              <a:extLst>
                <a:ext uri="{FF2B5EF4-FFF2-40B4-BE49-F238E27FC236}">
                  <a16:creationId xmlns:a16="http://schemas.microsoft.com/office/drawing/2014/main" id="{9E6EBCF5-36AD-9B4C-BC4A-BEC2EA7DBC7C}"/>
                </a:ext>
              </a:extLst>
            </p:cNvPr>
            <p:cNvSpPr txBox="1"/>
            <p:nvPr/>
          </p:nvSpPr>
          <p:spPr>
            <a:xfrm flipH="1">
              <a:off x="5476822" y="189531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3" name="Rectangle 40">
              <a:extLst>
                <a:ext uri="{FF2B5EF4-FFF2-40B4-BE49-F238E27FC236}">
                  <a16:creationId xmlns:a16="http://schemas.microsoft.com/office/drawing/2014/main" id="{6BE805A5-E31E-4947-BA10-A75612578B5C}"/>
                </a:ext>
              </a:extLst>
            </p:cNvPr>
            <p:cNvSpPr/>
            <p:nvPr/>
          </p:nvSpPr>
          <p:spPr>
            <a:xfrm>
              <a:off x="4263265" y="225151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4" name="Grupo 493">
            <a:extLst>
              <a:ext uri="{FF2B5EF4-FFF2-40B4-BE49-F238E27FC236}">
                <a16:creationId xmlns:a16="http://schemas.microsoft.com/office/drawing/2014/main" id="{972F97C6-F1B5-3A42-AB87-E0A6C799C7DC}"/>
              </a:ext>
            </a:extLst>
          </p:cNvPr>
          <p:cNvGrpSpPr/>
          <p:nvPr/>
        </p:nvGrpSpPr>
        <p:grpSpPr>
          <a:xfrm>
            <a:off x="6957468" y="8345648"/>
            <a:ext cx="3080521" cy="940977"/>
            <a:chOff x="4263265" y="1895313"/>
            <a:chExt cx="4809788" cy="940977"/>
          </a:xfrm>
        </p:grpSpPr>
        <p:sp>
          <p:nvSpPr>
            <p:cNvPr id="495" name="CuadroTexto 395">
              <a:extLst>
                <a:ext uri="{FF2B5EF4-FFF2-40B4-BE49-F238E27FC236}">
                  <a16:creationId xmlns:a16="http://schemas.microsoft.com/office/drawing/2014/main" id="{F3A1E7BB-7083-8744-81FC-3126DB2575BB}"/>
                </a:ext>
              </a:extLst>
            </p:cNvPr>
            <p:cNvSpPr txBox="1"/>
            <p:nvPr/>
          </p:nvSpPr>
          <p:spPr>
            <a:xfrm flipH="1">
              <a:off x="5476822" y="1895313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6" name="Rectangle 40">
              <a:extLst>
                <a:ext uri="{FF2B5EF4-FFF2-40B4-BE49-F238E27FC236}">
                  <a16:creationId xmlns:a16="http://schemas.microsoft.com/office/drawing/2014/main" id="{A96D2A28-BCB4-DB45-B4A8-4C8810D5ACCC}"/>
                </a:ext>
              </a:extLst>
            </p:cNvPr>
            <p:cNvSpPr/>
            <p:nvPr/>
          </p:nvSpPr>
          <p:spPr>
            <a:xfrm>
              <a:off x="4263265" y="225151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2">
            <a:extLst>
              <a:ext uri="{FF2B5EF4-FFF2-40B4-BE49-F238E27FC236}">
                <a16:creationId xmlns:a16="http://schemas.microsoft.com/office/drawing/2014/main" id="{F174C335-BE72-E149-9649-5D3860C648AF}"/>
              </a:ext>
            </a:extLst>
          </p:cNvPr>
          <p:cNvSpPr/>
          <p:nvPr/>
        </p:nvSpPr>
        <p:spPr>
          <a:xfrm>
            <a:off x="6695505" y="886635"/>
            <a:ext cx="2520214" cy="22482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Freeform 1">
            <a:extLst>
              <a:ext uri="{FF2B5EF4-FFF2-40B4-BE49-F238E27FC236}">
                <a16:creationId xmlns:a16="http://schemas.microsoft.com/office/drawing/2014/main" id="{18DB6EDC-85AE-B445-B3F6-3AB9E599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219" y="890896"/>
            <a:ext cx="11100975" cy="9690208"/>
          </a:xfrm>
          <a:custGeom>
            <a:avLst/>
            <a:gdLst>
              <a:gd name="T0" fmla="*/ 9086 w 11102"/>
              <a:gd name="T1" fmla="*/ 6433 h 9693"/>
              <a:gd name="T2" fmla="*/ 7668 w 11102"/>
              <a:gd name="T3" fmla="*/ 9084 h 9693"/>
              <a:gd name="T4" fmla="*/ 10042 w 11102"/>
              <a:gd name="T5" fmla="*/ 9692 h 9693"/>
              <a:gd name="T6" fmla="*/ 10668 w 11102"/>
              <a:gd name="T7" fmla="*/ 9453 h 9693"/>
              <a:gd name="T8" fmla="*/ 10668 w 11102"/>
              <a:gd name="T9" fmla="*/ 9453 h 9693"/>
              <a:gd name="T10" fmla="*/ 10696 w 11102"/>
              <a:gd name="T11" fmla="*/ 9425 h 9693"/>
              <a:gd name="T12" fmla="*/ 10723 w 11102"/>
              <a:gd name="T13" fmla="*/ 9397 h 9693"/>
              <a:gd name="T14" fmla="*/ 10751 w 11102"/>
              <a:gd name="T15" fmla="*/ 9370 h 9693"/>
              <a:gd name="T16" fmla="*/ 10778 w 11102"/>
              <a:gd name="T17" fmla="*/ 9342 h 9693"/>
              <a:gd name="T18" fmla="*/ 10806 w 11102"/>
              <a:gd name="T19" fmla="*/ 9305 h 9693"/>
              <a:gd name="T20" fmla="*/ 10824 w 11102"/>
              <a:gd name="T21" fmla="*/ 9278 h 9693"/>
              <a:gd name="T22" fmla="*/ 10852 w 11102"/>
              <a:gd name="T23" fmla="*/ 9241 h 9693"/>
              <a:gd name="T24" fmla="*/ 10917 w 11102"/>
              <a:gd name="T25" fmla="*/ 9130 h 9693"/>
              <a:gd name="T26" fmla="*/ 9086 w 11102"/>
              <a:gd name="T27" fmla="*/ 6433 h 9693"/>
              <a:gd name="T28" fmla="*/ 2191 w 11102"/>
              <a:gd name="T29" fmla="*/ 6295 h 9693"/>
              <a:gd name="T30" fmla="*/ 220 w 11102"/>
              <a:gd name="T31" fmla="*/ 9176 h 9693"/>
              <a:gd name="T32" fmla="*/ 257 w 11102"/>
              <a:gd name="T33" fmla="*/ 9241 h 9693"/>
              <a:gd name="T34" fmla="*/ 285 w 11102"/>
              <a:gd name="T35" fmla="*/ 9278 h 9693"/>
              <a:gd name="T36" fmla="*/ 285 w 11102"/>
              <a:gd name="T37" fmla="*/ 9287 h 9693"/>
              <a:gd name="T38" fmla="*/ 313 w 11102"/>
              <a:gd name="T39" fmla="*/ 9314 h 9693"/>
              <a:gd name="T40" fmla="*/ 331 w 11102"/>
              <a:gd name="T41" fmla="*/ 9342 h 9693"/>
              <a:gd name="T42" fmla="*/ 1417 w 11102"/>
              <a:gd name="T43" fmla="*/ 9627 h 9693"/>
              <a:gd name="T44" fmla="*/ 2863 w 11102"/>
              <a:gd name="T45" fmla="*/ 7335 h 9693"/>
              <a:gd name="T46" fmla="*/ 5560 w 11102"/>
              <a:gd name="T47" fmla="*/ 0 h 9693"/>
              <a:gd name="T48" fmla="*/ 5523 w 11102"/>
              <a:gd name="T49" fmla="*/ 0 h 9693"/>
              <a:gd name="T50" fmla="*/ 4556 w 11102"/>
              <a:gd name="T51" fmla="*/ 1123 h 9693"/>
              <a:gd name="T52" fmla="*/ 4547 w 11102"/>
              <a:gd name="T53" fmla="*/ 1215 h 9693"/>
              <a:gd name="T54" fmla="*/ 4529 w 11102"/>
              <a:gd name="T55" fmla="*/ 1307 h 9693"/>
              <a:gd name="T56" fmla="*/ 4510 w 11102"/>
              <a:gd name="T57" fmla="*/ 1408 h 9693"/>
              <a:gd name="T58" fmla="*/ 4483 w 11102"/>
              <a:gd name="T59" fmla="*/ 1500 h 9693"/>
              <a:gd name="T60" fmla="*/ 4464 w 11102"/>
              <a:gd name="T61" fmla="*/ 1602 h 9693"/>
              <a:gd name="T62" fmla="*/ 4446 w 11102"/>
              <a:gd name="T63" fmla="*/ 1694 h 9693"/>
              <a:gd name="T64" fmla="*/ 4418 w 11102"/>
              <a:gd name="T65" fmla="*/ 1795 h 9693"/>
              <a:gd name="T66" fmla="*/ 4391 w 11102"/>
              <a:gd name="T67" fmla="*/ 1905 h 9693"/>
              <a:gd name="T68" fmla="*/ 4363 w 11102"/>
              <a:gd name="T69" fmla="*/ 2016 h 9693"/>
              <a:gd name="T70" fmla="*/ 4335 w 11102"/>
              <a:gd name="T71" fmla="*/ 2126 h 9693"/>
              <a:gd name="T72" fmla="*/ 4308 w 11102"/>
              <a:gd name="T73" fmla="*/ 2228 h 9693"/>
              <a:gd name="T74" fmla="*/ 4280 w 11102"/>
              <a:gd name="T75" fmla="*/ 2338 h 9693"/>
              <a:gd name="T76" fmla="*/ 4243 w 11102"/>
              <a:gd name="T77" fmla="*/ 2449 h 9693"/>
              <a:gd name="T78" fmla="*/ 4206 w 11102"/>
              <a:gd name="T79" fmla="*/ 2568 h 9693"/>
              <a:gd name="T80" fmla="*/ 5302 w 11102"/>
              <a:gd name="T81" fmla="*/ 2623 h 9693"/>
              <a:gd name="T82" fmla="*/ 6941 w 11102"/>
              <a:gd name="T83" fmla="*/ 2568 h 9693"/>
              <a:gd name="T84" fmla="*/ 6913 w 11102"/>
              <a:gd name="T85" fmla="*/ 2495 h 9693"/>
              <a:gd name="T86" fmla="*/ 6876 w 11102"/>
              <a:gd name="T87" fmla="*/ 2393 h 9693"/>
              <a:gd name="T88" fmla="*/ 6849 w 11102"/>
              <a:gd name="T89" fmla="*/ 2283 h 9693"/>
              <a:gd name="T90" fmla="*/ 6821 w 11102"/>
              <a:gd name="T91" fmla="*/ 2181 h 9693"/>
              <a:gd name="T92" fmla="*/ 6775 w 11102"/>
              <a:gd name="T93" fmla="*/ 2044 h 9693"/>
              <a:gd name="T94" fmla="*/ 6747 w 11102"/>
              <a:gd name="T95" fmla="*/ 1933 h 9693"/>
              <a:gd name="T96" fmla="*/ 6720 w 11102"/>
              <a:gd name="T97" fmla="*/ 1832 h 9693"/>
              <a:gd name="T98" fmla="*/ 6701 w 11102"/>
              <a:gd name="T99" fmla="*/ 1731 h 9693"/>
              <a:gd name="T100" fmla="*/ 6674 w 11102"/>
              <a:gd name="T101" fmla="*/ 1639 h 9693"/>
              <a:gd name="T102" fmla="*/ 6655 w 11102"/>
              <a:gd name="T103" fmla="*/ 1537 h 9693"/>
              <a:gd name="T104" fmla="*/ 6628 w 11102"/>
              <a:gd name="T105" fmla="*/ 1445 h 9693"/>
              <a:gd name="T106" fmla="*/ 6609 w 11102"/>
              <a:gd name="T107" fmla="*/ 1353 h 9693"/>
              <a:gd name="T108" fmla="*/ 6591 w 11102"/>
              <a:gd name="T109" fmla="*/ 1261 h 9693"/>
              <a:gd name="T110" fmla="*/ 6563 w 11102"/>
              <a:gd name="T111" fmla="*/ 1141 h 9693"/>
              <a:gd name="T112" fmla="*/ 5790 w 11102"/>
              <a:gd name="T113" fmla="*/ 28 h 9693"/>
              <a:gd name="T114" fmla="*/ 9086 w 11102"/>
              <a:gd name="T115" fmla="*/ 6433 h 9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102" h="9693">
                <a:moveTo>
                  <a:pt x="9086" y="6433"/>
                </a:moveTo>
                <a:lnTo>
                  <a:pt x="9086" y="6433"/>
                </a:lnTo>
                <a:cubicBezTo>
                  <a:pt x="8993" y="6590"/>
                  <a:pt x="8902" y="6737"/>
                  <a:pt x="8809" y="6903"/>
                </a:cubicBezTo>
                <a:cubicBezTo>
                  <a:pt x="8367" y="7648"/>
                  <a:pt x="7990" y="8385"/>
                  <a:pt x="7668" y="9084"/>
                </a:cubicBezTo>
                <a:cubicBezTo>
                  <a:pt x="8451" y="9222"/>
                  <a:pt x="9132" y="9434"/>
                  <a:pt x="9712" y="9637"/>
                </a:cubicBezTo>
                <a:cubicBezTo>
                  <a:pt x="9813" y="9673"/>
                  <a:pt x="9922" y="9692"/>
                  <a:pt x="10042" y="9692"/>
                </a:cubicBezTo>
                <a:cubicBezTo>
                  <a:pt x="10244" y="9692"/>
                  <a:pt x="10438" y="9627"/>
                  <a:pt x="10603" y="9508"/>
                </a:cubicBezTo>
                <a:cubicBezTo>
                  <a:pt x="10631" y="9489"/>
                  <a:pt x="10649" y="9471"/>
                  <a:pt x="10668" y="9453"/>
                </a:cubicBezTo>
                <a:lnTo>
                  <a:pt x="10668" y="9453"/>
                </a:lnTo>
                <a:lnTo>
                  <a:pt x="10668" y="9453"/>
                </a:lnTo>
                <a:cubicBezTo>
                  <a:pt x="10677" y="9443"/>
                  <a:pt x="10686" y="9434"/>
                  <a:pt x="10696" y="9425"/>
                </a:cubicBezTo>
                <a:lnTo>
                  <a:pt x="10696" y="9425"/>
                </a:lnTo>
                <a:cubicBezTo>
                  <a:pt x="10705" y="9425"/>
                  <a:pt x="10714" y="9416"/>
                  <a:pt x="10723" y="9407"/>
                </a:cubicBezTo>
                <a:lnTo>
                  <a:pt x="10723" y="9397"/>
                </a:lnTo>
                <a:cubicBezTo>
                  <a:pt x="10733" y="9388"/>
                  <a:pt x="10742" y="9379"/>
                  <a:pt x="10751" y="9379"/>
                </a:cubicBezTo>
                <a:cubicBezTo>
                  <a:pt x="10751" y="9370"/>
                  <a:pt x="10751" y="9370"/>
                  <a:pt x="10751" y="9370"/>
                </a:cubicBezTo>
                <a:cubicBezTo>
                  <a:pt x="10760" y="9360"/>
                  <a:pt x="10769" y="9351"/>
                  <a:pt x="10769" y="9351"/>
                </a:cubicBezTo>
                <a:cubicBezTo>
                  <a:pt x="10778" y="9342"/>
                  <a:pt x="10778" y="9342"/>
                  <a:pt x="10778" y="9342"/>
                </a:cubicBezTo>
                <a:cubicBezTo>
                  <a:pt x="10788" y="9333"/>
                  <a:pt x="10797" y="9324"/>
                  <a:pt x="10797" y="9314"/>
                </a:cubicBezTo>
                <a:cubicBezTo>
                  <a:pt x="10806" y="9314"/>
                  <a:pt x="10806" y="9314"/>
                  <a:pt x="10806" y="9305"/>
                </a:cubicBezTo>
                <a:cubicBezTo>
                  <a:pt x="10815" y="9296"/>
                  <a:pt x="10815" y="9287"/>
                  <a:pt x="10824" y="9278"/>
                </a:cubicBezTo>
                <a:lnTo>
                  <a:pt x="10824" y="9278"/>
                </a:lnTo>
                <a:cubicBezTo>
                  <a:pt x="10834" y="9268"/>
                  <a:pt x="10843" y="9259"/>
                  <a:pt x="10843" y="9250"/>
                </a:cubicBezTo>
                <a:cubicBezTo>
                  <a:pt x="10852" y="9241"/>
                  <a:pt x="10852" y="9241"/>
                  <a:pt x="10852" y="9241"/>
                </a:cubicBezTo>
                <a:cubicBezTo>
                  <a:pt x="10861" y="9232"/>
                  <a:pt x="10861" y="9213"/>
                  <a:pt x="10870" y="9204"/>
                </a:cubicBezTo>
                <a:cubicBezTo>
                  <a:pt x="10889" y="9176"/>
                  <a:pt x="10898" y="9158"/>
                  <a:pt x="10917" y="9130"/>
                </a:cubicBezTo>
                <a:cubicBezTo>
                  <a:pt x="11101" y="8725"/>
                  <a:pt x="10990" y="8256"/>
                  <a:pt x="10649" y="7980"/>
                </a:cubicBezTo>
                <a:cubicBezTo>
                  <a:pt x="10198" y="7612"/>
                  <a:pt x="9647" y="7105"/>
                  <a:pt x="9086" y="6433"/>
                </a:cubicBezTo>
                <a:lnTo>
                  <a:pt x="2191" y="6295"/>
                </a:lnTo>
                <a:lnTo>
                  <a:pt x="2191" y="6295"/>
                </a:lnTo>
                <a:cubicBezTo>
                  <a:pt x="1583" y="7041"/>
                  <a:pt x="966" y="7584"/>
                  <a:pt x="478" y="7970"/>
                </a:cubicBezTo>
                <a:cubicBezTo>
                  <a:pt x="119" y="8256"/>
                  <a:pt x="0" y="8771"/>
                  <a:pt x="220" y="9176"/>
                </a:cubicBezTo>
                <a:cubicBezTo>
                  <a:pt x="230" y="9186"/>
                  <a:pt x="230" y="9195"/>
                  <a:pt x="239" y="9204"/>
                </a:cubicBezTo>
                <a:cubicBezTo>
                  <a:pt x="248" y="9222"/>
                  <a:pt x="257" y="9232"/>
                  <a:pt x="257" y="9241"/>
                </a:cubicBezTo>
                <a:cubicBezTo>
                  <a:pt x="266" y="9250"/>
                  <a:pt x="266" y="9250"/>
                  <a:pt x="266" y="9259"/>
                </a:cubicBezTo>
                <a:cubicBezTo>
                  <a:pt x="276" y="9268"/>
                  <a:pt x="276" y="9278"/>
                  <a:pt x="285" y="9278"/>
                </a:cubicBezTo>
                <a:lnTo>
                  <a:pt x="285" y="9278"/>
                </a:lnTo>
                <a:cubicBezTo>
                  <a:pt x="285" y="9287"/>
                  <a:pt x="285" y="9287"/>
                  <a:pt x="285" y="9287"/>
                </a:cubicBezTo>
                <a:cubicBezTo>
                  <a:pt x="294" y="9287"/>
                  <a:pt x="294" y="9296"/>
                  <a:pt x="303" y="9305"/>
                </a:cubicBezTo>
                <a:cubicBezTo>
                  <a:pt x="303" y="9305"/>
                  <a:pt x="303" y="9314"/>
                  <a:pt x="313" y="9314"/>
                </a:cubicBezTo>
                <a:cubicBezTo>
                  <a:pt x="322" y="9324"/>
                  <a:pt x="322" y="9333"/>
                  <a:pt x="331" y="9342"/>
                </a:cubicBezTo>
                <a:lnTo>
                  <a:pt x="331" y="9342"/>
                </a:lnTo>
                <a:cubicBezTo>
                  <a:pt x="515" y="9572"/>
                  <a:pt x="791" y="9692"/>
                  <a:pt x="1077" y="9692"/>
                </a:cubicBezTo>
                <a:cubicBezTo>
                  <a:pt x="1187" y="9692"/>
                  <a:pt x="1307" y="9673"/>
                  <a:pt x="1417" y="9627"/>
                </a:cubicBezTo>
                <a:cubicBezTo>
                  <a:pt x="2016" y="9407"/>
                  <a:pt x="2826" y="9158"/>
                  <a:pt x="3801" y="9011"/>
                </a:cubicBezTo>
                <a:cubicBezTo>
                  <a:pt x="3516" y="8477"/>
                  <a:pt x="3212" y="7915"/>
                  <a:pt x="2863" y="7335"/>
                </a:cubicBezTo>
                <a:cubicBezTo>
                  <a:pt x="2642" y="6976"/>
                  <a:pt x="2421" y="6627"/>
                  <a:pt x="2191" y="6295"/>
                </a:cubicBezTo>
                <a:lnTo>
                  <a:pt x="5560" y="0"/>
                </a:lnTo>
                <a:lnTo>
                  <a:pt x="5560" y="0"/>
                </a:lnTo>
                <a:cubicBezTo>
                  <a:pt x="5542" y="0"/>
                  <a:pt x="5532" y="0"/>
                  <a:pt x="5523" y="0"/>
                </a:cubicBezTo>
                <a:cubicBezTo>
                  <a:pt x="5063" y="9"/>
                  <a:pt x="4676" y="368"/>
                  <a:pt x="4602" y="829"/>
                </a:cubicBezTo>
                <a:cubicBezTo>
                  <a:pt x="4593" y="920"/>
                  <a:pt x="4575" y="1022"/>
                  <a:pt x="4556" y="1123"/>
                </a:cubicBezTo>
                <a:cubicBezTo>
                  <a:pt x="4556" y="1151"/>
                  <a:pt x="4547" y="1178"/>
                  <a:pt x="4547" y="1215"/>
                </a:cubicBezTo>
                <a:lnTo>
                  <a:pt x="4547" y="1215"/>
                </a:lnTo>
                <a:cubicBezTo>
                  <a:pt x="4538" y="1243"/>
                  <a:pt x="4529" y="1270"/>
                  <a:pt x="4529" y="1298"/>
                </a:cubicBezTo>
                <a:lnTo>
                  <a:pt x="4529" y="1307"/>
                </a:lnTo>
                <a:cubicBezTo>
                  <a:pt x="4520" y="1335"/>
                  <a:pt x="4520" y="1362"/>
                  <a:pt x="4510" y="1390"/>
                </a:cubicBezTo>
                <a:cubicBezTo>
                  <a:pt x="4510" y="1399"/>
                  <a:pt x="4510" y="1399"/>
                  <a:pt x="4510" y="1408"/>
                </a:cubicBezTo>
                <a:cubicBezTo>
                  <a:pt x="4501" y="1436"/>
                  <a:pt x="4492" y="1464"/>
                  <a:pt x="4492" y="1491"/>
                </a:cubicBezTo>
                <a:cubicBezTo>
                  <a:pt x="4492" y="1491"/>
                  <a:pt x="4492" y="1500"/>
                  <a:pt x="4483" y="1500"/>
                </a:cubicBezTo>
                <a:cubicBezTo>
                  <a:pt x="4483" y="1528"/>
                  <a:pt x="4474" y="1556"/>
                  <a:pt x="4464" y="1592"/>
                </a:cubicBezTo>
                <a:lnTo>
                  <a:pt x="4464" y="1602"/>
                </a:lnTo>
                <a:cubicBezTo>
                  <a:pt x="4455" y="1629"/>
                  <a:pt x="4455" y="1666"/>
                  <a:pt x="4446" y="1694"/>
                </a:cubicBezTo>
                <a:lnTo>
                  <a:pt x="4446" y="1694"/>
                </a:lnTo>
                <a:cubicBezTo>
                  <a:pt x="4437" y="1731"/>
                  <a:pt x="4427" y="1758"/>
                  <a:pt x="4427" y="1786"/>
                </a:cubicBezTo>
                <a:cubicBezTo>
                  <a:pt x="4418" y="1795"/>
                  <a:pt x="4418" y="1795"/>
                  <a:pt x="4418" y="1795"/>
                </a:cubicBezTo>
                <a:cubicBezTo>
                  <a:pt x="4409" y="1832"/>
                  <a:pt x="4409" y="1860"/>
                  <a:pt x="4400" y="1896"/>
                </a:cubicBezTo>
                <a:cubicBezTo>
                  <a:pt x="4400" y="1896"/>
                  <a:pt x="4400" y="1905"/>
                  <a:pt x="4391" y="1905"/>
                </a:cubicBezTo>
                <a:cubicBezTo>
                  <a:pt x="4391" y="1933"/>
                  <a:pt x="4381" y="1970"/>
                  <a:pt x="4372" y="1997"/>
                </a:cubicBezTo>
                <a:cubicBezTo>
                  <a:pt x="4372" y="2007"/>
                  <a:pt x="4372" y="2007"/>
                  <a:pt x="4363" y="2016"/>
                </a:cubicBezTo>
                <a:cubicBezTo>
                  <a:pt x="4363" y="2044"/>
                  <a:pt x="4354" y="2080"/>
                  <a:pt x="4345" y="2108"/>
                </a:cubicBezTo>
                <a:cubicBezTo>
                  <a:pt x="4345" y="2117"/>
                  <a:pt x="4345" y="2117"/>
                  <a:pt x="4335" y="2126"/>
                </a:cubicBezTo>
                <a:cubicBezTo>
                  <a:pt x="4326" y="2154"/>
                  <a:pt x="4317" y="2191"/>
                  <a:pt x="4308" y="2218"/>
                </a:cubicBezTo>
                <a:cubicBezTo>
                  <a:pt x="4308" y="2228"/>
                  <a:pt x="4308" y="2228"/>
                  <a:pt x="4308" y="2228"/>
                </a:cubicBezTo>
                <a:cubicBezTo>
                  <a:pt x="4299" y="2264"/>
                  <a:pt x="4290" y="2292"/>
                  <a:pt x="4280" y="2329"/>
                </a:cubicBezTo>
                <a:lnTo>
                  <a:pt x="4280" y="2338"/>
                </a:lnTo>
                <a:cubicBezTo>
                  <a:pt x="4271" y="2375"/>
                  <a:pt x="4262" y="2402"/>
                  <a:pt x="4253" y="2439"/>
                </a:cubicBezTo>
                <a:cubicBezTo>
                  <a:pt x="4243" y="2439"/>
                  <a:pt x="4243" y="2449"/>
                  <a:pt x="4243" y="2449"/>
                </a:cubicBezTo>
                <a:cubicBezTo>
                  <a:pt x="4234" y="2485"/>
                  <a:pt x="4225" y="2522"/>
                  <a:pt x="4216" y="2550"/>
                </a:cubicBezTo>
                <a:cubicBezTo>
                  <a:pt x="4216" y="2559"/>
                  <a:pt x="4206" y="2568"/>
                  <a:pt x="4206" y="2568"/>
                </a:cubicBezTo>
                <a:cubicBezTo>
                  <a:pt x="4206" y="2577"/>
                  <a:pt x="4206" y="2587"/>
                  <a:pt x="4197" y="2605"/>
                </a:cubicBezTo>
                <a:cubicBezTo>
                  <a:pt x="4556" y="2614"/>
                  <a:pt x="4925" y="2623"/>
                  <a:pt x="5302" y="2623"/>
                </a:cubicBezTo>
                <a:cubicBezTo>
                  <a:pt x="5431" y="2623"/>
                  <a:pt x="5551" y="2623"/>
                  <a:pt x="5679" y="2623"/>
                </a:cubicBezTo>
                <a:cubicBezTo>
                  <a:pt x="6112" y="2614"/>
                  <a:pt x="6536" y="2596"/>
                  <a:pt x="6941" y="2568"/>
                </a:cubicBezTo>
                <a:cubicBezTo>
                  <a:pt x="6931" y="2559"/>
                  <a:pt x="6931" y="2550"/>
                  <a:pt x="6931" y="2541"/>
                </a:cubicBezTo>
                <a:cubicBezTo>
                  <a:pt x="6922" y="2522"/>
                  <a:pt x="6913" y="2513"/>
                  <a:pt x="6913" y="2495"/>
                </a:cubicBezTo>
                <a:cubicBezTo>
                  <a:pt x="6904" y="2476"/>
                  <a:pt x="6895" y="2449"/>
                  <a:pt x="6895" y="2430"/>
                </a:cubicBezTo>
                <a:cubicBezTo>
                  <a:pt x="6885" y="2421"/>
                  <a:pt x="6885" y="2402"/>
                  <a:pt x="6876" y="2393"/>
                </a:cubicBezTo>
                <a:cubicBezTo>
                  <a:pt x="6876" y="2366"/>
                  <a:pt x="6867" y="2347"/>
                  <a:pt x="6858" y="2320"/>
                </a:cubicBezTo>
                <a:cubicBezTo>
                  <a:pt x="6858" y="2311"/>
                  <a:pt x="6849" y="2292"/>
                  <a:pt x="6849" y="2283"/>
                </a:cubicBezTo>
                <a:cubicBezTo>
                  <a:pt x="6839" y="2255"/>
                  <a:pt x="6830" y="2218"/>
                  <a:pt x="6821" y="2191"/>
                </a:cubicBezTo>
                <a:lnTo>
                  <a:pt x="6821" y="2181"/>
                </a:lnTo>
                <a:cubicBezTo>
                  <a:pt x="6803" y="2145"/>
                  <a:pt x="6793" y="2108"/>
                  <a:pt x="6784" y="2080"/>
                </a:cubicBezTo>
                <a:cubicBezTo>
                  <a:pt x="6784" y="2062"/>
                  <a:pt x="6784" y="2053"/>
                  <a:pt x="6775" y="2044"/>
                </a:cubicBezTo>
                <a:cubicBezTo>
                  <a:pt x="6775" y="2025"/>
                  <a:pt x="6766" y="1997"/>
                  <a:pt x="6757" y="1979"/>
                </a:cubicBezTo>
                <a:cubicBezTo>
                  <a:pt x="6757" y="1961"/>
                  <a:pt x="6757" y="1951"/>
                  <a:pt x="6747" y="1933"/>
                </a:cubicBezTo>
                <a:cubicBezTo>
                  <a:pt x="6747" y="1915"/>
                  <a:pt x="6738" y="1896"/>
                  <a:pt x="6729" y="1878"/>
                </a:cubicBezTo>
                <a:cubicBezTo>
                  <a:pt x="6729" y="1860"/>
                  <a:pt x="6729" y="1850"/>
                  <a:pt x="6720" y="1832"/>
                </a:cubicBezTo>
                <a:cubicBezTo>
                  <a:pt x="6720" y="1813"/>
                  <a:pt x="6710" y="1795"/>
                  <a:pt x="6710" y="1776"/>
                </a:cubicBezTo>
                <a:cubicBezTo>
                  <a:pt x="6701" y="1758"/>
                  <a:pt x="6701" y="1749"/>
                  <a:pt x="6701" y="1731"/>
                </a:cubicBezTo>
                <a:cubicBezTo>
                  <a:pt x="6692" y="1712"/>
                  <a:pt x="6692" y="1694"/>
                  <a:pt x="6683" y="1675"/>
                </a:cubicBezTo>
                <a:cubicBezTo>
                  <a:pt x="6683" y="1666"/>
                  <a:pt x="6674" y="1648"/>
                  <a:pt x="6674" y="1639"/>
                </a:cubicBezTo>
                <a:cubicBezTo>
                  <a:pt x="6664" y="1620"/>
                  <a:pt x="6664" y="1602"/>
                  <a:pt x="6664" y="1583"/>
                </a:cubicBezTo>
                <a:cubicBezTo>
                  <a:pt x="6655" y="1565"/>
                  <a:pt x="6655" y="1556"/>
                  <a:pt x="6655" y="1537"/>
                </a:cubicBezTo>
                <a:cubicBezTo>
                  <a:pt x="6646" y="1519"/>
                  <a:pt x="6646" y="1500"/>
                  <a:pt x="6637" y="1482"/>
                </a:cubicBezTo>
                <a:cubicBezTo>
                  <a:pt x="6637" y="1473"/>
                  <a:pt x="6637" y="1455"/>
                  <a:pt x="6628" y="1445"/>
                </a:cubicBezTo>
                <a:cubicBezTo>
                  <a:pt x="6628" y="1427"/>
                  <a:pt x="6618" y="1408"/>
                  <a:pt x="6618" y="1381"/>
                </a:cubicBezTo>
                <a:cubicBezTo>
                  <a:pt x="6618" y="1371"/>
                  <a:pt x="6609" y="1362"/>
                  <a:pt x="6609" y="1353"/>
                </a:cubicBezTo>
                <a:cubicBezTo>
                  <a:pt x="6600" y="1326"/>
                  <a:pt x="6600" y="1298"/>
                  <a:pt x="6591" y="1270"/>
                </a:cubicBezTo>
                <a:lnTo>
                  <a:pt x="6591" y="1261"/>
                </a:lnTo>
                <a:cubicBezTo>
                  <a:pt x="6582" y="1234"/>
                  <a:pt x="6582" y="1197"/>
                  <a:pt x="6573" y="1169"/>
                </a:cubicBezTo>
                <a:cubicBezTo>
                  <a:pt x="6573" y="1160"/>
                  <a:pt x="6573" y="1151"/>
                  <a:pt x="6563" y="1141"/>
                </a:cubicBezTo>
                <a:cubicBezTo>
                  <a:pt x="6545" y="1031"/>
                  <a:pt x="6526" y="911"/>
                  <a:pt x="6508" y="810"/>
                </a:cubicBezTo>
                <a:cubicBezTo>
                  <a:pt x="6444" y="433"/>
                  <a:pt x="6167" y="120"/>
                  <a:pt x="5790" y="28"/>
                </a:cubicBezTo>
                <a:cubicBezTo>
                  <a:pt x="5716" y="9"/>
                  <a:pt x="5643" y="0"/>
                  <a:pt x="5560" y="0"/>
                </a:cubicBezTo>
                <a:lnTo>
                  <a:pt x="9086" y="6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8F25C75E-3A4A-314B-8E24-DA97B41F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40" y="3024681"/>
            <a:ext cx="11127427" cy="9800423"/>
          </a:xfrm>
          <a:custGeom>
            <a:avLst/>
            <a:gdLst>
              <a:gd name="T0" fmla="*/ 5367 w 11130"/>
              <a:gd name="T1" fmla="*/ 6746 h 9803"/>
              <a:gd name="T2" fmla="*/ 4741 w 11130"/>
              <a:gd name="T3" fmla="*/ 9286 h 9803"/>
              <a:gd name="T4" fmla="*/ 5653 w 11130"/>
              <a:gd name="T5" fmla="*/ 9802 h 9803"/>
              <a:gd name="T6" fmla="*/ 7503 w 11130"/>
              <a:gd name="T7" fmla="*/ 6948 h 9803"/>
              <a:gd name="T8" fmla="*/ 1096 w 11130"/>
              <a:gd name="T9" fmla="*/ 138 h 9803"/>
              <a:gd name="T10" fmla="*/ 194 w 11130"/>
              <a:gd name="T11" fmla="*/ 681 h 9803"/>
              <a:gd name="T12" fmla="*/ 2026 w 11130"/>
              <a:gd name="T13" fmla="*/ 4159 h 9803"/>
              <a:gd name="T14" fmla="*/ 3130 w 11130"/>
              <a:gd name="T15" fmla="*/ 2549 h 9803"/>
              <a:gd name="T16" fmla="*/ 3204 w 11130"/>
              <a:gd name="T17" fmla="*/ 2421 h 9803"/>
              <a:gd name="T18" fmla="*/ 3268 w 11130"/>
              <a:gd name="T19" fmla="*/ 2282 h 9803"/>
              <a:gd name="T20" fmla="*/ 3342 w 11130"/>
              <a:gd name="T21" fmla="*/ 2154 h 9803"/>
              <a:gd name="T22" fmla="*/ 3406 w 11130"/>
              <a:gd name="T23" fmla="*/ 2015 h 9803"/>
              <a:gd name="T24" fmla="*/ 3471 w 11130"/>
              <a:gd name="T25" fmla="*/ 1896 h 9803"/>
              <a:gd name="T26" fmla="*/ 3526 w 11130"/>
              <a:gd name="T27" fmla="*/ 1776 h 9803"/>
              <a:gd name="T28" fmla="*/ 3581 w 11130"/>
              <a:gd name="T29" fmla="*/ 1647 h 9803"/>
              <a:gd name="T30" fmla="*/ 3646 w 11130"/>
              <a:gd name="T31" fmla="*/ 1518 h 9803"/>
              <a:gd name="T32" fmla="*/ 3701 w 11130"/>
              <a:gd name="T33" fmla="*/ 1390 h 9803"/>
              <a:gd name="T34" fmla="*/ 3747 w 11130"/>
              <a:gd name="T35" fmla="*/ 1270 h 9803"/>
              <a:gd name="T36" fmla="*/ 3793 w 11130"/>
              <a:gd name="T37" fmla="*/ 1150 h 9803"/>
              <a:gd name="T38" fmla="*/ 3839 w 11130"/>
              <a:gd name="T39" fmla="*/ 1021 h 9803"/>
              <a:gd name="T40" fmla="*/ 3885 w 11130"/>
              <a:gd name="T41" fmla="*/ 902 h 9803"/>
              <a:gd name="T42" fmla="*/ 3931 w 11130"/>
              <a:gd name="T43" fmla="*/ 782 h 9803"/>
              <a:gd name="T44" fmla="*/ 3968 w 11130"/>
              <a:gd name="T45" fmla="*/ 662 h 9803"/>
              <a:gd name="T46" fmla="*/ 4005 w 11130"/>
              <a:gd name="T47" fmla="*/ 552 h 9803"/>
              <a:gd name="T48" fmla="*/ 4032 w 11130"/>
              <a:gd name="T49" fmla="*/ 469 h 9803"/>
              <a:gd name="T50" fmla="*/ 9923 w 11130"/>
              <a:gd name="T51" fmla="*/ 0 h 9803"/>
              <a:gd name="T52" fmla="*/ 9905 w 11130"/>
              <a:gd name="T53" fmla="*/ 0 h 9803"/>
              <a:gd name="T54" fmla="*/ 6785 w 11130"/>
              <a:gd name="T55" fmla="*/ 469 h 9803"/>
              <a:gd name="T56" fmla="*/ 6822 w 11130"/>
              <a:gd name="T57" fmla="*/ 580 h 9803"/>
              <a:gd name="T58" fmla="*/ 6859 w 11130"/>
              <a:gd name="T59" fmla="*/ 690 h 9803"/>
              <a:gd name="T60" fmla="*/ 6895 w 11130"/>
              <a:gd name="T61" fmla="*/ 800 h 9803"/>
              <a:gd name="T62" fmla="*/ 6941 w 11130"/>
              <a:gd name="T63" fmla="*/ 920 h 9803"/>
              <a:gd name="T64" fmla="*/ 6997 w 11130"/>
              <a:gd name="T65" fmla="*/ 1067 h 9803"/>
              <a:gd name="T66" fmla="*/ 7043 w 11130"/>
              <a:gd name="T67" fmla="*/ 1187 h 9803"/>
              <a:gd name="T68" fmla="*/ 7089 w 11130"/>
              <a:gd name="T69" fmla="*/ 1297 h 9803"/>
              <a:gd name="T70" fmla="*/ 7144 w 11130"/>
              <a:gd name="T71" fmla="*/ 1417 h 9803"/>
              <a:gd name="T72" fmla="*/ 7190 w 11130"/>
              <a:gd name="T73" fmla="*/ 1528 h 9803"/>
              <a:gd name="T74" fmla="*/ 7245 w 11130"/>
              <a:gd name="T75" fmla="*/ 1647 h 9803"/>
              <a:gd name="T76" fmla="*/ 7300 w 11130"/>
              <a:gd name="T77" fmla="*/ 1767 h 9803"/>
              <a:gd name="T78" fmla="*/ 7356 w 11130"/>
              <a:gd name="T79" fmla="*/ 1886 h 9803"/>
              <a:gd name="T80" fmla="*/ 7420 w 11130"/>
              <a:gd name="T81" fmla="*/ 2015 h 9803"/>
              <a:gd name="T82" fmla="*/ 7503 w 11130"/>
              <a:gd name="T83" fmla="*/ 2172 h 9803"/>
              <a:gd name="T84" fmla="*/ 10844 w 11130"/>
              <a:gd name="T85" fmla="*/ 1555 h 9803"/>
              <a:gd name="T86" fmla="*/ 9923 w 11130"/>
              <a:gd name="T87" fmla="*/ 0 h 9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30" h="9803">
                <a:moveTo>
                  <a:pt x="5367" y="6746"/>
                </a:moveTo>
                <a:lnTo>
                  <a:pt x="5367" y="6746"/>
                </a:lnTo>
                <a:cubicBezTo>
                  <a:pt x="4741" y="6746"/>
                  <a:pt x="4161" y="6801"/>
                  <a:pt x="3636" y="6875"/>
                </a:cubicBezTo>
                <a:cubicBezTo>
                  <a:pt x="4078" y="7740"/>
                  <a:pt x="4437" y="8550"/>
                  <a:pt x="4741" y="9286"/>
                </a:cubicBezTo>
                <a:cubicBezTo>
                  <a:pt x="4751" y="9314"/>
                  <a:pt x="5054" y="9802"/>
                  <a:pt x="5634" y="9802"/>
                </a:cubicBezTo>
                <a:cubicBezTo>
                  <a:pt x="5643" y="9802"/>
                  <a:pt x="5653" y="9802"/>
                  <a:pt x="5653" y="9802"/>
                </a:cubicBezTo>
                <a:cubicBezTo>
                  <a:pt x="6012" y="9793"/>
                  <a:pt x="6361" y="9618"/>
                  <a:pt x="6555" y="9259"/>
                </a:cubicBezTo>
                <a:cubicBezTo>
                  <a:pt x="6813" y="8550"/>
                  <a:pt x="7116" y="7767"/>
                  <a:pt x="7503" y="6948"/>
                </a:cubicBezTo>
                <a:cubicBezTo>
                  <a:pt x="6849" y="6829"/>
                  <a:pt x="6131" y="6746"/>
                  <a:pt x="5367" y="6746"/>
                </a:cubicBezTo>
                <a:lnTo>
                  <a:pt x="1096" y="138"/>
                </a:lnTo>
                <a:lnTo>
                  <a:pt x="1096" y="138"/>
                </a:lnTo>
                <a:cubicBezTo>
                  <a:pt x="718" y="147"/>
                  <a:pt x="378" y="349"/>
                  <a:pt x="194" y="681"/>
                </a:cubicBezTo>
                <a:cubicBezTo>
                  <a:pt x="19" y="985"/>
                  <a:pt x="0" y="1380"/>
                  <a:pt x="212" y="1730"/>
                </a:cubicBezTo>
                <a:cubicBezTo>
                  <a:pt x="792" y="2421"/>
                  <a:pt x="1409" y="3231"/>
                  <a:pt x="2026" y="4159"/>
                </a:cubicBezTo>
                <a:cubicBezTo>
                  <a:pt x="2384" y="3727"/>
                  <a:pt x="2734" y="3231"/>
                  <a:pt x="3057" y="2669"/>
                </a:cubicBezTo>
                <a:cubicBezTo>
                  <a:pt x="3084" y="2632"/>
                  <a:pt x="3103" y="2586"/>
                  <a:pt x="3130" y="2549"/>
                </a:cubicBezTo>
                <a:cubicBezTo>
                  <a:pt x="3130" y="2540"/>
                  <a:pt x="3139" y="2540"/>
                  <a:pt x="3139" y="2531"/>
                </a:cubicBezTo>
                <a:cubicBezTo>
                  <a:pt x="3158" y="2494"/>
                  <a:pt x="3176" y="2457"/>
                  <a:pt x="3204" y="2421"/>
                </a:cubicBezTo>
                <a:cubicBezTo>
                  <a:pt x="3204" y="2411"/>
                  <a:pt x="3213" y="2402"/>
                  <a:pt x="3213" y="2402"/>
                </a:cubicBezTo>
                <a:cubicBezTo>
                  <a:pt x="3231" y="2365"/>
                  <a:pt x="3250" y="2319"/>
                  <a:pt x="3268" y="2282"/>
                </a:cubicBezTo>
                <a:cubicBezTo>
                  <a:pt x="3278" y="2282"/>
                  <a:pt x="3278" y="2273"/>
                  <a:pt x="3287" y="2264"/>
                </a:cubicBezTo>
                <a:cubicBezTo>
                  <a:pt x="3305" y="2227"/>
                  <a:pt x="3324" y="2190"/>
                  <a:pt x="3342" y="2154"/>
                </a:cubicBezTo>
                <a:cubicBezTo>
                  <a:pt x="3342" y="2144"/>
                  <a:pt x="3351" y="2144"/>
                  <a:pt x="3351" y="2135"/>
                </a:cubicBezTo>
                <a:cubicBezTo>
                  <a:pt x="3370" y="2098"/>
                  <a:pt x="3388" y="2061"/>
                  <a:pt x="3406" y="2015"/>
                </a:cubicBezTo>
                <a:lnTo>
                  <a:pt x="3406" y="2015"/>
                </a:lnTo>
                <a:cubicBezTo>
                  <a:pt x="3434" y="1979"/>
                  <a:pt x="3452" y="1942"/>
                  <a:pt x="3471" y="1896"/>
                </a:cubicBezTo>
                <a:lnTo>
                  <a:pt x="3471" y="1886"/>
                </a:lnTo>
                <a:cubicBezTo>
                  <a:pt x="3489" y="1850"/>
                  <a:pt x="3508" y="1813"/>
                  <a:pt x="3526" y="1776"/>
                </a:cubicBezTo>
                <a:cubicBezTo>
                  <a:pt x="3526" y="1767"/>
                  <a:pt x="3535" y="1758"/>
                  <a:pt x="3535" y="1758"/>
                </a:cubicBezTo>
                <a:cubicBezTo>
                  <a:pt x="3554" y="1721"/>
                  <a:pt x="3572" y="1684"/>
                  <a:pt x="3581" y="1647"/>
                </a:cubicBezTo>
                <a:cubicBezTo>
                  <a:pt x="3590" y="1638"/>
                  <a:pt x="3590" y="1629"/>
                  <a:pt x="3590" y="1629"/>
                </a:cubicBezTo>
                <a:cubicBezTo>
                  <a:pt x="3609" y="1592"/>
                  <a:pt x="3627" y="1555"/>
                  <a:pt x="3646" y="1518"/>
                </a:cubicBezTo>
                <a:cubicBezTo>
                  <a:pt x="3646" y="1509"/>
                  <a:pt x="3646" y="1509"/>
                  <a:pt x="3646" y="1500"/>
                </a:cubicBezTo>
                <a:cubicBezTo>
                  <a:pt x="3664" y="1463"/>
                  <a:pt x="3683" y="1426"/>
                  <a:pt x="3701" y="1390"/>
                </a:cubicBezTo>
                <a:cubicBezTo>
                  <a:pt x="3701" y="1380"/>
                  <a:pt x="3701" y="1380"/>
                  <a:pt x="3701" y="1380"/>
                </a:cubicBezTo>
                <a:cubicBezTo>
                  <a:pt x="3710" y="1344"/>
                  <a:pt x="3729" y="1307"/>
                  <a:pt x="3747" y="1270"/>
                </a:cubicBezTo>
                <a:cubicBezTo>
                  <a:pt x="3747" y="1261"/>
                  <a:pt x="3747" y="1261"/>
                  <a:pt x="3747" y="1261"/>
                </a:cubicBezTo>
                <a:cubicBezTo>
                  <a:pt x="3765" y="1224"/>
                  <a:pt x="3775" y="1187"/>
                  <a:pt x="3793" y="1150"/>
                </a:cubicBezTo>
                <a:cubicBezTo>
                  <a:pt x="3793" y="1141"/>
                  <a:pt x="3793" y="1132"/>
                  <a:pt x="3802" y="1132"/>
                </a:cubicBezTo>
                <a:cubicBezTo>
                  <a:pt x="3811" y="1095"/>
                  <a:pt x="3830" y="1058"/>
                  <a:pt x="3839" y="1021"/>
                </a:cubicBezTo>
                <a:cubicBezTo>
                  <a:pt x="3839" y="1021"/>
                  <a:pt x="3848" y="1012"/>
                  <a:pt x="3848" y="1003"/>
                </a:cubicBezTo>
                <a:cubicBezTo>
                  <a:pt x="3857" y="975"/>
                  <a:pt x="3876" y="939"/>
                  <a:pt x="3885" y="902"/>
                </a:cubicBezTo>
                <a:cubicBezTo>
                  <a:pt x="3885" y="892"/>
                  <a:pt x="3885" y="892"/>
                  <a:pt x="3894" y="883"/>
                </a:cubicBezTo>
                <a:cubicBezTo>
                  <a:pt x="3904" y="846"/>
                  <a:pt x="3922" y="810"/>
                  <a:pt x="3931" y="782"/>
                </a:cubicBezTo>
                <a:cubicBezTo>
                  <a:pt x="3931" y="773"/>
                  <a:pt x="3931" y="773"/>
                  <a:pt x="3931" y="773"/>
                </a:cubicBezTo>
                <a:cubicBezTo>
                  <a:pt x="3940" y="736"/>
                  <a:pt x="3959" y="699"/>
                  <a:pt x="3968" y="662"/>
                </a:cubicBezTo>
                <a:cubicBezTo>
                  <a:pt x="3968" y="662"/>
                  <a:pt x="3968" y="662"/>
                  <a:pt x="3968" y="653"/>
                </a:cubicBezTo>
                <a:cubicBezTo>
                  <a:pt x="3986" y="616"/>
                  <a:pt x="3996" y="589"/>
                  <a:pt x="4005" y="552"/>
                </a:cubicBezTo>
                <a:cubicBezTo>
                  <a:pt x="4005" y="543"/>
                  <a:pt x="4014" y="543"/>
                  <a:pt x="4014" y="533"/>
                </a:cubicBezTo>
                <a:cubicBezTo>
                  <a:pt x="4023" y="515"/>
                  <a:pt x="4023" y="487"/>
                  <a:pt x="4032" y="469"/>
                </a:cubicBezTo>
                <a:cubicBezTo>
                  <a:pt x="2928" y="414"/>
                  <a:pt x="1943" y="285"/>
                  <a:pt x="1096" y="138"/>
                </a:cubicBezTo>
                <a:lnTo>
                  <a:pt x="9923" y="0"/>
                </a:lnTo>
                <a:lnTo>
                  <a:pt x="9923" y="0"/>
                </a:lnTo>
                <a:cubicBezTo>
                  <a:pt x="9923" y="0"/>
                  <a:pt x="9914" y="0"/>
                  <a:pt x="9905" y="0"/>
                </a:cubicBezTo>
                <a:cubicBezTo>
                  <a:pt x="9013" y="184"/>
                  <a:pt x="7963" y="349"/>
                  <a:pt x="6776" y="432"/>
                </a:cubicBezTo>
                <a:cubicBezTo>
                  <a:pt x="6776" y="441"/>
                  <a:pt x="6776" y="460"/>
                  <a:pt x="6785" y="469"/>
                </a:cubicBezTo>
                <a:cubicBezTo>
                  <a:pt x="6785" y="478"/>
                  <a:pt x="6794" y="497"/>
                  <a:pt x="6794" y="515"/>
                </a:cubicBezTo>
                <a:cubicBezTo>
                  <a:pt x="6803" y="533"/>
                  <a:pt x="6813" y="552"/>
                  <a:pt x="6822" y="580"/>
                </a:cubicBezTo>
                <a:cubicBezTo>
                  <a:pt x="6822" y="589"/>
                  <a:pt x="6831" y="607"/>
                  <a:pt x="6840" y="625"/>
                </a:cubicBezTo>
                <a:cubicBezTo>
                  <a:pt x="6840" y="644"/>
                  <a:pt x="6849" y="662"/>
                  <a:pt x="6859" y="690"/>
                </a:cubicBezTo>
                <a:cubicBezTo>
                  <a:pt x="6868" y="699"/>
                  <a:pt x="6868" y="718"/>
                  <a:pt x="6877" y="736"/>
                </a:cubicBezTo>
                <a:cubicBezTo>
                  <a:pt x="6886" y="754"/>
                  <a:pt x="6886" y="782"/>
                  <a:pt x="6895" y="800"/>
                </a:cubicBezTo>
                <a:cubicBezTo>
                  <a:pt x="6905" y="819"/>
                  <a:pt x="6914" y="828"/>
                  <a:pt x="6914" y="846"/>
                </a:cubicBezTo>
                <a:cubicBezTo>
                  <a:pt x="6923" y="874"/>
                  <a:pt x="6932" y="892"/>
                  <a:pt x="6941" y="920"/>
                </a:cubicBezTo>
                <a:cubicBezTo>
                  <a:pt x="6950" y="929"/>
                  <a:pt x="6950" y="948"/>
                  <a:pt x="6960" y="957"/>
                </a:cubicBezTo>
                <a:cubicBezTo>
                  <a:pt x="6969" y="994"/>
                  <a:pt x="6987" y="1030"/>
                  <a:pt x="6997" y="1067"/>
                </a:cubicBezTo>
                <a:cubicBezTo>
                  <a:pt x="7006" y="1076"/>
                  <a:pt x="7006" y="1076"/>
                  <a:pt x="7006" y="1076"/>
                </a:cubicBezTo>
                <a:cubicBezTo>
                  <a:pt x="7015" y="1113"/>
                  <a:pt x="7034" y="1150"/>
                  <a:pt x="7043" y="1187"/>
                </a:cubicBezTo>
                <a:cubicBezTo>
                  <a:pt x="7052" y="1196"/>
                  <a:pt x="7052" y="1205"/>
                  <a:pt x="7061" y="1224"/>
                </a:cubicBezTo>
                <a:cubicBezTo>
                  <a:pt x="7070" y="1242"/>
                  <a:pt x="7079" y="1270"/>
                  <a:pt x="7089" y="1297"/>
                </a:cubicBezTo>
                <a:cubicBezTo>
                  <a:pt x="7098" y="1316"/>
                  <a:pt x="7107" y="1325"/>
                  <a:pt x="7116" y="1344"/>
                </a:cubicBezTo>
                <a:cubicBezTo>
                  <a:pt x="7125" y="1362"/>
                  <a:pt x="7135" y="1390"/>
                  <a:pt x="7144" y="1417"/>
                </a:cubicBezTo>
                <a:cubicBezTo>
                  <a:pt x="7144" y="1426"/>
                  <a:pt x="7153" y="1445"/>
                  <a:pt x="7162" y="1463"/>
                </a:cubicBezTo>
                <a:cubicBezTo>
                  <a:pt x="7171" y="1481"/>
                  <a:pt x="7181" y="1509"/>
                  <a:pt x="7190" y="1528"/>
                </a:cubicBezTo>
                <a:cubicBezTo>
                  <a:pt x="7199" y="1546"/>
                  <a:pt x="7208" y="1565"/>
                  <a:pt x="7218" y="1583"/>
                </a:cubicBezTo>
                <a:cubicBezTo>
                  <a:pt x="7227" y="1601"/>
                  <a:pt x="7236" y="1620"/>
                  <a:pt x="7245" y="1647"/>
                </a:cubicBezTo>
                <a:cubicBezTo>
                  <a:pt x="7254" y="1666"/>
                  <a:pt x="7264" y="1684"/>
                  <a:pt x="7264" y="1693"/>
                </a:cubicBezTo>
                <a:cubicBezTo>
                  <a:pt x="7282" y="1721"/>
                  <a:pt x="7291" y="1739"/>
                  <a:pt x="7300" y="1767"/>
                </a:cubicBezTo>
                <a:cubicBezTo>
                  <a:pt x="7310" y="1785"/>
                  <a:pt x="7319" y="1795"/>
                  <a:pt x="7319" y="1813"/>
                </a:cubicBezTo>
                <a:cubicBezTo>
                  <a:pt x="7337" y="1841"/>
                  <a:pt x="7346" y="1859"/>
                  <a:pt x="7356" y="1886"/>
                </a:cubicBezTo>
                <a:cubicBezTo>
                  <a:pt x="7365" y="1905"/>
                  <a:pt x="7374" y="1914"/>
                  <a:pt x="7383" y="1933"/>
                </a:cubicBezTo>
                <a:cubicBezTo>
                  <a:pt x="7392" y="1960"/>
                  <a:pt x="7411" y="1988"/>
                  <a:pt x="7420" y="2015"/>
                </a:cubicBezTo>
                <a:cubicBezTo>
                  <a:pt x="7429" y="2025"/>
                  <a:pt x="7429" y="2043"/>
                  <a:pt x="7439" y="2052"/>
                </a:cubicBezTo>
                <a:cubicBezTo>
                  <a:pt x="7457" y="2089"/>
                  <a:pt x="7475" y="2135"/>
                  <a:pt x="7503" y="2172"/>
                </a:cubicBezTo>
                <a:cubicBezTo>
                  <a:pt x="7936" y="3010"/>
                  <a:pt x="8433" y="3718"/>
                  <a:pt x="8921" y="4297"/>
                </a:cubicBezTo>
                <a:cubicBezTo>
                  <a:pt x="9565" y="3249"/>
                  <a:pt x="10218" y="2338"/>
                  <a:pt x="10844" y="1555"/>
                </a:cubicBezTo>
                <a:cubicBezTo>
                  <a:pt x="10853" y="1537"/>
                  <a:pt x="11129" y="1021"/>
                  <a:pt x="10825" y="506"/>
                </a:cubicBezTo>
                <a:cubicBezTo>
                  <a:pt x="10650" y="211"/>
                  <a:pt x="10319" y="0"/>
                  <a:pt x="9923" y="0"/>
                </a:cubicBezTo>
                <a:lnTo>
                  <a:pt x="5367" y="67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0A79B7DE-BCAE-6A4A-B176-0785E333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18" y="3456729"/>
            <a:ext cx="6895125" cy="6515981"/>
          </a:xfrm>
          <a:custGeom>
            <a:avLst/>
            <a:gdLst>
              <a:gd name="T0" fmla="*/ 4750 w 6896"/>
              <a:gd name="T1" fmla="*/ 0 h 6517"/>
              <a:gd name="T2" fmla="*/ 3111 w 6896"/>
              <a:gd name="T3" fmla="*/ 55 h 6517"/>
              <a:gd name="T4" fmla="*/ 1988 w 6896"/>
              <a:gd name="T5" fmla="*/ 101 h 6517"/>
              <a:gd name="T6" fmla="*/ 1942 w 6896"/>
              <a:gd name="T7" fmla="*/ 221 h 6517"/>
              <a:gd name="T8" fmla="*/ 1905 w 6896"/>
              <a:gd name="T9" fmla="*/ 341 h 6517"/>
              <a:gd name="T10" fmla="*/ 1868 w 6896"/>
              <a:gd name="T11" fmla="*/ 451 h 6517"/>
              <a:gd name="T12" fmla="*/ 1822 w 6896"/>
              <a:gd name="T13" fmla="*/ 571 h 6517"/>
              <a:gd name="T14" fmla="*/ 1776 w 6896"/>
              <a:gd name="T15" fmla="*/ 700 h 6517"/>
              <a:gd name="T16" fmla="*/ 1721 w 6896"/>
              <a:gd name="T17" fmla="*/ 829 h 6517"/>
              <a:gd name="T18" fmla="*/ 1675 w 6896"/>
              <a:gd name="T19" fmla="*/ 948 h 6517"/>
              <a:gd name="T20" fmla="*/ 1620 w 6896"/>
              <a:gd name="T21" fmla="*/ 1068 h 6517"/>
              <a:gd name="T22" fmla="*/ 1564 w 6896"/>
              <a:gd name="T23" fmla="*/ 1197 h 6517"/>
              <a:gd name="T24" fmla="*/ 1509 w 6896"/>
              <a:gd name="T25" fmla="*/ 1326 h 6517"/>
              <a:gd name="T26" fmla="*/ 1445 w 6896"/>
              <a:gd name="T27" fmla="*/ 1454 h 6517"/>
              <a:gd name="T28" fmla="*/ 1380 w 6896"/>
              <a:gd name="T29" fmla="*/ 1583 h 6517"/>
              <a:gd name="T30" fmla="*/ 1325 w 6896"/>
              <a:gd name="T31" fmla="*/ 1703 h 6517"/>
              <a:gd name="T32" fmla="*/ 1261 w 6896"/>
              <a:gd name="T33" fmla="*/ 1832 h 6517"/>
              <a:gd name="T34" fmla="*/ 1187 w 6896"/>
              <a:gd name="T35" fmla="*/ 1970 h 6517"/>
              <a:gd name="T36" fmla="*/ 1113 w 6896"/>
              <a:gd name="T37" fmla="*/ 2099 h 6517"/>
              <a:gd name="T38" fmla="*/ 1031 w 6896"/>
              <a:gd name="T39" fmla="*/ 2237 h 6517"/>
              <a:gd name="T40" fmla="*/ 672 w 6896"/>
              <a:gd name="T41" fmla="*/ 4767 h 6517"/>
              <a:gd name="T42" fmla="*/ 3341 w 6896"/>
              <a:gd name="T43" fmla="*/ 6314 h 6517"/>
              <a:gd name="T44" fmla="*/ 6618 w 6896"/>
              <a:gd name="T45" fmla="*/ 4335 h 6517"/>
              <a:gd name="T46" fmla="*/ 5477 w 6896"/>
              <a:gd name="T47" fmla="*/ 1740 h 6517"/>
              <a:gd name="T48" fmla="*/ 5394 w 6896"/>
              <a:gd name="T49" fmla="*/ 1583 h 6517"/>
              <a:gd name="T50" fmla="*/ 5330 w 6896"/>
              <a:gd name="T51" fmla="*/ 1454 h 6517"/>
              <a:gd name="T52" fmla="*/ 5274 w 6896"/>
              <a:gd name="T53" fmla="*/ 1335 h 6517"/>
              <a:gd name="T54" fmla="*/ 5219 w 6896"/>
              <a:gd name="T55" fmla="*/ 1215 h 6517"/>
              <a:gd name="T56" fmla="*/ 5164 w 6896"/>
              <a:gd name="T57" fmla="*/ 1096 h 6517"/>
              <a:gd name="T58" fmla="*/ 5118 w 6896"/>
              <a:gd name="T59" fmla="*/ 985 h 6517"/>
              <a:gd name="T60" fmla="*/ 5063 w 6896"/>
              <a:gd name="T61" fmla="*/ 865 h 6517"/>
              <a:gd name="T62" fmla="*/ 5017 w 6896"/>
              <a:gd name="T63" fmla="*/ 755 h 6517"/>
              <a:gd name="T64" fmla="*/ 4971 w 6896"/>
              <a:gd name="T65" fmla="*/ 635 h 6517"/>
              <a:gd name="T66" fmla="*/ 4915 w 6896"/>
              <a:gd name="T67" fmla="*/ 488 h 6517"/>
              <a:gd name="T68" fmla="*/ 4869 w 6896"/>
              <a:gd name="T69" fmla="*/ 368 h 6517"/>
              <a:gd name="T70" fmla="*/ 4833 w 6896"/>
              <a:gd name="T71" fmla="*/ 258 h 6517"/>
              <a:gd name="T72" fmla="*/ 4796 w 6896"/>
              <a:gd name="T73" fmla="*/ 148 h 6517"/>
              <a:gd name="T74" fmla="*/ 4759 w 6896"/>
              <a:gd name="T75" fmla="*/ 37 h 6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896" h="6517">
                <a:moveTo>
                  <a:pt x="4750" y="0"/>
                </a:moveTo>
                <a:lnTo>
                  <a:pt x="4750" y="0"/>
                </a:lnTo>
                <a:cubicBezTo>
                  <a:pt x="4345" y="28"/>
                  <a:pt x="3921" y="46"/>
                  <a:pt x="3488" y="55"/>
                </a:cubicBezTo>
                <a:cubicBezTo>
                  <a:pt x="3360" y="55"/>
                  <a:pt x="3240" y="55"/>
                  <a:pt x="3111" y="55"/>
                </a:cubicBezTo>
                <a:cubicBezTo>
                  <a:pt x="2734" y="55"/>
                  <a:pt x="2365" y="46"/>
                  <a:pt x="2006" y="37"/>
                </a:cubicBezTo>
                <a:cubicBezTo>
                  <a:pt x="1997" y="55"/>
                  <a:pt x="1997" y="83"/>
                  <a:pt x="1988" y="101"/>
                </a:cubicBezTo>
                <a:cubicBezTo>
                  <a:pt x="1988" y="111"/>
                  <a:pt x="1979" y="111"/>
                  <a:pt x="1979" y="120"/>
                </a:cubicBezTo>
                <a:cubicBezTo>
                  <a:pt x="1970" y="157"/>
                  <a:pt x="1960" y="184"/>
                  <a:pt x="1942" y="221"/>
                </a:cubicBezTo>
                <a:cubicBezTo>
                  <a:pt x="1942" y="230"/>
                  <a:pt x="1942" y="230"/>
                  <a:pt x="1942" y="230"/>
                </a:cubicBezTo>
                <a:cubicBezTo>
                  <a:pt x="1933" y="267"/>
                  <a:pt x="1914" y="304"/>
                  <a:pt x="1905" y="341"/>
                </a:cubicBezTo>
                <a:cubicBezTo>
                  <a:pt x="1905" y="341"/>
                  <a:pt x="1905" y="341"/>
                  <a:pt x="1905" y="350"/>
                </a:cubicBezTo>
                <a:cubicBezTo>
                  <a:pt x="1896" y="378"/>
                  <a:pt x="1878" y="414"/>
                  <a:pt x="1868" y="451"/>
                </a:cubicBezTo>
                <a:cubicBezTo>
                  <a:pt x="1859" y="460"/>
                  <a:pt x="1859" y="460"/>
                  <a:pt x="1859" y="470"/>
                </a:cubicBezTo>
                <a:cubicBezTo>
                  <a:pt x="1850" y="507"/>
                  <a:pt x="1831" y="543"/>
                  <a:pt x="1822" y="571"/>
                </a:cubicBezTo>
                <a:cubicBezTo>
                  <a:pt x="1822" y="580"/>
                  <a:pt x="1813" y="589"/>
                  <a:pt x="1813" y="589"/>
                </a:cubicBezTo>
                <a:cubicBezTo>
                  <a:pt x="1804" y="626"/>
                  <a:pt x="1785" y="663"/>
                  <a:pt x="1776" y="700"/>
                </a:cubicBezTo>
                <a:cubicBezTo>
                  <a:pt x="1767" y="700"/>
                  <a:pt x="1767" y="709"/>
                  <a:pt x="1767" y="718"/>
                </a:cubicBezTo>
                <a:cubicBezTo>
                  <a:pt x="1749" y="755"/>
                  <a:pt x="1739" y="792"/>
                  <a:pt x="1721" y="829"/>
                </a:cubicBezTo>
                <a:cubicBezTo>
                  <a:pt x="1721" y="829"/>
                  <a:pt x="1721" y="829"/>
                  <a:pt x="1721" y="838"/>
                </a:cubicBezTo>
                <a:cubicBezTo>
                  <a:pt x="1703" y="875"/>
                  <a:pt x="1684" y="912"/>
                  <a:pt x="1675" y="948"/>
                </a:cubicBezTo>
                <a:cubicBezTo>
                  <a:pt x="1675" y="948"/>
                  <a:pt x="1675" y="948"/>
                  <a:pt x="1675" y="958"/>
                </a:cubicBezTo>
                <a:cubicBezTo>
                  <a:pt x="1657" y="994"/>
                  <a:pt x="1638" y="1031"/>
                  <a:pt x="1620" y="1068"/>
                </a:cubicBezTo>
                <a:cubicBezTo>
                  <a:pt x="1620" y="1077"/>
                  <a:pt x="1620" y="1077"/>
                  <a:pt x="1620" y="1086"/>
                </a:cubicBezTo>
                <a:cubicBezTo>
                  <a:pt x="1601" y="1123"/>
                  <a:pt x="1583" y="1160"/>
                  <a:pt x="1564" y="1197"/>
                </a:cubicBezTo>
                <a:cubicBezTo>
                  <a:pt x="1564" y="1197"/>
                  <a:pt x="1564" y="1206"/>
                  <a:pt x="1555" y="1215"/>
                </a:cubicBezTo>
                <a:cubicBezTo>
                  <a:pt x="1546" y="1252"/>
                  <a:pt x="1528" y="1289"/>
                  <a:pt x="1509" y="1326"/>
                </a:cubicBezTo>
                <a:cubicBezTo>
                  <a:pt x="1509" y="1326"/>
                  <a:pt x="1500" y="1335"/>
                  <a:pt x="1500" y="1344"/>
                </a:cubicBezTo>
                <a:cubicBezTo>
                  <a:pt x="1482" y="1381"/>
                  <a:pt x="1463" y="1418"/>
                  <a:pt x="1445" y="1454"/>
                </a:cubicBezTo>
                <a:lnTo>
                  <a:pt x="1445" y="1464"/>
                </a:lnTo>
                <a:cubicBezTo>
                  <a:pt x="1426" y="1510"/>
                  <a:pt x="1408" y="1547"/>
                  <a:pt x="1380" y="1583"/>
                </a:cubicBezTo>
                <a:lnTo>
                  <a:pt x="1380" y="1583"/>
                </a:lnTo>
                <a:cubicBezTo>
                  <a:pt x="1362" y="1629"/>
                  <a:pt x="1344" y="1666"/>
                  <a:pt x="1325" y="1703"/>
                </a:cubicBezTo>
                <a:cubicBezTo>
                  <a:pt x="1325" y="1712"/>
                  <a:pt x="1316" y="1712"/>
                  <a:pt x="1316" y="1722"/>
                </a:cubicBezTo>
                <a:cubicBezTo>
                  <a:pt x="1298" y="1758"/>
                  <a:pt x="1279" y="1795"/>
                  <a:pt x="1261" y="1832"/>
                </a:cubicBezTo>
                <a:cubicBezTo>
                  <a:pt x="1252" y="1841"/>
                  <a:pt x="1252" y="1850"/>
                  <a:pt x="1242" y="1850"/>
                </a:cubicBezTo>
                <a:cubicBezTo>
                  <a:pt x="1224" y="1887"/>
                  <a:pt x="1205" y="1933"/>
                  <a:pt x="1187" y="1970"/>
                </a:cubicBezTo>
                <a:cubicBezTo>
                  <a:pt x="1187" y="1970"/>
                  <a:pt x="1178" y="1979"/>
                  <a:pt x="1178" y="1989"/>
                </a:cubicBezTo>
                <a:cubicBezTo>
                  <a:pt x="1150" y="2025"/>
                  <a:pt x="1132" y="2062"/>
                  <a:pt x="1113" y="2099"/>
                </a:cubicBezTo>
                <a:cubicBezTo>
                  <a:pt x="1113" y="2108"/>
                  <a:pt x="1104" y="2108"/>
                  <a:pt x="1104" y="2117"/>
                </a:cubicBezTo>
                <a:cubicBezTo>
                  <a:pt x="1077" y="2154"/>
                  <a:pt x="1058" y="2200"/>
                  <a:pt x="1031" y="2237"/>
                </a:cubicBezTo>
                <a:cubicBezTo>
                  <a:pt x="708" y="2799"/>
                  <a:pt x="358" y="3295"/>
                  <a:pt x="0" y="3727"/>
                </a:cubicBezTo>
                <a:cubicBezTo>
                  <a:pt x="230" y="4059"/>
                  <a:pt x="451" y="4408"/>
                  <a:pt x="672" y="4767"/>
                </a:cubicBezTo>
                <a:cubicBezTo>
                  <a:pt x="1021" y="5347"/>
                  <a:pt x="1325" y="5909"/>
                  <a:pt x="1610" y="6443"/>
                </a:cubicBezTo>
                <a:cubicBezTo>
                  <a:pt x="2135" y="6369"/>
                  <a:pt x="2715" y="6314"/>
                  <a:pt x="3341" y="6314"/>
                </a:cubicBezTo>
                <a:cubicBezTo>
                  <a:pt x="4105" y="6314"/>
                  <a:pt x="4823" y="6397"/>
                  <a:pt x="5477" y="6516"/>
                </a:cubicBezTo>
                <a:cubicBezTo>
                  <a:pt x="5799" y="5817"/>
                  <a:pt x="6176" y="5080"/>
                  <a:pt x="6618" y="4335"/>
                </a:cubicBezTo>
                <a:cubicBezTo>
                  <a:pt x="6711" y="4169"/>
                  <a:pt x="6802" y="4022"/>
                  <a:pt x="6895" y="3865"/>
                </a:cubicBezTo>
                <a:cubicBezTo>
                  <a:pt x="6407" y="3286"/>
                  <a:pt x="5910" y="2578"/>
                  <a:pt x="5477" y="1740"/>
                </a:cubicBezTo>
                <a:cubicBezTo>
                  <a:pt x="5449" y="1703"/>
                  <a:pt x="5431" y="1657"/>
                  <a:pt x="5413" y="1620"/>
                </a:cubicBezTo>
                <a:cubicBezTo>
                  <a:pt x="5403" y="1611"/>
                  <a:pt x="5403" y="1593"/>
                  <a:pt x="5394" y="1583"/>
                </a:cubicBezTo>
                <a:cubicBezTo>
                  <a:pt x="5385" y="1556"/>
                  <a:pt x="5366" y="1528"/>
                  <a:pt x="5357" y="1501"/>
                </a:cubicBezTo>
                <a:cubicBezTo>
                  <a:pt x="5348" y="1482"/>
                  <a:pt x="5339" y="1473"/>
                  <a:pt x="5330" y="1454"/>
                </a:cubicBezTo>
                <a:cubicBezTo>
                  <a:pt x="5320" y="1427"/>
                  <a:pt x="5311" y="1409"/>
                  <a:pt x="5293" y="1381"/>
                </a:cubicBezTo>
                <a:cubicBezTo>
                  <a:pt x="5293" y="1363"/>
                  <a:pt x="5284" y="1353"/>
                  <a:pt x="5274" y="1335"/>
                </a:cubicBezTo>
                <a:cubicBezTo>
                  <a:pt x="5265" y="1307"/>
                  <a:pt x="5256" y="1289"/>
                  <a:pt x="5238" y="1261"/>
                </a:cubicBezTo>
                <a:cubicBezTo>
                  <a:pt x="5238" y="1252"/>
                  <a:pt x="5228" y="1234"/>
                  <a:pt x="5219" y="1215"/>
                </a:cubicBezTo>
                <a:cubicBezTo>
                  <a:pt x="5210" y="1188"/>
                  <a:pt x="5201" y="1169"/>
                  <a:pt x="5192" y="1151"/>
                </a:cubicBezTo>
                <a:cubicBezTo>
                  <a:pt x="5182" y="1133"/>
                  <a:pt x="5173" y="1114"/>
                  <a:pt x="5164" y="1096"/>
                </a:cubicBezTo>
                <a:cubicBezTo>
                  <a:pt x="5155" y="1077"/>
                  <a:pt x="5145" y="1049"/>
                  <a:pt x="5136" y="1031"/>
                </a:cubicBezTo>
                <a:cubicBezTo>
                  <a:pt x="5127" y="1013"/>
                  <a:pt x="5118" y="994"/>
                  <a:pt x="5118" y="985"/>
                </a:cubicBezTo>
                <a:cubicBezTo>
                  <a:pt x="5109" y="958"/>
                  <a:pt x="5099" y="930"/>
                  <a:pt x="5090" y="912"/>
                </a:cubicBezTo>
                <a:cubicBezTo>
                  <a:pt x="5081" y="893"/>
                  <a:pt x="5072" y="884"/>
                  <a:pt x="5063" y="865"/>
                </a:cubicBezTo>
                <a:cubicBezTo>
                  <a:pt x="5053" y="838"/>
                  <a:pt x="5044" y="810"/>
                  <a:pt x="5035" y="792"/>
                </a:cubicBezTo>
                <a:cubicBezTo>
                  <a:pt x="5026" y="773"/>
                  <a:pt x="5026" y="764"/>
                  <a:pt x="5017" y="755"/>
                </a:cubicBezTo>
                <a:cubicBezTo>
                  <a:pt x="5008" y="718"/>
                  <a:pt x="4989" y="681"/>
                  <a:pt x="4980" y="644"/>
                </a:cubicBezTo>
                <a:cubicBezTo>
                  <a:pt x="4980" y="644"/>
                  <a:pt x="4980" y="644"/>
                  <a:pt x="4971" y="635"/>
                </a:cubicBezTo>
                <a:cubicBezTo>
                  <a:pt x="4961" y="598"/>
                  <a:pt x="4943" y="562"/>
                  <a:pt x="4934" y="525"/>
                </a:cubicBezTo>
                <a:cubicBezTo>
                  <a:pt x="4924" y="516"/>
                  <a:pt x="4924" y="497"/>
                  <a:pt x="4915" y="488"/>
                </a:cubicBezTo>
                <a:cubicBezTo>
                  <a:pt x="4906" y="460"/>
                  <a:pt x="4897" y="442"/>
                  <a:pt x="4888" y="414"/>
                </a:cubicBezTo>
                <a:cubicBezTo>
                  <a:pt x="4888" y="396"/>
                  <a:pt x="4879" y="387"/>
                  <a:pt x="4869" y="368"/>
                </a:cubicBezTo>
                <a:cubicBezTo>
                  <a:pt x="4860" y="350"/>
                  <a:pt x="4860" y="322"/>
                  <a:pt x="4851" y="304"/>
                </a:cubicBezTo>
                <a:cubicBezTo>
                  <a:pt x="4842" y="286"/>
                  <a:pt x="4842" y="267"/>
                  <a:pt x="4833" y="258"/>
                </a:cubicBezTo>
                <a:cubicBezTo>
                  <a:pt x="4823" y="230"/>
                  <a:pt x="4814" y="212"/>
                  <a:pt x="4814" y="193"/>
                </a:cubicBezTo>
                <a:cubicBezTo>
                  <a:pt x="4805" y="175"/>
                  <a:pt x="4796" y="157"/>
                  <a:pt x="4796" y="148"/>
                </a:cubicBezTo>
                <a:cubicBezTo>
                  <a:pt x="4787" y="120"/>
                  <a:pt x="4777" y="101"/>
                  <a:pt x="4768" y="83"/>
                </a:cubicBezTo>
                <a:cubicBezTo>
                  <a:pt x="4768" y="65"/>
                  <a:pt x="4759" y="46"/>
                  <a:pt x="4759" y="37"/>
                </a:cubicBezTo>
                <a:cubicBezTo>
                  <a:pt x="4750" y="28"/>
                  <a:pt x="4750" y="9"/>
                  <a:pt x="475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0">
            <a:extLst>
              <a:ext uri="{FF2B5EF4-FFF2-40B4-BE49-F238E27FC236}">
                <a16:creationId xmlns:a16="http://schemas.microsoft.com/office/drawing/2014/main" id="{192C27D3-B9B0-1847-BFEF-87212023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332" y="5563518"/>
            <a:ext cx="745063" cy="709791"/>
          </a:xfrm>
          <a:custGeom>
            <a:avLst/>
            <a:gdLst>
              <a:gd name="T0" fmla="*/ 644 w 747"/>
              <a:gd name="T1" fmla="*/ 709 h 710"/>
              <a:gd name="T2" fmla="*/ 644 w 747"/>
              <a:gd name="T3" fmla="*/ 709 h 710"/>
              <a:gd name="T4" fmla="*/ 110 w 747"/>
              <a:gd name="T5" fmla="*/ 709 h 710"/>
              <a:gd name="T6" fmla="*/ 0 w 747"/>
              <a:gd name="T7" fmla="*/ 608 h 710"/>
              <a:gd name="T8" fmla="*/ 0 w 747"/>
              <a:gd name="T9" fmla="*/ 111 h 710"/>
              <a:gd name="T10" fmla="*/ 110 w 747"/>
              <a:gd name="T11" fmla="*/ 0 h 710"/>
              <a:gd name="T12" fmla="*/ 156 w 747"/>
              <a:gd name="T13" fmla="*/ 0 h 710"/>
              <a:gd name="T14" fmla="*/ 156 w 747"/>
              <a:gd name="T15" fmla="*/ 65 h 710"/>
              <a:gd name="T16" fmla="*/ 110 w 747"/>
              <a:gd name="T17" fmla="*/ 65 h 710"/>
              <a:gd name="T18" fmla="*/ 64 w 747"/>
              <a:gd name="T19" fmla="*/ 111 h 710"/>
              <a:gd name="T20" fmla="*/ 64 w 747"/>
              <a:gd name="T21" fmla="*/ 608 h 710"/>
              <a:gd name="T22" fmla="*/ 110 w 747"/>
              <a:gd name="T23" fmla="*/ 644 h 710"/>
              <a:gd name="T24" fmla="*/ 644 w 747"/>
              <a:gd name="T25" fmla="*/ 644 h 710"/>
              <a:gd name="T26" fmla="*/ 681 w 747"/>
              <a:gd name="T27" fmla="*/ 608 h 710"/>
              <a:gd name="T28" fmla="*/ 681 w 747"/>
              <a:gd name="T29" fmla="*/ 111 h 710"/>
              <a:gd name="T30" fmla="*/ 644 w 747"/>
              <a:gd name="T31" fmla="*/ 65 h 710"/>
              <a:gd name="T32" fmla="*/ 589 w 747"/>
              <a:gd name="T33" fmla="*/ 65 h 710"/>
              <a:gd name="T34" fmla="*/ 589 w 747"/>
              <a:gd name="T35" fmla="*/ 0 h 710"/>
              <a:gd name="T36" fmla="*/ 644 w 747"/>
              <a:gd name="T37" fmla="*/ 0 h 710"/>
              <a:gd name="T38" fmla="*/ 746 w 747"/>
              <a:gd name="T39" fmla="*/ 111 h 710"/>
              <a:gd name="T40" fmla="*/ 746 w 747"/>
              <a:gd name="T41" fmla="*/ 608 h 710"/>
              <a:gd name="T42" fmla="*/ 644 w 747"/>
              <a:gd name="T43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7" h="710">
                <a:moveTo>
                  <a:pt x="644" y="709"/>
                </a:moveTo>
                <a:lnTo>
                  <a:pt x="644" y="709"/>
                </a:lnTo>
                <a:cubicBezTo>
                  <a:pt x="110" y="709"/>
                  <a:pt x="110" y="709"/>
                  <a:pt x="110" y="709"/>
                </a:cubicBezTo>
                <a:cubicBezTo>
                  <a:pt x="46" y="709"/>
                  <a:pt x="0" y="663"/>
                  <a:pt x="0" y="608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46"/>
                  <a:pt x="46" y="0"/>
                  <a:pt x="110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65"/>
                  <a:pt x="156" y="65"/>
                  <a:pt x="156" y="65"/>
                </a:cubicBezTo>
                <a:cubicBezTo>
                  <a:pt x="110" y="65"/>
                  <a:pt x="110" y="65"/>
                  <a:pt x="110" y="65"/>
                </a:cubicBezTo>
                <a:cubicBezTo>
                  <a:pt x="83" y="65"/>
                  <a:pt x="64" y="83"/>
                  <a:pt x="64" y="111"/>
                </a:cubicBezTo>
                <a:cubicBezTo>
                  <a:pt x="64" y="608"/>
                  <a:pt x="64" y="608"/>
                  <a:pt x="64" y="608"/>
                </a:cubicBezTo>
                <a:cubicBezTo>
                  <a:pt x="64" y="626"/>
                  <a:pt x="83" y="644"/>
                  <a:pt x="110" y="644"/>
                </a:cubicBezTo>
                <a:cubicBezTo>
                  <a:pt x="644" y="644"/>
                  <a:pt x="644" y="644"/>
                  <a:pt x="644" y="644"/>
                </a:cubicBezTo>
                <a:cubicBezTo>
                  <a:pt x="663" y="644"/>
                  <a:pt x="681" y="626"/>
                  <a:pt x="681" y="608"/>
                </a:cubicBezTo>
                <a:cubicBezTo>
                  <a:pt x="681" y="111"/>
                  <a:pt x="681" y="111"/>
                  <a:pt x="681" y="111"/>
                </a:cubicBezTo>
                <a:cubicBezTo>
                  <a:pt x="681" y="83"/>
                  <a:pt x="663" y="65"/>
                  <a:pt x="644" y="65"/>
                </a:cubicBezTo>
                <a:cubicBezTo>
                  <a:pt x="589" y="65"/>
                  <a:pt x="589" y="65"/>
                  <a:pt x="589" y="65"/>
                </a:cubicBezTo>
                <a:cubicBezTo>
                  <a:pt x="589" y="0"/>
                  <a:pt x="589" y="0"/>
                  <a:pt x="589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700" y="0"/>
                  <a:pt x="746" y="46"/>
                  <a:pt x="746" y="111"/>
                </a:cubicBezTo>
                <a:cubicBezTo>
                  <a:pt x="746" y="608"/>
                  <a:pt x="746" y="608"/>
                  <a:pt x="746" y="608"/>
                </a:cubicBezTo>
                <a:cubicBezTo>
                  <a:pt x="746" y="663"/>
                  <a:pt x="700" y="709"/>
                  <a:pt x="644" y="7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1">
            <a:extLst>
              <a:ext uri="{FF2B5EF4-FFF2-40B4-BE49-F238E27FC236}">
                <a16:creationId xmlns:a16="http://schemas.microsoft.com/office/drawing/2014/main" id="{9480362D-EAF7-2841-BA6F-3CACA57B6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947" y="5462118"/>
            <a:ext cx="321833" cy="74948"/>
          </a:xfrm>
          <a:custGeom>
            <a:avLst/>
            <a:gdLst>
              <a:gd name="T0" fmla="*/ 322 w 323"/>
              <a:gd name="T1" fmla="*/ 73 h 74"/>
              <a:gd name="T2" fmla="*/ 0 w 323"/>
              <a:gd name="T3" fmla="*/ 73 h 74"/>
              <a:gd name="T4" fmla="*/ 0 w 323"/>
              <a:gd name="T5" fmla="*/ 0 h 74"/>
              <a:gd name="T6" fmla="*/ 322 w 323"/>
              <a:gd name="T7" fmla="*/ 0 h 74"/>
              <a:gd name="T8" fmla="*/ 322 w 323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74">
                <a:moveTo>
                  <a:pt x="322" y="73"/>
                </a:moveTo>
                <a:lnTo>
                  <a:pt x="0" y="73"/>
                </a:lnTo>
                <a:lnTo>
                  <a:pt x="0" y="0"/>
                </a:lnTo>
                <a:lnTo>
                  <a:pt x="322" y="0"/>
                </a:lnTo>
                <a:lnTo>
                  <a:pt x="322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2">
            <a:extLst>
              <a:ext uri="{FF2B5EF4-FFF2-40B4-BE49-F238E27FC236}">
                <a16:creationId xmlns:a16="http://schemas.microsoft.com/office/drawing/2014/main" id="{51F8B85C-19FF-B449-B331-4A692920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745" y="5462118"/>
            <a:ext cx="211615" cy="176346"/>
          </a:xfrm>
          <a:custGeom>
            <a:avLst/>
            <a:gdLst>
              <a:gd name="T0" fmla="*/ 46 w 213"/>
              <a:gd name="T1" fmla="*/ 156 h 176"/>
              <a:gd name="T2" fmla="*/ 46 w 213"/>
              <a:gd name="T3" fmla="*/ 156 h 176"/>
              <a:gd name="T4" fmla="*/ 0 w 213"/>
              <a:gd name="T5" fmla="*/ 110 h 176"/>
              <a:gd name="T6" fmla="*/ 101 w 213"/>
              <a:gd name="T7" fmla="*/ 18 h 176"/>
              <a:gd name="T8" fmla="*/ 129 w 213"/>
              <a:gd name="T9" fmla="*/ 9 h 176"/>
              <a:gd name="T10" fmla="*/ 157 w 213"/>
              <a:gd name="T11" fmla="*/ 28 h 176"/>
              <a:gd name="T12" fmla="*/ 203 w 213"/>
              <a:gd name="T13" fmla="*/ 119 h 176"/>
              <a:gd name="T14" fmla="*/ 184 w 213"/>
              <a:gd name="T15" fmla="*/ 166 h 176"/>
              <a:gd name="T16" fmla="*/ 138 w 213"/>
              <a:gd name="T17" fmla="*/ 147 h 176"/>
              <a:gd name="T18" fmla="*/ 111 w 213"/>
              <a:gd name="T19" fmla="*/ 92 h 176"/>
              <a:gd name="T20" fmla="*/ 46 w 213"/>
              <a:gd name="T21" fmla="*/ 156 h 176"/>
              <a:gd name="T22" fmla="*/ 147 w 213"/>
              <a:gd name="T23" fmla="*/ 64 h 176"/>
              <a:gd name="T24" fmla="*/ 147 w 213"/>
              <a:gd name="T25" fmla="*/ 64 h 176"/>
              <a:gd name="T26" fmla="*/ 138 w 213"/>
              <a:gd name="T27" fmla="*/ 64 h 176"/>
              <a:gd name="T28" fmla="*/ 147 w 213"/>
              <a:gd name="T29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76">
                <a:moveTo>
                  <a:pt x="46" y="156"/>
                </a:moveTo>
                <a:lnTo>
                  <a:pt x="46" y="156"/>
                </a:lnTo>
                <a:cubicBezTo>
                  <a:pt x="0" y="110"/>
                  <a:pt x="0" y="110"/>
                  <a:pt x="0" y="110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01" y="9"/>
                  <a:pt x="120" y="0"/>
                  <a:pt x="129" y="9"/>
                </a:cubicBezTo>
                <a:cubicBezTo>
                  <a:pt x="138" y="9"/>
                  <a:pt x="147" y="18"/>
                  <a:pt x="157" y="28"/>
                </a:cubicBezTo>
                <a:cubicBezTo>
                  <a:pt x="203" y="119"/>
                  <a:pt x="203" y="119"/>
                  <a:pt x="203" y="119"/>
                </a:cubicBezTo>
                <a:cubicBezTo>
                  <a:pt x="212" y="138"/>
                  <a:pt x="203" y="156"/>
                  <a:pt x="184" y="166"/>
                </a:cubicBezTo>
                <a:cubicBezTo>
                  <a:pt x="166" y="175"/>
                  <a:pt x="147" y="166"/>
                  <a:pt x="138" y="147"/>
                </a:cubicBezTo>
                <a:cubicBezTo>
                  <a:pt x="111" y="92"/>
                  <a:pt x="111" y="92"/>
                  <a:pt x="111" y="92"/>
                </a:cubicBezTo>
                <a:lnTo>
                  <a:pt x="46" y="156"/>
                </a:lnTo>
                <a:close/>
                <a:moveTo>
                  <a:pt x="147" y="64"/>
                </a:moveTo>
                <a:lnTo>
                  <a:pt x="147" y="64"/>
                </a:lnTo>
                <a:cubicBezTo>
                  <a:pt x="138" y="64"/>
                  <a:pt x="138" y="64"/>
                  <a:pt x="138" y="64"/>
                </a:cubicBezTo>
                <a:lnTo>
                  <a:pt x="147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3">
            <a:extLst>
              <a:ext uri="{FF2B5EF4-FFF2-40B4-BE49-F238E27FC236}">
                <a16:creationId xmlns:a16="http://schemas.microsoft.com/office/drawing/2014/main" id="{7229A686-4EB0-E84C-8D55-4C688F07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982" y="5563518"/>
            <a:ext cx="286561" cy="202798"/>
          </a:xfrm>
          <a:custGeom>
            <a:avLst/>
            <a:gdLst>
              <a:gd name="T0" fmla="*/ 120 w 287"/>
              <a:gd name="T1" fmla="*/ 203 h 204"/>
              <a:gd name="T2" fmla="*/ 120 w 287"/>
              <a:gd name="T3" fmla="*/ 203 h 204"/>
              <a:gd name="T4" fmla="*/ 120 w 287"/>
              <a:gd name="T5" fmla="*/ 203 h 204"/>
              <a:gd name="T6" fmla="*/ 74 w 287"/>
              <a:gd name="T7" fmla="*/ 184 h 204"/>
              <a:gd name="T8" fmla="*/ 0 w 287"/>
              <a:gd name="T9" fmla="*/ 92 h 204"/>
              <a:gd name="T10" fmla="*/ 83 w 287"/>
              <a:gd name="T11" fmla="*/ 9 h 204"/>
              <a:gd name="T12" fmla="*/ 129 w 287"/>
              <a:gd name="T13" fmla="*/ 55 h 204"/>
              <a:gd name="T14" fmla="*/ 83 w 287"/>
              <a:gd name="T15" fmla="*/ 101 h 204"/>
              <a:gd name="T16" fmla="*/ 120 w 287"/>
              <a:gd name="T17" fmla="*/ 138 h 204"/>
              <a:gd name="T18" fmla="*/ 230 w 287"/>
              <a:gd name="T19" fmla="*/ 18 h 204"/>
              <a:gd name="T20" fmla="*/ 276 w 287"/>
              <a:gd name="T21" fmla="*/ 9 h 204"/>
              <a:gd name="T22" fmla="*/ 276 w 287"/>
              <a:gd name="T23" fmla="*/ 55 h 204"/>
              <a:gd name="T24" fmla="*/ 157 w 287"/>
              <a:gd name="T25" fmla="*/ 184 h 204"/>
              <a:gd name="T26" fmla="*/ 120 w 287"/>
              <a:gd name="T27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" h="204">
                <a:moveTo>
                  <a:pt x="120" y="203"/>
                </a:moveTo>
                <a:lnTo>
                  <a:pt x="120" y="203"/>
                </a:lnTo>
                <a:lnTo>
                  <a:pt x="120" y="203"/>
                </a:lnTo>
                <a:cubicBezTo>
                  <a:pt x="102" y="203"/>
                  <a:pt x="83" y="193"/>
                  <a:pt x="74" y="184"/>
                </a:cubicBezTo>
                <a:cubicBezTo>
                  <a:pt x="0" y="92"/>
                  <a:pt x="0" y="92"/>
                  <a:pt x="0" y="92"/>
                </a:cubicBezTo>
                <a:cubicBezTo>
                  <a:pt x="83" y="9"/>
                  <a:pt x="83" y="9"/>
                  <a:pt x="83" y="9"/>
                </a:cubicBezTo>
                <a:cubicBezTo>
                  <a:pt x="129" y="55"/>
                  <a:pt x="129" y="55"/>
                  <a:pt x="129" y="55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120" y="138"/>
                  <a:pt x="120" y="138"/>
                  <a:pt x="120" y="138"/>
                </a:cubicBezTo>
                <a:cubicBezTo>
                  <a:pt x="230" y="18"/>
                  <a:pt x="230" y="18"/>
                  <a:pt x="230" y="18"/>
                </a:cubicBezTo>
                <a:cubicBezTo>
                  <a:pt x="240" y="0"/>
                  <a:pt x="258" y="0"/>
                  <a:pt x="276" y="9"/>
                </a:cubicBezTo>
                <a:cubicBezTo>
                  <a:pt x="286" y="28"/>
                  <a:pt x="286" y="46"/>
                  <a:pt x="276" y="55"/>
                </a:cubicBezTo>
                <a:cubicBezTo>
                  <a:pt x="157" y="184"/>
                  <a:pt x="157" y="184"/>
                  <a:pt x="157" y="184"/>
                </a:cubicBezTo>
                <a:cubicBezTo>
                  <a:pt x="148" y="193"/>
                  <a:pt x="129" y="203"/>
                  <a:pt x="120" y="2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4">
            <a:extLst>
              <a:ext uri="{FF2B5EF4-FFF2-40B4-BE49-F238E27FC236}">
                <a16:creationId xmlns:a16="http://schemas.microsoft.com/office/drawing/2014/main" id="{CF80CE9F-544C-BC4C-ACEA-8C796F64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184" y="5462118"/>
            <a:ext cx="202798" cy="176346"/>
          </a:xfrm>
          <a:custGeom>
            <a:avLst/>
            <a:gdLst>
              <a:gd name="T0" fmla="*/ 156 w 203"/>
              <a:gd name="T1" fmla="*/ 156 h 176"/>
              <a:gd name="T2" fmla="*/ 156 w 203"/>
              <a:gd name="T3" fmla="*/ 156 h 176"/>
              <a:gd name="T4" fmla="*/ 202 w 203"/>
              <a:gd name="T5" fmla="*/ 110 h 176"/>
              <a:gd name="T6" fmla="*/ 110 w 203"/>
              <a:gd name="T7" fmla="*/ 18 h 176"/>
              <a:gd name="T8" fmla="*/ 73 w 203"/>
              <a:gd name="T9" fmla="*/ 9 h 176"/>
              <a:gd name="T10" fmla="*/ 55 w 203"/>
              <a:gd name="T11" fmla="*/ 28 h 176"/>
              <a:gd name="T12" fmla="*/ 0 w 203"/>
              <a:gd name="T13" fmla="*/ 119 h 176"/>
              <a:gd name="T14" fmla="*/ 18 w 203"/>
              <a:gd name="T15" fmla="*/ 166 h 176"/>
              <a:gd name="T16" fmla="*/ 64 w 203"/>
              <a:gd name="T17" fmla="*/ 147 h 176"/>
              <a:gd name="T18" fmla="*/ 92 w 203"/>
              <a:gd name="T19" fmla="*/ 92 h 176"/>
              <a:gd name="T20" fmla="*/ 156 w 203"/>
              <a:gd name="T21" fmla="*/ 156 h 176"/>
              <a:gd name="T22" fmla="*/ 64 w 203"/>
              <a:gd name="T23" fmla="*/ 64 h 176"/>
              <a:gd name="T24" fmla="*/ 64 w 203"/>
              <a:gd name="T25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3" h="176">
                <a:moveTo>
                  <a:pt x="156" y="156"/>
                </a:moveTo>
                <a:lnTo>
                  <a:pt x="156" y="156"/>
                </a:lnTo>
                <a:cubicBezTo>
                  <a:pt x="202" y="110"/>
                  <a:pt x="202" y="110"/>
                  <a:pt x="202" y="110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1" y="9"/>
                  <a:pt x="92" y="0"/>
                  <a:pt x="73" y="9"/>
                </a:cubicBezTo>
                <a:cubicBezTo>
                  <a:pt x="64" y="9"/>
                  <a:pt x="55" y="18"/>
                  <a:pt x="55" y="2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38"/>
                  <a:pt x="0" y="156"/>
                  <a:pt x="18" y="166"/>
                </a:cubicBezTo>
                <a:cubicBezTo>
                  <a:pt x="36" y="175"/>
                  <a:pt x="55" y="166"/>
                  <a:pt x="64" y="147"/>
                </a:cubicBezTo>
                <a:cubicBezTo>
                  <a:pt x="92" y="92"/>
                  <a:pt x="92" y="92"/>
                  <a:pt x="92" y="92"/>
                </a:cubicBezTo>
                <a:lnTo>
                  <a:pt x="156" y="156"/>
                </a:lnTo>
                <a:close/>
                <a:moveTo>
                  <a:pt x="64" y="64"/>
                </a:moveTo>
                <a:lnTo>
                  <a:pt x="64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45">
            <a:extLst>
              <a:ext uri="{FF2B5EF4-FFF2-40B4-BE49-F238E27FC236}">
                <a16:creationId xmlns:a16="http://schemas.microsoft.com/office/drawing/2014/main" id="{DCA78262-9719-DA4D-B928-9536CAEB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184" y="5563518"/>
            <a:ext cx="286561" cy="202798"/>
          </a:xfrm>
          <a:custGeom>
            <a:avLst/>
            <a:gdLst>
              <a:gd name="T0" fmla="*/ 166 w 286"/>
              <a:gd name="T1" fmla="*/ 203 h 204"/>
              <a:gd name="T2" fmla="*/ 166 w 286"/>
              <a:gd name="T3" fmla="*/ 203 h 204"/>
              <a:gd name="T4" fmla="*/ 175 w 286"/>
              <a:gd name="T5" fmla="*/ 203 h 204"/>
              <a:gd name="T6" fmla="*/ 211 w 286"/>
              <a:gd name="T7" fmla="*/ 184 h 204"/>
              <a:gd name="T8" fmla="*/ 285 w 286"/>
              <a:gd name="T9" fmla="*/ 92 h 204"/>
              <a:gd name="T10" fmla="*/ 202 w 286"/>
              <a:gd name="T11" fmla="*/ 9 h 204"/>
              <a:gd name="T12" fmla="*/ 156 w 286"/>
              <a:gd name="T13" fmla="*/ 55 h 204"/>
              <a:gd name="T14" fmla="*/ 202 w 286"/>
              <a:gd name="T15" fmla="*/ 101 h 204"/>
              <a:gd name="T16" fmla="*/ 166 w 286"/>
              <a:gd name="T17" fmla="*/ 138 h 204"/>
              <a:gd name="T18" fmla="*/ 55 w 286"/>
              <a:gd name="T19" fmla="*/ 18 h 204"/>
              <a:gd name="T20" fmla="*/ 9 w 286"/>
              <a:gd name="T21" fmla="*/ 9 h 204"/>
              <a:gd name="T22" fmla="*/ 9 w 286"/>
              <a:gd name="T23" fmla="*/ 55 h 204"/>
              <a:gd name="T24" fmla="*/ 129 w 286"/>
              <a:gd name="T25" fmla="*/ 184 h 204"/>
              <a:gd name="T26" fmla="*/ 166 w 286"/>
              <a:gd name="T27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6" h="204">
                <a:moveTo>
                  <a:pt x="166" y="203"/>
                </a:moveTo>
                <a:lnTo>
                  <a:pt x="166" y="203"/>
                </a:lnTo>
                <a:cubicBezTo>
                  <a:pt x="175" y="203"/>
                  <a:pt x="175" y="203"/>
                  <a:pt x="175" y="203"/>
                </a:cubicBezTo>
                <a:cubicBezTo>
                  <a:pt x="184" y="203"/>
                  <a:pt x="202" y="193"/>
                  <a:pt x="211" y="184"/>
                </a:cubicBezTo>
                <a:cubicBezTo>
                  <a:pt x="285" y="92"/>
                  <a:pt x="285" y="92"/>
                  <a:pt x="285" y="92"/>
                </a:cubicBezTo>
                <a:cubicBezTo>
                  <a:pt x="202" y="9"/>
                  <a:pt x="202" y="9"/>
                  <a:pt x="202" y="9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202" y="101"/>
                  <a:pt x="202" y="101"/>
                  <a:pt x="202" y="101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55" y="18"/>
                  <a:pt x="55" y="18"/>
                  <a:pt x="55" y="18"/>
                </a:cubicBezTo>
                <a:cubicBezTo>
                  <a:pt x="46" y="0"/>
                  <a:pt x="27" y="0"/>
                  <a:pt x="9" y="9"/>
                </a:cubicBezTo>
                <a:cubicBezTo>
                  <a:pt x="0" y="28"/>
                  <a:pt x="0" y="46"/>
                  <a:pt x="9" y="55"/>
                </a:cubicBezTo>
                <a:cubicBezTo>
                  <a:pt x="129" y="184"/>
                  <a:pt x="129" y="184"/>
                  <a:pt x="129" y="184"/>
                </a:cubicBezTo>
                <a:cubicBezTo>
                  <a:pt x="138" y="193"/>
                  <a:pt x="156" y="203"/>
                  <a:pt x="166" y="20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6">
            <a:extLst>
              <a:ext uri="{FF2B5EF4-FFF2-40B4-BE49-F238E27FC236}">
                <a16:creationId xmlns:a16="http://schemas.microsoft.com/office/drawing/2014/main" id="{E16167F4-CC63-2A4A-B95D-916C00EDB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059" y="5858896"/>
            <a:ext cx="158711" cy="57314"/>
          </a:xfrm>
          <a:custGeom>
            <a:avLst/>
            <a:gdLst>
              <a:gd name="T0" fmla="*/ 0 w 157"/>
              <a:gd name="T1" fmla="*/ 27 h 56"/>
              <a:gd name="T2" fmla="*/ 0 w 157"/>
              <a:gd name="T3" fmla="*/ 27 h 56"/>
              <a:gd name="T4" fmla="*/ 0 w 157"/>
              <a:gd name="T5" fmla="*/ 27 h 56"/>
              <a:gd name="T6" fmla="*/ 27 w 157"/>
              <a:gd name="T7" fmla="*/ 0 h 56"/>
              <a:gd name="T8" fmla="*/ 128 w 157"/>
              <a:gd name="T9" fmla="*/ 0 h 56"/>
              <a:gd name="T10" fmla="*/ 156 w 157"/>
              <a:gd name="T11" fmla="*/ 27 h 56"/>
              <a:gd name="T12" fmla="*/ 128 w 157"/>
              <a:gd name="T13" fmla="*/ 55 h 56"/>
              <a:gd name="T14" fmla="*/ 27 w 157"/>
              <a:gd name="T15" fmla="*/ 55 h 56"/>
              <a:gd name="T16" fmla="*/ 0 w 157"/>
              <a:gd name="T17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" h="5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56" y="9"/>
                  <a:pt x="156" y="27"/>
                </a:cubicBezTo>
                <a:cubicBezTo>
                  <a:pt x="156" y="37"/>
                  <a:pt x="137" y="55"/>
                  <a:pt x="128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47">
            <a:extLst>
              <a:ext uri="{FF2B5EF4-FFF2-40B4-BE49-F238E27FC236}">
                <a16:creationId xmlns:a16="http://schemas.microsoft.com/office/drawing/2014/main" id="{D6E7ACD7-732D-A64B-B099-D3536E43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799" y="5876531"/>
            <a:ext cx="48494" cy="370326"/>
          </a:xfrm>
          <a:custGeom>
            <a:avLst/>
            <a:gdLst>
              <a:gd name="T0" fmla="*/ 46 w 47"/>
              <a:gd name="T1" fmla="*/ 368 h 369"/>
              <a:gd name="T2" fmla="*/ 46 w 47"/>
              <a:gd name="T3" fmla="*/ 368 h 369"/>
              <a:gd name="T4" fmla="*/ 0 w 47"/>
              <a:gd name="T5" fmla="*/ 368 h 369"/>
              <a:gd name="T6" fmla="*/ 0 w 47"/>
              <a:gd name="T7" fmla="*/ 19 h 369"/>
              <a:gd name="T8" fmla="*/ 28 w 47"/>
              <a:gd name="T9" fmla="*/ 0 h 369"/>
              <a:gd name="T10" fmla="*/ 46 w 47"/>
              <a:gd name="T11" fmla="*/ 19 h 369"/>
              <a:gd name="T12" fmla="*/ 46 w 47"/>
              <a:gd name="T13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9">
                <a:moveTo>
                  <a:pt x="46" y="368"/>
                </a:moveTo>
                <a:lnTo>
                  <a:pt x="46" y="368"/>
                </a:lnTo>
                <a:cubicBezTo>
                  <a:pt x="0" y="368"/>
                  <a:pt x="0" y="368"/>
                  <a:pt x="0" y="36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19"/>
                </a:cubicBezTo>
                <a:lnTo>
                  <a:pt x="46" y="3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83">
            <a:extLst>
              <a:ext uri="{FF2B5EF4-FFF2-40B4-BE49-F238E27FC236}">
                <a16:creationId xmlns:a16="http://schemas.microsoft.com/office/drawing/2014/main" id="{F60174EB-13B9-6043-9925-20847441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938" y="8121078"/>
            <a:ext cx="211615" cy="238067"/>
          </a:xfrm>
          <a:custGeom>
            <a:avLst/>
            <a:gdLst>
              <a:gd name="T0" fmla="*/ 9 w 213"/>
              <a:gd name="T1" fmla="*/ 230 h 240"/>
              <a:gd name="T2" fmla="*/ 9 w 213"/>
              <a:gd name="T3" fmla="*/ 230 h 240"/>
              <a:gd name="T4" fmla="*/ 9 w 213"/>
              <a:gd name="T5" fmla="*/ 230 h 240"/>
              <a:gd name="T6" fmla="*/ 0 w 213"/>
              <a:gd name="T7" fmla="*/ 203 h 240"/>
              <a:gd name="T8" fmla="*/ 175 w 213"/>
              <a:gd name="T9" fmla="*/ 9 h 240"/>
              <a:gd name="T10" fmla="*/ 202 w 213"/>
              <a:gd name="T11" fmla="*/ 9 h 240"/>
              <a:gd name="T12" fmla="*/ 202 w 213"/>
              <a:gd name="T13" fmla="*/ 37 h 240"/>
              <a:gd name="T14" fmla="*/ 37 w 213"/>
              <a:gd name="T15" fmla="*/ 230 h 240"/>
              <a:gd name="T16" fmla="*/ 9 w 213"/>
              <a:gd name="T17" fmla="*/ 23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" h="240">
                <a:moveTo>
                  <a:pt x="9" y="230"/>
                </a:moveTo>
                <a:lnTo>
                  <a:pt x="9" y="230"/>
                </a:lnTo>
                <a:lnTo>
                  <a:pt x="9" y="230"/>
                </a:lnTo>
                <a:cubicBezTo>
                  <a:pt x="0" y="221"/>
                  <a:pt x="0" y="212"/>
                  <a:pt x="0" y="203"/>
                </a:cubicBezTo>
                <a:cubicBezTo>
                  <a:pt x="175" y="9"/>
                  <a:pt x="175" y="9"/>
                  <a:pt x="175" y="9"/>
                </a:cubicBezTo>
                <a:cubicBezTo>
                  <a:pt x="184" y="0"/>
                  <a:pt x="193" y="0"/>
                  <a:pt x="202" y="9"/>
                </a:cubicBezTo>
                <a:cubicBezTo>
                  <a:pt x="212" y="18"/>
                  <a:pt x="212" y="28"/>
                  <a:pt x="202" y="37"/>
                </a:cubicBezTo>
                <a:cubicBezTo>
                  <a:pt x="37" y="230"/>
                  <a:pt x="37" y="230"/>
                  <a:pt x="37" y="230"/>
                </a:cubicBezTo>
                <a:cubicBezTo>
                  <a:pt x="27" y="239"/>
                  <a:pt x="18" y="239"/>
                  <a:pt x="9" y="2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84">
            <a:extLst>
              <a:ext uri="{FF2B5EF4-FFF2-40B4-BE49-F238E27FC236}">
                <a16:creationId xmlns:a16="http://schemas.microsoft.com/office/drawing/2014/main" id="{5B0FF401-2FB4-0D48-B6DD-37CC0748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155" y="8253338"/>
            <a:ext cx="127849" cy="141077"/>
          </a:xfrm>
          <a:custGeom>
            <a:avLst/>
            <a:gdLst>
              <a:gd name="T0" fmla="*/ 64 w 129"/>
              <a:gd name="T1" fmla="*/ 138 h 139"/>
              <a:gd name="T2" fmla="*/ 64 w 129"/>
              <a:gd name="T3" fmla="*/ 138 h 139"/>
              <a:gd name="T4" fmla="*/ 0 w 129"/>
              <a:gd name="T5" fmla="*/ 64 h 139"/>
              <a:gd name="T6" fmla="*/ 64 w 129"/>
              <a:gd name="T7" fmla="*/ 0 h 139"/>
              <a:gd name="T8" fmla="*/ 128 w 129"/>
              <a:gd name="T9" fmla="*/ 64 h 139"/>
              <a:gd name="T10" fmla="*/ 64 w 129"/>
              <a:gd name="T11" fmla="*/ 138 h 139"/>
              <a:gd name="T12" fmla="*/ 64 w 129"/>
              <a:gd name="T13" fmla="*/ 46 h 139"/>
              <a:gd name="T14" fmla="*/ 64 w 129"/>
              <a:gd name="T15" fmla="*/ 46 h 139"/>
              <a:gd name="T16" fmla="*/ 36 w 129"/>
              <a:gd name="T17" fmla="*/ 64 h 139"/>
              <a:gd name="T18" fmla="*/ 64 w 129"/>
              <a:gd name="T19" fmla="*/ 92 h 139"/>
              <a:gd name="T20" fmla="*/ 91 w 129"/>
              <a:gd name="T21" fmla="*/ 64 h 139"/>
              <a:gd name="T22" fmla="*/ 64 w 129"/>
              <a:gd name="T23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39">
                <a:moveTo>
                  <a:pt x="64" y="138"/>
                </a:moveTo>
                <a:lnTo>
                  <a:pt x="64" y="138"/>
                </a:lnTo>
                <a:cubicBezTo>
                  <a:pt x="27" y="138"/>
                  <a:pt x="0" y="101"/>
                  <a:pt x="0" y="64"/>
                </a:cubicBezTo>
                <a:cubicBezTo>
                  <a:pt x="0" y="37"/>
                  <a:pt x="27" y="0"/>
                  <a:pt x="64" y="0"/>
                </a:cubicBezTo>
                <a:cubicBezTo>
                  <a:pt x="101" y="0"/>
                  <a:pt x="128" y="37"/>
                  <a:pt x="128" y="64"/>
                </a:cubicBezTo>
                <a:cubicBezTo>
                  <a:pt x="128" y="101"/>
                  <a:pt x="101" y="138"/>
                  <a:pt x="64" y="138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45" y="46"/>
                  <a:pt x="36" y="55"/>
                  <a:pt x="36" y="64"/>
                </a:cubicBezTo>
                <a:cubicBezTo>
                  <a:pt x="36" y="83"/>
                  <a:pt x="45" y="92"/>
                  <a:pt x="64" y="92"/>
                </a:cubicBezTo>
                <a:cubicBezTo>
                  <a:pt x="73" y="92"/>
                  <a:pt x="91" y="83"/>
                  <a:pt x="91" y="64"/>
                </a:cubicBezTo>
                <a:cubicBezTo>
                  <a:pt x="91" y="55"/>
                  <a:pt x="73" y="46"/>
                  <a:pt x="64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85">
            <a:extLst>
              <a:ext uri="{FF2B5EF4-FFF2-40B4-BE49-F238E27FC236}">
                <a16:creationId xmlns:a16="http://schemas.microsoft.com/office/drawing/2014/main" id="{E5A277D8-FF83-E743-A8F7-96C8037A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444" y="8103444"/>
            <a:ext cx="141077" cy="127849"/>
          </a:xfrm>
          <a:custGeom>
            <a:avLst/>
            <a:gdLst>
              <a:gd name="T0" fmla="*/ 73 w 139"/>
              <a:gd name="T1" fmla="*/ 129 h 130"/>
              <a:gd name="T2" fmla="*/ 73 w 139"/>
              <a:gd name="T3" fmla="*/ 129 h 130"/>
              <a:gd name="T4" fmla="*/ 0 w 139"/>
              <a:gd name="T5" fmla="*/ 64 h 130"/>
              <a:gd name="T6" fmla="*/ 73 w 139"/>
              <a:gd name="T7" fmla="*/ 0 h 130"/>
              <a:gd name="T8" fmla="*/ 138 w 139"/>
              <a:gd name="T9" fmla="*/ 64 h 130"/>
              <a:gd name="T10" fmla="*/ 73 w 139"/>
              <a:gd name="T11" fmla="*/ 129 h 130"/>
              <a:gd name="T12" fmla="*/ 73 w 139"/>
              <a:gd name="T13" fmla="*/ 36 h 130"/>
              <a:gd name="T14" fmla="*/ 73 w 139"/>
              <a:gd name="T15" fmla="*/ 36 h 130"/>
              <a:gd name="T16" fmla="*/ 46 w 139"/>
              <a:gd name="T17" fmla="*/ 64 h 130"/>
              <a:gd name="T18" fmla="*/ 73 w 139"/>
              <a:gd name="T19" fmla="*/ 82 h 130"/>
              <a:gd name="T20" fmla="*/ 92 w 139"/>
              <a:gd name="T21" fmla="*/ 64 h 130"/>
              <a:gd name="T22" fmla="*/ 73 w 139"/>
              <a:gd name="T23" fmla="*/ 3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0">
                <a:moveTo>
                  <a:pt x="73" y="129"/>
                </a:moveTo>
                <a:lnTo>
                  <a:pt x="73" y="129"/>
                </a:lnTo>
                <a:cubicBezTo>
                  <a:pt x="37" y="129"/>
                  <a:pt x="0" y="101"/>
                  <a:pt x="0" y="64"/>
                </a:cubicBezTo>
                <a:cubicBezTo>
                  <a:pt x="0" y="27"/>
                  <a:pt x="37" y="0"/>
                  <a:pt x="73" y="0"/>
                </a:cubicBezTo>
                <a:cubicBezTo>
                  <a:pt x="101" y="0"/>
                  <a:pt x="138" y="27"/>
                  <a:pt x="138" y="64"/>
                </a:cubicBezTo>
                <a:cubicBezTo>
                  <a:pt x="138" y="101"/>
                  <a:pt x="101" y="129"/>
                  <a:pt x="73" y="129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46" y="46"/>
                  <a:pt x="46" y="64"/>
                </a:cubicBezTo>
                <a:cubicBezTo>
                  <a:pt x="46" y="73"/>
                  <a:pt x="55" y="82"/>
                  <a:pt x="73" y="82"/>
                </a:cubicBezTo>
                <a:cubicBezTo>
                  <a:pt x="83" y="82"/>
                  <a:pt x="92" y="73"/>
                  <a:pt x="92" y="64"/>
                </a:cubicBezTo>
                <a:cubicBezTo>
                  <a:pt x="92" y="46"/>
                  <a:pt x="83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86">
            <a:extLst>
              <a:ext uri="{FF2B5EF4-FFF2-40B4-BE49-F238E27FC236}">
                <a16:creationId xmlns:a16="http://schemas.microsoft.com/office/drawing/2014/main" id="{6CCDD749-CA75-CB49-BBD5-91ECA72C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088" y="8068174"/>
            <a:ext cx="30859" cy="39676"/>
          </a:xfrm>
          <a:custGeom>
            <a:avLst/>
            <a:gdLst>
              <a:gd name="T0" fmla="*/ 28 w 29"/>
              <a:gd name="T1" fmla="*/ 37 h 38"/>
              <a:gd name="T2" fmla="*/ 0 w 29"/>
              <a:gd name="T3" fmla="*/ 37 h 38"/>
              <a:gd name="T4" fmla="*/ 0 w 29"/>
              <a:gd name="T5" fmla="*/ 0 h 38"/>
              <a:gd name="T6" fmla="*/ 28 w 29"/>
              <a:gd name="T7" fmla="*/ 0 h 38"/>
              <a:gd name="T8" fmla="*/ 28 w 2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8">
                <a:moveTo>
                  <a:pt x="28" y="37"/>
                </a:moveTo>
                <a:lnTo>
                  <a:pt x="0" y="37"/>
                </a:lnTo>
                <a:lnTo>
                  <a:pt x="0" y="0"/>
                </a:lnTo>
                <a:lnTo>
                  <a:pt x="28" y="0"/>
                </a:lnTo>
                <a:lnTo>
                  <a:pt x="28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7">
            <a:extLst>
              <a:ext uri="{FF2B5EF4-FFF2-40B4-BE49-F238E27FC236}">
                <a16:creationId xmlns:a16="http://schemas.microsoft.com/office/drawing/2014/main" id="{7FAC7586-01BB-5C46-B533-43D1FC23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088" y="8143120"/>
            <a:ext cx="30859" cy="83766"/>
          </a:xfrm>
          <a:custGeom>
            <a:avLst/>
            <a:gdLst>
              <a:gd name="T0" fmla="*/ 28 w 29"/>
              <a:gd name="T1" fmla="*/ 83 h 84"/>
              <a:gd name="T2" fmla="*/ 0 w 29"/>
              <a:gd name="T3" fmla="*/ 83 h 84"/>
              <a:gd name="T4" fmla="*/ 0 w 29"/>
              <a:gd name="T5" fmla="*/ 0 h 84"/>
              <a:gd name="T6" fmla="*/ 28 w 29"/>
              <a:gd name="T7" fmla="*/ 0 h 84"/>
              <a:gd name="T8" fmla="*/ 28 w 29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84">
                <a:moveTo>
                  <a:pt x="28" y="83"/>
                </a:moveTo>
                <a:lnTo>
                  <a:pt x="0" y="83"/>
                </a:lnTo>
                <a:lnTo>
                  <a:pt x="0" y="0"/>
                </a:lnTo>
                <a:lnTo>
                  <a:pt x="28" y="0"/>
                </a:lnTo>
                <a:lnTo>
                  <a:pt x="28" y="8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8">
            <a:extLst>
              <a:ext uri="{FF2B5EF4-FFF2-40B4-BE49-F238E27FC236}">
                <a16:creationId xmlns:a16="http://schemas.microsoft.com/office/drawing/2014/main" id="{D97C1064-ECDA-7744-87F4-45747A9C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088" y="8262155"/>
            <a:ext cx="30859" cy="83763"/>
          </a:xfrm>
          <a:custGeom>
            <a:avLst/>
            <a:gdLst>
              <a:gd name="T0" fmla="*/ 28 w 29"/>
              <a:gd name="T1" fmla="*/ 83 h 84"/>
              <a:gd name="T2" fmla="*/ 0 w 29"/>
              <a:gd name="T3" fmla="*/ 83 h 84"/>
              <a:gd name="T4" fmla="*/ 0 w 29"/>
              <a:gd name="T5" fmla="*/ 0 h 84"/>
              <a:gd name="T6" fmla="*/ 28 w 29"/>
              <a:gd name="T7" fmla="*/ 0 h 84"/>
              <a:gd name="T8" fmla="*/ 28 w 29"/>
              <a:gd name="T9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84">
                <a:moveTo>
                  <a:pt x="28" y="83"/>
                </a:moveTo>
                <a:lnTo>
                  <a:pt x="0" y="83"/>
                </a:lnTo>
                <a:lnTo>
                  <a:pt x="0" y="0"/>
                </a:lnTo>
                <a:lnTo>
                  <a:pt x="28" y="0"/>
                </a:lnTo>
                <a:lnTo>
                  <a:pt x="28" y="8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9">
            <a:extLst>
              <a:ext uri="{FF2B5EF4-FFF2-40B4-BE49-F238E27FC236}">
                <a16:creationId xmlns:a16="http://schemas.microsoft.com/office/drawing/2014/main" id="{6F9ECDCE-CD4F-164A-8DF2-2A9A33EC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088" y="8372370"/>
            <a:ext cx="30859" cy="57314"/>
          </a:xfrm>
          <a:custGeom>
            <a:avLst/>
            <a:gdLst>
              <a:gd name="T0" fmla="*/ 28 w 29"/>
              <a:gd name="T1" fmla="*/ 55 h 56"/>
              <a:gd name="T2" fmla="*/ 0 w 29"/>
              <a:gd name="T3" fmla="*/ 55 h 56"/>
              <a:gd name="T4" fmla="*/ 0 w 29"/>
              <a:gd name="T5" fmla="*/ 0 h 56"/>
              <a:gd name="T6" fmla="*/ 28 w 29"/>
              <a:gd name="T7" fmla="*/ 0 h 56"/>
              <a:gd name="T8" fmla="*/ 28 w 29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56">
                <a:moveTo>
                  <a:pt x="28" y="55"/>
                </a:moveTo>
                <a:lnTo>
                  <a:pt x="0" y="55"/>
                </a:lnTo>
                <a:lnTo>
                  <a:pt x="0" y="0"/>
                </a:lnTo>
                <a:lnTo>
                  <a:pt x="28" y="0"/>
                </a:lnTo>
                <a:lnTo>
                  <a:pt x="28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0">
            <a:extLst>
              <a:ext uri="{FF2B5EF4-FFF2-40B4-BE49-F238E27FC236}">
                <a16:creationId xmlns:a16="http://schemas.microsoft.com/office/drawing/2014/main" id="{403EFCA0-871F-3C42-B293-1E8D0506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108" y="7993226"/>
            <a:ext cx="665704" cy="489361"/>
          </a:xfrm>
          <a:custGeom>
            <a:avLst/>
            <a:gdLst>
              <a:gd name="T0" fmla="*/ 580 w 664"/>
              <a:gd name="T1" fmla="*/ 488 h 489"/>
              <a:gd name="T2" fmla="*/ 580 w 664"/>
              <a:gd name="T3" fmla="*/ 488 h 489"/>
              <a:gd name="T4" fmla="*/ 27 w 664"/>
              <a:gd name="T5" fmla="*/ 488 h 489"/>
              <a:gd name="T6" fmla="*/ 0 w 664"/>
              <a:gd name="T7" fmla="*/ 461 h 489"/>
              <a:gd name="T8" fmla="*/ 0 w 664"/>
              <a:gd name="T9" fmla="*/ 359 h 489"/>
              <a:gd name="T10" fmla="*/ 27 w 664"/>
              <a:gd name="T11" fmla="*/ 332 h 489"/>
              <a:gd name="T12" fmla="*/ 101 w 664"/>
              <a:gd name="T13" fmla="*/ 249 h 489"/>
              <a:gd name="T14" fmla="*/ 27 w 664"/>
              <a:gd name="T15" fmla="*/ 166 h 489"/>
              <a:gd name="T16" fmla="*/ 0 w 664"/>
              <a:gd name="T17" fmla="*/ 138 h 489"/>
              <a:gd name="T18" fmla="*/ 0 w 664"/>
              <a:gd name="T19" fmla="*/ 37 h 489"/>
              <a:gd name="T20" fmla="*/ 27 w 664"/>
              <a:gd name="T21" fmla="*/ 0 h 489"/>
              <a:gd name="T22" fmla="*/ 580 w 664"/>
              <a:gd name="T23" fmla="*/ 0 h 489"/>
              <a:gd name="T24" fmla="*/ 663 w 664"/>
              <a:gd name="T25" fmla="*/ 83 h 489"/>
              <a:gd name="T26" fmla="*/ 663 w 664"/>
              <a:gd name="T27" fmla="*/ 414 h 489"/>
              <a:gd name="T28" fmla="*/ 580 w 664"/>
              <a:gd name="T29" fmla="*/ 488 h 489"/>
              <a:gd name="T30" fmla="*/ 55 w 664"/>
              <a:gd name="T31" fmla="*/ 442 h 489"/>
              <a:gd name="T32" fmla="*/ 55 w 664"/>
              <a:gd name="T33" fmla="*/ 442 h 489"/>
              <a:gd name="T34" fmla="*/ 580 w 664"/>
              <a:gd name="T35" fmla="*/ 442 h 489"/>
              <a:gd name="T36" fmla="*/ 607 w 664"/>
              <a:gd name="T37" fmla="*/ 414 h 489"/>
              <a:gd name="T38" fmla="*/ 607 w 664"/>
              <a:gd name="T39" fmla="*/ 83 h 489"/>
              <a:gd name="T40" fmla="*/ 580 w 664"/>
              <a:gd name="T41" fmla="*/ 55 h 489"/>
              <a:gd name="T42" fmla="*/ 55 w 664"/>
              <a:gd name="T43" fmla="*/ 55 h 489"/>
              <a:gd name="T44" fmla="*/ 55 w 664"/>
              <a:gd name="T45" fmla="*/ 120 h 489"/>
              <a:gd name="T46" fmla="*/ 147 w 664"/>
              <a:gd name="T47" fmla="*/ 249 h 489"/>
              <a:gd name="T48" fmla="*/ 55 w 664"/>
              <a:gd name="T49" fmla="*/ 378 h 489"/>
              <a:gd name="T50" fmla="*/ 55 w 664"/>
              <a:gd name="T51" fmla="*/ 442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4" h="489">
                <a:moveTo>
                  <a:pt x="580" y="488"/>
                </a:moveTo>
                <a:lnTo>
                  <a:pt x="580" y="488"/>
                </a:lnTo>
                <a:cubicBezTo>
                  <a:pt x="27" y="488"/>
                  <a:pt x="27" y="488"/>
                  <a:pt x="27" y="488"/>
                </a:cubicBezTo>
                <a:cubicBezTo>
                  <a:pt x="18" y="488"/>
                  <a:pt x="0" y="479"/>
                  <a:pt x="0" y="461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41"/>
                  <a:pt x="9" y="332"/>
                  <a:pt x="27" y="332"/>
                </a:cubicBezTo>
                <a:cubicBezTo>
                  <a:pt x="64" y="322"/>
                  <a:pt x="101" y="286"/>
                  <a:pt x="101" y="249"/>
                </a:cubicBezTo>
                <a:cubicBezTo>
                  <a:pt x="101" y="203"/>
                  <a:pt x="64" y="175"/>
                  <a:pt x="27" y="166"/>
                </a:cubicBezTo>
                <a:cubicBezTo>
                  <a:pt x="9" y="166"/>
                  <a:pt x="0" y="157"/>
                  <a:pt x="0" y="13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8" y="0"/>
                  <a:pt x="27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26" y="0"/>
                  <a:pt x="663" y="37"/>
                  <a:pt x="663" y="83"/>
                </a:cubicBezTo>
                <a:cubicBezTo>
                  <a:pt x="663" y="414"/>
                  <a:pt x="663" y="414"/>
                  <a:pt x="663" y="414"/>
                </a:cubicBezTo>
                <a:cubicBezTo>
                  <a:pt x="663" y="451"/>
                  <a:pt x="626" y="488"/>
                  <a:pt x="580" y="488"/>
                </a:cubicBezTo>
                <a:close/>
                <a:moveTo>
                  <a:pt x="55" y="442"/>
                </a:moveTo>
                <a:lnTo>
                  <a:pt x="55" y="442"/>
                </a:lnTo>
                <a:cubicBezTo>
                  <a:pt x="580" y="442"/>
                  <a:pt x="580" y="442"/>
                  <a:pt x="580" y="442"/>
                </a:cubicBezTo>
                <a:cubicBezTo>
                  <a:pt x="598" y="442"/>
                  <a:pt x="607" y="424"/>
                  <a:pt x="607" y="414"/>
                </a:cubicBezTo>
                <a:cubicBezTo>
                  <a:pt x="607" y="83"/>
                  <a:pt x="607" y="83"/>
                  <a:pt x="607" y="83"/>
                </a:cubicBezTo>
                <a:cubicBezTo>
                  <a:pt x="607" y="65"/>
                  <a:pt x="598" y="55"/>
                  <a:pt x="580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110" y="138"/>
                  <a:pt x="147" y="184"/>
                  <a:pt x="147" y="249"/>
                </a:cubicBezTo>
                <a:cubicBezTo>
                  <a:pt x="147" y="304"/>
                  <a:pt x="110" y="359"/>
                  <a:pt x="55" y="378"/>
                </a:cubicBezTo>
                <a:lnTo>
                  <a:pt x="55" y="4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9F1CCA9-128D-D346-8B0A-459A542B19CF}"/>
              </a:ext>
            </a:extLst>
          </p:cNvPr>
          <p:cNvGrpSpPr/>
          <p:nvPr/>
        </p:nvGrpSpPr>
        <p:grpSpPr>
          <a:xfrm>
            <a:off x="7683677" y="1343174"/>
            <a:ext cx="599576" cy="599577"/>
            <a:chOff x="10363466" y="781833"/>
            <a:chExt cx="599576" cy="599577"/>
          </a:xfrm>
        </p:grpSpPr>
        <p:sp>
          <p:nvSpPr>
            <p:cNvPr id="347" name="Freeform 291">
              <a:extLst>
                <a:ext uri="{FF2B5EF4-FFF2-40B4-BE49-F238E27FC236}">
                  <a16:creationId xmlns:a16="http://schemas.microsoft.com/office/drawing/2014/main" id="{87D9BDEE-80FE-164E-984B-1BD72805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7229" y="1332913"/>
              <a:ext cx="432047" cy="48497"/>
            </a:xfrm>
            <a:custGeom>
              <a:avLst/>
              <a:gdLst>
                <a:gd name="T0" fmla="*/ 433 w 434"/>
                <a:gd name="T1" fmla="*/ 46 h 47"/>
                <a:gd name="T2" fmla="*/ 0 w 434"/>
                <a:gd name="T3" fmla="*/ 46 h 47"/>
                <a:gd name="T4" fmla="*/ 0 w 434"/>
                <a:gd name="T5" fmla="*/ 0 h 47"/>
                <a:gd name="T6" fmla="*/ 433 w 434"/>
                <a:gd name="T7" fmla="*/ 0 h 47"/>
                <a:gd name="T8" fmla="*/ 433 w 434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7">
                  <a:moveTo>
                    <a:pt x="433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4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" name="Freeform 292">
              <a:extLst>
                <a:ext uri="{FF2B5EF4-FFF2-40B4-BE49-F238E27FC236}">
                  <a16:creationId xmlns:a16="http://schemas.microsoft.com/office/drawing/2014/main" id="{A85CF791-5452-3C45-93A4-B00B0120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3466" y="781833"/>
              <a:ext cx="599576" cy="599576"/>
            </a:xfrm>
            <a:custGeom>
              <a:avLst/>
              <a:gdLst>
                <a:gd name="T0" fmla="*/ 516 w 600"/>
                <a:gd name="T1" fmla="*/ 598 h 599"/>
                <a:gd name="T2" fmla="*/ 516 w 600"/>
                <a:gd name="T3" fmla="*/ 598 h 599"/>
                <a:gd name="T4" fmla="*/ 516 w 600"/>
                <a:gd name="T5" fmla="*/ 552 h 599"/>
                <a:gd name="T6" fmla="*/ 544 w 600"/>
                <a:gd name="T7" fmla="*/ 515 h 599"/>
                <a:gd name="T8" fmla="*/ 544 w 600"/>
                <a:gd name="T9" fmla="*/ 469 h 599"/>
                <a:gd name="T10" fmla="*/ 194 w 600"/>
                <a:gd name="T11" fmla="*/ 469 h 599"/>
                <a:gd name="T12" fmla="*/ 194 w 600"/>
                <a:gd name="T13" fmla="*/ 506 h 599"/>
                <a:gd name="T14" fmla="*/ 93 w 600"/>
                <a:gd name="T15" fmla="*/ 598 h 599"/>
                <a:gd name="T16" fmla="*/ 0 w 600"/>
                <a:gd name="T17" fmla="*/ 506 h 599"/>
                <a:gd name="T18" fmla="*/ 0 w 600"/>
                <a:gd name="T19" fmla="*/ 37 h 599"/>
                <a:gd name="T20" fmla="*/ 37 w 600"/>
                <a:gd name="T21" fmla="*/ 0 h 599"/>
                <a:gd name="T22" fmla="*/ 461 w 600"/>
                <a:gd name="T23" fmla="*/ 0 h 599"/>
                <a:gd name="T24" fmla="*/ 507 w 600"/>
                <a:gd name="T25" fmla="*/ 37 h 599"/>
                <a:gd name="T26" fmla="*/ 507 w 600"/>
                <a:gd name="T27" fmla="*/ 414 h 599"/>
                <a:gd name="T28" fmla="*/ 571 w 600"/>
                <a:gd name="T29" fmla="*/ 414 h 599"/>
                <a:gd name="T30" fmla="*/ 599 w 600"/>
                <a:gd name="T31" fmla="*/ 442 h 599"/>
                <a:gd name="T32" fmla="*/ 599 w 600"/>
                <a:gd name="T33" fmla="*/ 515 h 599"/>
                <a:gd name="T34" fmla="*/ 516 w 600"/>
                <a:gd name="T35" fmla="*/ 598 h 599"/>
                <a:gd name="T36" fmla="*/ 46 w 600"/>
                <a:gd name="T37" fmla="*/ 46 h 599"/>
                <a:gd name="T38" fmla="*/ 46 w 600"/>
                <a:gd name="T39" fmla="*/ 46 h 599"/>
                <a:gd name="T40" fmla="*/ 46 w 600"/>
                <a:gd name="T41" fmla="*/ 506 h 599"/>
                <a:gd name="T42" fmla="*/ 93 w 600"/>
                <a:gd name="T43" fmla="*/ 552 h 599"/>
                <a:gd name="T44" fmla="*/ 139 w 600"/>
                <a:gd name="T45" fmla="*/ 506 h 599"/>
                <a:gd name="T46" fmla="*/ 139 w 600"/>
                <a:gd name="T47" fmla="*/ 442 h 599"/>
                <a:gd name="T48" fmla="*/ 166 w 600"/>
                <a:gd name="T49" fmla="*/ 414 h 599"/>
                <a:gd name="T50" fmla="*/ 451 w 600"/>
                <a:gd name="T51" fmla="*/ 414 h 599"/>
                <a:gd name="T52" fmla="*/ 451 w 600"/>
                <a:gd name="T53" fmla="*/ 46 h 599"/>
                <a:gd name="T54" fmla="*/ 46 w 600"/>
                <a:gd name="T55" fmla="*/ 4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00" h="599">
                  <a:moveTo>
                    <a:pt x="516" y="598"/>
                  </a:moveTo>
                  <a:lnTo>
                    <a:pt x="516" y="598"/>
                  </a:lnTo>
                  <a:cubicBezTo>
                    <a:pt x="516" y="552"/>
                    <a:pt x="516" y="552"/>
                    <a:pt x="516" y="552"/>
                  </a:cubicBezTo>
                  <a:cubicBezTo>
                    <a:pt x="534" y="552"/>
                    <a:pt x="544" y="534"/>
                    <a:pt x="544" y="515"/>
                  </a:cubicBezTo>
                  <a:cubicBezTo>
                    <a:pt x="544" y="469"/>
                    <a:pt x="544" y="469"/>
                    <a:pt x="544" y="469"/>
                  </a:cubicBezTo>
                  <a:cubicBezTo>
                    <a:pt x="194" y="469"/>
                    <a:pt x="194" y="469"/>
                    <a:pt x="194" y="469"/>
                  </a:cubicBezTo>
                  <a:cubicBezTo>
                    <a:pt x="194" y="506"/>
                    <a:pt x="194" y="506"/>
                    <a:pt x="194" y="506"/>
                  </a:cubicBezTo>
                  <a:cubicBezTo>
                    <a:pt x="194" y="561"/>
                    <a:pt x="148" y="598"/>
                    <a:pt x="93" y="598"/>
                  </a:cubicBezTo>
                  <a:cubicBezTo>
                    <a:pt x="37" y="598"/>
                    <a:pt x="0" y="561"/>
                    <a:pt x="0" y="5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8"/>
                    <a:pt x="19" y="0"/>
                    <a:pt x="37" y="0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488" y="0"/>
                    <a:pt x="507" y="18"/>
                    <a:pt x="507" y="37"/>
                  </a:cubicBezTo>
                  <a:cubicBezTo>
                    <a:pt x="507" y="414"/>
                    <a:pt x="507" y="414"/>
                    <a:pt x="507" y="414"/>
                  </a:cubicBezTo>
                  <a:cubicBezTo>
                    <a:pt x="571" y="414"/>
                    <a:pt x="571" y="414"/>
                    <a:pt x="571" y="414"/>
                  </a:cubicBezTo>
                  <a:cubicBezTo>
                    <a:pt x="590" y="414"/>
                    <a:pt x="599" y="433"/>
                    <a:pt x="599" y="442"/>
                  </a:cubicBezTo>
                  <a:cubicBezTo>
                    <a:pt x="599" y="515"/>
                    <a:pt x="599" y="515"/>
                    <a:pt x="599" y="515"/>
                  </a:cubicBezTo>
                  <a:cubicBezTo>
                    <a:pt x="599" y="561"/>
                    <a:pt x="562" y="598"/>
                    <a:pt x="516" y="598"/>
                  </a:cubicBezTo>
                  <a:close/>
                  <a:moveTo>
                    <a:pt x="46" y="46"/>
                  </a:moveTo>
                  <a:lnTo>
                    <a:pt x="46" y="46"/>
                  </a:lnTo>
                  <a:cubicBezTo>
                    <a:pt x="46" y="506"/>
                    <a:pt x="46" y="506"/>
                    <a:pt x="46" y="506"/>
                  </a:cubicBezTo>
                  <a:cubicBezTo>
                    <a:pt x="46" y="534"/>
                    <a:pt x="65" y="552"/>
                    <a:pt x="93" y="552"/>
                  </a:cubicBezTo>
                  <a:cubicBezTo>
                    <a:pt x="120" y="552"/>
                    <a:pt x="139" y="534"/>
                    <a:pt x="139" y="506"/>
                  </a:cubicBezTo>
                  <a:cubicBezTo>
                    <a:pt x="139" y="442"/>
                    <a:pt x="139" y="442"/>
                    <a:pt x="139" y="442"/>
                  </a:cubicBezTo>
                  <a:cubicBezTo>
                    <a:pt x="139" y="433"/>
                    <a:pt x="148" y="414"/>
                    <a:pt x="166" y="414"/>
                  </a:cubicBezTo>
                  <a:cubicBezTo>
                    <a:pt x="451" y="414"/>
                    <a:pt x="451" y="414"/>
                    <a:pt x="451" y="414"/>
                  </a:cubicBezTo>
                  <a:cubicBezTo>
                    <a:pt x="451" y="46"/>
                    <a:pt x="451" y="46"/>
                    <a:pt x="451" y="46"/>
                  </a:cubicBezTo>
                  <a:lnTo>
                    <a:pt x="46" y="4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9" name="Freeform 293">
              <a:extLst>
                <a:ext uri="{FF2B5EF4-FFF2-40B4-BE49-F238E27FC236}">
                  <a16:creationId xmlns:a16="http://schemas.microsoft.com/office/drawing/2014/main" id="{F81F8129-A2A3-744F-8FF0-AE45C4C9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908" y="927317"/>
              <a:ext cx="260109" cy="39679"/>
            </a:xfrm>
            <a:custGeom>
              <a:avLst/>
              <a:gdLst>
                <a:gd name="T0" fmla="*/ 239 w 259"/>
                <a:gd name="T1" fmla="*/ 37 h 38"/>
                <a:gd name="T2" fmla="*/ 239 w 259"/>
                <a:gd name="T3" fmla="*/ 37 h 38"/>
                <a:gd name="T4" fmla="*/ 19 w 259"/>
                <a:gd name="T5" fmla="*/ 37 h 38"/>
                <a:gd name="T6" fmla="*/ 0 w 259"/>
                <a:gd name="T7" fmla="*/ 18 h 38"/>
                <a:gd name="T8" fmla="*/ 19 w 259"/>
                <a:gd name="T9" fmla="*/ 0 h 38"/>
                <a:gd name="T10" fmla="*/ 239 w 259"/>
                <a:gd name="T11" fmla="*/ 0 h 38"/>
                <a:gd name="T12" fmla="*/ 258 w 259"/>
                <a:gd name="T13" fmla="*/ 18 h 38"/>
                <a:gd name="T14" fmla="*/ 239 w 25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38">
                  <a:moveTo>
                    <a:pt x="239" y="37"/>
                  </a:moveTo>
                  <a:lnTo>
                    <a:pt x="239" y="37"/>
                  </a:ln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8"/>
                    <a:pt x="0" y="18"/>
                  </a:cubicBezTo>
                  <a:cubicBezTo>
                    <a:pt x="0" y="0"/>
                    <a:pt x="9" y="0"/>
                    <a:pt x="19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9" y="0"/>
                    <a:pt x="258" y="0"/>
                    <a:pt x="258" y="18"/>
                  </a:cubicBezTo>
                  <a:cubicBezTo>
                    <a:pt x="258" y="28"/>
                    <a:pt x="249" y="37"/>
                    <a:pt x="239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0" name="Freeform 294">
              <a:extLst>
                <a:ext uri="{FF2B5EF4-FFF2-40B4-BE49-F238E27FC236}">
                  <a16:creationId xmlns:a16="http://schemas.microsoft.com/office/drawing/2014/main" id="{F381312B-C781-F742-AA39-C20D2713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908" y="1011083"/>
              <a:ext cx="260109" cy="39676"/>
            </a:xfrm>
            <a:custGeom>
              <a:avLst/>
              <a:gdLst>
                <a:gd name="T0" fmla="*/ 239 w 259"/>
                <a:gd name="T1" fmla="*/ 37 h 38"/>
                <a:gd name="T2" fmla="*/ 239 w 259"/>
                <a:gd name="T3" fmla="*/ 37 h 38"/>
                <a:gd name="T4" fmla="*/ 19 w 259"/>
                <a:gd name="T5" fmla="*/ 37 h 38"/>
                <a:gd name="T6" fmla="*/ 0 w 259"/>
                <a:gd name="T7" fmla="*/ 18 h 38"/>
                <a:gd name="T8" fmla="*/ 19 w 259"/>
                <a:gd name="T9" fmla="*/ 0 h 38"/>
                <a:gd name="T10" fmla="*/ 239 w 259"/>
                <a:gd name="T11" fmla="*/ 0 h 38"/>
                <a:gd name="T12" fmla="*/ 258 w 259"/>
                <a:gd name="T13" fmla="*/ 18 h 38"/>
                <a:gd name="T14" fmla="*/ 239 w 25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38">
                  <a:moveTo>
                    <a:pt x="239" y="37"/>
                  </a:moveTo>
                  <a:lnTo>
                    <a:pt x="239" y="37"/>
                  </a:ln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8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9" y="0"/>
                    <a:pt x="258" y="9"/>
                    <a:pt x="258" y="18"/>
                  </a:cubicBezTo>
                  <a:cubicBezTo>
                    <a:pt x="258" y="28"/>
                    <a:pt x="249" y="37"/>
                    <a:pt x="239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1" name="Freeform 295">
              <a:extLst>
                <a:ext uri="{FF2B5EF4-FFF2-40B4-BE49-F238E27FC236}">
                  <a16:creationId xmlns:a16="http://schemas.microsoft.com/office/drawing/2014/main" id="{2FF7D12E-C1BE-D64D-88C6-BCA3B4CCD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6908" y="1094846"/>
              <a:ext cx="167529" cy="39679"/>
            </a:xfrm>
            <a:custGeom>
              <a:avLst/>
              <a:gdLst>
                <a:gd name="T0" fmla="*/ 147 w 167"/>
                <a:gd name="T1" fmla="*/ 37 h 38"/>
                <a:gd name="T2" fmla="*/ 147 w 167"/>
                <a:gd name="T3" fmla="*/ 37 h 38"/>
                <a:gd name="T4" fmla="*/ 19 w 167"/>
                <a:gd name="T5" fmla="*/ 37 h 38"/>
                <a:gd name="T6" fmla="*/ 0 w 167"/>
                <a:gd name="T7" fmla="*/ 18 h 38"/>
                <a:gd name="T8" fmla="*/ 19 w 167"/>
                <a:gd name="T9" fmla="*/ 0 h 38"/>
                <a:gd name="T10" fmla="*/ 147 w 167"/>
                <a:gd name="T11" fmla="*/ 0 h 38"/>
                <a:gd name="T12" fmla="*/ 166 w 167"/>
                <a:gd name="T13" fmla="*/ 18 h 38"/>
                <a:gd name="T14" fmla="*/ 147 w 167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38">
                  <a:moveTo>
                    <a:pt x="147" y="37"/>
                  </a:moveTo>
                  <a:lnTo>
                    <a:pt x="147" y="37"/>
                  </a:lnTo>
                  <a:cubicBezTo>
                    <a:pt x="19" y="37"/>
                    <a:pt x="19" y="37"/>
                    <a:pt x="19" y="37"/>
                  </a:cubicBezTo>
                  <a:cubicBezTo>
                    <a:pt x="9" y="37"/>
                    <a:pt x="0" y="27"/>
                    <a:pt x="0" y="18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7" y="0"/>
                    <a:pt x="166" y="9"/>
                    <a:pt x="166" y="18"/>
                  </a:cubicBezTo>
                  <a:cubicBezTo>
                    <a:pt x="166" y="27"/>
                    <a:pt x="157" y="37"/>
                    <a:pt x="147" y="3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23" name="Freeform 325">
            <a:extLst>
              <a:ext uri="{FF2B5EF4-FFF2-40B4-BE49-F238E27FC236}">
                <a16:creationId xmlns:a16="http://schemas.microsoft.com/office/drawing/2014/main" id="{65A2D749-C50B-1347-85EB-F5D172A1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485" y="8628071"/>
            <a:ext cx="432047" cy="57314"/>
          </a:xfrm>
          <a:custGeom>
            <a:avLst/>
            <a:gdLst>
              <a:gd name="T0" fmla="*/ 433 w 434"/>
              <a:gd name="T1" fmla="*/ 56 h 57"/>
              <a:gd name="T2" fmla="*/ 0 w 434"/>
              <a:gd name="T3" fmla="*/ 56 h 57"/>
              <a:gd name="T4" fmla="*/ 0 w 434"/>
              <a:gd name="T5" fmla="*/ 0 h 57"/>
              <a:gd name="T6" fmla="*/ 433 w 434"/>
              <a:gd name="T7" fmla="*/ 0 h 57"/>
              <a:gd name="T8" fmla="*/ 433 w 434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57">
                <a:moveTo>
                  <a:pt x="433" y="56"/>
                </a:moveTo>
                <a:lnTo>
                  <a:pt x="0" y="56"/>
                </a:lnTo>
                <a:lnTo>
                  <a:pt x="0" y="0"/>
                </a:lnTo>
                <a:lnTo>
                  <a:pt x="433" y="0"/>
                </a:lnTo>
                <a:lnTo>
                  <a:pt x="433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6">
            <a:extLst>
              <a:ext uri="{FF2B5EF4-FFF2-40B4-BE49-F238E27FC236}">
                <a16:creationId xmlns:a16="http://schemas.microsoft.com/office/drawing/2014/main" id="{D12CD0DC-B4E7-7244-A676-AD10B6558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6129" y="8076992"/>
            <a:ext cx="599576" cy="608393"/>
          </a:xfrm>
          <a:custGeom>
            <a:avLst/>
            <a:gdLst>
              <a:gd name="T0" fmla="*/ 516 w 600"/>
              <a:gd name="T1" fmla="*/ 608 h 609"/>
              <a:gd name="T2" fmla="*/ 516 w 600"/>
              <a:gd name="T3" fmla="*/ 608 h 609"/>
              <a:gd name="T4" fmla="*/ 516 w 600"/>
              <a:gd name="T5" fmla="*/ 552 h 609"/>
              <a:gd name="T6" fmla="*/ 543 w 600"/>
              <a:gd name="T7" fmla="*/ 525 h 609"/>
              <a:gd name="T8" fmla="*/ 543 w 600"/>
              <a:gd name="T9" fmla="*/ 479 h 609"/>
              <a:gd name="T10" fmla="*/ 194 w 600"/>
              <a:gd name="T11" fmla="*/ 479 h 609"/>
              <a:gd name="T12" fmla="*/ 194 w 600"/>
              <a:gd name="T13" fmla="*/ 515 h 609"/>
              <a:gd name="T14" fmla="*/ 92 w 600"/>
              <a:gd name="T15" fmla="*/ 608 h 609"/>
              <a:gd name="T16" fmla="*/ 0 w 600"/>
              <a:gd name="T17" fmla="*/ 515 h 609"/>
              <a:gd name="T18" fmla="*/ 0 w 600"/>
              <a:gd name="T19" fmla="*/ 46 h 609"/>
              <a:gd name="T20" fmla="*/ 37 w 600"/>
              <a:gd name="T21" fmla="*/ 0 h 609"/>
              <a:gd name="T22" fmla="*/ 461 w 600"/>
              <a:gd name="T23" fmla="*/ 0 h 609"/>
              <a:gd name="T24" fmla="*/ 507 w 600"/>
              <a:gd name="T25" fmla="*/ 46 h 609"/>
              <a:gd name="T26" fmla="*/ 507 w 600"/>
              <a:gd name="T27" fmla="*/ 424 h 609"/>
              <a:gd name="T28" fmla="*/ 571 w 600"/>
              <a:gd name="T29" fmla="*/ 424 h 609"/>
              <a:gd name="T30" fmla="*/ 599 w 600"/>
              <a:gd name="T31" fmla="*/ 451 h 609"/>
              <a:gd name="T32" fmla="*/ 599 w 600"/>
              <a:gd name="T33" fmla="*/ 525 h 609"/>
              <a:gd name="T34" fmla="*/ 516 w 600"/>
              <a:gd name="T35" fmla="*/ 608 h 609"/>
              <a:gd name="T36" fmla="*/ 46 w 600"/>
              <a:gd name="T37" fmla="*/ 55 h 609"/>
              <a:gd name="T38" fmla="*/ 46 w 600"/>
              <a:gd name="T39" fmla="*/ 55 h 609"/>
              <a:gd name="T40" fmla="*/ 46 w 600"/>
              <a:gd name="T41" fmla="*/ 515 h 609"/>
              <a:gd name="T42" fmla="*/ 92 w 600"/>
              <a:gd name="T43" fmla="*/ 552 h 609"/>
              <a:gd name="T44" fmla="*/ 138 w 600"/>
              <a:gd name="T45" fmla="*/ 515 h 609"/>
              <a:gd name="T46" fmla="*/ 138 w 600"/>
              <a:gd name="T47" fmla="*/ 451 h 609"/>
              <a:gd name="T48" fmla="*/ 166 w 600"/>
              <a:gd name="T49" fmla="*/ 424 h 609"/>
              <a:gd name="T50" fmla="*/ 452 w 600"/>
              <a:gd name="T51" fmla="*/ 424 h 609"/>
              <a:gd name="T52" fmla="*/ 452 w 600"/>
              <a:gd name="T53" fmla="*/ 55 h 609"/>
              <a:gd name="T54" fmla="*/ 46 w 600"/>
              <a:gd name="T55" fmla="*/ 55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00" h="609">
                <a:moveTo>
                  <a:pt x="516" y="608"/>
                </a:moveTo>
                <a:lnTo>
                  <a:pt x="516" y="608"/>
                </a:lnTo>
                <a:cubicBezTo>
                  <a:pt x="516" y="552"/>
                  <a:pt x="516" y="552"/>
                  <a:pt x="516" y="552"/>
                </a:cubicBezTo>
                <a:cubicBezTo>
                  <a:pt x="534" y="552"/>
                  <a:pt x="543" y="543"/>
                  <a:pt x="543" y="525"/>
                </a:cubicBezTo>
                <a:cubicBezTo>
                  <a:pt x="543" y="479"/>
                  <a:pt x="543" y="479"/>
                  <a:pt x="543" y="479"/>
                </a:cubicBezTo>
                <a:cubicBezTo>
                  <a:pt x="194" y="479"/>
                  <a:pt x="194" y="479"/>
                  <a:pt x="194" y="479"/>
                </a:cubicBezTo>
                <a:cubicBezTo>
                  <a:pt x="194" y="515"/>
                  <a:pt x="194" y="515"/>
                  <a:pt x="194" y="515"/>
                </a:cubicBezTo>
                <a:cubicBezTo>
                  <a:pt x="194" y="562"/>
                  <a:pt x="148" y="608"/>
                  <a:pt x="92" y="608"/>
                </a:cubicBezTo>
                <a:cubicBezTo>
                  <a:pt x="37" y="608"/>
                  <a:pt x="0" y="562"/>
                  <a:pt x="0" y="51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19" y="0"/>
                  <a:pt x="37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88" y="0"/>
                  <a:pt x="507" y="19"/>
                  <a:pt x="507" y="46"/>
                </a:cubicBezTo>
                <a:cubicBezTo>
                  <a:pt x="507" y="424"/>
                  <a:pt x="507" y="424"/>
                  <a:pt x="507" y="424"/>
                </a:cubicBezTo>
                <a:cubicBezTo>
                  <a:pt x="571" y="424"/>
                  <a:pt x="571" y="424"/>
                  <a:pt x="571" y="424"/>
                </a:cubicBezTo>
                <a:cubicBezTo>
                  <a:pt x="589" y="424"/>
                  <a:pt x="599" y="433"/>
                  <a:pt x="599" y="451"/>
                </a:cubicBezTo>
                <a:cubicBezTo>
                  <a:pt x="599" y="525"/>
                  <a:pt x="599" y="525"/>
                  <a:pt x="599" y="525"/>
                </a:cubicBezTo>
                <a:cubicBezTo>
                  <a:pt x="599" y="571"/>
                  <a:pt x="562" y="608"/>
                  <a:pt x="516" y="608"/>
                </a:cubicBezTo>
                <a:close/>
                <a:moveTo>
                  <a:pt x="46" y="55"/>
                </a:moveTo>
                <a:lnTo>
                  <a:pt x="46" y="55"/>
                </a:lnTo>
                <a:cubicBezTo>
                  <a:pt x="46" y="515"/>
                  <a:pt x="46" y="515"/>
                  <a:pt x="46" y="515"/>
                </a:cubicBezTo>
                <a:cubicBezTo>
                  <a:pt x="46" y="534"/>
                  <a:pt x="65" y="552"/>
                  <a:pt x="92" y="552"/>
                </a:cubicBezTo>
                <a:cubicBezTo>
                  <a:pt x="120" y="552"/>
                  <a:pt x="138" y="534"/>
                  <a:pt x="138" y="515"/>
                </a:cubicBezTo>
                <a:cubicBezTo>
                  <a:pt x="138" y="451"/>
                  <a:pt x="138" y="451"/>
                  <a:pt x="138" y="451"/>
                </a:cubicBezTo>
                <a:cubicBezTo>
                  <a:pt x="138" y="433"/>
                  <a:pt x="148" y="424"/>
                  <a:pt x="166" y="424"/>
                </a:cubicBezTo>
                <a:cubicBezTo>
                  <a:pt x="452" y="424"/>
                  <a:pt x="452" y="424"/>
                  <a:pt x="452" y="424"/>
                </a:cubicBezTo>
                <a:cubicBezTo>
                  <a:pt x="452" y="55"/>
                  <a:pt x="452" y="55"/>
                  <a:pt x="452" y="55"/>
                </a:cubicBezTo>
                <a:lnTo>
                  <a:pt x="46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27">
            <a:extLst>
              <a:ext uri="{FF2B5EF4-FFF2-40B4-BE49-F238E27FC236}">
                <a16:creationId xmlns:a16="http://schemas.microsoft.com/office/drawing/2014/main" id="{DCA87E0C-4E62-844D-AEDF-BAD863755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164" y="8222476"/>
            <a:ext cx="260109" cy="39679"/>
          </a:xfrm>
          <a:custGeom>
            <a:avLst/>
            <a:gdLst>
              <a:gd name="T0" fmla="*/ 239 w 259"/>
              <a:gd name="T1" fmla="*/ 37 h 38"/>
              <a:gd name="T2" fmla="*/ 239 w 259"/>
              <a:gd name="T3" fmla="*/ 37 h 38"/>
              <a:gd name="T4" fmla="*/ 18 w 259"/>
              <a:gd name="T5" fmla="*/ 37 h 38"/>
              <a:gd name="T6" fmla="*/ 0 w 259"/>
              <a:gd name="T7" fmla="*/ 19 h 38"/>
              <a:gd name="T8" fmla="*/ 18 w 259"/>
              <a:gd name="T9" fmla="*/ 0 h 38"/>
              <a:gd name="T10" fmla="*/ 239 w 259"/>
              <a:gd name="T11" fmla="*/ 0 h 38"/>
              <a:gd name="T12" fmla="*/ 258 w 259"/>
              <a:gd name="T13" fmla="*/ 19 h 38"/>
              <a:gd name="T14" fmla="*/ 239 w 25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38">
                <a:moveTo>
                  <a:pt x="239" y="37"/>
                </a:moveTo>
                <a:lnTo>
                  <a:pt x="239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3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48" y="0"/>
                  <a:pt x="258" y="10"/>
                  <a:pt x="258" y="19"/>
                </a:cubicBezTo>
                <a:cubicBezTo>
                  <a:pt x="258" y="37"/>
                  <a:pt x="248" y="37"/>
                  <a:pt x="239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28">
            <a:extLst>
              <a:ext uri="{FF2B5EF4-FFF2-40B4-BE49-F238E27FC236}">
                <a16:creationId xmlns:a16="http://schemas.microsoft.com/office/drawing/2014/main" id="{26559580-6C35-C448-A943-DBCF1889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164" y="8306241"/>
            <a:ext cx="260109" cy="48494"/>
          </a:xfrm>
          <a:custGeom>
            <a:avLst/>
            <a:gdLst>
              <a:gd name="T0" fmla="*/ 239 w 259"/>
              <a:gd name="T1" fmla="*/ 46 h 47"/>
              <a:gd name="T2" fmla="*/ 239 w 259"/>
              <a:gd name="T3" fmla="*/ 46 h 47"/>
              <a:gd name="T4" fmla="*/ 18 w 259"/>
              <a:gd name="T5" fmla="*/ 46 h 47"/>
              <a:gd name="T6" fmla="*/ 0 w 259"/>
              <a:gd name="T7" fmla="*/ 19 h 47"/>
              <a:gd name="T8" fmla="*/ 18 w 259"/>
              <a:gd name="T9" fmla="*/ 0 h 47"/>
              <a:gd name="T10" fmla="*/ 239 w 259"/>
              <a:gd name="T11" fmla="*/ 0 h 47"/>
              <a:gd name="T12" fmla="*/ 258 w 259"/>
              <a:gd name="T13" fmla="*/ 19 h 47"/>
              <a:gd name="T14" fmla="*/ 239 w 25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9" h="47">
                <a:moveTo>
                  <a:pt x="239" y="46"/>
                </a:moveTo>
                <a:lnTo>
                  <a:pt x="239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48" y="0"/>
                  <a:pt x="258" y="9"/>
                  <a:pt x="258" y="19"/>
                </a:cubicBezTo>
                <a:cubicBezTo>
                  <a:pt x="258" y="37"/>
                  <a:pt x="248" y="46"/>
                  <a:pt x="239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29">
            <a:extLst>
              <a:ext uri="{FF2B5EF4-FFF2-40B4-BE49-F238E27FC236}">
                <a16:creationId xmlns:a16="http://schemas.microsoft.com/office/drawing/2014/main" id="{AFB26AD6-358B-8147-95B9-BA74E1FE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164" y="8390004"/>
            <a:ext cx="167529" cy="48497"/>
          </a:xfrm>
          <a:custGeom>
            <a:avLst/>
            <a:gdLst>
              <a:gd name="T0" fmla="*/ 147 w 167"/>
              <a:gd name="T1" fmla="*/ 46 h 47"/>
              <a:gd name="T2" fmla="*/ 147 w 167"/>
              <a:gd name="T3" fmla="*/ 46 h 47"/>
              <a:gd name="T4" fmla="*/ 18 w 167"/>
              <a:gd name="T5" fmla="*/ 46 h 47"/>
              <a:gd name="T6" fmla="*/ 0 w 167"/>
              <a:gd name="T7" fmla="*/ 18 h 47"/>
              <a:gd name="T8" fmla="*/ 18 w 167"/>
              <a:gd name="T9" fmla="*/ 0 h 47"/>
              <a:gd name="T10" fmla="*/ 147 w 167"/>
              <a:gd name="T11" fmla="*/ 0 h 47"/>
              <a:gd name="T12" fmla="*/ 166 w 167"/>
              <a:gd name="T13" fmla="*/ 18 h 47"/>
              <a:gd name="T14" fmla="*/ 147 w 16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47">
                <a:moveTo>
                  <a:pt x="147" y="46"/>
                </a:moveTo>
                <a:lnTo>
                  <a:pt x="147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7" y="0"/>
                  <a:pt x="166" y="9"/>
                  <a:pt x="166" y="18"/>
                </a:cubicBezTo>
                <a:cubicBezTo>
                  <a:pt x="166" y="37"/>
                  <a:pt x="157" y="46"/>
                  <a:pt x="147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0">
            <a:extLst>
              <a:ext uri="{FF2B5EF4-FFF2-40B4-BE49-F238E27FC236}">
                <a16:creationId xmlns:a16="http://schemas.microsoft.com/office/drawing/2014/main" id="{AD6A40F9-F265-BD44-B74D-8E18A2A2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4154" y="9981528"/>
            <a:ext cx="167529" cy="176346"/>
          </a:xfrm>
          <a:custGeom>
            <a:avLst/>
            <a:gdLst>
              <a:gd name="T0" fmla="*/ 166 w 167"/>
              <a:gd name="T1" fmla="*/ 175 h 176"/>
              <a:gd name="T2" fmla="*/ 166 w 167"/>
              <a:gd name="T3" fmla="*/ 175 h 176"/>
              <a:gd name="T4" fmla="*/ 83 w 167"/>
              <a:gd name="T5" fmla="*/ 175 h 176"/>
              <a:gd name="T6" fmla="*/ 0 w 167"/>
              <a:gd name="T7" fmla="*/ 102 h 176"/>
              <a:gd name="T8" fmla="*/ 0 w 167"/>
              <a:gd name="T9" fmla="*/ 83 h 176"/>
              <a:gd name="T10" fmla="*/ 92 w 167"/>
              <a:gd name="T11" fmla="*/ 0 h 176"/>
              <a:gd name="T12" fmla="*/ 166 w 167"/>
              <a:gd name="T13" fmla="*/ 83 h 176"/>
              <a:gd name="T14" fmla="*/ 166 w 167"/>
              <a:gd name="T15" fmla="*/ 175 h 176"/>
              <a:gd name="T16" fmla="*/ 92 w 167"/>
              <a:gd name="T17" fmla="*/ 56 h 176"/>
              <a:gd name="T18" fmla="*/ 92 w 167"/>
              <a:gd name="T19" fmla="*/ 56 h 176"/>
              <a:gd name="T20" fmla="*/ 55 w 167"/>
              <a:gd name="T21" fmla="*/ 83 h 176"/>
              <a:gd name="T22" fmla="*/ 55 w 167"/>
              <a:gd name="T23" fmla="*/ 102 h 176"/>
              <a:gd name="T24" fmla="*/ 83 w 167"/>
              <a:gd name="T25" fmla="*/ 129 h 176"/>
              <a:gd name="T26" fmla="*/ 120 w 167"/>
              <a:gd name="T27" fmla="*/ 129 h 176"/>
              <a:gd name="T28" fmla="*/ 120 w 167"/>
              <a:gd name="T29" fmla="*/ 83 h 176"/>
              <a:gd name="T30" fmla="*/ 92 w 167"/>
              <a:gd name="T3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76">
                <a:moveTo>
                  <a:pt x="166" y="175"/>
                </a:moveTo>
                <a:lnTo>
                  <a:pt x="166" y="175"/>
                </a:lnTo>
                <a:cubicBezTo>
                  <a:pt x="83" y="175"/>
                  <a:pt x="83" y="175"/>
                  <a:pt x="83" y="175"/>
                </a:cubicBezTo>
                <a:cubicBezTo>
                  <a:pt x="37" y="175"/>
                  <a:pt x="0" y="139"/>
                  <a:pt x="0" y="10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37"/>
                  <a:pt x="37" y="0"/>
                  <a:pt x="92" y="0"/>
                </a:cubicBezTo>
                <a:cubicBezTo>
                  <a:pt x="129" y="0"/>
                  <a:pt x="166" y="37"/>
                  <a:pt x="166" y="83"/>
                </a:cubicBezTo>
                <a:lnTo>
                  <a:pt x="166" y="175"/>
                </a:lnTo>
                <a:close/>
                <a:moveTo>
                  <a:pt x="92" y="56"/>
                </a:moveTo>
                <a:lnTo>
                  <a:pt x="92" y="56"/>
                </a:lnTo>
                <a:cubicBezTo>
                  <a:pt x="73" y="56"/>
                  <a:pt x="55" y="74"/>
                  <a:pt x="55" y="83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55" y="111"/>
                  <a:pt x="64" y="129"/>
                  <a:pt x="83" y="129"/>
                </a:cubicBezTo>
                <a:cubicBezTo>
                  <a:pt x="120" y="129"/>
                  <a:pt x="120" y="129"/>
                  <a:pt x="120" y="129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65"/>
                  <a:pt x="101" y="56"/>
                  <a:pt x="92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1">
            <a:extLst>
              <a:ext uri="{FF2B5EF4-FFF2-40B4-BE49-F238E27FC236}">
                <a16:creationId xmlns:a16="http://schemas.microsoft.com/office/drawing/2014/main" id="{ED6D21BD-1709-424D-8FED-3453722B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865" y="9981528"/>
            <a:ext cx="167529" cy="176346"/>
          </a:xfrm>
          <a:custGeom>
            <a:avLst/>
            <a:gdLst>
              <a:gd name="T0" fmla="*/ 92 w 167"/>
              <a:gd name="T1" fmla="*/ 175 h 176"/>
              <a:gd name="T2" fmla="*/ 92 w 167"/>
              <a:gd name="T3" fmla="*/ 175 h 176"/>
              <a:gd name="T4" fmla="*/ 0 w 167"/>
              <a:gd name="T5" fmla="*/ 175 h 176"/>
              <a:gd name="T6" fmla="*/ 0 w 167"/>
              <a:gd name="T7" fmla="*/ 83 h 176"/>
              <a:gd name="T8" fmla="*/ 83 w 167"/>
              <a:gd name="T9" fmla="*/ 0 h 176"/>
              <a:gd name="T10" fmla="*/ 166 w 167"/>
              <a:gd name="T11" fmla="*/ 83 h 176"/>
              <a:gd name="T12" fmla="*/ 166 w 167"/>
              <a:gd name="T13" fmla="*/ 102 h 176"/>
              <a:gd name="T14" fmla="*/ 92 w 167"/>
              <a:gd name="T15" fmla="*/ 175 h 176"/>
              <a:gd name="T16" fmla="*/ 56 w 167"/>
              <a:gd name="T17" fmla="*/ 129 h 176"/>
              <a:gd name="T18" fmla="*/ 56 w 167"/>
              <a:gd name="T19" fmla="*/ 129 h 176"/>
              <a:gd name="T20" fmla="*/ 92 w 167"/>
              <a:gd name="T21" fmla="*/ 129 h 176"/>
              <a:gd name="T22" fmla="*/ 120 w 167"/>
              <a:gd name="T23" fmla="*/ 102 h 176"/>
              <a:gd name="T24" fmla="*/ 120 w 167"/>
              <a:gd name="T25" fmla="*/ 83 h 176"/>
              <a:gd name="T26" fmla="*/ 83 w 167"/>
              <a:gd name="T27" fmla="*/ 56 h 176"/>
              <a:gd name="T28" fmla="*/ 56 w 167"/>
              <a:gd name="T29" fmla="*/ 83 h 176"/>
              <a:gd name="T30" fmla="*/ 56 w 167"/>
              <a:gd name="T31" fmla="*/ 12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76">
                <a:moveTo>
                  <a:pt x="92" y="175"/>
                </a:moveTo>
                <a:lnTo>
                  <a:pt x="92" y="175"/>
                </a:lnTo>
                <a:cubicBezTo>
                  <a:pt x="0" y="175"/>
                  <a:pt x="0" y="175"/>
                  <a:pt x="0" y="175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37"/>
                  <a:pt x="37" y="0"/>
                  <a:pt x="83" y="0"/>
                </a:cubicBezTo>
                <a:cubicBezTo>
                  <a:pt x="129" y="0"/>
                  <a:pt x="166" y="37"/>
                  <a:pt x="166" y="83"/>
                </a:cubicBezTo>
                <a:cubicBezTo>
                  <a:pt x="166" y="102"/>
                  <a:pt x="166" y="102"/>
                  <a:pt x="166" y="102"/>
                </a:cubicBezTo>
                <a:cubicBezTo>
                  <a:pt x="166" y="139"/>
                  <a:pt x="129" y="175"/>
                  <a:pt x="92" y="175"/>
                </a:cubicBezTo>
                <a:close/>
                <a:moveTo>
                  <a:pt x="56" y="129"/>
                </a:moveTo>
                <a:lnTo>
                  <a:pt x="56" y="129"/>
                </a:lnTo>
                <a:cubicBezTo>
                  <a:pt x="92" y="129"/>
                  <a:pt x="92" y="129"/>
                  <a:pt x="92" y="129"/>
                </a:cubicBezTo>
                <a:cubicBezTo>
                  <a:pt x="101" y="129"/>
                  <a:pt x="120" y="111"/>
                  <a:pt x="120" y="102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74"/>
                  <a:pt x="101" y="56"/>
                  <a:pt x="83" y="56"/>
                </a:cubicBezTo>
                <a:cubicBezTo>
                  <a:pt x="65" y="56"/>
                  <a:pt x="56" y="65"/>
                  <a:pt x="56" y="83"/>
                </a:cubicBezTo>
                <a:lnTo>
                  <a:pt x="56" y="1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2">
            <a:extLst>
              <a:ext uri="{FF2B5EF4-FFF2-40B4-BE49-F238E27FC236}">
                <a16:creationId xmlns:a16="http://schemas.microsoft.com/office/drawing/2014/main" id="{F18BBA2C-6436-B146-8EF2-449498B6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003" y="10320992"/>
            <a:ext cx="57314" cy="238067"/>
          </a:xfrm>
          <a:custGeom>
            <a:avLst/>
            <a:gdLst>
              <a:gd name="T0" fmla="*/ 55 w 56"/>
              <a:gd name="T1" fmla="*/ 239 h 240"/>
              <a:gd name="T2" fmla="*/ 55 w 56"/>
              <a:gd name="T3" fmla="*/ 239 h 240"/>
              <a:gd name="T4" fmla="*/ 0 w 56"/>
              <a:gd name="T5" fmla="*/ 239 h 240"/>
              <a:gd name="T6" fmla="*/ 0 w 56"/>
              <a:gd name="T7" fmla="*/ 28 h 240"/>
              <a:gd name="T8" fmla="*/ 27 w 56"/>
              <a:gd name="T9" fmla="*/ 0 h 240"/>
              <a:gd name="T10" fmla="*/ 55 w 56"/>
              <a:gd name="T11" fmla="*/ 28 h 240"/>
              <a:gd name="T12" fmla="*/ 55 w 56"/>
              <a:gd name="T1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240">
                <a:moveTo>
                  <a:pt x="55" y="239"/>
                </a:moveTo>
                <a:lnTo>
                  <a:pt x="55" y="239"/>
                </a:lnTo>
                <a:cubicBezTo>
                  <a:pt x="0" y="239"/>
                  <a:pt x="0" y="239"/>
                  <a:pt x="0" y="23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37" y="0"/>
                  <a:pt x="55" y="9"/>
                  <a:pt x="55" y="28"/>
                </a:cubicBezTo>
                <a:lnTo>
                  <a:pt x="55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33">
            <a:extLst>
              <a:ext uri="{FF2B5EF4-FFF2-40B4-BE49-F238E27FC236}">
                <a16:creationId xmlns:a16="http://schemas.microsoft.com/office/drawing/2014/main" id="{C583C674-6486-A843-91E0-C6FDCA97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003" y="10140239"/>
            <a:ext cx="57314" cy="127849"/>
          </a:xfrm>
          <a:custGeom>
            <a:avLst/>
            <a:gdLst>
              <a:gd name="T0" fmla="*/ 55 w 56"/>
              <a:gd name="T1" fmla="*/ 129 h 130"/>
              <a:gd name="T2" fmla="*/ 0 w 56"/>
              <a:gd name="T3" fmla="*/ 129 h 130"/>
              <a:gd name="T4" fmla="*/ 0 w 56"/>
              <a:gd name="T5" fmla="*/ 0 h 130"/>
              <a:gd name="T6" fmla="*/ 55 w 56"/>
              <a:gd name="T7" fmla="*/ 0 h 130"/>
              <a:gd name="T8" fmla="*/ 55 w 56"/>
              <a:gd name="T9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30">
                <a:moveTo>
                  <a:pt x="55" y="129"/>
                </a:moveTo>
                <a:lnTo>
                  <a:pt x="0" y="129"/>
                </a:lnTo>
                <a:lnTo>
                  <a:pt x="0" y="0"/>
                </a:lnTo>
                <a:lnTo>
                  <a:pt x="55" y="0"/>
                </a:lnTo>
                <a:lnTo>
                  <a:pt x="55" y="1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34">
            <a:extLst>
              <a:ext uri="{FF2B5EF4-FFF2-40B4-BE49-F238E27FC236}">
                <a16:creationId xmlns:a16="http://schemas.microsoft.com/office/drawing/2014/main" id="{35E9D6A9-1AB6-8542-94DF-A3AA369C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936" y="10250454"/>
            <a:ext cx="555490" cy="352692"/>
          </a:xfrm>
          <a:custGeom>
            <a:avLst/>
            <a:gdLst>
              <a:gd name="T0" fmla="*/ 56 w 554"/>
              <a:gd name="T1" fmla="*/ 0 h 351"/>
              <a:gd name="T2" fmla="*/ 56 w 554"/>
              <a:gd name="T3" fmla="*/ 0 h 351"/>
              <a:gd name="T4" fmla="*/ 56 w 554"/>
              <a:gd name="T5" fmla="*/ 47 h 351"/>
              <a:gd name="T6" fmla="*/ 498 w 554"/>
              <a:gd name="T7" fmla="*/ 47 h 351"/>
              <a:gd name="T8" fmla="*/ 498 w 554"/>
              <a:gd name="T9" fmla="*/ 295 h 351"/>
              <a:gd name="T10" fmla="*/ 498 w 554"/>
              <a:gd name="T11" fmla="*/ 295 h 351"/>
              <a:gd name="T12" fmla="*/ 56 w 554"/>
              <a:gd name="T13" fmla="*/ 295 h 351"/>
              <a:gd name="T14" fmla="*/ 56 w 554"/>
              <a:gd name="T15" fmla="*/ 93 h 351"/>
              <a:gd name="T16" fmla="*/ 28 w 554"/>
              <a:gd name="T17" fmla="*/ 65 h 351"/>
              <a:gd name="T18" fmla="*/ 0 w 554"/>
              <a:gd name="T19" fmla="*/ 93 h 351"/>
              <a:gd name="T20" fmla="*/ 0 w 554"/>
              <a:gd name="T21" fmla="*/ 295 h 351"/>
              <a:gd name="T22" fmla="*/ 56 w 554"/>
              <a:gd name="T23" fmla="*/ 350 h 351"/>
              <a:gd name="T24" fmla="*/ 498 w 554"/>
              <a:gd name="T25" fmla="*/ 350 h 351"/>
              <a:gd name="T26" fmla="*/ 553 w 554"/>
              <a:gd name="T27" fmla="*/ 295 h 351"/>
              <a:gd name="T28" fmla="*/ 553 w 554"/>
              <a:gd name="T29" fmla="*/ 0 h 351"/>
              <a:gd name="T30" fmla="*/ 56 w 554"/>
              <a:gd name="T31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4" h="351">
                <a:moveTo>
                  <a:pt x="56" y="0"/>
                </a:moveTo>
                <a:lnTo>
                  <a:pt x="56" y="0"/>
                </a:lnTo>
                <a:cubicBezTo>
                  <a:pt x="56" y="47"/>
                  <a:pt x="56" y="47"/>
                  <a:pt x="56" y="47"/>
                </a:cubicBezTo>
                <a:cubicBezTo>
                  <a:pt x="498" y="47"/>
                  <a:pt x="498" y="47"/>
                  <a:pt x="498" y="47"/>
                </a:cubicBezTo>
                <a:cubicBezTo>
                  <a:pt x="498" y="295"/>
                  <a:pt x="498" y="295"/>
                  <a:pt x="498" y="295"/>
                </a:cubicBezTo>
                <a:lnTo>
                  <a:pt x="498" y="295"/>
                </a:lnTo>
                <a:cubicBezTo>
                  <a:pt x="56" y="295"/>
                  <a:pt x="56" y="295"/>
                  <a:pt x="56" y="295"/>
                </a:cubicBezTo>
                <a:cubicBezTo>
                  <a:pt x="56" y="93"/>
                  <a:pt x="56" y="93"/>
                  <a:pt x="56" y="93"/>
                </a:cubicBezTo>
                <a:cubicBezTo>
                  <a:pt x="56" y="83"/>
                  <a:pt x="47" y="65"/>
                  <a:pt x="28" y="65"/>
                </a:cubicBezTo>
                <a:cubicBezTo>
                  <a:pt x="10" y="65"/>
                  <a:pt x="0" y="83"/>
                  <a:pt x="0" y="93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323"/>
                  <a:pt x="28" y="350"/>
                  <a:pt x="56" y="350"/>
                </a:cubicBezTo>
                <a:cubicBezTo>
                  <a:pt x="498" y="350"/>
                  <a:pt x="498" y="350"/>
                  <a:pt x="498" y="350"/>
                </a:cubicBezTo>
                <a:cubicBezTo>
                  <a:pt x="525" y="350"/>
                  <a:pt x="553" y="323"/>
                  <a:pt x="553" y="295"/>
                </a:cubicBezTo>
                <a:cubicBezTo>
                  <a:pt x="553" y="0"/>
                  <a:pt x="553" y="0"/>
                  <a:pt x="553" y="0"/>
                </a:cubicBezTo>
                <a:lnTo>
                  <a:pt x="5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35">
            <a:extLst>
              <a:ext uri="{FF2B5EF4-FFF2-40B4-BE49-F238E27FC236}">
                <a16:creationId xmlns:a16="http://schemas.microsoft.com/office/drawing/2014/main" id="{2AD01C8D-937D-C848-817A-B786EBA8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032" y="10109377"/>
            <a:ext cx="665707" cy="185163"/>
          </a:xfrm>
          <a:custGeom>
            <a:avLst/>
            <a:gdLst>
              <a:gd name="T0" fmla="*/ 589 w 664"/>
              <a:gd name="T1" fmla="*/ 185 h 186"/>
              <a:gd name="T2" fmla="*/ 589 w 664"/>
              <a:gd name="T3" fmla="*/ 185 h 186"/>
              <a:gd name="T4" fmla="*/ 74 w 664"/>
              <a:gd name="T5" fmla="*/ 185 h 186"/>
              <a:gd name="T6" fmla="*/ 0 w 664"/>
              <a:gd name="T7" fmla="*/ 111 h 186"/>
              <a:gd name="T8" fmla="*/ 0 w 664"/>
              <a:gd name="T9" fmla="*/ 74 h 186"/>
              <a:gd name="T10" fmla="*/ 74 w 664"/>
              <a:gd name="T11" fmla="*/ 0 h 186"/>
              <a:gd name="T12" fmla="*/ 589 w 664"/>
              <a:gd name="T13" fmla="*/ 0 h 186"/>
              <a:gd name="T14" fmla="*/ 663 w 664"/>
              <a:gd name="T15" fmla="*/ 74 h 186"/>
              <a:gd name="T16" fmla="*/ 663 w 664"/>
              <a:gd name="T17" fmla="*/ 111 h 186"/>
              <a:gd name="T18" fmla="*/ 589 w 664"/>
              <a:gd name="T19" fmla="*/ 185 h 186"/>
              <a:gd name="T20" fmla="*/ 74 w 664"/>
              <a:gd name="T21" fmla="*/ 46 h 186"/>
              <a:gd name="T22" fmla="*/ 74 w 664"/>
              <a:gd name="T23" fmla="*/ 46 h 186"/>
              <a:gd name="T24" fmla="*/ 46 w 664"/>
              <a:gd name="T25" fmla="*/ 74 h 186"/>
              <a:gd name="T26" fmla="*/ 46 w 664"/>
              <a:gd name="T27" fmla="*/ 111 h 186"/>
              <a:gd name="T28" fmla="*/ 74 w 664"/>
              <a:gd name="T29" fmla="*/ 138 h 186"/>
              <a:gd name="T30" fmla="*/ 589 w 664"/>
              <a:gd name="T31" fmla="*/ 138 h 186"/>
              <a:gd name="T32" fmla="*/ 608 w 664"/>
              <a:gd name="T33" fmla="*/ 111 h 186"/>
              <a:gd name="T34" fmla="*/ 608 w 664"/>
              <a:gd name="T35" fmla="*/ 74 h 186"/>
              <a:gd name="T36" fmla="*/ 589 w 664"/>
              <a:gd name="T37" fmla="*/ 46 h 186"/>
              <a:gd name="T38" fmla="*/ 74 w 664"/>
              <a:gd name="T39" fmla="*/ 4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64" h="186">
                <a:moveTo>
                  <a:pt x="589" y="185"/>
                </a:moveTo>
                <a:lnTo>
                  <a:pt x="589" y="185"/>
                </a:lnTo>
                <a:cubicBezTo>
                  <a:pt x="74" y="185"/>
                  <a:pt x="74" y="185"/>
                  <a:pt x="74" y="185"/>
                </a:cubicBezTo>
                <a:cubicBezTo>
                  <a:pt x="28" y="185"/>
                  <a:pt x="0" y="157"/>
                  <a:pt x="0" y="11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28"/>
                  <a:pt x="28" y="0"/>
                  <a:pt x="74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626" y="0"/>
                  <a:pt x="663" y="28"/>
                  <a:pt x="663" y="74"/>
                </a:cubicBezTo>
                <a:cubicBezTo>
                  <a:pt x="663" y="111"/>
                  <a:pt x="663" y="111"/>
                  <a:pt x="663" y="111"/>
                </a:cubicBezTo>
                <a:cubicBezTo>
                  <a:pt x="663" y="157"/>
                  <a:pt x="626" y="185"/>
                  <a:pt x="589" y="185"/>
                </a:cubicBezTo>
                <a:close/>
                <a:moveTo>
                  <a:pt x="74" y="46"/>
                </a:moveTo>
                <a:lnTo>
                  <a:pt x="74" y="46"/>
                </a:lnTo>
                <a:cubicBezTo>
                  <a:pt x="55" y="46"/>
                  <a:pt x="46" y="65"/>
                  <a:pt x="46" y="74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6" y="120"/>
                  <a:pt x="55" y="138"/>
                  <a:pt x="74" y="138"/>
                </a:cubicBezTo>
                <a:cubicBezTo>
                  <a:pt x="589" y="138"/>
                  <a:pt x="589" y="138"/>
                  <a:pt x="589" y="138"/>
                </a:cubicBezTo>
                <a:cubicBezTo>
                  <a:pt x="598" y="138"/>
                  <a:pt x="608" y="120"/>
                  <a:pt x="608" y="111"/>
                </a:cubicBezTo>
                <a:cubicBezTo>
                  <a:pt x="608" y="74"/>
                  <a:pt x="608" y="74"/>
                  <a:pt x="608" y="74"/>
                </a:cubicBezTo>
                <a:cubicBezTo>
                  <a:pt x="608" y="65"/>
                  <a:pt x="598" y="46"/>
                  <a:pt x="589" y="46"/>
                </a:cubicBezTo>
                <a:lnTo>
                  <a:pt x="74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4" name="Group 71">
            <a:extLst>
              <a:ext uri="{FF2B5EF4-FFF2-40B4-BE49-F238E27FC236}">
                <a16:creationId xmlns:a16="http://schemas.microsoft.com/office/drawing/2014/main" id="{D0BE5B11-7FAA-4D4F-BDA8-C9E3A8779858}"/>
              </a:ext>
            </a:extLst>
          </p:cNvPr>
          <p:cNvGrpSpPr/>
          <p:nvPr/>
        </p:nvGrpSpPr>
        <p:grpSpPr>
          <a:xfrm>
            <a:off x="14567673" y="5409759"/>
            <a:ext cx="8909115" cy="2500601"/>
            <a:chOff x="2232442" y="3643574"/>
            <a:chExt cx="8954788" cy="2500601"/>
          </a:xfrm>
        </p:grpSpPr>
        <p:sp>
          <p:nvSpPr>
            <p:cNvPr id="435" name="CuadroTexto 598">
              <a:extLst>
                <a:ext uri="{FF2B5EF4-FFF2-40B4-BE49-F238E27FC236}">
                  <a16:creationId xmlns:a16="http://schemas.microsoft.com/office/drawing/2014/main" id="{412DA36E-0051-3545-8B41-B48846C3E180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36" name="CuadroTexto 599">
              <a:extLst>
                <a:ext uri="{FF2B5EF4-FFF2-40B4-BE49-F238E27FC236}">
                  <a16:creationId xmlns:a16="http://schemas.microsoft.com/office/drawing/2014/main" id="{9B4D02F0-A87E-BE49-8731-7C4BB5C28A7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437" name="Triángulo 436">
            <a:extLst>
              <a:ext uri="{FF2B5EF4-FFF2-40B4-BE49-F238E27FC236}">
                <a16:creationId xmlns:a16="http://schemas.microsoft.com/office/drawing/2014/main" id="{3DA0AE7E-02C3-B94C-A052-B5AACD36DCF5}"/>
              </a:ext>
            </a:extLst>
          </p:cNvPr>
          <p:cNvSpPr/>
          <p:nvPr/>
        </p:nvSpPr>
        <p:spPr>
          <a:xfrm rot="3600000">
            <a:off x="9858812" y="2434171"/>
            <a:ext cx="2855642" cy="2988453"/>
          </a:xfrm>
          <a:prstGeom prst="triangle">
            <a:avLst>
              <a:gd name="adj" fmla="val 429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8" name="Triángulo 437">
            <a:extLst>
              <a:ext uri="{FF2B5EF4-FFF2-40B4-BE49-F238E27FC236}">
                <a16:creationId xmlns:a16="http://schemas.microsoft.com/office/drawing/2014/main" id="{46699747-F83B-B54F-B619-77D7634333C4}"/>
              </a:ext>
            </a:extLst>
          </p:cNvPr>
          <p:cNvSpPr/>
          <p:nvPr/>
        </p:nvSpPr>
        <p:spPr>
          <a:xfrm rot="18000000">
            <a:off x="3146518" y="2466881"/>
            <a:ext cx="3368301" cy="2988453"/>
          </a:xfrm>
          <a:prstGeom prst="triangle">
            <a:avLst>
              <a:gd name="adj" fmla="val 511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9" name="Triángulo 438">
            <a:extLst>
              <a:ext uri="{FF2B5EF4-FFF2-40B4-BE49-F238E27FC236}">
                <a16:creationId xmlns:a16="http://schemas.microsoft.com/office/drawing/2014/main" id="{6F5A0AB7-B0ED-114C-83C2-32EDE4AD1A04}"/>
              </a:ext>
            </a:extLst>
          </p:cNvPr>
          <p:cNvSpPr/>
          <p:nvPr/>
        </p:nvSpPr>
        <p:spPr>
          <a:xfrm rot="19800000">
            <a:off x="9736804" y="3087617"/>
            <a:ext cx="387295" cy="3050242"/>
          </a:xfrm>
          <a:custGeom>
            <a:avLst/>
            <a:gdLst>
              <a:gd name="connsiteX0" fmla="*/ 0 w 279022"/>
              <a:gd name="connsiteY0" fmla="*/ 2988453 h 2988453"/>
              <a:gd name="connsiteX1" fmla="*/ 119915 w 279022"/>
              <a:gd name="connsiteY1" fmla="*/ 0 h 2988453"/>
              <a:gd name="connsiteX2" fmla="*/ 279022 w 279022"/>
              <a:gd name="connsiteY2" fmla="*/ 2988453 h 2988453"/>
              <a:gd name="connsiteX3" fmla="*/ 0 w 279022"/>
              <a:gd name="connsiteY3" fmla="*/ 2988453 h 2988453"/>
              <a:gd name="connsiteX0" fmla="*/ 0 w 387157"/>
              <a:gd name="connsiteY0" fmla="*/ 3050242 h 3050242"/>
              <a:gd name="connsiteX1" fmla="*/ 228050 w 387157"/>
              <a:gd name="connsiteY1" fmla="*/ 0 h 3050242"/>
              <a:gd name="connsiteX2" fmla="*/ 387157 w 387157"/>
              <a:gd name="connsiteY2" fmla="*/ 2988453 h 3050242"/>
              <a:gd name="connsiteX3" fmla="*/ 0 w 387157"/>
              <a:gd name="connsiteY3" fmla="*/ 3050242 h 3050242"/>
              <a:gd name="connsiteX0" fmla="*/ 138 w 387295"/>
              <a:gd name="connsiteY0" fmla="*/ 3050242 h 3050242"/>
              <a:gd name="connsiteX1" fmla="*/ 228188 w 387295"/>
              <a:gd name="connsiteY1" fmla="*/ 0 h 3050242"/>
              <a:gd name="connsiteX2" fmla="*/ 387295 w 387295"/>
              <a:gd name="connsiteY2" fmla="*/ 2988453 h 3050242"/>
              <a:gd name="connsiteX3" fmla="*/ 138 w 387295"/>
              <a:gd name="connsiteY3" fmla="*/ 3050242 h 305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295" h="3050242">
                <a:moveTo>
                  <a:pt x="138" y="3050242"/>
                </a:moveTo>
                <a:cubicBezTo>
                  <a:pt x="-5320" y="1851885"/>
                  <a:pt x="152171" y="1016747"/>
                  <a:pt x="228188" y="0"/>
                </a:cubicBezTo>
                <a:lnTo>
                  <a:pt x="387295" y="2988453"/>
                </a:lnTo>
                <a:lnTo>
                  <a:pt x="138" y="30502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F0EB966A-553F-F046-9E9E-04C88D87FE33}"/>
              </a:ext>
            </a:extLst>
          </p:cNvPr>
          <p:cNvGrpSpPr/>
          <p:nvPr/>
        </p:nvGrpSpPr>
        <p:grpSpPr>
          <a:xfrm>
            <a:off x="6477985" y="6588439"/>
            <a:ext cx="3080521" cy="1056321"/>
            <a:chOff x="4263265" y="1841525"/>
            <a:chExt cx="4809788" cy="1056321"/>
          </a:xfrm>
        </p:grpSpPr>
        <p:sp>
          <p:nvSpPr>
            <p:cNvPr id="441" name="CuadroTexto 395">
              <a:extLst>
                <a:ext uri="{FF2B5EF4-FFF2-40B4-BE49-F238E27FC236}">
                  <a16:creationId xmlns:a16="http://schemas.microsoft.com/office/drawing/2014/main" id="{5F0714F5-BFDD-BB42-9C85-167442C2989E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2" name="Rectangle 40">
              <a:extLst>
                <a:ext uri="{FF2B5EF4-FFF2-40B4-BE49-F238E27FC236}">
                  <a16:creationId xmlns:a16="http://schemas.microsoft.com/office/drawing/2014/main" id="{69C89611-4C87-2A4C-A834-8FA962110230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3" name="Grupo 442">
            <a:extLst>
              <a:ext uri="{FF2B5EF4-FFF2-40B4-BE49-F238E27FC236}">
                <a16:creationId xmlns:a16="http://schemas.microsoft.com/office/drawing/2014/main" id="{1F2C8C81-9BC2-5C4F-8233-E60CE01DD3D2}"/>
              </a:ext>
            </a:extLst>
          </p:cNvPr>
          <p:cNvGrpSpPr/>
          <p:nvPr/>
        </p:nvGrpSpPr>
        <p:grpSpPr>
          <a:xfrm>
            <a:off x="2777179" y="8657665"/>
            <a:ext cx="3080521" cy="1056321"/>
            <a:chOff x="4263265" y="1841525"/>
            <a:chExt cx="4809788" cy="1056321"/>
          </a:xfrm>
        </p:grpSpPr>
        <p:sp>
          <p:nvSpPr>
            <p:cNvPr id="444" name="CuadroTexto 395">
              <a:extLst>
                <a:ext uri="{FF2B5EF4-FFF2-40B4-BE49-F238E27FC236}">
                  <a16:creationId xmlns:a16="http://schemas.microsoft.com/office/drawing/2014/main" id="{E0001353-F8B1-7449-ACA3-53F1715EEAAA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5" name="Rectangle 40">
              <a:extLst>
                <a:ext uri="{FF2B5EF4-FFF2-40B4-BE49-F238E27FC236}">
                  <a16:creationId xmlns:a16="http://schemas.microsoft.com/office/drawing/2014/main" id="{78CE0F86-24C4-1047-8735-E619302152DD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6" name="Grupo 445">
            <a:extLst>
              <a:ext uri="{FF2B5EF4-FFF2-40B4-BE49-F238E27FC236}">
                <a16:creationId xmlns:a16="http://schemas.microsoft.com/office/drawing/2014/main" id="{E6FCC7E2-C6E4-ED4C-8B4A-F6FB48BC901F}"/>
              </a:ext>
            </a:extLst>
          </p:cNvPr>
          <p:cNvGrpSpPr/>
          <p:nvPr/>
        </p:nvGrpSpPr>
        <p:grpSpPr>
          <a:xfrm>
            <a:off x="10214061" y="8720651"/>
            <a:ext cx="3080521" cy="1056321"/>
            <a:chOff x="4263265" y="1841525"/>
            <a:chExt cx="4809788" cy="1056321"/>
          </a:xfrm>
        </p:grpSpPr>
        <p:sp>
          <p:nvSpPr>
            <p:cNvPr id="447" name="CuadroTexto 395">
              <a:extLst>
                <a:ext uri="{FF2B5EF4-FFF2-40B4-BE49-F238E27FC236}">
                  <a16:creationId xmlns:a16="http://schemas.microsoft.com/office/drawing/2014/main" id="{26319BFF-3A5F-824B-9B3D-8C20257FF019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48" name="Rectangle 40">
              <a:extLst>
                <a:ext uri="{FF2B5EF4-FFF2-40B4-BE49-F238E27FC236}">
                  <a16:creationId xmlns:a16="http://schemas.microsoft.com/office/drawing/2014/main" id="{80198726-B828-E64F-9D0D-8816F5F8C8CB}"/>
                </a:ext>
              </a:extLst>
            </p:cNvPr>
            <p:cNvSpPr/>
            <p:nvPr/>
          </p:nvSpPr>
          <p:spPr>
            <a:xfrm>
              <a:off x="4263265" y="2251515"/>
              <a:ext cx="4809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9" name="Grupo 448">
            <a:extLst>
              <a:ext uri="{FF2B5EF4-FFF2-40B4-BE49-F238E27FC236}">
                <a16:creationId xmlns:a16="http://schemas.microsoft.com/office/drawing/2014/main" id="{AC0AB82A-8979-594C-BFC2-811B8A8DC8E7}"/>
              </a:ext>
            </a:extLst>
          </p:cNvPr>
          <p:cNvGrpSpPr/>
          <p:nvPr/>
        </p:nvGrpSpPr>
        <p:grpSpPr>
          <a:xfrm>
            <a:off x="6688168" y="10676679"/>
            <a:ext cx="3080521" cy="929452"/>
            <a:chOff x="4263265" y="1906838"/>
            <a:chExt cx="4809788" cy="929452"/>
          </a:xfrm>
        </p:grpSpPr>
        <p:sp>
          <p:nvSpPr>
            <p:cNvPr id="450" name="CuadroTexto 395">
              <a:extLst>
                <a:ext uri="{FF2B5EF4-FFF2-40B4-BE49-F238E27FC236}">
                  <a16:creationId xmlns:a16="http://schemas.microsoft.com/office/drawing/2014/main" id="{C7B01A67-FAED-224C-B1C4-AC170D8752D8}"/>
                </a:ext>
              </a:extLst>
            </p:cNvPr>
            <p:cNvSpPr txBox="1"/>
            <p:nvPr/>
          </p:nvSpPr>
          <p:spPr>
            <a:xfrm flipH="1">
              <a:off x="5476822" y="190683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1" name="Rectangle 40">
              <a:extLst>
                <a:ext uri="{FF2B5EF4-FFF2-40B4-BE49-F238E27FC236}">
                  <a16:creationId xmlns:a16="http://schemas.microsoft.com/office/drawing/2014/main" id="{F179EFCB-64F8-4945-BFEE-E886D395E2F7}"/>
                </a:ext>
              </a:extLst>
            </p:cNvPr>
            <p:cNvSpPr/>
            <p:nvPr/>
          </p:nvSpPr>
          <p:spPr>
            <a:xfrm>
              <a:off x="4263265" y="225151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2" name="Grupo 451">
            <a:extLst>
              <a:ext uri="{FF2B5EF4-FFF2-40B4-BE49-F238E27FC236}">
                <a16:creationId xmlns:a16="http://schemas.microsoft.com/office/drawing/2014/main" id="{4331DBD2-3283-5543-B550-4F0A288F801C}"/>
              </a:ext>
            </a:extLst>
          </p:cNvPr>
          <p:cNvGrpSpPr/>
          <p:nvPr/>
        </p:nvGrpSpPr>
        <p:grpSpPr>
          <a:xfrm>
            <a:off x="6431721" y="2011851"/>
            <a:ext cx="3080521" cy="929452"/>
            <a:chOff x="4263265" y="1906838"/>
            <a:chExt cx="4809788" cy="929452"/>
          </a:xfrm>
        </p:grpSpPr>
        <p:sp>
          <p:nvSpPr>
            <p:cNvPr id="453" name="CuadroTexto 395">
              <a:extLst>
                <a:ext uri="{FF2B5EF4-FFF2-40B4-BE49-F238E27FC236}">
                  <a16:creationId xmlns:a16="http://schemas.microsoft.com/office/drawing/2014/main" id="{B4236166-4154-A641-BD2F-E25CE6FBB896}"/>
                </a:ext>
              </a:extLst>
            </p:cNvPr>
            <p:cNvSpPr txBox="1"/>
            <p:nvPr/>
          </p:nvSpPr>
          <p:spPr>
            <a:xfrm flipH="1">
              <a:off x="5476822" y="190683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4" name="Rectangle 40">
              <a:extLst>
                <a:ext uri="{FF2B5EF4-FFF2-40B4-BE49-F238E27FC236}">
                  <a16:creationId xmlns:a16="http://schemas.microsoft.com/office/drawing/2014/main" id="{A2EF80C7-10F5-2E4D-8D28-5B54D731B9AB}"/>
                </a:ext>
              </a:extLst>
            </p:cNvPr>
            <p:cNvSpPr/>
            <p:nvPr/>
          </p:nvSpPr>
          <p:spPr>
            <a:xfrm>
              <a:off x="4263265" y="2251515"/>
              <a:ext cx="48097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667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A18C5B44-912A-F742-943C-9F9C6111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636" y="4325060"/>
            <a:ext cx="5595768" cy="5632309"/>
          </a:xfrm>
          <a:custGeom>
            <a:avLst/>
            <a:gdLst>
              <a:gd name="T0" fmla="*/ 2701 w 5404"/>
              <a:gd name="T1" fmla="*/ 0 h 5439"/>
              <a:gd name="T2" fmla="*/ 2701 w 5404"/>
              <a:gd name="T3" fmla="*/ 0 h 5439"/>
              <a:gd name="T4" fmla="*/ 0 w 5404"/>
              <a:gd name="T5" fmla="*/ 2447 h 5439"/>
              <a:gd name="T6" fmla="*/ 2512 w 5404"/>
              <a:gd name="T7" fmla="*/ 5158 h 5439"/>
              <a:gd name="T8" fmla="*/ 2503 w 5404"/>
              <a:gd name="T9" fmla="*/ 5429 h 5439"/>
              <a:gd name="T10" fmla="*/ 2701 w 5404"/>
              <a:gd name="T11" fmla="*/ 5438 h 5439"/>
              <a:gd name="T12" fmla="*/ 2855 w 5404"/>
              <a:gd name="T13" fmla="*/ 5429 h 5439"/>
              <a:gd name="T14" fmla="*/ 2837 w 5404"/>
              <a:gd name="T15" fmla="*/ 5158 h 5439"/>
              <a:gd name="T16" fmla="*/ 5403 w 5404"/>
              <a:gd name="T17" fmla="*/ 2447 h 5439"/>
              <a:gd name="T18" fmla="*/ 2701 w 5404"/>
              <a:gd name="T19" fmla="*/ 0 h 5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4" h="5439">
                <a:moveTo>
                  <a:pt x="2701" y="0"/>
                </a:moveTo>
                <a:lnTo>
                  <a:pt x="2701" y="0"/>
                </a:lnTo>
                <a:cubicBezTo>
                  <a:pt x="1292" y="0"/>
                  <a:pt x="135" y="1075"/>
                  <a:pt x="0" y="2447"/>
                </a:cubicBezTo>
                <a:cubicBezTo>
                  <a:pt x="1409" y="2547"/>
                  <a:pt x="2512" y="3722"/>
                  <a:pt x="2512" y="5158"/>
                </a:cubicBezTo>
                <a:cubicBezTo>
                  <a:pt x="2512" y="5249"/>
                  <a:pt x="2512" y="5339"/>
                  <a:pt x="2503" y="5429"/>
                </a:cubicBezTo>
                <a:cubicBezTo>
                  <a:pt x="2566" y="5429"/>
                  <a:pt x="2638" y="5438"/>
                  <a:pt x="2701" y="5438"/>
                </a:cubicBezTo>
                <a:cubicBezTo>
                  <a:pt x="2756" y="5438"/>
                  <a:pt x="2801" y="5429"/>
                  <a:pt x="2855" y="5429"/>
                </a:cubicBezTo>
                <a:cubicBezTo>
                  <a:pt x="2846" y="5339"/>
                  <a:pt x="2837" y="5249"/>
                  <a:pt x="2837" y="5158"/>
                </a:cubicBezTo>
                <a:cubicBezTo>
                  <a:pt x="2837" y="3703"/>
                  <a:pt x="3976" y="2520"/>
                  <a:pt x="5403" y="2447"/>
                </a:cubicBezTo>
                <a:cubicBezTo>
                  <a:pt x="5268" y="1075"/>
                  <a:pt x="4111" y="0"/>
                  <a:pt x="270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5F846149-9060-ED45-9672-D09E22F0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38" y="6851148"/>
            <a:ext cx="5618606" cy="5627742"/>
          </a:xfrm>
          <a:custGeom>
            <a:avLst/>
            <a:gdLst>
              <a:gd name="T0" fmla="*/ 2720 w 5423"/>
              <a:gd name="T1" fmla="*/ 0 h 5432"/>
              <a:gd name="T2" fmla="*/ 2720 w 5423"/>
              <a:gd name="T3" fmla="*/ 0 h 5432"/>
              <a:gd name="T4" fmla="*/ 0 w 5423"/>
              <a:gd name="T5" fmla="*/ 2720 h 5432"/>
              <a:gd name="T6" fmla="*/ 2720 w 5423"/>
              <a:gd name="T7" fmla="*/ 5431 h 5432"/>
              <a:gd name="T8" fmla="*/ 5422 w 5423"/>
              <a:gd name="T9" fmla="*/ 2991 h 5432"/>
              <a:gd name="T10" fmla="*/ 2901 w 5423"/>
              <a:gd name="T11" fmla="*/ 281 h 5432"/>
              <a:gd name="T12" fmla="*/ 2919 w 5423"/>
              <a:gd name="T13" fmla="*/ 9 h 5432"/>
              <a:gd name="T14" fmla="*/ 2720 w 5423"/>
              <a:gd name="T15" fmla="*/ 0 h 5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3" h="5432">
                <a:moveTo>
                  <a:pt x="2720" y="0"/>
                </a:moveTo>
                <a:lnTo>
                  <a:pt x="2720" y="0"/>
                </a:lnTo>
                <a:cubicBezTo>
                  <a:pt x="1220" y="0"/>
                  <a:pt x="0" y="1220"/>
                  <a:pt x="0" y="2720"/>
                </a:cubicBezTo>
                <a:cubicBezTo>
                  <a:pt x="0" y="4220"/>
                  <a:pt x="1220" y="5431"/>
                  <a:pt x="2720" y="5431"/>
                </a:cubicBezTo>
                <a:cubicBezTo>
                  <a:pt x="4130" y="5431"/>
                  <a:pt x="5286" y="4365"/>
                  <a:pt x="5422" y="2991"/>
                </a:cubicBezTo>
                <a:cubicBezTo>
                  <a:pt x="4012" y="2883"/>
                  <a:pt x="2901" y="1717"/>
                  <a:pt x="2901" y="281"/>
                </a:cubicBezTo>
                <a:cubicBezTo>
                  <a:pt x="2901" y="190"/>
                  <a:pt x="2910" y="100"/>
                  <a:pt x="2919" y="9"/>
                </a:cubicBezTo>
                <a:cubicBezTo>
                  <a:pt x="2856" y="0"/>
                  <a:pt x="2783" y="0"/>
                  <a:pt x="27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6D42BADF-C23B-C642-8FFF-9EC10B4F0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364" y="6860284"/>
            <a:ext cx="2622016" cy="3087949"/>
          </a:xfrm>
          <a:custGeom>
            <a:avLst/>
            <a:gdLst>
              <a:gd name="T0" fmla="*/ 18 w 2531"/>
              <a:gd name="T1" fmla="*/ 0 h 2983"/>
              <a:gd name="T2" fmla="*/ 18 w 2531"/>
              <a:gd name="T3" fmla="*/ 0 h 2983"/>
              <a:gd name="T4" fmla="*/ 0 w 2531"/>
              <a:gd name="T5" fmla="*/ 272 h 2983"/>
              <a:gd name="T6" fmla="*/ 2521 w 2531"/>
              <a:gd name="T7" fmla="*/ 2982 h 2983"/>
              <a:gd name="T8" fmla="*/ 2530 w 2531"/>
              <a:gd name="T9" fmla="*/ 2711 h 2983"/>
              <a:gd name="T10" fmla="*/ 18 w 2531"/>
              <a:gd name="T11" fmla="*/ 0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1" h="2983">
                <a:moveTo>
                  <a:pt x="18" y="0"/>
                </a:moveTo>
                <a:lnTo>
                  <a:pt x="18" y="0"/>
                </a:lnTo>
                <a:cubicBezTo>
                  <a:pt x="9" y="91"/>
                  <a:pt x="0" y="181"/>
                  <a:pt x="0" y="272"/>
                </a:cubicBezTo>
                <a:cubicBezTo>
                  <a:pt x="0" y="1708"/>
                  <a:pt x="1111" y="2874"/>
                  <a:pt x="2521" y="2982"/>
                </a:cubicBezTo>
                <a:cubicBezTo>
                  <a:pt x="2530" y="2892"/>
                  <a:pt x="2530" y="2802"/>
                  <a:pt x="2530" y="2711"/>
                </a:cubicBezTo>
                <a:cubicBezTo>
                  <a:pt x="2530" y="1275"/>
                  <a:pt x="1427" y="100"/>
                  <a:pt x="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2EEA4C9E-8407-3F47-BCAE-5B572E76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115" y="6851148"/>
            <a:ext cx="5595765" cy="5627742"/>
          </a:xfrm>
          <a:custGeom>
            <a:avLst/>
            <a:gdLst>
              <a:gd name="T0" fmla="*/ 2702 w 5403"/>
              <a:gd name="T1" fmla="*/ 0 h 5432"/>
              <a:gd name="T2" fmla="*/ 2702 w 5403"/>
              <a:gd name="T3" fmla="*/ 0 h 5432"/>
              <a:gd name="T4" fmla="*/ 2548 w 5403"/>
              <a:gd name="T5" fmla="*/ 9 h 5432"/>
              <a:gd name="T6" fmla="*/ 2566 w 5403"/>
              <a:gd name="T7" fmla="*/ 281 h 5432"/>
              <a:gd name="T8" fmla="*/ 0 w 5403"/>
              <a:gd name="T9" fmla="*/ 2991 h 5432"/>
              <a:gd name="T10" fmla="*/ 2702 w 5403"/>
              <a:gd name="T11" fmla="*/ 5431 h 5432"/>
              <a:gd name="T12" fmla="*/ 5402 w 5403"/>
              <a:gd name="T13" fmla="*/ 2991 h 5432"/>
              <a:gd name="T14" fmla="*/ 2836 w 5403"/>
              <a:gd name="T15" fmla="*/ 281 h 5432"/>
              <a:gd name="T16" fmla="*/ 2845 w 5403"/>
              <a:gd name="T17" fmla="*/ 9 h 5432"/>
              <a:gd name="T18" fmla="*/ 2702 w 5403"/>
              <a:gd name="T19" fmla="*/ 0 h 5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3" h="5432">
                <a:moveTo>
                  <a:pt x="2702" y="0"/>
                </a:moveTo>
                <a:lnTo>
                  <a:pt x="2702" y="0"/>
                </a:lnTo>
                <a:cubicBezTo>
                  <a:pt x="2648" y="0"/>
                  <a:pt x="2602" y="0"/>
                  <a:pt x="2548" y="9"/>
                </a:cubicBezTo>
                <a:cubicBezTo>
                  <a:pt x="2557" y="100"/>
                  <a:pt x="2566" y="190"/>
                  <a:pt x="2566" y="281"/>
                </a:cubicBezTo>
                <a:cubicBezTo>
                  <a:pt x="2566" y="1726"/>
                  <a:pt x="1428" y="2910"/>
                  <a:pt x="0" y="2991"/>
                </a:cubicBezTo>
                <a:cubicBezTo>
                  <a:pt x="135" y="4365"/>
                  <a:pt x="1292" y="5431"/>
                  <a:pt x="2702" y="5431"/>
                </a:cubicBezTo>
                <a:cubicBezTo>
                  <a:pt x="4101" y="5431"/>
                  <a:pt x="5258" y="4365"/>
                  <a:pt x="5402" y="2991"/>
                </a:cubicBezTo>
                <a:cubicBezTo>
                  <a:pt x="3966" y="2910"/>
                  <a:pt x="2836" y="1726"/>
                  <a:pt x="2836" y="281"/>
                </a:cubicBezTo>
                <a:cubicBezTo>
                  <a:pt x="2836" y="190"/>
                  <a:pt x="2836" y="100"/>
                  <a:pt x="2845" y="9"/>
                </a:cubicBezTo>
                <a:cubicBezTo>
                  <a:pt x="2800" y="0"/>
                  <a:pt x="2746" y="0"/>
                  <a:pt x="27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8D9B5204-7B4F-CC48-9FD4-51FA67D34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844" y="6860284"/>
            <a:ext cx="2676832" cy="3087949"/>
          </a:xfrm>
          <a:custGeom>
            <a:avLst/>
            <a:gdLst>
              <a:gd name="T0" fmla="*/ 2566 w 2585"/>
              <a:gd name="T1" fmla="*/ 0 h 2983"/>
              <a:gd name="T2" fmla="*/ 2566 w 2585"/>
              <a:gd name="T3" fmla="*/ 0 h 2983"/>
              <a:gd name="T4" fmla="*/ 0 w 2585"/>
              <a:gd name="T5" fmla="*/ 2711 h 2983"/>
              <a:gd name="T6" fmla="*/ 18 w 2585"/>
              <a:gd name="T7" fmla="*/ 2982 h 2983"/>
              <a:gd name="T8" fmla="*/ 2584 w 2585"/>
              <a:gd name="T9" fmla="*/ 272 h 2983"/>
              <a:gd name="T10" fmla="*/ 2566 w 2585"/>
              <a:gd name="T11" fmla="*/ 0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5" h="2983">
                <a:moveTo>
                  <a:pt x="2566" y="0"/>
                </a:moveTo>
                <a:lnTo>
                  <a:pt x="2566" y="0"/>
                </a:lnTo>
                <a:cubicBezTo>
                  <a:pt x="1139" y="73"/>
                  <a:pt x="0" y="1256"/>
                  <a:pt x="0" y="2711"/>
                </a:cubicBezTo>
                <a:cubicBezTo>
                  <a:pt x="0" y="2802"/>
                  <a:pt x="9" y="2892"/>
                  <a:pt x="18" y="2982"/>
                </a:cubicBezTo>
                <a:cubicBezTo>
                  <a:pt x="1446" y="2901"/>
                  <a:pt x="2584" y="1717"/>
                  <a:pt x="2584" y="272"/>
                </a:cubicBezTo>
                <a:cubicBezTo>
                  <a:pt x="2584" y="181"/>
                  <a:pt x="2575" y="91"/>
                  <a:pt x="25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509B066D-7C3E-714B-B14A-A0310F79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8456" y="4325060"/>
            <a:ext cx="5600334" cy="5632309"/>
          </a:xfrm>
          <a:custGeom>
            <a:avLst/>
            <a:gdLst>
              <a:gd name="T0" fmla="*/ 2702 w 5405"/>
              <a:gd name="T1" fmla="*/ 0 h 5439"/>
              <a:gd name="T2" fmla="*/ 2702 w 5405"/>
              <a:gd name="T3" fmla="*/ 0 h 5439"/>
              <a:gd name="T4" fmla="*/ 0 w 5405"/>
              <a:gd name="T5" fmla="*/ 2447 h 5439"/>
              <a:gd name="T6" fmla="*/ 2566 w 5405"/>
              <a:gd name="T7" fmla="*/ 5158 h 5439"/>
              <a:gd name="T8" fmla="*/ 2557 w 5405"/>
              <a:gd name="T9" fmla="*/ 5429 h 5439"/>
              <a:gd name="T10" fmla="*/ 2702 w 5405"/>
              <a:gd name="T11" fmla="*/ 5438 h 5439"/>
              <a:gd name="T12" fmla="*/ 2856 w 5405"/>
              <a:gd name="T13" fmla="*/ 5429 h 5439"/>
              <a:gd name="T14" fmla="*/ 2838 w 5405"/>
              <a:gd name="T15" fmla="*/ 5158 h 5439"/>
              <a:gd name="T16" fmla="*/ 5404 w 5405"/>
              <a:gd name="T17" fmla="*/ 2447 h 5439"/>
              <a:gd name="T18" fmla="*/ 2702 w 5405"/>
              <a:gd name="T19" fmla="*/ 0 h 5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5" h="5439">
                <a:moveTo>
                  <a:pt x="2702" y="0"/>
                </a:moveTo>
                <a:lnTo>
                  <a:pt x="2702" y="0"/>
                </a:lnTo>
                <a:cubicBezTo>
                  <a:pt x="1301" y="0"/>
                  <a:pt x="145" y="1075"/>
                  <a:pt x="0" y="2447"/>
                </a:cubicBezTo>
                <a:cubicBezTo>
                  <a:pt x="1437" y="2520"/>
                  <a:pt x="2566" y="3703"/>
                  <a:pt x="2566" y="5158"/>
                </a:cubicBezTo>
                <a:cubicBezTo>
                  <a:pt x="2566" y="5249"/>
                  <a:pt x="2566" y="5339"/>
                  <a:pt x="2557" y="5429"/>
                </a:cubicBezTo>
                <a:cubicBezTo>
                  <a:pt x="2603" y="5429"/>
                  <a:pt x="2657" y="5438"/>
                  <a:pt x="2702" y="5438"/>
                </a:cubicBezTo>
                <a:cubicBezTo>
                  <a:pt x="2756" y="5438"/>
                  <a:pt x="2802" y="5429"/>
                  <a:pt x="2856" y="5429"/>
                </a:cubicBezTo>
                <a:cubicBezTo>
                  <a:pt x="2847" y="5339"/>
                  <a:pt x="2838" y="5249"/>
                  <a:pt x="2838" y="5158"/>
                </a:cubicBezTo>
                <a:cubicBezTo>
                  <a:pt x="2838" y="3703"/>
                  <a:pt x="3976" y="2520"/>
                  <a:pt x="5404" y="2447"/>
                </a:cubicBezTo>
                <a:cubicBezTo>
                  <a:pt x="5268" y="1075"/>
                  <a:pt x="4112" y="0"/>
                  <a:pt x="270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349C930E-D4DB-2047-B18F-1DF7E5B2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320" y="6860284"/>
            <a:ext cx="2667696" cy="3087949"/>
          </a:xfrm>
          <a:custGeom>
            <a:avLst/>
            <a:gdLst>
              <a:gd name="T0" fmla="*/ 9 w 2576"/>
              <a:gd name="T1" fmla="*/ 0 h 2983"/>
              <a:gd name="T2" fmla="*/ 9 w 2576"/>
              <a:gd name="T3" fmla="*/ 0 h 2983"/>
              <a:gd name="T4" fmla="*/ 0 w 2576"/>
              <a:gd name="T5" fmla="*/ 272 h 2983"/>
              <a:gd name="T6" fmla="*/ 2566 w 2576"/>
              <a:gd name="T7" fmla="*/ 2982 h 2983"/>
              <a:gd name="T8" fmla="*/ 2575 w 2576"/>
              <a:gd name="T9" fmla="*/ 2711 h 2983"/>
              <a:gd name="T10" fmla="*/ 9 w 2576"/>
              <a:gd name="T11" fmla="*/ 0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6" h="2983">
                <a:moveTo>
                  <a:pt x="9" y="0"/>
                </a:moveTo>
                <a:lnTo>
                  <a:pt x="9" y="0"/>
                </a:lnTo>
                <a:cubicBezTo>
                  <a:pt x="0" y="91"/>
                  <a:pt x="0" y="181"/>
                  <a:pt x="0" y="272"/>
                </a:cubicBezTo>
                <a:cubicBezTo>
                  <a:pt x="0" y="1717"/>
                  <a:pt x="1130" y="2901"/>
                  <a:pt x="2566" y="2982"/>
                </a:cubicBezTo>
                <a:cubicBezTo>
                  <a:pt x="2575" y="2892"/>
                  <a:pt x="2575" y="2802"/>
                  <a:pt x="2575" y="2711"/>
                </a:cubicBezTo>
                <a:cubicBezTo>
                  <a:pt x="2575" y="1256"/>
                  <a:pt x="1446" y="73"/>
                  <a:pt x="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8">
            <a:extLst>
              <a:ext uri="{FF2B5EF4-FFF2-40B4-BE49-F238E27FC236}">
                <a16:creationId xmlns:a16="http://schemas.microsoft.com/office/drawing/2014/main" id="{F53BE311-F182-2940-A2A9-D6899C7D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8503" y="6851148"/>
            <a:ext cx="5618606" cy="5627742"/>
          </a:xfrm>
          <a:custGeom>
            <a:avLst/>
            <a:gdLst>
              <a:gd name="T0" fmla="*/ 2701 w 5422"/>
              <a:gd name="T1" fmla="*/ 0 h 5432"/>
              <a:gd name="T2" fmla="*/ 2701 w 5422"/>
              <a:gd name="T3" fmla="*/ 0 h 5432"/>
              <a:gd name="T4" fmla="*/ 2548 w 5422"/>
              <a:gd name="T5" fmla="*/ 9 h 5432"/>
              <a:gd name="T6" fmla="*/ 2566 w 5422"/>
              <a:gd name="T7" fmla="*/ 281 h 5432"/>
              <a:gd name="T8" fmla="*/ 0 w 5422"/>
              <a:gd name="T9" fmla="*/ 2991 h 5432"/>
              <a:gd name="T10" fmla="*/ 2701 w 5422"/>
              <a:gd name="T11" fmla="*/ 5431 h 5432"/>
              <a:gd name="T12" fmla="*/ 5421 w 5422"/>
              <a:gd name="T13" fmla="*/ 2720 h 5432"/>
              <a:gd name="T14" fmla="*/ 2701 w 5422"/>
              <a:gd name="T15" fmla="*/ 0 h 5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2" h="5432">
                <a:moveTo>
                  <a:pt x="2701" y="0"/>
                </a:moveTo>
                <a:lnTo>
                  <a:pt x="2701" y="0"/>
                </a:lnTo>
                <a:cubicBezTo>
                  <a:pt x="2647" y="0"/>
                  <a:pt x="2602" y="0"/>
                  <a:pt x="2548" y="9"/>
                </a:cubicBezTo>
                <a:cubicBezTo>
                  <a:pt x="2557" y="100"/>
                  <a:pt x="2566" y="190"/>
                  <a:pt x="2566" y="281"/>
                </a:cubicBezTo>
                <a:cubicBezTo>
                  <a:pt x="2566" y="1726"/>
                  <a:pt x="1427" y="2910"/>
                  <a:pt x="0" y="2991"/>
                </a:cubicBezTo>
                <a:cubicBezTo>
                  <a:pt x="135" y="4365"/>
                  <a:pt x="1292" y="5431"/>
                  <a:pt x="2701" y="5431"/>
                </a:cubicBezTo>
                <a:cubicBezTo>
                  <a:pt x="4201" y="5431"/>
                  <a:pt x="5421" y="4220"/>
                  <a:pt x="5421" y="2720"/>
                </a:cubicBezTo>
                <a:cubicBezTo>
                  <a:pt x="5421" y="1220"/>
                  <a:pt x="4201" y="0"/>
                  <a:pt x="270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08935865-9A29-F04F-9039-4FD8336D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231" y="6860284"/>
            <a:ext cx="2676832" cy="3087949"/>
          </a:xfrm>
          <a:custGeom>
            <a:avLst/>
            <a:gdLst>
              <a:gd name="T0" fmla="*/ 2566 w 2585"/>
              <a:gd name="T1" fmla="*/ 0 h 2983"/>
              <a:gd name="T2" fmla="*/ 2566 w 2585"/>
              <a:gd name="T3" fmla="*/ 0 h 2983"/>
              <a:gd name="T4" fmla="*/ 0 w 2585"/>
              <a:gd name="T5" fmla="*/ 2711 h 2983"/>
              <a:gd name="T6" fmla="*/ 18 w 2585"/>
              <a:gd name="T7" fmla="*/ 2982 h 2983"/>
              <a:gd name="T8" fmla="*/ 2584 w 2585"/>
              <a:gd name="T9" fmla="*/ 272 h 2983"/>
              <a:gd name="T10" fmla="*/ 2566 w 2585"/>
              <a:gd name="T11" fmla="*/ 0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5" h="2983">
                <a:moveTo>
                  <a:pt x="2566" y="0"/>
                </a:moveTo>
                <a:lnTo>
                  <a:pt x="2566" y="0"/>
                </a:lnTo>
                <a:cubicBezTo>
                  <a:pt x="1138" y="73"/>
                  <a:pt x="0" y="1256"/>
                  <a:pt x="0" y="2711"/>
                </a:cubicBezTo>
                <a:cubicBezTo>
                  <a:pt x="0" y="2802"/>
                  <a:pt x="9" y="2892"/>
                  <a:pt x="18" y="2982"/>
                </a:cubicBezTo>
                <a:cubicBezTo>
                  <a:pt x="1445" y="2901"/>
                  <a:pt x="2584" y="1717"/>
                  <a:pt x="2584" y="272"/>
                </a:cubicBezTo>
                <a:cubicBezTo>
                  <a:pt x="2584" y="181"/>
                  <a:pt x="2575" y="91"/>
                  <a:pt x="25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0">
            <a:extLst>
              <a:ext uri="{FF2B5EF4-FFF2-40B4-BE49-F238E27FC236}">
                <a16:creationId xmlns:a16="http://schemas.microsoft.com/office/drawing/2014/main" id="{00F35BC9-5CC5-A748-924D-281B1531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616" y="8631382"/>
            <a:ext cx="676060" cy="657788"/>
          </a:xfrm>
          <a:custGeom>
            <a:avLst/>
            <a:gdLst>
              <a:gd name="T0" fmla="*/ 560 w 652"/>
              <a:gd name="T1" fmla="*/ 633 h 634"/>
              <a:gd name="T2" fmla="*/ 560 w 652"/>
              <a:gd name="T3" fmla="*/ 633 h 634"/>
              <a:gd name="T4" fmla="*/ 90 w 652"/>
              <a:gd name="T5" fmla="*/ 633 h 634"/>
              <a:gd name="T6" fmla="*/ 0 w 652"/>
              <a:gd name="T7" fmla="*/ 533 h 634"/>
              <a:gd name="T8" fmla="*/ 0 w 652"/>
              <a:gd name="T9" fmla="*/ 90 h 634"/>
              <a:gd name="T10" fmla="*/ 90 w 652"/>
              <a:gd name="T11" fmla="*/ 0 h 634"/>
              <a:gd name="T12" fmla="*/ 135 w 652"/>
              <a:gd name="T13" fmla="*/ 0 h 634"/>
              <a:gd name="T14" fmla="*/ 135 w 652"/>
              <a:gd name="T15" fmla="*/ 63 h 634"/>
              <a:gd name="T16" fmla="*/ 90 w 652"/>
              <a:gd name="T17" fmla="*/ 63 h 634"/>
              <a:gd name="T18" fmla="*/ 54 w 652"/>
              <a:gd name="T19" fmla="*/ 90 h 634"/>
              <a:gd name="T20" fmla="*/ 54 w 652"/>
              <a:gd name="T21" fmla="*/ 533 h 634"/>
              <a:gd name="T22" fmla="*/ 90 w 652"/>
              <a:gd name="T23" fmla="*/ 569 h 634"/>
              <a:gd name="T24" fmla="*/ 560 w 652"/>
              <a:gd name="T25" fmla="*/ 569 h 634"/>
              <a:gd name="T26" fmla="*/ 596 w 652"/>
              <a:gd name="T27" fmla="*/ 533 h 634"/>
              <a:gd name="T28" fmla="*/ 596 w 652"/>
              <a:gd name="T29" fmla="*/ 90 h 634"/>
              <a:gd name="T30" fmla="*/ 560 w 652"/>
              <a:gd name="T31" fmla="*/ 63 h 634"/>
              <a:gd name="T32" fmla="*/ 506 w 652"/>
              <a:gd name="T33" fmla="*/ 63 h 634"/>
              <a:gd name="T34" fmla="*/ 506 w 652"/>
              <a:gd name="T35" fmla="*/ 0 h 634"/>
              <a:gd name="T36" fmla="*/ 560 w 652"/>
              <a:gd name="T37" fmla="*/ 0 h 634"/>
              <a:gd name="T38" fmla="*/ 651 w 652"/>
              <a:gd name="T39" fmla="*/ 90 h 634"/>
              <a:gd name="T40" fmla="*/ 651 w 652"/>
              <a:gd name="T41" fmla="*/ 533 h 634"/>
              <a:gd name="T42" fmla="*/ 560 w 652"/>
              <a:gd name="T43" fmla="*/ 63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2" h="634">
                <a:moveTo>
                  <a:pt x="560" y="633"/>
                </a:moveTo>
                <a:lnTo>
                  <a:pt x="560" y="633"/>
                </a:lnTo>
                <a:cubicBezTo>
                  <a:pt x="90" y="633"/>
                  <a:pt x="90" y="633"/>
                  <a:pt x="90" y="633"/>
                </a:cubicBezTo>
                <a:cubicBezTo>
                  <a:pt x="36" y="633"/>
                  <a:pt x="0" y="587"/>
                  <a:pt x="0" y="53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72" y="63"/>
                  <a:pt x="54" y="72"/>
                  <a:pt x="54" y="90"/>
                </a:cubicBezTo>
                <a:cubicBezTo>
                  <a:pt x="54" y="533"/>
                  <a:pt x="54" y="533"/>
                  <a:pt x="54" y="533"/>
                </a:cubicBezTo>
                <a:cubicBezTo>
                  <a:pt x="54" y="551"/>
                  <a:pt x="72" y="569"/>
                  <a:pt x="90" y="569"/>
                </a:cubicBezTo>
                <a:cubicBezTo>
                  <a:pt x="560" y="569"/>
                  <a:pt x="560" y="569"/>
                  <a:pt x="560" y="569"/>
                </a:cubicBezTo>
                <a:cubicBezTo>
                  <a:pt x="578" y="569"/>
                  <a:pt x="596" y="551"/>
                  <a:pt x="596" y="533"/>
                </a:cubicBezTo>
                <a:cubicBezTo>
                  <a:pt x="596" y="90"/>
                  <a:pt x="596" y="90"/>
                  <a:pt x="596" y="90"/>
                </a:cubicBezTo>
                <a:cubicBezTo>
                  <a:pt x="596" y="72"/>
                  <a:pt x="578" y="63"/>
                  <a:pt x="560" y="63"/>
                </a:cubicBezTo>
                <a:cubicBezTo>
                  <a:pt x="506" y="63"/>
                  <a:pt x="506" y="63"/>
                  <a:pt x="506" y="63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05" y="0"/>
                  <a:pt x="651" y="45"/>
                  <a:pt x="651" y="90"/>
                </a:cubicBezTo>
                <a:cubicBezTo>
                  <a:pt x="651" y="533"/>
                  <a:pt x="651" y="533"/>
                  <a:pt x="651" y="533"/>
                </a:cubicBezTo>
                <a:cubicBezTo>
                  <a:pt x="651" y="587"/>
                  <a:pt x="605" y="633"/>
                  <a:pt x="560" y="6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1">
            <a:extLst>
              <a:ext uri="{FF2B5EF4-FFF2-40B4-BE49-F238E27FC236}">
                <a16:creationId xmlns:a16="http://schemas.microsoft.com/office/drawing/2014/main" id="{4EA47500-E5B5-994E-9E6A-BB8F588D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904" y="8549158"/>
            <a:ext cx="301486" cy="54816"/>
          </a:xfrm>
          <a:custGeom>
            <a:avLst/>
            <a:gdLst>
              <a:gd name="T0" fmla="*/ 289 w 290"/>
              <a:gd name="T1" fmla="*/ 54 h 55"/>
              <a:gd name="T2" fmla="*/ 0 w 290"/>
              <a:gd name="T3" fmla="*/ 54 h 55"/>
              <a:gd name="T4" fmla="*/ 0 w 290"/>
              <a:gd name="T5" fmla="*/ 0 h 55"/>
              <a:gd name="T6" fmla="*/ 289 w 290"/>
              <a:gd name="T7" fmla="*/ 0 h 55"/>
              <a:gd name="T8" fmla="*/ 289 w 290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" h="55">
                <a:moveTo>
                  <a:pt x="289" y="54"/>
                </a:moveTo>
                <a:lnTo>
                  <a:pt x="0" y="54"/>
                </a:lnTo>
                <a:lnTo>
                  <a:pt x="0" y="0"/>
                </a:lnTo>
                <a:lnTo>
                  <a:pt x="289" y="0"/>
                </a:lnTo>
                <a:lnTo>
                  <a:pt x="28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2">
            <a:extLst>
              <a:ext uri="{FF2B5EF4-FFF2-40B4-BE49-F238E27FC236}">
                <a16:creationId xmlns:a16="http://schemas.microsoft.com/office/drawing/2014/main" id="{F2AD0537-48D2-8F41-80FD-24659989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90" y="8540022"/>
            <a:ext cx="187288" cy="159880"/>
          </a:xfrm>
          <a:custGeom>
            <a:avLst/>
            <a:gdLst>
              <a:gd name="T0" fmla="*/ 36 w 181"/>
              <a:gd name="T1" fmla="*/ 144 h 154"/>
              <a:gd name="T2" fmla="*/ 36 w 181"/>
              <a:gd name="T3" fmla="*/ 144 h 154"/>
              <a:gd name="T4" fmla="*/ 0 w 181"/>
              <a:gd name="T5" fmla="*/ 99 h 154"/>
              <a:gd name="T6" fmla="*/ 81 w 181"/>
              <a:gd name="T7" fmla="*/ 18 h 154"/>
              <a:gd name="T8" fmla="*/ 108 w 181"/>
              <a:gd name="T9" fmla="*/ 9 h 154"/>
              <a:gd name="T10" fmla="*/ 135 w 181"/>
              <a:gd name="T11" fmla="*/ 18 h 154"/>
              <a:gd name="T12" fmla="*/ 171 w 181"/>
              <a:gd name="T13" fmla="*/ 108 h 154"/>
              <a:gd name="T14" fmla="*/ 162 w 181"/>
              <a:gd name="T15" fmla="*/ 144 h 154"/>
              <a:gd name="T16" fmla="*/ 126 w 181"/>
              <a:gd name="T17" fmla="*/ 135 h 154"/>
              <a:gd name="T18" fmla="*/ 99 w 181"/>
              <a:gd name="T19" fmla="*/ 81 h 154"/>
              <a:gd name="T20" fmla="*/ 36 w 181"/>
              <a:gd name="T21" fmla="*/ 144 h 154"/>
              <a:gd name="T22" fmla="*/ 126 w 181"/>
              <a:gd name="T23" fmla="*/ 54 h 154"/>
              <a:gd name="T24" fmla="*/ 126 w 181"/>
              <a:gd name="T25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154">
                <a:moveTo>
                  <a:pt x="36" y="144"/>
                </a:moveTo>
                <a:lnTo>
                  <a:pt x="36" y="144"/>
                </a:lnTo>
                <a:cubicBezTo>
                  <a:pt x="0" y="99"/>
                  <a:pt x="0" y="99"/>
                  <a:pt x="0" y="99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08" y="9"/>
                </a:cubicBezTo>
                <a:cubicBezTo>
                  <a:pt x="117" y="9"/>
                  <a:pt x="126" y="9"/>
                  <a:pt x="135" y="18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80" y="126"/>
                  <a:pt x="171" y="144"/>
                  <a:pt x="162" y="144"/>
                </a:cubicBezTo>
                <a:cubicBezTo>
                  <a:pt x="144" y="153"/>
                  <a:pt x="126" y="144"/>
                  <a:pt x="126" y="135"/>
                </a:cubicBezTo>
                <a:cubicBezTo>
                  <a:pt x="99" y="81"/>
                  <a:pt x="99" y="81"/>
                  <a:pt x="99" y="81"/>
                </a:cubicBezTo>
                <a:lnTo>
                  <a:pt x="36" y="144"/>
                </a:lnTo>
                <a:close/>
                <a:moveTo>
                  <a:pt x="126" y="54"/>
                </a:moveTo>
                <a:lnTo>
                  <a:pt x="12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D74D1754-0A40-E448-99EA-B484B0C1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966" y="8631382"/>
            <a:ext cx="274078" cy="187288"/>
          </a:xfrm>
          <a:custGeom>
            <a:avLst/>
            <a:gdLst>
              <a:gd name="T0" fmla="*/ 108 w 263"/>
              <a:gd name="T1" fmla="*/ 181 h 182"/>
              <a:gd name="T2" fmla="*/ 108 w 263"/>
              <a:gd name="T3" fmla="*/ 181 h 182"/>
              <a:gd name="T4" fmla="*/ 108 w 263"/>
              <a:gd name="T5" fmla="*/ 181 h 182"/>
              <a:gd name="T6" fmla="*/ 72 w 263"/>
              <a:gd name="T7" fmla="*/ 163 h 182"/>
              <a:gd name="T8" fmla="*/ 0 w 263"/>
              <a:gd name="T9" fmla="*/ 81 h 182"/>
              <a:gd name="T10" fmla="*/ 82 w 263"/>
              <a:gd name="T11" fmla="*/ 9 h 182"/>
              <a:gd name="T12" fmla="*/ 118 w 263"/>
              <a:gd name="T13" fmla="*/ 54 h 182"/>
              <a:gd name="T14" fmla="*/ 82 w 263"/>
              <a:gd name="T15" fmla="*/ 90 h 182"/>
              <a:gd name="T16" fmla="*/ 108 w 263"/>
              <a:gd name="T17" fmla="*/ 117 h 182"/>
              <a:gd name="T18" fmla="*/ 208 w 263"/>
              <a:gd name="T19" fmla="*/ 9 h 182"/>
              <a:gd name="T20" fmla="*/ 244 w 263"/>
              <a:gd name="T21" fmla="*/ 9 h 182"/>
              <a:gd name="T22" fmla="*/ 253 w 263"/>
              <a:gd name="T23" fmla="*/ 54 h 182"/>
              <a:gd name="T24" fmla="*/ 145 w 263"/>
              <a:gd name="T25" fmla="*/ 163 h 182"/>
              <a:gd name="T26" fmla="*/ 108 w 263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3" h="182">
                <a:moveTo>
                  <a:pt x="108" y="181"/>
                </a:moveTo>
                <a:lnTo>
                  <a:pt x="108" y="181"/>
                </a:lnTo>
                <a:lnTo>
                  <a:pt x="108" y="181"/>
                </a:lnTo>
                <a:cubicBezTo>
                  <a:pt x="91" y="181"/>
                  <a:pt x="82" y="172"/>
                  <a:pt x="72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82" y="9"/>
                  <a:pt x="82" y="9"/>
                  <a:pt x="82" y="9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2" y="90"/>
                  <a:pt x="82" y="90"/>
                  <a:pt x="82" y="90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208" y="9"/>
                  <a:pt x="208" y="9"/>
                  <a:pt x="208" y="9"/>
                </a:cubicBezTo>
                <a:cubicBezTo>
                  <a:pt x="217" y="0"/>
                  <a:pt x="235" y="0"/>
                  <a:pt x="244" y="9"/>
                </a:cubicBezTo>
                <a:cubicBezTo>
                  <a:pt x="262" y="18"/>
                  <a:pt x="262" y="36"/>
                  <a:pt x="253" y="54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36" y="172"/>
                  <a:pt x="127" y="181"/>
                  <a:pt x="108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4">
            <a:extLst>
              <a:ext uri="{FF2B5EF4-FFF2-40B4-BE49-F238E27FC236}">
                <a16:creationId xmlns:a16="http://schemas.microsoft.com/office/drawing/2014/main" id="{70B80504-4757-9649-9558-F53904E59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112" y="8540022"/>
            <a:ext cx="196424" cy="159880"/>
          </a:xfrm>
          <a:custGeom>
            <a:avLst/>
            <a:gdLst>
              <a:gd name="T0" fmla="*/ 154 w 191"/>
              <a:gd name="T1" fmla="*/ 144 h 154"/>
              <a:gd name="T2" fmla="*/ 154 w 191"/>
              <a:gd name="T3" fmla="*/ 144 h 154"/>
              <a:gd name="T4" fmla="*/ 190 w 191"/>
              <a:gd name="T5" fmla="*/ 99 h 154"/>
              <a:gd name="T6" fmla="*/ 100 w 191"/>
              <a:gd name="T7" fmla="*/ 18 h 154"/>
              <a:gd name="T8" fmla="*/ 73 w 191"/>
              <a:gd name="T9" fmla="*/ 9 h 154"/>
              <a:gd name="T10" fmla="*/ 55 w 191"/>
              <a:gd name="T11" fmla="*/ 18 h 154"/>
              <a:gd name="T12" fmla="*/ 10 w 191"/>
              <a:gd name="T13" fmla="*/ 108 h 154"/>
              <a:gd name="T14" fmla="*/ 27 w 191"/>
              <a:gd name="T15" fmla="*/ 144 h 154"/>
              <a:gd name="T16" fmla="*/ 64 w 191"/>
              <a:gd name="T17" fmla="*/ 135 h 154"/>
              <a:gd name="T18" fmla="*/ 91 w 191"/>
              <a:gd name="T19" fmla="*/ 81 h 154"/>
              <a:gd name="T20" fmla="*/ 154 w 191"/>
              <a:gd name="T21" fmla="*/ 144 h 154"/>
              <a:gd name="T22" fmla="*/ 64 w 191"/>
              <a:gd name="T23" fmla="*/ 54 h 154"/>
              <a:gd name="T24" fmla="*/ 64 w 191"/>
              <a:gd name="T25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1" h="154">
                <a:moveTo>
                  <a:pt x="154" y="144"/>
                </a:moveTo>
                <a:lnTo>
                  <a:pt x="154" y="144"/>
                </a:lnTo>
                <a:cubicBezTo>
                  <a:pt x="190" y="99"/>
                  <a:pt x="190" y="99"/>
                  <a:pt x="190" y="9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00" y="9"/>
                  <a:pt x="82" y="0"/>
                  <a:pt x="73" y="9"/>
                </a:cubicBezTo>
                <a:cubicBezTo>
                  <a:pt x="64" y="9"/>
                  <a:pt x="55" y="9"/>
                  <a:pt x="55" y="18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0" y="126"/>
                  <a:pt x="10" y="144"/>
                  <a:pt x="27" y="144"/>
                </a:cubicBezTo>
                <a:cubicBezTo>
                  <a:pt x="36" y="153"/>
                  <a:pt x="55" y="144"/>
                  <a:pt x="64" y="135"/>
                </a:cubicBezTo>
                <a:cubicBezTo>
                  <a:pt x="91" y="81"/>
                  <a:pt x="91" y="81"/>
                  <a:pt x="91" y="81"/>
                </a:cubicBezTo>
                <a:lnTo>
                  <a:pt x="154" y="144"/>
                </a:lnTo>
                <a:close/>
                <a:moveTo>
                  <a:pt x="64" y="54"/>
                </a:moveTo>
                <a:lnTo>
                  <a:pt x="6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5">
            <a:extLst>
              <a:ext uri="{FF2B5EF4-FFF2-40B4-BE49-F238E27FC236}">
                <a16:creationId xmlns:a16="http://schemas.microsoft.com/office/drawing/2014/main" id="{F2A600D5-723F-E94D-BF22-23F36598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817" y="8631382"/>
            <a:ext cx="264942" cy="187288"/>
          </a:xfrm>
          <a:custGeom>
            <a:avLst/>
            <a:gdLst>
              <a:gd name="T0" fmla="*/ 144 w 254"/>
              <a:gd name="T1" fmla="*/ 181 h 182"/>
              <a:gd name="T2" fmla="*/ 144 w 254"/>
              <a:gd name="T3" fmla="*/ 181 h 182"/>
              <a:gd name="T4" fmla="*/ 153 w 254"/>
              <a:gd name="T5" fmla="*/ 181 h 182"/>
              <a:gd name="T6" fmla="*/ 189 w 254"/>
              <a:gd name="T7" fmla="*/ 163 h 182"/>
              <a:gd name="T8" fmla="*/ 253 w 254"/>
              <a:gd name="T9" fmla="*/ 81 h 182"/>
              <a:gd name="T10" fmla="*/ 180 w 254"/>
              <a:gd name="T11" fmla="*/ 9 h 182"/>
              <a:gd name="T12" fmla="*/ 144 w 254"/>
              <a:gd name="T13" fmla="*/ 54 h 182"/>
              <a:gd name="T14" fmla="*/ 180 w 254"/>
              <a:gd name="T15" fmla="*/ 90 h 182"/>
              <a:gd name="T16" fmla="*/ 144 w 254"/>
              <a:gd name="T17" fmla="*/ 117 h 182"/>
              <a:gd name="T18" fmla="*/ 54 w 254"/>
              <a:gd name="T19" fmla="*/ 9 h 182"/>
              <a:gd name="T20" fmla="*/ 9 w 254"/>
              <a:gd name="T21" fmla="*/ 9 h 182"/>
              <a:gd name="T22" fmla="*/ 9 w 254"/>
              <a:gd name="T23" fmla="*/ 54 h 182"/>
              <a:gd name="T24" fmla="*/ 108 w 254"/>
              <a:gd name="T25" fmla="*/ 163 h 182"/>
              <a:gd name="T26" fmla="*/ 144 w 254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182">
                <a:moveTo>
                  <a:pt x="144" y="181"/>
                </a:moveTo>
                <a:lnTo>
                  <a:pt x="144" y="181"/>
                </a:lnTo>
                <a:cubicBezTo>
                  <a:pt x="153" y="181"/>
                  <a:pt x="153" y="181"/>
                  <a:pt x="153" y="181"/>
                </a:cubicBezTo>
                <a:cubicBezTo>
                  <a:pt x="162" y="181"/>
                  <a:pt x="180" y="172"/>
                  <a:pt x="189" y="163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180" y="9"/>
                  <a:pt x="180" y="9"/>
                  <a:pt x="180" y="9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180" y="90"/>
                  <a:pt x="180" y="90"/>
                  <a:pt x="180" y="90"/>
                </a:cubicBezTo>
                <a:cubicBezTo>
                  <a:pt x="144" y="117"/>
                  <a:pt x="144" y="117"/>
                  <a:pt x="144" y="117"/>
                </a:cubicBezTo>
                <a:cubicBezTo>
                  <a:pt x="54" y="9"/>
                  <a:pt x="54" y="9"/>
                  <a:pt x="54" y="9"/>
                </a:cubicBezTo>
                <a:cubicBezTo>
                  <a:pt x="36" y="0"/>
                  <a:pt x="17" y="0"/>
                  <a:pt x="9" y="9"/>
                </a:cubicBezTo>
                <a:cubicBezTo>
                  <a:pt x="0" y="18"/>
                  <a:pt x="0" y="36"/>
                  <a:pt x="9" y="54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126" y="172"/>
                  <a:pt x="135" y="181"/>
                  <a:pt x="14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6">
            <a:extLst>
              <a:ext uri="{FF2B5EF4-FFF2-40B4-BE49-F238E27FC236}">
                <a16:creationId xmlns:a16="http://schemas.microsoft.com/office/drawing/2014/main" id="{53837173-BA42-BA4F-8A10-23C71DEC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870" y="8905460"/>
            <a:ext cx="141609" cy="45680"/>
          </a:xfrm>
          <a:custGeom>
            <a:avLst/>
            <a:gdLst>
              <a:gd name="T0" fmla="*/ 0 w 136"/>
              <a:gd name="T1" fmla="*/ 18 h 46"/>
              <a:gd name="T2" fmla="*/ 0 w 136"/>
              <a:gd name="T3" fmla="*/ 18 h 46"/>
              <a:gd name="T4" fmla="*/ 0 w 136"/>
              <a:gd name="T5" fmla="*/ 18 h 46"/>
              <a:gd name="T6" fmla="*/ 27 w 136"/>
              <a:gd name="T7" fmla="*/ 0 h 46"/>
              <a:gd name="T8" fmla="*/ 117 w 136"/>
              <a:gd name="T9" fmla="*/ 0 h 46"/>
              <a:gd name="T10" fmla="*/ 135 w 136"/>
              <a:gd name="T11" fmla="*/ 18 h 46"/>
              <a:gd name="T12" fmla="*/ 117 w 136"/>
              <a:gd name="T13" fmla="*/ 45 h 46"/>
              <a:gd name="T14" fmla="*/ 27 w 136"/>
              <a:gd name="T15" fmla="*/ 45 h 46"/>
              <a:gd name="T16" fmla="*/ 0 w 136"/>
              <a:gd name="T17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35" y="9"/>
                  <a:pt x="135" y="18"/>
                </a:cubicBezTo>
                <a:cubicBezTo>
                  <a:pt x="135" y="36"/>
                  <a:pt x="126" y="45"/>
                  <a:pt x="11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7">
            <a:extLst>
              <a:ext uri="{FF2B5EF4-FFF2-40B4-BE49-F238E27FC236}">
                <a16:creationId xmlns:a16="http://schemas.microsoft.com/office/drawing/2014/main" id="{E98A42CC-B715-014D-9897-776F8D3C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238" y="8914596"/>
            <a:ext cx="36544" cy="347166"/>
          </a:xfrm>
          <a:custGeom>
            <a:avLst/>
            <a:gdLst>
              <a:gd name="T0" fmla="*/ 36 w 37"/>
              <a:gd name="T1" fmla="*/ 334 h 335"/>
              <a:gd name="T2" fmla="*/ 36 w 37"/>
              <a:gd name="T3" fmla="*/ 334 h 335"/>
              <a:gd name="T4" fmla="*/ 0 w 37"/>
              <a:gd name="T5" fmla="*/ 334 h 335"/>
              <a:gd name="T6" fmla="*/ 0 w 37"/>
              <a:gd name="T7" fmla="*/ 27 h 335"/>
              <a:gd name="T8" fmla="*/ 18 w 37"/>
              <a:gd name="T9" fmla="*/ 0 h 335"/>
              <a:gd name="T10" fmla="*/ 36 w 37"/>
              <a:gd name="T11" fmla="*/ 27 h 335"/>
              <a:gd name="T12" fmla="*/ 36 w 37"/>
              <a:gd name="T13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335">
                <a:moveTo>
                  <a:pt x="36" y="334"/>
                </a:moveTo>
                <a:lnTo>
                  <a:pt x="36" y="334"/>
                </a:lnTo>
                <a:cubicBezTo>
                  <a:pt x="0" y="334"/>
                  <a:pt x="0" y="334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27"/>
                </a:cubicBezTo>
                <a:lnTo>
                  <a:pt x="36" y="3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8">
            <a:extLst>
              <a:ext uri="{FF2B5EF4-FFF2-40B4-BE49-F238E27FC236}">
                <a16:creationId xmlns:a16="http://schemas.microsoft.com/office/drawing/2014/main" id="{0EB7940C-328C-B246-904E-4BA2E4A9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305" y="5183839"/>
            <a:ext cx="232965" cy="274078"/>
          </a:xfrm>
          <a:custGeom>
            <a:avLst/>
            <a:gdLst>
              <a:gd name="T0" fmla="*/ 9 w 227"/>
              <a:gd name="T1" fmla="*/ 253 h 263"/>
              <a:gd name="T2" fmla="*/ 9 w 227"/>
              <a:gd name="T3" fmla="*/ 253 h 263"/>
              <a:gd name="T4" fmla="*/ 9 w 227"/>
              <a:gd name="T5" fmla="*/ 253 h 263"/>
              <a:gd name="T6" fmla="*/ 0 w 227"/>
              <a:gd name="T7" fmla="*/ 226 h 263"/>
              <a:gd name="T8" fmla="*/ 190 w 227"/>
              <a:gd name="T9" fmla="*/ 9 h 263"/>
              <a:gd name="T10" fmla="*/ 217 w 227"/>
              <a:gd name="T11" fmla="*/ 9 h 263"/>
              <a:gd name="T12" fmla="*/ 226 w 227"/>
              <a:gd name="T13" fmla="*/ 36 h 263"/>
              <a:gd name="T14" fmla="*/ 36 w 227"/>
              <a:gd name="T15" fmla="*/ 253 h 263"/>
              <a:gd name="T16" fmla="*/ 9 w 227"/>
              <a:gd name="T17" fmla="*/ 25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" h="263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0" y="226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0"/>
                  <a:pt x="208" y="0"/>
                  <a:pt x="217" y="9"/>
                </a:cubicBezTo>
                <a:cubicBezTo>
                  <a:pt x="226" y="18"/>
                  <a:pt x="226" y="27"/>
                  <a:pt x="226" y="36"/>
                </a:cubicBezTo>
                <a:cubicBezTo>
                  <a:pt x="36" y="253"/>
                  <a:pt x="36" y="253"/>
                  <a:pt x="36" y="253"/>
                </a:cubicBezTo>
                <a:cubicBezTo>
                  <a:pt x="27" y="262"/>
                  <a:pt x="18" y="262"/>
                  <a:pt x="9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9">
            <a:extLst>
              <a:ext uri="{FF2B5EF4-FFF2-40B4-BE49-F238E27FC236}">
                <a16:creationId xmlns:a16="http://schemas.microsoft.com/office/drawing/2014/main" id="{1ABDEE5B-D2A2-6646-8489-C9235E71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638" y="5334581"/>
            <a:ext cx="150745" cy="150745"/>
          </a:xfrm>
          <a:custGeom>
            <a:avLst/>
            <a:gdLst>
              <a:gd name="T0" fmla="*/ 72 w 145"/>
              <a:gd name="T1" fmla="*/ 144 h 145"/>
              <a:gd name="T2" fmla="*/ 72 w 145"/>
              <a:gd name="T3" fmla="*/ 144 h 145"/>
              <a:gd name="T4" fmla="*/ 0 w 145"/>
              <a:gd name="T5" fmla="*/ 72 h 145"/>
              <a:gd name="T6" fmla="*/ 72 w 145"/>
              <a:gd name="T7" fmla="*/ 0 h 145"/>
              <a:gd name="T8" fmla="*/ 144 w 145"/>
              <a:gd name="T9" fmla="*/ 72 h 145"/>
              <a:gd name="T10" fmla="*/ 72 w 145"/>
              <a:gd name="T11" fmla="*/ 144 h 145"/>
              <a:gd name="T12" fmla="*/ 72 w 145"/>
              <a:gd name="T13" fmla="*/ 45 h 145"/>
              <a:gd name="T14" fmla="*/ 72 w 145"/>
              <a:gd name="T15" fmla="*/ 45 h 145"/>
              <a:gd name="T16" fmla="*/ 45 w 145"/>
              <a:gd name="T17" fmla="*/ 72 h 145"/>
              <a:gd name="T18" fmla="*/ 72 w 145"/>
              <a:gd name="T19" fmla="*/ 99 h 145"/>
              <a:gd name="T20" fmla="*/ 99 w 145"/>
              <a:gd name="T21" fmla="*/ 72 h 145"/>
              <a:gd name="T22" fmla="*/ 72 w 145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44" y="36"/>
                  <a:pt x="144" y="72"/>
                </a:cubicBezTo>
                <a:cubicBezTo>
                  <a:pt x="144" y="108"/>
                  <a:pt x="108" y="144"/>
                  <a:pt x="72" y="144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99" y="90"/>
                  <a:pt x="99" y="72"/>
                </a:cubicBezTo>
                <a:cubicBezTo>
                  <a:pt x="99" y="54"/>
                  <a:pt x="90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0">
            <a:extLst>
              <a:ext uri="{FF2B5EF4-FFF2-40B4-BE49-F238E27FC236}">
                <a16:creationId xmlns:a16="http://schemas.microsoft.com/office/drawing/2014/main" id="{A8546F32-554D-0042-B3AA-D1C276D6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8625" y="5156431"/>
            <a:ext cx="150742" cy="150742"/>
          </a:xfrm>
          <a:custGeom>
            <a:avLst/>
            <a:gdLst>
              <a:gd name="T0" fmla="*/ 72 w 146"/>
              <a:gd name="T1" fmla="*/ 145 h 146"/>
              <a:gd name="T2" fmla="*/ 72 w 146"/>
              <a:gd name="T3" fmla="*/ 145 h 146"/>
              <a:gd name="T4" fmla="*/ 0 w 146"/>
              <a:gd name="T5" fmla="*/ 72 h 146"/>
              <a:gd name="T6" fmla="*/ 72 w 146"/>
              <a:gd name="T7" fmla="*/ 0 h 146"/>
              <a:gd name="T8" fmla="*/ 145 w 146"/>
              <a:gd name="T9" fmla="*/ 72 h 146"/>
              <a:gd name="T10" fmla="*/ 72 w 146"/>
              <a:gd name="T11" fmla="*/ 145 h 146"/>
              <a:gd name="T12" fmla="*/ 72 w 146"/>
              <a:gd name="T13" fmla="*/ 45 h 146"/>
              <a:gd name="T14" fmla="*/ 72 w 146"/>
              <a:gd name="T15" fmla="*/ 45 h 146"/>
              <a:gd name="T16" fmla="*/ 45 w 146"/>
              <a:gd name="T17" fmla="*/ 72 h 146"/>
              <a:gd name="T18" fmla="*/ 72 w 146"/>
              <a:gd name="T19" fmla="*/ 100 h 146"/>
              <a:gd name="T20" fmla="*/ 100 w 146"/>
              <a:gd name="T21" fmla="*/ 72 h 146"/>
              <a:gd name="T22" fmla="*/ 72 w 146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2" y="145"/>
                </a:moveTo>
                <a:lnTo>
                  <a:pt x="72" y="145"/>
                </a:lnTo>
                <a:cubicBezTo>
                  <a:pt x="27" y="145"/>
                  <a:pt x="0" y="117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108" y="0"/>
                  <a:pt x="145" y="36"/>
                  <a:pt x="145" y="72"/>
                </a:cubicBezTo>
                <a:cubicBezTo>
                  <a:pt x="145" y="117"/>
                  <a:pt x="108" y="145"/>
                  <a:pt x="72" y="14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63"/>
                  <a:pt x="45" y="72"/>
                </a:cubicBezTo>
                <a:cubicBezTo>
                  <a:pt x="45" y="90"/>
                  <a:pt x="54" y="100"/>
                  <a:pt x="72" y="100"/>
                </a:cubicBezTo>
                <a:cubicBezTo>
                  <a:pt x="81" y="100"/>
                  <a:pt x="100" y="90"/>
                  <a:pt x="100" y="72"/>
                </a:cubicBezTo>
                <a:cubicBezTo>
                  <a:pt x="100" y="63"/>
                  <a:pt x="81" y="45"/>
                  <a:pt x="7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1">
            <a:extLst>
              <a:ext uri="{FF2B5EF4-FFF2-40B4-BE49-F238E27FC236}">
                <a16:creationId xmlns:a16="http://schemas.microsoft.com/office/drawing/2014/main" id="{A82B1614-9146-9A45-928C-A67FD635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130" y="5119888"/>
            <a:ext cx="36544" cy="45680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2">
            <a:extLst>
              <a:ext uri="{FF2B5EF4-FFF2-40B4-BE49-F238E27FC236}">
                <a16:creationId xmlns:a16="http://schemas.microsoft.com/office/drawing/2014/main" id="{88AEACD2-E9C8-BC4B-BDD8-ACEC691B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130" y="5206678"/>
            <a:ext cx="36544" cy="95929"/>
          </a:xfrm>
          <a:custGeom>
            <a:avLst/>
            <a:gdLst>
              <a:gd name="T0" fmla="*/ 36 w 37"/>
              <a:gd name="T1" fmla="*/ 91 h 92"/>
              <a:gd name="T2" fmla="*/ 0 w 37"/>
              <a:gd name="T3" fmla="*/ 91 h 92"/>
              <a:gd name="T4" fmla="*/ 0 w 37"/>
              <a:gd name="T5" fmla="*/ 0 h 92"/>
              <a:gd name="T6" fmla="*/ 36 w 37"/>
              <a:gd name="T7" fmla="*/ 0 h 92"/>
              <a:gd name="T8" fmla="*/ 36 w 37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92">
                <a:moveTo>
                  <a:pt x="36" y="91"/>
                </a:moveTo>
                <a:lnTo>
                  <a:pt x="0" y="91"/>
                </a:lnTo>
                <a:lnTo>
                  <a:pt x="0" y="0"/>
                </a:lnTo>
                <a:lnTo>
                  <a:pt x="36" y="0"/>
                </a:lnTo>
                <a:lnTo>
                  <a:pt x="36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3">
            <a:extLst>
              <a:ext uri="{FF2B5EF4-FFF2-40B4-BE49-F238E27FC236}">
                <a16:creationId xmlns:a16="http://schemas.microsoft.com/office/drawing/2014/main" id="{AB9114C5-DD8A-2047-A620-E073E1DFB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130" y="5343717"/>
            <a:ext cx="36544" cy="86793"/>
          </a:xfrm>
          <a:custGeom>
            <a:avLst/>
            <a:gdLst>
              <a:gd name="T0" fmla="*/ 36 w 37"/>
              <a:gd name="T1" fmla="*/ 81 h 82"/>
              <a:gd name="T2" fmla="*/ 0 w 37"/>
              <a:gd name="T3" fmla="*/ 81 h 82"/>
              <a:gd name="T4" fmla="*/ 0 w 37"/>
              <a:gd name="T5" fmla="*/ 0 h 82"/>
              <a:gd name="T6" fmla="*/ 36 w 37"/>
              <a:gd name="T7" fmla="*/ 0 h 82"/>
              <a:gd name="T8" fmla="*/ 36 w 37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82">
                <a:moveTo>
                  <a:pt x="36" y="81"/>
                </a:moveTo>
                <a:lnTo>
                  <a:pt x="0" y="81"/>
                </a:lnTo>
                <a:lnTo>
                  <a:pt x="0" y="0"/>
                </a:lnTo>
                <a:lnTo>
                  <a:pt x="36" y="0"/>
                </a:lnTo>
                <a:lnTo>
                  <a:pt x="36" y="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4">
            <a:extLst>
              <a:ext uri="{FF2B5EF4-FFF2-40B4-BE49-F238E27FC236}">
                <a16:creationId xmlns:a16="http://schemas.microsoft.com/office/drawing/2014/main" id="{CD00B38F-2BC9-A046-88CF-E40A00905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8130" y="5467054"/>
            <a:ext cx="36544" cy="59382"/>
          </a:xfrm>
          <a:custGeom>
            <a:avLst/>
            <a:gdLst>
              <a:gd name="T0" fmla="*/ 36 w 37"/>
              <a:gd name="T1" fmla="*/ 55 h 56"/>
              <a:gd name="T2" fmla="*/ 0 w 37"/>
              <a:gd name="T3" fmla="*/ 55 h 56"/>
              <a:gd name="T4" fmla="*/ 0 w 37"/>
              <a:gd name="T5" fmla="*/ 0 h 56"/>
              <a:gd name="T6" fmla="*/ 36 w 37"/>
              <a:gd name="T7" fmla="*/ 0 h 56"/>
              <a:gd name="T8" fmla="*/ 36 w 3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6">
                <a:moveTo>
                  <a:pt x="36" y="55"/>
                </a:moveTo>
                <a:lnTo>
                  <a:pt x="0" y="55"/>
                </a:lnTo>
                <a:lnTo>
                  <a:pt x="0" y="0"/>
                </a:lnTo>
                <a:lnTo>
                  <a:pt x="36" y="0"/>
                </a:lnTo>
                <a:lnTo>
                  <a:pt x="3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5">
            <a:extLst>
              <a:ext uri="{FF2B5EF4-FFF2-40B4-BE49-F238E27FC236}">
                <a16:creationId xmlns:a16="http://schemas.microsoft.com/office/drawing/2014/main" id="{88E9FC1C-7493-5247-9E1D-EFA107D8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433" y="5046800"/>
            <a:ext cx="749147" cy="552723"/>
          </a:xfrm>
          <a:custGeom>
            <a:avLst/>
            <a:gdLst>
              <a:gd name="T0" fmla="*/ 632 w 724"/>
              <a:gd name="T1" fmla="*/ 533 h 534"/>
              <a:gd name="T2" fmla="*/ 632 w 724"/>
              <a:gd name="T3" fmla="*/ 533 h 534"/>
              <a:gd name="T4" fmla="*/ 36 w 724"/>
              <a:gd name="T5" fmla="*/ 533 h 534"/>
              <a:gd name="T6" fmla="*/ 0 w 724"/>
              <a:gd name="T7" fmla="*/ 497 h 534"/>
              <a:gd name="T8" fmla="*/ 0 w 724"/>
              <a:gd name="T9" fmla="*/ 379 h 534"/>
              <a:gd name="T10" fmla="*/ 27 w 724"/>
              <a:gd name="T11" fmla="*/ 352 h 534"/>
              <a:gd name="T12" fmla="*/ 108 w 724"/>
              <a:gd name="T13" fmla="*/ 262 h 534"/>
              <a:gd name="T14" fmla="*/ 27 w 724"/>
              <a:gd name="T15" fmla="*/ 180 h 534"/>
              <a:gd name="T16" fmla="*/ 0 w 724"/>
              <a:gd name="T17" fmla="*/ 144 h 534"/>
              <a:gd name="T18" fmla="*/ 0 w 724"/>
              <a:gd name="T19" fmla="*/ 27 h 534"/>
              <a:gd name="T20" fmla="*/ 36 w 724"/>
              <a:gd name="T21" fmla="*/ 0 h 534"/>
              <a:gd name="T22" fmla="*/ 632 w 724"/>
              <a:gd name="T23" fmla="*/ 0 h 534"/>
              <a:gd name="T24" fmla="*/ 723 w 724"/>
              <a:gd name="T25" fmla="*/ 81 h 534"/>
              <a:gd name="T26" fmla="*/ 723 w 724"/>
              <a:gd name="T27" fmla="*/ 442 h 534"/>
              <a:gd name="T28" fmla="*/ 632 w 724"/>
              <a:gd name="T29" fmla="*/ 533 h 534"/>
              <a:gd name="T30" fmla="*/ 63 w 724"/>
              <a:gd name="T31" fmla="*/ 469 h 534"/>
              <a:gd name="T32" fmla="*/ 63 w 724"/>
              <a:gd name="T33" fmla="*/ 469 h 534"/>
              <a:gd name="T34" fmla="*/ 632 w 724"/>
              <a:gd name="T35" fmla="*/ 469 h 534"/>
              <a:gd name="T36" fmla="*/ 660 w 724"/>
              <a:gd name="T37" fmla="*/ 442 h 534"/>
              <a:gd name="T38" fmla="*/ 660 w 724"/>
              <a:gd name="T39" fmla="*/ 81 h 534"/>
              <a:gd name="T40" fmla="*/ 632 w 724"/>
              <a:gd name="T41" fmla="*/ 54 h 534"/>
              <a:gd name="T42" fmla="*/ 63 w 724"/>
              <a:gd name="T43" fmla="*/ 54 h 534"/>
              <a:gd name="T44" fmla="*/ 63 w 724"/>
              <a:gd name="T45" fmla="*/ 126 h 534"/>
              <a:gd name="T46" fmla="*/ 162 w 724"/>
              <a:gd name="T47" fmla="*/ 262 h 534"/>
              <a:gd name="T48" fmla="*/ 63 w 724"/>
              <a:gd name="T49" fmla="*/ 406 h 534"/>
              <a:gd name="T50" fmla="*/ 63 w 724"/>
              <a:gd name="T51" fmla="*/ 469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4" h="534">
                <a:moveTo>
                  <a:pt x="632" y="533"/>
                </a:moveTo>
                <a:lnTo>
                  <a:pt x="632" y="533"/>
                </a:lnTo>
                <a:cubicBezTo>
                  <a:pt x="36" y="533"/>
                  <a:pt x="36" y="533"/>
                  <a:pt x="36" y="533"/>
                </a:cubicBezTo>
                <a:cubicBezTo>
                  <a:pt x="18" y="533"/>
                  <a:pt x="0" y="515"/>
                  <a:pt x="0" y="497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0"/>
                  <a:pt x="18" y="352"/>
                  <a:pt x="27" y="352"/>
                </a:cubicBezTo>
                <a:cubicBezTo>
                  <a:pt x="72" y="343"/>
                  <a:pt x="108" y="307"/>
                  <a:pt x="108" y="262"/>
                </a:cubicBezTo>
                <a:cubicBezTo>
                  <a:pt x="108" y="216"/>
                  <a:pt x="72" y="180"/>
                  <a:pt x="27" y="180"/>
                </a:cubicBezTo>
                <a:cubicBezTo>
                  <a:pt x="18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77" y="0"/>
                  <a:pt x="723" y="36"/>
                  <a:pt x="723" y="81"/>
                </a:cubicBezTo>
                <a:cubicBezTo>
                  <a:pt x="723" y="442"/>
                  <a:pt x="723" y="442"/>
                  <a:pt x="723" y="442"/>
                </a:cubicBezTo>
                <a:cubicBezTo>
                  <a:pt x="723" y="487"/>
                  <a:pt x="677" y="533"/>
                  <a:pt x="632" y="533"/>
                </a:cubicBezTo>
                <a:close/>
                <a:moveTo>
                  <a:pt x="63" y="469"/>
                </a:moveTo>
                <a:lnTo>
                  <a:pt x="63" y="469"/>
                </a:lnTo>
                <a:cubicBezTo>
                  <a:pt x="632" y="469"/>
                  <a:pt x="632" y="469"/>
                  <a:pt x="632" y="469"/>
                </a:cubicBezTo>
                <a:cubicBezTo>
                  <a:pt x="651" y="469"/>
                  <a:pt x="660" y="461"/>
                  <a:pt x="660" y="442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60" y="72"/>
                  <a:pt x="651" y="54"/>
                  <a:pt x="632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126" y="144"/>
                  <a:pt x="162" y="198"/>
                  <a:pt x="162" y="262"/>
                </a:cubicBezTo>
                <a:cubicBezTo>
                  <a:pt x="162" y="325"/>
                  <a:pt x="126" y="388"/>
                  <a:pt x="63" y="406"/>
                </a:cubicBezTo>
                <a:lnTo>
                  <a:pt x="63" y="4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6">
            <a:extLst>
              <a:ext uri="{FF2B5EF4-FFF2-40B4-BE49-F238E27FC236}">
                <a16:creationId xmlns:a16="http://schemas.microsoft.com/office/drawing/2014/main" id="{A7CC90B8-FFD7-9448-8110-CEC0F821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012" y="5654339"/>
            <a:ext cx="488774" cy="54816"/>
          </a:xfrm>
          <a:custGeom>
            <a:avLst/>
            <a:gdLst>
              <a:gd name="T0" fmla="*/ 470 w 471"/>
              <a:gd name="T1" fmla="*/ 54 h 55"/>
              <a:gd name="T2" fmla="*/ 0 w 471"/>
              <a:gd name="T3" fmla="*/ 54 h 55"/>
              <a:gd name="T4" fmla="*/ 0 w 471"/>
              <a:gd name="T5" fmla="*/ 0 h 55"/>
              <a:gd name="T6" fmla="*/ 470 w 471"/>
              <a:gd name="T7" fmla="*/ 0 h 55"/>
              <a:gd name="T8" fmla="*/ 470 w 47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55">
                <a:moveTo>
                  <a:pt x="470" y="54"/>
                </a:moveTo>
                <a:lnTo>
                  <a:pt x="0" y="54"/>
                </a:lnTo>
                <a:lnTo>
                  <a:pt x="0" y="0"/>
                </a:lnTo>
                <a:lnTo>
                  <a:pt x="470" y="0"/>
                </a:lnTo>
                <a:lnTo>
                  <a:pt x="47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7">
            <a:extLst>
              <a:ext uri="{FF2B5EF4-FFF2-40B4-BE49-F238E27FC236}">
                <a16:creationId xmlns:a16="http://schemas.microsoft.com/office/drawing/2014/main" id="{628AE66F-D101-384F-9C4D-12F9CB975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950" y="5028528"/>
            <a:ext cx="685196" cy="685196"/>
          </a:xfrm>
          <a:custGeom>
            <a:avLst/>
            <a:gdLst>
              <a:gd name="T0" fmla="*/ 569 w 660"/>
              <a:gd name="T1" fmla="*/ 660 h 661"/>
              <a:gd name="T2" fmla="*/ 569 w 660"/>
              <a:gd name="T3" fmla="*/ 660 h 661"/>
              <a:gd name="T4" fmla="*/ 569 w 660"/>
              <a:gd name="T5" fmla="*/ 606 h 661"/>
              <a:gd name="T6" fmla="*/ 605 w 660"/>
              <a:gd name="T7" fmla="*/ 570 h 661"/>
              <a:gd name="T8" fmla="*/ 605 w 660"/>
              <a:gd name="T9" fmla="*/ 516 h 661"/>
              <a:gd name="T10" fmla="*/ 216 w 660"/>
              <a:gd name="T11" fmla="*/ 516 h 661"/>
              <a:gd name="T12" fmla="*/ 216 w 660"/>
              <a:gd name="T13" fmla="*/ 561 h 661"/>
              <a:gd name="T14" fmla="*/ 108 w 660"/>
              <a:gd name="T15" fmla="*/ 660 h 661"/>
              <a:gd name="T16" fmla="*/ 0 w 660"/>
              <a:gd name="T17" fmla="*/ 561 h 661"/>
              <a:gd name="T18" fmla="*/ 0 w 660"/>
              <a:gd name="T19" fmla="*/ 46 h 661"/>
              <a:gd name="T20" fmla="*/ 45 w 660"/>
              <a:gd name="T21" fmla="*/ 0 h 661"/>
              <a:gd name="T22" fmla="*/ 515 w 660"/>
              <a:gd name="T23" fmla="*/ 0 h 661"/>
              <a:gd name="T24" fmla="*/ 560 w 660"/>
              <a:gd name="T25" fmla="*/ 46 h 661"/>
              <a:gd name="T26" fmla="*/ 560 w 660"/>
              <a:gd name="T27" fmla="*/ 461 h 661"/>
              <a:gd name="T28" fmla="*/ 632 w 660"/>
              <a:gd name="T29" fmla="*/ 461 h 661"/>
              <a:gd name="T30" fmla="*/ 659 w 660"/>
              <a:gd name="T31" fmla="*/ 488 h 661"/>
              <a:gd name="T32" fmla="*/ 659 w 660"/>
              <a:gd name="T33" fmla="*/ 570 h 661"/>
              <a:gd name="T34" fmla="*/ 569 w 660"/>
              <a:gd name="T35" fmla="*/ 660 h 661"/>
              <a:gd name="T36" fmla="*/ 63 w 660"/>
              <a:gd name="T37" fmla="*/ 55 h 661"/>
              <a:gd name="T38" fmla="*/ 63 w 660"/>
              <a:gd name="T39" fmla="*/ 55 h 661"/>
              <a:gd name="T40" fmla="*/ 63 w 660"/>
              <a:gd name="T41" fmla="*/ 561 h 661"/>
              <a:gd name="T42" fmla="*/ 108 w 660"/>
              <a:gd name="T43" fmla="*/ 606 h 661"/>
              <a:gd name="T44" fmla="*/ 153 w 660"/>
              <a:gd name="T45" fmla="*/ 561 h 661"/>
              <a:gd name="T46" fmla="*/ 153 w 660"/>
              <a:gd name="T47" fmla="*/ 488 h 661"/>
              <a:gd name="T48" fmla="*/ 190 w 660"/>
              <a:gd name="T49" fmla="*/ 461 h 661"/>
              <a:gd name="T50" fmla="*/ 497 w 660"/>
              <a:gd name="T51" fmla="*/ 461 h 661"/>
              <a:gd name="T52" fmla="*/ 497 w 660"/>
              <a:gd name="T53" fmla="*/ 55 h 661"/>
              <a:gd name="T54" fmla="*/ 63 w 660"/>
              <a:gd name="T55" fmla="*/ 5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0" h="661">
                <a:moveTo>
                  <a:pt x="569" y="660"/>
                </a:moveTo>
                <a:lnTo>
                  <a:pt x="569" y="660"/>
                </a:lnTo>
                <a:cubicBezTo>
                  <a:pt x="569" y="606"/>
                  <a:pt x="569" y="606"/>
                  <a:pt x="569" y="606"/>
                </a:cubicBezTo>
                <a:cubicBezTo>
                  <a:pt x="587" y="606"/>
                  <a:pt x="605" y="588"/>
                  <a:pt x="605" y="570"/>
                </a:cubicBezTo>
                <a:cubicBezTo>
                  <a:pt x="605" y="516"/>
                  <a:pt x="605" y="516"/>
                  <a:pt x="605" y="516"/>
                </a:cubicBezTo>
                <a:cubicBezTo>
                  <a:pt x="216" y="516"/>
                  <a:pt x="216" y="516"/>
                  <a:pt x="216" y="516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615"/>
                  <a:pt x="162" y="660"/>
                  <a:pt x="108" y="660"/>
                </a:cubicBezTo>
                <a:cubicBezTo>
                  <a:pt x="54" y="660"/>
                  <a:pt x="0" y="615"/>
                  <a:pt x="0" y="561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33" y="0"/>
                  <a:pt x="560" y="19"/>
                  <a:pt x="560" y="46"/>
                </a:cubicBezTo>
                <a:cubicBezTo>
                  <a:pt x="560" y="461"/>
                  <a:pt x="560" y="461"/>
                  <a:pt x="560" y="461"/>
                </a:cubicBezTo>
                <a:cubicBezTo>
                  <a:pt x="632" y="461"/>
                  <a:pt x="632" y="461"/>
                  <a:pt x="632" y="461"/>
                </a:cubicBezTo>
                <a:cubicBezTo>
                  <a:pt x="641" y="461"/>
                  <a:pt x="659" y="470"/>
                  <a:pt x="659" y="488"/>
                </a:cubicBezTo>
                <a:cubicBezTo>
                  <a:pt x="659" y="570"/>
                  <a:pt x="659" y="570"/>
                  <a:pt x="659" y="570"/>
                </a:cubicBezTo>
                <a:cubicBezTo>
                  <a:pt x="659" y="624"/>
                  <a:pt x="614" y="660"/>
                  <a:pt x="569" y="660"/>
                </a:cubicBezTo>
                <a:close/>
                <a:moveTo>
                  <a:pt x="63" y="55"/>
                </a:moveTo>
                <a:lnTo>
                  <a:pt x="63" y="55"/>
                </a:lnTo>
                <a:cubicBezTo>
                  <a:pt x="63" y="561"/>
                  <a:pt x="63" y="561"/>
                  <a:pt x="63" y="561"/>
                </a:cubicBezTo>
                <a:cubicBezTo>
                  <a:pt x="63" y="579"/>
                  <a:pt x="81" y="606"/>
                  <a:pt x="108" y="606"/>
                </a:cubicBezTo>
                <a:cubicBezTo>
                  <a:pt x="135" y="606"/>
                  <a:pt x="153" y="579"/>
                  <a:pt x="153" y="561"/>
                </a:cubicBezTo>
                <a:cubicBezTo>
                  <a:pt x="153" y="488"/>
                  <a:pt x="153" y="488"/>
                  <a:pt x="153" y="488"/>
                </a:cubicBezTo>
                <a:cubicBezTo>
                  <a:pt x="153" y="470"/>
                  <a:pt x="171" y="461"/>
                  <a:pt x="190" y="461"/>
                </a:cubicBezTo>
                <a:cubicBezTo>
                  <a:pt x="497" y="461"/>
                  <a:pt x="497" y="461"/>
                  <a:pt x="497" y="461"/>
                </a:cubicBezTo>
                <a:cubicBezTo>
                  <a:pt x="497" y="55"/>
                  <a:pt x="497" y="55"/>
                  <a:pt x="497" y="55"/>
                </a:cubicBezTo>
                <a:lnTo>
                  <a:pt x="63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8">
            <a:extLst>
              <a:ext uri="{FF2B5EF4-FFF2-40B4-BE49-F238E27FC236}">
                <a16:creationId xmlns:a16="http://schemas.microsoft.com/office/drawing/2014/main" id="{2265F45D-48C8-6E44-9900-D5638237D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55" y="5197542"/>
            <a:ext cx="292350" cy="45680"/>
          </a:xfrm>
          <a:custGeom>
            <a:avLst/>
            <a:gdLst>
              <a:gd name="T0" fmla="*/ 262 w 281"/>
              <a:gd name="T1" fmla="*/ 45 h 46"/>
              <a:gd name="T2" fmla="*/ 262 w 281"/>
              <a:gd name="T3" fmla="*/ 45 h 46"/>
              <a:gd name="T4" fmla="*/ 18 w 281"/>
              <a:gd name="T5" fmla="*/ 45 h 46"/>
              <a:gd name="T6" fmla="*/ 0 w 281"/>
              <a:gd name="T7" fmla="*/ 18 h 46"/>
              <a:gd name="T8" fmla="*/ 18 w 281"/>
              <a:gd name="T9" fmla="*/ 0 h 46"/>
              <a:gd name="T10" fmla="*/ 262 w 281"/>
              <a:gd name="T11" fmla="*/ 0 h 46"/>
              <a:gd name="T12" fmla="*/ 280 w 281"/>
              <a:gd name="T13" fmla="*/ 18 h 46"/>
              <a:gd name="T14" fmla="*/ 262 w 2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6">
                <a:moveTo>
                  <a:pt x="262" y="45"/>
                </a:moveTo>
                <a:lnTo>
                  <a:pt x="2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9"/>
                  <a:pt x="280" y="18"/>
                </a:cubicBezTo>
                <a:cubicBezTo>
                  <a:pt x="280" y="27"/>
                  <a:pt x="271" y="45"/>
                  <a:pt x="26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9">
            <a:extLst>
              <a:ext uri="{FF2B5EF4-FFF2-40B4-BE49-F238E27FC236}">
                <a16:creationId xmlns:a16="http://schemas.microsoft.com/office/drawing/2014/main" id="{65DF932C-697D-004F-8351-40EB7CF4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55" y="5288901"/>
            <a:ext cx="292350" cy="50249"/>
          </a:xfrm>
          <a:custGeom>
            <a:avLst/>
            <a:gdLst>
              <a:gd name="T0" fmla="*/ 262 w 281"/>
              <a:gd name="T1" fmla="*/ 46 h 47"/>
              <a:gd name="T2" fmla="*/ 262 w 281"/>
              <a:gd name="T3" fmla="*/ 46 h 47"/>
              <a:gd name="T4" fmla="*/ 18 w 281"/>
              <a:gd name="T5" fmla="*/ 46 h 47"/>
              <a:gd name="T6" fmla="*/ 0 w 281"/>
              <a:gd name="T7" fmla="*/ 19 h 47"/>
              <a:gd name="T8" fmla="*/ 18 w 281"/>
              <a:gd name="T9" fmla="*/ 0 h 47"/>
              <a:gd name="T10" fmla="*/ 262 w 281"/>
              <a:gd name="T11" fmla="*/ 0 h 47"/>
              <a:gd name="T12" fmla="*/ 280 w 281"/>
              <a:gd name="T13" fmla="*/ 19 h 47"/>
              <a:gd name="T14" fmla="*/ 262 w 28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7">
                <a:moveTo>
                  <a:pt x="262" y="46"/>
                </a:moveTo>
                <a:lnTo>
                  <a:pt x="26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10"/>
                  <a:pt x="280" y="19"/>
                </a:cubicBezTo>
                <a:cubicBezTo>
                  <a:pt x="280" y="37"/>
                  <a:pt x="271" y="46"/>
                  <a:pt x="262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0">
            <a:extLst>
              <a:ext uri="{FF2B5EF4-FFF2-40B4-BE49-F238E27FC236}">
                <a16:creationId xmlns:a16="http://schemas.microsoft.com/office/drawing/2014/main" id="{25F691FD-829C-4D4E-A830-1812C5116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555" y="5384830"/>
            <a:ext cx="187288" cy="45680"/>
          </a:xfrm>
          <a:custGeom>
            <a:avLst/>
            <a:gdLst>
              <a:gd name="T0" fmla="*/ 163 w 182"/>
              <a:gd name="T1" fmla="*/ 45 h 46"/>
              <a:gd name="T2" fmla="*/ 163 w 182"/>
              <a:gd name="T3" fmla="*/ 45 h 46"/>
              <a:gd name="T4" fmla="*/ 18 w 182"/>
              <a:gd name="T5" fmla="*/ 45 h 46"/>
              <a:gd name="T6" fmla="*/ 0 w 182"/>
              <a:gd name="T7" fmla="*/ 18 h 46"/>
              <a:gd name="T8" fmla="*/ 18 w 182"/>
              <a:gd name="T9" fmla="*/ 0 h 46"/>
              <a:gd name="T10" fmla="*/ 163 w 182"/>
              <a:gd name="T11" fmla="*/ 0 h 46"/>
              <a:gd name="T12" fmla="*/ 181 w 182"/>
              <a:gd name="T13" fmla="*/ 18 h 46"/>
              <a:gd name="T14" fmla="*/ 163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36"/>
                  <a:pt x="172" y="45"/>
                  <a:pt x="163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209874B9-514A-C241-AE59-9BD54058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4305" y="9391769"/>
            <a:ext cx="497910" cy="54816"/>
          </a:xfrm>
          <a:custGeom>
            <a:avLst/>
            <a:gdLst>
              <a:gd name="T0" fmla="*/ 479 w 480"/>
              <a:gd name="T1" fmla="*/ 54 h 55"/>
              <a:gd name="T2" fmla="*/ 0 w 480"/>
              <a:gd name="T3" fmla="*/ 54 h 55"/>
              <a:gd name="T4" fmla="*/ 0 w 480"/>
              <a:gd name="T5" fmla="*/ 0 h 55"/>
              <a:gd name="T6" fmla="*/ 479 w 480"/>
              <a:gd name="T7" fmla="*/ 0 h 55"/>
              <a:gd name="T8" fmla="*/ 479 w 480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55">
                <a:moveTo>
                  <a:pt x="479" y="54"/>
                </a:moveTo>
                <a:lnTo>
                  <a:pt x="0" y="54"/>
                </a:lnTo>
                <a:lnTo>
                  <a:pt x="0" y="0"/>
                </a:lnTo>
                <a:lnTo>
                  <a:pt x="479" y="0"/>
                </a:lnTo>
                <a:lnTo>
                  <a:pt x="479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8">
            <a:extLst>
              <a:ext uri="{FF2B5EF4-FFF2-40B4-BE49-F238E27FC236}">
                <a16:creationId xmlns:a16="http://schemas.microsoft.com/office/drawing/2014/main" id="{96D9BE9E-700A-8E48-B432-F00B7621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946" y="8761389"/>
            <a:ext cx="685196" cy="685196"/>
          </a:xfrm>
          <a:custGeom>
            <a:avLst/>
            <a:gdLst>
              <a:gd name="T0" fmla="*/ 569 w 660"/>
              <a:gd name="T1" fmla="*/ 660 h 661"/>
              <a:gd name="T2" fmla="*/ 569 w 660"/>
              <a:gd name="T3" fmla="*/ 660 h 661"/>
              <a:gd name="T4" fmla="*/ 569 w 660"/>
              <a:gd name="T5" fmla="*/ 606 h 661"/>
              <a:gd name="T6" fmla="*/ 596 w 660"/>
              <a:gd name="T7" fmla="*/ 569 h 661"/>
              <a:gd name="T8" fmla="*/ 596 w 660"/>
              <a:gd name="T9" fmla="*/ 515 h 661"/>
              <a:gd name="T10" fmla="*/ 207 w 660"/>
              <a:gd name="T11" fmla="*/ 515 h 661"/>
              <a:gd name="T12" fmla="*/ 207 w 660"/>
              <a:gd name="T13" fmla="*/ 551 h 661"/>
              <a:gd name="T14" fmla="*/ 108 w 660"/>
              <a:gd name="T15" fmla="*/ 660 h 661"/>
              <a:gd name="T16" fmla="*/ 0 w 660"/>
              <a:gd name="T17" fmla="*/ 551 h 661"/>
              <a:gd name="T18" fmla="*/ 0 w 660"/>
              <a:gd name="T19" fmla="*/ 45 h 661"/>
              <a:gd name="T20" fmla="*/ 45 w 660"/>
              <a:gd name="T21" fmla="*/ 0 h 661"/>
              <a:gd name="T22" fmla="*/ 506 w 660"/>
              <a:gd name="T23" fmla="*/ 0 h 661"/>
              <a:gd name="T24" fmla="*/ 551 w 660"/>
              <a:gd name="T25" fmla="*/ 45 h 661"/>
              <a:gd name="T26" fmla="*/ 551 w 660"/>
              <a:gd name="T27" fmla="*/ 461 h 661"/>
              <a:gd name="T28" fmla="*/ 623 w 660"/>
              <a:gd name="T29" fmla="*/ 461 h 661"/>
              <a:gd name="T30" fmla="*/ 659 w 660"/>
              <a:gd name="T31" fmla="*/ 488 h 661"/>
              <a:gd name="T32" fmla="*/ 659 w 660"/>
              <a:gd name="T33" fmla="*/ 569 h 661"/>
              <a:gd name="T34" fmla="*/ 569 w 660"/>
              <a:gd name="T35" fmla="*/ 660 h 661"/>
              <a:gd name="T36" fmla="*/ 54 w 660"/>
              <a:gd name="T37" fmla="*/ 54 h 661"/>
              <a:gd name="T38" fmla="*/ 54 w 660"/>
              <a:gd name="T39" fmla="*/ 54 h 661"/>
              <a:gd name="T40" fmla="*/ 54 w 660"/>
              <a:gd name="T41" fmla="*/ 551 h 661"/>
              <a:gd name="T42" fmla="*/ 108 w 660"/>
              <a:gd name="T43" fmla="*/ 606 h 661"/>
              <a:gd name="T44" fmla="*/ 153 w 660"/>
              <a:gd name="T45" fmla="*/ 551 h 661"/>
              <a:gd name="T46" fmla="*/ 153 w 660"/>
              <a:gd name="T47" fmla="*/ 488 h 661"/>
              <a:gd name="T48" fmla="*/ 181 w 660"/>
              <a:gd name="T49" fmla="*/ 461 h 661"/>
              <a:gd name="T50" fmla="*/ 497 w 660"/>
              <a:gd name="T51" fmla="*/ 461 h 661"/>
              <a:gd name="T52" fmla="*/ 497 w 660"/>
              <a:gd name="T53" fmla="*/ 54 h 661"/>
              <a:gd name="T54" fmla="*/ 54 w 660"/>
              <a:gd name="T55" fmla="*/ 54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60" h="661">
                <a:moveTo>
                  <a:pt x="569" y="660"/>
                </a:moveTo>
                <a:lnTo>
                  <a:pt x="569" y="660"/>
                </a:lnTo>
                <a:cubicBezTo>
                  <a:pt x="569" y="606"/>
                  <a:pt x="569" y="606"/>
                  <a:pt x="569" y="606"/>
                </a:cubicBezTo>
                <a:cubicBezTo>
                  <a:pt x="587" y="606"/>
                  <a:pt x="596" y="587"/>
                  <a:pt x="596" y="569"/>
                </a:cubicBezTo>
                <a:cubicBezTo>
                  <a:pt x="596" y="515"/>
                  <a:pt x="596" y="515"/>
                  <a:pt x="596" y="515"/>
                </a:cubicBezTo>
                <a:cubicBezTo>
                  <a:pt x="207" y="515"/>
                  <a:pt x="207" y="515"/>
                  <a:pt x="207" y="515"/>
                </a:cubicBezTo>
                <a:cubicBezTo>
                  <a:pt x="207" y="551"/>
                  <a:pt x="207" y="551"/>
                  <a:pt x="207" y="551"/>
                </a:cubicBezTo>
                <a:cubicBezTo>
                  <a:pt x="207" y="615"/>
                  <a:pt x="162" y="660"/>
                  <a:pt x="108" y="660"/>
                </a:cubicBezTo>
                <a:cubicBezTo>
                  <a:pt x="45" y="660"/>
                  <a:pt x="0" y="615"/>
                  <a:pt x="0" y="55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51" y="18"/>
                  <a:pt x="551" y="45"/>
                </a:cubicBezTo>
                <a:cubicBezTo>
                  <a:pt x="551" y="461"/>
                  <a:pt x="551" y="461"/>
                  <a:pt x="551" y="461"/>
                </a:cubicBezTo>
                <a:cubicBezTo>
                  <a:pt x="623" y="461"/>
                  <a:pt x="623" y="461"/>
                  <a:pt x="623" y="461"/>
                </a:cubicBezTo>
                <a:cubicBezTo>
                  <a:pt x="641" y="461"/>
                  <a:pt x="659" y="470"/>
                  <a:pt x="659" y="488"/>
                </a:cubicBezTo>
                <a:cubicBezTo>
                  <a:pt x="659" y="569"/>
                  <a:pt x="659" y="569"/>
                  <a:pt x="659" y="569"/>
                </a:cubicBezTo>
                <a:cubicBezTo>
                  <a:pt x="659" y="623"/>
                  <a:pt x="614" y="660"/>
                  <a:pt x="569" y="66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551"/>
                  <a:pt x="54" y="551"/>
                  <a:pt x="54" y="551"/>
                </a:cubicBezTo>
                <a:cubicBezTo>
                  <a:pt x="54" y="578"/>
                  <a:pt x="81" y="606"/>
                  <a:pt x="108" y="606"/>
                </a:cubicBezTo>
                <a:cubicBezTo>
                  <a:pt x="135" y="606"/>
                  <a:pt x="153" y="578"/>
                  <a:pt x="153" y="551"/>
                </a:cubicBezTo>
                <a:cubicBezTo>
                  <a:pt x="153" y="488"/>
                  <a:pt x="153" y="488"/>
                  <a:pt x="153" y="488"/>
                </a:cubicBezTo>
                <a:cubicBezTo>
                  <a:pt x="153" y="470"/>
                  <a:pt x="162" y="461"/>
                  <a:pt x="181" y="461"/>
                </a:cubicBezTo>
                <a:cubicBezTo>
                  <a:pt x="497" y="461"/>
                  <a:pt x="497" y="461"/>
                  <a:pt x="497" y="461"/>
                </a:cubicBezTo>
                <a:cubicBezTo>
                  <a:pt x="497" y="54"/>
                  <a:pt x="497" y="54"/>
                  <a:pt x="497" y="54"/>
                </a:cubicBezTo>
                <a:lnTo>
                  <a:pt x="5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9">
            <a:extLst>
              <a:ext uri="{FF2B5EF4-FFF2-40B4-BE49-F238E27FC236}">
                <a16:creationId xmlns:a16="http://schemas.microsoft.com/office/drawing/2014/main" id="{999939DC-7FF9-664B-9E02-4EE2300B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985" y="8930402"/>
            <a:ext cx="292350" cy="36544"/>
          </a:xfrm>
          <a:custGeom>
            <a:avLst/>
            <a:gdLst>
              <a:gd name="T0" fmla="*/ 253 w 281"/>
              <a:gd name="T1" fmla="*/ 36 h 37"/>
              <a:gd name="T2" fmla="*/ 253 w 281"/>
              <a:gd name="T3" fmla="*/ 36 h 37"/>
              <a:gd name="T4" fmla="*/ 18 w 281"/>
              <a:gd name="T5" fmla="*/ 36 h 37"/>
              <a:gd name="T6" fmla="*/ 0 w 281"/>
              <a:gd name="T7" fmla="*/ 18 h 37"/>
              <a:gd name="T8" fmla="*/ 18 w 281"/>
              <a:gd name="T9" fmla="*/ 0 h 37"/>
              <a:gd name="T10" fmla="*/ 253 w 281"/>
              <a:gd name="T11" fmla="*/ 0 h 37"/>
              <a:gd name="T12" fmla="*/ 280 w 281"/>
              <a:gd name="T13" fmla="*/ 18 h 37"/>
              <a:gd name="T14" fmla="*/ 253 w 2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7">
                <a:moveTo>
                  <a:pt x="253" y="36"/>
                </a:moveTo>
                <a:lnTo>
                  <a:pt x="2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9"/>
                  <a:pt x="280" y="18"/>
                </a:cubicBezTo>
                <a:cubicBezTo>
                  <a:pt x="280" y="27"/>
                  <a:pt x="271" y="36"/>
                  <a:pt x="25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0">
            <a:extLst>
              <a:ext uri="{FF2B5EF4-FFF2-40B4-BE49-F238E27FC236}">
                <a16:creationId xmlns:a16="http://schemas.microsoft.com/office/drawing/2014/main" id="{66793914-1D87-114F-BDF1-ECAEEBF32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985" y="9026331"/>
            <a:ext cx="292350" cy="36544"/>
          </a:xfrm>
          <a:custGeom>
            <a:avLst/>
            <a:gdLst>
              <a:gd name="T0" fmla="*/ 253 w 281"/>
              <a:gd name="T1" fmla="*/ 36 h 37"/>
              <a:gd name="T2" fmla="*/ 253 w 281"/>
              <a:gd name="T3" fmla="*/ 36 h 37"/>
              <a:gd name="T4" fmla="*/ 18 w 281"/>
              <a:gd name="T5" fmla="*/ 36 h 37"/>
              <a:gd name="T6" fmla="*/ 0 w 281"/>
              <a:gd name="T7" fmla="*/ 18 h 37"/>
              <a:gd name="T8" fmla="*/ 18 w 281"/>
              <a:gd name="T9" fmla="*/ 0 h 37"/>
              <a:gd name="T10" fmla="*/ 253 w 281"/>
              <a:gd name="T11" fmla="*/ 0 h 37"/>
              <a:gd name="T12" fmla="*/ 280 w 281"/>
              <a:gd name="T13" fmla="*/ 18 h 37"/>
              <a:gd name="T14" fmla="*/ 253 w 281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37">
                <a:moveTo>
                  <a:pt x="253" y="36"/>
                </a:moveTo>
                <a:lnTo>
                  <a:pt x="2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71" y="0"/>
                  <a:pt x="280" y="9"/>
                  <a:pt x="280" y="18"/>
                </a:cubicBezTo>
                <a:cubicBezTo>
                  <a:pt x="280" y="27"/>
                  <a:pt x="271" y="36"/>
                  <a:pt x="253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1">
            <a:extLst>
              <a:ext uri="{FF2B5EF4-FFF2-40B4-BE49-F238E27FC236}">
                <a16:creationId xmlns:a16="http://schemas.microsoft.com/office/drawing/2014/main" id="{DEC43483-69FA-1645-96B6-7078117E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985" y="9117691"/>
            <a:ext cx="187288" cy="45680"/>
          </a:xfrm>
          <a:custGeom>
            <a:avLst/>
            <a:gdLst>
              <a:gd name="T0" fmla="*/ 154 w 182"/>
              <a:gd name="T1" fmla="*/ 45 h 46"/>
              <a:gd name="T2" fmla="*/ 154 w 182"/>
              <a:gd name="T3" fmla="*/ 45 h 46"/>
              <a:gd name="T4" fmla="*/ 18 w 182"/>
              <a:gd name="T5" fmla="*/ 45 h 46"/>
              <a:gd name="T6" fmla="*/ 0 w 182"/>
              <a:gd name="T7" fmla="*/ 18 h 46"/>
              <a:gd name="T8" fmla="*/ 18 w 182"/>
              <a:gd name="T9" fmla="*/ 0 h 46"/>
              <a:gd name="T10" fmla="*/ 154 w 182"/>
              <a:gd name="T11" fmla="*/ 0 h 46"/>
              <a:gd name="T12" fmla="*/ 181 w 182"/>
              <a:gd name="T13" fmla="*/ 18 h 46"/>
              <a:gd name="T14" fmla="*/ 154 w 1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54" y="45"/>
                </a:moveTo>
                <a:lnTo>
                  <a:pt x="15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26"/>
                  <a:pt x="172" y="45"/>
                  <a:pt x="154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2">
            <a:extLst>
              <a:ext uri="{FF2B5EF4-FFF2-40B4-BE49-F238E27FC236}">
                <a16:creationId xmlns:a16="http://schemas.microsoft.com/office/drawing/2014/main" id="{7E085817-F587-064B-BE5F-BFEE1012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041" y="8922909"/>
            <a:ext cx="187285" cy="196421"/>
          </a:xfrm>
          <a:custGeom>
            <a:avLst/>
            <a:gdLst>
              <a:gd name="T0" fmla="*/ 180 w 181"/>
              <a:gd name="T1" fmla="*/ 189 h 190"/>
              <a:gd name="T2" fmla="*/ 180 w 181"/>
              <a:gd name="T3" fmla="*/ 189 h 190"/>
              <a:gd name="T4" fmla="*/ 81 w 181"/>
              <a:gd name="T5" fmla="*/ 189 h 190"/>
              <a:gd name="T6" fmla="*/ 0 w 181"/>
              <a:gd name="T7" fmla="*/ 99 h 190"/>
              <a:gd name="T8" fmla="*/ 0 w 181"/>
              <a:gd name="T9" fmla="*/ 90 h 190"/>
              <a:gd name="T10" fmla="*/ 90 w 181"/>
              <a:gd name="T11" fmla="*/ 0 h 190"/>
              <a:gd name="T12" fmla="*/ 180 w 181"/>
              <a:gd name="T13" fmla="*/ 90 h 190"/>
              <a:gd name="T14" fmla="*/ 180 w 181"/>
              <a:gd name="T15" fmla="*/ 189 h 190"/>
              <a:gd name="T16" fmla="*/ 90 w 181"/>
              <a:gd name="T17" fmla="*/ 54 h 190"/>
              <a:gd name="T18" fmla="*/ 90 w 181"/>
              <a:gd name="T19" fmla="*/ 54 h 190"/>
              <a:gd name="T20" fmla="*/ 54 w 181"/>
              <a:gd name="T21" fmla="*/ 90 h 190"/>
              <a:gd name="T22" fmla="*/ 54 w 181"/>
              <a:gd name="T23" fmla="*/ 99 h 190"/>
              <a:gd name="T24" fmla="*/ 81 w 181"/>
              <a:gd name="T25" fmla="*/ 135 h 190"/>
              <a:gd name="T26" fmla="*/ 117 w 181"/>
              <a:gd name="T27" fmla="*/ 135 h 190"/>
              <a:gd name="T28" fmla="*/ 117 w 181"/>
              <a:gd name="T29" fmla="*/ 90 h 190"/>
              <a:gd name="T30" fmla="*/ 90 w 181"/>
              <a:gd name="T31" fmla="*/ 5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90">
                <a:moveTo>
                  <a:pt x="180" y="189"/>
                </a:moveTo>
                <a:lnTo>
                  <a:pt x="180" y="189"/>
                </a:lnTo>
                <a:cubicBezTo>
                  <a:pt x="81" y="189"/>
                  <a:pt x="81" y="189"/>
                  <a:pt x="81" y="189"/>
                </a:cubicBezTo>
                <a:cubicBezTo>
                  <a:pt x="36" y="189"/>
                  <a:pt x="0" y="153"/>
                  <a:pt x="0" y="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80" y="36"/>
                  <a:pt x="180" y="90"/>
                </a:cubicBezTo>
                <a:lnTo>
                  <a:pt x="180" y="189"/>
                </a:ln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117"/>
                  <a:pt x="72" y="135"/>
                  <a:pt x="81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17" y="72"/>
                  <a:pt x="108" y="54"/>
                  <a:pt x="9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3">
            <a:extLst>
              <a:ext uri="{FF2B5EF4-FFF2-40B4-BE49-F238E27FC236}">
                <a16:creationId xmlns:a16="http://schemas.microsoft.com/office/drawing/2014/main" id="{CFFBE5A6-70A7-754D-B219-40760346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624" y="8922909"/>
            <a:ext cx="187285" cy="196421"/>
          </a:xfrm>
          <a:custGeom>
            <a:avLst/>
            <a:gdLst>
              <a:gd name="T0" fmla="*/ 91 w 181"/>
              <a:gd name="T1" fmla="*/ 189 h 190"/>
              <a:gd name="T2" fmla="*/ 91 w 181"/>
              <a:gd name="T3" fmla="*/ 189 h 190"/>
              <a:gd name="T4" fmla="*/ 0 w 181"/>
              <a:gd name="T5" fmla="*/ 189 h 190"/>
              <a:gd name="T6" fmla="*/ 0 w 181"/>
              <a:gd name="T7" fmla="*/ 90 h 190"/>
              <a:gd name="T8" fmla="*/ 82 w 181"/>
              <a:gd name="T9" fmla="*/ 0 h 190"/>
              <a:gd name="T10" fmla="*/ 180 w 181"/>
              <a:gd name="T11" fmla="*/ 90 h 190"/>
              <a:gd name="T12" fmla="*/ 180 w 181"/>
              <a:gd name="T13" fmla="*/ 99 h 190"/>
              <a:gd name="T14" fmla="*/ 91 w 181"/>
              <a:gd name="T15" fmla="*/ 189 h 190"/>
              <a:gd name="T16" fmla="*/ 55 w 181"/>
              <a:gd name="T17" fmla="*/ 135 h 190"/>
              <a:gd name="T18" fmla="*/ 55 w 181"/>
              <a:gd name="T19" fmla="*/ 135 h 190"/>
              <a:gd name="T20" fmla="*/ 91 w 181"/>
              <a:gd name="T21" fmla="*/ 135 h 190"/>
              <a:gd name="T22" fmla="*/ 118 w 181"/>
              <a:gd name="T23" fmla="*/ 99 h 190"/>
              <a:gd name="T24" fmla="*/ 118 w 181"/>
              <a:gd name="T25" fmla="*/ 90 h 190"/>
              <a:gd name="T26" fmla="*/ 82 w 181"/>
              <a:gd name="T27" fmla="*/ 54 h 190"/>
              <a:gd name="T28" fmla="*/ 55 w 181"/>
              <a:gd name="T29" fmla="*/ 90 h 190"/>
              <a:gd name="T30" fmla="*/ 55 w 181"/>
              <a:gd name="T31" fmla="*/ 13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90">
                <a:moveTo>
                  <a:pt x="91" y="189"/>
                </a:moveTo>
                <a:lnTo>
                  <a:pt x="91" y="189"/>
                </a:lnTo>
                <a:cubicBezTo>
                  <a:pt x="0" y="189"/>
                  <a:pt x="0" y="189"/>
                  <a:pt x="0" y="18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7" y="0"/>
                  <a:pt x="82" y="0"/>
                </a:cubicBezTo>
                <a:cubicBezTo>
                  <a:pt x="135" y="0"/>
                  <a:pt x="180" y="45"/>
                  <a:pt x="180" y="90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180" y="153"/>
                  <a:pt x="135" y="189"/>
                  <a:pt x="91" y="189"/>
                </a:cubicBezTo>
                <a:close/>
                <a:moveTo>
                  <a:pt x="55" y="135"/>
                </a:moveTo>
                <a:lnTo>
                  <a:pt x="55" y="135"/>
                </a:lnTo>
                <a:cubicBezTo>
                  <a:pt x="91" y="135"/>
                  <a:pt x="91" y="135"/>
                  <a:pt x="91" y="135"/>
                </a:cubicBezTo>
                <a:cubicBezTo>
                  <a:pt x="109" y="135"/>
                  <a:pt x="118" y="117"/>
                  <a:pt x="118" y="99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18" y="72"/>
                  <a:pt x="100" y="54"/>
                  <a:pt x="82" y="54"/>
                </a:cubicBezTo>
                <a:cubicBezTo>
                  <a:pt x="64" y="54"/>
                  <a:pt x="55" y="72"/>
                  <a:pt x="55" y="90"/>
                </a:cubicBezTo>
                <a:lnTo>
                  <a:pt x="55" y="1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4">
            <a:extLst>
              <a:ext uri="{FF2B5EF4-FFF2-40B4-BE49-F238E27FC236}">
                <a16:creationId xmlns:a16="http://schemas.microsoft.com/office/drawing/2014/main" id="{F12185E5-0D5F-3A41-A5F7-E5E8F85D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2080" y="9306619"/>
            <a:ext cx="54816" cy="274078"/>
          </a:xfrm>
          <a:custGeom>
            <a:avLst/>
            <a:gdLst>
              <a:gd name="T0" fmla="*/ 54 w 55"/>
              <a:gd name="T1" fmla="*/ 262 h 263"/>
              <a:gd name="T2" fmla="*/ 54 w 55"/>
              <a:gd name="T3" fmla="*/ 262 h 263"/>
              <a:gd name="T4" fmla="*/ 0 w 55"/>
              <a:gd name="T5" fmla="*/ 262 h 263"/>
              <a:gd name="T6" fmla="*/ 0 w 55"/>
              <a:gd name="T7" fmla="*/ 27 h 263"/>
              <a:gd name="T8" fmla="*/ 27 w 55"/>
              <a:gd name="T9" fmla="*/ 0 h 263"/>
              <a:gd name="T10" fmla="*/ 54 w 55"/>
              <a:gd name="T11" fmla="*/ 27 h 263"/>
              <a:gd name="T12" fmla="*/ 54 w 55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263">
                <a:moveTo>
                  <a:pt x="54" y="262"/>
                </a:moveTo>
                <a:lnTo>
                  <a:pt x="54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lnTo>
                  <a:pt x="54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5">
            <a:extLst>
              <a:ext uri="{FF2B5EF4-FFF2-40B4-BE49-F238E27FC236}">
                <a16:creationId xmlns:a16="http://schemas.microsoft.com/office/drawing/2014/main" id="{BB81361D-1A88-F64C-93FC-BC57BDE0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2080" y="9091923"/>
            <a:ext cx="68518" cy="159880"/>
          </a:xfrm>
          <a:custGeom>
            <a:avLst/>
            <a:gdLst>
              <a:gd name="T0" fmla="*/ 64 w 65"/>
              <a:gd name="T1" fmla="*/ 154 h 155"/>
              <a:gd name="T2" fmla="*/ 0 w 65"/>
              <a:gd name="T3" fmla="*/ 154 h 155"/>
              <a:gd name="T4" fmla="*/ 0 w 65"/>
              <a:gd name="T5" fmla="*/ 0 h 155"/>
              <a:gd name="T6" fmla="*/ 64 w 65"/>
              <a:gd name="T7" fmla="*/ 0 h 155"/>
              <a:gd name="T8" fmla="*/ 64 w 65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55">
                <a:moveTo>
                  <a:pt x="64" y="154"/>
                </a:moveTo>
                <a:lnTo>
                  <a:pt x="0" y="154"/>
                </a:lnTo>
                <a:lnTo>
                  <a:pt x="0" y="0"/>
                </a:lnTo>
                <a:lnTo>
                  <a:pt x="64" y="0"/>
                </a:lnTo>
                <a:lnTo>
                  <a:pt x="64" y="1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6">
            <a:extLst>
              <a:ext uri="{FF2B5EF4-FFF2-40B4-BE49-F238E27FC236}">
                <a16:creationId xmlns:a16="http://schemas.microsoft.com/office/drawing/2014/main" id="{64FB9594-D37B-8740-B97B-9F116018C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569" y="9215259"/>
            <a:ext cx="616678" cy="401982"/>
          </a:xfrm>
          <a:custGeom>
            <a:avLst/>
            <a:gdLst>
              <a:gd name="T0" fmla="*/ 63 w 597"/>
              <a:gd name="T1" fmla="*/ 0 h 389"/>
              <a:gd name="T2" fmla="*/ 63 w 597"/>
              <a:gd name="T3" fmla="*/ 0 h 389"/>
              <a:gd name="T4" fmla="*/ 54 w 597"/>
              <a:gd name="T5" fmla="*/ 63 h 389"/>
              <a:gd name="T6" fmla="*/ 542 w 597"/>
              <a:gd name="T7" fmla="*/ 63 h 389"/>
              <a:gd name="T8" fmla="*/ 542 w 597"/>
              <a:gd name="T9" fmla="*/ 325 h 389"/>
              <a:gd name="T10" fmla="*/ 542 w 597"/>
              <a:gd name="T11" fmla="*/ 325 h 389"/>
              <a:gd name="T12" fmla="*/ 54 w 597"/>
              <a:gd name="T13" fmla="*/ 325 h 389"/>
              <a:gd name="T14" fmla="*/ 54 w 597"/>
              <a:gd name="T15" fmla="*/ 108 h 389"/>
              <a:gd name="T16" fmla="*/ 27 w 597"/>
              <a:gd name="T17" fmla="*/ 81 h 389"/>
              <a:gd name="T18" fmla="*/ 0 w 597"/>
              <a:gd name="T19" fmla="*/ 108 h 389"/>
              <a:gd name="T20" fmla="*/ 0 w 597"/>
              <a:gd name="T21" fmla="*/ 325 h 389"/>
              <a:gd name="T22" fmla="*/ 63 w 597"/>
              <a:gd name="T23" fmla="*/ 388 h 389"/>
              <a:gd name="T24" fmla="*/ 542 w 597"/>
              <a:gd name="T25" fmla="*/ 388 h 389"/>
              <a:gd name="T26" fmla="*/ 596 w 597"/>
              <a:gd name="T27" fmla="*/ 325 h 389"/>
              <a:gd name="T28" fmla="*/ 596 w 597"/>
              <a:gd name="T29" fmla="*/ 0 h 389"/>
              <a:gd name="T30" fmla="*/ 63 w 597"/>
              <a:gd name="T31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389">
                <a:moveTo>
                  <a:pt x="63" y="0"/>
                </a:moveTo>
                <a:lnTo>
                  <a:pt x="63" y="0"/>
                </a:lnTo>
                <a:cubicBezTo>
                  <a:pt x="54" y="63"/>
                  <a:pt x="54" y="63"/>
                  <a:pt x="54" y="63"/>
                </a:cubicBezTo>
                <a:cubicBezTo>
                  <a:pt x="542" y="63"/>
                  <a:pt x="542" y="63"/>
                  <a:pt x="542" y="63"/>
                </a:cubicBezTo>
                <a:cubicBezTo>
                  <a:pt x="542" y="325"/>
                  <a:pt x="542" y="325"/>
                  <a:pt x="542" y="325"/>
                </a:cubicBezTo>
                <a:lnTo>
                  <a:pt x="542" y="325"/>
                </a:lnTo>
                <a:cubicBezTo>
                  <a:pt x="54" y="325"/>
                  <a:pt x="54" y="325"/>
                  <a:pt x="54" y="325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90"/>
                  <a:pt x="45" y="81"/>
                  <a:pt x="27" y="81"/>
                </a:cubicBezTo>
                <a:cubicBezTo>
                  <a:pt x="18" y="81"/>
                  <a:pt x="0" y="90"/>
                  <a:pt x="0" y="108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61"/>
                  <a:pt x="27" y="388"/>
                  <a:pt x="63" y="388"/>
                </a:cubicBezTo>
                <a:cubicBezTo>
                  <a:pt x="542" y="388"/>
                  <a:pt x="542" y="388"/>
                  <a:pt x="542" y="388"/>
                </a:cubicBezTo>
                <a:cubicBezTo>
                  <a:pt x="568" y="388"/>
                  <a:pt x="596" y="361"/>
                  <a:pt x="596" y="325"/>
                </a:cubicBezTo>
                <a:cubicBezTo>
                  <a:pt x="596" y="0"/>
                  <a:pt x="596" y="0"/>
                  <a:pt x="596" y="0"/>
                </a:cubicBezTo>
                <a:lnTo>
                  <a:pt x="6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7">
            <a:extLst>
              <a:ext uri="{FF2B5EF4-FFF2-40B4-BE49-F238E27FC236}">
                <a16:creationId xmlns:a16="http://schemas.microsoft.com/office/drawing/2014/main" id="{FEE5E7EC-81AA-9D47-A1A5-60C3EA2F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050" y="9064515"/>
            <a:ext cx="749147" cy="214696"/>
          </a:xfrm>
          <a:custGeom>
            <a:avLst/>
            <a:gdLst>
              <a:gd name="T0" fmla="*/ 641 w 723"/>
              <a:gd name="T1" fmla="*/ 208 h 209"/>
              <a:gd name="T2" fmla="*/ 641 w 723"/>
              <a:gd name="T3" fmla="*/ 208 h 209"/>
              <a:gd name="T4" fmla="*/ 81 w 723"/>
              <a:gd name="T5" fmla="*/ 208 h 209"/>
              <a:gd name="T6" fmla="*/ 0 w 723"/>
              <a:gd name="T7" fmla="*/ 127 h 209"/>
              <a:gd name="T8" fmla="*/ 0 w 723"/>
              <a:gd name="T9" fmla="*/ 81 h 209"/>
              <a:gd name="T10" fmla="*/ 81 w 723"/>
              <a:gd name="T11" fmla="*/ 0 h 209"/>
              <a:gd name="T12" fmla="*/ 641 w 723"/>
              <a:gd name="T13" fmla="*/ 0 h 209"/>
              <a:gd name="T14" fmla="*/ 722 w 723"/>
              <a:gd name="T15" fmla="*/ 81 h 209"/>
              <a:gd name="T16" fmla="*/ 722 w 723"/>
              <a:gd name="T17" fmla="*/ 127 h 209"/>
              <a:gd name="T18" fmla="*/ 641 w 723"/>
              <a:gd name="T19" fmla="*/ 208 h 209"/>
              <a:gd name="T20" fmla="*/ 81 w 723"/>
              <a:gd name="T21" fmla="*/ 54 h 209"/>
              <a:gd name="T22" fmla="*/ 81 w 723"/>
              <a:gd name="T23" fmla="*/ 54 h 209"/>
              <a:gd name="T24" fmla="*/ 54 w 723"/>
              <a:gd name="T25" fmla="*/ 81 h 209"/>
              <a:gd name="T26" fmla="*/ 54 w 723"/>
              <a:gd name="T27" fmla="*/ 127 h 209"/>
              <a:gd name="T28" fmla="*/ 81 w 723"/>
              <a:gd name="T29" fmla="*/ 145 h 209"/>
              <a:gd name="T30" fmla="*/ 641 w 723"/>
              <a:gd name="T31" fmla="*/ 145 h 209"/>
              <a:gd name="T32" fmla="*/ 668 w 723"/>
              <a:gd name="T33" fmla="*/ 127 h 209"/>
              <a:gd name="T34" fmla="*/ 668 w 723"/>
              <a:gd name="T35" fmla="*/ 81 h 209"/>
              <a:gd name="T36" fmla="*/ 641 w 723"/>
              <a:gd name="T37" fmla="*/ 54 h 209"/>
              <a:gd name="T38" fmla="*/ 81 w 723"/>
              <a:gd name="T39" fmla="*/ 5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3" h="209">
                <a:moveTo>
                  <a:pt x="641" y="208"/>
                </a:moveTo>
                <a:lnTo>
                  <a:pt x="641" y="208"/>
                </a:lnTo>
                <a:cubicBezTo>
                  <a:pt x="81" y="208"/>
                  <a:pt x="81" y="208"/>
                  <a:pt x="81" y="208"/>
                </a:cubicBezTo>
                <a:cubicBezTo>
                  <a:pt x="36" y="208"/>
                  <a:pt x="0" y="172"/>
                  <a:pt x="0" y="12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86" y="0"/>
                  <a:pt x="722" y="36"/>
                  <a:pt x="722" y="81"/>
                </a:cubicBezTo>
                <a:cubicBezTo>
                  <a:pt x="722" y="127"/>
                  <a:pt x="722" y="127"/>
                  <a:pt x="722" y="127"/>
                </a:cubicBezTo>
                <a:cubicBezTo>
                  <a:pt x="722" y="172"/>
                  <a:pt x="686" y="208"/>
                  <a:pt x="641" y="208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4"/>
                  <a:pt x="54" y="81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54" y="136"/>
                  <a:pt x="63" y="145"/>
                  <a:pt x="81" y="145"/>
                </a:cubicBezTo>
                <a:cubicBezTo>
                  <a:pt x="641" y="145"/>
                  <a:pt x="641" y="145"/>
                  <a:pt x="641" y="145"/>
                </a:cubicBezTo>
                <a:cubicBezTo>
                  <a:pt x="659" y="145"/>
                  <a:pt x="668" y="136"/>
                  <a:pt x="668" y="127"/>
                </a:cubicBezTo>
                <a:cubicBezTo>
                  <a:pt x="668" y="81"/>
                  <a:pt x="668" y="81"/>
                  <a:pt x="668" y="81"/>
                </a:cubicBezTo>
                <a:cubicBezTo>
                  <a:pt x="668" y="64"/>
                  <a:pt x="659" y="54"/>
                  <a:pt x="641" y="54"/>
                </a:cubicBezTo>
                <a:lnTo>
                  <a:pt x="8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15156EDD-508E-8A4B-A2FB-626E9E3F8754}"/>
              </a:ext>
            </a:extLst>
          </p:cNvPr>
          <p:cNvGrpSpPr/>
          <p:nvPr/>
        </p:nvGrpSpPr>
        <p:grpSpPr>
          <a:xfrm>
            <a:off x="2668308" y="618273"/>
            <a:ext cx="19041035" cy="2561450"/>
            <a:chOff x="2668308" y="861425"/>
            <a:chExt cx="19041035" cy="2561450"/>
          </a:xfrm>
        </p:grpSpPr>
        <p:sp>
          <p:nvSpPr>
            <p:cNvPr id="477" name="CuadroTexto 476">
              <a:extLst>
                <a:ext uri="{FF2B5EF4-FFF2-40B4-BE49-F238E27FC236}">
                  <a16:creationId xmlns:a16="http://schemas.microsoft.com/office/drawing/2014/main" id="{E4639590-71A2-344F-9315-02A91E8236E4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78" name="CuadroTexto 477">
              <a:extLst>
                <a:ext uri="{FF2B5EF4-FFF2-40B4-BE49-F238E27FC236}">
                  <a16:creationId xmlns:a16="http://schemas.microsoft.com/office/drawing/2014/main" id="{9FED5FA0-C12F-1740-8D19-9D6370BA3E7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ABC9A81C-73DA-5140-87FC-FAEED16D9562}"/>
              </a:ext>
            </a:extLst>
          </p:cNvPr>
          <p:cNvGrpSpPr/>
          <p:nvPr/>
        </p:nvGrpSpPr>
        <p:grpSpPr>
          <a:xfrm>
            <a:off x="4690223" y="9386374"/>
            <a:ext cx="3080521" cy="1117876"/>
            <a:chOff x="4263265" y="1841525"/>
            <a:chExt cx="4809788" cy="1117876"/>
          </a:xfrm>
        </p:grpSpPr>
        <p:sp>
          <p:nvSpPr>
            <p:cNvPr id="480" name="CuadroTexto 395">
              <a:extLst>
                <a:ext uri="{FF2B5EF4-FFF2-40B4-BE49-F238E27FC236}">
                  <a16:creationId xmlns:a16="http://schemas.microsoft.com/office/drawing/2014/main" id="{4EFC3B3D-0DB4-C840-95A3-0F65FBB5920E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1" name="Rectangle 40">
              <a:extLst>
                <a:ext uri="{FF2B5EF4-FFF2-40B4-BE49-F238E27FC236}">
                  <a16:creationId xmlns:a16="http://schemas.microsoft.com/office/drawing/2014/main" id="{08A413D3-4EEE-7945-9680-86877FA6A06D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125365DD-5E3F-9D46-AB75-44CEDEE97AD5}"/>
              </a:ext>
            </a:extLst>
          </p:cNvPr>
          <p:cNvGrpSpPr/>
          <p:nvPr/>
        </p:nvGrpSpPr>
        <p:grpSpPr>
          <a:xfrm>
            <a:off x="7811854" y="5858088"/>
            <a:ext cx="3080521" cy="1117876"/>
            <a:chOff x="4263265" y="1841525"/>
            <a:chExt cx="4809788" cy="1117876"/>
          </a:xfrm>
        </p:grpSpPr>
        <p:sp>
          <p:nvSpPr>
            <p:cNvPr id="483" name="CuadroTexto 395">
              <a:extLst>
                <a:ext uri="{FF2B5EF4-FFF2-40B4-BE49-F238E27FC236}">
                  <a16:creationId xmlns:a16="http://schemas.microsoft.com/office/drawing/2014/main" id="{C67D195F-E869-AE44-901C-BE7615A860DD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4" name="Rectangle 40">
              <a:extLst>
                <a:ext uri="{FF2B5EF4-FFF2-40B4-BE49-F238E27FC236}">
                  <a16:creationId xmlns:a16="http://schemas.microsoft.com/office/drawing/2014/main" id="{220D6B8D-FC4E-EF4E-B380-7AD45BF029AE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AC34B940-A578-EB42-96A5-7E558548912A}"/>
              </a:ext>
            </a:extLst>
          </p:cNvPr>
          <p:cNvGrpSpPr/>
          <p:nvPr/>
        </p:nvGrpSpPr>
        <p:grpSpPr>
          <a:xfrm>
            <a:off x="10892375" y="9767985"/>
            <a:ext cx="3080521" cy="1117876"/>
            <a:chOff x="4263265" y="1841525"/>
            <a:chExt cx="4809788" cy="1117876"/>
          </a:xfrm>
        </p:grpSpPr>
        <p:sp>
          <p:nvSpPr>
            <p:cNvPr id="486" name="CuadroTexto 395">
              <a:extLst>
                <a:ext uri="{FF2B5EF4-FFF2-40B4-BE49-F238E27FC236}">
                  <a16:creationId xmlns:a16="http://schemas.microsoft.com/office/drawing/2014/main" id="{CF6A923E-B772-FF4A-9059-F2C0F0D939AF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7" name="Rectangle 40">
              <a:extLst>
                <a:ext uri="{FF2B5EF4-FFF2-40B4-BE49-F238E27FC236}">
                  <a16:creationId xmlns:a16="http://schemas.microsoft.com/office/drawing/2014/main" id="{ED99C614-72BD-7547-A274-E33C8671C236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8" name="Grupo 487">
            <a:extLst>
              <a:ext uri="{FF2B5EF4-FFF2-40B4-BE49-F238E27FC236}">
                <a16:creationId xmlns:a16="http://schemas.microsoft.com/office/drawing/2014/main" id="{C0739385-2EF2-0249-AE1D-D28A39DA49A5}"/>
              </a:ext>
            </a:extLst>
          </p:cNvPr>
          <p:cNvGrpSpPr/>
          <p:nvPr/>
        </p:nvGrpSpPr>
        <p:grpSpPr>
          <a:xfrm>
            <a:off x="13623168" y="5704822"/>
            <a:ext cx="3080521" cy="1117876"/>
            <a:chOff x="4263265" y="1841525"/>
            <a:chExt cx="4809788" cy="1117876"/>
          </a:xfrm>
        </p:grpSpPr>
        <p:sp>
          <p:nvSpPr>
            <p:cNvPr id="489" name="CuadroTexto 395">
              <a:extLst>
                <a:ext uri="{FF2B5EF4-FFF2-40B4-BE49-F238E27FC236}">
                  <a16:creationId xmlns:a16="http://schemas.microsoft.com/office/drawing/2014/main" id="{82AB2383-D813-CF46-917D-85547C38B546}"/>
                </a:ext>
              </a:extLst>
            </p:cNvPr>
            <p:cNvSpPr txBox="1"/>
            <p:nvPr/>
          </p:nvSpPr>
          <p:spPr>
            <a:xfrm flipH="1">
              <a:off x="5304269" y="1841525"/>
              <a:ext cx="2727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90" name="Rectangle 40">
              <a:extLst>
                <a:ext uri="{FF2B5EF4-FFF2-40B4-BE49-F238E27FC236}">
                  <a16:creationId xmlns:a16="http://schemas.microsoft.com/office/drawing/2014/main" id="{459D89FC-03D1-974D-BDE3-E017F3338A23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24472AE5-83D4-9944-AE1F-FFF28841649B}"/>
              </a:ext>
            </a:extLst>
          </p:cNvPr>
          <p:cNvGrpSpPr/>
          <p:nvPr/>
        </p:nvGrpSpPr>
        <p:grpSpPr>
          <a:xfrm>
            <a:off x="17040715" y="9732267"/>
            <a:ext cx="3080521" cy="1117876"/>
            <a:chOff x="4263265" y="1841525"/>
            <a:chExt cx="4809788" cy="1117876"/>
          </a:xfrm>
        </p:grpSpPr>
        <p:sp>
          <p:nvSpPr>
            <p:cNvPr id="492" name="CuadroTexto 395">
              <a:extLst>
                <a:ext uri="{FF2B5EF4-FFF2-40B4-BE49-F238E27FC236}">
                  <a16:creationId xmlns:a16="http://schemas.microsoft.com/office/drawing/2014/main" id="{E214ED04-E992-6441-AD6B-0EBE0420C2D2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3" name="Rectangle 40">
              <a:extLst>
                <a:ext uri="{FF2B5EF4-FFF2-40B4-BE49-F238E27FC236}">
                  <a16:creationId xmlns:a16="http://schemas.microsoft.com/office/drawing/2014/main" id="{87F4F06A-342C-F24F-877B-B4BB5C30A1C3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20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">
            <a:extLst>
              <a:ext uri="{FF2B5EF4-FFF2-40B4-BE49-F238E27FC236}">
                <a16:creationId xmlns:a16="http://schemas.microsoft.com/office/drawing/2014/main" id="{ECEC9F9F-5B11-3940-AAED-23628503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34" y="1351468"/>
            <a:ext cx="5897884" cy="5506533"/>
          </a:xfrm>
          <a:custGeom>
            <a:avLst/>
            <a:gdLst>
              <a:gd name="T0" fmla="*/ 5649 w 5650"/>
              <a:gd name="T1" fmla="*/ 5272 h 5273"/>
              <a:gd name="T2" fmla="*/ 5649 w 5650"/>
              <a:gd name="T3" fmla="*/ 5272 h 5273"/>
              <a:gd name="T4" fmla="*/ 5649 w 5650"/>
              <a:gd name="T5" fmla="*/ 5272 h 5273"/>
              <a:gd name="T6" fmla="*/ 5649 w 5650"/>
              <a:gd name="T7" fmla="*/ 5272 h 5273"/>
              <a:gd name="T8" fmla="*/ 5649 w 5650"/>
              <a:gd name="T9" fmla="*/ 5272 h 5273"/>
              <a:gd name="T10" fmla="*/ 5649 w 5650"/>
              <a:gd name="T11" fmla="*/ 5272 h 5273"/>
              <a:gd name="T12" fmla="*/ 1286 w 5650"/>
              <a:gd name="T13" fmla="*/ 0 h 5273"/>
              <a:gd name="T14" fmla="*/ 1286 w 5650"/>
              <a:gd name="T15" fmla="*/ 0 h 5273"/>
              <a:gd name="T16" fmla="*/ 617 w 5650"/>
              <a:gd name="T17" fmla="*/ 240 h 5273"/>
              <a:gd name="T18" fmla="*/ 2014 w 5650"/>
              <a:gd name="T19" fmla="*/ 3875 h 5273"/>
              <a:gd name="T20" fmla="*/ 2366 w 5650"/>
              <a:gd name="T21" fmla="*/ 4201 h 5273"/>
              <a:gd name="T22" fmla="*/ 3129 w 5650"/>
              <a:gd name="T23" fmla="*/ 4149 h 5273"/>
              <a:gd name="T24" fmla="*/ 4826 w 5650"/>
              <a:gd name="T25" fmla="*/ 4441 h 5273"/>
              <a:gd name="T26" fmla="*/ 4535 w 5650"/>
              <a:gd name="T27" fmla="*/ 2743 h 5273"/>
              <a:gd name="T28" fmla="*/ 4586 w 5650"/>
              <a:gd name="T29" fmla="*/ 1989 h 5273"/>
              <a:gd name="T30" fmla="*/ 4252 w 5650"/>
              <a:gd name="T31" fmla="*/ 1637 h 5273"/>
              <a:gd name="T32" fmla="*/ 1286 w 5650"/>
              <a:gd name="T33" fmla="*/ 0 h 5273"/>
              <a:gd name="T34" fmla="*/ 5649 w 5650"/>
              <a:gd name="T35" fmla="*/ 5272 h 5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50" h="5273">
                <a:moveTo>
                  <a:pt x="5649" y="5272"/>
                </a:moveTo>
                <a:lnTo>
                  <a:pt x="5649" y="5272"/>
                </a:lnTo>
                <a:lnTo>
                  <a:pt x="5649" y="5272"/>
                </a:lnTo>
                <a:lnTo>
                  <a:pt x="5649" y="5272"/>
                </a:lnTo>
                <a:lnTo>
                  <a:pt x="5649" y="5272"/>
                </a:lnTo>
                <a:lnTo>
                  <a:pt x="5649" y="5272"/>
                </a:lnTo>
                <a:lnTo>
                  <a:pt x="1286" y="0"/>
                </a:lnTo>
                <a:lnTo>
                  <a:pt x="1286" y="0"/>
                </a:lnTo>
                <a:cubicBezTo>
                  <a:pt x="1011" y="0"/>
                  <a:pt x="780" y="77"/>
                  <a:pt x="617" y="240"/>
                </a:cubicBezTo>
                <a:cubicBezTo>
                  <a:pt x="0" y="857"/>
                  <a:pt x="626" y="2478"/>
                  <a:pt x="2014" y="3875"/>
                </a:cubicBezTo>
                <a:cubicBezTo>
                  <a:pt x="2134" y="3987"/>
                  <a:pt x="2254" y="4098"/>
                  <a:pt x="2366" y="4201"/>
                </a:cubicBezTo>
                <a:cubicBezTo>
                  <a:pt x="2606" y="4167"/>
                  <a:pt x="2863" y="4149"/>
                  <a:pt x="3129" y="4149"/>
                </a:cubicBezTo>
                <a:cubicBezTo>
                  <a:pt x="3780" y="4149"/>
                  <a:pt x="4372" y="4261"/>
                  <a:pt x="4826" y="4441"/>
                </a:cubicBezTo>
                <a:cubicBezTo>
                  <a:pt x="4646" y="3995"/>
                  <a:pt x="4535" y="3395"/>
                  <a:pt x="4535" y="2743"/>
                </a:cubicBezTo>
                <a:cubicBezTo>
                  <a:pt x="4535" y="2478"/>
                  <a:pt x="4552" y="2229"/>
                  <a:pt x="4586" y="1989"/>
                </a:cubicBezTo>
                <a:cubicBezTo>
                  <a:pt x="4475" y="1869"/>
                  <a:pt x="4363" y="1749"/>
                  <a:pt x="4252" y="1637"/>
                </a:cubicBezTo>
                <a:cubicBezTo>
                  <a:pt x="3223" y="609"/>
                  <a:pt x="2066" y="0"/>
                  <a:pt x="1286" y="0"/>
                </a:cubicBezTo>
                <a:lnTo>
                  <a:pt x="5649" y="52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2B61E1AA-BF16-9943-AD5F-A7F0AFE1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858001"/>
            <a:ext cx="5897881" cy="5506533"/>
          </a:xfrm>
          <a:custGeom>
            <a:avLst/>
            <a:gdLst>
              <a:gd name="T0" fmla="*/ 823 w 5650"/>
              <a:gd name="T1" fmla="*/ 831 h 5273"/>
              <a:gd name="T2" fmla="*/ 823 w 5650"/>
              <a:gd name="T3" fmla="*/ 831 h 5273"/>
              <a:gd name="T4" fmla="*/ 1114 w 5650"/>
              <a:gd name="T5" fmla="*/ 2528 h 5273"/>
              <a:gd name="T6" fmla="*/ 1063 w 5650"/>
              <a:gd name="T7" fmla="*/ 3283 h 5273"/>
              <a:gd name="T8" fmla="*/ 1397 w 5650"/>
              <a:gd name="T9" fmla="*/ 3634 h 5273"/>
              <a:gd name="T10" fmla="*/ 4364 w 5650"/>
              <a:gd name="T11" fmla="*/ 5272 h 5273"/>
              <a:gd name="T12" fmla="*/ 5031 w 5650"/>
              <a:gd name="T13" fmla="*/ 5040 h 5273"/>
              <a:gd name="T14" fmla="*/ 3635 w 5650"/>
              <a:gd name="T15" fmla="*/ 1405 h 5273"/>
              <a:gd name="T16" fmla="*/ 3283 w 5650"/>
              <a:gd name="T17" fmla="*/ 1071 h 5273"/>
              <a:gd name="T18" fmla="*/ 2520 w 5650"/>
              <a:gd name="T19" fmla="*/ 1122 h 5273"/>
              <a:gd name="T20" fmla="*/ 823 w 5650"/>
              <a:gd name="T21" fmla="*/ 831 h 5273"/>
              <a:gd name="T22" fmla="*/ 0 w 5650"/>
              <a:gd name="T23" fmla="*/ 0 h 5273"/>
              <a:gd name="T24" fmla="*/ 0 w 5650"/>
              <a:gd name="T25" fmla="*/ 0 h 5273"/>
              <a:gd name="T26" fmla="*/ 0 w 5650"/>
              <a:gd name="T27" fmla="*/ 0 h 5273"/>
              <a:gd name="T28" fmla="*/ 0 w 5650"/>
              <a:gd name="T29" fmla="*/ 0 h 5273"/>
              <a:gd name="T30" fmla="*/ 0 w 5650"/>
              <a:gd name="T31" fmla="*/ 0 h 5273"/>
              <a:gd name="T32" fmla="*/ 0 w 5650"/>
              <a:gd name="T33" fmla="*/ 0 h 5273"/>
              <a:gd name="T34" fmla="*/ 823 w 5650"/>
              <a:gd name="T35" fmla="*/ 831 h 5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50" h="5273">
                <a:moveTo>
                  <a:pt x="823" y="831"/>
                </a:moveTo>
                <a:lnTo>
                  <a:pt x="823" y="831"/>
                </a:lnTo>
                <a:cubicBezTo>
                  <a:pt x="1003" y="1277"/>
                  <a:pt x="1114" y="1877"/>
                  <a:pt x="1114" y="2528"/>
                </a:cubicBezTo>
                <a:cubicBezTo>
                  <a:pt x="1114" y="2794"/>
                  <a:pt x="1097" y="3043"/>
                  <a:pt x="1063" y="3283"/>
                </a:cubicBezTo>
                <a:cubicBezTo>
                  <a:pt x="1175" y="3403"/>
                  <a:pt x="1277" y="3523"/>
                  <a:pt x="1397" y="3634"/>
                </a:cubicBezTo>
                <a:cubicBezTo>
                  <a:pt x="2426" y="4663"/>
                  <a:pt x="3584" y="5272"/>
                  <a:pt x="4364" y="5272"/>
                </a:cubicBezTo>
                <a:cubicBezTo>
                  <a:pt x="4637" y="5272"/>
                  <a:pt x="4869" y="5195"/>
                  <a:pt x="5031" y="5040"/>
                </a:cubicBezTo>
                <a:cubicBezTo>
                  <a:pt x="5649" y="4423"/>
                  <a:pt x="5023" y="2794"/>
                  <a:pt x="3635" y="1405"/>
                </a:cubicBezTo>
                <a:cubicBezTo>
                  <a:pt x="3515" y="1285"/>
                  <a:pt x="3395" y="1174"/>
                  <a:pt x="3283" y="1071"/>
                </a:cubicBezTo>
                <a:cubicBezTo>
                  <a:pt x="3043" y="1105"/>
                  <a:pt x="2786" y="1122"/>
                  <a:pt x="2520" y="1122"/>
                </a:cubicBezTo>
                <a:cubicBezTo>
                  <a:pt x="1869" y="1122"/>
                  <a:pt x="1277" y="1011"/>
                  <a:pt x="823" y="831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23" y="8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C6D1E156-BF99-364D-823C-C0DC61CE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1351468"/>
            <a:ext cx="5897881" cy="5506533"/>
          </a:xfrm>
          <a:custGeom>
            <a:avLst/>
            <a:gdLst>
              <a:gd name="T0" fmla="*/ 0 w 5650"/>
              <a:gd name="T1" fmla="*/ 5272 h 5273"/>
              <a:gd name="T2" fmla="*/ 0 w 5650"/>
              <a:gd name="T3" fmla="*/ 5272 h 5273"/>
              <a:gd name="T4" fmla="*/ 0 w 5650"/>
              <a:gd name="T5" fmla="*/ 5272 h 5273"/>
              <a:gd name="T6" fmla="*/ 0 w 5650"/>
              <a:gd name="T7" fmla="*/ 5272 h 5273"/>
              <a:gd name="T8" fmla="*/ 0 w 5650"/>
              <a:gd name="T9" fmla="*/ 5272 h 5273"/>
              <a:gd name="T10" fmla="*/ 0 w 5650"/>
              <a:gd name="T11" fmla="*/ 5272 h 5273"/>
              <a:gd name="T12" fmla="*/ 4364 w 5650"/>
              <a:gd name="T13" fmla="*/ 0 h 5273"/>
              <a:gd name="T14" fmla="*/ 4364 w 5650"/>
              <a:gd name="T15" fmla="*/ 0 h 5273"/>
              <a:gd name="T16" fmla="*/ 1397 w 5650"/>
              <a:gd name="T17" fmla="*/ 1637 h 5273"/>
              <a:gd name="T18" fmla="*/ 1063 w 5650"/>
              <a:gd name="T19" fmla="*/ 1989 h 5273"/>
              <a:gd name="T20" fmla="*/ 1114 w 5650"/>
              <a:gd name="T21" fmla="*/ 2743 h 5273"/>
              <a:gd name="T22" fmla="*/ 823 w 5650"/>
              <a:gd name="T23" fmla="*/ 4441 h 5273"/>
              <a:gd name="T24" fmla="*/ 2520 w 5650"/>
              <a:gd name="T25" fmla="*/ 4149 h 5273"/>
              <a:gd name="T26" fmla="*/ 3283 w 5650"/>
              <a:gd name="T27" fmla="*/ 4201 h 5273"/>
              <a:gd name="T28" fmla="*/ 3635 w 5650"/>
              <a:gd name="T29" fmla="*/ 3875 h 5273"/>
              <a:gd name="T30" fmla="*/ 5031 w 5650"/>
              <a:gd name="T31" fmla="*/ 240 h 5273"/>
              <a:gd name="T32" fmla="*/ 4364 w 5650"/>
              <a:gd name="T33" fmla="*/ 0 h 5273"/>
              <a:gd name="T34" fmla="*/ 0 w 5650"/>
              <a:gd name="T35" fmla="*/ 5272 h 5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50" h="5273">
                <a:moveTo>
                  <a:pt x="0" y="5272"/>
                </a:moveTo>
                <a:lnTo>
                  <a:pt x="0" y="5272"/>
                </a:lnTo>
                <a:lnTo>
                  <a:pt x="0" y="5272"/>
                </a:lnTo>
                <a:lnTo>
                  <a:pt x="0" y="5272"/>
                </a:lnTo>
                <a:lnTo>
                  <a:pt x="0" y="5272"/>
                </a:lnTo>
                <a:lnTo>
                  <a:pt x="0" y="5272"/>
                </a:lnTo>
                <a:lnTo>
                  <a:pt x="4364" y="0"/>
                </a:lnTo>
                <a:lnTo>
                  <a:pt x="4364" y="0"/>
                </a:lnTo>
                <a:cubicBezTo>
                  <a:pt x="3584" y="0"/>
                  <a:pt x="2426" y="609"/>
                  <a:pt x="1397" y="1637"/>
                </a:cubicBezTo>
                <a:cubicBezTo>
                  <a:pt x="1277" y="1749"/>
                  <a:pt x="1175" y="1869"/>
                  <a:pt x="1063" y="1989"/>
                </a:cubicBezTo>
                <a:cubicBezTo>
                  <a:pt x="1097" y="2229"/>
                  <a:pt x="1114" y="2478"/>
                  <a:pt x="1114" y="2743"/>
                </a:cubicBezTo>
                <a:cubicBezTo>
                  <a:pt x="1114" y="3395"/>
                  <a:pt x="1003" y="3995"/>
                  <a:pt x="823" y="4441"/>
                </a:cubicBezTo>
                <a:cubicBezTo>
                  <a:pt x="1277" y="4261"/>
                  <a:pt x="1869" y="4149"/>
                  <a:pt x="2520" y="4149"/>
                </a:cubicBezTo>
                <a:cubicBezTo>
                  <a:pt x="2786" y="4149"/>
                  <a:pt x="3043" y="4167"/>
                  <a:pt x="3283" y="4201"/>
                </a:cubicBezTo>
                <a:cubicBezTo>
                  <a:pt x="3395" y="4098"/>
                  <a:pt x="3515" y="3987"/>
                  <a:pt x="3635" y="3875"/>
                </a:cubicBezTo>
                <a:cubicBezTo>
                  <a:pt x="5023" y="2478"/>
                  <a:pt x="5649" y="857"/>
                  <a:pt x="5031" y="240"/>
                </a:cubicBezTo>
                <a:cubicBezTo>
                  <a:pt x="4869" y="77"/>
                  <a:pt x="4637" y="0"/>
                  <a:pt x="4364" y="0"/>
                </a:cubicBezTo>
                <a:lnTo>
                  <a:pt x="0" y="52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64997E6F-758E-7049-9737-2CE2940C6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734" y="6858001"/>
            <a:ext cx="5897884" cy="5506533"/>
          </a:xfrm>
          <a:custGeom>
            <a:avLst/>
            <a:gdLst>
              <a:gd name="T0" fmla="*/ 4826 w 5650"/>
              <a:gd name="T1" fmla="*/ 831 h 5273"/>
              <a:gd name="T2" fmla="*/ 4826 w 5650"/>
              <a:gd name="T3" fmla="*/ 831 h 5273"/>
              <a:gd name="T4" fmla="*/ 3129 w 5650"/>
              <a:gd name="T5" fmla="*/ 1122 h 5273"/>
              <a:gd name="T6" fmla="*/ 2366 w 5650"/>
              <a:gd name="T7" fmla="*/ 1071 h 5273"/>
              <a:gd name="T8" fmla="*/ 2014 w 5650"/>
              <a:gd name="T9" fmla="*/ 1405 h 5273"/>
              <a:gd name="T10" fmla="*/ 617 w 5650"/>
              <a:gd name="T11" fmla="*/ 5040 h 5273"/>
              <a:gd name="T12" fmla="*/ 1286 w 5650"/>
              <a:gd name="T13" fmla="*/ 5272 h 5273"/>
              <a:gd name="T14" fmla="*/ 4252 w 5650"/>
              <a:gd name="T15" fmla="*/ 3634 h 5273"/>
              <a:gd name="T16" fmla="*/ 4586 w 5650"/>
              <a:gd name="T17" fmla="*/ 3283 h 5273"/>
              <a:gd name="T18" fmla="*/ 4535 w 5650"/>
              <a:gd name="T19" fmla="*/ 2528 h 5273"/>
              <a:gd name="T20" fmla="*/ 4826 w 5650"/>
              <a:gd name="T21" fmla="*/ 831 h 5273"/>
              <a:gd name="T22" fmla="*/ 5649 w 5650"/>
              <a:gd name="T23" fmla="*/ 0 h 5273"/>
              <a:gd name="T24" fmla="*/ 5649 w 5650"/>
              <a:gd name="T25" fmla="*/ 0 h 5273"/>
              <a:gd name="T26" fmla="*/ 5649 w 5650"/>
              <a:gd name="T27" fmla="*/ 0 h 5273"/>
              <a:gd name="T28" fmla="*/ 5649 w 5650"/>
              <a:gd name="T29" fmla="*/ 0 h 5273"/>
              <a:gd name="T30" fmla="*/ 5649 w 5650"/>
              <a:gd name="T31" fmla="*/ 0 h 5273"/>
              <a:gd name="T32" fmla="*/ 5649 w 5650"/>
              <a:gd name="T33" fmla="*/ 0 h 5273"/>
              <a:gd name="T34" fmla="*/ 4826 w 5650"/>
              <a:gd name="T35" fmla="*/ 831 h 5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50" h="5273">
                <a:moveTo>
                  <a:pt x="4826" y="831"/>
                </a:moveTo>
                <a:lnTo>
                  <a:pt x="4826" y="831"/>
                </a:lnTo>
                <a:cubicBezTo>
                  <a:pt x="4372" y="1011"/>
                  <a:pt x="3780" y="1122"/>
                  <a:pt x="3129" y="1122"/>
                </a:cubicBezTo>
                <a:cubicBezTo>
                  <a:pt x="2863" y="1122"/>
                  <a:pt x="2606" y="1105"/>
                  <a:pt x="2366" y="1071"/>
                </a:cubicBezTo>
                <a:cubicBezTo>
                  <a:pt x="2254" y="1174"/>
                  <a:pt x="2134" y="1285"/>
                  <a:pt x="2014" y="1405"/>
                </a:cubicBezTo>
                <a:cubicBezTo>
                  <a:pt x="626" y="2794"/>
                  <a:pt x="0" y="4423"/>
                  <a:pt x="617" y="5040"/>
                </a:cubicBezTo>
                <a:cubicBezTo>
                  <a:pt x="780" y="5195"/>
                  <a:pt x="1011" y="5272"/>
                  <a:pt x="1286" y="5272"/>
                </a:cubicBezTo>
                <a:cubicBezTo>
                  <a:pt x="2066" y="5272"/>
                  <a:pt x="3223" y="4663"/>
                  <a:pt x="4252" y="3634"/>
                </a:cubicBezTo>
                <a:cubicBezTo>
                  <a:pt x="4363" y="3523"/>
                  <a:pt x="4475" y="3403"/>
                  <a:pt x="4586" y="3283"/>
                </a:cubicBezTo>
                <a:cubicBezTo>
                  <a:pt x="4552" y="3043"/>
                  <a:pt x="4535" y="2794"/>
                  <a:pt x="4535" y="2528"/>
                </a:cubicBezTo>
                <a:cubicBezTo>
                  <a:pt x="4535" y="1877"/>
                  <a:pt x="4646" y="1277"/>
                  <a:pt x="4826" y="831"/>
                </a:cubicBezTo>
                <a:lnTo>
                  <a:pt x="5649" y="0"/>
                </a:lnTo>
                <a:lnTo>
                  <a:pt x="5649" y="0"/>
                </a:lnTo>
                <a:lnTo>
                  <a:pt x="5649" y="0"/>
                </a:lnTo>
                <a:lnTo>
                  <a:pt x="5649" y="0"/>
                </a:lnTo>
                <a:lnTo>
                  <a:pt x="5649" y="0"/>
                </a:lnTo>
                <a:lnTo>
                  <a:pt x="5649" y="0"/>
                </a:lnTo>
                <a:lnTo>
                  <a:pt x="4826" y="8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7033854E-2E10-4441-8D97-00027BC7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23" y="1577072"/>
            <a:ext cx="2228396" cy="5280929"/>
          </a:xfrm>
          <a:custGeom>
            <a:avLst/>
            <a:gdLst>
              <a:gd name="T0" fmla="*/ 1063 w 2136"/>
              <a:gd name="T1" fmla="*/ 5057 h 5058"/>
              <a:gd name="T2" fmla="*/ 1063 w 2136"/>
              <a:gd name="T3" fmla="*/ 5057 h 5058"/>
              <a:gd name="T4" fmla="*/ 1063 w 2136"/>
              <a:gd name="T5" fmla="*/ 5057 h 5058"/>
              <a:gd name="T6" fmla="*/ 1063 w 2136"/>
              <a:gd name="T7" fmla="*/ 5057 h 5058"/>
              <a:gd name="T8" fmla="*/ 1072 w 2136"/>
              <a:gd name="T9" fmla="*/ 5057 h 5058"/>
              <a:gd name="T10" fmla="*/ 1063 w 2136"/>
              <a:gd name="T11" fmla="*/ 5057 h 5058"/>
              <a:gd name="T12" fmla="*/ 1063 w 2136"/>
              <a:gd name="T13" fmla="*/ 0 h 5058"/>
              <a:gd name="T14" fmla="*/ 1063 w 2136"/>
              <a:gd name="T15" fmla="*/ 0 h 5058"/>
              <a:gd name="T16" fmla="*/ 0 w 2136"/>
              <a:gd name="T17" fmla="*/ 1774 h 5058"/>
              <a:gd name="T18" fmla="*/ 1063 w 2136"/>
              <a:gd name="T19" fmla="*/ 3403 h 5058"/>
              <a:gd name="T20" fmla="*/ 2135 w 2136"/>
              <a:gd name="T21" fmla="*/ 1774 h 5058"/>
              <a:gd name="T22" fmla="*/ 1063 w 2136"/>
              <a:gd name="T23" fmla="*/ 0 h 5058"/>
              <a:gd name="T24" fmla="*/ 1063 w 2136"/>
              <a:gd name="T25" fmla="*/ 5057 h 5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6" h="5058">
                <a:moveTo>
                  <a:pt x="1063" y="5057"/>
                </a:moveTo>
                <a:lnTo>
                  <a:pt x="1063" y="5057"/>
                </a:lnTo>
                <a:lnTo>
                  <a:pt x="1063" y="5057"/>
                </a:lnTo>
                <a:lnTo>
                  <a:pt x="1063" y="5057"/>
                </a:lnTo>
                <a:cubicBezTo>
                  <a:pt x="1072" y="5057"/>
                  <a:pt x="1072" y="5057"/>
                  <a:pt x="1072" y="5057"/>
                </a:cubicBezTo>
                <a:cubicBezTo>
                  <a:pt x="1072" y="5057"/>
                  <a:pt x="1072" y="5057"/>
                  <a:pt x="1063" y="5057"/>
                </a:cubicBezTo>
                <a:lnTo>
                  <a:pt x="1063" y="0"/>
                </a:lnTo>
                <a:lnTo>
                  <a:pt x="1063" y="0"/>
                </a:lnTo>
                <a:cubicBezTo>
                  <a:pt x="566" y="0"/>
                  <a:pt x="137" y="745"/>
                  <a:pt x="0" y="1774"/>
                </a:cubicBezTo>
                <a:cubicBezTo>
                  <a:pt x="480" y="2323"/>
                  <a:pt x="849" y="2889"/>
                  <a:pt x="1063" y="3403"/>
                </a:cubicBezTo>
                <a:cubicBezTo>
                  <a:pt x="1286" y="2889"/>
                  <a:pt x="1655" y="2323"/>
                  <a:pt x="2135" y="1774"/>
                </a:cubicBezTo>
                <a:cubicBezTo>
                  <a:pt x="1998" y="745"/>
                  <a:pt x="1569" y="0"/>
                  <a:pt x="1063" y="0"/>
                </a:cubicBezTo>
                <a:lnTo>
                  <a:pt x="1063" y="505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0FA92277-A36D-544C-89A3-2AA4807D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774" y="3427929"/>
            <a:ext cx="1164845" cy="3430071"/>
          </a:xfrm>
          <a:custGeom>
            <a:avLst/>
            <a:gdLst>
              <a:gd name="T0" fmla="*/ 1114 w 1115"/>
              <a:gd name="T1" fmla="*/ 3283 h 3284"/>
              <a:gd name="T2" fmla="*/ 1114 w 1115"/>
              <a:gd name="T3" fmla="*/ 3283 h 3284"/>
              <a:gd name="T4" fmla="*/ 1114 w 1115"/>
              <a:gd name="T5" fmla="*/ 3283 h 3284"/>
              <a:gd name="T6" fmla="*/ 1114 w 1115"/>
              <a:gd name="T7" fmla="*/ 3283 h 3284"/>
              <a:gd name="T8" fmla="*/ 1114 w 1115"/>
              <a:gd name="T9" fmla="*/ 3283 h 3284"/>
              <a:gd name="T10" fmla="*/ 1114 w 1115"/>
              <a:gd name="T11" fmla="*/ 3283 h 3284"/>
              <a:gd name="T12" fmla="*/ 51 w 1115"/>
              <a:gd name="T13" fmla="*/ 0 h 3284"/>
              <a:gd name="T14" fmla="*/ 51 w 1115"/>
              <a:gd name="T15" fmla="*/ 0 h 3284"/>
              <a:gd name="T16" fmla="*/ 0 w 1115"/>
              <a:gd name="T17" fmla="*/ 754 h 3284"/>
              <a:gd name="T18" fmla="*/ 291 w 1115"/>
              <a:gd name="T19" fmla="*/ 2452 h 3284"/>
              <a:gd name="T20" fmla="*/ 900 w 1115"/>
              <a:gd name="T21" fmla="*/ 2829 h 3284"/>
              <a:gd name="T22" fmla="*/ 1114 w 1115"/>
              <a:gd name="T23" fmla="*/ 1629 h 3284"/>
              <a:gd name="T24" fmla="*/ 51 w 1115"/>
              <a:gd name="T25" fmla="*/ 0 h 3284"/>
              <a:gd name="T26" fmla="*/ 1114 w 1115"/>
              <a:gd name="T27" fmla="*/ 3283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5" h="3284">
                <a:moveTo>
                  <a:pt x="1114" y="3283"/>
                </a:moveTo>
                <a:lnTo>
                  <a:pt x="1114" y="3283"/>
                </a:lnTo>
                <a:lnTo>
                  <a:pt x="1114" y="3283"/>
                </a:lnTo>
                <a:lnTo>
                  <a:pt x="1114" y="3283"/>
                </a:lnTo>
                <a:lnTo>
                  <a:pt x="1114" y="3283"/>
                </a:lnTo>
                <a:lnTo>
                  <a:pt x="1114" y="3283"/>
                </a:lnTo>
                <a:lnTo>
                  <a:pt x="51" y="0"/>
                </a:lnTo>
                <a:lnTo>
                  <a:pt x="51" y="0"/>
                </a:lnTo>
                <a:cubicBezTo>
                  <a:pt x="17" y="240"/>
                  <a:pt x="0" y="489"/>
                  <a:pt x="0" y="754"/>
                </a:cubicBezTo>
                <a:cubicBezTo>
                  <a:pt x="0" y="1406"/>
                  <a:pt x="111" y="2006"/>
                  <a:pt x="291" y="2452"/>
                </a:cubicBezTo>
                <a:cubicBezTo>
                  <a:pt x="549" y="2555"/>
                  <a:pt x="754" y="2683"/>
                  <a:pt x="900" y="2829"/>
                </a:cubicBezTo>
                <a:cubicBezTo>
                  <a:pt x="849" y="2503"/>
                  <a:pt x="926" y="2083"/>
                  <a:pt x="1114" y="1629"/>
                </a:cubicBezTo>
                <a:cubicBezTo>
                  <a:pt x="900" y="1115"/>
                  <a:pt x="531" y="549"/>
                  <a:pt x="51" y="0"/>
                </a:cubicBezTo>
                <a:lnTo>
                  <a:pt x="1114" y="32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64A34110-00BB-4D48-B361-81770A6D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18" y="3427929"/>
            <a:ext cx="1174050" cy="3430071"/>
          </a:xfrm>
          <a:custGeom>
            <a:avLst/>
            <a:gdLst>
              <a:gd name="T0" fmla="*/ 9 w 1124"/>
              <a:gd name="T1" fmla="*/ 3283 h 3284"/>
              <a:gd name="T2" fmla="*/ 9 w 1124"/>
              <a:gd name="T3" fmla="*/ 3283 h 3284"/>
              <a:gd name="T4" fmla="*/ 0 w 1124"/>
              <a:gd name="T5" fmla="*/ 3283 h 3284"/>
              <a:gd name="T6" fmla="*/ 9 w 1124"/>
              <a:gd name="T7" fmla="*/ 3283 h 3284"/>
              <a:gd name="T8" fmla="*/ 9 w 1124"/>
              <a:gd name="T9" fmla="*/ 3283 h 3284"/>
              <a:gd name="T10" fmla="*/ 9 w 1124"/>
              <a:gd name="T11" fmla="*/ 3283 h 3284"/>
              <a:gd name="T12" fmla="*/ 1072 w 1124"/>
              <a:gd name="T13" fmla="*/ 0 h 3284"/>
              <a:gd name="T14" fmla="*/ 1072 w 1124"/>
              <a:gd name="T15" fmla="*/ 0 h 3284"/>
              <a:gd name="T16" fmla="*/ 0 w 1124"/>
              <a:gd name="T17" fmla="*/ 1629 h 3284"/>
              <a:gd name="T18" fmla="*/ 223 w 1124"/>
              <a:gd name="T19" fmla="*/ 2829 h 3284"/>
              <a:gd name="T20" fmla="*/ 832 w 1124"/>
              <a:gd name="T21" fmla="*/ 2452 h 3284"/>
              <a:gd name="T22" fmla="*/ 1123 w 1124"/>
              <a:gd name="T23" fmla="*/ 754 h 3284"/>
              <a:gd name="T24" fmla="*/ 1072 w 1124"/>
              <a:gd name="T25" fmla="*/ 0 h 3284"/>
              <a:gd name="T26" fmla="*/ 9 w 1124"/>
              <a:gd name="T27" fmla="*/ 3283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4" h="3284">
                <a:moveTo>
                  <a:pt x="9" y="3283"/>
                </a:moveTo>
                <a:lnTo>
                  <a:pt x="9" y="3283"/>
                </a:lnTo>
                <a:cubicBezTo>
                  <a:pt x="9" y="3283"/>
                  <a:pt x="9" y="3283"/>
                  <a:pt x="0" y="3283"/>
                </a:cubicBezTo>
                <a:cubicBezTo>
                  <a:pt x="9" y="3283"/>
                  <a:pt x="9" y="3283"/>
                  <a:pt x="9" y="3283"/>
                </a:cubicBezTo>
                <a:lnTo>
                  <a:pt x="9" y="3283"/>
                </a:lnTo>
                <a:lnTo>
                  <a:pt x="9" y="3283"/>
                </a:lnTo>
                <a:lnTo>
                  <a:pt x="1072" y="0"/>
                </a:lnTo>
                <a:lnTo>
                  <a:pt x="1072" y="0"/>
                </a:lnTo>
                <a:cubicBezTo>
                  <a:pt x="592" y="549"/>
                  <a:pt x="223" y="1115"/>
                  <a:pt x="0" y="1629"/>
                </a:cubicBezTo>
                <a:cubicBezTo>
                  <a:pt x="198" y="2083"/>
                  <a:pt x="275" y="2503"/>
                  <a:pt x="223" y="2829"/>
                </a:cubicBezTo>
                <a:cubicBezTo>
                  <a:pt x="369" y="2683"/>
                  <a:pt x="575" y="2555"/>
                  <a:pt x="832" y="2452"/>
                </a:cubicBezTo>
                <a:cubicBezTo>
                  <a:pt x="1012" y="2006"/>
                  <a:pt x="1123" y="1406"/>
                  <a:pt x="1123" y="754"/>
                </a:cubicBezTo>
                <a:cubicBezTo>
                  <a:pt x="1123" y="489"/>
                  <a:pt x="1106" y="240"/>
                  <a:pt x="1072" y="0"/>
                </a:cubicBezTo>
                <a:lnTo>
                  <a:pt x="9" y="32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8">
            <a:extLst>
              <a:ext uri="{FF2B5EF4-FFF2-40B4-BE49-F238E27FC236}">
                <a16:creationId xmlns:a16="http://schemas.microsoft.com/office/drawing/2014/main" id="{CA20ABB7-211E-A048-ABEB-D61CB648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371" y="5131455"/>
            <a:ext cx="566306" cy="1726545"/>
          </a:xfrm>
          <a:custGeom>
            <a:avLst/>
            <a:gdLst>
              <a:gd name="T0" fmla="*/ 265 w 541"/>
              <a:gd name="T1" fmla="*/ 0 h 1655"/>
              <a:gd name="T2" fmla="*/ 265 w 541"/>
              <a:gd name="T3" fmla="*/ 0 h 1655"/>
              <a:gd name="T4" fmla="*/ 51 w 541"/>
              <a:gd name="T5" fmla="*/ 1200 h 1655"/>
              <a:gd name="T6" fmla="*/ 265 w 541"/>
              <a:gd name="T7" fmla="*/ 1654 h 1655"/>
              <a:gd name="T8" fmla="*/ 265 w 541"/>
              <a:gd name="T9" fmla="*/ 1654 h 1655"/>
              <a:gd name="T10" fmla="*/ 274 w 541"/>
              <a:gd name="T11" fmla="*/ 1654 h 1655"/>
              <a:gd name="T12" fmla="*/ 488 w 541"/>
              <a:gd name="T13" fmla="*/ 1200 h 1655"/>
              <a:gd name="T14" fmla="*/ 265 w 541"/>
              <a:gd name="T1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1" h="1655">
                <a:moveTo>
                  <a:pt x="265" y="0"/>
                </a:moveTo>
                <a:lnTo>
                  <a:pt x="265" y="0"/>
                </a:lnTo>
                <a:cubicBezTo>
                  <a:pt x="77" y="454"/>
                  <a:pt x="0" y="874"/>
                  <a:pt x="51" y="1200"/>
                </a:cubicBezTo>
                <a:cubicBezTo>
                  <a:pt x="188" y="1337"/>
                  <a:pt x="265" y="1491"/>
                  <a:pt x="265" y="1654"/>
                </a:cubicBezTo>
                <a:lnTo>
                  <a:pt x="265" y="1654"/>
                </a:lnTo>
                <a:cubicBezTo>
                  <a:pt x="274" y="1654"/>
                  <a:pt x="274" y="1654"/>
                  <a:pt x="274" y="1654"/>
                </a:cubicBezTo>
                <a:cubicBezTo>
                  <a:pt x="274" y="1491"/>
                  <a:pt x="351" y="1337"/>
                  <a:pt x="488" y="1200"/>
                </a:cubicBezTo>
                <a:cubicBezTo>
                  <a:pt x="540" y="874"/>
                  <a:pt x="463" y="454"/>
                  <a:pt x="2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9">
            <a:extLst>
              <a:ext uri="{FF2B5EF4-FFF2-40B4-BE49-F238E27FC236}">
                <a16:creationId xmlns:a16="http://schemas.microsoft.com/office/drawing/2014/main" id="{35199265-7F60-1447-8EC5-FF4EDA04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23" y="6858001"/>
            <a:ext cx="2228396" cy="5280932"/>
          </a:xfrm>
          <a:custGeom>
            <a:avLst/>
            <a:gdLst>
              <a:gd name="T0" fmla="*/ 1063 w 2136"/>
              <a:gd name="T1" fmla="*/ 1654 h 5058"/>
              <a:gd name="T2" fmla="*/ 1063 w 2136"/>
              <a:gd name="T3" fmla="*/ 1654 h 5058"/>
              <a:gd name="T4" fmla="*/ 0 w 2136"/>
              <a:gd name="T5" fmla="*/ 3283 h 5058"/>
              <a:gd name="T6" fmla="*/ 1063 w 2136"/>
              <a:gd name="T7" fmla="*/ 5057 h 5058"/>
              <a:gd name="T8" fmla="*/ 2135 w 2136"/>
              <a:gd name="T9" fmla="*/ 3283 h 5058"/>
              <a:gd name="T10" fmla="*/ 1063 w 2136"/>
              <a:gd name="T11" fmla="*/ 1654 h 5058"/>
              <a:gd name="T12" fmla="*/ 1063 w 2136"/>
              <a:gd name="T13" fmla="*/ 0 h 5058"/>
              <a:gd name="T14" fmla="*/ 1063 w 2136"/>
              <a:gd name="T15" fmla="*/ 0 h 5058"/>
              <a:gd name="T16" fmla="*/ 1063 w 2136"/>
              <a:gd name="T17" fmla="*/ 0 h 5058"/>
              <a:gd name="T18" fmla="*/ 1063 w 2136"/>
              <a:gd name="T19" fmla="*/ 0 h 5058"/>
              <a:gd name="T20" fmla="*/ 1072 w 2136"/>
              <a:gd name="T21" fmla="*/ 0 h 5058"/>
              <a:gd name="T22" fmla="*/ 1063 w 2136"/>
              <a:gd name="T23" fmla="*/ 0 h 5058"/>
              <a:gd name="T24" fmla="*/ 1063 w 2136"/>
              <a:gd name="T25" fmla="*/ 1654 h 5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6" h="5058">
                <a:moveTo>
                  <a:pt x="1063" y="1654"/>
                </a:moveTo>
                <a:lnTo>
                  <a:pt x="1063" y="1654"/>
                </a:lnTo>
                <a:cubicBezTo>
                  <a:pt x="849" y="2168"/>
                  <a:pt x="480" y="2734"/>
                  <a:pt x="0" y="3283"/>
                </a:cubicBezTo>
                <a:cubicBezTo>
                  <a:pt x="137" y="4312"/>
                  <a:pt x="566" y="5057"/>
                  <a:pt x="1063" y="5057"/>
                </a:cubicBezTo>
                <a:cubicBezTo>
                  <a:pt x="1569" y="5057"/>
                  <a:pt x="1998" y="4312"/>
                  <a:pt x="2135" y="3283"/>
                </a:cubicBezTo>
                <a:cubicBezTo>
                  <a:pt x="1655" y="2734"/>
                  <a:pt x="1286" y="2168"/>
                  <a:pt x="1063" y="1654"/>
                </a:cubicBezTo>
                <a:lnTo>
                  <a:pt x="1063" y="0"/>
                </a:lnTo>
                <a:lnTo>
                  <a:pt x="1063" y="0"/>
                </a:lnTo>
                <a:lnTo>
                  <a:pt x="1063" y="0"/>
                </a:lnTo>
                <a:lnTo>
                  <a:pt x="1063" y="0"/>
                </a:ln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1072" y="0"/>
                  <a:pt x="1063" y="0"/>
                </a:cubicBezTo>
                <a:lnTo>
                  <a:pt x="1063" y="16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0">
            <a:extLst>
              <a:ext uri="{FF2B5EF4-FFF2-40B4-BE49-F238E27FC236}">
                <a16:creationId xmlns:a16="http://schemas.microsoft.com/office/drawing/2014/main" id="{EEB52E1E-FF25-9742-9F5A-2E69C5F9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18" y="6858001"/>
            <a:ext cx="1174050" cy="3430074"/>
          </a:xfrm>
          <a:custGeom>
            <a:avLst/>
            <a:gdLst>
              <a:gd name="T0" fmla="*/ 223 w 1124"/>
              <a:gd name="T1" fmla="*/ 454 h 3284"/>
              <a:gd name="T2" fmla="*/ 223 w 1124"/>
              <a:gd name="T3" fmla="*/ 454 h 3284"/>
              <a:gd name="T4" fmla="*/ 0 w 1124"/>
              <a:gd name="T5" fmla="*/ 1654 h 3284"/>
              <a:gd name="T6" fmla="*/ 1072 w 1124"/>
              <a:gd name="T7" fmla="*/ 3283 h 3284"/>
              <a:gd name="T8" fmla="*/ 1123 w 1124"/>
              <a:gd name="T9" fmla="*/ 2528 h 3284"/>
              <a:gd name="T10" fmla="*/ 832 w 1124"/>
              <a:gd name="T11" fmla="*/ 831 h 3284"/>
              <a:gd name="T12" fmla="*/ 223 w 1124"/>
              <a:gd name="T13" fmla="*/ 454 h 3284"/>
              <a:gd name="T14" fmla="*/ 9 w 1124"/>
              <a:gd name="T15" fmla="*/ 0 h 3284"/>
              <a:gd name="T16" fmla="*/ 9 w 1124"/>
              <a:gd name="T17" fmla="*/ 0 h 3284"/>
              <a:gd name="T18" fmla="*/ 0 w 1124"/>
              <a:gd name="T19" fmla="*/ 0 h 3284"/>
              <a:gd name="T20" fmla="*/ 9 w 1124"/>
              <a:gd name="T21" fmla="*/ 0 h 3284"/>
              <a:gd name="T22" fmla="*/ 9 w 1124"/>
              <a:gd name="T23" fmla="*/ 0 h 3284"/>
              <a:gd name="T24" fmla="*/ 9 w 1124"/>
              <a:gd name="T25" fmla="*/ 0 h 3284"/>
              <a:gd name="T26" fmla="*/ 223 w 1124"/>
              <a:gd name="T27" fmla="*/ 454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4" h="3284">
                <a:moveTo>
                  <a:pt x="223" y="454"/>
                </a:moveTo>
                <a:lnTo>
                  <a:pt x="223" y="454"/>
                </a:lnTo>
                <a:cubicBezTo>
                  <a:pt x="275" y="780"/>
                  <a:pt x="198" y="1200"/>
                  <a:pt x="0" y="1654"/>
                </a:cubicBezTo>
                <a:cubicBezTo>
                  <a:pt x="223" y="2168"/>
                  <a:pt x="592" y="2734"/>
                  <a:pt x="1072" y="3283"/>
                </a:cubicBezTo>
                <a:cubicBezTo>
                  <a:pt x="1106" y="3043"/>
                  <a:pt x="1123" y="2794"/>
                  <a:pt x="1123" y="2528"/>
                </a:cubicBezTo>
                <a:cubicBezTo>
                  <a:pt x="1123" y="1877"/>
                  <a:pt x="1012" y="1277"/>
                  <a:pt x="832" y="831"/>
                </a:cubicBezTo>
                <a:cubicBezTo>
                  <a:pt x="575" y="728"/>
                  <a:pt x="369" y="600"/>
                  <a:pt x="223" y="454"/>
                </a:cubicBezTo>
                <a:lnTo>
                  <a:pt x="9" y="0"/>
                </a:lnTo>
                <a:lnTo>
                  <a:pt x="9" y="0"/>
                </a:lnTo>
                <a:cubicBezTo>
                  <a:pt x="9" y="0"/>
                  <a:pt x="9" y="0"/>
                  <a:pt x="0" y="0"/>
                </a:cubicBezTo>
                <a:cubicBezTo>
                  <a:pt x="9" y="0"/>
                  <a:pt x="9" y="0"/>
                  <a:pt x="9" y="0"/>
                </a:cubicBezTo>
                <a:lnTo>
                  <a:pt x="9" y="0"/>
                </a:lnTo>
                <a:lnTo>
                  <a:pt x="9" y="0"/>
                </a:lnTo>
                <a:lnTo>
                  <a:pt x="223" y="45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80ED0A7A-EDF0-C842-89A2-A43DCAE9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774" y="6858001"/>
            <a:ext cx="1164845" cy="3430074"/>
          </a:xfrm>
          <a:custGeom>
            <a:avLst/>
            <a:gdLst>
              <a:gd name="T0" fmla="*/ 900 w 1115"/>
              <a:gd name="T1" fmla="*/ 454 h 3284"/>
              <a:gd name="T2" fmla="*/ 900 w 1115"/>
              <a:gd name="T3" fmla="*/ 454 h 3284"/>
              <a:gd name="T4" fmla="*/ 291 w 1115"/>
              <a:gd name="T5" fmla="*/ 831 h 3284"/>
              <a:gd name="T6" fmla="*/ 0 w 1115"/>
              <a:gd name="T7" fmla="*/ 2528 h 3284"/>
              <a:gd name="T8" fmla="*/ 51 w 1115"/>
              <a:gd name="T9" fmla="*/ 3283 h 3284"/>
              <a:gd name="T10" fmla="*/ 1114 w 1115"/>
              <a:gd name="T11" fmla="*/ 1654 h 3284"/>
              <a:gd name="T12" fmla="*/ 900 w 1115"/>
              <a:gd name="T13" fmla="*/ 454 h 3284"/>
              <a:gd name="T14" fmla="*/ 1114 w 1115"/>
              <a:gd name="T15" fmla="*/ 0 h 3284"/>
              <a:gd name="T16" fmla="*/ 1114 w 1115"/>
              <a:gd name="T17" fmla="*/ 0 h 3284"/>
              <a:gd name="T18" fmla="*/ 1114 w 1115"/>
              <a:gd name="T19" fmla="*/ 0 h 3284"/>
              <a:gd name="T20" fmla="*/ 1114 w 1115"/>
              <a:gd name="T21" fmla="*/ 0 h 3284"/>
              <a:gd name="T22" fmla="*/ 1114 w 1115"/>
              <a:gd name="T23" fmla="*/ 0 h 3284"/>
              <a:gd name="T24" fmla="*/ 1114 w 1115"/>
              <a:gd name="T25" fmla="*/ 0 h 3284"/>
              <a:gd name="T26" fmla="*/ 900 w 1115"/>
              <a:gd name="T27" fmla="*/ 454 h 3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5" h="3284">
                <a:moveTo>
                  <a:pt x="900" y="454"/>
                </a:moveTo>
                <a:lnTo>
                  <a:pt x="900" y="454"/>
                </a:lnTo>
                <a:cubicBezTo>
                  <a:pt x="754" y="600"/>
                  <a:pt x="549" y="728"/>
                  <a:pt x="291" y="831"/>
                </a:cubicBezTo>
                <a:cubicBezTo>
                  <a:pt x="111" y="1277"/>
                  <a:pt x="0" y="1877"/>
                  <a:pt x="0" y="2528"/>
                </a:cubicBezTo>
                <a:cubicBezTo>
                  <a:pt x="0" y="2794"/>
                  <a:pt x="17" y="3043"/>
                  <a:pt x="51" y="3283"/>
                </a:cubicBezTo>
                <a:cubicBezTo>
                  <a:pt x="531" y="2734"/>
                  <a:pt x="900" y="2168"/>
                  <a:pt x="1114" y="1654"/>
                </a:cubicBezTo>
                <a:cubicBezTo>
                  <a:pt x="926" y="1200"/>
                  <a:pt x="849" y="780"/>
                  <a:pt x="900" y="454"/>
                </a:cubicBezTo>
                <a:lnTo>
                  <a:pt x="1114" y="0"/>
                </a:lnTo>
                <a:lnTo>
                  <a:pt x="1114" y="0"/>
                </a:lnTo>
                <a:lnTo>
                  <a:pt x="1114" y="0"/>
                </a:lnTo>
                <a:lnTo>
                  <a:pt x="1114" y="0"/>
                </a:lnTo>
                <a:lnTo>
                  <a:pt x="1114" y="0"/>
                </a:lnTo>
                <a:lnTo>
                  <a:pt x="1114" y="0"/>
                </a:lnTo>
                <a:lnTo>
                  <a:pt x="900" y="4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2">
            <a:extLst>
              <a:ext uri="{FF2B5EF4-FFF2-40B4-BE49-F238E27FC236}">
                <a16:creationId xmlns:a16="http://schemas.microsoft.com/office/drawing/2014/main" id="{AE7BD495-C619-4247-BEEA-FA0B0882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371" y="6858001"/>
            <a:ext cx="566306" cy="1726548"/>
          </a:xfrm>
          <a:custGeom>
            <a:avLst/>
            <a:gdLst>
              <a:gd name="T0" fmla="*/ 265 w 541"/>
              <a:gd name="T1" fmla="*/ 0 h 1655"/>
              <a:gd name="T2" fmla="*/ 265 w 541"/>
              <a:gd name="T3" fmla="*/ 0 h 1655"/>
              <a:gd name="T4" fmla="*/ 265 w 541"/>
              <a:gd name="T5" fmla="*/ 0 h 1655"/>
              <a:gd name="T6" fmla="*/ 51 w 541"/>
              <a:gd name="T7" fmla="*/ 454 h 1655"/>
              <a:gd name="T8" fmla="*/ 265 w 541"/>
              <a:gd name="T9" fmla="*/ 1654 h 1655"/>
              <a:gd name="T10" fmla="*/ 488 w 541"/>
              <a:gd name="T11" fmla="*/ 454 h 1655"/>
              <a:gd name="T12" fmla="*/ 274 w 541"/>
              <a:gd name="T13" fmla="*/ 0 h 1655"/>
              <a:gd name="T14" fmla="*/ 265 w 541"/>
              <a:gd name="T1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1" h="1655">
                <a:moveTo>
                  <a:pt x="265" y="0"/>
                </a:moveTo>
                <a:lnTo>
                  <a:pt x="265" y="0"/>
                </a:lnTo>
                <a:lnTo>
                  <a:pt x="265" y="0"/>
                </a:lnTo>
                <a:cubicBezTo>
                  <a:pt x="265" y="162"/>
                  <a:pt x="188" y="316"/>
                  <a:pt x="51" y="454"/>
                </a:cubicBezTo>
                <a:cubicBezTo>
                  <a:pt x="0" y="780"/>
                  <a:pt x="77" y="1200"/>
                  <a:pt x="265" y="1654"/>
                </a:cubicBezTo>
                <a:cubicBezTo>
                  <a:pt x="463" y="1200"/>
                  <a:pt x="540" y="780"/>
                  <a:pt x="488" y="454"/>
                </a:cubicBezTo>
                <a:cubicBezTo>
                  <a:pt x="351" y="316"/>
                  <a:pt x="274" y="162"/>
                  <a:pt x="274" y="0"/>
                </a:cubicBezTo>
                <a:cubicBezTo>
                  <a:pt x="274" y="0"/>
                  <a:pt x="274" y="0"/>
                  <a:pt x="26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3">
            <a:extLst>
              <a:ext uri="{FF2B5EF4-FFF2-40B4-BE49-F238E27FC236}">
                <a16:creationId xmlns:a16="http://schemas.microsoft.com/office/drawing/2014/main" id="{344A5038-0730-EE4C-9ABF-9BFA49C0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5739200"/>
            <a:ext cx="5271721" cy="2237604"/>
          </a:xfrm>
          <a:custGeom>
            <a:avLst/>
            <a:gdLst>
              <a:gd name="T0" fmla="*/ 0 w 5050"/>
              <a:gd name="T1" fmla="*/ 1071 h 2143"/>
              <a:gd name="T2" fmla="*/ 0 w 5050"/>
              <a:gd name="T3" fmla="*/ 1071 h 2143"/>
              <a:gd name="T4" fmla="*/ 0 w 5050"/>
              <a:gd name="T5" fmla="*/ 1071 h 2143"/>
              <a:gd name="T6" fmla="*/ 0 w 5050"/>
              <a:gd name="T7" fmla="*/ 1071 h 2143"/>
              <a:gd name="T8" fmla="*/ 0 w 5050"/>
              <a:gd name="T9" fmla="*/ 1071 h 2143"/>
              <a:gd name="T10" fmla="*/ 0 w 5050"/>
              <a:gd name="T11" fmla="*/ 1071 h 2143"/>
              <a:gd name="T12" fmla="*/ 3283 w 5050"/>
              <a:gd name="T13" fmla="*/ 0 h 2143"/>
              <a:gd name="T14" fmla="*/ 3283 w 5050"/>
              <a:gd name="T15" fmla="*/ 0 h 2143"/>
              <a:gd name="T16" fmla="*/ 1655 w 5050"/>
              <a:gd name="T17" fmla="*/ 1071 h 2143"/>
              <a:gd name="T18" fmla="*/ 3283 w 5050"/>
              <a:gd name="T19" fmla="*/ 2142 h 2143"/>
              <a:gd name="T20" fmla="*/ 5049 w 5050"/>
              <a:gd name="T21" fmla="*/ 1071 h 2143"/>
              <a:gd name="T22" fmla="*/ 3283 w 5050"/>
              <a:gd name="T23" fmla="*/ 0 h 2143"/>
              <a:gd name="T24" fmla="*/ 0 w 5050"/>
              <a:gd name="T25" fmla="*/ 1071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50" h="2143">
                <a:moveTo>
                  <a:pt x="0" y="1071"/>
                </a:moveTo>
                <a:lnTo>
                  <a:pt x="0" y="1071"/>
                </a:lnTo>
                <a:lnTo>
                  <a:pt x="0" y="1071"/>
                </a:lnTo>
                <a:lnTo>
                  <a:pt x="0" y="1071"/>
                </a:lnTo>
                <a:lnTo>
                  <a:pt x="0" y="1071"/>
                </a:lnTo>
                <a:lnTo>
                  <a:pt x="0" y="1071"/>
                </a:lnTo>
                <a:lnTo>
                  <a:pt x="3283" y="0"/>
                </a:lnTo>
                <a:lnTo>
                  <a:pt x="3283" y="0"/>
                </a:lnTo>
                <a:cubicBezTo>
                  <a:pt x="2735" y="488"/>
                  <a:pt x="2169" y="849"/>
                  <a:pt x="1655" y="1071"/>
                </a:cubicBezTo>
                <a:cubicBezTo>
                  <a:pt x="2169" y="1293"/>
                  <a:pt x="2735" y="1653"/>
                  <a:pt x="3283" y="2142"/>
                </a:cubicBezTo>
                <a:cubicBezTo>
                  <a:pt x="4304" y="1996"/>
                  <a:pt x="5049" y="1576"/>
                  <a:pt x="5049" y="1071"/>
                </a:cubicBezTo>
                <a:cubicBezTo>
                  <a:pt x="5049" y="565"/>
                  <a:pt x="4304" y="145"/>
                  <a:pt x="3283" y="0"/>
                </a:cubicBezTo>
                <a:lnTo>
                  <a:pt x="0" y="1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4">
            <a:extLst>
              <a:ext uri="{FF2B5EF4-FFF2-40B4-BE49-F238E27FC236}">
                <a16:creationId xmlns:a16="http://schemas.microsoft.com/office/drawing/2014/main" id="{A470128F-B692-7147-B5BF-7BD7E16AC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858001"/>
            <a:ext cx="3430071" cy="1174053"/>
          </a:xfrm>
          <a:custGeom>
            <a:avLst/>
            <a:gdLst>
              <a:gd name="T0" fmla="*/ 1655 w 3284"/>
              <a:gd name="T1" fmla="*/ 0 h 1123"/>
              <a:gd name="T2" fmla="*/ 1655 w 3284"/>
              <a:gd name="T3" fmla="*/ 0 h 1123"/>
              <a:gd name="T4" fmla="*/ 660 w 3284"/>
              <a:gd name="T5" fmla="*/ 239 h 1123"/>
              <a:gd name="T6" fmla="*/ 454 w 3284"/>
              <a:gd name="T7" fmla="*/ 222 h 1123"/>
              <a:gd name="T8" fmla="*/ 823 w 3284"/>
              <a:gd name="T9" fmla="*/ 831 h 1123"/>
              <a:gd name="T10" fmla="*/ 2520 w 3284"/>
              <a:gd name="T11" fmla="*/ 1122 h 1123"/>
              <a:gd name="T12" fmla="*/ 3283 w 3284"/>
              <a:gd name="T13" fmla="*/ 1071 h 1123"/>
              <a:gd name="T14" fmla="*/ 1655 w 3284"/>
              <a:gd name="T15" fmla="*/ 0 h 1123"/>
              <a:gd name="T16" fmla="*/ 0 w 3284"/>
              <a:gd name="T17" fmla="*/ 0 h 1123"/>
              <a:gd name="T18" fmla="*/ 0 w 3284"/>
              <a:gd name="T19" fmla="*/ 0 h 1123"/>
              <a:gd name="T20" fmla="*/ 0 w 3284"/>
              <a:gd name="T21" fmla="*/ 0 h 1123"/>
              <a:gd name="T22" fmla="*/ 0 w 3284"/>
              <a:gd name="T23" fmla="*/ 0 h 1123"/>
              <a:gd name="T24" fmla="*/ 0 w 3284"/>
              <a:gd name="T25" fmla="*/ 0 h 1123"/>
              <a:gd name="T26" fmla="*/ 0 w 3284"/>
              <a:gd name="T27" fmla="*/ 0 h 1123"/>
              <a:gd name="T28" fmla="*/ 1655 w 3284"/>
              <a:gd name="T29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4" h="1123">
                <a:moveTo>
                  <a:pt x="1655" y="0"/>
                </a:moveTo>
                <a:lnTo>
                  <a:pt x="1655" y="0"/>
                </a:lnTo>
                <a:cubicBezTo>
                  <a:pt x="1286" y="154"/>
                  <a:pt x="952" y="239"/>
                  <a:pt x="660" y="239"/>
                </a:cubicBezTo>
                <a:cubicBezTo>
                  <a:pt x="592" y="239"/>
                  <a:pt x="523" y="231"/>
                  <a:pt x="454" y="222"/>
                </a:cubicBezTo>
                <a:cubicBezTo>
                  <a:pt x="592" y="360"/>
                  <a:pt x="720" y="574"/>
                  <a:pt x="823" y="831"/>
                </a:cubicBezTo>
                <a:cubicBezTo>
                  <a:pt x="1277" y="1011"/>
                  <a:pt x="1869" y="1122"/>
                  <a:pt x="2520" y="1122"/>
                </a:cubicBezTo>
                <a:cubicBezTo>
                  <a:pt x="2786" y="1122"/>
                  <a:pt x="3043" y="1105"/>
                  <a:pt x="3283" y="1071"/>
                </a:cubicBezTo>
                <a:cubicBezTo>
                  <a:pt x="2735" y="582"/>
                  <a:pt x="2169" y="222"/>
                  <a:pt x="1655" y="0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65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5">
            <a:extLst>
              <a:ext uri="{FF2B5EF4-FFF2-40B4-BE49-F238E27FC236}">
                <a16:creationId xmlns:a16="http://schemas.microsoft.com/office/drawing/2014/main" id="{1CCC68DC-B17B-DF48-A695-81BEC89F1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5683950"/>
            <a:ext cx="3430071" cy="1174050"/>
          </a:xfrm>
          <a:custGeom>
            <a:avLst/>
            <a:gdLst>
              <a:gd name="T0" fmla="*/ 0 w 3284"/>
              <a:gd name="T1" fmla="*/ 1123 h 1124"/>
              <a:gd name="T2" fmla="*/ 0 w 3284"/>
              <a:gd name="T3" fmla="*/ 1123 h 1124"/>
              <a:gd name="T4" fmla="*/ 0 w 3284"/>
              <a:gd name="T5" fmla="*/ 1123 h 1124"/>
              <a:gd name="T6" fmla="*/ 0 w 3284"/>
              <a:gd name="T7" fmla="*/ 1123 h 1124"/>
              <a:gd name="T8" fmla="*/ 0 w 3284"/>
              <a:gd name="T9" fmla="*/ 1123 h 1124"/>
              <a:gd name="T10" fmla="*/ 0 w 3284"/>
              <a:gd name="T11" fmla="*/ 1123 h 1124"/>
              <a:gd name="T12" fmla="*/ 2520 w 3284"/>
              <a:gd name="T13" fmla="*/ 0 h 1124"/>
              <a:gd name="T14" fmla="*/ 2520 w 3284"/>
              <a:gd name="T15" fmla="*/ 0 h 1124"/>
              <a:gd name="T16" fmla="*/ 823 w 3284"/>
              <a:gd name="T17" fmla="*/ 292 h 1124"/>
              <a:gd name="T18" fmla="*/ 454 w 3284"/>
              <a:gd name="T19" fmla="*/ 901 h 1124"/>
              <a:gd name="T20" fmla="*/ 660 w 3284"/>
              <a:gd name="T21" fmla="*/ 883 h 1124"/>
              <a:gd name="T22" fmla="*/ 1655 w 3284"/>
              <a:gd name="T23" fmla="*/ 1123 h 1124"/>
              <a:gd name="T24" fmla="*/ 3283 w 3284"/>
              <a:gd name="T25" fmla="*/ 52 h 1124"/>
              <a:gd name="T26" fmla="*/ 2520 w 3284"/>
              <a:gd name="T27" fmla="*/ 0 h 1124"/>
              <a:gd name="T28" fmla="*/ 0 w 3284"/>
              <a:gd name="T2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4" h="1124">
                <a:moveTo>
                  <a:pt x="0" y="1123"/>
                </a:moveTo>
                <a:lnTo>
                  <a:pt x="0" y="1123"/>
                </a:lnTo>
                <a:lnTo>
                  <a:pt x="0" y="1123"/>
                </a:lnTo>
                <a:lnTo>
                  <a:pt x="0" y="1123"/>
                </a:lnTo>
                <a:lnTo>
                  <a:pt x="0" y="1123"/>
                </a:lnTo>
                <a:lnTo>
                  <a:pt x="0" y="1123"/>
                </a:lnTo>
                <a:lnTo>
                  <a:pt x="2520" y="0"/>
                </a:lnTo>
                <a:lnTo>
                  <a:pt x="2520" y="0"/>
                </a:lnTo>
                <a:cubicBezTo>
                  <a:pt x="1869" y="0"/>
                  <a:pt x="1277" y="112"/>
                  <a:pt x="823" y="292"/>
                </a:cubicBezTo>
                <a:cubicBezTo>
                  <a:pt x="720" y="549"/>
                  <a:pt x="592" y="763"/>
                  <a:pt x="454" y="901"/>
                </a:cubicBezTo>
                <a:cubicBezTo>
                  <a:pt x="523" y="892"/>
                  <a:pt x="592" y="883"/>
                  <a:pt x="660" y="883"/>
                </a:cubicBezTo>
                <a:cubicBezTo>
                  <a:pt x="952" y="883"/>
                  <a:pt x="1286" y="969"/>
                  <a:pt x="1655" y="1123"/>
                </a:cubicBezTo>
                <a:cubicBezTo>
                  <a:pt x="2169" y="901"/>
                  <a:pt x="2735" y="540"/>
                  <a:pt x="3283" y="52"/>
                </a:cubicBezTo>
                <a:cubicBezTo>
                  <a:pt x="3043" y="18"/>
                  <a:pt x="2786" y="0"/>
                  <a:pt x="2520" y="0"/>
                </a:cubicBezTo>
                <a:lnTo>
                  <a:pt x="0" y="11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6">
            <a:extLst>
              <a:ext uri="{FF2B5EF4-FFF2-40B4-BE49-F238E27FC236}">
                <a16:creationId xmlns:a16="http://schemas.microsoft.com/office/drawing/2014/main" id="{690C546C-837F-C847-B2D8-9DD42C56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609378"/>
            <a:ext cx="1731151" cy="501851"/>
          </a:xfrm>
          <a:custGeom>
            <a:avLst/>
            <a:gdLst>
              <a:gd name="T0" fmla="*/ 660 w 1656"/>
              <a:gd name="T1" fmla="*/ 0 h 480"/>
              <a:gd name="T2" fmla="*/ 660 w 1656"/>
              <a:gd name="T3" fmla="*/ 0 h 480"/>
              <a:gd name="T4" fmla="*/ 454 w 1656"/>
              <a:gd name="T5" fmla="*/ 18 h 480"/>
              <a:gd name="T6" fmla="*/ 0 w 1656"/>
              <a:gd name="T7" fmla="*/ 240 h 480"/>
              <a:gd name="T8" fmla="*/ 0 w 1656"/>
              <a:gd name="T9" fmla="*/ 240 h 480"/>
              <a:gd name="T10" fmla="*/ 0 w 1656"/>
              <a:gd name="T11" fmla="*/ 240 h 480"/>
              <a:gd name="T12" fmla="*/ 454 w 1656"/>
              <a:gd name="T13" fmla="*/ 462 h 480"/>
              <a:gd name="T14" fmla="*/ 660 w 1656"/>
              <a:gd name="T15" fmla="*/ 479 h 480"/>
              <a:gd name="T16" fmla="*/ 1655 w 1656"/>
              <a:gd name="T17" fmla="*/ 240 h 480"/>
              <a:gd name="T18" fmla="*/ 660 w 1656"/>
              <a:gd name="T1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6" h="480">
                <a:moveTo>
                  <a:pt x="660" y="0"/>
                </a:moveTo>
                <a:lnTo>
                  <a:pt x="660" y="0"/>
                </a:lnTo>
                <a:cubicBezTo>
                  <a:pt x="592" y="0"/>
                  <a:pt x="523" y="9"/>
                  <a:pt x="454" y="18"/>
                </a:cubicBezTo>
                <a:cubicBezTo>
                  <a:pt x="317" y="163"/>
                  <a:pt x="163" y="240"/>
                  <a:pt x="0" y="240"/>
                </a:cubicBezTo>
                <a:lnTo>
                  <a:pt x="0" y="240"/>
                </a:lnTo>
                <a:lnTo>
                  <a:pt x="0" y="240"/>
                </a:lnTo>
                <a:cubicBezTo>
                  <a:pt x="163" y="240"/>
                  <a:pt x="317" y="316"/>
                  <a:pt x="454" y="462"/>
                </a:cubicBezTo>
                <a:cubicBezTo>
                  <a:pt x="523" y="471"/>
                  <a:pt x="592" y="479"/>
                  <a:pt x="660" y="479"/>
                </a:cubicBezTo>
                <a:cubicBezTo>
                  <a:pt x="952" y="479"/>
                  <a:pt x="1286" y="394"/>
                  <a:pt x="1655" y="240"/>
                </a:cubicBezTo>
                <a:cubicBezTo>
                  <a:pt x="1286" y="86"/>
                  <a:pt x="952" y="0"/>
                  <a:pt x="66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7">
            <a:extLst>
              <a:ext uri="{FF2B5EF4-FFF2-40B4-BE49-F238E27FC236}">
                <a16:creationId xmlns:a16="http://schemas.microsoft.com/office/drawing/2014/main" id="{B96C5D03-3B86-724B-BC50-E88193C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5992425"/>
            <a:ext cx="860970" cy="870181"/>
          </a:xfrm>
          <a:custGeom>
            <a:avLst/>
            <a:gdLst>
              <a:gd name="T0" fmla="*/ 823 w 824"/>
              <a:gd name="T1" fmla="*/ 0 h 832"/>
              <a:gd name="T2" fmla="*/ 823 w 824"/>
              <a:gd name="T3" fmla="*/ 0 h 832"/>
              <a:gd name="T4" fmla="*/ 214 w 824"/>
              <a:gd name="T5" fmla="*/ 377 h 832"/>
              <a:gd name="T6" fmla="*/ 0 w 824"/>
              <a:gd name="T7" fmla="*/ 831 h 832"/>
              <a:gd name="T8" fmla="*/ 0 w 824"/>
              <a:gd name="T9" fmla="*/ 831 h 832"/>
              <a:gd name="T10" fmla="*/ 0 w 824"/>
              <a:gd name="T11" fmla="*/ 831 h 832"/>
              <a:gd name="T12" fmla="*/ 454 w 824"/>
              <a:gd name="T13" fmla="*/ 609 h 832"/>
              <a:gd name="T14" fmla="*/ 823 w 824"/>
              <a:gd name="T15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832">
                <a:moveTo>
                  <a:pt x="823" y="0"/>
                </a:moveTo>
                <a:lnTo>
                  <a:pt x="823" y="0"/>
                </a:lnTo>
                <a:cubicBezTo>
                  <a:pt x="566" y="103"/>
                  <a:pt x="360" y="231"/>
                  <a:pt x="214" y="377"/>
                </a:cubicBezTo>
                <a:cubicBezTo>
                  <a:pt x="189" y="557"/>
                  <a:pt x="111" y="711"/>
                  <a:pt x="0" y="831"/>
                </a:cubicBezTo>
                <a:lnTo>
                  <a:pt x="0" y="831"/>
                </a:lnTo>
                <a:lnTo>
                  <a:pt x="0" y="831"/>
                </a:lnTo>
                <a:cubicBezTo>
                  <a:pt x="120" y="711"/>
                  <a:pt x="274" y="643"/>
                  <a:pt x="454" y="609"/>
                </a:cubicBezTo>
                <a:cubicBezTo>
                  <a:pt x="592" y="471"/>
                  <a:pt x="720" y="257"/>
                  <a:pt x="82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8">
            <a:extLst>
              <a:ext uri="{FF2B5EF4-FFF2-40B4-BE49-F238E27FC236}">
                <a16:creationId xmlns:a16="http://schemas.microsoft.com/office/drawing/2014/main" id="{2B268570-D3E6-C546-8F37-C347D690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383777"/>
            <a:ext cx="225601" cy="474223"/>
          </a:xfrm>
          <a:custGeom>
            <a:avLst/>
            <a:gdLst>
              <a:gd name="T0" fmla="*/ 214 w 215"/>
              <a:gd name="T1" fmla="*/ 0 h 455"/>
              <a:gd name="T2" fmla="*/ 214 w 215"/>
              <a:gd name="T3" fmla="*/ 0 h 455"/>
              <a:gd name="T4" fmla="*/ 0 w 215"/>
              <a:gd name="T5" fmla="*/ 454 h 455"/>
              <a:gd name="T6" fmla="*/ 214 w 215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455">
                <a:moveTo>
                  <a:pt x="214" y="0"/>
                </a:moveTo>
                <a:lnTo>
                  <a:pt x="214" y="0"/>
                </a:lnTo>
                <a:cubicBezTo>
                  <a:pt x="77" y="137"/>
                  <a:pt x="0" y="291"/>
                  <a:pt x="0" y="454"/>
                </a:cubicBezTo>
                <a:cubicBezTo>
                  <a:pt x="111" y="334"/>
                  <a:pt x="189" y="180"/>
                  <a:pt x="21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9">
            <a:extLst>
              <a:ext uri="{FF2B5EF4-FFF2-40B4-BE49-F238E27FC236}">
                <a16:creationId xmlns:a16="http://schemas.microsoft.com/office/drawing/2014/main" id="{091B7543-D884-0E48-884C-47F14C7E6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627794"/>
            <a:ext cx="474223" cy="234812"/>
          </a:xfrm>
          <a:custGeom>
            <a:avLst/>
            <a:gdLst>
              <a:gd name="T0" fmla="*/ 454 w 455"/>
              <a:gd name="T1" fmla="*/ 0 h 223"/>
              <a:gd name="T2" fmla="*/ 454 w 455"/>
              <a:gd name="T3" fmla="*/ 0 h 223"/>
              <a:gd name="T4" fmla="*/ 0 w 455"/>
              <a:gd name="T5" fmla="*/ 222 h 223"/>
              <a:gd name="T6" fmla="*/ 454 w 455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5" h="223">
                <a:moveTo>
                  <a:pt x="454" y="0"/>
                </a:moveTo>
                <a:lnTo>
                  <a:pt x="454" y="0"/>
                </a:lnTo>
                <a:cubicBezTo>
                  <a:pt x="274" y="34"/>
                  <a:pt x="120" y="102"/>
                  <a:pt x="0" y="222"/>
                </a:cubicBezTo>
                <a:cubicBezTo>
                  <a:pt x="163" y="222"/>
                  <a:pt x="317" y="145"/>
                  <a:pt x="4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0">
            <a:extLst>
              <a:ext uri="{FF2B5EF4-FFF2-40B4-BE49-F238E27FC236}">
                <a16:creationId xmlns:a16="http://schemas.microsoft.com/office/drawing/2014/main" id="{BAB1BDBC-119B-274D-84C2-3DEC31F9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858001"/>
            <a:ext cx="860970" cy="870181"/>
          </a:xfrm>
          <a:custGeom>
            <a:avLst/>
            <a:gdLst>
              <a:gd name="T0" fmla="*/ 0 w 824"/>
              <a:gd name="T1" fmla="*/ 0 h 832"/>
              <a:gd name="T2" fmla="*/ 0 w 824"/>
              <a:gd name="T3" fmla="*/ 0 h 832"/>
              <a:gd name="T4" fmla="*/ 0 w 824"/>
              <a:gd name="T5" fmla="*/ 0 h 832"/>
              <a:gd name="T6" fmla="*/ 214 w 824"/>
              <a:gd name="T7" fmla="*/ 454 h 832"/>
              <a:gd name="T8" fmla="*/ 823 w 824"/>
              <a:gd name="T9" fmla="*/ 831 h 832"/>
              <a:gd name="T10" fmla="*/ 454 w 824"/>
              <a:gd name="T11" fmla="*/ 222 h 832"/>
              <a:gd name="T12" fmla="*/ 0 w 824"/>
              <a:gd name="T13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83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111" y="120"/>
                  <a:pt x="189" y="274"/>
                  <a:pt x="214" y="454"/>
                </a:cubicBezTo>
                <a:cubicBezTo>
                  <a:pt x="360" y="600"/>
                  <a:pt x="566" y="728"/>
                  <a:pt x="823" y="831"/>
                </a:cubicBezTo>
                <a:cubicBezTo>
                  <a:pt x="720" y="574"/>
                  <a:pt x="592" y="360"/>
                  <a:pt x="454" y="222"/>
                </a:cubicBezTo>
                <a:cubicBezTo>
                  <a:pt x="274" y="188"/>
                  <a:pt x="120" y="12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1">
            <a:extLst>
              <a:ext uri="{FF2B5EF4-FFF2-40B4-BE49-F238E27FC236}">
                <a16:creationId xmlns:a16="http://schemas.microsoft.com/office/drawing/2014/main" id="{37BFF36D-534A-8F48-A7FD-95146BA34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858001"/>
            <a:ext cx="474223" cy="234812"/>
          </a:xfrm>
          <a:custGeom>
            <a:avLst/>
            <a:gdLst>
              <a:gd name="T0" fmla="*/ 0 w 455"/>
              <a:gd name="T1" fmla="*/ 0 h 223"/>
              <a:gd name="T2" fmla="*/ 0 w 455"/>
              <a:gd name="T3" fmla="*/ 0 h 223"/>
              <a:gd name="T4" fmla="*/ 454 w 455"/>
              <a:gd name="T5" fmla="*/ 222 h 223"/>
              <a:gd name="T6" fmla="*/ 0 w 455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5" h="223">
                <a:moveTo>
                  <a:pt x="0" y="0"/>
                </a:moveTo>
                <a:lnTo>
                  <a:pt x="0" y="0"/>
                </a:lnTo>
                <a:cubicBezTo>
                  <a:pt x="120" y="120"/>
                  <a:pt x="274" y="188"/>
                  <a:pt x="454" y="222"/>
                </a:cubicBezTo>
                <a:cubicBezTo>
                  <a:pt x="317" y="76"/>
                  <a:pt x="163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2">
            <a:extLst>
              <a:ext uri="{FF2B5EF4-FFF2-40B4-BE49-F238E27FC236}">
                <a16:creationId xmlns:a16="http://schemas.microsoft.com/office/drawing/2014/main" id="{0DAE8EFA-1709-754A-9B8E-A249659E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827" y="6858000"/>
            <a:ext cx="225601" cy="474226"/>
          </a:xfrm>
          <a:custGeom>
            <a:avLst/>
            <a:gdLst>
              <a:gd name="T0" fmla="*/ 0 w 215"/>
              <a:gd name="T1" fmla="*/ 0 h 455"/>
              <a:gd name="T2" fmla="*/ 0 w 215"/>
              <a:gd name="T3" fmla="*/ 0 h 455"/>
              <a:gd name="T4" fmla="*/ 214 w 215"/>
              <a:gd name="T5" fmla="*/ 454 h 455"/>
              <a:gd name="T6" fmla="*/ 0 w 215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455">
                <a:moveTo>
                  <a:pt x="0" y="0"/>
                </a:moveTo>
                <a:lnTo>
                  <a:pt x="0" y="0"/>
                </a:lnTo>
                <a:cubicBezTo>
                  <a:pt x="0" y="162"/>
                  <a:pt x="77" y="316"/>
                  <a:pt x="214" y="454"/>
                </a:cubicBezTo>
                <a:cubicBezTo>
                  <a:pt x="189" y="274"/>
                  <a:pt x="111" y="12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">
            <a:extLst>
              <a:ext uri="{FF2B5EF4-FFF2-40B4-BE49-F238E27FC236}">
                <a16:creationId xmlns:a16="http://schemas.microsoft.com/office/drawing/2014/main" id="{2A8F4A66-C2E1-F84C-BE7A-5471BBF5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895" y="5739200"/>
            <a:ext cx="5271723" cy="2237604"/>
          </a:xfrm>
          <a:custGeom>
            <a:avLst/>
            <a:gdLst>
              <a:gd name="T0" fmla="*/ 5049 w 5050"/>
              <a:gd name="T1" fmla="*/ 1071 h 2143"/>
              <a:gd name="T2" fmla="*/ 5049 w 5050"/>
              <a:gd name="T3" fmla="*/ 1071 h 2143"/>
              <a:gd name="T4" fmla="*/ 5049 w 5050"/>
              <a:gd name="T5" fmla="*/ 1071 h 2143"/>
              <a:gd name="T6" fmla="*/ 5049 w 5050"/>
              <a:gd name="T7" fmla="*/ 1071 h 2143"/>
              <a:gd name="T8" fmla="*/ 5049 w 5050"/>
              <a:gd name="T9" fmla="*/ 1071 h 2143"/>
              <a:gd name="T10" fmla="*/ 5049 w 5050"/>
              <a:gd name="T11" fmla="*/ 1071 h 2143"/>
              <a:gd name="T12" fmla="*/ 1766 w 5050"/>
              <a:gd name="T13" fmla="*/ 0 h 2143"/>
              <a:gd name="T14" fmla="*/ 1766 w 5050"/>
              <a:gd name="T15" fmla="*/ 0 h 2143"/>
              <a:gd name="T16" fmla="*/ 0 w 5050"/>
              <a:gd name="T17" fmla="*/ 1071 h 2143"/>
              <a:gd name="T18" fmla="*/ 1766 w 5050"/>
              <a:gd name="T19" fmla="*/ 2142 h 2143"/>
              <a:gd name="T20" fmla="*/ 3395 w 5050"/>
              <a:gd name="T21" fmla="*/ 1071 h 2143"/>
              <a:gd name="T22" fmla="*/ 1766 w 5050"/>
              <a:gd name="T23" fmla="*/ 0 h 2143"/>
              <a:gd name="T24" fmla="*/ 5049 w 5050"/>
              <a:gd name="T25" fmla="*/ 1071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50" h="2143">
                <a:moveTo>
                  <a:pt x="5049" y="1071"/>
                </a:moveTo>
                <a:lnTo>
                  <a:pt x="5049" y="1071"/>
                </a:lnTo>
                <a:lnTo>
                  <a:pt x="5049" y="1071"/>
                </a:lnTo>
                <a:lnTo>
                  <a:pt x="5049" y="1071"/>
                </a:lnTo>
                <a:lnTo>
                  <a:pt x="5049" y="1071"/>
                </a:lnTo>
                <a:lnTo>
                  <a:pt x="5049" y="1071"/>
                </a:lnTo>
                <a:lnTo>
                  <a:pt x="1766" y="0"/>
                </a:lnTo>
                <a:lnTo>
                  <a:pt x="1766" y="0"/>
                </a:lnTo>
                <a:cubicBezTo>
                  <a:pt x="746" y="145"/>
                  <a:pt x="0" y="565"/>
                  <a:pt x="0" y="1071"/>
                </a:cubicBezTo>
                <a:cubicBezTo>
                  <a:pt x="0" y="1576"/>
                  <a:pt x="746" y="1996"/>
                  <a:pt x="1766" y="2142"/>
                </a:cubicBezTo>
                <a:cubicBezTo>
                  <a:pt x="2315" y="1653"/>
                  <a:pt x="2880" y="1293"/>
                  <a:pt x="3395" y="1071"/>
                </a:cubicBezTo>
                <a:cubicBezTo>
                  <a:pt x="2880" y="849"/>
                  <a:pt x="2315" y="488"/>
                  <a:pt x="1766" y="0"/>
                </a:cubicBezTo>
                <a:lnTo>
                  <a:pt x="5049" y="107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">
            <a:extLst>
              <a:ext uri="{FF2B5EF4-FFF2-40B4-BE49-F238E27FC236}">
                <a16:creationId xmlns:a16="http://schemas.microsoft.com/office/drawing/2014/main" id="{EFE589FA-1EDB-5D4F-9C62-D8963E5B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44" y="5683950"/>
            <a:ext cx="3430074" cy="1174050"/>
          </a:xfrm>
          <a:custGeom>
            <a:avLst/>
            <a:gdLst>
              <a:gd name="T0" fmla="*/ 3283 w 3284"/>
              <a:gd name="T1" fmla="*/ 1123 h 1124"/>
              <a:gd name="T2" fmla="*/ 3283 w 3284"/>
              <a:gd name="T3" fmla="*/ 1123 h 1124"/>
              <a:gd name="T4" fmla="*/ 3283 w 3284"/>
              <a:gd name="T5" fmla="*/ 1123 h 1124"/>
              <a:gd name="T6" fmla="*/ 3283 w 3284"/>
              <a:gd name="T7" fmla="*/ 1123 h 1124"/>
              <a:gd name="T8" fmla="*/ 3283 w 3284"/>
              <a:gd name="T9" fmla="*/ 1123 h 1124"/>
              <a:gd name="T10" fmla="*/ 3283 w 3284"/>
              <a:gd name="T11" fmla="*/ 1123 h 1124"/>
              <a:gd name="T12" fmla="*/ 763 w 3284"/>
              <a:gd name="T13" fmla="*/ 0 h 1124"/>
              <a:gd name="T14" fmla="*/ 763 w 3284"/>
              <a:gd name="T15" fmla="*/ 0 h 1124"/>
              <a:gd name="T16" fmla="*/ 0 w 3284"/>
              <a:gd name="T17" fmla="*/ 52 h 1124"/>
              <a:gd name="T18" fmla="*/ 1629 w 3284"/>
              <a:gd name="T19" fmla="*/ 1123 h 1124"/>
              <a:gd name="T20" fmla="*/ 2623 w 3284"/>
              <a:gd name="T21" fmla="*/ 883 h 1124"/>
              <a:gd name="T22" fmla="*/ 2829 w 3284"/>
              <a:gd name="T23" fmla="*/ 901 h 1124"/>
              <a:gd name="T24" fmla="*/ 2460 w 3284"/>
              <a:gd name="T25" fmla="*/ 292 h 1124"/>
              <a:gd name="T26" fmla="*/ 763 w 3284"/>
              <a:gd name="T27" fmla="*/ 0 h 1124"/>
              <a:gd name="T28" fmla="*/ 3283 w 3284"/>
              <a:gd name="T29" fmla="*/ 1123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4" h="1124">
                <a:moveTo>
                  <a:pt x="3283" y="1123"/>
                </a:moveTo>
                <a:lnTo>
                  <a:pt x="3283" y="1123"/>
                </a:lnTo>
                <a:lnTo>
                  <a:pt x="3283" y="1123"/>
                </a:lnTo>
                <a:lnTo>
                  <a:pt x="3283" y="1123"/>
                </a:lnTo>
                <a:lnTo>
                  <a:pt x="3283" y="1123"/>
                </a:lnTo>
                <a:lnTo>
                  <a:pt x="3283" y="1123"/>
                </a:lnTo>
                <a:lnTo>
                  <a:pt x="763" y="0"/>
                </a:lnTo>
                <a:lnTo>
                  <a:pt x="763" y="0"/>
                </a:lnTo>
                <a:cubicBezTo>
                  <a:pt x="497" y="0"/>
                  <a:pt x="240" y="18"/>
                  <a:pt x="0" y="52"/>
                </a:cubicBezTo>
                <a:cubicBezTo>
                  <a:pt x="549" y="540"/>
                  <a:pt x="1114" y="901"/>
                  <a:pt x="1629" y="1123"/>
                </a:cubicBezTo>
                <a:cubicBezTo>
                  <a:pt x="1997" y="969"/>
                  <a:pt x="2332" y="883"/>
                  <a:pt x="2623" y="883"/>
                </a:cubicBezTo>
                <a:cubicBezTo>
                  <a:pt x="2692" y="883"/>
                  <a:pt x="2760" y="892"/>
                  <a:pt x="2829" y="901"/>
                </a:cubicBezTo>
                <a:cubicBezTo>
                  <a:pt x="2692" y="763"/>
                  <a:pt x="2563" y="549"/>
                  <a:pt x="2460" y="292"/>
                </a:cubicBezTo>
                <a:cubicBezTo>
                  <a:pt x="2006" y="112"/>
                  <a:pt x="1414" y="0"/>
                  <a:pt x="763" y="0"/>
                </a:cubicBezTo>
                <a:lnTo>
                  <a:pt x="3283" y="112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5">
            <a:extLst>
              <a:ext uri="{FF2B5EF4-FFF2-40B4-BE49-F238E27FC236}">
                <a16:creationId xmlns:a16="http://schemas.microsoft.com/office/drawing/2014/main" id="{7B130E5B-346C-D34C-B371-CDB898A2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544" y="6858001"/>
            <a:ext cx="3430074" cy="1174053"/>
          </a:xfrm>
          <a:custGeom>
            <a:avLst/>
            <a:gdLst>
              <a:gd name="T0" fmla="*/ 3283 w 3284"/>
              <a:gd name="T1" fmla="*/ 0 h 1123"/>
              <a:gd name="T2" fmla="*/ 3283 w 3284"/>
              <a:gd name="T3" fmla="*/ 0 h 1123"/>
              <a:gd name="T4" fmla="*/ 3283 w 3284"/>
              <a:gd name="T5" fmla="*/ 0 h 1123"/>
              <a:gd name="T6" fmla="*/ 3283 w 3284"/>
              <a:gd name="T7" fmla="*/ 0 h 1123"/>
              <a:gd name="T8" fmla="*/ 3283 w 3284"/>
              <a:gd name="T9" fmla="*/ 0 h 1123"/>
              <a:gd name="T10" fmla="*/ 3283 w 3284"/>
              <a:gd name="T11" fmla="*/ 0 h 1123"/>
              <a:gd name="T12" fmla="*/ 1629 w 3284"/>
              <a:gd name="T13" fmla="*/ 0 h 1123"/>
              <a:gd name="T14" fmla="*/ 1629 w 3284"/>
              <a:gd name="T15" fmla="*/ 0 h 1123"/>
              <a:gd name="T16" fmla="*/ 0 w 3284"/>
              <a:gd name="T17" fmla="*/ 1071 h 1123"/>
              <a:gd name="T18" fmla="*/ 763 w 3284"/>
              <a:gd name="T19" fmla="*/ 1122 h 1123"/>
              <a:gd name="T20" fmla="*/ 2460 w 3284"/>
              <a:gd name="T21" fmla="*/ 831 h 1123"/>
              <a:gd name="T22" fmla="*/ 2829 w 3284"/>
              <a:gd name="T23" fmla="*/ 222 h 1123"/>
              <a:gd name="T24" fmla="*/ 2623 w 3284"/>
              <a:gd name="T25" fmla="*/ 239 h 1123"/>
              <a:gd name="T26" fmla="*/ 1629 w 3284"/>
              <a:gd name="T27" fmla="*/ 0 h 1123"/>
              <a:gd name="T28" fmla="*/ 3283 w 3284"/>
              <a:gd name="T29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84" h="1123">
                <a:moveTo>
                  <a:pt x="3283" y="0"/>
                </a:moveTo>
                <a:lnTo>
                  <a:pt x="3283" y="0"/>
                </a:lnTo>
                <a:lnTo>
                  <a:pt x="3283" y="0"/>
                </a:lnTo>
                <a:lnTo>
                  <a:pt x="3283" y="0"/>
                </a:lnTo>
                <a:lnTo>
                  <a:pt x="3283" y="0"/>
                </a:lnTo>
                <a:lnTo>
                  <a:pt x="3283" y="0"/>
                </a:lnTo>
                <a:lnTo>
                  <a:pt x="1629" y="0"/>
                </a:lnTo>
                <a:lnTo>
                  <a:pt x="1629" y="0"/>
                </a:lnTo>
                <a:cubicBezTo>
                  <a:pt x="1114" y="222"/>
                  <a:pt x="549" y="582"/>
                  <a:pt x="0" y="1071"/>
                </a:cubicBezTo>
                <a:cubicBezTo>
                  <a:pt x="240" y="1105"/>
                  <a:pt x="497" y="1122"/>
                  <a:pt x="763" y="1122"/>
                </a:cubicBezTo>
                <a:cubicBezTo>
                  <a:pt x="1414" y="1122"/>
                  <a:pt x="2006" y="1011"/>
                  <a:pt x="2460" y="831"/>
                </a:cubicBezTo>
                <a:cubicBezTo>
                  <a:pt x="2563" y="574"/>
                  <a:pt x="2683" y="360"/>
                  <a:pt x="2829" y="222"/>
                </a:cubicBezTo>
                <a:cubicBezTo>
                  <a:pt x="2760" y="231"/>
                  <a:pt x="2692" y="239"/>
                  <a:pt x="2623" y="239"/>
                </a:cubicBezTo>
                <a:cubicBezTo>
                  <a:pt x="2332" y="239"/>
                  <a:pt x="1997" y="154"/>
                  <a:pt x="1629" y="0"/>
                </a:cubicBezTo>
                <a:lnTo>
                  <a:pt x="328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6">
            <a:extLst>
              <a:ext uri="{FF2B5EF4-FFF2-40B4-BE49-F238E27FC236}">
                <a16:creationId xmlns:a16="http://schemas.microsoft.com/office/drawing/2014/main" id="{B89AE8C4-385B-FC42-9D37-DA87EB40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070" y="6609378"/>
            <a:ext cx="1726548" cy="501851"/>
          </a:xfrm>
          <a:custGeom>
            <a:avLst/>
            <a:gdLst>
              <a:gd name="T0" fmla="*/ 994 w 1655"/>
              <a:gd name="T1" fmla="*/ 0 h 480"/>
              <a:gd name="T2" fmla="*/ 994 w 1655"/>
              <a:gd name="T3" fmla="*/ 0 h 480"/>
              <a:gd name="T4" fmla="*/ 0 w 1655"/>
              <a:gd name="T5" fmla="*/ 240 h 480"/>
              <a:gd name="T6" fmla="*/ 994 w 1655"/>
              <a:gd name="T7" fmla="*/ 479 h 480"/>
              <a:gd name="T8" fmla="*/ 1200 w 1655"/>
              <a:gd name="T9" fmla="*/ 462 h 480"/>
              <a:gd name="T10" fmla="*/ 1654 w 1655"/>
              <a:gd name="T11" fmla="*/ 240 h 480"/>
              <a:gd name="T12" fmla="*/ 1654 w 1655"/>
              <a:gd name="T13" fmla="*/ 240 h 480"/>
              <a:gd name="T14" fmla="*/ 1654 w 1655"/>
              <a:gd name="T15" fmla="*/ 240 h 480"/>
              <a:gd name="T16" fmla="*/ 1200 w 1655"/>
              <a:gd name="T17" fmla="*/ 18 h 480"/>
              <a:gd name="T18" fmla="*/ 994 w 1655"/>
              <a:gd name="T1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5" h="480">
                <a:moveTo>
                  <a:pt x="994" y="0"/>
                </a:moveTo>
                <a:lnTo>
                  <a:pt x="994" y="0"/>
                </a:lnTo>
                <a:cubicBezTo>
                  <a:pt x="703" y="0"/>
                  <a:pt x="368" y="86"/>
                  <a:pt x="0" y="240"/>
                </a:cubicBezTo>
                <a:cubicBezTo>
                  <a:pt x="368" y="394"/>
                  <a:pt x="703" y="479"/>
                  <a:pt x="994" y="479"/>
                </a:cubicBezTo>
                <a:cubicBezTo>
                  <a:pt x="1063" y="479"/>
                  <a:pt x="1131" y="471"/>
                  <a:pt x="1200" y="462"/>
                </a:cubicBezTo>
                <a:cubicBezTo>
                  <a:pt x="1337" y="316"/>
                  <a:pt x="1492" y="240"/>
                  <a:pt x="1654" y="240"/>
                </a:cubicBezTo>
                <a:lnTo>
                  <a:pt x="1654" y="240"/>
                </a:lnTo>
                <a:lnTo>
                  <a:pt x="1654" y="240"/>
                </a:lnTo>
                <a:cubicBezTo>
                  <a:pt x="1492" y="240"/>
                  <a:pt x="1337" y="163"/>
                  <a:pt x="1200" y="18"/>
                </a:cubicBezTo>
                <a:cubicBezTo>
                  <a:pt x="1131" y="9"/>
                  <a:pt x="1063" y="0"/>
                  <a:pt x="99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7">
            <a:extLst>
              <a:ext uri="{FF2B5EF4-FFF2-40B4-BE49-F238E27FC236}">
                <a16:creationId xmlns:a16="http://schemas.microsoft.com/office/drawing/2014/main" id="{3B1B56DE-BB7D-1448-BD93-30F840E82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646" y="5992425"/>
            <a:ext cx="860973" cy="870181"/>
          </a:xfrm>
          <a:custGeom>
            <a:avLst/>
            <a:gdLst>
              <a:gd name="T0" fmla="*/ 0 w 824"/>
              <a:gd name="T1" fmla="*/ 0 h 832"/>
              <a:gd name="T2" fmla="*/ 0 w 824"/>
              <a:gd name="T3" fmla="*/ 0 h 832"/>
              <a:gd name="T4" fmla="*/ 369 w 824"/>
              <a:gd name="T5" fmla="*/ 609 h 832"/>
              <a:gd name="T6" fmla="*/ 823 w 824"/>
              <a:gd name="T7" fmla="*/ 831 h 832"/>
              <a:gd name="T8" fmla="*/ 823 w 824"/>
              <a:gd name="T9" fmla="*/ 831 h 832"/>
              <a:gd name="T10" fmla="*/ 823 w 824"/>
              <a:gd name="T11" fmla="*/ 831 h 832"/>
              <a:gd name="T12" fmla="*/ 609 w 824"/>
              <a:gd name="T13" fmla="*/ 377 h 832"/>
              <a:gd name="T14" fmla="*/ 0 w 824"/>
              <a:gd name="T15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832">
                <a:moveTo>
                  <a:pt x="0" y="0"/>
                </a:moveTo>
                <a:lnTo>
                  <a:pt x="0" y="0"/>
                </a:lnTo>
                <a:cubicBezTo>
                  <a:pt x="103" y="257"/>
                  <a:pt x="232" y="471"/>
                  <a:pt x="369" y="609"/>
                </a:cubicBezTo>
                <a:cubicBezTo>
                  <a:pt x="549" y="643"/>
                  <a:pt x="703" y="711"/>
                  <a:pt x="823" y="831"/>
                </a:cubicBezTo>
                <a:lnTo>
                  <a:pt x="823" y="831"/>
                </a:lnTo>
                <a:lnTo>
                  <a:pt x="823" y="831"/>
                </a:lnTo>
                <a:cubicBezTo>
                  <a:pt x="712" y="711"/>
                  <a:pt x="635" y="557"/>
                  <a:pt x="609" y="377"/>
                </a:cubicBezTo>
                <a:cubicBezTo>
                  <a:pt x="463" y="231"/>
                  <a:pt x="258" y="103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8">
            <a:extLst>
              <a:ext uri="{FF2B5EF4-FFF2-40B4-BE49-F238E27FC236}">
                <a16:creationId xmlns:a16="http://schemas.microsoft.com/office/drawing/2014/main" id="{EB842C78-8FD8-9343-8B76-13E0683E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015" y="6383777"/>
            <a:ext cx="225604" cy="474223"/>
          </a:xfrm>
          <a:custGeom>
            <a:avLst/>
            <a:gdLst>
              <a:gd name="T0" fmla="*/ 0 w 215"/>
              <a:gd name="T1" fmla="*/ 0 h 455"/>
              <a:gd name="T2" fmla="*/ 0 w 215"/>
              <a:gd name="T3" fmla="*/ 0 h 455"/>
              <a:gd name="T4" fmla="*/ 214 w 215"/>
              <a:gd name="T5" fmla="*/ 454 h 455"/>
              <a:gd name="T6" fmla="*/ 0 w 215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455">
                <a:moveTo>
                  <a:pt x="0" y="0"/>
                </a:moveTo>
                <a:lnTo>
                  <a:pt x="0" y="0"/>
                </a:lnTo>
                <a:cubicBezTo>
                  <a:pt x="26" y="180"/>
                  <a:pt x="103" y="334"/>
                  <a:pt x="214" y="454"/>
                </a:cubicBezTo>
                <a:cubicBezTo>
                  <a:pt x="214" y="291"/>
                  <a:pt x="137" y="137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9">
            <a:extLst>
              <a:ext uri="{FF2B5EF4-FFF2-40B4-BE49-F238E27FC236}">
                <a16:creationId xmlns:a16="http://schemas.microsoft.com/office/drawing/2014/main" id="{C739640C-B542-694A-95E7-7E09442F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392" y="6627794"/>
            <a:ext cx="474226" cy="234812"/>
          </a:xfrm>
          <a:custGeom>
            <a:avLst/>
            <a:gdLst>
              <a:gd name="T0" fmla="*/ 0 w 455"/>
              <a:gd name="T1" fmla="*/ 0 h 223"/>
              <a:gd name="T2" fmla="*/ 0 w 455"/>
              <a:gd name="T3" fmla="*/ 0 h 223"/>
              <a:gd name="T4" fmla="*/ 454 w 455"/>
              <a:gd name="T5" fmla="*/ 222 h 223"/>
              <a:gd name="T6" fmla="*/ 0 w 455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5" h="223">
                <a:moveTo>
                  <a:pt x="0" y="0"/>
                </a:moveTo>
                <a:lnTo>
                  <a:pt x="0" y="0"/>
                </a:lnTo>
                <a:cubicBezTo>
                  <a:pt x="137" y="145"/>
                  <a:pt x="292" y="222"/>
                  <a:pt x="454" y="222"/>
                </a:cubicBezTo>
                <a:cubicBezTo>
                  <a:pt x="334" y="102"/>
                  <a:pt x="180" y="34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BDE67F16-CD2D-3D48-A87E-D8DD7005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646" y="6858001"/>
            <a:ext cx="860973" cy="870181"/>
          </a:xfrm>
          <a:custGeom>
            <a:avLst/>
            <a:gdLst>
              <a:gd name="T0" fmla="*/ 823 w 824"/>
              <a:gd name="T1" fmla="*/ 0 h 832"/>
              <a:gd name="T2" fmla="*/ 823 w 824"/>
              <a:gd name="T3" fmla="*/ 0 h 832"/>
              <a:gd name="T4" fmla="*/ 823 w 824"/>
              <a:gd name="T5" fmla="*/ 0 h 832"/>
              <a:gd name="T6" fmla="*/ 369 w 824"/>
              <a:gd name="T7" fmla="*/ 222 h 832"/>
              <a:gd name="T8" fmla="*/ 0 w 824"/>
              <a:gd name="T9" fmla="*/ 831 h 832"/>
              <a:gd name="T10" fmla="*/ 609 w 824"/>
              <a:gd name="T11" fmla="*/ 454 h 832"/>
              <a:gd name="T12" fmla="*/ 823 w 824"/>
              <a:gd name="T13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832">
                <a:moveTo>
                  <a:pt x="823" y="0"/>
                </a:moveTo>
                <a:lnTo>
                  <a:pt x="823" y="0"/>
                </a:lnTo>
                <a:lnTo>
                  <a:pt x="823" y="0"/>
                </a:lnTo>
                <a:cubicBezTo>
                  <a:pt x="703" y="120"/>
                  <a:pt x="549" y="188"/>
                  <a:pt x="369" y="222"/>
                </a:cubicBezTo>
                <a:cubicBezTo>
                  <a:pt x="223" y="360"/>
                  <a:pt x="103" y="574"/>
                  <a:pt x="0" y="831"/>
                </a:cubicBezTo>
                <a:cubicBezTo>
                  <a:pt x="258" y="728"/>
                  <a:pt x="463" y="600"/>
                  <a:pt x="609" y="454"/>
                </a:cubicBezTo>
                <a:cubicBezTo>
                  <a:pt x="635" y="274"/>
                  <a:pt x="712" y="120"/>
                  <a:pt x="82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1">
            <a:extLst>
              <a:ext uri="{FF2B5EF4-FFF2-40B4-BE49-F238E27FC236}">
                <a16:creationId xmlns:a16="http://schemas.microsoft.com/office/drawing/2014/main" id="{180D6D7F-A6DF-734F-AFFB-935C2C00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392" y="6858001"/>
            <a:ext cx="474226" cy="234812"/>
          </a:xfrm>
          <a:custGeom>
            <a:avLst/>
            <a:gdLst>
              <a:gd name="T0" fmla="*/ 454 w 455"/>
              <a:gd name="T1" fmla="*/ 0 h 223"/>
              <a:gd name="T2" fmla="*/ 454 w 455"/>
              <a:gd name="T3" fmla="*/ 0 h 223"/>
              <a:gd name="T4" fmla="*/ 0 w 455"/>
              <a:gd name="T5" fmla="*/ 222 h 223"/>
              <a:gd name="T6" fmla="*/ 454 w 455"/>
              <a:gd name="T7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5" h="223">
                <a:moveTo>
                  <a:pt x="454" y="0"/>
                </a:moveTo>
                <a:lnTo>
                  <a:pt x="454" y="0"/>
                </a:lnTo>
                <a:cubicBezTo>
                  <a:pt x="292" y="0"/>
                  <a:pt x="137" y="76"/>
                  <a:pt x="0" y="222"/>
                </a:cubicBezTo>
                <a:cubicBezTo>
                  <a:pt x="180" y="188"/>
                  <a:pt x="334" y="120"/>
                  <a:pt x="4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2">
            <a:extLst>
              <a:ext uri="{FF2B5EF4-FFF2-40B4-BE49-F238E27FC236}">
                <a16:creationId xmlns:a16="http://schemas.microsoft.com/office/drawing/2014/main" id="{C3941A54-47F2-9A49-AB3A-D8466805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015" y="6858000"/>
            <a:ext cx="225604" cy="474226"/>
          </a:xfrm>
          <a:custGeom>
            <a:avLst/>
            <a:gdLst>
              <a:gd name="T0" fmla="*/ 214 w 215"/>
              <a:gd name="T1" fmla="*/ 0 h 455"/>
              <a:gd name="T2" fmla="*/ 214 w 215"/>
              <a:gd name="T3" fmla="*/ 0 h 455"/>
              <a:gd name="T4" fmla="*/ 0 w 215"/>
              <a:gd name="T5" fmla="*/ 454 h 455"/>
              <a:gd name="T6" fmla="*/ 214 w 215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455">
                <a:moveTo>
                  <a:pt x="214" y="0"/>
                </a:moveTo>
                <a:lnTo>
                  <a:pt x="214" y="0"/>
                </a:lnTo>
                <a:cubicBezTo>
                  <a:pt x="103" y="120"/>
                  <a:pt x="26" y="274"/>
                  <a:pt x="0" y="454"/>
                </a:cubicBezTo>
                <a:cubicBezTo>
                  <a:pt x="137" y="316"/>
                  <a:pt x="214" y="162"/>
                  <a:pt x="2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41">
            <a:extLst>
              <a:ext uri="{FF2B5EF4-FFF2-40B4-BE49-F238E27FC236}">
                <a16:creationId xmlns:a16="http://schemas.microsoft.com/office/drawing/2014/main" id="{F0FEDB0C-73BC-3B49-8919-C526728C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780" y="2677456"/>
            <a:ext cx="607744" cy="584725"/>
          </a:xfrm>
          <a:custGeom>
            <a:avLst/>
            <a:gdLst>
              <a:gd name="T0" fmla="*/ 506 w 584"/>
              <a:gd name="T1" fmla="*/ 557 h 558"/>
              <a:gd name="T2" fmla="*/ 506 w 584"/>
              <a:gd name="T3" fmla="*/ 557 h 558"/>
              <a:gd name="T4" fmla="*/ 86 w 584"/>
              <a:gd name="T5" fmla="*/ 557 h 558"/>
              <a:gd name="T6" fmla="*/ 0 w 584"/>
              <a:gd name="T7" fmla="*/ 480 h 558"/>
              <a:gd name="T8" fmla="*/ 0 w 584"/>
              <a:gd name="T9" fmla="*/ 86 h 558"/>
              <a:gd name="T10" fmla="*/ 86 w 584"/>
              <a:gd name="T11" fmla="*/ 0 h 558"/>
              <a:gd name="T12" fmla="*/ 129 w 584"/>
              <a:gd name="T13" fmla="*/ 0 h 558"/>
              <a:gd name="T14" fmla="*/ 129 w 584"/>
              <a:gd name="T15" fmla="*/ 51 h 558"/>
              <a:gd name="T16" fmla="*/ 86 w 584"/>
              <a:gd name="T17" fmla="*/ 51 h 558"/>
              <a:gd name="T18" fmla="*/ 51 w 584"/>
              <a:gd name="T19" fmla="*/ 86 h 558"/>
              <a:gd name="T20" fmla="*/ 51 w 584"/>
              <a:gd name="T21" fmla="*/ 480 h 558"/>
              <a:gd name="T22" fmla="*/ 86 w 584"/>
              <a:gd name="T23" fmla="*/ 506 h 558"/>
              <a:gd name="T24" fmla="*/ 506 w 584"/>
              <a:gd name="T25" fmla="*/ 506 h 558"/>
              <a:gd name="T26" fmla="*/ 532 w 584"/>
              <a:gd name="T27" fmla="*/ 480 h 558"/>
              <a:gd name="T28" fmla="*/ 532 w 584"/>
              <a:gd name="T29" fmla="*/ 86 h 558"/>
              <a:gd name="T30" fmla="*/ 506 w 584"/>
              <a:gd name="T31" fmla="*/ 51 h 558"/>
              <a:gd name="T32" fmla="*/ 463 w 584"/>
              <a:gd name="T33" fmla="*/ 51 h 558"/>
              <a:gd name="T34" fmla="*/ 463 w 584"/>
              <a:gd name="T35" fmla="*/ 0 h 558"/>
              <a:gd name="T36" fmla="*/ 506 w 584"/>
              <a:gd name="T37" fmla="*/ 0 h 558"/>
              <a:gd name="T38" fmla="*/ 583 w 584"/>
              <a:gd name="T39" fmla="*/ 86 h 558"/>
              <a:gd name="T40" fmla="*/ 583 w 584"/>
              <a:gd name="T41" fmla="*/ 480 h 558"/>
              <a:gd name="T42" fmla="*/ 506 w 584"/>
              <a:gd name="T43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4" h="558">
                <a:moveTo>
                  <a:pt x="506" y="557"/>
                </a:moveTo>
                <a:lnTo>
                  <a:pt x="506" y="557"/>
                </a:lnTo>
                <a:cubicBezTo>
                  <a:pt x="86" y="557"/>
                  <a:pt x="86" y="557"/>
                  <a:pt x="86" y="557"/>
                </a:cubicBezTo>
                <a:cubicBezTo>
                  <a:pt x="43" y="557"/>
                  <a:pt x="0" y="523"/>
                  <a:pt x="0" y="480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43" y="0"/>
                  <a:pt x="86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69" y="51"/>
                  <a:pt x="51" y="68"/>
                  <a:pt x="51" y="86"/>
                </a:cubicBezTo>
                <a:cubicBezTo>
                  <a:pt x="51" y="480"/>
                  <a:pt x="51" y="480"/>
                  <a:pt x="51" y="480"/>
                </a:cubicBezTo>
                <a:cubicBezTo>
                  <a:pt x="51" y="497"/>
                  <a:pt x="69" y="506"/>
                  <a:pt x="86" y="506"/>
                </a:cubicBezTo>
                <a:cubicBezTo>
                  <a:pt x="506" y="506"/>
                  <a:pt x="506" y="506"/>
                  <a:pt x="506" y="506"/>
                </a:cubicBezTo>
                <a:cubicBezTo>
                  <a:pt x="523" y="506"/>
                  <a:pt x="532" y="497"/>
                  <a:pt x="532" y="480"/>
                </a:cubicBezTo>
                <a:cubicBezTo>
                  <a:pt x="532" y="86"/>
                  <a:pt x="532" y="86"/>
                  <a:pt x="532" y="86"/>
                </a:cubicBezTo>
                <a:cubicBezTo>
                  <a:pt x="532" y="68"/>
                  <a:pt x="523" y="51"/>
                  <a:pt x="506" y="51"/>
                </a:cubicBezTo>
                <a:cubicBezTo>
                  <a:pt x="463" y="51"/>
                  <a:pt x="463" y="51"/>
                  <a:pt x="463" y="51"/>
                </a:cubicBezTo>
                <a:cubicBezTo>
                  <a:pt x="463" y="0"/>
                  <a:pt x="463" y="0"/>
                  <a:pt x="463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49" y="0"/>
                  <a:pt x="583" y="34"/>
                  <a:pt x="583" y="86"/>
                </a:cubicBezTo>
                <a:cubicBezTo>
                  <a:pt x="583" y="480"/>
                  <a:pt x="583" y="480"/>
                  <a:pt x="583" y="480"/>
                </a:cubicBezTo>
                <a:cubicBezTo>
                  <a:pt x="583" y="523"/>
                  <a:pt x="549" y="557"/>
                  <a:pt x="506" y="5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42">
            <a:extLst>
              <a:ext uri="{FF2B5EF4-FFF2-40B4-BE49-F238E27FC236}">
                <a16:creationId xmlns:a16="http://schemas.microsoft.com/office/drawing/2014/main" id="{E479E41F-6E6D-FD4D-9B74-D4FFFD81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342" y="2599187"/>
            <a:ext cx="257831" cy="55249"/>
          </a:xfrm>
          <a:custGeom>
            <a:avLst/>
            <a:gdLst>
              <a:gd name="T0" fmla="*/ 248 w 249"/>
              <a:gd name="T1" fmla="*/ 51 h 52"/>
              <a:gd name="T2" fmla="*/ 0 w 249"/>
              <a:gd name="T3" fmla="*/ 51 h 52"/>
              <a:gd name="T4" fmla="*/ 0 w 249"/>
              <a:gd name="T5" fmla="*/ 0 h 52"/>
              <a:gd name="T6" fmla="*/ 248 w 249"/>
              <a:gd name="T7" fmla="*/ 0 h 52"/>
              <a:gd name="T8" fmla="*/ 248 w 249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" h="52">
                <a:moveTo>
                  <a:pt x="248" y="51"/>
                </a:moveTo>
                <a:lnTo>
                  <a:pt x="0" y="51"/>
                </a:lnTo>
                <a:lnTo>
                  <a:pt x="0" y="0"/>
                </a:lnTo>
                <a:lnTo>
                  <a:pt x="248" y="0"/>
                </a:lnTo>
                <a:lnTo>
                  <a:pt x="248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43">
            <a:extLst>
              <a:ext uri="{FF2B5EF4-FFF2-40B4-BE49-F238E27FC236}">
                <a16:creationId xmlns:a16="http://schemas.microsoft.com/office/drawing/2014/main" id="{61349B3D-7A75-5E48-B192-4FFF0D9F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485" y="2599187"/>
            <a:ext cx="170354" cy="142726"/>
          </a:xfrm>
          <a:custGeom>
            <a:avLst/>
            <a:gdLst>
              <a:gd name="T0" fmla="*/ 34 w 164"/>
              <a:gd name="T1" fmla="*/ 120 h 138"/>
              <a:gd name="T2" fmla="*/ 34 w 164"/>
              <a:gd name="T3" fmla="*/ 120 h 138"/>
              <a:gd name="T4" fmla="*/ 0 w 164"/>
              <a:gd name="T5" fmla="*/ 86 h 138"/>
              <a:gd name="T6" fmla="*/ 77 w 164"/>
              <a:gd name="T7" fmla="*/ 8 h 138"/>
              <a:gd name="T8" fmla="*/ 103 w 164"/>
              <a:gd name="T9" fmla="*/ 0 h 138"/>
              <a:gd name="T10" fmla="*/ 120 w 164"/>
              <a:gd name="T11" fmla="*/ 17 h 138"/>
              <a:gd name="T12" fmla="*/ 154 w 164"/>
              <a:gd name="T13" fmla="*/ 94 h 138"/>
              <a:gd name="T14" fmla="*/ 146 w 164"/>
              <a:gd name="T15" fmla="*/ 128 h 138"/>
              <a:gd name="T16" fmla="*/ 111 w 164"/>
              <a:gd name="T17" fmla="*/ 111 h 138"/>
              <a:gd name="T18" fmla="*/ 86 w 164"/>
              <a:gd name="T19" fmla="*/ 68 h 138"/>
              <a:gd name="T20" fmla="*/ 34 w 164"/>
              <a:gd name="T21" fmla="*/ 120 h 138"/>
              <a:gd name="T22" fmla="*/ 111 w 164"/>
              <a:gd name="T23" fmla="*/ 42 h 138"/>
              <a:gd name="T24" fmla="*/ 111 w 164"/>
              <a:gd name="T25" fmla="*/ 4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4" h="138">
                <a:moveTo>
                  <a:pt x="34" y="120"/>
                </a:moveTo>
                <a:lnTo>
                  <a:pt x="34" y="120"/>
                </a:lnTo>
                <a:cubicBezTo>
                  <a:pt x="0" y="86"/>
                  <a:pt x="0" y="86"/>
                  <a:pt x="0" y="86"/>
                </a:cubicBezTo>
                <a:cubicBezTo>
                  <a:pt x="77" y="8"/>
                  <a:pt x="77" y="8"/>
                  <a:pt x="77" y="8"/>
                </a:cubicBezTo>
                <a:cubicBezTo>
                  <a:pt x="86" y="0"/>
                  <a:pt x="94" y="0"/>
                  <a:pt x="103" y="0"/>
                </a:cubicBezTo>
                <a:cubicBezTo>
                  <a:pt x="111" y="0"/>
                  <a:pt x="120" y="8"/>
                  <a:pt x="120" y="17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63" y="103"/>
                  <a:pt x="154" y="120"/>
                  <a:pt x="146" y="128"/>
                </a:cubicBezTo>
                <a:cubicBezTo>
                  <a:pt x="129" y="137"/>
                  <a:pt x="120" y="128"/>
                  <a:pt x="111" y="111"/>
                </a:cubicBezTo>
                <a:cubicBezTo>
                  <a:pt x="86" y="68"/>
                  <a:pt x="86" y="68"/>
                  <a:pt x="86" y="68"/>
                </a:cubicBezTo>
                <a:lnTo>
                  <a:pt x="34" y="120"/>
                </a:lnTo>
                <a:close/>
                <a:moveTo>
                  <a:pt x="111" y="42"/>
                </a:moveTo>
                <a:lnTo>
                  <a:pt x="111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44">
            <a:extLst>
              <a:ext uri="{FF2B5EF4-FFF2-40B4-BE49-F238E27FC236}">
                <a16:creationId xmlns:a16="http://schemas.microsoft.com/office/drawing/2014/main" id="{39BEC3E2-2808-434E-B692-B406EE6F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425" y="2677456"/>
            <a:ext cx="244017" cy="170354"/>
          </a:xfrm>
          <a:custGeom>
            <a:avLst/>
            <a:gdLst>
              <a:gd name="T0" fmla="*/ 95 w 233"/>
              <a:gd name="T1" fmla="*/ 163 h 164"/>
              <a:gd name="T2" fmla="*/ 95 w 233"/>
              <a:gd name="T3" fmla="*/ 163 h 164"/>
              <a:gd name="T4" fmla="*/ 95 w 233"/>
              <a:gd name="T5" fmla="*/ 163 h 164"/>
              <a:gd name="T6" fmla="*/ 60 w 233"/>
              <a:gd name="T7" fmla="*/ 146 h 164"/>
              <a:gd name="T8" fmla="*/ 0 w 233"/>
              <a:gd name="T9" fmla="*/ 77 h 164"/>
              <a:gd name="T10" fmla="*/ 69 w 233"/>
              <a:gd name="T11" fmla="*/ 9 h 164"/>
              <a:gd name="T12" fmla="*/ 103 w 233"/>
              <a:gd name="T13" fmla="*/ 43 h 164"/>
              <a:gd name="T14" fmla="*/ 69 w 233"/>
              <a:gd name="T15" fmla="*/ 77 h 164"/>
              <a:gd name="T16" fmla="*/ 95 w 233"/>
              <a:gd name="T17" fmla="*/ 103 h 164"/>
              <a:gd name="T18" fmla="*/ 180 w 233"/>
              <a:gd name="T19" fmla="*/ 9 h 164"/>
              <a:gd name="T20" fmla="*/ 223 w 233"/>
              <a:gd name="T21" fmla="*/ 9 h 164"/>
              <a:gd name="T22" fmla="*/ 223 w 233"/>
              <a:gd name="T23" fmla="*/ 43 h 164"/>
              <a:gd name="T24" fmla="*/ 129 w 233"/>
              <a:gd name="T25" fmla="*/ 146 h 164"/>
              <a:gd name="T26" fmla="*/ 95 w 233"/>
              <a:gd name="T2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3" h="164">
                <a:moveTo>
                  <a:pt x="95" y="163"/>
                </a:moveTo>
                <a:lnTo>
                  <a:pt x="95" y="163"/>
                </a:lnTo>
                <a:lnTo>
                  <a:pt x="95" y="163"/>
                </a:lnTo>
                <a:cubicBezTo>
                  <a:pt x="86" y="163"/>
                  <a:pt x="69" y="154"/>
                  <a:pt x="60" y="146"/>
                </a:cubicBezTo>
                <a:cubicBezTo>
                  <a:pt x="0" y="77"/>
                  <a:pt x="0" y="77"/>
                  <a:pt x="0" y="77"/>
                </a:cubicBezTo>
                <a:cubicBezTo>
                  <a:pt x="69" y="9"/>
                  <a:pt x="69" y="9"/>
                  <a:pt x="69" y="9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69" y="77"/>
                  <a:pt x="69" y="77"/>
                  <a:pt x="69" y="77"/>
                </a:cubicBezTo>
                <a:cubicBezTo>
                  <a:pt x="95" y="103"/>
                  <a:pt x="95" y="103"/>
                  <a:pt x="95" y="103"/>
                </a:cubicBezTo>
                <a:cubicBezTo>
                  <a:pt x="180" y="9"/>
                  <a:pt x="180" y="9"/>
                  <a:pt x="180" y="9"/>
                </a:cubicBezTo>
                <a:cubicBezTo>
                  <a:pt x="189" y="0"/>
                  <a:pt x="206" y="0"/>
                  <a:pt x="223" y="9"/>
                </a:cubicBezTo>
                <a:cubicBezTo>
                  <a:pt x="232" y="17"/>
                  <a:pt x="232" y="34"/>
                  <a:pt x="223" y="43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0" y="154"/>
                  <a:pt x="112" y="163"/>
                  <a:pt x="95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45">
            <a:extLst>
              <a:ext uri="{FF2B5EF4-FFF2-40B4-BE49-F238E27FC236}">
                <a16:creationId xmlns:a16="http://schemas.microsoft.com/office/drawing/2014/main" id="{9AD750DA-2A66-8048-AEC3-A23AAF287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70" y="2599187"/>
            <a:ext cx="179562" cy="142726"/>
          </a:xfrm>
          <a:custGeom>
            <a:avLst/>
            <a:gdLst>
              <a:gd name="T0" fmla="*/ 137 w 172"/>
              <a:gd name="T1" fmla="*/ 120 h 138"/>
              <a:gd name="T2" fmla="*/ 137 w 172"/>
              <a:gd name="T3" fmla="*/ 120 h 138"/>
              <a:gd name="T4" fmla="*/ 171 w 172"/>
              <a:gd name="T5" fmla="*/ 86 h 138"/>
              <a:gd name="T6" fmla="*/ 94 w 172"/>
              <a:gd name="T7" fmla="*/ 8 h 138"/>
              <a:gd name="T8" fmla="*/ 68 w 172"/>
              <a:gd name="T9" fmla="*/ 0 h 138"/>
              <a:gd name="T10" fmla="*/ 51 w 172"/>
              <a:gd name="T11" fmla="*/ 17 h 138"/>
              <a:gd name="T12" fmla="*/ 8 w 172"/>
              <a:gd name="T13" fmla="*/ 94 h 138"/>
              <a:gd name="T14" fmla="*/ 25 w 172"/>
              <a:gd name="T15" fmla="*/ 128 h 138"/>
              <a:gd name="T16" fmla="*/ 59 w 172"/>
              <a:gd name="T17" fmla="*/ 111 h 138"/>
              <a:gd name="T18" fmla="*/ 77 w 172"/>
              <a:gd name="T19" fmla="*/ 68 h 138"/>
              <a:gd name="T20" fmla="*/ 137 w 172"/>
              <a:gd name="T21" fmla="*/ 120 h 138"/>
              <a:gd name="T22" fmla="*/ 51 w 172"/>
              <a:gd name="T23" fmla="*/ 42 h 138"/>
              <a:gd name="T24" fmla="*/ 51 w 172"/>
              <a:gd name="T25" fmla="*/ 4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" h="138">
                <a:moveTo>
                  <a:pt x="137" y="120"/>
                </a:moveTo>
                <a:lnTo>
                  <a:pt x="137" y="120"/>
                </a:lnTo>
                <a:cubicBezTo>
                  <a:pt x="171" y="86"/>
                  <a:pt x="171" y="86"/>
                  <a:pt x="171" y="86"/>
                </a:cubicBezTo>
                <a:cubicBezTo>
                  <a:pt x="94" y="8"/>
                  <a:pt x="94" y="8"/>
                  <a:pt x="94" y="8"/>
                </a:cubicBezTo>
                <a:cubicBezTo>
                  <a:pt x="85" y="0"/>
                  <a:pt x="77" y="0"/>
                  <a:pt x="68" y="0"/>
                </a:cubicBezTo>
                <a:cubicBezTo>
                  <a:pt x="59" y="0"/>
                  <a:pt x="51" y="8"/>
                  <a:pt x="51" y="17"/>
                </a:cubicBezTo>
                <a:cubicBezTo>
                  <a:pt x="8" y="94"/>
                  <a:pt x="8" y="94"/>
                  <a:pt x="8" y="94"/>
                </a:cubicBezTo>
                <a:cubicBezTo>
                  <a:pt x="0" y="103"/>
                  <a:pt x="8" y="120"/>
                  <a:pt x="25" y="128"/>
                </a:cubicBezTo>
                <a:cubicBezTo>
                  <a:pt x="34" y="137"/>
                  <a:pt x="51" y="128"/>
                  <a:pt x="59" y="111"/>
                </a:cubicBezTo>
                <a:cubicBezTo>
                  <a:pt x="77" y="68"/>
                  <a:pt x="77" y="68"/>
                  <a:pt x="77" y="68"/>
                </a:cubicBezTo>
                <a:lnTo>
                  <a:pt x="137" y="120"/>
                </a:lnTo>
                <a:close/>
                <a:moveTo>
                  <a:pt x="51" y="42"/>
                </a:moveTo>
                <a:lnTo>
                  <a:pt x="51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46">
            <a:extLst>
              <a:ext uri="{FF2B5EF4-FFF2-40B4-BE49-F238E27FC236}">
                <a16:creationId xmlns:a16="http://schemas.microsoft.com/office/drawing/2014/main" id="{65247337-1882-0F42-868E-F8F7F0F8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279" y="2677456"/>
            <a:ext cx="234812" cy="170354"/>
          </a:xfrm>
          <a:custGeom>
            <a:avLst/>
            <a:gdLst>
              <a:gd name="T0" fmla="*/ 129 w 224"/>
              <a:gd name="T1" fmla="*/ 163 h 164"/>
              <a:gd name="T2" fmla="*/ 129 w 224"/>
              <a:gd name="T3" fmla="*/ 163 h 164"/>
              <a:gd name="T4" fmla="*/ 137 w 224"/>
              <a:gd name="T5" fmla="*/ 163 h 164"/>
              <a:gd name="T6" fmla="*/ 163 w 224"/>
              <a:gd name="T7" fmla="*/ 146 h 164"/>
              <a:gd name="T8" fmla="*/ 223 w 224"/>
              <a:gd name="T9" fmla="*/ 77 h 164"/>
              <a:gd name="T10" fmla="*/ 163 w 224"/>
              <a:gd name="T11" fmla="*/ 9 h 164"/>
              <a:gd name="T12" fmla="*/ 129 w 224"/>
              <a:gd name="T13" fmla="*/ 43 h 164"/>
              <a:gd name="T14" fmla="*/ 154 w 224"/>
              <a:gd name="T15" fmla="*/ 77 h 164"/>
              <a:gd name="T16" fmla="*/ 129 w 224"/>
              <a:gd name="T17" fmla="*/ 103 h 164"/>
              <a:gd name="T18" fmla="*/ 43 w 224"/>
              <a:gd name="T19" fmla="*/ 9 h 164"/>
              <a:gd name="T20" fmla="*/ 9 w 224"/>
              <a:gd name="T21" fmla="*/ 9 h 164"/>
              <a:gd name="T22" fmla="*/ 9 w 224"/>
              <a:gd name="T23" fmla="*/ 43 h 164"/>
              <a:gd name="T24" fmla="*/ 103 w 224"/>
              <a:gd name="T25" fmla="*/ 146 h 164"/>
              <a:gd name="T26" fmla="*/ 129 w 224"/>
              <a:gd name="T27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4" h="164">
                <a:moveTo>
                  <a:pt x="129" y="163"/>
                </a:moveTo>
                <a:lnTo>
                  <a:pt x="129" y="163"/>
                </a:lnTo>
                <a:cubicBezTo>
                  <a:pt x="137" y="163"/>
                  <a:pt x="137" y="163"/>
                  <a:pt x="137" y="163"/>
                </a:cubicBezTo>
                <a:cubicBezTo>
                  <a:pt x="146" y="163"/>
                  <a:pt x="154" y="154"/>
                  <a:pt x="163" y="146"/>
                </a:cubicBezTo>
                <a:cubicBezTo>
                  <a:pt x="223" y="77"/>
                  <a:pt x="223" y="77"/>
                  <a:pt x="223" y="77"/>
                </a:cubicBezTo>
                <a:cubicBezTo>
                  <a:pt x="163" y="9"/>
                  <a:pt x="163" y="9"/>
                  <a:pt x="163" y="9"/>
                </a:cubicBezTo>
                <a:cubicBezTo>
                  <a:pt x="129" y="43"/>
                  <a:pt x="129" y="43"/>
                  <a:pt x="129" y="43"/>
                </a:cubicBezTo>
                <a:cubicBezTo>
                  <a:pt x="154" y="77"/>
                  <a:pt x="154" y="77"/>
                  <a:pt x="154" y="77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0"/>
                  <a:pt x="17" y="0"/>
                  <a:pt x="9" y="9"/>
                </a:cubicBezTo>
                <a:cubicBezTo>
                  <a:pt x="0" y="17"/>
                  <a:pt x="0" y="34"/>
                  <a:pt x="9" y="43"/>
                </a:cubicBezTo>
                <a:cubicBezTo>
                  <a:pt x="103" y="146"/>
                  <a:pt x="103" y="146"/>
                  <a:pt x="103" y="146"/>
                </a:cubicBezTo>
                <a:cubicBezTo>
                  <a:pt x="111" y="154"/>
                  <a:pt x="120" y="163"/>
                  <a:pt x="129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47">
            <a:extLst>
              <a:ext uri="{FF2B5EF4-FFF2-40B4-BE49-F238E27FC236}">
                <a16:creationId xmlns:a16="http://schemas.microsoft.com/office/drawing/2014/main" id="{DDF0F4D4-7E38-0547-9F54-AF576207B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526" y="2921476"/>
            <a:ext cx="124313" cy="46041"/>
          </a:xfrm>
          <a:custGeom>
            <a:avLst/>
            <a:gdLst>
              <a:gd name="T0" fmla="*/ 0 w 121"/>
              <a:gd name="T1" fmla="*/ 18 h 44"/>
              <a:gd name="T2" fmla="*/ 0 w 121"/>
              <a:gd name="T3" fmla="*/ 18 h 44"/>
              <a:gd name="T4" fmla="*/ 0 w 121"/>
              <a:gd name="T5" fmla="*/ 18 h 44"/>
              <a:gd name="T6" fmla="*/ 17 w 121"/>
              <a:gd name="T7" fmla="*/ 0 h 44"/>
              <a:gd name="T8" fmla="*/ 103 w 121"/>
              <a:gd name="T9" fmla="*/ 0 h 44"/>
              <a:gd name="T10" fmla="*/ 120 w 121"/>
              <a:gd name="T11" fmla="*/ 18 h 44"/>
              <a:gd name="T12" fmla="*/ 103 w 121"/>
              <a:gd name="T13" fmla="*/ 43 h 44"/>
              <a:gd name="T14" fmla="*/ 17 w 121"/>
              <a:gd name="T15" fmla="*/ 43 h 44"/>
              <a:gd name="T16" fmla="*/ 0 w 121"/>
              <a:gd name="T17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1" h="44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11" y="0"/>
                  <a:pt x="120" y="9"/>
                  <a:pt x="120" y="18"/>
                </a:cubicBezTo>
                <a:cubicBezTo>
                  <a:pt x="120" y="35"/>
                  <a:pt x="111" y="43"/>
                  <a:pt x="103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5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48">
            <a:extLst>
              <a:ext uri="{FF2B5EF4-FFF2-40B4-BE49-F238E27FC236}">
                <a16:creationId xmlns:a16="http://schemas.microsoft.com/office/drawing/2014/main" id="{9F10A79A-8C6D-A443-9FD1-229D9552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33" y="2930684"/>
            <a:ext cx="46041" cy="303872"/>
          </a:xfrm>
          <a:custGeom>
            <a:avLst/>
            <a:gdLst>
              <a:gd name="T0" fmla="*/ 43 w 44"/>
              <a:gd name="T1" fmla="*/ 291 h 292"/>
              <a:gd name="T2" fmla="*/ 43 w 44"/>
              <a:gd name="T3" fmla="*/ 291 h 292"/>
              <a:gd name="T4" fmla="*/ 0 w 44"/>
              <a:gd name="T5" fmla="*/ 291 h 292"/>
              <a:gd name="T6" fmla="*/ 0 w 44"/>
              <a:gd name="T7" fmla="*/ 26 h 292"/>
              <a:gd name="T8" fmla="*/ 26 w 44"/>
              <a:gd name="T9" fmla="*/ 0 h 292"/>
              <a:gd name="T10" fmla="*/ 43 w 44"/>
              <a:gd name="T11" fmla="*/ 26 h 292"/>
              <a:gd name="T12" fmla="*/ 43 w 44"/>
              <a:gd name="T13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292">
                <a:moveTo>
                  <a:pt x="43" y="291"/>
                </a:moveTo>
                <a:lnTo>
                  <a:pt x="43" y="291"/>
                </a:lnTo>
                <a:cubicBezTo>
                  <a:pt x="0" y="291"/>
                  <a:pt x="0" y="291"/>
                  <a:pt x="0" y="29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43" y="9"/>
                  <a:pt x="43" y="26"/>
                </a:cubicBezTo>
                <a:lnTo>
                  <a:pt x="43" y="2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49">
            <a:extLst>
              <a:ext uri="{FF2B5EF4-FFF2-40B4-BE49-F238E27FC236}">
                <a16:creationId xmlns:a16="http://schemas.microsoft.com/office/drawing/2014/main" id="{C1F39BDA-6F89-A442-8099-3820D4F9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047" y="2571562"/>
            <a:ext cx="216392" cy="244017"/>
          </a:xfrm>
          <a:custGeom>
            <a:avLst/>
            <a:gdLst>
              <a:gd name="T0" fmla="*/ 8 w 207"/>
              <a:gd name="T1" fmla="*/ 223 h 232"/>
              <a:gd name="T2" fmla="*/ 8 w 207"/>
              <a:gd name="T3" fmla="*/ 223 h 232"/>
              <a:gd name="T4" fmla="*/ 8 w 207"/>
              <a:gd name="T5" fmla="*/ 223 h 232"/>
              <a:gd name="T6" fmla="*/ 8 w 207"/>
              <a:gd name="T7" fmla="*/ 197 h 232"/>
              <a:gd name="T8" fmla="*/ 171 w 207"/>
              <a:gd name="T9" fmla="*/ 9 h 232"/>
              <a:gd name="T10" fmla="*/ 197 w 207"/>
              <a:gd name="T11" fmla="*/ 9 h 232"/>
              <a:gd name="T12" fmla="*/ 197 w 207"/>
              <a:gd name="T13" fmla="*/ 34 h 232"/>
              <a:gd name="T14" fmla="*/ 34 w 207"/>
              <a:gd name="T15" fmla="*/ 223 h 232"/>
              <a:gd name="T16" fmla="*/ 8 w 207"/>
              <a:gd name="T17" fmla="*/ 2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7" h="232">
                <a:moveTo>
                  <a:pt x="8" y="223"/>
                </a:moveTo>
                <a:lnTo>
                  <a:pt x="8" y="223"/>
                </a:lnTo>
                <a:lnTo>
                  <a:pt x="8" y="223"/>
                </a:lnTo>
                <a:cubicBezTo>
                  <a:pt x="0" y="223"/>
                  <a:pt x="0" y="206"/>
                  <a:pt x="8" y="197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88" y="0"/>
                  <a:pt x="197" y="9"/>
                </a:cubicBezTo>
                <a:cubicBezTo>
                  <a:pt x="206" y="17"/>
                  <a:pt x="206" y="26"/>
                  <a:pt x="197" y="34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25" y="231"/>
                  <a:pt x="17" y="231"/>
                  <a:pt x="8" y="2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0">
            <a:extLst>
              <a:ext uri="{FF2B5EF4-FFF2-40B4-BE49-F238E27FC236}">
                <a16:creationId xmlns:a16="http://schemas.microsoft.com/office/drawing/2014/main" id="{F8E14B2E-0447-8F4F-988B-E77500DC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941" y="2705081"/>
            <a:ext cx="133521" cy="133521"/>
          </a:xfrm>
          <a:custGeom>
            <a:avLst/>
            <a:gdLst>
              <a:gd name="T0" fmla="*/ 68 w 129"/>
              <a:gd name="T1" fmla="*/ 128 h 129"/>
              <a:gd name="T2" fmla="*/ 68 w 129"/>
              <a:gd name="T3" fmla="*/ 128 h 129"/>
              <a:gd name="T4" fmla="*/ 0 w 129"/>
              <a:gd name="T5" fmla="*/ 60 h 129"/>
              <a:gd name="T6" fmla="*/ 68 w 129"/>
              <a:gd name="T7" fmla="*/ 0 h 129"/>
              <a:gd name="T8" fmla="*/ 128 w 129"/>
              <a:gd name="T9" fmla="*/ 60 h 129"/>
              <a:gd name="T10" fmla="*/ 68 w 129"/>
              <a:gd name="T11" fmla="*/ 128 h 129"/>
              <a:gd name="T12" fmla="*/ 68 w 129"/>
              <a:gd name="T13" fmla="*/ 42 h 129"/>
              <a:gd name="T14" fmla="*/ 68 w 129"/>
              <a:gd name="T15" fmla="*/ 42 h 129"/>
              <a:gd name="T16" fmla="*/ 43 w 129"/>
              <a:gd name="T17" fmla="*/ 60 h 129"/>
              <a:gd name="T18" fmla="*/ 68 w 129"/>
              <a:gd name="T19" fmla="*/ 85 h 129"/>
              <a:gd name="T20" fmla="*/ 94 w 129"/>
              <a:gd name="T21" fmla="*/ 60 h 129"/>
              <a:gd name="T22" fmla="*/ 68 w 129"/>
              <a:gd name="T23" fmla="*/ 4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9">
                <a:moveTo>
                  <a:pt x="68" y="128"/>
                </a:moveTo>
                <a:lnTo>
                  <a:pt x="68" y="128"/>
                </a:lnTo>
                <a:cubicBezTo>
                  <a:pt x="34" y="128"/>
                  <a:pt x="0" y="94"/>
                  <a:pt x="0" y="60"/>
                </a:cubicBezTo>
                <a:cubicBezTo>
                  <a:pt x="0" y="25"/>
                  <a:pt x="34" y="0"/>
                  <a:pt x="68" y="0"/>
                </a:cubicBezTo>
                <a:cubicBezTo>
                  <a:pt x="103" y="0"/>
                  <a:pt x="128" y="25"/>
                  <a:pt x="128" y="60"/>
                </a:cubicBezTo>
                <a:cubicBezTo>
                  <a:pt x="128" y="94"/>
                  <a:pt x="103" y="128"/>
                  <a:pt x="68" y="128"/>
                </a:cubicBezTo>
                <a:close/>
                <a:moveTo>
                  <a:pt x="68" y="42"/>
                </a:moveTo>
                <a:lnTo>
                  <a:pt x="68" y="42"/>
                </a:lnTo>
                <a:cubicBezTo>
                  <a:pt x="51" y="42"/>
                  <a:pt x="43" y="51"/>
                  <a:pt x="43" y="60"/>
                </a:cubicBezTo>
                <a:cubicBezTo>
                  <a:pt x="43" y="77"/>
                  <a:pt x="51" y="85"/>
                  <a:pt x="68" y="85"/>
                </a:cubicBezTo>
                <a:cubicBezTo>
                  <a:pt x="77" y="85"/>
                  <a:pt x="94" y="77"/>
                  <a:pt x="94" y="60"/>
                </a:cubicBezTo>
                <a:cubicBezTo>
                  <a:pt x="94" y="51"/>
                  <a:pt x="77" y="42"/>
                  <a:pt x="68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1">
            <a:extLst>
              <a:ext uri="{FF2B5EF4-FFF2-40B4-BE49-F238E27FC236}">
                <a16:creationId xmlns:a16="http://schemas.microsoft.com/office/drawing/2014/main" id="{F81FC1D3-90A7-564D-A1DC-E96557DD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006" y="2553146"/>
            <a:ext cx="133518" cy="124310"/>
          </a:xfrm>
          <a:custGeom>
            <a:avLst/>
            <a:gdLst>
              <a:gd name="T0" fmla="*/ 68 w 129"/>
              <a:gd name="T1" fmla="*/ 120 h 121"/>
              <a:gd name="T2" fmla="*/ 68 w 129"/>
              <a:gd name="T3" fmla="*/ 120 h 121"/>
              <a:gd name="T4" fmla="*/ 0 w 129"/>
              <a:gd name="T5" fmla="*/ 60 h 121"/>
              <a:gd name="T6" fmla="*/ 68 w 129"/>
              <a:gd name="T7" fmla="*/ 0 h 121"/>
              <a:gd name="T8" fmla="*/ 128 w 129"/>
              <a:gd name="T9" fmla="*/ 60 h 121"/>
              <a:gd name="T10" fmla="*/ 68 w 129"/>
              <a:gd name="T11" fmla="*/ 120 h 121"/>
              <a:gd name="T12" fmla="*/ 68 w 129"/>
              <a:gd name="T13" fmla="*/ 34 h 121"/>
              <a:gd name="T14" fmla="*/ 68 w 129"/>
              <a:gd name="T15" fmla="*/ 34 h 121"/>
              <a:gd name="T16" fmla="*/ 43 w 129"/>
              <a:gd name="T17" fmla="*/ 60 h 121"/>
              <a:gd name="T18" fmla="*/ 68 w 129"/>
              <a:gd name="T19" fmla="*/ 85 h 121"/>
              <a:gd name="T20" fmla="*/ 94 w 129"/>
              <a:gd name="T21" fmla="*/ 60 h 121"/>
              <a:gd name="T22" fmla="*/ 68 w 129"/>
              <a:gd name="T23" fmla="*/ 3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" h="121">
                <a:moveTo>
                  <a:pt x="68" y="120"/>
                </a:moveTo>
                <a:lnTo>
                  <a:pt x="68" y="120"/>
                </a:lnTo>
                <a:cubicBezTo>
                  <a:pt x="34" y="120"/>
                  <a:pt x="0" y="94"/>
                  <a:pt x="0" y="60"/>
                </a:cubicBezTo>
                <a:cubicBezTo>
                  <a:pt x="0" y="26"/>
                  <a:pt x="34" y="0"/>
                  <a:pt x="68" y="0"/>
                </a:cubicBezTo>
                <a:cubicBezTo>
                  <a:pt x="103" y="0"/>
                  <a:pt x="128" y="26"/>
                  <a:pt x="128" y="60"/>
                </a:cubicBezTo>
                <a:cubicBezTo>
                  <a:pt x="128" y="94"/>
                  <a:pt x="103" y="120"/>
                  <a:pt x="68" y="120"/>
                </a:cubicBezTo>
                <a:close/>
                <a:moveTo>
                  <a:pt x="68" y="34"/>
                </a:moveTo>
                <a:lnTo>
                  <a:pt x="68" y="34"/>
                </a:lnTo>
                <a:cubicBezTo>
                  <a:pt x="51" y="34"/>
                  <a:pt x="43" y="43"/>
                  <a:pt x="43" y="60"/>
                </a:cubicBezTo>
                <a:cubicBezTo>
                  <a:pt x="43" y="77"/>
                  <a:pt x="51" y="85"/>
                  <a:pt x="68" y="85"/>
                </a:cubicBezTo>
                <a:cubicBezTo>
                  <a:pt x="77" y="85"/>
                  <a:pt x="94" y="77"/>
                  <a:pt x="94" y="60"/>
                </a:cubicBezTo>
                <a:cubicBezTo>
                  <a:pt x="94" y="43"/>
                  <a:pt x="77" y="34"/>
                  <a:pt x="68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2">
            <a:extLst>
              <a:ext uri="{FF2B5EF4-FFF2-40B4-BE49-F238E27FC236}">
                <a16:creationId xmlns:a16="http://schemas.microsoft.com/office/drawing/2014/main" id="{98C84A2D-3573-BB48-989A-15E9B8F7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26" y="2516313"/>
            <a:ext cx="27625" cy="36833"/>
          </a:xfrm>
          <a:custGeom>
            <a:avLst/>
            <a:gdLst>
              <a:gd name="T0" fmla="*/ 26 w 27"/>
              <a:gd name="T1" fmla="*/ 34 h 35"/>
              <a:gd name="T2" fmla="*/ 0 w 27"/>
              <a:gd name="T3" fmla="*/ 34 h 35"/>
              <a:gd name="T4" fmla="*/ 0 w 27"/>
              <a:gd name="T5" fmla="*/ 0 h 35"/>
              <a:gd name="T6" fmla="*/ 26 w 27"/>
              <a:gd name="T7" fmla="*/ 0 h 35"/>
              <a:gd name="T8" fmla="*/ 26 w 2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3">
            <a:extLst>
              <a:ext uri="{FF2B5EF4-FFF2-40B4-BE49-F238E27FC236}">
                <a16:creationId xmlns:a16="http://schemas.microsoft.com/office/drawing/2014/main" id="{DB4BC630-929F-0745-8110-5A850D15D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26" y="2589979"/>
            <a:ext cx="27625" cy="82874"/>
          </a:xfrm>
          <a:custGeom>
            <a:avLst/>
            <a:gdLst>
              <a:gd name="T0" fmla="*/ 26 w 27"/>
              <a:gd name="T1" fmla="*/ 77 h 78"/>
              <a:gd name="T2" fmla="*/ 0 w 27"/>
              <a:gd name="T3" fmla="*/ 77 h 78"/>
              <a:gd name="T4" fmla="*/ 0 w 27"/>
              <a:gd name="T5" fmla="*/ 0 h 78"/>
              <a:gd name="T6" fmla="*/ 26 w 27"/>
              <a:gd name="T7" fmla="*/ 0 h 78"/>
              <a:gd name="T8" fmla="*/ 26 w 2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8">
                <a:moveTo>
                  <a:pt x="26" y="77"/>
                </a:moveTo>
                <a:lnTo>
                  <a:pt x="0" y="77"/>
                </a:lnTo>
                <a:lnTo>
                  <a:pt x="0" y="0"/>
                </a:lnTo>
                <a:lnTo>
                  <a:pt x="26" y="0"/>
                </a:lnTo>
                <a:lnTo>
                  <a:pt x="26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4">
            <a:extLst>
              <a:ext uri="{FF2B5EF4-FFF2-40B4-BE49-F238E27FC236}">
                <a16:creationId xmlns:a16="http://schemas.microsoft.com/office/drawing/2014/main" id="{7A2D6DE6-271B-A44F-882F-1D34BBF3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26" y="2714289"/>
            <a:ext cx="27625" cy="82874"/>
          </a:xfrm>
          <a:custGeom>
            <a:avLst/>
            <a:gdLst>
              <a:gd name="T0" fmla="*/ 26 w 27"/>
              <a:gd name="T1" fmla="*/ 77 h 78"/>
              <a:gd name="T2" fmla="*/ 0 w 27"/>
              <a:gd name="T3" fmla="*/ 77 h 78"/>
              <a:gd name="T4" fmla="*/ 0 w 27"/>
              <a:gd name="T5" fmla="*/ 0 h 78"/>
              <a:gd name="T6" fmla="*/ 26 w 27"/>
              <a:gd name="T7" fmla="*/ 0 h 78"/>
              <a:gd name="T8" fmla="*/ 26 w 2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8">
                <a:moveTo>
                  <a:pt x="26" y="77"/>
                </a:moveTo>
                <a:lnTo>
                  <a:pt x="0" y="77"/>
                </a:lnTo>
                <a:lnTo>
                  <a:pt x="0" y="0"/>
                </a:lnTo>
                <a:lnTo>
                  <a:pt x="26" y="0"/>
                </a:lnTo>
                <a:lnTo>
                  <a:pt x="26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5">
            <a:extLst>
              <a:ext uri="{FF2B5EF4-FFF2-40B4-BE49-F238E27FC236}">
                <a16:creationId xmlns:a16="http://schemas.microsoft.com/office/drawing/2014/main" id="{6FE433F8-60A6-A34D-BFDB-07602C8A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526" y="2820185"/>
            <a:ext cx="27625" cy="55249"/>
          </a:xfrm>
          <a:custGeom>
            <a:avLst/>
            <a:gdLst>
              <a:gd name="T0" fmla="*/ 26 w 27"/>
              <a:gd name="T1" fmla="*/ 52 h 53"/>
              <a:gd name="T2" fmla="*/ 0 w 27"/>
              <a:gd name="T3" fmla="*/ 52 h 53"/>
              <a:gd name="T4" fmla="*/ 0 w 27"/>
              <a:gd name="T5" fmla="*/ 0 h 53"/>
              <a:gd name="T6" fmla="*/ 26 w 27"/>
              <a:gd name="T7" fmla="*/ 0 h 53"/>
              <a:gd name="T8" fmla="*/ 26 w 27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3">
                <a:moveTo>
                  <a:pt x="26" y="52"/>
                </a:moveTo>
                <a:lnTo>
                  <a:pt x="0" y="52"/>
                </a:lnTo>
                <a:lnTo>
                  <a:pt x="0" y="0"/>
                </a:lnTo>
                <a:lnTo>
                  <a:pt x="26" y="0"/>
                </a:lnTo>
                <a:lnTo>
                  <a:pt x="26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6">
            <a:extLst>
              <a:ext uri="{FF2B5EF4-FFF2-40B4-BE49-F238E27FC236}">
                <a16:creationId xmlns:a16="http://schemas.microsoft.com/office/drawing/2014/main" id="{D98A2C43-C3A5-1343-9E9A-53F12D7F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759" y="2447250"/>
            <a:ext cx="662994" cy="492643"/>
          </a:xfrm>
          <a:custGeom>
            <a:avLst/>
            <a:gdLst>
              <a:gd name="T0" fmla="*/ 566 w 636"/>
              <a:gd name="T1" fmla="*/ 472 h 473"/>
              <a:gd name="T2" fmla="*/ 566 w 636"/>
              <a:gd name="T3" fmla="*/ 472 h 473"/>
              <a:gd name="T4" fmla="*/ 26 w 636"/>
              <a:gd name="T5" fmla="*/ 472 h 473"/>
              <a:gd name="T6" fmla="*/ 0 w 636"/>
              <a:gd name="T7" fmla="*/ 446 h 473"/>
              <a:gd name="T8" fmla="*/ 0 w 636"/>
              <a:gd name="T9" fmla="*/ 343 h 473"/>
              <a:gd name="T10" fmla="*/ 26 w 636"/>
              <a:gd name="T11" fmla="*/ 317 h 473"/>
              <a:gd name="T12" fmla="*/ 94 w 636"/>
              <a:gd name="T13" fmla="*/ 232 h 473"/>
              <a:gd name="T14" fmla="*/ 26 w 636"/>
              <a:gd name="T15" fmla="*/ 154 h 473"/>
              <a:gd name="T16" fmla="*/ 0 w 636"/>
              <a:gd name="T17" fmla="*/ 129 h 473"/>
              <a:gd name="T18" fmla="*/ 0 w 636"/>
              <a:gd name="T19" fmla="*/ 26 h 473"/>
              <a:gd name="T20" fmla="*/ 26 w 636"/>
              <a:gd name="T21" fmla="*/ 0 h 473"/>
              <a:gd name="T22" fmla="*/ 566 w 636"/>
              <a:gd name="T23" fmla="*/ 0 h 473"/>
              <a:gd name="T24" fmla="*/ 635 w 636"/>
              <a:gd name="T25" fmla="*/ 77 h 473"/>
              <a:gd name="T26" fmla="*/ 635 w 636"/>
              <a:gd name="T27" fmla="*/ 394 h 473"/>
              <a:gd name="T28" fmla="*/ 566 w 636"/>
              <a:gd name="T29" fmla="*/ 472 h 473"/>
              <a:gd name="T30" fmla="*/ 52 w 636"/>
              <a:gd name="T31" fmla="*/ 420 h 473"/>
              <a:gd name="T32" fmla="*/ 52 w 636"/>
              <a:gd name="T33" fmla="*/ 420 h 473"/>
              <a:gd name="T34" fmla="*/ 566 w 636"/>
              <a:gd name="T35" fmla="*/ 420 h 473"/>
              <a:gd name="T36" fmla="*/ 583 w 636"/>
              <a:gd name="T37" fmla="*/ 394 h 473"/>
              <a:gd name="T38" fmla="*/ 583 w 636"/>
              <a:gd name="T39" fmla="*/ 77 h 473"/>
              <a:gd name="T40" fmla="*/ 566 w 636"/>
              <a:gd name="T41" fmla="*/ 51 h 473"/>
              <a:gd name="T42" fmla="*/ 52 w 636"/>
              <a:gd name="T43" fmla="*/ 51 h 473"/>
              <a:gd name="T44" fmla="*/ 52 w 636"/>
              <a:gd name="T45" fmla="*/ 111 h 473"/>
              <a:gd name="T46" fmla="*/ 146 w 636"/>
              <a:gd name="T47" fmla="*/ 232 h 473"/>
              <a:gd name="T48" fmla="*/ 52 w 636"/>
              <a:gd name="T49" fmla="*/ 360 h 473"/>
              <a:gd name="T50" fmla="*/ 52 w 636"/>
              <a:gd name="T51" fmla="*/ 420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6" h="473">
                <a:moveTo>
                  <a:pt x="566" y="472"/>
                </a:moveTo>
                <a:lnTo>
                  <a:pt x="566" y="472"/>
                </a:lnTo>
                <a:cubicBezTo>
                  <a:pt x="26" y="472"/>
                  <a:pt x="26" y="472"/>
                  <a:pt x="26" y="472"/>
                </a:cubicBezTo>
                <a:cubicBezTo>
                  <a:pt x="9" y="472"/>
                  <a:pt x="0" y="454"/>
                  <a:pt x="0" y="44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26"/>
                  <a:pt x="9" y="317"/>
                  <a:pt x="26" y="317"/>
                </a:cubicBezTo>
                <a:cubicBezTo>
                  <a:pt x="60" y="309"/>
                  <a:pt x="94" y="274"/>
                  <a:pt x="94" y="232"/>
                </a:cubicBezTo>
                <a:cubicBezTo>
                  <a:pt x="94" y="197"/>
                  <a:pt x="60" y="163"/>
                  <a:pt x="26" y="154"/>
                </a:cubicBezTo>
                <a:cubicBezTo>
                  <a:pt x="9" y="154"/>
                  <a:pt x="0" y="146"/>
                  <a:pt x="0" y="12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566" y="0"/>
                  <a:pt x="566" y="0"/>
                  <a:pt x="566" y="0"/>
                </a:cubicBezTo>
                <a:cubicBezTo>
                  <a:pt x="600" y="0"/>
                  <a:pt x="635" y="34"/>
                  <a:pt x="635" y="77"/>
                </a:cubicBezTo>
                <a:cubicBezTo>
                  <a:pt x="635" y="394"/>
                  <a:pt x="635" y="394"/>
                  <a:pt x="635" y="394"/>
                </a:cubicBezTo>
                <a:cubicBezTo>
                  <a:pt x="635" y="437"/>
                  <a:pt x="600" y="472"/>
                  <a:pt x="566" y="472"/>
                </a:cubicBezTo>
                <a:close/>
                <a:moveTo>
                  <a:pt x="52" y="420"/>
                </a:moveTo>
                <a:lnTo>
                  <a:pt x="52" y="420"/>
                </a:lnTo>
                <a:cubicBezTo>
                  <a:pt x="566" y="420"/>
                  <a:pt x="566" y="420"/>
                  <a:pt x="566" y="420"/>
                </a:cubicBezTo>
                <a:cubicBezTo>
                  <a:pt x="574" y="420"/>
                  <a:pt x="583" y="412"/>
                  <a:pt x="583" y="394"/>
                </a:cubicBezTo>
                <a:cubicBezTo>
                  <a:pt x="583" y="77"/>
                  <a:pt x="583" y="77"/>
                  <a:pt x="583" y="77"/>
                </a:cubicBezTo>
                <a:cubicBezTo>
                  <a:pt x="583" y="60"/>
                  <a:pt x="574" y="51"/>
                  <a:pt x="56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103" y="129"/>
                  <a:pt x="146" y="180"/>
                  <a:pt x="146" y="232"/>
                </a:cubicBezTo>
                <a:cubicBezTo>
                  <a:pt x="146" y="291"/>
                  <a:pt x="103" y="343"/>
                  <a:pt x="52" y="360"/>
                </a:cubicBezTo>
                <a:lnTo>
                  <a:pt x="52" y="4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7">
            <a:extLst>
              <a:ext uri="{FF2B5EF4-FFF2-40B4-BE49-F238E27FC236}">
                <a16:creationId xmlns:a16="http://schemas.microsoft.com/office/drawing/2014/main" id="{392E50B9-8551-AD4C-9A6F-7CB86CD5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4069" y="9684933"/>
            <a:ext cx="437393" cy="55249"/>
          </a:xfrm>
          <a:custGeom>
            <a:avLst/>
            <a:gdLst>
              <a:gd name="T0" fmla="*/ 420 w 421"/>
              <a:gd name="T1" fmla="*/ 52 h 53"/>
              <a:gd name="T2" fmla="*/ 0 w 421"/>
              <a:gd name="T3" fmla="*/ 52 h 53"/>
              <a:gd name="T4" fmla="*/ 0 w 421"/>
              <a:gd name="T5" fmla="*/ 0 h 53"/>
              <a:gd name="T6" fmla="*/ 420 w 421"/>
              <a:gd name="T7" fmla="*/ 0 h 53"/>
              <a:gd name="T8" fmla="*/ 420 w 421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" h="53">
                <a:moveTo>
                  <a:pt x="420" y="52"/>
                </a:moveTo>
                <a:lnTo>
                  <a:pt x="0" y="52"/>
                </a:lnTo>
                <a:lnTo>
                  <a:pt x="0" y="0"/>
                </a:lnTo>
                <a:lnTo>
                  <a:pt x="420" y="0"/>
                </a:lnTo>
                <a:lnTo>
                  <a:pt x="420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8">
            <a:extLst>
              <a:ext uri="{FF2B5EF4-FFF2-40B4-BE49-F238E27FC236}">
                <a16:creationId xmlns:a16="http://schemas.microsoft.com/office/drawing/2014/main" id="{459F2C03-B61B-324C-8BE2-ED95EE81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6592" y="9123230"/>
            <a:ext cx="607744" cy="616953"/>
          </a:xfrm>
          <a:custGeom>
            <a:avLst/>
            <a:gdLst>
              <a:gd name="T0" fmla="*/ 505 w 584"/>
              <a:gd name="T1" fmla="*/ 592 h 593"/>
              <a:gd name="T2" fmla="*/ 505 w 584"/>
              <a:gd name="T3" fmla="*/ 592 h 593"/>
              <a:gd name="T4" fmla="*/ 505 w 584"/>
              <a:gd name="T5" fmla="*/ 540 h 593"/>
              <a:gd name="T6" fmla="*/ 531 w 584"/>
              <a:gd name="T7" fmla="*/ 515 h 593"/>
              <a:gd name="T8" fmla="*/ 531 w 584"/>
              <a:gd name="T9" fmla="*/ 463 h 593"/>
              <a:gd name="T10" fmla="*/ 188 w 584"/>
              <a:gd name="T11" fmla="*/ 463 h 593"/>
              <a:gd name="T12" fmla="*/ 188 w 584"/>
              <a:gd name="T13" fmla="*/ 498 h 593"/>
              <a:gd name="T14" fmla="*/ 94 w 584"/>
              <a:gd name="T15" fmla="*/ 592 h 593"/>
              <a:gd name="T16" fmla="*/ 0 w 584"/>
              <a:gd name="T17" fmla="*/ 498 h 593"/>
              <a:gd name="T18" fmla="*/ 0 w 584"/>
              <a:gd name="T19" fmla="*/ 43 h 593"/>
              <a:gd name="T20" fmla="*/ 42 w 584"/>
              <a:gd name="T21" fmla="*/ 0 h 593"/>
              <a:gd name="T22" fmla="*/ 454 w 584"/>
              <a:gd name="T23" fmla="*/ 0 h 593"/>
              <a:gd name="T24" fmla="*/ 497 w 584"/>
              <a:gd name="T25" fmla="*/ 43 h 593"/>
              <a:gd name="T26" fmla="*/ 488 w 584"/>
              <a:gd name="T27" fmla="*/ 412 h 593"/>
              <a:gd name="T28" fmla="*/ 557 w 584"/>
              <a:gd name="T29" fmla="*/ 412 h 593"/>
              <a:gd name="T30" fmla="*/ 583 w 584"/>
              <a:gd name="T31" fmla="*/ 438 h 593"/>
              <a:gd name="T32" fmla="*/ 583 w 584"/>
              <a:gd name="T33" fmla="*/ 515 h 593"/>
              <a:gd name="T34" fmla="*/ 505 w 584"/>
              <a:gd name="T35" fmla="*/ 592 h 593"/>
              <a:gd name="T36" fmla="*/ 51 w 584"/>
              <a:gd name="T37" fmla="*/ 52 h 593"/>
              <a:gd name="T38" fmla="*/ 51 w 584"/>
              <a:gd name="T39" fmla="*/ 52 h 593"/>
              <a:gd name="T40" fmla="*/ 51 w 584"/>
              <a:gd name="T41" fmla="*/ 498 h 593"/>
              <a:gd name="T42" fmla="*/ 94 w 584"/>
              <a:gd name="T43" fmla="*/ 540 h 593"/>
              <a:gd name="T44" fmla="*/ 137 w 584"/>
              <a:gd name="T45" fmla="*/ 498 h 593"/>
              <a:gd name="T46" fmla="*/ 137 w 584"/>
              <a:gd name="T47" fmla="*/ 438 h 593"/>
              <a:gd name="T48" fmla="*/ 162 w 584"/>
              <a:gd name="T49" fmla="*/ 412 h 593"/>
              <a:gd name="T50" fmla="*/ 445 w 584"/>
              <a:gd name="T51" fmla="*/ 412 h 593"/>
              <a:gd name="T52" fmla="*/ 445 w 584"/>
              <a:gd name="T53" fmla="*/ 52 h 593"/>
              <a:gd name="T54" fmla="*/ 51 w 584"/>
              <a:gd name="T55" fmla="*/ 5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4" h="593">
                <a:moveTo>
                  <a:pt x="505" y="592"/>
                </a:moveTo>
                <a:lnTo>
                  <a:pt x="505" y="592"/>
                </a:lnTo>
                <a:cubicBezTo>
                  <a:pt x="505" y="540"/>
                  <a:pt x="505" y="540"/>
                  <a:pt x="505" y="540"/>
                </a:cubicBezTo>
                <a:cubicBezTo>
                  <a:pt x="522" y="540"/>
                  <a:pt x="531" y="523"/>
                  <a:pt x="531" y="515"/>
                </a:cubicBezTo>
                <a:cubicBezTo>
                  <a:pt x="531" y="463"/>
                  <a:pt x="531" y="463"/>
                  <a:pt x="531" y="463"/>
                </a:cubicBezTo>
                <a:cubicBezTo>
                  <a:pt x="188" y="463"/>
                  <a:pt x="188" y="463"/>
                  <a:pt x="188" y="463"/>
                </a:cubicBezTo>
                <a:cubicBezTo>
                  <a:pt x="188" y="498"/>
                  <a:pt x="188" y="498"/>
                  <a:pt x="188" y="498"/>
                </a:cubicBezTo>
                <a:cubicBezTo>
                  <a:pt x="188" y="549"/>
                  <a:pt x="145" y="592"/>
                  <a:pt x="94" y="592"/>
                </a:cubicBezTo>
                <a:cubicBezTo>
                  <a:pt x="42" y="592"/>
                  <a:pt x="0" y="549"/>
                  <a:pt x="0" y="49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26"/>
                  <a:pt x="17" y="0"/>
                  <a:pt x="42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80" y="0"/>
                  <a:pt x="497" y="26"/>
                  <a:pt x="497" y="43"/>
                </a:cubicBezTo>
                <a:cubicBezTo>
                  <a:pt x="488" y="412"/>
                  <a:pt x="488" y="412"/>
                  <a:pt x="488" y="412"/>
                </a:cubicBezTo>
                <a:cubicBezTo>
                  <a:pt x="557" y="412"/>
                  <a:pt x="557" y="412"/>
                  <a:pt x="557" y="412"/>
                </a:cubicBezTo>
                <a:cubicBezTo>
                  <a:pt x="574" y="412"/>
                  <a:pt x="583" y="429"/>
                  <a:pt x="583" y="438"/>
                </a:cubicBezTo>
                <a:cubicBezTo>
                  <a:pt x="583" y="515"/>
                  <a:pt x="583" y="515"/>
                  <a:pt x="583" y="515"/>
                </a:cubicBezTo>
                <a:cubicBezTo>
                  <a:pt x="583" y="558"/>
                  <a:pt x="548" y="592"/>
                  <a:pt x="505" y="592"/>
                </a:cubicBezTo>
                <a:close/>
                <a:moveTo>
                  <a:pt x="51" y="52"/>
                </a:moveTo>
                <a:lnTo>
                  <a:pt x="51" y="52"/>
                </a:lnTo>
                <a:cubicBezTo>
                  <a:pt x="51" y="498"/>
                  <a:pt x="51" y="498"/>
                  <a:pt x="51" y="498"/>
                </a:cubicBezTo>
                <a:cubicBezTo>
                  <a:pt x="51" y="523"/>
                  <a:pt x="68" y="540"/>
                  <a:pt x="94" y="540"/>
                </a:cubicBezTo>
                <a:cubicBezTo>
                  <a:pt x="119" y="540"/>
                  <a:pt x="137" y="523"/>
                  <a:pt x="137" y="498"/>
                </a:cubicBezTo>
                <a:cubicBezTo>
                  <a:pt x="137" y="438"/>
                  <a:pt x="137" y="438"/>
                  <a:pt x="137" y="438"/>
                </a:cubicBezTo>
                <a:cubicBezTo>
                  <a:pt x="137" y="429"/>
                  <a:pt x="145" y="412"/>
                  <a:pt x="162" y="412"/>
                </a:cubicBezTo>
                <a:cubicBezTo>
                  <a:pt x="445" y="412"/>
                  <a:pt x="445" y="412"/>
                  <a:pt x="445" y="412"/>
                </a:cubicBezTo>
                <a:cubicBezTo>
                  <a:pt x="445" y="52"/>
                  <a:pt x="445" y="52"/>
                  <a:pt x="445" y="52"/>
                </a:cubicBezTo>
                <a:lnTo>
                  <a:pt x="51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9">
            <a:extLst>
              <a:ext uri="{FF2B5EF4-FFF2-40B4-BE49-F238E27FC236}">
                <a16:creationId xmlns:a16="http://schemas.microsoft.com/office/drawing/2014/main" id="{9D730619-3CAB-D742-BB35-370DCA974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902" y="9275167"/>
            <a:ext cx="262437" cy="46041"/>
          </a:xfrm>
          <a:custGeom>
            <a:avLst/>
            <a:gdLst>
              <a:gd name="T0" fmla="*/ 232 w 250"/>
              <a:gd name="T1" fmla="*/ 43 h 44"/>
              <a:gd name="T2" fmla="*/ 232 w 250"/>
              <a:gd name="T3" fmla="*/ 43 h 44"/>
              <a:gd name="T4" fmla="*/ 18 w 250"/>
              <a:gd name="T5" fmla="*/ 43 h 44"/>
              <a:gd name="T6" fmla="*/ 0 w 250"/>
              <a:gd name="T7" fmla="*/ 17 h 44"/>
              <a:gd name="T8" fmla="*/ 18 w 250"/>
              <a:gd name="T9" fmla="*/ 0 h 44"/>
              <a:gd name="T10" fmla="*/ 232 w 250"/>
              <a:gd name="T11" fmla="*/ 0 h 44"/>
              <a:gd name="T12" fmla="*/ 249 w 250"/>
              <a:gd name="T13" fmla="*/ 17 h 44"/>
              <a:gd name="T14" fmla="*/ 232 w 250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44">
                <a:moveTo>
                  <a:pt x="232" y="43"/>
                </a:moveTo>
                <a:lnTo>
                  <a:pt x="232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0" y="0"/>
                  <a:pt x="249" y="9"/>
                  <a:pt x="249" y="17"/>
                </a:cubicBezTo>
                <a:cubicBezTo>
                  <a:pt x="249" y="34"/>
                  <a:pt x="240" y="43"/>
                  <a:pt x="232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0">
            <a:extLst>
              <a:ext uri="{FF2B5EF4-FFF2-40B4-BE49-F238E27FC236}">
                <a16:creationId xmlns:a16="http://schemas.microsoft.com/office/drawing/2014/main" id="{321023E0-F39C-2942-AE21-F2206120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902" y="9353436"/>
            <a:ext cx="262437" cy="46041"/>
          </a:xfrm>
          <a:custGeom>
            <a:avLst/>
            <a:gdLst>
              <a:gd name="T0" fmla="*/ 232 w 250"/>
              <a:gd name="T1" fmla="*/ 43 h 44"/>
              <a:gd name="T2" fmla="*/ 232 w 250"/>
              <a:gd name="T3" fmla="*/ 43 h 44"/>
              <a:gd name="T4" fmla="*/ 18 w 250"/>
              <a:gd name="T5" fmla="*/ 43 h 44"/>
              <a:gd name="T6" fmla="*/ 0 w 250"/>
              <a:gd name="T7" fmla="*/ 26 h 44"/>
              <a:gd name="T8" fmla="*/ 18 w 250"/>
              <a:gd name="T9" fmla="*/ 0 h 44"/>
              <a:gd name="T10" fmla="*/ 232 w 250"/>
              <a:gd name="T11" fmla="*/ 0 h 44"/>
              <a:gd name="T12" fmla="*/ 249 w 250"/>
              <a:gd name="T13" fmla="*/ 26 h 44"/>
              <a:gd name="T14" fmla="*/ 232 w 250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44">
                <a:moveTo>
                  <a:pt x="232" y="43"/>
                </a:moveTo>
                <a:lnTo>
                  <a:pt x="232" y="43"/>
                </a:lnTo>
                <a:cubicBezTo>
                  <a:pt x="18" y="43"/>
                  <a:pt x="18" y="43"/>
                  <a:pt x="18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0" y="0"/>
                  <a:pt x="249" y="9"/>
                  <a:pt x="249" y="26"/>
                </a:cubicBezTo>
                <a:cubicBezTo>
                  <a:pt x="249" y="35"/>
                  <a:pt x="240" y="43"/>
                  <a:pt x="232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1">
            <a:extLst>
              <a:ext uri="{FF2B5EF4-FFF2-40B4-BE49-F238E27FC236}">
                <a16:creationId xmlns:a16="http://schemas.microsoft.com/office/drawing/2014/main" id="{843A7000-08EB-B644-B273-237C62AF7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902" y="9445518"/>
            <a:ext cx="170354" cy="36833"/>
          </a:xfrm>
          <a:custGeom>
            <a:avLst/>
            <a:gdLst>
              <a:gd name="T0" fmla="*/ 138 w 164"/>
              <a:gd name="T1" fmla="*/ 34 h 35"/>
              <a:gd name="T2" fmla="*/ 138 w 164"/>
              <a:gd name="T3" fmla="*/ 34 h 35"/>
              <a:gd name="T4" fmla="*/ 18 w 164"/>
              <a:gd name="T5" fmla="*/ 34 h 35"/>
              <a:gd name="T6" fmla="*/ 0 w 164"/>
              <a:gd name="T7" fmla="*/ 17 h 35"/>
              <a:gd name="T8" fmla="*/ 18 w 164"/>
              <a:gd name="T9" fmla="*/ 0 h 35"/>
              <a:gd name="T10" fmla="*/ 138 w 164"/>
              <a:gd name="T11" fmla="*/ 0 h 35"/>
              <a:gd name="T12" fmla="*/ 163 w 164"/>
              <a:gd name="T13" fmla="*/ 17 h 35"/>
              <a:gd name="T14" fmla="*/ 138 w 164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5">
                <a:moveTo>
                  <a:pt x="138" y="34"/>
                </a:moveTo>
                <a:lnTo>
                  <a:pt x="138" y="34"/>
                </a:lnTo>
                <a:cubicBezTo>
                  <a:pt x="18" y="34"/>
                  <a:pt x="18" y="34"/>
                  <a:pt x="18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5" y="0"/>
                  <a:pt x="163" y="9"/>
                  <a:pt x="163" y="17"/>
                </a:cubicBezTo>
                <a:cubicBezTo>
                  <a:pt x="163" y="26"/>
                  <a:pt x="155" y="34"/>
                  <a:pt x="138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2">
            <a:extLst>
              <a:ext uri="{FF2B5EF4-FFF2-40B4-BE49-F238E27FC236}">
                <a16:creationId xmlns:a16="http://schemas.microsoft.com/office/drawing/2014/main" id="{BDA1348E-F753-C549-ABC8-ADD7D349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256" y="9123230"/>
            <a:ext cx="170354" cy="179562"/>
          </a:xfrm>
          <a:custGeom>
            <a:avLst/>
            <a:gdLst>
              <a:gd name="T0" fmla="*/ 163 w 164"/>
              <a:gd name="T1" fmla="*/ 172 h 173"/>
              <a:gd name="T2" fmla="*/ 163 w 164"/>
              <a:gd name="T3" fmla="*/ 172 h 173"/>
              <a:gd name="T4" fmla="*/ 77 w 164"/>
              <a:gd name="T5" fmla="*/ 172 h 173"/>
              <a:gd name="T6" fmla="*/ 0 w 164"/>
              <a:gd name="T7" fmla="*/ 95 h 173"/>
              <a:gd name="T8" fmla="*/ 0 w 164"/>
              <a:gd name="T9" fmla="*/ 86 h 173"/>
              <a:gd name="T10" fmla="*/ 77 w 164"/>
              <a:gd name="T11" fmla="*/ 0 h 173"/>
              <a:gd name="T12" fmla="*/ 163 w 164"/>
              <a:gd name="T13" fmla="*/ 78 h 173"/>
              <a:gd name="T14" fmla="*/ 163 w 164"/>
              <a:gd name="T15" fmla="*/ 172 h 173"/>
              <a:gd name="T16" fmla="*/ 77 w 164"/>
              <a:gd name="T17" fmla="*/ 52 h 173"/>
              <a:gd name="T18" fmla="*/ 77 w 164"/>
              <a:gd name="T19" fmla="*/ 52 h 173"/>
              <a:gd name="T20" fmla="*/ 52 w 164"/>
              <a:gd name="T21" fmla="*/ 86 h 173"/>
              <a:gd name="T22" fmla="*/ 52 w 164"/>
              <a:gd name="T23" fmla="*/ 95 h 173"/>
              <a:gd name="T24" fmla="*/ 77 w 164"/>
              <a:gd name="T25" fmla="*/ 120 h 173"/>
              <a:gd name="T26" fmla="*/ 112 w 164"/>
              <a:gd name="T27" fmla="*/ 120 h 173"/>
              <a:gd name="T28" fmla="*/ 112 w 164"/>
              <a:gd name="T29" fmla="*/ 78 h 173"/>
              <a:gd name="T30" fmla="*/ 77 w 164"/>
              <a:gd name="T31" fmla="*/ 5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73">
                <a:moveTo>
                  <a:pt x="163" y="172"/>
                </a:moveTo>
                <a:lnTo>
                  <a:pt x="163" y="172"/>
                </a:lnTo>
                <a:cubicBezTo>
                  <a:pt x="77" y="172"/>
                  <a:pt x="77" y="172"/>
                  <a:pt x="77" y="172"/>
                </a:cubicBezTo>
                <a:cubicBezTo>
                  <a:pt x="35" y="172"/>
                  <a:pt x="0" y="137"/>
                  <a:pt x="0" y="9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5"/>
                  <a:pt x="35" y="0"/>
                  <a:pt x="77" y="0"/>
                </a:cubicBezTo>
                <a:cubicBezTo>
                  <a:pt x="120" y="0"/>
                  <a:pt x="163" y="35"/>
                  <a:pt x="163" y="78"/>
                </a:cubicBezTo>
                <a:lnTo>
                  <a:pt x="163" y="172"/>
                </a:lnTo>
                <a:close/>
                <a:moveTo>
                  <a:pt x="77" y="52"/>
                </a:moveTo>
                <a:lnTo>
                  <a:pt x="77" y="52"/>
                </a:lnTo>
                <a:cubicBezTo>
                  <a:pt x="60" y="52"/>
                  <a:pt x="52" y="69"/>
                  <a:pt x="52" y="86"/>
                </a:cubicBezTo>
                <a:cubicBezTo>
                  <a:pt x="52" y="95"/>
                  <a:pt x="52" y="95"/>
                  <a:pt x="52" y="95"/>
                </a:cubicBezTo>
                <a:cubicBezTo>
                  <a:pt x="52" y="112"/>
                  <a:pt x="60" y="120"/>
                  <a:pt x="77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2" y="78"/>
                  <a:pt x="112" y="78"/>
                  <a:pt x="112" y="78"/>
                </a:cubicBezTo>
                <a:cubicBezTo>
                  <a:pt x="112" y="69"/>
                  <a:pt x="94" y="52"/>
                  <a:pt x="77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3">
            <a:extLst>
              <a:ext uri="{FF2B5EF4-FFF2-40B4-BE49-F238E27FC236}">
                <a16:creationId xmlns:a16="http://schemas.microsoft.com/office/drawing/2014/main" id="{7503E10E-BE28-3D4C-89E9-DD179F805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402" y="9123230"/>
            <a:ext cx="161143" cy="179562"/>
          </a:xfrm>
          <a:custGeom>
            <a:avLst/>
            <a:gdLst>
              <a:gd name="T0" fmla="*/ 77 w 155"/>
              <a:gd name="T1" fmla="*/ 172 h 173"/>
              <a:gd name="T2" fmla="*/ 77 w 155"/>
              <a:gd name="T3" fmla="*/ 172 h 173"/>
              <a:gd name="T4" fmla="*/ 0 w 155"/>
              <a:gd name="T5" fmla="*/ 172 h 173"/>
              <a:gd name="T6" fmla="*/ 0 w 155"/>
              <a:gd name="T7" fmla="*/ 78 h 173"/>
              <a:gd name="T8" fmla="*/ 77 w 155"/>
              <a:gd name="T9" fmla="*/ 0 h 173"/>
              <a:gd name="T10" fmla="*/ 154 w 155"/>
              <a:gd name="T11" fmla="*/ 86 h 173"/>
              <a:gd name="T12" fmla="*/ 154 w 155"/>
              <a:gd name="T13" fmla="*/ 95 h 173"/>
              <a:gd name="T14" fmla="*/ 77 w 155"/>
              <a:gd name="T15" fmla="*/ 172 h 173"/>
              <a:gd name="T16" fmla="*/ 51 w 155"/>
              <a:gd name="T17" fmla="*/ 120 h 173"/>
              <a:gd name="T18" fmla="*/ 51 w 155"/>
              <a:gd name="T19" fmla="*/ 120 h 173"/>
              <a:gd name="T20" fmla="*/ 77 w 155"/>
              <a:gd name="T21" fmla="*/ 120 h 173"/>
              <a:gd name="T22" fmla="*/ 102 w 155"/>
              <a:gd name="T23" fmla="*/ 95 h 173"/>
              <a:gd name="T24" fmla="*/ 102 w 155"/>
              <a:gd name="T25" fmla="*/ 86 h 173"/>
              <a:gd name="T26" fmla="*/ 77 w 155"/>
              <a:gd name="T27" fmla="*/ 52 h 173"/>
              <a:gd name="T28" fmla="*/ 51 w 155"/>
              <a:gd name="T29" fmla="*/ 78 h 173"/>
              <a:gd name="T30" fmla="*/ 51 w 155"/>
              <a:gd name="T31" fmla="*/ 12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73">
                <a:moveTo>
                  <a:pt x="77" y="172"/>
                </a:moveTo>
                <a:lnTo>
                  <a:pt x="77" y="172"/>
                </a:lnTo>
                <a:cubicBezTo>
                  <a:pt x="0" y="172"/>
                  <a:pt x="0" y="172"/>
                  <a:pt x="0" y="17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4" y="0"/>
                  <a:pt x="77" y="0"/>
                </a:cubicBezTo>
                <a:cubicBezTo>
                  <a:pt x="120" y="0"/>
                  <a:pt x="154" y="35"/>
                  <a:pt x="154" y="86"/>
                </a:cubicBezTo>
                <a:cubicBezTo>
                  <a:pt x="154" y="95"/>
                  <a:pt x="154" y="95"/>
                  <a:pt x="154" y="95"/>
                </a:cubicBezTo>
                <a:cubicBezTo>
                  <a:pt x="154" y="137"/>
                  <a:pt x="120" y="172"/>
                  <a:pt x="77" y="172"/>
                </a:cubicBezTo>
                <a:close/>
                <a:moveTo>
                  <a:pt x="51" y="120"/>
                </a:moveTo>
                <a:lnTo>
                  <a:pt x="51" y="120"/>
                </a:lnTo>
                <a:cubicBezTo>
                  <a:pt x="77" y="120"/>
                  <a:pt x="77" y="120"/>
                  <a:pt x="77" y="120"/>
                </a:cubicBezTo>
                <a:cubicBezTo>
                  <a:pt x="94" y="120"/>
                  <a:pt x="102" y="112"/>
                  <a:pt x="102" y="95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69"/>
                  <a:pt x="94" y="52"/>
                  <a:pt x="77" y="52"/>
                </a:cubicBezTo>
                <a:cubicBezTo>
                  <a:pt x="60" y="52"/>
                  <a:pt x="51" y="69"/>
                  <a:pt x="51" y="78"/>
                </a:cubicBezTo>
                <a:lnTo>
                  <a:pt x="51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4">
            <a:extLst>
              <a:ext uri="{FF2B5EF4-FFF2-40B4-BE49-F238E27FC236}">
                <a16:creationId xmlns:a16="http://schemas.microsoft.com/office/drawing/2014/main" id="{DC4FF9C5-F151-9548-8B0A-FDB01761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569" y="9473143"/>
            <a:ext cx="55249" cy="244020"/>
          </a:xfrm>
          <a:custGeom>
            <a:avLst/>
            <a:gdLst>
              <a:gd name="T0" fmla="*/ 52 w 53"/>
              <a:gd name="T1" fmla="*/ 231 h 232"/>
              <a:gd name="T2" fmla="*/ 52 w 53"/>
              <a:gd name="T3" fmla="*/ 231 h 232"/>
              <a:gd name="T4" fmla="*/ 0 w 53"/>
              <a:gd name="T5" fmla="*/ 231 h 232"/>
              <a:gd name="T6" fmla="*/ 0 w 53"/>
              <a:gd name="T7" fmla="*/ 17 h 232"/>
              <a:gd name="T8" fmla="*/ 26 w 53"/>
              <a:gd name="T9" fmla="*/ 0 h 232"/>
              <a:gd name="T10" fmla="*/ 52 w 53"/>
              <a:gd name="T11" fmla="*/ 17 h 232"/>
              <a:gd name="T12" fmla="*/ 52 w 53"/>
              <a:gd name="T13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32">
                <a:moveTo>
                  <a:pt x="52" y="231"/>
                </a:moveTo>
                <a:lnTo>
                  <a:pt x="52" y="231"/>
                </a:lnTo>
                <a:cubicBezTo>
                  <a:pt x="0" y="231"/>
                  <a:pt x="0" y="231"/>
                  <a:pt x="0" y="2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8" y="0"/>
                  <a:pt x="26" y="0"/>
                </a:cubicBezTo>
                <a:cubicBezTo>
                  <a:pt x="43" y="0"/>
                  <a:pt x="52" y="8"/>
                  <a:pt x="52" y="17"/>
                </a:cubicBezTo>
                <a:lnTo>
                  <a:pt x="52" y="2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5">
            <a:extLst>
              <a:ext uri="{FF2B5EF4-FFF2-40B4-BE49-F238E27FC236}">
                <a16:creationId xmlns:a16="http://schemas.microsoft.com/office/drawing/2014/main" id="{870FBB46-0610-0A42-B66C-89CABC0C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777" y="9275167"/>
            <a:ext cx="55249" cy="142726"/>
          </a:xfrm>
          <a:custGeom>
            <a:avLst/>
            <a:gdLst>
              <a:gd name="T0" fmla="*/ 51 w 52"/>
              <a:gd name="T1" fmla="*/ 137 h 138"/>
              <a:gd name="T2" fmla="*/ 0 w 52"/>
              <a:gd name="T3" fmla="*/ 137 h 138"/>
              <a:gd name="T4" fmla="*/ 0 w 52"/>
              <a:gd name="T5" fmla="*/ 0 h 138"/>
              <a:gd name="T6" fmla="*/ 51 w 52"/>
              <a:gd name="T7" fmla="*/ 0 h 138"/>
              <a:gd name="T8" fmla="*/ 51 w 52"/>
              <a:gd name="T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38">
                <a:moveTo>
                  <a:pt x="51" y="137"/>
                </a:moveTo>
                <a:lnTo>
                  <a:pt x="0" y="137"/>
                </a:lnTo>
                <a:lnTo>
                  <a:pt x="0" y="0"/>
                </a:lnTo>
                <a:lnTo>
                  <a:pt x="51" y="0"/>
                </a:lnTo>
                <a:lnTo>
                  <a:pt x="51" y="1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6">
            <a:extLst>
              <a:ext uri="{FF2B5EF4-FFF2-40B4-BE49-F238E27FC236}">
                <a16:creationId xmlns:a16="http://schemas.microsoft.com/office/drawing/2014/main" id="{F31F7942-9AB9-E34B-8C61-C824C2CA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154" y="9390269"/>
            <a:ext cx="557098" cy="349913"/>
          </a:xfrm>
          <a:custGeom>
            <a:avLst/>
            <a:gdLst>
              <a:gd name="T0" fmla="*/ 60 w 532"/>
              <a:gd name="T1" fmla="*/ 0 h 335"/>
              <a:gd name="T2" fmla="*/ 60 w 532"/>
              <a:gd name="T3" fmla="*/ 0 h 335"/>
              <a:gd name="T4" fmla="*/ 51 w 532"/>
              <a:gd name="T5" fmla="*/ 51 h 335"/>
              <a:gd name="T6" fmla="*/ 480 w 532"/>
              <a:gd name="T7" fmla="*/ 51 h 335"/>
              <a:gd name="T8" fmla="*/ 480 w 532"/>
              <a:gd name="T9" fmla="*/ 282 h 335"/>
              <a:gd name="T10" fmla="*/ 480 w 532"/>
              <a:gd name="T11" fmla="*/ 282 h 335"/>
              <a:gd name="T12" fmla="*/ 51 w 532"/>
              <a:gd name="T13" fmla="*/ 282 h 335"/>
              <a:gd name="T14" fmla="*/ 51 w 532"/>
              <a:gd name="T15" fmla="*/ 94 h 335"/>
              <a:gd name="T16" fmla="*/ 25 w 532"/>
              <a:gd name="T17" fmla="*/ 68 h 335"/>
              <a:gd name="T18" fmla="*/ 0 w 532"/>
              <a:gd name="T19" fmla="*/ 94 h 335"/>
              <a:gd name="T20" fmla="*/ 0 w 532"/>
              <a:gd name="T21" fmla="*/ 282 h 335"/>
              <a:gd name="T22" fmla="*/ 51 w 532"/>
              <a:gd name="T23" fmla="*/ 334 h 335"/>
              <a:gd name="T24" fmla="*/ 480 w 532"/>
              <a:gd name="T25" fmla="*/ 334 h 335"/>
              <a:gd name="T26" fmla="*/ 531 w 532"/>
              <a:gd name="T27" fmla="*/ 282 h 335"/>
              <a:gd name="T28" fmla="*/ 531 w 532"/>
              <a:gd name="T29" fmla="*/ 0 h 335"/>
              <a:gd name="T30" fmla="*/ 60 w 532"/>
              <a:gd name="T31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2" h="335">
                <a:moveTo>
                  <a:pt x="60" y="0"/>
                </a:moveTo>
                <a:lnTo>
                  <a:pt x="60" y="0"/>
                </a:lnTo>
                <a:cubicBezTo>
                  <a:pt x="51" y="51"/>
                  <a:pt x="51" y="51"/>
                  <a:pt x="51" y="51"/>
                </a:cubicBezTo>
                <a:cubicBezTo>
                  <a:pt x="480" y="51"/>
                  <a:pt x="480" y="51"/>
                  <a:pt x="480" y="51"/>
                </a:cubicBezTo>
                <a:cubicBezTo>
                  <a:pt x="480" y="282"/>
                  <a:pt x="480" y="282"/>
                  <a:pt x="480" y="282"/>
                </a:cubicBezTo>
                <a:lnTo>
                  <a:pt x="480" y="282"/>
                </a:lnTo>
                <a:cubicBezTo>
                  <a:pt x="51" y="282"/>
                  <a:pt x="51" y="282"/>
                  <a:pt x="51" y="282"/>
                </a:cubicBezTo>
                <a:cubicBezTo>
                  <a:pt x="51" y="94"/>
                  <a:pt x="51" y="94"/>
                  <a:pt x="51" y="94"/>
                </a:cubicBezTo>
                <a:cubicBezTo>
                  <a:pt x="51" y="77"/>
                  <a:pt x="43" y="68"/>
                  <a:pt x="25" y="68"/>
                </a:cubicBezTo>
                <a:cubicBezTo>
                  <a:pt x="17" y="68"/>
                  <a:pt x="0" y="77"/>
                  <a:pt x="0" y="94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317"/>
                  <a:pt x="25" y="334"/>
                  <a:pt x="51" y="334"/>
                </a:cubicBezTo>
                <a:cubicBezTo>
                  <a:pt x="480" y="334"/>
                  <a:pt x="480" y="334"/>
                  <a:pt x="480" y="334"/>
                </a:cubicBezTo>
                <a:cubicBezTo>
                  <a:pt x="506" y="334"/>
                  <a:pt x="531" y="317"/>
                  <a:pt x="531" y="282"/>
                </a:cubicBezTo>
                <a:cubicBezTo>
                  <a:pt x="531" y="0"/>
                  <a:pt x="531" y="0"/>
                  <a:pt x="531" y="0"/>
                </a:cubicBezTo>
                <a:lnTo>
                  <a:pt x="6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7">
            <a:extLst>
              <a:ext uri="{FF2B5EF4-FFF2-40B4-BE49-F238E27FC236}">
                <a16:creationId xmlns:a16="http://schemas.microsoft.com/office/drawing/2014/main" id="{2CD372D1-39EA-BD47-B910-AF247321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696" y="9247542"/>
            <a:ext cx="681410" cy="197976"/>
          </a:xfrm>
          <a:custGeom>
            <a:avLst/>
            <a:gdLst>
              <a:gd name="T0" fmla="*/ 574 w 652"/>
              <a:gd name="T1" fmla="*/ 189 h 190"/>
              <a:gd name="T2" fmla="*/ 574 w 652"/>
              <a:gd name="T3" fmla="*/ 189 h 190"/>
              <a:gd name="T4" fmla="*/ 77 w 652"/>
              <a:gd name="T5" fmla="*/ 189 h 190"/>
              <a:gd name="T6" fmla="*/ 0 w 652"/>
              <a:gd name="T7" fmla="*/ 112 h 190"/>
              <a:gd name="T8" fmla="*/ 0 w 652"/>
              <a:gd name="T9" fmla="*/ 77 h 190"/>
              <a:gd name="T10" fmla="*/ 77 w 652"/>
              <a:gd name="T11" fmla="*/ 0 h 190"/>
              <a:gd name="T12" fmla="*/ 574 w 652"/>
              <a:gd name="T13" fmla="*/ 0 h 190"/>
              <a:gd name="T14" fmla="*/ 651 w 652"/>
              <a:gd name="T15" fmla="*/ 77 h 190"/>
              <a:gd name="T16" fmla="*/ 651 w 652"/>
              <a:gd name="T17" fmla="*/ 112 h 190"/>
              <a:gd name="T18" fmla="*/ 574 w 652"/>
              <a:gd name="T19" fmla="*/ 189 h 190"/>
              <a:gd name="T20" fmla="*/ 77 w 652"/>
              <a:gd name="T21" fmla="*/ 52 h 190"/>
              <a:gd name="T22" fmla="*/ 77 w 652"/>
              <a:gd name="T23" fmla="*/ 52 h 190"/>
              <a:gd name="T24" fmla="*/ 51 w 652"/>
              <a:gd name="T25" fmla="*/ 77 h 190"/>
              <a:gd name="T26" fmla="*/ 51 w 652"/>
              <a:gd name="T27" fmla="*/ 112 h 190"/>
              <a:gd name="T28" fmla="*/ 77 w 652"/>
              <a:gd name="T29" fmla="*/ 138 h 190"/>
              <a:gd name="T30" fmla="*/ 574 w 652"/>
              <a:gd name="T31" fmla="*/ 138 h 190"/>
              <a:gd name="T32" fmla="*/ 600 w 652"/>
              <a:gd name="T33" fmla="*/ 112 h 190"/>
              <a:gd name="T34" fmla="*/ 600 w 652"/>
              <a:gd name="T35" fmla="*/ 77 h 190"/>
              <a:gd name="T36" fmla="*/ 574 w 652"/>
              <a:gd name="T37" fmla="*/ 52 h 190"/>
              <a:gd name="T38" fmla="*/ 77 w 652"/>
              <a:gd name="T39" fmla="*/ 5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2" h="190">
                <a:moveTo>
                  <a:pt x="574" y="189"/>
                </a:moveTo>
                <a:lnTo>
                  <a:pt x="574" y="189"/>
                </a:lnTo>
                <a:cubicBezTo>
                  <a:pt x="77" y="189"/>
                  <a:pt x="77" y="189"/>
                  <a:pt x="77" y="189"/>
                </a:cubicBezTo>
                <a:cubicBezTo>
                  <a:pt x="34" y="189"/>
                  <a:pt x="0" y="155"/>
                  <a:pt x="0" y="112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5"/>
                  <a:pt x="34" y="0"/>
                  <a:pt x="77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617" y="0"/>
                  <a:pt x="651" y="35"/>
                  <a:pt x="651" y="77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1" y="155"/>
                  <a:pt x="617" y="189"/>
                  <a:pt x="574" y="189"/>
                </a:cubicBezTo>
                <a:close/>
                <a:moveTo>
                  <a:pt x="77" y="52"/>
                </a:moveTo>
                <a:lnTo>
                  <a:pt x="77" y="52"/>
                </a:lnTo>
                <a:cubicBezTo>
                  <a:pt x="60" y="52"/>
                  <a:pt x="51" y="60"/>
                  <a:pt x="51" y="77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51" y="129"/>
                  <a:pt x="60" y="138"/>
                  <a:pt x="77" y="138"/>
                </a:cubicBezTo>
                <a:cubicBezTo>
                  <a:pt x="574" y="138"/>
                  <a:pt x="574" y="138"/>
                  <a:pt x="574" y="138"/>
                </a:cubicBezTo>
                <a:cubicBezTo>
                  <a:pt x="591" y="138"/>
                  <a:pt x="600" y="129"/>
                  <a:pt x="600" y="112"/>
                </a:cubicBezTo>
                <a:cubicBezTo>
                  <a:pt x="600" y="77"/>
                  <a:pt x="600" y="77"/>
                  <a:pt x="600" y="77"/>
                </a:cubicBezTo>
                <a:cubicBezTo>
                  <a:pt x="600" y="60"/>
                  <a:pt x="591" y="52"/>
                  <a:pt x="574" y="52"/>
                </a:cubicBezTo>
                <a:lnTo>
                  <a:pt x="7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A8DD17EE-CA46-3440-A39C-6C59A62FA61C}"/>
              </a:ext>
            </a:extLst>
          </p:cNvPr>
          <p:cNvGrpSpPr/>
          <p:nvPr/>
        </p:nvGrpSpPr>
        <p:grpSpPr>
          <a:xfrm>
            <a:off x="9340995" y="3160888"/>
            <a:ext cx="3080521" cy="1117876"/>
            <a:chOff x="4263265" y="1841525"/>
            <a:chExt cx="4809788" cy="1117876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4CEBEAB7-83B0-6446-B248-BAAC1C6C5BD7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2CE8843E-98EB-0C4D-845F-283790023CB7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5F918E88-9321-DF47-8D2F-FBD94942CF4E}"/>
              </a:ext>
            </a:extLst>
          </p:cNvPr>
          <p:cNvGrpSpPr/>
          <p:nvPr/>
        </p:nvGrpSpPr>
        <p:grpSpPr>
          <a:xfrm>
            <a:off x="9836436" y="9942764"/>
            <a:ext cx="3080521" cy="1117876"/>
            <a:chOff x="4263265" y="1841525"/>
            <a:chExt cx="4809788" cy="1117876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DC57DC79-00DC-694D-8F5C-1CADC520D1C1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9614EA0D-5160-CD47-AEF0-834C6ECF6186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0CBE2CED-9FDF-1A4B-BF8A-1E363B17E5F0}"/>
              </a:ext>
            </a:extLst>
          </p:cNvPr>
          <p:cNvGrpSpPr/>
          <p:nvPr/>
        </p:nvGrpSpPr>
        <p:grpSpPr>
          <a:xfrm>
            <a:off x="2582140" y="9890280"/>
            <a:ext cx="3080521" cy="1117876"/>
            <a:chOff x="4263265" y="1841525"/>
            <a:chExt cx="4809788" cy="1117876"/>
          </a:xfrm>
        </p:grpSpPr>
        <p:sp>
          <p:nvSpPr>
            <p:cNvPr id="369" name="CuadroTexto 395">
              <a:extLst>
                <a:ext uri="{FF2B5EF4-FFF2-40B4-BE49-F238E27FC236}">
                  <a16:creationId xmlns:a16="http://schemas.microsoft.com/office/drawing/2014/main" id="{E3495619-0615-8C49-97B0-C8D8A22DF8C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0" name="Rectangle 40">
              <a:extLst>
                <a:ext uri="{FF2B5EF4-FFF2-40B4-BE49-F238E27FC236}">
                  <a16:creationId xmlns:a16="http://schemas.microsoft.com/office/drawing/2014/main" id="{E0A125CA-E3D9-B540-850F-6D7C58FC603B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ADE94683-271D-AD46-AEC1-41DF1CF98B26}"/>
              </a:ext>
            </a:extLst>
          </p:cNvPr>
          <p:cNvGrpSpPr/>
          <p:nvPr/>
        </p:nvGrpSpPr>
        <p:grpSpPr>
          <a:xfrm>
            <a:off x="3399030" y="3460157"/>
            <a:ext cx="3080521" cy="1117876"/>
            <a:chOff x="4263265" y="1841525"/>
            <a:chExt cx="4809788" cy="1117876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51E94FCC-8AFB-804F-AFE6-7014DC3FB556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B4A5A7E3-E2F1-3145-ACEE-58E80A983D75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4" name="Group 71">
            <a:extLst>
              <a:ext uri="{FF2B5EF4-FFF2-40B4-BE49-F238E27FC236}">
                <a16:creationId xmlns:a16="http://schemas.microsoft.com/office/drawing/2014/main" id="{7D159B5B-39B8-1544-8A21-207B4F77FCDE}"/>
              </a:ext>
            </a:extLst>
          </p:cNvPr>
          <p:cNvGrpSpPr/>
          <p:nvPr/>
        </p:nvGrpSpPr>
        <p:grpSpPr>
          <a:xfrm>
            <a:off x="14521953" y="5409759"/>
            <a:ext cx="8909115" cy="2500601"/>
            <a:chOff x="2232442" y="3643574"/>
            <a:chExt cx="8954788" cy="2500601"/>
          </a:xfrm>
        </p:grpSpPr>
        <p:sp>
          <p:nvSpPr>
            <p:cNvPr id="375" name="CuadroTexto 598">
              <a:extLst>
                <a:ext uri="{FF2B5EF4-FFF2-40B4-BE49-F238E27FC236}">
                  <a16:creationId xmlns:a16="http://schemas.microsoft.com/office/drawing/2014/main" id="{4E43F214-A946-264C-85A5-ADA605BFB6F9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76" name="CuadroTexto 599">
              <a:extLst>
                <a:ext uri="{FF2B5EF4-FFF2-40B4-BE49-F238E27FC236}">
                  <a16:creationId xmlns:a16="http://schemas.microsoft.com/office/drawing/2014/main" id="{0FE371F5-43E2-C44A-9700-A3AEEC2F197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377" name="CuadroTexto 598">
            <a:extLst>
              <a:ext uri="{FF2B5EF4-FFF2-40B4-BE49-F238E27FC236}">
                <a16:creationId xmlns:a16="http://schemas.microsoft.com/office/drawing/2014/main" id="{95D87357-1550-1C4D-B43D-F24D14AAAA87}"/>
              </a:ext>
            </a:extLst>
          </p:cNvPr>
          <p:cNvSpPr txBox="1"/>
          <p:nvPr/>
        </p:nvSpPr>
        <p:spPr>
          <a:xfrm>
            <a:off x="7358299" y="241296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379" name="CuadroTexto 598">
            <a:extLst>
              <a:ext uri="{FF2B5EF4-FFF2-40B4-BE49-F238E27FC236}">
                <a16:creationId xmlns:a16="http://schemas.microsoft.com/office/drawing/2014/main" id="{21CC2F03-4949-1C49-A514-5D37A3EBFFD9}"/>
              </a:ext>
            </a:extLst>
          </p:cNvPr>
          <p:cNvSpPr txBox="1"/>
          <p:nvPr/>
        </p:nvSpPr>
        <p:spPr>
          <a:xfrm>
            <a:off x="11076290" y="608705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380" name="CuadroTexto 598">
            <a:extLst>
              <a:ext uri="{FF2B5EF4-FFF2-40B4-BE49-F238E27FC236}">
                <a16:creationId xmlns:a16="http://schemas.microsoft.com/office/drawing/2014/main" id="{D9875E37-E238-6848-90AA-AC1F700B3DEA}"/>
              </a:ext>
            </a:extLst>
          </p:cNvPr>
          <p:cNvSpPr txBox="1"/>
          <p:nvPr/>
        </p:nvSpPr>
        <p:spPr>
          <a:xfrm>
            <a:off x="7365222" y="9779792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381" name="CuadroTexto 598">
            <a:extLst>
              <a:ext uri="{FF2B5EF4-FFF2-40B4-BE49-F238E27FC236}">
                <a16:creationId xmlns:a16="http://schemas.microsoft.com/office/drawing/2014/main" id="{25B458C4-BAFB-F34B-B2D8-9621AA9872BB}"/>
              </a:ext>
            </a:extLst>
          </p:cNvPr>
          <p:cNvSpPr txBox="1"/>
          <p:nvPr/>
        </p:nvSpPr>
        <p:spPr>
          <a:xfrm>
            <a:off x="3571565" y="610160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7518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91">
            <a:extLst>
              <a:ext uri="{FF2B5EF4-FFF2-40B4-BE49-F238E27FC236}">
                <a16:creationId xmlns:a16="http://schemas.microsoft.com/office/drawing/2014/main" id="{D47A08D2-53F2-0A42-9B7A-6898A3AD2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884" y="4229439"/>
            <a:ext cx="7011080" cy="7447196"/>
          </a:xfrm>
          <a:custGeom>
            <a:avLst/>
            <a:gdLst>
              <a:gd name="T0" fmla="*/ 3745 w 6524"/>
              <a:gd name="T1" fmla="*/ 0 h 6928"/>
              <a:gd name="T2" fmla="*/ 3745 w 6524"/>
              <a:gd name="T3" fmla="*/ 0 h 6928"/>
              <a:gd name="T4" fmla="*/ 3745 w 6524"/>
              <a:gd name="T5" fmla="*/ 0 h 6928"/>
              <a:gd name="T6" fmla="*/ 3376 w 6524"/>
              <a:gd name="T7" fmla="*/ 228 h 6928"/>
              <a:gd name="T8" fmla="*/ 62 w 6524"/>
              <a:gd name="T9" fmla="*/ 6250 h 6928"/>
              <a:gd name="T10" fmla="*/ 0 w 6524"/>
              <a:gd name="T11" fmla="*/ 6479 h 6928"/>
              <a:gd name="T12" fmla="*/ 431 w 6524"/>
              <a:gd name="T13" fmla="*/ 6927 h 6928"/>
              <a:gd name="T14" fmla="*/ 5248 w 6524"/>
              <a:gd name="T15" fmla="*/ 6927 h 6928"/>
              <a:gd name="T16" fmla="*/ 6523 w 6524"/>
              <a:gd name="T17" fmla="*/ 4606 h 6928"/>
              <a:gd name="T18" fmla="*/ 6268 w 6524"/>
              <a:gd name="T19" fmla="*/ 4149 h 6928"/>
              <a:gd name="T20" fmla="*/ 2892 w 6524"/>
              <a:gd name="T21" fmla="*/ 4149 h 6928"/>
              <a:gd name="T22" fmla="*/ 2471 w 6524"/>
              <a:gd name="T23" fmla="*/ 3700 h 6928"/>
              <a:gd name="T24" fmla="*/ 2524 w 6524"/>
              <a:gd name="T25" fmla="*/ 3481 h 6928"/>
              <a:gd name="T26" fmla="*/ 4211 w 6524"/>
              <a:gd name="T27" fmla="*/ 404 h 6928"/>
              <a:gd name="T28" fmla="*/ 4114 w 6524"/>
              <a:gd name="T29" fmla="*/ 228 h 6928"/>
              <a:gd name="T30" fmla="*/ 3745 w 6524"/>
              <a:gd name="T31" fmla="*/ 0 h 6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24" h="6928">
                <a:moveTo>
                  <a:pt x="3745" y="0"/>
                </a:moveTo>
                <a:lnTo>
                  <a:pt x="3745" y="0"/>
                </a:lnTo>
                <a:lnTo>
                  <a:pt x="3745" y="0"/>
                </a:lnTo>
                <a:cubicBezTo>
                  <a:pt x="3595" y="0"/>
                  <a:pt x="3455" y="79"/>
                  <a:pt x="3376" y="228"/>
                </a:cubicBezTo>
                <a:cubicBezTo>
                  <a:pt x="62" y="6250"/>
                  <a:pt x="62" y="6250"/>
                  <a:pt x="62" y="6250"/>
                </a:cubicBezTo>
                <a:cubicBezTo>
                  <a:pt x="18" y="6320"/>
                  <a:pt x="0" y="6400"/>
                  <a:pt x="0" y="6479"/>
                </a:cubicBezTo>
                <a:cubicBezTo>
                  <a:pt x="0" y="6707"/>
                  <a:pt x="185" y="6927"/>
                  <a:pt x="431" y="6927"/>
                </a:cubicBezTo>
                <a:cubicBezTo>
                  <a:pt x="5248" y="6927"/>
                  <a:pt x="5248" y="6927"/>
                  <a:pt x="5248" y="6927"/>
                </a:cubicBezTo>
                <a:cubicBezTo>
                  <a:pt x="6523" y="4606"/>
                  <a:pt x="6523" y="4606"/>
                  <a:pt x="6523" y="4606"/>
                </a:cubicBezTo>
                <a:cubicBezTo>
                  <a:pt x="6268" y="4149"/>
                  <a:pt x="6268" y="4149"/>
                  <a:pt x="6268" y="4149"/>
                </a:cubicBezTo>
                <a:cubicBezTo>
                  <a:pt x="2892" y="4149"/>
                  <a:pt x="2892" y="4149"/>
                  <a:pt x="2892" y="4149"/>
                </a:cubicBezTo>
                <a:cubicBezTo>
                  <a:pt x="2647" y="4149"/>
                  <a:pt x="2471" y="3938"/>
                  <a:pt x="2471" y="3700"/>
                </a:cubicBezTo>
                <a:cubicBezTo>
                  <a:pt x="2471" y="3630"/>
                  <a:pt x="2489" y="3551"/>
                  <a:pt x="2524" y="3481"/>
                </a:cubicBezTo>
                <a:cubicBezTo>
                  <a:pt x="4211" y="404"/>
                  <a:pt x="4211" y="404"/>
                  <a:pt x="4211" y="404"/>
                </a:cubicBezTo>
                <a:cubicBezTo>
                  <a:pt x="4114" y="228"/>
                  <a:pt x="4114" y="228"/>
                  <a:pt x="4114" y="228"/>
                </a:cubicBezTo>
                <a:cubicBezTo>
                  <a:pt x="4026" y="79"/>
                  <a:pt x="3885" y="0"/>
                  <a:pt x="37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92">
            <a:extLst>
              <a:ext uri="{FF2B5EF4-FFF2-40B4-BE49-F238E27FC236}">
                <a16:creationId xmlns:a16="http://schemas.microsoft.com/office/drawing/2014/main" id="{D82EE10B-B615-954B-B2B6-668ADBEB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1243" y="1252456"/>
            <a:ext cx="4631390" cy="7437715"/>
          </a:xfrm>
          <a:custGeom>
            <a:avLst/>
            <a:gdLst>
              <a:gd name="T0" fmla="*/ 1996 w 4309"/>
              <a:gd name="T1" fmla="*/ 0 h 6920"/>
              <a:gd name="T2" fmla="*/ 1996 w 4309"/>
              <a:gd name="T3" fmla="*/ 0 h 6920"/>
              <a:gd name="T4" fmla="*/ 1996 w 4309"/>
              <a:gd name="T5" fmla="*/ 0 h 6920"/>
              <a:gd name="T6" fmla="*/ 1626 w 4309"/>
              <a:gd name="T7" fmla="*/ 220 h 6920"/>
              <a:gd name="T8" fmla="*/ 0 w 4309"/>
              <a:gd name="T9" fmla="*/ 3174 h 6920"/>
              <a:gd name="T10" fmla="*/ 2057 w 4309"/>
              <a:gd name="T11" fmla="*/ 6919 h 6920"/>
              <a:gd name="T12" fmla="*/ 2558 w 4309"/>
              <a:gd name="T13" fmla="*/ 6919 h 6920"/>
              <a:gd name="T14" fmla="*/ 4308 w 4309"/>
              <a:gd name="T15" fmla="*/ 3754 h 6920"/>
              <a:gd name="T16" fmla="*/ 2365 w 4309"/>
              <a:gd name="T17" fmla="*/ 220 h 6920"/>
              <a:gd name="T18" fmla="*/ 1996 w 4309"/>
              <a:gd name="T19" fmla="*/ 0 h 6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9" h="6920">
                <a:moveTo>
                  <a:pt x="1996" y="0"/>
                </a:moveTo>
                <a:lnTo>
                  <a:pt x="1996" y="0"/>
                </a:lnTo>
                <a:lnTo>
                  <a:pt x="1996" y="0"/>
                </a:lnTo>
                <a:cubicBezTo>
                  <a:pt x="1855" y="0"/>
                  <a:pt x="1706" y="70"/>
                  <a:pt x="1626" y="220"/>
                </a:cubicBezTo>
                <a:cubicBezTo>
                  <a:pt x="0" y="3174"/>
                  <a:pt x="0" y="3174"/>
                  <a:pt x="0" y="3174"/>
                </a:cubicBezTo>
                <a:cubicBezTo>
                  <a:pt x="2057" y="6919"/>
                  <a:pt x="2057" y="6919"/>
                  <a:pt x="2057" y="6919"/>
                </a:cubicBezTo>
                <a:cubicBezTo>
                  <a:pt x="2558" y="6919"/>
                  <a:pt x="2558" y="6919"/>
                  <a:pt x="2558" y="6919"/>
                </a:cubicBezTo>
                <a:cubicBezTo>
                  <a:pt x="4308" y="3754"/>
                  <a:pt x="4308" y="3754"/>
                  <a:pt x="4308" y="3754"/>
                </a:cubicBezTo>
                <a:cubicBezTo>
                  <a:pt x="2365" y="220"/>
                  <a:pt x="2365" y="220"/>
                  <a:pt x="2365" y="220"/>
                </a:cubicBezTo>
                <a:cubicBezTo>
                  <a:pt x="2286" y="70"/>
                  <a:pt x="2136" y="0"/>
                  <a:pt x="199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93">
            <a:extLst>
              <a:ext uri="{FF2B5EF4-FFF2-40B4-BE49-F238E27FC236}">
                <a16:creationId xmlns:a16="http://schemas.microsoft.com/office/drawing/2014/main" id="{BD70BD8A-07A8-1D48-B764-5FFE8981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518" y="4665557"/>
            <a:ext cx="4081502" cy="4024614"/>
          </a:xfrm>
          <a:custGeom>
            <a:avLst/>
            <a:gdLst>
              <a:gd name="T0" fmla="*/ 1740 w 3798"/>
              <a:gd name="T1" fmla="*/ 0 h 3746"/>
              <a:gd name="T2" fmla="*/ 1740 w 3798"/>
              <a:gd name="T3" fmla="*/ 0 h 3746"/>
              <a:gd name="T4" fmla="*/ 53 w 3798"/>
              <a:gd name="T5" fmla="*/ 3077 h 3746"/>
              <a:gd name="T6" fmla="*/ 0 w 3798"/>
              <a:gd name="T7" fmla="*/ 3296 h 3746"/>
              <a:gd name="T8" fmla="*/ 421 w 3798"/>
              <a:gd name="T9" fmla="*/ 3745 h 3746"/>
              <a:gd name="T10" fmla="*/ 3797 w 3798"/>
              <a:gd name="T11" fmla="*/ 3745 h 3746"/>
              <a:gd name="T12" fmla="*/ 1740 w 3798"/>
              <a:gd name="T13" fmla="*/ 0 h 3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8" h="3746">
                <a:moveTo>
                  <a:pt x="1740" y="0"/>
                </a:moveTo>
                <a:lnTo>
                  <a:pt x="1740" y="0"/>
                </a:lnTo>
                <a:cubicBezTo>
                  <a:pt x="53" y="3077"/>
                  <a:pt x="53" y="3077"/>
                  <a:pt x="53" y="3077"/>
                </a:cubicBezTo>
                <a:cubicBezTo>
                  <a:pt x="18" y="3147"/>
                  <a:pt x="0" y="3226"/>
                  <a:pt x="0" y="3296"/>
                </a:cubicBezTo>
                <a:cubicBezTo>
                  <a:pt x="0" y="3534"/>
                  <a:pt x="176" y="3745"/>
                  <a:pt x="421" y="3745"/>
                </a:cubicBezTo>
                <a:cubicBezTo>
                  <a:pt x="3797" y="3745"/>
                  <a:pt x="3797" y="3745"/>
                  <a:pt x="3797" y="3745"/>
                </a:cubicBezTo>
                <a:cubicBezTo>
                  <a:pt x="1740" y="0"/>
                  <a:pt x="1740" y="0"/>
                  <a:pt x="17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94">
            <a:extLst>
              <a:ext uri="{FF2B5EF4-FFF2-40B4-BE49-F238E27FC236}">
                <a16:creationId xmlns:a16="http://schemas.microsoft.com/office/drawing/2014/main" id="{F1E17BDA-6D66-2D4F-BBC4-5B2B5CF2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174" y="5016348"/>
            <a:ext cx="8044491" cy="7447196"/>
          </a:xfrm>
          <a:custGeom>
            <a:avLst/>
            <a:gdLst>
              <a:gd name="T0" fmla="*/ 3736 w 7483"/>
              <a:gd name="T1" fmla="*/ 0 h 6929"/>
              <a:gd name="T2" fmla="*/ 3736 w 7483"/>
              <a:gd name="T3" fmla="*/ 0 h 6929"/>
              <a:gd name="T4" fmla="*/ 3736 w 7483"/>
              <a:gd name="T5" fmla="*/ 0 h 6929"/>
              <a:gd name="T6" fmla="*/ 3367 w 7483"/>
              <a:gd name="T7" fmla="*/ 229 h 6929"/>
              <a:gd name="T8" fmla="*/ 3358 w 7483"/>
              <a:gd name="T9" fmla="*/ 255 h 6929"/>
              <a:gd name="T10" fmla="*/ 4730 w 7483"/>
              <a:gd name="T11" fmla="*/ 2752 h 6929"/>
              <a:gd name="T12" fmla="*/ 4783 w 7483"/>
              <a:gd name="T13" fmla="*/ 2971 h 6929"/>
              <a:gd name="T14" fmla="*/ 4361 w 7483"/>
              <a:gd name="T15" fmla="*/ 3420 h 6929"/>
              <a:gd name="T16" fmla="*/ 1608 w 7483"/>
              <a:gd name="T17" fmla="*/ 3420 h 6929"/>
              <a:gd name="T18" fmla="*/ 1362 w 7483"/>
              <a:gd name="T19" fmla="*/ 3877 h 6929"/>
              <a:gd name="T20" fmla="*/ 2268 w 7483"/>
              <a:gd name="T21" fmla="*/ 5521 h 6929"/>
              <a:gd name="T22" fmla="*/ 2320 w 7483"/>
              <a:gd name="T23" fmla="*/ 5750 h 6929"/>
              <a:gd name="T24" fmla="*/ 1899 w 7483"/>
              <a:gd name="T25" fmla="*/ 6198 h 6929"/>
              <a:gd name="T26" fmla="*/ 87 w 7483"/>
              <a:gd name="T27" fmla="*/ 6198 h 6929"/>
              <a:gd name="T28" fmla="*/ 52 w 7483"/>
              <a:gd name="T29" fmla="*/ 6251 h 6929"/>
              <a:gd name="T30" fmla="*/ 0 w 7483"/>
              <a:gd name="T31" fmla="*/ 6480 h 6929"/>
              <a:gd name="T32" fmla="*/ 422 w 7483"/>
              <a:gd name="T33" fmla="*/ 6928 h 6929"/>
              <a:gd name="T34" fmla="*/ 7051 w 7483"/>
              <a:gd name="T35" fmla="*/ 6928 h 6929"/>
              <a:gd name="T36" fmla="*/ 7482 w 7483"/>
              <a:gd name="T37" fmla="*/ 6480 h 6929"/>
              <a:gd name="T38" fmla="*/ 7420 w 7483"/>
              <a:gd name="T39" fmla="*/ 6251 h 6929"/>
              <a:gd name="T40" fmla="*/ 4105 w 7483"/>
              <a:gd name="T41" fmla="*/ 229 h 6929"/>
              <a:gd name="T42" fmla="*/ 3736 w 7483"/>
              <a:gd name="T43" fmla="*/ 0 h 6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83" h="6929">
                <a:moveTo>
                  <a:pt x="3736" y="0"/>
                </a:moveTo>
                <a:lnTo>
                  <a:pt x="3736" y="0"/>
                </a:lnTo>
                <a:lnTo>
                  <a:pt x="3736" y="0"/>
                </a:lnTo>
                <a:cubicBezTo>
                  <a:pt x="3596" y="0"/>
                  <a:pt x="3455" y="80"/>
                  <a:pt x="3367" y="229"/>
                </a:cubicBezTo>
                <a:cubicBezTo>
                  <a:pt x="3358" y="255"/>
                  <a:pt x="3358" y="255"/>
                  <a:pt x="3358" y="255"/>
                </a:cubicBezTo>
                <a:cubicBezTo>
                  <a:pt x="4730" y="2752"/>
                  <a:pt x="4730" y="2752"/>
                  <a:pt x="4730" y="2752"/>
                </a:cubicBezTo>
                <a:cubicBezTo>
                  <a:pt x="4765" y="2822"/>
                  <a:pt x="4783" y="2901"/>
                  <a:pt x="4783" y="2971"/>
                </a:cubicBezTo>
                <a:cubicBezTo>
                  <a:pt x="4783" y="3209"/>
                  <a:pt x="4607" y="3420"/>
                  <a:pt x="4361" y="3420"/>
                </a:cubicBezTo>
                <a:cubicBezTo>
                  <a:pt x="1608" y="3420"/>
                  <a:pt x="1608" y="3420"/>
                  <a:pt x="1608" y="3420"/>
                </a:cubicBezTo>
                <a:cubicBezTo>
                  <a:pt x="1362" y="3877"/>
                  <a:pt x="1362" y="3877"/>
                  <a:pt x="1362" y="3877"/>
                </a:cubicBezTo>
                <a:cubicBezTo>
                  <a:pt x="2268" y="5521"/>
                  <a:pt x="2268" y="5521"/>
                  <a:pt x="2268" y="5521"/>
                </a:cubicBezTo>
                <a:cubicBezTo>
                  <a:pt x="2303" y="5591"/>
                  <a:pt x="2320" y="5671"/>
                  <a:pt x="2320" y="5750"/>
                </a:cubicBezTo>
                <a:cubicBezTo>
                  <a:pt x="2320" y="5978"/>
                  <a:pt x="2145" y="6198"/>
                  <a:pt x="1899" y="6198"/>
                </a:cubicBezTo>
                <a:cubicBezTo>
                  <a:pt x="87" y="6198"/>
                  <a:pt x="87" y="6198"/>
                  <a:pt x="87" y="6198"/>
                </a:cubicBezTo>
                <a:cubicBezTo>
                  <a:pt x="52" y="6251"/>
                  <a:pt x="52" y="6251"/>
                  <a:pt x="52" y="6251"/>
                </a:cubicBezTo>
                <a:cubicBezTo>
                  <a:pt x="17" y="6321"/>
                  <a:pt x="0" y="6400"/>
                  <a:pt x="0" y="6480"/>
                </a:cubicBezTo>
                <a:cubicBezTo>
                  <a:pt x="0" y="6708"/>
                  <a:pt x="175" y="6928"/>
                  <a:pt x="422" y="6928"/>
                </a:cubicBezTo>
                <a:cubicBezTo>
                  <a:pt x="7051" y="6928"/>
                  <a:pt x="7051" y="6928"/>
                  <a:pt x="7051" y="6928"/>
                </a:cubicBezTo>
                <a:cubicBezTo>
                  <a:pt x="7297" y="6928"/>
                  <a:pt x="7482" y="6708"/>
                  <a:pt x="7482" y="6480"/>
                </a:cubicBezTo>
                <a:cubicBezTo>
                  <a:pt x="7482" y="6400"/>
                  <a:pt x="7464" y="6321"/>
                  <a:pt x="7420" y="6251"/>
                </a:cubicBezTo>
                <a:cubicBezTo>
                  <a:pt x="4105" y="229"/>
                  <a:pt x="4105" y="229"/>
                  <a:pt x="4105" y="229"/>
                </a:cubicBezTo>
                <a:cubicBezTo>
                  <a:pt x="4026" y="80"/>
                  <a:pt x="3877" y="0"/>
                  <a:pt x="373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95">
            <a:extLst>
              <a:ext uri="{FF2B5EF4-FFF2-40B4-BE49-F238E27FC236}">
                <a16:creationId xmlns:a16="http://schemas.microsoft.com/office/drawing/2014/main" id="{62CFCA3F-FDB9-E24C-BCF1-AD723EDE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9982" y="9183174"/>
            <a:ext cx="2403394" cy="2498202"/>
          </a:xfrm>
          <a:custGeom>
            <a:avLst/>
            <a:gdLst>
              <a:gd name="T0" fmla="*/ 1275 w 2234"/>
              <a:gd name="T1" fmla="*/ 0 h 2322"/>
              <a:gd name="T2" fmla="*/ 1275 w 2234"/>
              <a:gd name="T3" fmla="*/ 0 h 2322"/>
              <a:gd name="T4" fmla="*/ 0 w 2234"/>
              <a:gd name="T5" fmla="*/ 2321 h 2322"/>
              <a:gd name="T6" fmla="*/ 1812 w 2234"/>
              <a:gd name="T7" fmla="*/ 2321 h 2322"/>
              <a:gd name="T8" fmla="*/ 2233 w 2234"/>
              <a:gd name="T9" fmla="*/ 1873 h 2322"/>
              <a:gd name="T10" fmla="*/ 2181 w 2234"/>
              <a:gd name="T11" fmla="*/ 1644 h 2322"/>
              <a:gd name="T12" fmla="*/ 1275 w 2234"/>
              <a:gd name="T13" fmla="*/ 0 h 2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4" h="2322">
                <a:moveTo>
                  <a:pt x="1275" y="0"/>
                </a:moveTo>
                <a:lnTo>
                  <a:pt x="1275" y="0"/>
                </a:lnTo>
                <a:cubicBezTo>
                  <a:pt x="0" y="2321"/>
                  <a:pt x="0" y="2321"/>
                  <a:pt x="0" y="2321"/>
                </a:cubicBezTo>
                <a:cubicBezTo>
                  <a:pt x="1812" y="2321"/>
                  <a:pt x="1812" y="2321"/>
                  <a:pt x="1812" y="2321"/>
                </a:cubicBezTo>
                <a:cubicBezTo>
                  <a:pt x="2058" y="2321"/>
                  <a:pt x="2233" y="2101"/>
                  <a:pt x="2233" y="1873"/>
                </a:cubicBezTo>
                <a:cubicBezTo>
                  <a:pt x="2233" y="1794"/>
                  <a:pt x="2216" y="1714"/>
                  <a:pt x="2181" y="1644"/>
                </a:cubicBezTo>
                <a:cubicBezTo>
                  <a:pt x="1275" y="0"/>
                  <a:pt x="1275" y="0"/>
                  <a:pt x="127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96">
            <a:extLst>
              <a:ext uri="{FF2B5EF4-FFF2-40B4-BE49-F238E27FC236}">
                <a16:creationId xmlns:a16="http://schemas.microsoft.com/office/drawing/2014/main" id="{26D764A6-4287-8E4E-B354-C73CA226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5428" y="5286551"/>
            <a:ext cx="3413101" cy="3403620"/>
          </a:xfrm>
          <a:custGeom>
            <a:avLst/>
            <a:gdLst>
              <a:gd name="T0" fmla="*/ 1750 w 3176"/>
              <a:gd name="T1" fmla="*/ 0 h 3166"/>
              <a:gd name="T2" fmla="*/ 1750 w 3176"/>
              <a:gd name="T3" fmla="*/ 0 h 3166"/>
              <a:gd name="T4" fmla="*/ 0 w 3176"/>
              <a:gd name="T5" fmla="*/ 3165 h 3166"/>
              <a:gd name="T6" fmla="*/ 2753 w 3176"/>
              <a:gd name="T7" fmla="*/ 3165 h 3166"/>
              <a:gd name="T8" fmla="*/ 3175 w 3176"/>
              <a:gd name="T9" fmla="*/ 2716 h 3166"/>
              <a:gd name="T10" fmla="*/ 3122 w 3176"/>
              <a:gd name="T11" fmla="*/ 2497 h 3166"/>
              <a:gd name="T12" fmla="*/ 1750 w 3176"/>
              <a:gd name="T13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76" h="3166">
                <a:moveTo>
                  <a:pt x="1750" y="0"/>
                </a:moveTo>
                <a:lnTo>
                  <a:pt x="1750" y="0"/>
                </a:lnTo>
                <a:cubicBezTo>
                  <a:pt x="0" y="3165"/>
                  <a:pt x="0" y="3165"/>
                  <a:pt x="0" y="3165"/>
                </a:cubicBezTo>
                <a:cubicBezTo>
                  <a:pt x="2753" y="3165"/>
                  <a:pt x="2753" y="3165"/>
                  <a:pt x="2753" y="3165"/>
                </a:cubicBezTo>
                <a:cubicBezTo>
                  <a:pt x="2999" y="3165"/>
                  <a:pt x="3175" y="2954"/>
                  <a:pt x="3175" y="2716"/>
                </a:cubicBezTo>
                <a:cubicBezTo>
                  <a:pt x="3175" y="2646"/>
                  <a:pt x="3157" y="2567"/>
                  <a:pt x="3122" y="2497"/>
                </a:cubicBezTo>
                <a:cubicBezTo>
                  <a:pt x="1750" y="0"/>
                  <a:pt x="1750" y="0"/>
                  <a:pt x="175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88">
            <a:extLst>
              <a:ext uri="{FF2B5EF4-FFF2-40B4-BE49-F238E27FC236}">
                <a16:creationId xmlns:a16="http://schemas.microsoft.com/office/drawing/2014/main" id="{6E69CA19-C0A8-5849-945C-CAAC93F9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676" y="6651791"/>
            <a:ext cx="986007" cy="943345"/>
          </a:xfrm>
          <a:custGeom>
            <a:avLst/>
            <a:gdLst>
              <a:gd name="T0" fmla="*/ 783 w 916"/>
              <a:gd name="T1" fmla="*/ 878 h 879"/>
              <a:gd name="T2" fmla="*/ 783 w 916"/>
              <a:gd name="T3" fmla="*/ 878 h 879"/>
              <a:gd name="T4" fmla="*/ 123 w 916"/>
              <a:gd name="T5" fmla="*/ 878 h 879"/>
              <a:gd name="T6" fmla="*/ 0 w 916"/>
              <a:gd name="T7" fmla="*/ 746 h 879"/>
              <a:gd name="T8" fmla="*/ 0 w 916"/>
              <a:gd name="T9" fmla="*/ 131 h 879"/>
              <a:gd name="T10" fmla="*/ 123 w 916"/>
              <a:gd name="T11" fmla="*/ 0 h 879"/>
              <a:gd name="T12" fmla="*/ 194 w 916"/>
              <a:gd name="T13" fmla="*/ 0 h 879"/>
              <a:gd name="T14" fmla="*/ 194 w 916"/>
              <a:gd name="T15" fmla="*/ 87 h 879"/>
              <a:gd name="T16" fmla="*/ 123 w 916"/>
              <a:gd name="T17" fmla="*/ 87 h 879"/>
              <a:gd name="T18" fmla="*/ 79 w 916"/>
              <a:gd name="T19" fmla="*/ 131 h 879"/>
              <a:gd name="T20" fmla="*/ 79 w 916"/>
              <a:gd name="T21" fmla="*/ 746 h 879"/>
              <a:gd name="T22" fmla="*/ 123 w 916"/>
              <a:gd name="T23" fmla="*/ 798 h 879"/>
              <a:gd name="T24" fmla="*/ 783 w 916"/>
              <a:gd name="T25" fmla="*/ 798 h 879"/>
              <a:gd name="T26" fmla="*/ 836 w 916"/>
              <a:gd name="T27" fmla="*/ 746 h 879"/>
              <a:gd name="T28" fmla="*/ 836 w 916"/>
              <a:gd name="T29" fmla="*/ 131 h 879"/>
              <a:gd name="T30" fmla="*/ 783 w 916"/>
              <a:gd name="T31" fmla="*/ 87 h 879"/>
              <a:gd name="T32" fmla="*/ 721 w 916"/>
              <a:gd name="T33" fmla="*/ 87 h 879"/>
              <a:gd name="T34" fmla="*/ 721 w 916"/>
              <a:gd name="T35" fmla="*/ 0 h 879"/>
              <a:gd name="T36" fmla="*/ 783 w 916"/>
              <a:gd name="T37" fmla="*/ 0 h 879"/>
              <a:gd name="T38" fmla="*/ 915 w 916"/>
              <a:gd name="T39" fmla="*/ 131 h 879"/>
              <a:gd name="T40" fmla="*/ 915 w 916"/>
              <a:gd name="T41" fmla="*/ 746 h 879"/>
              <a:gd name="T42" fmla="*/ 783 w 916"/>
              <a:gd name="T43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16" h="879">
                <a:moveTo>
                  <a:pt x="783" y="878"/>
                </a:moveTo>
                <a:lnTo>
                  <a:pt x="783" y="878"/>
                </a:lnTo>
                <a:cubicBezTo>
                  <a:pt x="123" y="878"/>
                  <a:pt x="123" y="878"/>
                  <a:pt x="123" y="878"/>
                </a:cubicBezTo>
                <a:cubicBezTo>
                  <a:pt x="53" y="878"/>
                  <a:pt x="0" y="825"/>
                  <a:pt x="0" y="74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61"/>
                  <a:pt x="53" y="0"/>
                  <a:pt x="123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94" y="87"/>
                  <a:pt x="194" y="87"/>
                  <a:pt x="194" y="87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97" y="87"/>
                  <a:pt x="79" y="105"/>
                  <a:pt x="79" y="131"/>
                </a:cubicBezTo>
                <a:cubicBezTo>
                  <a:pt x="79" y="746"/>
                  <a:pt x="79" y="746"/>
                  <a:pt x="79" y="746"/>
                </a:cubicBezTo>
                <a:cubicBezTo>
                  <a:pt x="79" y="781"/>
                  <a:pt x="97" y="798"/>
                  <a:pt x="123" y="798"/>
                </a:cubicBezTo>
                <a:cubicBezTo>
                  <a:pt x="783" y="798"/>
                  <a:pt x="783" y="798"/>
                  <a:pt x="783" y="798"/>
                </a:cubicBezTo>
                <a:cubicBezTo>
                  <a:pt x="809" y="798"/>
                  <a:pt x="836" y="781"/>
                  <a:pt x="836" y="746"/>
                </a:cubicBezTo>
                <a:cubicBezTo>
                  <a:pt x="836" y="131"/>
                  <a:pt x="836" y="131"/>
                  <a:pt x="836" y="131"/>
                </a:cubicBezTo>
                <a:cubicBezTo>
                  <a:pt x="836" y="105"/>
                  <a:pt x="809" y="87"/>
                  <a:pt x="783" y="87"/>
                </a:cubicBezTo>
                <a:cubicBezTo>
                  <a:pt x="721" y="87"/>
                  <a:pt x="721" y="87"/>
                  <a:pt x="721" y="87"/>
                </a:cubicBezTo>
                <a:cubicBezTo>
                  <a:pt x="721" y="0"/>
                  <a:pt x="721" y="0"/>
                  <a:pt x="721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853" y="0"/>
                  <a:pt x="915" y="61"/>
                  <a:pt x="915" y="131"/>
                </a:cubicBezTo>
                <a:cubicBezTo>
                  <a:pt x="915" y="746"/>
                  <a:pt x="915" y="746"/>
                  <a:pt x="915" y="746"/>
                </a:cubicBezTo>
                <a:cubicBezTo>
                  <a:pt x="915" y="825"/>
                  <a:pt x="853" y="878"/>
                  <a:pt x="783" y="8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89">
            <a:extLst>
              <a:ext uri="{FF2B5EF4-FFF2-40B4-BE49-F238E27FC236}">
                <a16:creationId xmlns:a16="http://schemas.microsoft.com/office/drawing/2014/main" id="{430F1AE6-F510-E94F-B05C-F7BCE860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20" y="6519059"/>
            <a:ext cx="426638" cy="94808"/>
          </a:xfrm>
          <a:custGeom>
            <a:avLst/>
            <a:gdLst>
              <a:gd name="T0" fmla="*/ 396 w 397"/>
              <a:gd name="T1" fmla="*/ 88 h 89"/>
              <a:gd name="T2" fmla="*/ 0 w 397"/>
              <a:gd name="T3" fmla="*/ 88 h 89"/>
              <a:gd name="T4" fmla="*/ 0 w 397"/>
              <a:gd name="T5" fmla="*/ 0 h 89"/>
              <a:gd name="T6" fmla="*/ 396 w 397"/>
              <a:gd name="T7" fmla="*/ 0 h 89"/>
              <a:gd name="T8" fmla="*/ 396 w 397"/>
              <a:gd name="T9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89">
                <a:moveTo>
                  <a:pt x="396" y="88"/>
                </a:moveTo>
                <a:lnTo>
                  <a:pt x="0" y="88"/>
                </a:lnTo>
                <a:lnTo>
                  <a:pt x="0" y="0"/>
                </a:lnTo>
                <a:lnTo>
                  <a:pt x="396" y="0"/>
                </a:lnTo>
                <a:lnTo>
                  <a:pt x="396" y="8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90">
            <a:extLst>
              <a:ext uri="{FF2B5EF4-FFF2-40B4-BE49-F238E27FC236}">
                <a16:creationId xmlns:a16="http://schemas.microsoft.com/office/drawing/2014/main" id="{035724EC-3578-8E49-8D66-39CCD4B5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8344" y="6519059"/>
            <a:ext cx="284425" cy="227540"/>
          </a:xfrm>
          <a:custGeom>
            <a:avLst/>
            <a:gdLst>
              <a:gd name="T0" fmla="*/ 62 w 265"/>
              <a:gd name="T1" fmla="*/ 194 h 212"/>
              <a:gd name="T2" fmla="*/ 62 w 265"/>
              <a:gd name="T3" fmla="*/ 194 h 212"/>
              <a:gd name="T4" fmla="*/ 0 w 265"/>
              <a:gd name="T5" fmla="*/ 141 h 212"/>
              <a:gd name="T6" fmla="*/ 124 w 265"/>
              <a:gd name="T7" fmla="*/ 18 h 212"/>
              <a:gd name="T8" fmla="*/ 159 w 265"/>
              <a:gd name="T9" fmla="*/ 9 h 212"/>
              <a:gd name="T10" fmla="*/ 194 w 265"/>
              <a:gd name="T11" fmla="*/ 27 h 212"/>
              <a:gd name="T12" fmla="*/ 256 w 265"/>
              <a:gd name="T13" fmla="*/ 150 h 212"/>
              <a:gd name="T14" fmla="*/ 238 w 265"/>
              <a:gd name="T15" fmla="*/ 203 h 212"/>
              <a:gd name="T16" fmla="*/ 176 w 265"/>
              <a:gd name="T17" fmla="*/ 185 h 212"/>
              <a:gd name="T18" fmla="*/ 141 w 265"/>
              <a:gd name="T19" fmla="*/ 115 h 212"/>
              <a:gd name="T20" fmla="*/ 62 w 265"/>
              <a:gd name="T21" fmla="*/ 194 h 212"/>
              <a:gd name="T22" fmla="*/ 185 w 265"/>
              <a:gd name="T23" fmla="*/ 71 h 212"/>
              <a:gd name="T24" fmla="*/ 185 w 265"/>
              <a:gd name="T25" fmla="*/ 71 h 212"/>
              <a:gd name="T26" fmla="*/ 176 w 265"/>
              <a:gd name="T27" fmla="*/ 71 h 212"/>
              <a:gd name="T28" fmla="*/ 185 w 265"/>
              <a:gd name="T29" fmla="*/ 7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5" h="212">
                <a:moveTo>
                  <a:pt x="62" y="194"/>
                </a:moveTo>
                <a:lnTo>
                  <a:pt x="62" y="194"/>
                </a:lnTo>
                <a:cubicBezTo>
                  <a:pt x="0" y="141"/>
                  <a:pt x="0" y="141"/>
                  <a:pt x="0" y="141"/>
                </a:cubicBezTo>
                <a:cubicBezTo>
                  <a:pt x="124" y="18"/>
                  <a:pt x="124" y="18"/>
                  <a:pt x="124" y="18"/>
                </a:cubicBezTo>
                <a:cubicBezTo>
                  <a:pt x="132" y="9"/>
                  <a:pt x="150" y="0"/>
                  <a:pt x="159" y="9"/>
                </a:cubicBezTo>
                <a:cubicBezTo>
                  <a:pt x="176" y="9"/>
                  <a:pt x="185" y="18"/>
                  <a:pt x="194" y="27"/>
                </a:cubicBezTo>
                <a:cubicBezTo>
                  <a:pt x="256" y="150"/>
                  <a:pt x="256" y="150"/>
                  <a:pt x="256" y="150"/>
                </a:cubicBezTo>
                <a:cubicBezTo>
                  <a:pt x="264" y="167"/>
                  <a:pt x="256" y="194"/>
                  <a:pt x="238" y="203"/>
                </a:cubicBezTo>
                <a:cubicBezTo>
                  <a:pt x="211" y="211"/>
                  <a:pt x="194" y="203"/>
                  <a:pt x="176" y="185"/>
                </a:cubicBezTo>
                <a:cubicBezTo>
                  <a:pt x="141" y="115"/>
                  <a:pt x="141" y="115"/>
                  <a:pt x="141" y="115"/>
                </a:cubicBezTo>
                <a:lnTo>
                  <a:pt x="62" y="194"/>
                </a:lnTo>
                <a:close/>
                <a:moveTo>
                  <a:pt x="185" y="71"/>
                </a:moveTo>
                <a:lnTo>
                  <a:pt x="185" y="71"/>
                </a:lnTo>
                <a:cubicBezTo>
                  <a:pt x="176" y="71"/>
                  <a:pt x="176" y="71"/>
                  <a:pt x="176" y="71"/>
                </a:cubicBezTo>
                <a:lnTo>
                  <a:pt x="185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1">
            <a:extLst>
              <a:ext uri="{FF2B5EF4-FFF2-40B4-BE49-F238E27FC236}">
                <a16:creationId xmlns:a16="http://schemas.microsoft.com/office/drawing/2014/main" id="{7452DA48-BC2A-C44A-89EB-A4FCDE0B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313" y="6651791"/>
            <a:ext cx="388714" cy="274944"/>
          </a:xfrm>
          <a:custGeom>
            <a:avLst/>
            <a:gdLst>
              <a:gd name="T0" fmla="*/ 149 w 362"/>
              <a:gd name="T1" fmla="*/ 253 h 254"/>
              <a:gd name="T2" fmla="*/ 149 w 362"/>
              <a:gd name="T3" fmla="*/ 253 h 254"/>
              <a:gd name="T4" fmla="*/ 149 w 362"/>
              <a:gd name="T5" fmla="*/ 253 h 254"/>
              <a:gd name="T6" fmla="*/ 97 w 362"/>
              <a:gd name="T7" fmla="*/ 227 h 254"/>
              <a:gd name="T8" fmla="*/ 0 w 362"/>
              <a:gd name="T9" fmla="*/ 123 h 254"/>
              <a:gd name="T10" fmla="*/ 105 w 362"/>
              <a:gd name="T11" fmla="*/ 17 h 254"/>
              <a:gd name="T12" fmla="*/ 167 w 362"/>
              <a:gd name="T13" fmla="*/ 70 h 254"/>
              <a:gd name="T14" fmla="*/ 114 w 362"/>
              <a:gd name="T15" fmla="*/ 123 h 254"/>
              <a:gd name="T16" fmla="*/ 149 w 362"/>
              <a:gd name="T17" fmla="*/ 166 h 254"/>
              <a:gd name="T18" fmla="*/ 290 w 362"/>
              <a:gd name="T19" fmla="*/ 17 h 254"/>
              <a:gd name="T20" fmla="*/ 343 w 362"/>
              <a:gd name="T21" fmla="*/ 17 h 254"/>
              <a:gd name="T22" fmla="*/ 352 w 362"/>
              <a:gd name="T23" fmla="*/ 70 h 254"/>
              <a:gd name="T24" fmla="*/ 202 w 362"/>
              <a:gd name="T25" fmla="*/ 227 h 254"/>
              <a:gd name="T26" fmla="*/ 149 w 362"/>
              <a:gd name="T2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2" h="254">
                <a:moveTo>
                  <a:pt x="149" y="253"/>
                </a:moveTo>
                <a:lnTo>
                  <a:pt x="149" y="253"/>
                </a:lnTo>
                <a:lnTo>
                  <a:pt x="149" y="253"/>
                </a:lnTo>
                <a:cubicBezTo>
                  <a:pt x="132" y="253"/>
                  <a:pt x="114" y="245"/>
                  <a:pt x="97" y="227"/>
                </a:cubicBezTo>
                <a:cubicBezTo>
                  <a:pt x="0" y="123"/>
                  <a:pt x="0" y="123"/>
                  <a:pt x="0" y="123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67" y="70"/>
                  <a:pt x="167" y="70"/>
                  <a:pt x="167" y="70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49" y="166"/>
                  <a:pt x="149" y="166"/>
                  <a:pt x="149" y="166"/>
                </a:cubicBezTo>
                <a:cubicBezTo>
                  <a:pt x="290" y="17"/>
                  <a:pt x="290" y="17"/>
                  <a:pt x="290" y="17"/>
                </a:cubicBezTo>
                <a:cubicBezTo>
                  <a:pt x="308" y="0"/>
                  <a:pt x="334" y="0"/>
                  <a:pt x="343" y="17"/>
                </a:cubicBezTo>
                <a:cubicBezTo>
                  <a:pt x="361" y="35"/>
                  <a:pt x="361" y="52"/>
                  <a:pt x="352" y="70"/>
                </a:cubicBezTo>
                <a:cubicBezTo>
                  <a:pt x="202" y="227"/>
                  <a:pt x="202" y="227"/>
                  <a:pt x="202" y="227"/>
                </a:cubicBezTo>
                <a:cubicBezTo>
                  <a:pt x="193" y="245"/>
                  <a:pt x="167" y="253"/>
                  <a:pt x="149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92">
            <a:extLst>
              <a:ext uri="{FF2B5EF4-FFF2-40B4-BE49-F238E27FC236}">
                <a16:creationId xmlns:a16="http://schemas.microsoft.com/office/drawing/2014/main" id="{BBC39CCC-B063-BC4E-85E8-ED15E86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50" y="6519059"/>
            <a:ext cx="274944" cy="227540"/>
          </a:xfrm>
          <a:custGeom>
            <a:avLst/>
            <a:gdLst>
              <a:gd name="T0" fmla="*/ 202 w 256"/>
              <a:gd name="T1" fmla="*/ 194 h 212"/>
              <a:gd name="T2" fmla="*/ 202 w 256"/>
              <a:gd name="T3" fmla="*/ 194 h 212"/>
              <a:gd name="T4" fmla="*/ 255 w 256"/>
              <a:gd name="T5" fmla="*/ 141 h 212"/>
              <a:gd name="T6" fmla="*/ 132 w 256"/>
              <a:gd name="T7" fmla="*/ 18 h 212"/>
              <a:gd name="T8" fmla="*/ 96 w 256"/>
              <a:gd name="T9" fmla="*/ 9 h 212"/>
              <a:gd name="T10" fmla="*/ 70 w 256"/>
              <a:gd name="T11" fmla="*/ 27 h 212"/>
              <a:gd name="T12" fmla="*/ 9 w 256"/>
              <a:gd name="T13" fmla="*/ 150 h 212"/>
              <a:gd name="T14" fmla="*/ 26 w 256"/>
              <a:gd name="T15" fmla="*/ 203 h 212"/>
              <a:gd name="T16" fmla="*/ 79 w 256"/>
              <a:gd name="T17" fmla="*/ 185 h 212"/>
              <a:gd name="T18" fmla="*/ 114 w 256"/>
              <a:gd name="T19" fmla="*/ 115 h 212"/>
              <a:gd name="T20" fmla="*/ 202 w 256"/>
              <a:gd name="T21" fmla="*/ 194 h 212"/>
              <a:gd name="T22" fmla="*/ 79 w 256"/>
              <a:gd name="T23" fmla="*/ 71 h 212"/>
              <a:gd name="T24" fmla="*/ 79 w 256"/>
              <a:gd name="T25" fmla="*/ 7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212">
                <a:moveTo>
                  <a:pt x="202" y="194"/>
                </a:moveTo>
                <a:lnTo>
                  <a:pt x="202" y="194"/>
                </a:lnTo>
                <a:cubicBezTo>
                  <a:pt x="255" y="141"/>
                  <a:pt x="255" y="141"/>
                  <a:pt x="255" y="141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23" y="9"/>
                  <a:pt x="114" y="0"/>
                  <a:pt x="96" y="9"/>
                </a:cubicBezTo>
                <a:cubicBezTo>
                  <a:pt x="88" y="9"/>
                  <a:pt x="70" y="18"/>
                  <a:pt x="70" y="27"/>
                </a:cubicBezTo>
                <a:cubicBezTo>
                  <a:pt x="9" y="150"/>
                  <a:pt x="9" y="150"/>
                  <a:pt x="9" y="150"/>
                </a:cubicBezTo>
                <a:cubicBezTo>
                  <a:pt x="0" y="167"/>
                  <a:pt x="9" y="194"/>
                  <a:pt x="26" y="203"/>
                </a:cubicBezTo>
                <a:cubicBezTo>
                  <a:pt x="44" y="211"/>
                  <a:pt x="70" y="203"/>
                  <a:pt x="79" y="185"/>
                </a:cubicBezTo>
                <a:cubicBezTo>
                  <a:pt x="114" y="115"/>
                  <a:pt x="114" y="115"/>
                  <a:pt x="114" y="115"/>
                </a:cubicBezTo>
                <a:lnTo>
                  <a:pt x="202" y="194"/>
                </a:lnTo>
                <a:close/>
                <a:moveTo>
                  <a:pt x="79" y="71"/>
                </a:moveTo>
                <a:lnTo>
                  <a:pt x="79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93">
            <a:extLst>
              <a:ext uri="{FF2B5EF4-FFF2-40B4-BE49-F238E27FC236}">
                <a16:creationId xmlns:a16="http://schemas.microsoft.com/office/drawing/2014/main" id="{B4F64030-FB1C-0140-97E4-793DB1E7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50" y="6651791"/>
            <a:ext cx="388714" cy="274944"/>
          </a:xfrm>
          <a:custGeom>
            <a:avLst/>
            <a:gdLst>
              <a:gd name="T0" fmla="*/ 211 w 361"/>
              <a:gd name="T1" fmla="*/ 253 h 254"/>
              <a:gd name="T2" fmla="*/ 211 w 361"/>
              <a:gd name="T3" fmla="*/ 253 h 254"/>
              <a:gd name="T4" fmla="*/ 211 w 361"/>
              <a:gd name="T5" fmla="*/ 253 h 254"/>
              <a:gd name="T6" fmla="*/ 264 w 361"/>
              <a:gd name="T7" fmla="*/ 227 h 254"/>
              <a:gd name="T8" fmla="*/ 360 w 361"/>
              <a:gd name="T9" fmla="*/ 123 h 254"/>
              <a:gd name="T10" fmla="*/ 255 w 361"/>
              <a:gd name="T11" fmla="*/ 17 h 254"/>
              <a:gd name="T12" fmla="*/ 202 w 361"/>
              <a:gd name="T13" fmla="*/ 70 h 254"/>
              <a:gd name="T14" fmla="*/ 255 w 361"/>
              <a:gd name="T15" fmla="*/ 123 h 254"/>
              <a:gd name="T16" fmla="*/ 211 w 361"/>
              <a:gd name="T17" fmla="*/ 166 h 254"/>
              <a:gd name="T18" fmla="*/ 79 w 361"/>
              <a:gd name="T19" fmla="*/ 17 h 254"/>
              <a:gd name="T20" fmla="*/ 17 w 361"/>
              <a:gd name="T21" fmla="*/ 17 h 254"/>
              <a:gd name="T22" fmla="*/ 17 w 361"/>
              <a:gd name="T23" fmla="*/ 70 h 254"/>
              <a:gd name="T24" fmla="*/ 167 w 361"/>
              <a:gd name="T25" fmla="*/ 227 h 254"/>
              <a:gd name="T26" fmla="*/ 211 w 361"/>
              <a:gd name="T2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1" h="254">
                <a:moveTo>
                  <a:pt x="211" y="253"/>
                </a:moveTo>
                <a:lnTo>
                  <a:pt x="211" y="253"/>
                </a:lnTo>
                <a:lnTo>
                  <a:pt x="211" y="253"/>
                </a:lnTo>
                <a:cubicBezTo>
                  <a:pt x="237" y="253"/>
                  <a:pt x="255" y="245"/>
                  <a:pt x="264" y="227"/>
                </a:cubicBezTo>
                <a:cubicBezTo>
                  <a:pt x="360" y="123"/>
                  <a:pt x="360" y="123"/>
                  <a:pt x="360" y="123"/>
                </a:cubicBezTo>
                <a:cubicBezTo>
                  <a:pt x="255" y="17"/>
                  <a:pt x="255" y="17"/>
                  <a:pt x="255" y="17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55" y="123"/>
                  <a:pt x="255" y="123"/>
                  <a:pt x="255" y="123"/>
                </a:cubicBezTo>
                <a:cubicBezTo>
                  <a:pt x="211" y="166"/>
                  <a:pt x="211" y="166"/>
                  <a:pt x="211" y="166"/>
                </a:cubicBezTo>
                <a:cubicBezTo>
                  <a:pt x="79" y="17"/>
                  <a:pt x="79" y="17"/>
                  <a:pt x="79" y="17"/>
                </a:cubicBezTo>
                <a:cubicBezTo>
                  <a:pt x="61" y="0"/>
                  <a:pt x="35" y="0"/>
                  <a:pt x="17" y="17"/>
                </a:cubicBezTo>
                <a:cubicBezTo>
                  <a:pt x="0" y="35"/>
                  <a:pt x="0" y="52"/>
                  <a:pt x="17" y="70"/>
                </a:cubicBezTo>
                <a:cubicBezTo>
                  <a:pt x="167" y="227"/>
                  <a:pt x="167" y="227"/>
                  <a:pt x="167" y="227"/>
                </a:cubicBezTo>
                <a:cubicBezTo>
                  <a:pt x="175" y="245"/>
                  <a:pt x="193" y="253"/>
                  <a:pt x="211" y="2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94">
            <a:extLst>
              <a:ext uri="{FF2B5EF4-FFF2-40B4-BE49-F238E27FC236}">
                <a16:creationId xmlns:a16="http://schemas.microsoft.com/office/drawing/2014/main" id="{8078F1EC-5860-7443-8976-B9F711904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930" y="7045247"/>
            <a:ext cx="208578" cy="66366"/>
          </a:xfrm>
          <a:custGeom>
            <a:avLst/>
            <a:gdLst>
              <a:gd name="T0" fmla="*/ 0 w 194"/>
              <a:gd name="T1" fmla="*/ 26 h 62"/>
              <a:gd name="T2" fmla="*/ 0 w 194"/>
              <a:gd name="T3" fmla="*/ 26 h 62"/>
              <a:gd name="T4" fmla="*/ 0 w 194"/>
              <a:gd name="T5" fmla="*/ 26 h 62"/>
              <a:gd name="T6" fmla="*/ 35 w 194"/>
              <a:gd name="T7" fmla="*/ 0 h 62"/>
              <a:gd name="T8" fmla="*/ 158 w 194"/>
              <a:gd name="T9" fmla="*/ 0 h 62"/>
              <a:gd name="T10" fmla="*/ 193 w 194"/>
              <a:gd name="T11" fmla="*/ 26 h 62"/>
              <a:gd name="T12" fmla="*/ 158 w 194"/>
              <a:gd name="T13" fmla="*/ 61 h 62"/>
              <a:gd name="T14" fmla="*/ 35 w 194"/>
              <a:gd name="T15" fmla="*/ 61 h 62"/>
              <a:gd name="T16" fmla="*/ 0 w 194"/>
              <a:gd name="T17" fmla="*/ 2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62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17" y="0"/>
                  <a:pt x="35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76" y="0"/>
                  <a:pt x="193" y="8"/>
                  <a:pt x="193" y="26"/>
                </a:cubicBezTo>
                <a:cubicBezTo>
                  <a:pt x="193" y="44"/>
                  <a:pt x="176" y="61"/>
                  <a:pt x="158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17" y="61"/>
                  <a:pt x="0" y="44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95">
            <a:extLst>
              <a:ext uri="{FF2B5EF4-FFF2-40B4-BE49-F238E27FC236}">
                <a16:creationId xmlns:a16="http://schemas.microsoft.com/office/drawing/2014/main" id="{9D234AAD-D516-F845-86E7-D161B911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8275" y="7064209"/>
            <a:ext cx="66366" cy="493004"/>
          </a:xfrm>
          <a:custGeom>
            <a:avLst/>
            <a:gdLst>
              <a:gd name="T0" fmla="*/ 61 w 62"/>
              <a:gd name="T1" fmla="*/ 458 h 459"/>
              <a:gd name="T2" fmla="*/ 61 w 62"/>
              <a:gd name="T3" fmla="*/ 458 h 459"/>
              <a:gd name="T4" fmla="*/ 0 w 62"/>
              <a:gd name="T5" fmla="*/ 458 h 459"/>
              <a:gd name="T6" fmla="*/ 0 w 62"/>
              <a:gd name="T7" fmla="*/ 27 h 459"/>
              <a:gd name="T8" fmla="*/ 35 w 62"/>
              <a:gd name="T9" fmla="*/ 0 h 459"/>
              <a:gd name="T10" fmla="*/ 61 w 62"/>
              <a:gd name="T11" fmla="*/ 27 h 459"/>
              <a:gd name="T12" fmla="*/ 61 w 62"/>
              <a:gd name="T1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59">
                <a:moveTo>
                  <a:pt x="61" y="458"/>
                </a:moveTo>
                <a:lnTo>
                  <a:pt x="61" y="458"/>
                </a:lnTo>
                <a:cubicBezTo>
                  <a:pt x="0" y="458"/>
                  <a:pt x="0" y="458"/>
                  <a:pt x="0" y="45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7" y="0"/>
                  <a:pt x="35" y="0"/>
                </a:cubicBezTo>
                <a:cubicBezTo>
                  <a:pt x="52" y="0"/>
                  <a:pt x="61" y="9"/>
                  <a:pt x="61" y="27"/>
                </a:cubicBezTo>
                <a:lnTo>
                  <a:pt x="61" y="4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196">
            <a:extLst>
              <a:ext uri="{FF2B5EF4-FFF2-40B4-BE49-F238E27FC236}">
                <a16:creationId xmlns:a16="http://schemas.microsoft.com/office/drawing/2014/main" id="{F25B85D0-1D45-0C48-B198-CCF105B5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0658" y="6903035"/>
            <a:ext cx="350791" cy="398195"/>
          </a:xfrm>
          <a:custGeom>
            <a:avLst/>
            <a:gdLst>
              <a:gd name="T0" fmla="*/ 17 w 326"/>
              <a:gd name="T1" fmla="*/ 351 h 370"/>
              <a:gd name="T2" fmla="*/ 17 w 326"/>
              <a:gd name="T3" fmla="*/ 351 h 370"/>
              <a:gd name="T4" fmla="*/ 17 w 326"/>
              <a:gd name="T5" fmla="*/ 351 h 370"/>
              <a:gd name="T6" fmla="*/ 9 w 326"/>
              <a:gd name="T7" fmla="*/ 308 h 370"/>
              <a:gd name="T8" fmla="*/ 272 w 326"/>
              <a:gd name="T9" fmla="*/ 17 h 370"/>
              <a:gd name="T10" fmla="*/ 316 w 326"/>
              <a:gd name="T11" fmla="*/ 9 h 370"/>
              <a:gd name="T12" fmla="*/ 316 w 326"/>
              <a:gd name="T13" fmla="*/ 53 h 370"/>
              <a:gd name="T14" fmla="*/ 61 w 326"/>
              <a:gd name="T15" fmla="*/ 351 h 370"/>
              <a:gd name="T16" fmla="*/ 17 w 326"/>
              <a:gd name="T17" fmla="*/ 35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6" h="370">
                <a:moveTo>
                  <a:pt x="17" y="351"/>
                </a:moveTo>
                <a:lnTo>
                  <a:pt x="17" y="351"/>
                </a:lnTo>
                <a:lnTo>
                  <a:pt x="17" y="351"/>
                </a:lnTo>
                <a:cubicBezTo>
                  <a:pt x="0" y="343"/>
                  <a:pt x="0" y="325"/>
                  <a:pt x="9" y="308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81" y="0"/>
                  <a:pt x="299" y="0"/>
                  <a:pt x="316" y="9"/>
                </a:cubicBezTo>
                <a:cubicBezTo>
                  <a:pt x="325" y="26"/>
                  <a:pt x="325" y="44"/>
                  <a:pt x="316" y="53"/>
                </a:cubicBezTo>
                <a:cubicBezTo>
                  <a:pt x="61" y="351"/>
                  <a:pt x="61" y="351"/>
                  <a:pt x="61" y="351"/>
                </a:cubicBezTo>
                <a:cubicBezTo>
                  <a:pt x="44" y="360"/>
                  <a:pt x="26" y="369"/>
                  <a:pt x="17" y="3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197">
            <a:extLst>
              <a:ext uri="{FF2B5EF4-FFF2-40B4-BE49-F238E27FC236}">
                <a16:creationId xmlns:a16="http://schemas.microsoft.com/office/drawing/2014/main" id="{F37E13FF-354C-2B48-ABAF-8D58D999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533" y="7121094"/>
            <a:ext cx="208578" cy="218059"/>
          </a:xfrm>
          <a:custGeom>
            <a:avLst/>
            <a:gdLst>
              <a:gd name="T0" fmla="*/ 97 w 195"/>
              <a:gd name="T1" fmla="*/ 202 h 203"/>
              <a:gd name="T2" fmla="*/ 97 w 195"/>
              <a:gd name="T3" fmla="*/ 202 h 203"/>
              <a:gd name="T4" fmla="*/ 0 w 195"/>
              <a:gd name="T5" fmla="*/ 97 h 203"/>
              <a:gd name="T6" fmla="*/ 97 w 195"/>
              <a:gd name="T7" fmla="*/ 0 h 203"/>
              <a:gd name="T8" fmla="*/ 194 w 195"/>
              <a:gd name="T9" fmla="*/ 97 h 203"/>
              <a:gd name="T10" fmla="*/ 97 w 195"/>
              <a:gd name="T11" fmla="*/ 202 h 203"/>
              <a:gd name="T12" fmla="*/ 97 w 195"/>
              <a:gd name="T13" fmla="*/ 62 h 203"/>
              <a:gd name="T14" fmla="*/ 97 w 195"/>
              <a:gd name="T15" fmla="*/ 62 h 203"/>
              <a:gd name="T16" fmla="*/ 62 w 195"/>
              <a:gd name="T17" fmla="*/ 97 h 203"/>
              <a:gd name="T18" fmla="*/ 97 w 195"/>
              <a:gd name="T19" fmla="*/ 141 h 203"/>
              <a:gd name="T20" fmla="*/ 132 w 195"/>
              <a:gd name="T21" fmla="*/ 97 h 203"/>
              <a:gd name="T22" fmla="*/ 97 w 195"/>
              <a:gd name="T23" fmla="*/ 6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5" h="203">
                <a:moveTo>
                  <a:pt x="97" y="202"/>
                </a:moveTo>
                <a:lnTo>
                  <a:pt x="97" y="202"/>
                </a:lnTo>
                <a:cubicBezTo>
                  <a:pt x="45" y="202"/>
                  <a:pt x="0" y="149"/>
                  <a:pt x="0" y="97"/>
                </a:cubicBezTo>
                <a:cubicBezTo>
                  <a:pt x="0" y="44"/>
                  <a:pt x="45" y="0"/>
                  <a:pt x="97" y="0"/>
                </a:cubicBezTo>
                <a:cubicBezTo>
                  <a:pt x="150" y="0"/>
                  <a:pt x="194" y="44"/>
                  <a:pt x="194" y="97"/>
                </a:cubicBezTo>
                <a:cubicBezTo>
                  <a:pt x="194" y="149"/>
                  <a:pt x="150" y="202"/>
                  <a:pt x="97" y="202"/>
                </a:cubicBezTo>
                <a:close/>
                <a:moveTo>
                  <a:pt x="97" y="62"/>
                </a:moveTo>
                <a:lnTo>
                  <a:pt x="97" y="62"/>
                </a:lnTo>
                <a:cubicBezTo>
                  <a:pt x="80" y="62"/>
                  <a:pt x="62" y="79"/>
                  <a:pt x="62" y="97"/>
                </a:cubicBezTo>
                <a:cubicBezTo>
                  <a:pt x="62" y="123"/>
                  <a:pt x="80" y="141"/>
                  <a:pt x="97" y="141"/>
                </a:cubicBezTo>
                <a:cubicBezTo>
                  <a:pt x="115" y="141"/>
                  <a:pt x="132" y="123"/>
                  <a:pt x="132" y="97"/>
                </a:cubicBezTo>
                <a:cubicBezTo>
                  <a:pt x="132" y="79"/>
                  <a:pt x="115" y="62"/>
                  <a:pt x="97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198">
            <a:extLst>
              <a:ext uri="{FF2B5EF4-FFF2-40B4-BE49-F238E27FC236}">
                <a16:creationId xmlns:a16="http://schemas.microsoft.com/office/drawing/2014/main" id="{1662E9CC-F353-1944-B2AB-80411945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9550" y="6865111"/>
            <a:ext cx="218059" cy="218059"/>
          </a:xfrm>
          <a:custGeom>
            <a:avLst/>
            <a:gdLst>
              <a:gd name="T0" fmla="*/ 106 w 203"/>
              <a:gd name="T1" fmla="*/ 202 h 203"/>
              <a:gd name="T2" fmla="*/ 106 w 203"/>
              <a:gd name="T3" fmla="*/ 202 h 203"/>
              <a:gd name="T4" fmla="*/ 0 w 203"/>
              <a:gd name="T5" fmla="*/ 96 h 203"/>
              <a:gd name="T6" fmla="*/ 106 w 203"/>
              <a:gd name="T7" fmla="*/ 0 h 203"/>
              <a:gd name="T8" fmla="*/ 202 w 203"/>
              <a:gd name="T9" fmla="*/ 96 h 203"/>
              <a:gd name="T10" fmla="*/ 106 w 203"/>
              <a:gd name="T11" fmla="*/ 202 h 203"/>
              <a:gd name="T12" fmla="*/ 106 w 203"/>
              <a:gd name="T13" fmla="*/ 61 h 203"/>
              <a:gd name="T14" fmla="*/ 106 w 203"/>
              <a:gd name="T15" fmla="*/ 61 h 203"/>
              <a:gd name="T16" fmla="*/ 62 w 203"/>
              <a:gd name="T17" fmla="*/ 96 h 203"/>
              <a:gd name="T18" fmla="*/ 106 w 203"/>
              <a:gd name="T19" fmla="*/ 140 h 203"/>
              <a:gd name="T20" fmla="*/ 141 w 203"/>
              <a:gd name="T21" fmla="*/ 96 h 203"/>
              <a:gd name="T22" fmla="*/ 106 w 203"/>
              <a:gd name="T23" fmla="*/ 6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" h="203">
                <a:moveTo>
                  <a:pt x="106" y="202"/>
                </a:moveTo>
                <a:lnTo>
                  <a:pt x="106" y="202"/>
                </a:lnTo>
                <a:cubicBezTo>
                  <a:pt x="44" y="202"/>
                  <a:pt x="0" y="158"/>
                  <a:pt x="0" y="96"/>
                </a:cubicBezTo>
                <a:cubicBezTo>
                  <a:pt x="0" y="44"/>
                  <a:pt x="44" y="0"/>
                  <a:pt x="106" y="0"/>
                </a:cubicBezTo>
                <a:cubicBezTo>
                  <a:pt x="158" y="0"/>
                  <a:pt x="202" y="44"/>
                  <a:pt x="202" y="96"/>
                </a:cubicBezTo>
                <a:cubicBezTo>
                  <a:pt x="202" y="158"/>
                  <a:pt x="158" y="202"/>
                  <a:pt x="106" y="202"/>
                </a:cubicBezTo>
                <a:close/>
                <a:moveTo>
                  <a:pt x="106" y="61"/>
                </a:moveTo>
                <a:lnTo>
                  <a:pt x="106" y="61"/>
                </a:lnTo>
                <a:cubicBezTo>
                  <a:pt x="79" y="61"/>
                  <a:pt x="62" y="79"/>
                  <a:pt x="62" y="96"/>
                </a:cubicBezTo>
                <a:cubicBezTo>
                  <a:pt x="62" y="123"/>
                  <a:pt x="79" y="140"/>
                  <a:pt x="106" y="140"/>
                </a:cubicBezTo>
                <a:cubicBezTo>
                  <a:pt x="123" y="140"/>
                  <a:pt x="141" y="123"/>
                  <a:pt x="141" y="96"/>
                </a:cubicBezTo>
                <a:cubicBezTo>
                  <a:pt x="141" y="79"/>
                  <a:pt x="123" y="61"/>
                  <a:pt x="106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199">
            <a:extLst>
              <a:ext uri="{FF2B5EF4-FFF2-40B4-BE49-F238E27FC236}">
                <a16:creationId xmlns:a16="http://schemas.microsoft.com/office/drawing/2014/main" id="{93BE251D-3EDA-3640-BDDE-6FA23356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79" y="6808226"/>
            <a:ext cx="47404" cy="66366"/>
          </a:xfrm>
          <a:custGeom>
            <a:avLst/>
            <a:gdLst>
              <a:gd name="T0" fmla="*/ 44 w 45"/>
              <a:gd name="T1" fmla="*/ 60 h 61"/>
              <a:gd name="T2" fmla="*/ 0 w 45"/>
              <a:gd name="T3" fmla="*/ 60 h 61"/>
              <a:gd name="T4" fmla="*/ 0 w 45"/>
              <a:gd name="T5" fmla="*/ 0 h 61"/>
              <a:gd name="T6" fmla="*/ 44 w 45"/>
              <a:gd name="T7" fmla="*/ 0 h 61"/>
              <a:gd name="T8" fmla="*/ 44 w 45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1">
                <a:moveTo>
                  <a:pt x="44" y="60"/>
                </a:moveTo>
                <a:lnTo>
                  <a:pt x="0" y="60"/>
                </a:lnTo>
                <a:lnTo>
                  <a:pt x="0" y="0"/>
                </a:lnTo>
                <a:lnTo>
                  <a:pt x="44" y="0"/>
                </a:lnTo>
                <a:lnTo>
                  <a:pt x="44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00">
            <a:extLst>
              <a:ext uri="{FF2B5EF4-FFF2-40B4-BE49-F238E27FC236}">
                <a16:creationId xmlns:a16="http://schemas.microsoft.com/office/drawing/2014/main" id="{27D8AE01-5C4B-CC40-8DB7-64EFA91D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79" y="6931477"/>
            <a:ext cx="47404" cy="132732"/>
          </a:xfrm>
          <a:custGeom>
            <a:avLst/>
            <a:gdLst>
              <a:gd name="T0" fmla="*/ 44 w 45"/>
              <a:gd name="T1" fmla="*/ 123 h 124"/>
              <a:gd name="T2" fmla="*/ 0 w 45"/>
              <a:gd name="T3" fmla="*/ 123 h 124"/>
              <a:gd name="T4" fmla="*/ 0 w 45"/>
              <a:gd name="T5" fmla="*/ 0 h 124"/>
              <a:gd name="T6" fmla="*/ 44 w 45"/>
              <a:gd name="T7" fmla="*/ 0 h 124"/>
              <a:gd name="T8" fmla="*/ 44 w 45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24">
                <a:moveTo>
                  <a:pt x="44" y="123"/>
                </a:moveTo>
                <a:lnTo>
                  <a:pt x="0" y="123"/>
                </a:lnTo>
                <a:lnTo>
                  <a:pt x="0" y="0"/>
                </a:lnTo>
                <a:lnTo>
                  <a:pt x="44" y="0"/>
                </a:lnTo>
                <a:lnTo>
                  <a:pt x="44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01">
            <a:extLst>
              <a:ext uri="{FF2B5EF4-FFF2-40B4-BE49-F238E27FC236}">
                <a16:creationId xmlns:a16="http://schemas.microsoft.com/office/drawing/2014/main" id="{4B983C6E-B056-B946-AFFE-A86FD51B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79" y="7130575"/>
            <a:ext cx="47404" cy="123251"/>
          </a:xfrm>
          <a:custGeom>
            <a:avLst/>
            <a:gdLst>
              <a:gd name="T0" fmla="*/ 44 w 45"/>
              <a:gd name="T1" fmla="*/ 114 h 115"/>
              <a:gd name="T2" fmla="*/ 0 w 45"/>
              <a:gd name="T3" fmla="*/ 114 h 115"/>
              <a:gd name="T4" fmla="*/ 0 w 45"/>
              <a:gd name="T5" fmla="*/ 0 h 115"/>
              <a:gd name="T6" fmla="*/ 44 w 45"/>
              <a:gd name="T7" fmla="*/ 0 h 115"/>
              <a:gd name="T8" fmla="*/ 44 w 45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15">
                <a:moveTo>
                  <a:pt x="44" y="114"/>
                </a:moveTo>
                <a:lnTo>
                  <a:pt x="0" y="114"/>
                </a:lnTo>
                <a:lnTo>
                  <a:pt x="0" y="0"/>
                </a:lnTo>
                <a:lnTo>
                  <a:pt x="44" y="0"/>
                </a:lnTo>
                <a:lnTo>
                  <a:pt x="44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02">
            <a:extLst>
              <a:ext uri="{FF2B5EF4-FFF2-40B4-BE49-F238E27FC236}">
                <a16:creationId xmlns:a16="http://schemas.microsoft.com/office/drawing/2014/main" id="{7544C970-8BEE-C448-8C98-0493EC24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079" y="7320192"/>
            <a:ext cx="47404" cy="75847"/>
          </a:xfrm>
          <a:custGeom>
            <a:avLst/>
            <a:gdLst>
              <a:gd name="T0" fmla="*/ 44 w 45"/>
              <a:gd name="T1" fmla="*/ 70 h 71"/>
              <a:gd name="T2" fmla="*/ 0 w 45"/>
              <a:gd name="T3" fmla="*/ 70 h 71"/>
              <a:gd name="T4" fmla="*/ 0 w 45"/>
              <a:gd name="T5" fmla="*/ 0 h 71"/>
              <a:gd name="T6" fmla="*/ 44 w 45"/>
              <a:gd name="T7" fmla="*/ 0 h 71"/>
              <a:gd name="T8" fmla="*/ 44 w 45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71">
                <a:moveTo>
                  <a:pt x="44" y="70"/>
                </a:moveTo>
                <a:lnTo>
                  <a:pt x="0" y="70"/>
                </a:lnTo>
                <a:lnTo>
                  <a:pt x="0" y="0"/>
                </a:lnTo>
                <a:lnTo>
                  <a:pt x="44" y="0"/>
                </a:lnTo>
                <a:lnTo>
                  <a:pt x="44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3">
            <a:extLst>
              <a:ext uri="{FF2B5EF4-FFF2-40B4-BE49-F238E27FC236}">
                <a16:creationId xmlns:a16="http://schemas.microsoft.com/office/drawing/2014/main" id="{5E7431B7-B076-C84A-9132-700C148A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12" y="6694456"/>
            <a:ext cx="1076073" cy="805871"/>
          </a:xfrm>
          <a:custGeom>
            <a:avLst/>
            <a:gdLst>
              <a:gd name="T0" fmla="*/ 888 w 1003"/>
              <a:gd name="T1" fmla="*/ 747 h 748"/>
              <a:gd name="T2" fmla="*/ 888 w 1003"/>
              <a:gd name="T3" fmla="*/ 747 h 748"/>
              <a:gd name="T4" fmla="*/ 44 w 1003"/>
              <a:gd name="T5" fmla="*/ 747 h 748"/>
              <a:gd name="T6" fmla="*/ 0 w 1003"/>
              <a:gd name="T7" fmla="*/ 703 h 748"/>
              <a:gd name="T8" fmla="*/ 0 w 1003"/>
              <a:gd name="T9" fmla="*/ 536 h 748"/>
              <a:gd name="T10" fmla="*/ 44 w 1003"/>
              <a:gd name="T11" fmla="*/ 492 h 748"/>
              <a:gd name="T12" fmla="*/ 150 w 1003"/>
              <a:gd name="T13" fmla="*/ 369 h 748"/>
              <a:gd name="T14" fmla="*/ 44 w 1003"/>
              <a:gd name="T15" fmla="*/ 254 h 748"/>
              <a:gd name="T16" fmla="*/ 0 w 1003"/>
              <a:gd name="T17" fmla="*/ 210 h 748"/>
              <a:gd name="T18" fmla="*/ 0 w 1003"/>
              <a:gd name="T19" fmla="*/ 44 h 748"/>
              <a:gd name="T20" fmla="*/ 44 w 1003"/>
              <a:gd name="T21" fmla="*/ 0 h 748"/>
              <a:gd name="T22" fmla="*/ 888 w 1003"/>
              <a:gd name="T23" fmla="*/ 0 h 748"/>
              <a:gd name="T24" fmla="*/ 1002 w 1003"/>
              <a:gd name="T25" fmla="*/ 123 h 748"/>
              <a:gd name="T26" fmla="*/ 1002 w 1003"/>
              <a:gd name="T27" fmla="*/ 624 h 748"/>
              <a:gd name="T28" fmla="*/ 888 w 1003"/>
              <a:gd name="T29" fmla="*/ 747 h 748"/>
              <a:gd name="T30" fmla="*/ 79 w 1003"/>
              <a:gd name="T31" fmla="*/ 659 h 748"/>
              <a:gd name="T32" fmla="*/ 79 w 1003"/>
              <a:gd name="T33" fmla="*/ 659 h 748"/>
              <a:gd name="T34" fmla="*/ 888 w 1003"/>
              <a:gd name="T35" fmla="*/ 659 h 748"/>
              <a:gd name="T36" fmla="*/ 923 w 1003"/>
              <a:gd name="T37" fmla="*/ 624 h 748"/>
              <a:gd name="T38" fmla="*/ 923 w 1003"/>
              <a:gd name="T39" fmla="*/ 123 h 748"/>
              <a:gd name="T40" fmla="*/ 888 w 1003"/>
              <a:gd name="T41" fmla="*/ 80 h 748"/>
              <a:gd name="T42" fmla="*/ 79 w 1003"/>
              <a:gd name="T43" fmla="*/ 80 h 748"/>
              <a:gd name="T44" fmla="*/ 79 w 1003"/>
              <a:gd name="T45" fmla="*/ 175 h 748"/>
              <a:gd name="T46" fmla="*/ 229 w 1003"/>
              <a:gd name="T47" fmla="*/ 369 h 748"/>
              <a:gd name="T48" fmla="*/ 79 w 1003"/>
              <a:gd name="T49" fmla="*/ 571 h 748"/>
              <a:gd name="T50" fmla="*/ 79 w 1003"/>
              <a:gd name="T51" fmla="*/ 65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03" h="748">
                <a:moveTo>
                  <a:pt x="888" y="747"/>
                </a:moveTo>
                <a:lnTo>
                  <a:pt x="888" y="747"/>
                </a:lnTo>
                <a:cubicBezTo>
                  <a:pt x="44" y="747"/>
                  <a:pt x="44" y="747"/>
                  <a:pt x="44" y="747"/>
                </a:cubicBezTo>
                <a:cubicBezTo>
                  <a:pt x="26" y="747"/>
                  <a:pt x="0" y="720"/>
                  <a:pt x="0" y="703"/>
                </a:cubicBezTo>
                <a:cubicBezTo>
                  <a:pt x="0" y="536"/>
                  <a:pt x="0" y="536"/>
                  <a:pt x="0" y="536"/>
                </a:cubicBezTo>
                <a:cubicBezTo>
                  <a:pt x="0" y="518"/>
                  <a:pt x="18" y="501"/>
                  <a:pt x="44" y="492"/>
                </a:cubicBezTo>
                <a:cubicBezTo>
                  <a:pt x="106" y="483"/>
                  <a:pt x="150" y="439"/>
                  <a:pt x="150" y="369"/>
                </a:cubicBezTo>
                <a:cubicBezTo>
                  <a:pt x="150" y="307"/>
                  <a:pt x="106" y="254"/>
                  <a:pt x="44" y="254"/>
                </a:cubicBezTo>
                <a:cubicBezTo>
                  <a:pt x="18" y="246"/>
                  <a:pt x="0" y="228"/>
                  <a:pt x="0" y="21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26" y="0"/>
                  <a:pt x="44" y="0"/>
                </a:cubicBezTo>
                <a:cubicBezTo>
                  <a:pt x="888" y="0"/>
                  <a:pt x="888" y="0"/>
                  <a:pt x="888" y="0"/>
                </a:cubicBezTo>
                <a:cubicBezTo>
                  <a:pt x="950" y="0"/>
                  <a:pt x="1002" y="53"/>
                  <a:pt x="1002" y="123"/>
                </a:cubicBezTo>
                <a:cubicBezTo>
                  <a:pt x="1002" y="624"/>
                  <a:pt x="1002" y="624"/>
                  <a:pt x="1002" y="624"/>
                </a:cubicBezTo>
                <a:cubicBezTo>
                  <a:pt x="1002" y="694"/>
                  <a:pt x="950" y="747"/>
                  <a:pt x="888" y="747"/>
                </a:cubicBezTo>
                <a:close/>
                <a:moveTo>
                  <a:pt x="79" y="659"/>
                </a:moveTo>
                <a:lnTo>
                  <a:pt x="79" y="659"/>
                </a:lnTo>
                <a:cubicBezTo>
                  <a:pt x="888" y="659"/>
                  <a:pt x="888" y="659"/>
                  <a:pt x="888" y="659"/>
                </a:cubicBezTo>
                <a:cubicBezTo>
                  <a:pt x="906" y="659"/>
                  <a:pt x="923" y="650"/>
                  <a:pt x="923" y="624"/>
                </a:cubicBezTo>
                <a:cubicBezTo>
                  <a:pt x="923" y="123"/>
                  <a:pt x="923" y="123"/>
                  <a:pt x="923" y="123"/>
                </a:cubicBezTo>
                <a:cubicBezTo>
                  <a:pt x="923" y="97"/>
                  <a:pt x="906" y="80"/>
                  <a:pt x="888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79" y="175"/>
                  <a:pt x="79" y="175"/>
                  <a:pt x="79" y="175"/>
                </a:cubicBezTo>
                <a:cubicBezTo>
                  <a:pt x="167" y="202"/>
                  <a:pt x="229" y="281"/>
                  <a:pt x="229" y="369"/>
                </a:cubicBezTo>
                <a:cubicBezTo>
                  <a:pt x="229" y="465"/>
                  <a:pt x="167" y="544"/>
                  <a:pt x="79" y="571"/>
                </a:cubicBezTo>
                <a:lnTo>
                  <a:pt x="79" y="6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04">
            <a:extLst>
              <a:ext uri="{FF2B5EF4-FFF2-40B4-BE49-F238E27FC236}">
                <a16:creationId xmlns:a16="http://schemas.microsoft.com/office/drawing/2014/main" id="{93AEC0CE-6DAA-AE4E-B483-5C9F0558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135" y="10211847"/>
            <a:ext cx="265463" cy="284425"/>
          </a:xfrm>
          <a:custGeom>
            <a:avLst/>
            <a:gdLst>
              <a:gd name="T0" fmla="*/ 246 w 247"/>
              <a:gd name="T1" fmla="*/ 264 h 265"/>
              <a:gd name="T2" fmla="*/ 246 w 247"/>
              <a:gd name="T3" fmla="*/ 264 h 265"/>
              <a:gd name="T4" fmla="*/ 123 w 247"/>
              <a:gd name="T5" fmla="*/ 264 h 265"/>
              <a:gd name="T6" fmla="*/ 0 w 247"/>
              <a:gd name="T7" fmla="*/ 141 h 265"/>
              <a:gd name="T8" fmla="*/ 0 w 247"/>
              <a:gd name="T9" fmla="*/ 123 h 265"/>
              <a:gd name="T10" fmla="*/ 123 w 247"/>
              <a:gd name="T11" fmla="*/ 0 h 265"/>
              <a:gd name="T12" fmla="*/ 246 w 247"/>
              <a:gd name="T13" fmla="*/ 123 h 265"/>
              <a:gd name="T14" fmla="*/ 246 w 247"/>
              <a:gd name="T15" fmla="*/ 264 h 265"/>
              <a:gd name="T16" fmla="*/ 123 w 247"/>
              <a:gd name="T17" fmla="*/ 79 h 265"/>
              <a:gd name="T18" fmla="*/ 123 w 247"/>
              <a:gd name="T19" fmla="*/ 79 h 265"/>
              <a:gd name="T20" fmla="*/ 79 w 247"/>
              <a:gd name="T21" fmla="*/ 123 h 265"/>
              <a:gd name="T22" fmla="*/ 79 w 247"/>
              <a:gd name="T23" fmla="*/ 141 h 265"/>
              <a:gd name="T24" fmla="*/ 123 w 247"/>
              <a:gd name="T25" fmla="*/ 185 h 265"/>
              <a:gd name="T26" fmla="*/ 166 w 247"/>
              <a:gd name="T27" fmla="*/ 185 h 265"/>
              <a:gd name="T28" fmla="*/ 166 w 247"/>
              <a:gd name="T29" fmla="*/ 123 h 265"/>
              <a:gd name="T30" fmla="*/ 123 w 247"/>
              <a:gd name="T31" fmla="*/ 7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265">
                <a:moveTo>
                  <a:pt x="246" y="264"/>
                </a:moveTo>
                <a:lnTo>
                  <a:pt x="246" y="264"/>
                </a:lnTo>
                <a:cubicBezTo>
                  <a:pt x="123" y="264"/>
                  <a:pt x="123" y="264"/>
                  <a:pt x="123" y="264"/>
                </a:cubicBezTo>
                <a:cubicBezTo>
                  <a:pt x="52" y="264"/>
                  <a:pt x="0" y="211"/>
                  <a:pt x="0" y="141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3"/>
                  <a:pt x="52" y="0"/>
                  <a:pt x="123" y="0"/>
                </a:cubicBezTo>
                <a:cubicBezTo>
                  <a:pt x="193" y="0"/>
                  <a:pt x="246" y="53"/>
                  <a:pt x="246" y="123"/>
                </a:cubicBezTo>
                <a:lnTo>
                  <a:pt x="246" y="264"/>
                </a:lnTo>
                <a:close/>
                <a:moveTo>
                  <a:pt x="123" y="79"/>
                </a:moveTo>
                <a:lnTo>
                  <a:pt x="123" y="79"/>
                </a:lnTo>
                <a:cubicBezTo>
                  <a:pt x="96" y="79"/>
                  <a:pt x="79" y="97"/>
                  <a:pt x="79" y="123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9" y="167"/>
                  <a:pt x="96" y="185"/>
                  <a:pt x="123" y="185"/>
                </a:cubicBezTo>
                <a:cubicBezTo>
                  <a:pt x="166" y="185"/>
                  <a:pt x="166" y="185"/>
                  <a:pt x="166" y="185"/>
                </a:cubicBezTo>
                <a:cubicBezTo>
                  <a:pt x="166" y="123"/>
                  <a:pt x="166" y="123"/>
                  <a:pt x="166" y="123"/>
                </a:cubicBezTo>
                <a:cubicBezTo>
                  <a:pt x="166" y="97"/>
                  <a:pt x="149" y="79"/>
                  <a:pt x="123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5">
            <a:extLst>
              <a:ext uri="{FF2B5EF4-FFF2-40B4-BE49-F238E27FC236}">
                <a16:creationId xmlns:a16="http://schemas.microsoft.com/office/drawing/2014/main" id="{477D88B6-036A-2544-81A4-92BEC167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118" y="10211847"/>
            <a:ext cx="274944" cy="284425"/>
          </a:xfrm>
          <a:custGeom>
            <a:avLst/>
            <a:gdLst>
              <a:gd name="T0" fmla="*/ 132 w 256"/>
              <a:gd name="T1" fmla="*/ 264 h 265"/>
              <a:gd name="T2" fmla="*/ 132 w 256"/>
              <a:gd name="T3" fmla="*/ 264 h 265"/>
              <a:gd name="T4" fmla="*/ 0 w 256"/>
              <a:gd name="T5" fmla="*/ 264 h 265"/>
              <a:gd name="T6" fmla="*/ 0 w 256"/>
              <a:gd name="T7" fmla="*/ 123 h 265"/>
              <a:gd name="T8" fmla="*/ 123 w 256"/>
              <a:gd name="T9" fmla="*/ 0 h 265"/>
              <a:gd name="T10" fmla="*/ 255 w 256"/>
              <a:gd name="T11" fmla="*/ 123 h 265"/>
              <a:gd name="T12" fmla="*/ 255 w 256"/>
              <a:gd name="T13" fmla="*/ 141 h 265"/>
              <a:gd name="T14" fmla="*/ 132 w 256"/>
              <a:gd name="T15" fmla="*/ 264 h 265"/>
              <a:gd name="T16" fmla="*/ 79 w 256"/>
              <a:gd name="T17" fmla="*/ 185 h 265"/>
              <a:gd name="T18" fmla="*/ 79 w 256"/>
              <a:gd name="T19" fmla="*/ 185 h 265"/>
              <a:gd name="T20" fmla="*/ 132 w 256"/>
              <a:gd name="T21" fmla="*/ 185 h 265"/>
              <a:gd name="T22" fmla="*/ 176 w 256"/>
              <a:gd name="T23" fmla="*/ 141 h 265"/>
              <a:gd name="T24" fmla="*/ 176 w 256"/>
              <a:gd name="T25" fmla="*/ 123 h 265"/>
              <a:gd name="T26" fmla="*/ 123 w 256"/>
              <a:gd name="T27" fmla="*/ 79 h 265"/>
              <a:gd name="T28" fmla="*/ 79 w 256"/>
              <a:gd name="T29" fmla="*/ 123 h 265"/>
              <a:gd name="T30" fmla="*/ 79 w 256"/>
              <a:gd name="T31" fmla="*/ 18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6" h="265">
                <a:moveTo>
                  <a:pt x="132" y="264"/>
                </a:moveTo>
                <a:lnTo>
                  <a:pt x="132" y="264"/>
                </a:lnTo>
                <a:cubicBezTo>
                  <a:pt x="0" y="264"/>
                  <a:pt x="0" y="264"/>
                  <a:pt x="0" y="26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3"/>
                  <a:pt x="53" y="0"/>
                  <a:pt x="123" y="0"/>
                </a:cubicBezTo>
                <a:cubicBezTo>
                  <a:pt x="193" y="0"/>
                  <a:pt x="255" y="53"/>
                  <a:pt x="255" y="123"/>
                </a:cubicBezTo>
                <a:cubicBezTo>
                  <a:pt x="255" y="141"/>
                  <a:pt x="255" y="141"/>
                  <a:pt x="255" y="141"/>
                </a:cubicBezTo>
                <a:cubicBezTo>
                  <a:pt x="255" y="211"/>
                  <a:pt x="193" y="264"/>
                  <a:pt x="132" y="264"/>
                </a:cubicBezTo>
                <a:close/>
                <a:moveTo>
                  <a:pt x="79" y="185"/>
                </a:moveTo>
                <a:lnTo>
                  <a:pt x="79" y="185"/>
                </a:lnTo>
                <a:cubicBezTo>
                  <a:pt x="132" y="185"/>
                  <a:pt x="132" y="185"/>
                  <a:pt x="132" y="185"/>
                </a:cubicBezTo>
                <a:cubicBezTo>
                  <a:pt x="149" y="185"/>
                  <a:pt x="176" y="167"/>
                  <a:pt x="176" y="141"/>
                </a:cubicBezTo>
                <a:cubicBezTo>
                  <a:pt x="176" y="123"/>
                  <a:pt x="176" y="123"/>
                  <a:pt x="176" y="123"/>
                </a:cubicBezTo>
                <a:cubicBezTo>
                  <a:pt x="176" y="97"/>
                  <a:pt x="149" y="79"/>
                  <a:pt x="123" y="79"/>
                </a:cubicBezTo>
                <a:cubicBezTo>
                  <a:pt x="97" y="79"/>
                  <a:pt x="79" y="97"/>
                  <a:pt x="79" y="123"/>
                </a:cubicBezTo>
                <a:lnTo>
                  <a:pt x="79" y="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06">
            <a:extLst>
              <a:ext uri="{FF2B5EF4-FFF2-40B4-BE49-F238E27FC236}">
                <a16:creationId xmlns:a16="http://schemas.microsoft.com/office/drawing/2014/main" id="{3384C609-B715-2542-A22D-2BC938E6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6714" y="10761735"/>
            <a:ext cx="85328" cy="398195"/>
          </a:xfrm>
          <a:custGeom>
            <a:avLst/>
            <a:gdLst>
              <a:gd name="T0" fmla="*/ 79 w 80"/>
              <a:gd name="T1" fmla="*/ 369 h 370"/>
              <a:gd name="T2" fmla="*/ 79 w 80"/>
              <a:gd name="T3" fmla="*/ 369 h 370"/>
              <a:gd name="T4" fmla="*/ 0 w 80"/>
              <a:gd name="T5" fmla="*/ 369 h 370"/>
              <a:gd name="T6" fmla="*/ 0 w 80"/>
              <a:gd name="T7" fmla="*/ 44 h 370"/>
              <a:gd name="T8" fmla="*/ 35 w 80"/>
              <a:gd name="T9" fmla="*/ 0 h 370"/>
              <a:gd name="T10" fmla="*/ 79 w 80"/>
              <a:gd name="T11" fmla="*/ 44 h 370"/>
              <a:gd name="T12" fmla="*/ 79 w 80"/>
              <a:gd name="T13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370">
                <a:moveTo>
                  <a:pt x="79" y="369"/>
                </a:moveTo>
                <a:lnTo>
                  <a:pt x="79" y="369"/>
                </a:lnTo>
                <a:cubicBezTo>
                  <a:pt x="0" y="369"/>
                  <a:pt x="0" y="369"/>
                  <a:pt x="0" y="36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7"/>
                  <a:pt x="18" y="0"/>
                  <a:pt x="35" y="0"/>
                </a:cubicBezTo>
                <a:cubicBezTo>
                  <a:pt x="62" y="0"/>
                  <a:pt x="79" y="27"/>
                  <a:pt x="79" y="44"/>
                </a:cubicBezTo>
                <a:lnTo>
                  <a:pt x="79" y="3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07">
            <a:extLst>
              <a:ext uri="{FF2B5EF4-FFF2-40B4-BE49-F238E27FC236}">
                <a16:creationId xmlns:a16="http://schemas.microsoft.com/office/drawing/2014/main" id="{7BF0CD3D-BE0D-B548-BBDC-83BE3BCE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6714" y="10458349"/>
            <a:ext cx="85328" cy="218059"/>
          </a:xfrm>
          <a:custGeom>
            <a:avLst/>
            <a:gdLst>
              <a:gd name="T0" fmla="*/ 79 w 80"/>
              <a:gd name="T1" fmla="*/ 202 h 203"/>
              <a:gd name="T2" fmla="*/ 0 w 80"/>
              <a:gd name="T3" fmla="*/ 202 h 203"/>
              <a:gd name="T4" fmla="*/ 0 w 80"/>
              <a:gd name="T5" fmla="*/ 0 h 203"/>
              <a:gd name="T6" fmla="*/ 79 w 80"/>
              <a:gd name="T7" fmla="*/ 0 h 203"/>
              <a:gd name="T8" fmla="*/ 79 w 80"/>
              <a:gd name="T9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203">
                <a:moveTo>
                  <a:pt x="79" y="202"/>
                </a:moveTo>
                <a:lnTo>
                  <a:pt x="0" y="202"/>
                </a:lnTo>
                <a:lnTo>
                  <a:pt x="0" y="0"/>
                </a:lnTo>
                <a:lnTo>
                  <a:pt x="79" y="0"/>
                </a:lnTo>
                <a:lnTo>
                  <a:pt x="79" y="20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08">
            <a:extLst>
              <a:ext uri="{FF2B5EF4-FFF2-40B4-BE49-F238E27FC236}">
                <a16:creationId xmlns:a16="http://schemas.microsoft.com/office/drawing/2014/main" id="{039E7B54-87B7-C247-9904-7D7BF9F1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518" y="10638484"/>
            <a:ext cx="900679" cy="578331"/>
          </a:xfrm>
          <a:custGeom>
            <a:avLst/>
            <a:gdLst>
              <a:gd name="T0" fmla="*/ 88 w 836"/>
              <a:gd name="T1" fmla="*/ 0 h 537"/>
              <a:gd name="T2" fmla="*/ 88 w 836"/>
              <a:gd name="T3" fmla="*/ 0 h 537"/>
              <a:gd name="T4" fmla="*/ 79 w 836"/>
              <a:gd name="T5" fmla="*/ 79 h 537"/>
              <a:gd name="T6" fmla="*/ 756 w 836"/>
              <a:gd name="T7" fmla="*/ 79 h 537"/>
              <a:gd name="T8" fmla="*/ 756 w 836"/>
              <a:gd name="T9" fmla="*/ 448 h 537"/>
              <a:gd name="T10" fmla="*/ 756 w 836"/>
              <a:gd name="T11" fmla="*/ 448 h 537"/>
              <a:gd name="T12" fmla="*/ 79 w 836"/>
              <a:gd name="T13" fmla="*/ 448 h 537"/>
              <a:gd name="T14" fmla="*/ 79 w 836"/>
              <a:gd name="T15" fmla="*/ 149 h 537"/>
              <a:gd name="T16" fmla="*/ 44 w 836"/>
              <a:gd name="T17" fmla="*/ 105 h 537"/>
              <a:gd name="T18" fmla="*/ 0 w 836"/>
              <a:gd name="T19" fmla="*/ 149 h 537"/>
              <a:gd name="T20" fmla="*/ 0 w 836"/>
              <a:gd name="T21" fmla="*/ 448 h 537"/>
              <a:gd name="T22" fmla="*/ 88 w 836"/>
              <a:gd name="T23" fmla="*/ 536 h 537"/>
              <a:gd name="T24" fmla="*/ 756 w 836"/>
              <a:gd name="T25" fmla="*/ 536 h 537"/>
              <a:gd name="T26" fmla="*/ 835 w 836"/>
              <a:gd name="T27" fmla="*/ 448 h 537"/>
              <a:gd name="T28" fmla="*/ 835 w 836"/>
              <a:gd name="T29" fmla="*/ 0 h 537"/>
              <a:gd name="T30" fmla="*/ 88 w 836"/>
              <a:gd name="T31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36" h="537">
                <a:moveTo>
                  <a:pt x="88" y="0"/>
                </a:moveTo>
                <a:lnTo>
                  <a:pt x="88" y="0"/>
                </a:lnTo>
                <a:cubicBezTo>
                  <a:pt x="79" y="79"/>
                  <a:pt x="79" y="79"/>
                  <a:pt x="79" y="79"/>
                </a:cubicBezTo>
                <a:cubicBezTo>
                  <a:pt x="756" y="79"/>
                  <a:pt x="756" y="79"/>
                  <a:pt x="756" y="79"/>
                </a:cubicBezTo>
                <a:cubicBezTo>
                  <a:pt x="756" y="448"/>
                  <a:pt x="756" y="448"/>
                  <a:pt x="756" y="448"/>
                </a:cubicBezTo>
                <a:lnTo>
                  <a:pt x="756" y="448"/>
                </a:lnTo>
                <a:cubicBezTo>
                  <a:pt x="79" y="448"/>
                  <a:pt x="79" y="448"/>
                  <a:pt x="79" y="448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79" y="123"/>
                  <a:pt x="61" y="105"/>
                  <a:pt x="44" y="105"/>
                </a:cubicBezTo>
                <a:cubicBezTo>
                  <a:pt x="17" y="105"/>
                  <a:pt x="0" y="123"/>
                  <a:pt x="0" y="149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92"/>
                  <a:pt x="35" y="536"/>
                  <a:pt x="88" y="536"/>
                </a:cubicBezTo>
                <a:cubicBezTo>
                  <a:pt x="756" y="536"/>
                  <a:pt x="756" y="536"/>
                  <a:pt x="756" y="536"/>
                </a:cubicBezTo>
                <a:cubicBezTo>
                  <a:pt x="800" y="536"/>
                  <a:pt x="835" y="492"/>
                  <a:pt x="835" y="448"/>
                </a:cubicBezTo>
                <a:cubicBezTo>
                  <a:pt x="835" y="0"/>
                  <a:pt x="835" y="0"/>
                  <a:pt x="835" y="0"/>
                </a:cubicBezTo>
                <a:lnTo>
                  <a:pt x="8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09">
            <a:extLst>
              <a:ext uri="{FF2B5EF4-FFF2-40B4-BE49-F238E27FC236}">
                <a16:creationId xmlns:a16="http://schemas.microsoft.com/office/drawing/2014/main" id="{0A20088B-F225-5742-84F9-4EFD0E13E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710" y="10410944"/>
            <a:ext cx="1099777" cy="312868"/>
          </a:xfrm>
          <a:custGeom>
            <a:avLst/>
            <a:gdLst>
              <a:gd name="T0" fmla="*/ 905 w 1021"/>
              <a:gd name="T1" fmla="*/ 290 h 291"/>
              <a:gd name="T2" fmla="*/ 905 w 1021"/>
              <a:gd name="T3" fmla="*/ 290 h 291"/>
              <a:gd name="T4" fmla="*/ 114 w 1021"/>
              <a:gd name="T5" fmla="*/ 290 h 291"/>
              <a:gd name="T6" fmla="*/ 0 w 1021"/>
              <a:gd name="T7" fmla="*/ 176 h 291"/>
              <a:gd name="T8" fmla="*/ 0 w 1021"/>
              <a:gd name="T9" fmla="*/ 114 h 291"/>
              <a:gd name="T10" fmla="*/ 114 w 1021"/>
              <a:gd name="T11" fmla="*/ 0 h 291"/>
              <a:gd name="T12" fmla="*/ 905 w 1021"/>
              <a:gd name="T13" fmla="*/ 0 h 291"/>
              <a:gd name="T14" fmla="*/ 1020 w 1021"/>
              <a:gd name="T15" fmla="*/ 114 h 291"/>
              <a:gd name="T16" fmla="*/ 1020 w 1021"/>
              <a:gd name="T17" fmla="*/ 176 h 291"/>
              <a:gd name="T18" fmla="*/ 905 w 1021"/>
              <a:gd name="T19" fmla="*/ 290 h 291"/>
              <a:gd name="T20" fmla="*/ 114 w 1021"/>
              <a:gd name="T21" fmla="*/ 79 h 291"/>
              <a:gd name="T22" fmla="*/ 114 w 1021"/>
              <a:gd name="T23" fmla="*/ 79 h 291"/>
              <a:gd name="T24" fmla="*/ 79 w 1021"/>
              <a:gd name="T25" fmla="*/ 114 h 291"/>
              <a:gd name="T26" fmla="*/ 79 w 1021"/>
              <a:gd name="T27" fmla="*/ 176 h 291"/>
              <a:gd name="T28" fmla="*/ 114 w 1021"/>
              <a:gd name="T29" fmla="*/ 211 h 291"/>
              <a:gd name="T30" fmla="*/ 905 w 1021"/>
              <a:gd name="T31" fmla="*/ 211 h 291"/>
              <a:gd name="T32" fmla="*/ 932 w 1021"/>
              <a:gd name="T33" fmla="*/ 176 h 291"/>
              <a:gd name="T34" fmla="*/ 932 w 1021"/>
              <a:gd name="T35" fmla="*/ 114 h 291"/>
              <a:gd name="T36" fmla="*/ 905 w 1021"/>
              <a:gd name="T37" fmla="*/ 79 h 291"/>
              <a:gd name="T38" fmla="*/ 114 w 1021"/>
              <a:gd name="T39" fmla="*/ 7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1" h="291">
                <a:moveTo>
                  <a:pt x="905" y="290"/>
                </a:moveTo>
                <a:lnTo>
                  <a:pt x="905" y="290"/>
                </a:lnTo>
                <a:cubicBezTo>
                  <a:pt x="114" y="290"/>
                  <a:pt x="114" y="290"/>
                  <a:pt x="114" y="290"/>
                </a:cubicBezTo>
                <a:cubicBezTo>
                  <a:pt x="53" y="290"/>
                  <a:pt x="0" y="237"/>
                  <a:pt x="0" y="176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3"/>
                  <a:pt x="53" y="0"/>
                  <a:pt x="114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67" y="0"/>
                  <a:pt x="1020" y="53"/>
                  <a:pt x="1020" y="114"/>
                </a:cubicBezTo>
                <a:cubicBezTo>
                  <a:pt x="1020" y="176"/>
                  <a:pt x="1020" y="176"/>
                  <a:pt x="1020" y="176"/>
                </a:cubicBezTo>
                <a:cubicBezTo>
                  <a:pt x="1020" y="237"/>
                  <a:pt x="967" y="290"/>
                  <a:pt x="905" y="290"/>
                </a:cubicBezTo>
                <a:close/>
                <a:moveTo>
                  <a:pt x="114" y="79"/>
                </a:moveTo>
                <a:lnTo>
                  <a:pt x="114" y="79"/>
                </a:lnTo>
                <a:cubicBezTo>
                  <a:pt x="96" y="79"/>
                  <a:pt x="79" y="97"/>
                  <a:pt x="79" y="114"/>
                </a:cubicBezTo>
                <a:cubicBezTo>
                  <a:pt x="79" y="176"/>
                  <a:pt x="79" y="176"/>
                  <a:pt x="79" y="176"/>
                </a:cubicBezTo>
                <a:cubicBezTo>
                  <a:pt x="79" y="193"/>
                  <a:pt x="96" y="211"/>
                  <a:pt x="114" y="211"/>
                </a:cubicBezTo>
                <a:cubicBezTo>
                  <a:pt x="905" y="211"/>
                  <a:pt x="905" y="211"/>
                  <a:pt x="905" y="211"/>
                </a:cubicBezTo>
                <a:cubicBezTo>
                  <a:pt x="923" y="211"/>
                  <a:pt x="932" y="193"/>
                  <a:pt x="932" y="176"/>
                </a:cubicBezTo>
                <a:cubicBezTo>
                  <a:pt x="932" y="114"/>
                  <a:pt x="932" y="114"/>
                  <a:pt x="932" y="114"/>
                </a:cubicBezTo>
                <a:cubicBezTo>
                  <a:pt x="932" y="97"/>
                  <a:pt x="923" y="79"/>
                  <a:pt x="905" y="79"/>
                </a:cubicBezTo>
                <a:lnTo>
                  <a:pt x="11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7" name="Group 71">
            <a:extLst>
              <a:ext uri="{FF2B5EF4-FFF2-40B4-BE49-F238E27FC236}">
                <a16:creationId xmlns:a16="http://schemas.microsoft.com/office/drawing/2014/main" id="{4B06682B-8652-5646-A8DB-E15F1A317ABB}"/>
              </a:ext>
            </a:extLst>
          </p:cNvPr>
          <p:cNvGrpSpPr/>
          <p:nvPr/>
        </p:nvGrpSpPr>
        <p:grpSpPr>
          <a:xfrm>
            <a:off x="2086561" y="4132228"/>
            <a:ext cx="8909115" cy="2500601"/>
            <a:chOff x="2232442" y="3643574"/>
            <a:chExt cx="8954788" cy="2500601"/>
          </a:xfrm>
        </p:grpSpPr>
        <p:sp>
          <p:nvSpPr>
            <p:cNvPr id="338" name="CuadroTexto 598">
              <a:extLst>
                <a:ext uri="{FF2B5EF4-FFF2-40B4-BE49-F238E27FC236}">
                  <a16:creationId xmlns:a16="http://schemas.microsoft.com/office/drawing/2014/main" id="{D7A494DA-BD5E-3948-9DDD-F78B2574B391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39" name="CuadroTexto 599">
              <a:extLst>
                <a:ext uri="{FF2B5EF4-FFF2-40B4-BE49-F238E27FC236}">
                  <a16:creationId xmlns:a16="http://schemas.microsoft.com/office/drawing/2014/main" id="{949225FB-2994-8C4C-8B5D-AC5A880EF1A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C18BC5F7-A6DD-0845-AC23-3415B69F17CF}"/>
              </a:ext>
            </a:extLst>
          </p:cNvPr>
          <p:cNvGrpSpPr/>
          <p:nvPr/>
        </p:nvGrpSpPr>
        <p:grpSpPr>
          <a:xfrm>
            <a:off x="10920820" y="9458981"/>
            <a:ext cx="3080521" cy="1117876"/>
            <a:chOff x="4263265" y="1841525"/>
            <a:chExt cx="4809788" cy="1117876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476CF9C4-DD29-A140-91F7-46307CCB6C8D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6B93FB01-A926-DC41-B5C4-9C592532EDE8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1204AC72-2E9D-4042-A761-FF557E1A022C}"/>
              </a:ext>
            </a:extLst>
          </p:cNvPr>
          <p:cNvGrpSpPr/>
          <p:nvPr/>
        </p:nvGrpSpPr>
        <p:grpSpPr>
          <a:xfrm>
            <a:off x="18007370" y="9695603"/>
            <a:ext cx="3080521" cy="1117876"/>
            <a:chOff x="4263265" y="1841525"/>
            <a:chExt cx="4809788" cy="1117876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D798BF9B-A566-194A-ADD5-74B74EC4679D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FB0F1932-54F3-9F4A-B496-21295D60A328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FA023D08-B027-4D4A-A040-408A3DD0214A}"/>
              </a:ext>
            </a:extLst>
          </p:cNvPr>
          <p:cNvGrpSpPr/>
          <p:nvPr/>
        </p:nvGrpSpPr>
        <p:grpSpPr>
          <a:xfrm>
            <a:off x="14403947" y="3856108"/>
            <a:ext cx="3080521" cy="1117876"/>
            <a:chOff x="4263265" y="1841525"/>
            <a:chExt cx="4809788" cy="1117876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DBC9D95E-3E04-474A-8BCB-1C4E0ED8F314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E5D99151-70A4-DE47-876D-344074E0C6B1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837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587A8A8D-706A-C742-887D-3D156D14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888" y="5615607"/>
            <a:ext cx="4311540" cy="4296809"/>
          </a:xfrm>
          <a:custGeom>
            <a:avLst/>
            <a:gdLst>
              <a:gd name="T0" fmla="*/ 3300 w 3870"/>
              <a:gd name="T1" fmla="*/ 0 h 3860"/>
              <a:gd name="T2" fmla="*/ 3300 w 3870"/>
              <a:gd name="T3" fmla="*/ 0 h 3860"/>
              <a:gd name="T4" fmla="*/ 569 w 3870"/>
              <a:gd name="T5" fmla="*/ 0 h 3860"/>
              <a:gd name="T6" fmla="*/ 0 w 3870"/>
              <a:gd name="T7" fmla="*/ 570 h 3860"/>
              <a:gd name="T8" fmla="*/ 0 w 3870"/>
              <a:gd name="T9" fmla="*/ 3299 h 3860"/>
              <a:gd name="T10" fmla="*/ 569 w 3870"/>
              <a:gd name="T11" fmla="*/ 3859 h 3860"/>
              <a:gd name="T12" fmla="*/ 2468 w 3870"/>
              <a:gd name="T13" fmla="*/ 3859 h 3860"/>
              <a:gd name="T14" fmla="*/ 2468 w 3870"/>
              <a:gd name="T15" fmla="*/ 3027 h 3860"/>
              <a:gd name="T16" fmla="*/ 3038 w 3870"/>
              <a:gd name="T17" fmla="*/ 2467 h 3860"/>
              <a:gd name="T18" fmla="*/ 3869 w 3870"/>
              <a:gd name="T19" fmla="*/ 2467 h 3860"/>
              <a:gd name="T20" fmla="*/ 3869 w 3870"/>
              <a:gd name="T21" fmla="*/ 570 h 3860"/>
              <a:gd name="T22" fmla="*/ 3300 w 3870"/>
              <a:gd name="T2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70" h="3860">
                <a:moveTo>
                  <a:pt x="3300" y="0"/>
                </a:moveTo>
                <a:lnTo>
                  <a:pt x="3300" y="0"/>
                </a:lnTo>
                <a:cubicBezTo>
                  <a:pt x="569" y="0"/>
                  <a:pt x="569" y="0"/>
                  <a:pt x="569" y="0"/>
                </a:cubicBezTo>
                <a:cubicBezTo>
                  <a:pt x="262" y="0"/>
                  <a:pt x="0" y="253"/>
                  <a:pt x="0" y="570"/>
                </a:cubicBezTo>
                <a:cubicBezTo>
                  <a:pt x="0" y="3299"/>
                  <a:pt x="0" y="3299"/>
                  <a:pt x="0" y="3299"/>
                </a:cubicBezTo>
                <a:cubicBezTo>
                  <a:pt x="0" y="3606"/>
                  <a:pt x="262" y="3859"/>
                  <a:pt x="569" y="3859"/>
                </a:cubicBezTo>
                <a:cubicBezTo>
                  <a:pt x="2468" y="3859"/>
                  <a:pt x="2468" y="3859"/>
                  <a:pt x="2468" y="3859"/>
                </a:cubicBezTo>
                <a:cubicBezTo>
                  <a:pt x="2468" y="3027"/>
                  <a:pt x="2468" y="3027"/>
                  <a:pt x="2468" y="3027"/>
                </a:cubicBezTo>
                <a:cubicBezTo>
                  <a:pt x="2468" y="2720"/>
                  <a:pt x="2721" y="2467"/>
                  <a:pt x="3038" y="2467"/>
                </a:cubicBezTo>
                <a:cubicBezTo>
                  <a:pt x="3869" y="2467"/>
                  <a:pt x="3869" y="2467"/>
                  <a:pt x="3869" y="2467"/>
                </a:cubicBezTo>
                <a:cubicBezTo>
                  <a:pt x="3869" y="570"/>
                  <a:pt x="3869" y="570"/>
                  <a:pt x="3869" y="570"/>
                </a:cubicBezTo>
                <a:cubicBezTo>
                  <a:pt x="3869" y="253"/>
                  <a:pt x="3616" y="0"/>
                  <a:pt x="33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12AC16FB-1E94-7B45-A9B2-6F6AF5ED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932" y="8360655"/>
            <a:ext cx="4301718" cy="4301718"/>
          </a:xfrm>
          <a:custGeom>
            <a:avLst/>
            <a:gdLst>
              <a:gd name="T0" fmla="*/ 2585 w 3861"/>
              <a:gd name="T1" fmla="*/ 0 h 3861"/>
              <a:gd name="T2" fmla="*/ 2585 w 3861"/>
              <a:gd name="T3" fmla="*/ 0 h 3861"/>
              <a:gd name="T4" fmla="*/ 1401 w 3861"/>
              <a:gd name="T5" fmla="*/ 0 h 3861"/>
              <a:gd name="T6" fmla="*/ 1401 w 3861"/>
              <a:gd name="T7" fmla="*/ 832 h 3861"/>
              <a:gd name="T8" fmla="*/ 832 w 3861"/>
              <a:gd name="T9" fmla="*/ 1392 h 3861"/>
              <a:gd name="T10" fmla="*/ 0 w 3861"/>
              <a:gd name="T11" fmla="*/ 1392 h 3861"/>
              <a:gd name="T12" fmla="*/ 0 w 3861"/>
              <a:gd name="T13" fmla="*/ 3290 h 3861"/>
              <a:gd name="T14" fmla="*/ 570 w 3861"/>
              <a:gd name="T15" fmla="*/ 3860 h 3861"/>
              <a:gd name="T16" fmla="*/ 3299 w 3861"/>
              <a:gd name="T17" fmla="*/ 3860 h 3861"/>
              <a:gd name="T18" fmla="*/ 3860 w 3861"/>
              <a:gd name="T19" fmla="*/ 3290 h 3861"/>
              <a:gd name="T20" fmla="*/ 3860 w 3861"/>
              <a:gd name="T21" fmla="*/ 1392 h 3861"/>
              <a:gd name="T22" fmla="*/ 3155 w 3861"/>
              <a:gd name="T23" fmla="*/ 1392 h 3861"/>
              <a:gd name="T24" fmla="*/ 2585 w 3861"/>
              <a:gd name="T25" fmla="*/ 832 h 3861"/>
              <a:gd name="T26" fmla="*/ 2585 w 3861"/>
              <a:gd name="T27" fmla="*/ 0 h 3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61" h="3861">
                <a:moveTo>
                  <a:pt x="2585" y="0"/>
                </a:moveTo>
                <a:lnTo>
                  <a:pt x="2585" y="0"/>
                </a:lnTo>
                <a:cubicBezTo>
                  <a:pt x="1401" y="0"/>
                  <a:pt x="1401" y="0"/>
                  <a:pt x="1401" y="0"/>
                </a:cubicBezTo>
                <a:cubicBezTo>
                  <a:pt x="1401" y="832"/>
                  <a:pt x="1401" y="832"/>
                  <a:pt x="1401" y="832"/>
                </a:cubicBezTo>
                <a:cubicBezTo>
                  <a:pt x="1401" y="1139"/>
                  <a:pt x="1148" y="1392"/>
                  <a:pt x="832" y="1392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0" y="3290"/>
                  <a:pt x="0" y="3290"/>
                  <a:pt x="0" y="3290"/>
                </a:cubicBezTo>
                <a:cubicBezTo>
                  <a:pt x="0" y="3607"/>
                  <a:pt x="253" y="3860"/>
                  <a:pt x="570" y="3860"/>
                </a:cubicBezTo>
                <a:cubicBezTo>
                  <a:pt x="3299" y="3860"/>
                  <a:pt x="3299" y="3860"/>
                  <a:pt x="3299" y="3860"/>
                </a:cubicBezTo>
                <a:cubicBezTo>
                  <a:pt x="3607" y="3860"/>
                  <a:pt x="3860" y="3607"/>
                  <a:pt x="3860" y="3290"/>
                </a:cubicBezTo>
                <a:cubicBezTo>
                  <a:pt x="3860" y="1392"/>
                  <a:pt x="3860" y="1392"/>
                  <a:pt x="3860" y="1392"/>
                </a:cubicBezTo>
                <a:cubicBezTo>
                  <a:pt x="3155" y="1392"/>
                  <a:pt x="3155" y="1392"/>
                  <a:pt x="3155" y="1392"/>
                </a:cubicBezTo>
                <a:cubicBezTo>
                  <a:pt x="2848" y="1392"/>
                  <a:pt x="2585" y="1139"/>
                  <a:pt x="2585" y="832"/>
                </a:cubicBezTo>
                <a:cubicBezTo>
                  <a:pt x="2585" y="0"/>
                  <a:pt x="2585" y="0"/>
                  <a:pt x="25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9A3384AC-753D-224C-B1D5-91F29916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932" y="8360655"/>
            <a:ext cx="1561583" cy="1551761"/>
          </a:xfrm>
          <a:custGeom>
            <a:avLst/>
            <a:gdLst>
              <a:gd name="T0" fmla="*/ 1401 w 1402"/>
              <a:gd name="T1" fmla="*/ 0 h 1393"/>
              <a:gd name="T2" fmla="*/ 1401 w 1402"/>
              <a:gd name="T3" fmla="*/ 0 h 1393"/>
              <a:gd name="T4" fmla="*/ 570 w 1402"/>
              <a:gd name="T5" fmla="*/ 0 h 1393"/>
              <a:gd name="T6" fmla="*/ 0 w 1402"/>
              <a:gd name="T7" fmla="*/ 560 h 1393"/>
              <a:gd name="T8" fmla="*/ 0 w 1402"/>
              <a:gd name="T9" fmla="*/ 1392 h 1393"/>
              <a:gd name="T10" fmla="*/ 832 w 1402"/>
              <a:gd name="T11" fmla="*/ 1392 h 1393"/>
              <a:gd name="T12" fmla="*/ 1401 w 1402"/>
              <a:gd name="T13" fmla="*/ 832 h 1393"/>
              <a:gd name="T14" fmla="*/ 1401 w 1402"/>
              <a:gd name="T15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2" h="1393">
                <a:moveTo>
                  <a:pt x="1401" y="0"/>
                </a:moveTo>
                <a:lnTo>
                  <a:pt x="1401" y="0"/>
                </a:lnTo>
                <a:cubicBezTo>
                  <a:pt x="570" y="0"/>
                  <a:pt x="570" y="0"/>
                  <a:pt x="570" y="0"/>
                </a:cubicBezTo>
                <a:cubicBezTo>
                  <a:pt x="253" y="0"/>
                  <a:pt x="0" y="253"/>
                  <a:pt x="0" y="560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832" y="1392"/>
                  <a:pt x="832" y="1392"/>
                  <a:pt x="832" y="1392"/>
                </a:cubicBezTo>
                <a:cubicBezTo>
                  <a:pt x="1148" y="1392"/>
                  <a:pt x="1401" y="1139"/>
                  <a:pt x="1401" y="832"/>
                </a:cubicBezTo>
                <a:cubicBezTo>
                  <a:pt x="1401" y="0"/>
                  <a:pt x="1401" y="0"/>
                  <a:pt x="140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41553D66-6E64-4E4F-A508-3E3F4CD9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566" y="5615607"/>
            <a:ext cx="4306630" cy="4296809"/>
          </a:xfrm>
          <a:custGeom>
            <a:avLst/>
            <a:gdLst>
              <a:gd name="T0" fmla="*/ 3299 w 3869"/>
              <a:gd name="T1" fmla="*/ 0 h 3860"/>
              <a:gd name="T2" fmla="*/ 3299 w 3869"/>
              <a:gd name="T3" fmla="*/ 0 h 3860"/>
              <a:gd name="T4" fmla="*/ 570 w 3869"/>
              <a:gd name="T5" fmla="*/ 0 h 3860"/>
              <a:gd name="T6" fmla="*/ 0 w 3869"/>
              <a:gd name="T7" fmla="*/ 570 h 3860"/>
              <a:gd name="T8" fmla="*/ 0 w 3869"/>
              <a:gd name="T9" fmla="*/ 2467 h 3860"/>
              <a:gd name="T10" fmla="*/ 714 w 3869"/>
              <a:gd name="T11" fmla="*/ 2467 h 3860"/>
              <a:gd name="T12" fmla="*/ 1275 w 3869"/>
              <a:gd name="T13" fmla="*/ 3027 h 3860"/>
              <a:gd name="T14" fmla="*/ 1275 w 3869"/>
              <a:gd name="T15" fmla="*/ 3859 h 3860"/>
              <a:gd name="T16" fmla="*/ 2467 w 3869"/>
              <a:gd name="T17" fmla="*/ 3859 h 3860"/>
              <a:gd name="T18" fmla="*/ 2467 w 3869"/>
              <a:gd name="T19" fmla="*/ 3027 h 3860"/>
              <a:gd name="T20" fmla="*/ 3037 w 3869"/>
              <a:gd name="T21" fmla="*/ 2467 h 3860"/>
              <a:gd name="T22" fmla="*/ 3868 w 3869"/>
              <a:gd name="T23" fmla="*/ 2467 h 3860"/>
              <a:gd name="T24" fmla="*/ 3868 w 3869"/>
              <a:gd name="T25" fmla="*/ 570 h 3860"/>
              <a:gd name="T26" fmla="*/ 3299 w 3869"/>
              <a:gd name="T27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69" h="3860">
                <a:moveTo>
                  <a:pt x="3299" y="0"/>
                </a:moveTo>
                <a:lnTo>
                  <a:pt x="3299" y="0"/>
                </a:lnTo>
                <a:cubicBezTo>
                  <a:pt x="570" y="0"/>
                  <a:pt x="570" y="0"/>
                  <a:pt x="570" y="0"/>
                </a:cubicBezTo>
                <a:cubicBezTo>
                  <a:pt x="263" y="0"/>
                  <a:pt x="0" y="253"/>
                  <a:pt x="0" y="570"/>
                </a:cubicBezTo>
                <a:cubicBezTo>
                  <a:pt x="0" y="2467"/>
                  <a:pt x="0" y="2467"/>
                  <a:pt x="0" y="2467"/>
                </a:cubicBezTo>
                <a:cubicBezTo>
                  <a:pt x="714" y="2467"/>
                  <a:pt x="714" y="2467"/>
                  <a:pt x="714" y="2467"/>
                </a:cubicBezTo>
                <a:cubicBezTo>
                  <a:pt x="1022" y="2467"/>
                  <a:pt x="1275" y="2720"/>
                  <a:pt x="1275" y="3027"/>
                </a:cubicBezTo>
                <a:cubicBezTo>
                  <a:pt x="1275" y="3859"/>
                  <a:pt x="1275" y="3859"/>
                  <a:pt x="1275" y="3859"/>
                </a:cubicBezTo>
                <a:cubicBezTo>
                  <a:pt x="2467" y="3859"/>
                  <a:pt x="2467" y="3859"/>
                  <a:pt x="2467" y="3859"/>
                </a:cubicBezTo>
                <a:cubicBezTo>
                  <a:pt x="2467" y="3027"/>
                  <a:pt x="2467" y="3027"/>
                  <a:pt x="2467" y="3027"/>
                </a:cubicBezTo>
                <a:cubicBezTo>
                  <a:pt x="2467" y="2720"/>
                  <a:pt x="2721" y="2467"/>
                  <a:pt x="3037" y="2467"/>
                </a:cubicBezTo>
                <a:cubicBezTo>
                  <a:pt x="3868" y="2467"/>
                  <a:pt x="3868" y="2467"/>
                  <a:pt x="3868" y="2467"/>
                </a:cubicBezTo>
                <a:cubicBezTo>
                  <a:pt x="3868" y="570"/>
                  <a:pt x="3868" y="570"/>
                  <a:pt x="3868" y="570"/>
                </a:cubicBezTo>
                <a:cubicBezTo>
                  <a:pt x="3868" y="253"/>
                  <a:pt x="3615" y="0"/>
                  <a:pt x="32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6CEE8945-49D8-0443-8C06-8047739C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566" y="8360655"/>
            <a:ext cx="1419176" cy="1551761"/>
          </a:xfrm>
          <a:custGeom>
            <a:avLst/>
            <a:gdLst>
              <a:gd name="T0" fmla="*/ 714 w 1276"/>
              <a:gd name="T1" fmla="*/ 0 h 1393"/>
              <a:gd name="T2" fmla="*/ 714 w 1276"/>
              <a:gd name="T3" fmla="*/ 0 h 1393"/>
              <a:gd name="T4" fmla="*/ 0 w 1276"/>
              <a:gd name="T5" fmla="*/ 0 h 1393"/>
              <a:gd name="T6" fmla="*/ 0 w 1276"/>
              <a:gd name="T7" fmla="*/ 832 h 1393"/>
              <a:gd name="T8" fmla="*/ 570 w 1276"/>
              <a:gd name="T9" fmla="*/ 1392 h 1393"/>
              <a:gd name="T10" fmla="*/ 1275 w 1276"/>
              <a:gd name="T11" fmla="*/ 1392 h 1393"/>
              <a:gd name="T12" fmla="*/ 1275 w 1276"/>
              <a:gd name="T13" fmla="*/ 560 h 1393"/>
              <a:gd name="T14" fmla="*/ 714 w 1276"/>
              <a:gd name="T15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6" h="1393">
                <a:moveTo>
                  <a:pt x="714" y="0"/>
                </a:moveTo>
                <a:lnTo>
                  <a:pt x="714" y="0"/>
                </a:lnTo>
                <a:cubicBezTo>
                  <a:pt x="0" y="0"/>
                  <a:pt x="0" y="0"/>
                  <a:pt x="0" y="0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1139"/>
                  <a:pt x="263" y="1392"/>
                  <a:pt x="570" y="1392"/>
                </a:cubicBezTo>
                <a:cubicBezTo>
                  <a:pt x="1275" y="1392"/>
                  <a:pt x="1275" y="1392"/>
                  <a:pt x="1275" y="1392"/>
                </a:cubicBezTo>
                <a:cubicBezTo>
                  <a:pt x="1275" y="560"/>
                  <a:pt x="1275" y="560"/>
                  <a:pt x="1275" y="560"/>
                </a:cubicBezTo>
                <a:cubicBezTo>
                  <a:pt x="1275" y="253"/>
                  <a:pt x="1022" y="0"/>
                  <a:pt x="71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74611C23-F62B-5640-94E2-5A72E73F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522" y="8360655"/>
            <a:ext cx="4311540" cy="4301718"/>
          </a:xfrm>
          <a:custGeom>
            <a:avLst/>
            <a:gdLst>
              <a:gd name="T0" fmla="*/ 2595 w 3871"/>
              <a:gd name="T1" fmla="*/ 0 h 3861"/>
              <a:gd name="T2" fmla="*/ 2595 w 3871"/>
              <a:gd name="T3" fmla="*/ 0 h 3861"/>
              <a:gd name="T4" fmla="*/ 1401 w 3871"/>
              <a:gd name="T5" fmla="*/ 0 h 3861"/>
              <a:gd name="T6" fmla="*/ 1401 w 3871"/>
              <a:gd name="T7" fmla="*/ 832 h 3861"/>
              <a:gd name="T8" fmla="*/ 832 w 3871"/>
              <a:gd name="T9" fmla="*/ 1392 h 3861"/>
              <a:gd name="T10" fmla="*/ 0 w 3871"/>
              <a:gd name="T11" fmla="*/ 1392 h 3861"/>
              <a:gd name="T12" fmla="*/ 0 w 3871"/>
              <a:gd name="T13" fmla="*/ 3290 h 3861"/>
              <a:gd name="T14" fmla="*/ 570 w 3871"/>
              <a:gd name="T15" fmla="*/ 3860 h 3861"/>
              <a:gd name="T16" fmla="*/ 3300 w 3871"/>
              <a:gd name="T17" fmla="*/ 3860 h 3861"/>
              <a:gd name="T18" fmla="*/ 3870 w 3871"/>
              <a:gd name="T19" fmla="*/ 3290 h 3861"/>
              <a:gd name="T20" fmla="*/ 3870 w 3871"/>
              <a:gd name="T21" fmla="*/ 1392 h 3861"/>
              <a:gd name="T22" fmla="*/ 3155 w 3871"/>
              <a:gd name="T23" fmla="*/ 1392 h 3861"/>
              <a:gd name="T24" fmla="*/ 2595 w 3871"/>
              <a:gd name="T25" fmla="*/ 832 h 3861"/>
              <a:gd name="T26" fmla="*/ 2595 w 3871"/>
              <a:gd name="T27" fmla="*/ 0 h 3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71" h="3861">
                <a:moveTo>
                  <a:pt x="2595" y="0"/>
                </a:moveTo>
                <a:lnTo>
                  <a:pt x="2595" y="0"/>
                </a:lnTo>
                <a:cubicBezTo>
                  <a:pt x="1401" y="0"/>
                  <a:pt x="1401" y="0"/>
                  <a:pt x="1401" y="0"/>
                </a:cubicBezTo>
                <a:cubicBezTo>
                  <a:pt x="1401" y="832"/>
                  <a:pt x="1401" y="832"/>
                  <a:pt x="1401" y="832"/>
                </a:cubicBezTo>
                <a:cubicBezTo>
                  <a:pt x="1401" y="1139"/>
                  <a:pt x="1148" y="1392"/>
                  <a:pt x="832" y="1392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0" y="3290"/>
                  <a:pt x="0" y="3290"/>
                  <a:pt x="0" y="3290"/>
                </a:cubicBezTo>
                <a:cubicBezTo>
                  <a:pt x="0" y="3607"/>
                  <a:pt x="254" y="3860"/>
                  <a:pt x="570" y="3860"/>
                </a:cubicBezTo>
                <a:cubicBezTo>
                  <a:pt x="3300" y="3860"/>
                  <a:pt x="3300" y="3860"/>
                  <a:pt x="3300" y="3860"/>
                </a:cubicBezTo>
                <a:cubicBezTo>
                  <a:pt x="3607" y="3860"/>
                  <a:pt x="3870" y="3607"/>
                  <a:pt x="3870" y="3290"/>
                </a:cubicBezTo>
                <a:cubicBezTo>
                  <a:pt x="3870" y="1392"/>
                  <a:pt x="3870" y="1392"/>
                  <a:pt x="3870" y="1392"/>
                </a:cubicBezTo>
                <a:cubicBezTo>
                  <a:pt x="3155" y="1392"/>
                  <a:pt x="3155" y="1392"/>
                  <a:pt x="3155" y="1392"/>
                </a:cubicBezTo>
                <a:cubicBezTo>
                  <a:pt x="2848" y="1392"/>
                  <a:pt x="2595" y="1139"/>
                  <a:pt x="2595" y="832"/>
                </a:cubicBezTo>
                <a:cubicBezTo>
                  <a:pt x="2595" y="0"/>
                  <a:pt x="2595" y="0"/>
                  <a:pt x="259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B3A349D1-CC78-C243-90B1-8E431A44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522" y="8360655"/>
            <a:ext cx="1561583" cy="1551761"/>
          </a:xfrm>
          <a:custGeom>
            <a:avLst/>
            <a:gdLst>
              <a:gd name="T0" fmla="*/ 1401 w 1402"/>
              <a:gd name="T1" fmla="*/ 0 h 1393"/>
              <a:gd name="T2" fmla="*/ 1401 w 1402"/>
              <a:gd name="T3" fmla="*/ 0 h 1393"/>
              <a:gd name="T4" fmla="*/ 570 w 1402"/>
              <a:gd name="T5" fmla="*/ 0 h 1393"/>
              <a:gd name="T6" fmla="*/ 0 w 1402"/>
              <a:gd name="T7" fmla="*/ 560 h 1393"/>
              <a:gd name="T8" fmla="*/ 0 w 1402"/>
              <a:gd name="T9" fmla="*/ 1392 h 1393"/>
              <a:gd name="T10" fmla="*/ 832 w 1402"/>
              <a:gd name="T11" fmla="*/ 1392 h 1393"/>
              <a:gd name="T12" fmla="*/ 1401 w 1402"/>
              <a:gd name="T13" fmla="*/ 832 h 1393"/>
              <a:gd name="T14" fmla="*/ 1401 w 1402"/>
              <a:gd name="T15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2" h="1393">
                <a:moveTo>
                  <a:pt x="1401" y="0"/>
                </a:moveTo>
                <a:lnTo>
                  <a:pt x="1401" y="0"/>
                </a:lnTo>
                <a:cubicBezTo>
                  <a:pt x="570" y="0"/>
                  <a:pt x="570" y="0"/>
                  <a:pt x="570" y="0"/>
                </a:cubicBezTo>
                <a:cubicBezTo>
                  <a:pt x="254" y="0"/>
                  <a:pt x="0" y="253"/>
                  <a:pt x="0" y="560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832" y="1392"/>
                  <a:pt x="832" y="1392"/>
                  <a:pt x="832" y="1392"/>
                </a:cubicBezTo>
                <a:cubicBezTo>
                  <a:pt x="1148" y="1392"/>
                  <a:pt x="1401" y="1139"/>
                  <a:pt x="1401" y="832"/>
                </a:cubicBezTo>
                <a:cubicBezTo>
                  <a:pt x="1401" y="0"/>
                  <a:pt x="1401" y="0"/>
                  <a:pt x="140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FEED192E-BD48-A746-80EA-71C04988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977" y="5615607"/>
            <a:ext cx="4301718" cy="4296809"/>
          </a:xfrm>
          <a:custGeom>
            <a:avLst/>
            <a:gdLst>
              <a:gd name="T0" fmla="*/ 3290 w 3861"/>
              <a:gd name="T1" fmla="*/ 0 h 3860"/>
              <a:gd name="T2" fmla="*/ 3290 w 3861"/>
              <a:gd name="T3" fmla="*/ 0 h 3860"/>
              <a:gd name="T4" fmla="*/ 560 w 3861"/>
              <a:gd name="T5" fmla="*/ 0 h 3860"/>
              <a:gd name="T6" fmla="*/ 0 w 3861"/>
              <a:gd name="T7" fmla="*/ 570 h 3860"/>
              <a:gd name="T8" fmla="*/ 0 w 3861"/>
              <a:gd name="T9" fmla="*/ 2467 h 3860"/>
              <a:gd name="T10" fmla="*/ 705 w 3861"/>
              <a:gd name="T11" fmla="*/ 2467 h 3860"/>
              <a:gd name="T12" fmla="*/ 1275 w 3861"/>
              <a:gd name="T13" fmla="*/ 3027 h 3860"/>
              <a:gd name="T14" fmla="*/ 1275 w 3861"/>
              <a:gd name="T15" fmla="*/ 3859 h 3860"/>
              <a:gd name="T16" fmla="*/ 3290 w 3861"/>
              <a:gd name="T17" fmla="*/ 3859 h 3860"/>
              <a:gd name="T18" fmla="*/ 3860 w 3861"/>
              <a:gd name="T19" fmla="*/ 3299 h 3860"/>
              <a:gd name="T20" fmla="*/ 3860 w 3861"/>
              <a:gd name="T21" fmla="*/ 570 h 3860"/>
              <a:gd name="T22" fmla="*/ 3290 w 3861"/>
              <a:gd name="T23" fmla="*/ 0 h 3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61" h="3860">
                <a:moveTo>
                  <a:pt x="3290" y="0"/>
                </a:moveTo>
                <a:lnTo>
                  <a:pt x="3290" y="0"/>
                </a:lnTo>
                <a:cubicBezTo>
                  <a:pt x="560" y="0"/>
                  <a:pt x="560" y="0"/>
                  <a:pt x="560" y="0"/>
                </a:cubicBezTo>
                <a:cubicBezTo>
                  <a:pt x="253" y="0"/>
                  <a:pt x="0" y="253"/>
                  <a:pt x="0" y="570"/>
                </a:cubicBezTo>
                <a:cubicBezTo>
                  <a:pt x="0" y="2467"/>
                  <a:pt x="0" y="2467"/>
                  <a:pt x="0" y="2467"/>
                </a:cubicBezTo>
                <a:cubicBezTo>
                  <a:pt x="705" y="2467"/>
                  <a:pt x="705" y="2467"/>
                  <a:pt x="705" y="2467"/>
                </a:cubicBezTo>
                <a:cubicBezTo>
                  <a:pt x="1012" y="2467"/>
                  <a:pt x="1275" y="2720"/>
                  <a:pt x="1275" y="3027"/>
                </a:cubicBezTo>
                <a:cubicBezTo>
                  <a:pt x="1275" y="3859"/>
                  <a:pt x="1275" y="3859"/>
                  <a:pt x="1275" y="3859"/>
                </a:cubicBezTo>
                <a:cubicBezTo>
                  <a:pt x="3290" y="3859"/>
                  <a:pt x="3290" y="3859"/>
                  <a:pt x="3290" y="3859"/>
                </a:cubicBezTo>
                <a:cubicBezTo>
                  <a:pt x="3607" y="3859"/>
                  <a:pt x="3860" y="3606"/>
                  <a:pt x="3860" y="3299"/>
                </a:cubicBezTo>
                <a:cubicBezTo>
                  <a:pt x="3860" y="570"/>
                  <a:pt x="3860" y="570"/>
                  <a:pt x="3860" y="570"/>
                </a:cubicBezTo>
                <a:cubicBezTo>
                  <a:pt x="3860" y="253"/>
                  <a:pt x="3607" y="0"/>
                  <a:pt x="329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430F3E15-00E4-5743-B54C-0756B636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977" y="8360655"/>
            <a:ext cx="1419176" cy="1551761"/>
          </a:xfrm>
          <a:custGeom>
            <a:avLst/>
            <a:gdLst>
              <a:gd name="T0" fmla="*/ 705 w 1276"/>
              <a:gd name="T1" fmla="*/ 0 h 1393"/>
              <a:gd name="T2" fmla="*/ 705 w 1276"/>
              <a:gd name="T3" fmla="*/ 0 h 1393"/>
              <a:gd name="T4" fmla="*/ 0 w 1276"/>
              <a:gd name="T5" fmla="*/ 0 h 1393"/>
              <a:gd name="T6" fmla="*/ 0 w 1276"/>
              <a:gd name="T7" fmla="*/ 832 h 1393"/>
              <a:gd name="T8" fmla="*/ 560 w 1276"/>
              <a:gd name="T9" fmla="*/ 1392 h 1393"/>
              <a:gd name="T10" fmla="*/ 1275 w 1276"/>
              <a:gd name="T11" fmla="*/ 1392 h 1393"/>
              <a:gd name="T12" fmla="*/ 1275 w 1276"/>
              <a:gd name="T13" fmla="*/ 560 h 1393"/>
              <a:gd name="T14" fmla="*/ 705 w 1276"/>
              <a:gd name="T15" fmla="*/ 0 h 1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6" h="1393">
                <a:moveTo>
                  <a:pt x="705" y="0"/>
                </a:moveTo>
                <a:lnTo>
                  <a:pt x="705" y="0"/>
                </a:lnTo>
                <a:cubicBezTo>
                  <a:pt x="0" y="0"/>
                  <a:pt x="0" y="0"/>
                  <a:pt x="0" y="0"/>
                </a:cubicBezTo>
                <a:cubicBezTo>
                  <a:pt x="0" y="832"/>
                  <a:pt x="0" y="832"/>
                  <a:pt x="0" y="832"/>
                </a:cubicBezTo>
                <a:cubicBezTo>
                  <a:pt x="0" y="1139"/>
                  <a:pt x="253" y="1392"/>
                  <a:pt x="560" y="1392"/>
                </a:cubicBezTo>
                <a:cubicBezTo>
                  <a:pt x="1275" y="1392"/>
                  <a:pt x="1275" y="1392"/>
                  <a:pt x="1275" y="1392"/>
                </a:cubicBezTo>
                <a:cubicBezTo>
                  <a:pt x="1275" y="560"/>
                  <a:pt x="1275" y="560"/>
                  <a:pt x="1275" y="560"/>
                </a:cubicBezTo>
                <a:cubicBezTo>
                  <a:pt x="1275" y="253"/>
                  <a:pt x="1012" y="0"/>
                  <a:pt x="70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0">
            <a:extLst>
              <a:ext uri="{FF2B5EF4-FFF2-40B4-BE49-F238E27FC236}">
                <a16:creationId xmlns:a16="http://schemas.microsoft.com/office/drawing/2014/main" id="{1871074E-7D52-7E4A-9396-CF4EEBBB9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783" y="8866449"/>
            <a:ext cx="726774" cy="697310"/>
          </a:xfrm>
          <a:custGeom>
            <a:avLst/>
            <a:gdLst>
              <a:gd name="T0" fmla="*/ 560 w 651"/>
              <a:gd name="T1" fmla="*/ 624 h 625"/>
              <a:gd name="T2" fmla="*/ 560 w 651"/>
              <a:gd name="T3" fmla="*/ 624 h 625"/>
              <a:gd name="T4" fmla="*/ 90 w 651"/>
              <a:gd name="T5" fmla="*/ 624 h 625"/>
              <a:gd name="T6" fmla="*/ 0 w 651"/>
              <a:gd name="T7" fmla="*/ 533 h 625"/>
              <a:gd name="T8" fmla="*/ 0 w 651"/>
              <a:gd name="T9" fmla="*/ 90 h 625"/>
              <a:gd name="T10" fmla="*/ 90 w 651"/>
              <a:gd name="T11" fmla="*/ 0 h 625"/>
              <a:gd name="T12" fmla="*/ 135 w 651"/>
              <a:gd name="T13" fmla="*/ 0 h 625"/>
              <a:gd name="T14" fmla="*/ 135 w 651"/>
              <a:gd name="T15" fmla="*/ 54 h 625"/>
              <a:gd name="T16" fmla="*/ 90 w 651"/>
              <a:gd name="T17" fmla="*/ 54 h 625"/>
              <a:gd name="T18" fmla="*/ 54 w 651"/>
              <a:gd name="T19" fmla="*/ 90 h 625"/>
              <a:gd name="T20" fmla="*/ 54 w 651"/>
              <a:gd name="T21" fmla="*/ 533 h 625"/>
              <a:gd name="T22" fmla="*/ 90 w 651"/>
              <a:gd name="T23" fmla="*/ 569 h 625"/>
              <a:gd name="T24" fmla="*/ 560 w 651"/>
              <a:gd name="T25" fmla="*/ 569 h 625"/>
              <a:gd name="T26" fmla="*/ 596 w 651"/>
              <a:gd name="T27" fmla="*/ 533 h 625"/>
              <a:gd name="T28" fmla="*/ 596 w 651"/>
              <a:gd name="T29" fmla="*/ 90 h 625"/>
              <a:gd name="T30" fmla="*/ 560 w 651"/>
              <a:gd name="T31" fmla="*/ 54 h 625"/>
              <a:gd name="T32" fmla="*/ 515 w 651"/>
              <a:gd name="T33" fmla="*/ 54 h 625"/>
              <a:gd name="T34" fmla="*/ 515 w 651"/>
              <a:gd name="T35" fmla="*/ 0 h 625"/>
              <a:gd name="T36" fmla="*/ 560 w 651"/>
              <a:gd name="T37" fmla="*/ 0 h 625"/>
              <a:gd name="T38" fmla="*/ 650 w 651"/>
              <a:gd name="T39" fmla="*/ 90 h 625"/>
              <a:gd name="T40" fmla="*/ 650 w 651"/>
              <a:gd name="T41" fmla="*/ 533 h 625"/>
              <a:gd name="T42" fmla="*/ 560 w 651"/>
              <a:gd name="T43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1" h="625">
                <a:moveTo>
                  <a:pt x="560" y="624"/>
                </a:moveTo>
                <a:lnTo>
                  <a:pt x="560" y="624"/>
                </a:lnTo>
                <a:cubicBezTo>
                  <a:pt x="90" y="624"/>
                  <a:pt x="90" y="624"/>
                  <a:pt x="90" y="624"/>
                </a:cubicBezTo>
                <a:cubicBezTo>
                  <a:pt x="36" y="624"/>
                  <a:pt x="0" y="587"/>
                  <a:pt x="0" y="533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72" y="54"/>
                  <a:pt x="54" y="72"/>
                  <a:pt x="54" y="90"/>
                </a:cubicBezTo>
                <a:cubicBezTo>
                  <a:pt x="54" y="533"/>
                  <a:pt x="54" y="533"/>
                  <a:pt x="54" y="533"/>
                </a:cubicBezTo>
                <a:cubicBezTo>
                  <a:pt x="54" y="551"/>
                  <a:pt x="72" y="569"/>
                  <a:pt x="90" y="569"/>
                </a:cubicBezTo>
                <a:cubicBezTo>
                  <a:pt x="560" y="569"/>
                  <a:pt x="560" y="569"/>
                  <a:pt x="560" y="569"/>
                </a:cubicBezTo>
                <a:cubicBezTo>
                  <a:pt x="578" y="569"/>
                  <a:pt x="596" y="551"/>
                  <a:pt x="596" y="533"/>
                </a:cubicBezTo>
                <a:cubicBezTo>
                  <a:pt x="596" y="90"/>
                  <a:pt x="596" y="90"/>
                  <a:pt x="596" y="90"/>
                </a:cubicBezTo>
                <a:cubicBezTo>
                  <a:pt x="596" y="72"/>
                  <a:pt x="578" y="54"/>
                  <a:pt x="560" y="54"/>
                </a:cubicBezTo>
                <a:cubicBezTo>
                  <a:pt x="515" y="54"/>
                  <a:pt x="515" y="54"/>
                  <a:pt x="515" y="54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50" y="45"/>
                  <a:pt x="650" y="90"/>
                </a:cubicBezTo>
                <a:cubicBezTo>
                  <a:pt x="650" y="533"/>
                  <a:pt x="650" y="533"/>
                  <a:pt x="650" y="533"/>
                </a:cubicBezTo>
                <a:cubicBezTo>
                  <a:pt x="650" y="587"/>
                  <a:pt x="614" y="624"/>
                  <a:pt x="560" y="6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31">
            <a:extLst>
              <a:ext uri="{FF2B5EF4-FFF2-40B4-BE49-F238E27FC236}">
                <a16:creationId xmlns:a16="http://schemas.microsoft.com/office/drawing/2014/main" id="{1193AB79-D7DE-A844-B770-99920334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121" y="8763327"/>
            <a:ext cx="324102" cy="73658"/>
          </a:xfrm>
          <a:custGeom>
            <a:avLst/>
            <a:gdLst>
              <a:gd name="T0" fmla="*/ 290 w 291"/>
              <a:gd name="T1" fmla="*/ 63 h 64"/>
              <a:gd name="T2" fmla="*/ 0 w 291"/>
              <a:gd name="T3" fmla="*/ 63 h 64"/>
              <a:gd name="T4" fmla="*/ 0 w 291"/>
              <a:gd name="T5" fmla="*/ 0 h 64"/>
              <a:gd name="T6" fmla="*/ 290 w 291"/>
              <a:gd name="T7" fmla="*/ 0 h 64"/>
              <a:gd name="T8" fmla="*/ 290 w 29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64">
                <a:moveTo>
                  <a:pt x="290" y="63"/>
                </a:moveTo>
                <a:lnTo>
                  <a:pt x="0" y="63"/>
                </a:lnTo>
                <a:lnTo>
                  <a:pt x="0" y="0"/>
                </a:lnTo>
                <a:lnTo>
                  <a:pt x="290" y="0"/>
                </a:lnTo>
                <a:lnTo>
                  <a:pt x="290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2">
            <a:extLst>
              <a:ext uri="{FF2B5EF4-FFF2-40B4-BE49-F238E27FC236}">
                <a16:creationId xmlns:a16="http://schemas.microsoft.com/office/drawing/2014/main" id="{5892DAEA-FA74-0D41-9148-C5E27CBE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455" y="8763327"/>
            <a:ext cx="201338" cy="171871"/>
          </a:xfrm>
          <a:custGeom>
            <a:avLst/>
            <a:gdLst>
              <a:gd name="T0" fmla="*/ 36 w 182"/>
              <a:gd name="T1" fmla="*/ 144 h 154"/>
              <a:gd name="T2" fmla="*/ 36 w 182"/>
              <a:gd name="T3" fmla="*/ 144 h 154"/>
              <a:gd name="T4" fmla="*/ 0 w 182"/>
              <a:gd name="T5" fmla="*/ 99 h 154"/>
              <a:gd name="T6" fmla="*/ 90 w 182"/>
              <a:gd name="T7" fmla="*/ 9 h 154"/>
              <a:gd name="T8" fmla="*/ 109 w 182"/>
              <a:gd name="T9" fmla="*/ 0 h 154"/>
              <a:gd name="T10" fmla="*/ 136 w 182"/>
              <a:gd name="T11" fmla="*/ 18 h 154"/>
              <a:gd name="T12" fmla="*/ 181 w 182"/>
              <a:gd name="T13" fmla="*/ 108 h 154"/>
              <a:gd name="T14" fmla="*/ 163 w 182"/>
              <a:gd name="T15" fmla="*/ 144 h 154"/>
              <a:gd name="T16" fmla="*/ 127 w 182"/>
              <a:gd name="T17" fmla="*/ 135 h 154"/>
              <a:gd name="T18" fmla="*/ 99 w 182"/>
              <a:gd name="T19" fmla="*/ 81 h 154"/>
              <a:gd name="T20" fmla="*/ 36 w 182"/>
              <a:gd name="T21" fmla="*/ 144 h 154"/>
              <a:gd name="T22" fmla="*/ 127 w 182"/>
              <a:gd name="T23" fmla="*/ 54 h 154"/>
              <a:gd name="T24" fmla="*/ 127 w 182"/>
              <a:gd name="T25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2" h="154">
                <a:moveTo>
                  <a:pt x="36" y="144"/>
                </a:moveTo>
                <a:lnTo>
                  <a:pt x="36" y="144"/>
                </a:lnTo>
                <a:cubicBezTo>
                  <a:pt x="0" y="99"/>
                  <a:pt x="0" y="99"/>
                  <a:pt x="0" y="99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99" y="0"/>
                  <a:pt x="109" y="0"/>
                </a:cubicBezTo>
                <a:cubicBezTo>
                  <a:pt x="127" y="9"/>
                  <a:pt x="127" y="9"/>
                  <a:pt x="136" y="18"/>
                </a:cubicBezTo>
                <a:cubicBezTo>
                  <a:pt x="181" y="108"/>
                  <a:pt x="181" y="108"/>
                  <a:pt x="181" y="108"/>
                </a:cubicBezTo>
                <a:cubicBezTo>
                  <a:pt x="181" y="126"/>
                  <a:pt x="181" y="135"/>
                  <a:pt x="163" y="144"/>
                </a:cubicBezTo>
                <a:cubicBezTo>
                  <a:pt x="154" y="153"/>
                  <a:pt x="136" y="144"/>
                  <a:pt x="127" y="135"/>
                </a:cubicBezTo>
                <a:cubicBezTo>
                  <a:pt x="99" y="81"/>
                  <a:pt x="99" y="81"/>
                  <a:pt x="99" y="81"/>
                </a:cubicBezTo>
                <a:lnTo>
                  <a:pt x="36" y="144"/>
                </a:lnTo>
                <a:close/>
                <a:moveTo>
                  <a:pt x="127" y="54"/>
                </a:moveTo>
                <a:lnTo>
                  <a:pt x="1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33">
            <a:extLst>
              <a:ext uri="{FF2B5EF4-FFF2-40B4-BE49-F238E27FC236}">
                <a16:creationId xmlns:a16="http://schemas.microsoft.com/office/drawing/2014/main" id="{733B8D65-28D6-BC4F-A891-053F5ACD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885" y="8866449"/>
            <a:ext cx="284817" cy="201338"/>
          </a:xfrm>
          <a:custGeom>
            <a:avLst/>
            <a:gdLst>
              <a:gd name="T0" fmla="*/ 99 w 254"/>
              <a:gd name="T1" fmla="*/ 181 h 182"/>
              <a:gd name="T2" fmla="*/ 99 w 254"/>
              <a:gd name="T3" fmla="*/ 181 h 182"/>
              <a:gd name="T4" fmla="*/ 99 w 254"/>
              <a:gd name="T5" fmla="*/ 181 h 182"/>
              <a:gd name="T6" fmla="*/ 63 w 254"/>
              <a:gd name="T7" fmla="*/ 163 h 182"/>
              <a:gd name="T8" fmla="*/ 0 w 254"/>
              <a:gd name="T9" fmla="*/ 81 h 182"/>
              <a:gd name="T10" fmla="*/ 72 w 254"/>
              <a:gd name="T11" fmla="*/ 9 h 182"/>
              <a:gd name="T12" fmla="*/ 108 w 254"/>
              <a:gd name="T13" fmla="*/ 54 h 182"/>
              <a:gd name="T14" fmla="*/ 72 w 254"/>
              <a:gd name="T15" fmla="*/ 90 h 182"/>
              <a:gd name="T16" fmla="*/ 99 w 254"/>
              <a:gd name="T17" fmla="*/ 117 h 182"/>
              <a:gd name="T18" fmla="*/ 199 w 254"/>
              <a:gd name="T19" fmla="*/ 9 h 182"/>
              <a:gd name="T20" fmla="*/ 244 w 254"/>
              <a:gd name="T21" fmla="*/ 9 h 182"/>
              <a:gd name="T22" fmla="*/ 244 w 254"/>
              <a:gd name="T23" fmla="*/ 54 h 182"/>
              <a:gd name="T24" fmla="*/ 135 w 254"/>
              <a:gd name="T25" fmla="*/ 163 h 182"/>
              <a:gd name="T26" fmla="*/ 99 w 254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" h="182">
                <a:moveTo>
                  <a:pt x="99" y="181"/>
                </a:moveTo>
                <a:lnTo>
                  <a:pt x="99" y="181"/>
                </a:lnTo>
                <a:lnTo>
                  <a:pt x="99" y="181"/>
                </a:lnTo>
                <a:cubicBezTo>
                  <a:pt x="90" y="181"/>
                  <a:pt x="72" y="172"/>
                  <a:pt x="63" y="163"/>
                </a:cubicBez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72" y="90"/>
                  <a:pt x="72" y="90"/>
                  <a:pt x="72" y="90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26" y="0"/>
                  <a:pt x="244" y="9"/>
                </a:cubicBezTo>
                <a:cubicBezTo>
                  <a:pt x="253" y="18"/>
                  <a:pt x="253" y="36"/>
                  <a:pt x="244" y="54"/>
                </a:cubicBezTo>
                <a:cubicBezTo>
                  <a:pt x="135" y="163"/>
                  <a:pt x="135" y="163"/>
                  <a:pt x="135" y="163"/>
                </a:cubicBezTo>
                <a:cubicBezTo>
                  <a:pt x="126" y="172"/>
                  <a:pt x="117" y="181"/>
                  <a:pt x="99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34">
            <a:extLst>
              <a:ext uri="{FF2B5EF4-FFF2-40B4-BE49-F238E27FC236}">
                <a16:creationId xmlns:a16="http://schemas.microsoft.com/office/drawing/2014/main" id="{FD5093E1-5BB8-A646-A14A-31776CFD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51" y="8763327"/>
            <a:ext cx="201335" cy="171871"/>
          </a:xfrm>
          <a:custGeom>
            <a:avLst/>
            <a:gdLst>
              <a:gd name="T0" fmla="*/ 145 w 182"/>
              <a:gd name="T1" fmla="*/ 144 h 154"/>
              <a:gd name="T2" fmla="*/ 145 w 182"/>
              <a:gd name="T3" fmla="*/ 144 h 154"/>
              <a:gd name="T4" fmla="*/ 181 w 182"/>
              <a:gd name="T5" fmla="*/ 99 h 154"/>
              <a:gd name="T6" fmla="*/ 99 w 182"/>
              <a:gd name="T7" fmla="*/ 9 h 154"/>
              <a:gd name="T8" fmla="*/ 72 w 182"/>
              <a:gd name="T9" fmla="*/ 0 h 154"/>
              <a:gd name="T10" fmla="*/ 45 w 182"/>
              <a:gd name="T11" fmla="*/ 18 h 154"/>
              <a:gd name="T12" fmla="*/ 9 w 182"/>
              <a:gd name="T13" fmla="*/ 108 h 154"/>
              <a:gd name="T14" fmla="*/ 18 w 182"/>
              <a:gd name="T15" fmla="*/ 144 h 154"/>
              <a:gd name="T16" fmla="*/ 54 w 182"/>
              <a:gd name="T17" fmla="*/ 135 h 154"/>
              <a:gd name="T18" fmla="*/ 81 w 182"/>
              <a:gd name="T19" fmla="*/ 81 h 154"/>
              <a:gd name="T20" fmla="*/ 145 w 182"/>
              <a:gd name="T21" fmla="*/ 144 h 154"/>
              <a:gd name="T22" fmla="*/ 54 w 182"/>
              <a:gd name="T23" fmla="*/ 54 h 154"/>
              <a:gd name="T24" fmla="*/ 54 w 182"/>
              <a:gd name="T25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2" h="154">
                <a:moveTo>
                  <a:pt x="145" y="144"/>
                </a:moveTo>
                <a:lnTo>
                  <a:pt x="145" y="144"/>
                </a:lnTo>
                <a:cubicBezTo>
                  <a:pt x="181" y="99"/>
                  <a:pt x="181" y="99"/>
                  <a:pt x="181" y="99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9"/>
                  <a:pt x="81" y="0"/>
                  <a:pt x="72" y="0"/>
                </a:cubicBezTo>
                <a:cubicBezTo>
                  <a:pt x="63" y="9"/>
                  <a:pt x="54" y="9"/>
                  <a:pt x="45" y="18"/>
                </a:cubicBezTo>
                <a:cubicBezTo>
                  <a:pt x="9" y="108"/>
                  <a:pt x="9" y="108"/>
                  <a:pt x="9" y="108"/>
                </a:cubicBezTo>
                <a:cubicBezTo>
                  <a:pt x="0" y="126"/>
                  <a:pt x="0" y="135"/>
                  <a:pt x="18" y="144"/>
                </a:cubicBezTo>
                <a:cubicBezTo>
                  <a:pt x="36" y="153"/>
                  <a:pt x="45" y="144"/>
                  <a:pt x="54" y="135"/>
                </a:cubicBezTo>
                <a:cubicBezTo>
                  <a:pt x="81" y="81"/>
                  <a:pt x="81" y="81"/>
                  <a:pt x="81" y="81"/>
                </a:cubicBezTo>
                <a:lnTo>
                  <a:pt x="145" y="144"/>
                </a:lnTo>
                <a:close/>
                <a:moveTo>
                  <a:pt x="54" y="54"/>
                </a:move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5">
            <a:extLst>
              <a:ext uri="{FF2B5EF4-FFF2-40B4-BE49-F238E27FC236}">
                <a16:creationId xmlns:a16="http://schemas.microsoft.com/office/drawing/2014/main" id="{A1464F86-6A68-3948-9B42-8099A467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551" y="8866449"/>
            <a:ext cx="294638" cy="201338"/>
          </a:xfrm>
          <a:custGeom>
            <a:avLst/>
            <a:gdLst>
              <a:gd name="T0" fmla="*/ 154 w 263"/>
              <a:gd name="T1" fmla="*/ 181 h 182"/>
              <a:gd name="T2" fmla="*/ 154 w 263"/>
              <a:gd name="T3" fmla="*/ 181 h 182"/>
              <a:gd name="T4" fmla="*/ 154 w 263"/>
              <a:gd name="T5" fmla="*/ 181 h 182"/>
              <a:gd name="T6" fmla="*/ 190 w 263"/>
              <a:gd name="T7" fmla="*/ 163 h 182"/>
              <a:gd name="T8" fmla="*/ 262 w 263"/>
              <a:gd name="T9" fmla="*/ 81 h 182"/>
              <a:gd name="T10" fmla="*/ 181 w 263"/>
              <a:gd name="T11" fmla="*/ 9 h 182"/>
              <a:gd name="T12" fmla="*/ 145 w 263"/>
              <a:gd name="T13" fmla="*/ 54 h 182"/>
              <a:gd name="T14" fmla="*/ 181 w 263"/>
              <a:gd name="T15" fmla="*/ 90 h 182"/>
              <a:gd name="T16" fmla="*/ 154 w 263"/>
              <a:gd name="T17" fmla="*/ 117 h 182"/>
              <a:gd name="T18" fmla="*/ 54 w 263"/>
              <a:gd name="T19" fmla="*/ 9 h 182"/>
              <a:gd name="T20" fmla="*/ 9 w 263"/>
              <a:gd name="T21" fmla="*/ 9 h 182"/>
              <a:gd name="T22" fmla="*/ 9 w 263"/>
              <a:gd name="T23" fmla="*/ 54 h 182"/>
              <a:gd name="T24" fmla="*/ 117 w 263"/>
              <a:gd name="T25" fmla="*/ 163 h 182"/>
              <a:gd name="T26" fmla="*/ 154 w 263"/>
              <a:gd name="T27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3" h="182">
                <a:moveTo>
                  <a:pt x="154" y="181"/>
                </a:moveTo>
                <a:lnTo>
                  <a:pt x="154" y="181"/>
                </a:lnTo>
                <a:lnTo>
                  <a:pt x="154" y="181"/>
                </a:lnTo>
                <a:cubicBezTo>
                  <a:pt x="163" y="181"/>
                  <a:pt x="181" y="172"/>
                  <a:pt x="190" y="163"/>
                </a:cubicBezTo>
                <a:cubicBezTo>
                  <a:pt x="262" y="81"/>
                  <a:pt x="262" y="81"/>
                  <a:pt x="262" y="81"/>
                </a:cubicBezTo>
                <a:cubicBezTo>
                  <a:pt x="181" y="9"/>
                  <a:pt x="181" y="9"/>
                  <a:pt x="181" y="9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81" y="90"/>
                  <a:pt x="181" y="90"/>
                  <a:pt x="181" y="90"/>
                </a:cubicBezTo>
                <a:cubicBezTo>
                  <a:pt x="154" y="117"/>
                  <a:pt x="154" y="117"/>
                  <a:pt x="154" y="117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27" y="0"/>
                  <a:pt x="9" y="9"/>
                </a:cubicBezTo>
                <a:cubicBezTo>
                  <a:pt x="0" y="18"/>
                  <a:pt x="0" y="36"/>
                  <a:pt x="9" y="54"/>
                </a:cubicBezTo>
                <a:cubicBezTo>
                  <a:pt x="117" y="163"/>
                  <a:pt x="117" y="163"/>
                  <a:pt x="117" y="163"/>
                </a:cubicBezTo>
                <a:cubicBezTo>
                  <a:pt x="126" y="172"/>
                  <a:pt x="135" y="181"/>
                  <a:pt x="15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36">
            <a:extLst>
              <a:ext uri="{FF2B5EF4-FFF2-40B4-BE49-F238E27FC236}">
                <a16:creationId xmlns:a16="http://schemas.microsoft.com/office/drawing/2014/main" id="{C942BA81-CBB6-F04C-AEF3-4D3DDA5B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383" y="9156178"/>
            <a:ext cx="142410" cy="49106"/>
          </a:xfrm>
          <a:custGeom>
            <a:avLst/>
            <a:gdLst>
              <a:gd name="T0" fmla="*/ 0 w 128"/>
              <a:gd name="T1" fmla="*/ 18 h 46"/>
              <a:gd name="T2" fmla="*/ 0 w 128"/>
              <a:gd name="T3" fmla="*/ 18 h 46"/>
              <a:gd name="T4" fmla="*/ 0 w 128"/>
              <a:gd name="T5" fmla="*/ 18 h 46"/>
              <a:gd name="T6" fmla="*/ 18 w 128"/>
              <a:gd name="T7" fmla="*/ 0 h 46"/>
              <a:gd name="T8" fmla="*/ 109 w 128"/>
              <a:gd name="T9" fmla="*/ 0 h 46"/>
              <a:gd name="T10" fmla="*/ 127 w 128"/>
              <a:gd name="T11" fmla="*/ 18 h 46"/>
              <a:gd name="T12" fmla="*/ 109 w 128"/>
              <a:gd name="T13" fmla="*/ 45 h 46"/>
              <a:gd name="T14" fmla="*/ 18 w 128"/>
              <a:gd name="T15" fmla="*/ 45 h 46"/>
              <a:gd name="T16" fmla="*/ 0 w 128"/>
              <a:gd name="T17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cubicBezTo>
                  <a:pt x="127" y="36"/>
                  <a:pt x="118" y="45"/>
                  <a:pt x="109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37">
            <a:extLst>
              <a:ext uri="{FF2B5EF4-FFF2-40B4-BE49-F238E27FC236}">
                <a16:creationId xmlns:a16="http://schemas.microsoft.com/office/drawing/2014/main" id="{66E6F317-777F-9949-9AAF-658FE5C95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07" y="9165999"/>
            <a:ext cx="49106" cy="363387"/>
          </a:xfrm>
          <a:custGeom>
            <a:avLst/>
            <a:gdLst>
              <a:gd name="T0" fmla="*/ 45 w 46"/>
              <a:gd name="T1" fmla="*/ 326 h 327"/>
              <a:gd name="T2" fmla="*/ 45 w 46"/>
              <a:gd name="T3" fmla="*/ 326 h 327"/>
              <a:gd name="T4" fmla="*/ 0 w 46"/>
              <a:gd name="T5" fmla="*/ 326 h 327"/>
              <a:gd name="T6" fmla="*/ 0 w 46"/>
              <a:gd name="T7" fmla="*/ 27 h 327"/>
              <a:gd name="T8" fmla="*/ 18 w 46"/>
              <a:gd name="T9" fmla="*/ 0 h 327"/>
              <a:gd name="T10" fmla="*/ 45 w 46"/>
              <a:gd name="T11" fmla="*/ 27 h 327"/>
              <a:gd name="T12" fmla="*/ 45 w 46"/>
              <a:gd name="T13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" h="327">
                <a:moveTo>
                  <a:pt x="45" y="326"/>
                </a:moveTo>
                <a:lnTo>
                  <a:pt x="45" y="326"/>
                </a:lnTo>
                <a:cubicBezTo>
                  <a:pt x="0" y="326"/>
                  <a:pt x="0" y="326"/>
                  <a:pt x="0" y="3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lnTo>
                  <a:pt x="45" y="3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8">
            <a:extLst>
              <a:ext uri="{FF2B5EF4-FFF2-40B4-BE49-F238E27FC236}">
                <a16:creationId xmlns:a16="http://schemas.microsoft.com/office/drawing/2014/main" id="{1F365791-0DB5-0B4F-9BC1-B4321ACA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7510" y="9048144"/>
            <a:ext cx="265174" cy="294638"/>
          </a:xfrm>
          <a:custGeom>
            <a:avLst/>
            <a:gdLst>
              <a:gd name="T0" fmla="*/ 9 w 236"/>
              <a:gd name="T1" fmla="*/ 253 h 263"/>
              <a:gd name="T2" fmla="*/ 9 w 236"/>
              <a:gd name="T3" fmla="*/ 253 h 263"/>
              <a:gd name="T4" fmla="*/ 9 w 236"/>
              <a:gd name="T5" fmla="*/ 253 h 263"/>
              <a:gd name="T6" fmla="*/ 9 w 236"/>
              <a:gd name="T7" fmla="*/ 226 h 263"/>
              <a:gd name="T8" fmla="*/ 199 w 236"/>
              <a:gd name="T9" fmla="*/ 9 h 263"/>
              <a:gd name="T10" fmla="*/ 225 w 236"/>
              <a:gd name="T11" fmla="*/ 9 h 263"/>
              <a:gd name="T12" fmla="*/ 225 w 236"/>
              <a:gd name="T13" fmla="*/ 36 h 263"/>
              <a:gd name="T14" fmla="*/ 45 w 236"/>
              <a:gd name="T15" fmla="*/ 253 h 263"/>
              <a:gd name="T16" fmla="*/ 9 w 236"/>
              <a:gd name="T17" fmla="*/ 25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63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17" y="0"/>
                  <a:pt x="225" y="9"/>
                </a:cubicBezTo>
                <a:cubicBezTo>
                  <a:pt x="235" y="18"/>
                  <a:pt x="235" y="27"/>
                  <a:pt x="225" y="36"/>
                </a:cubicBezTo>
                <a:cubicBezTo>
                  <a:pt x="45" y="253"/>
                  <a:pt x="45" y="253"/>
                  <a:pt x="45" y="253"/>
                </a:cubicBezTo>
                <a:cubicBezTo>
                  <a:pt x="36" y="262"/>
                  <a:pt x="18" y="262"/>
                  <a:pt x="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9">
            <a:extLst>
              <a:ext uri="{FF2B5EF4-FFF2-40B4-BE49-F238E27FC236}">
                <a16:creationId xmlns:a16="http://schemas.microsoft.com/office/drawing/2014/main" id="{19ABDBA0-9D0D-D44E-B62B-AB55333B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920" y="9205285"/>
            <a:ext cx="152228" cy="162049"/>
          </a:xfrm>
          <a:custGeom>
            <a:avLst/>
            <a:gdLst>
              <a:gd name="T0" fmla="*/ 73 w 137"/>
              <a:gd name="T1" fmla="*/ 145 h 146"/>
              <a:gd name="T2" fmla="*/ 73 w 137"/>
              <a:gd name="T3" fmla="*/ 145 h 146"/>
              <a:gd name="T4" fmla="*/ 0 w 137"/>
              <a:gd name="T5" fmla="*/ 73 h 146"/>
              <a:gd name="T6" fmla="*/ 73 w 137"/>
              <a:gd name="T7" fmla="*/ 0 h 146"/>
              <a:gd name="T8" fmla="*/ 136 w 137"/>
              <a:gd name="T9" fmla="*/ 73 h 146"/>
              <a:gd name="T10" fmla="*/ 73 w 137"/>
              <a:gd name="T11" fmla="*/ 145 h 146"/>
              <a:gd name="T12" fmla="*/ 73 w 137"/>
              <a:gd name="T13" fmla="*/ 45 h 146"/>
              <a:gd name="T14" fmla="*/ 73 w 137"/>
              <a:gd name="T15" fmla="*/ 45 h 146"/>
              <a:gd name="T16" fmla="*/ 45 w 137"/>
              <a:gd name="T17" fmla="*/ 73 h 146"/>
              <a:gd name="T18" fmla="*/ 73 w 137"/>
              <a:gd name="T19" fmla="*/ 100 h 146"/>
              <a:gd name="T20" fmla="*/ 99 w 137"/>
              <a:gd name="T21" fmla="*/ 73 h 146"/>
              <a:gd name="T22" fmla="*/ 73 w 137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46">
                <a:moveTo>
                  <a:pt x="73" y="145"/>
                </a:moveTo>
                <a:lnTo>
                  <a:pt x="73" y="145"/>
                </a:lnTo>
                <a:cubicBezTo>
                  <a:pt x="27" y="145"/>
                  <a:pt x="0" y="109"/>
                  <a:pt x="0" y="73"/>
                </a:cubicBezTo>
                <a:cubicBezTo>
                  <a:pt x="0" y="27"/>
                  <a:pt x="27" y="0"/>
                  <a:pt x="73" y="0"/>
                </a:cubicBezTo>
                <a:cubicBezTo>
                  <a:pt x="109" y="0"/>
                  <a:pt x="136" y="27"/>
                  <a:pt x="136" y="73"/>
                </a:cubicBezTo>
                <a:cubicBezTo>
                  <a:pt x="136" y="109"/>
                  <a:pt x="109" y="145"/>
                  <a:pt x="73" y="145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4" y="45"/>
                  <a:pt x="45" y="54"/>
                  <a:pt x="45" y="73"/>
                </a:cubicBezTo>
                <a:cubicBezTo>
                  <a:pt x="45" y="91"/>
                  <a:pt x="54" y="100"/>
                  <a:pt x="73" y="100"/>
                </a:cubicBezTo>
                <a:cubicBezTo>
                  <a:pt x="82" y="100"/>
                  <a:pt x="99" y="91"/>
                  <a:pt x="99" y="73"/>
                </a:cubicBezTo>
                <a:cubicBezTo>
                  <a:pt x="99" y="54"/>
                  <a:pt x="82" y="45"/>
                  <a:pt x="7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0">
            <a:extLst>
              <a:ext uri="{FF2B5EF4-FFF2-40B4-BE49-F238E27FC236}">
                <a16:creationId xmlns:a16="http://schemas.microsoft.com/office/drawing/2014/main" id="{B4868F14-EA2A-9149-AAF2-67EFFC8F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24" y="9018680"/>
            <a:ext cx="152231" cy="162049"/>
          </a:xfrm>
          <a:custGeom>
            <a:avLst/>
            <a:gdLst>
              <a:gd name="T0" fmla="*/ 64 w 137"/>
              <a:gd name="T1" fmla="*/ 144 h 145"/>
              <a:gd name="T2" fmla="*/ 64 w 137"/>
              <a:gd name="T3" fmla="*/ 144 h 145"/>
              <a:gd name="T4" fmla="*/ 0 w 137"/>
              <a:gd name="T5" fmla="*/ 72 h 145"/>
              <a:gd name="T6" fmla="*/ 64 w 137"/>
              <a:gd name="T7" fmla="*/ 0 h 145"/>
              <a:gd name="T8" fmla="*/ 136 w 137"/>
              <a:gd name="T9" fmla="*/ 72 h 145"/>
              <a:gd name="T10" fmla="*/ 64 w 137"/>
              <a:gd name="T11" fmla="*/ 144 h 145"/>
              <a:gd name="T12" fmla="*/ 64 w 137"/>
              <a:gd name="T13" fmla="*/ 45 h 145"/>
              <a:gd name="T14" fmla="*/ 64 w 137"/>
              <a:gd name="T15" fmla="*/ 45 h 145"/>
              <a:gd name="T16" fmla="*/ 37 w 137"/>
              <a:gd name="T17" fmla="*/ 72 h 145"/>
              <a:gd name="T18" fmla="*/ 64 w 137"/>
              <a:gd name="T19" fmla="*/ 99 h 145"/>
              <a:gd name="T20" fmla="*/ 91 w 137"/>
              <a:gd name="T21" fmla="*/ 72 h 145"/>
              <a:gd name="T22" fmla="*/ 64 w 137"/>
              <a:gd name="T23" fmla="*/ 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45">
                <a:moveTo>
                  <a:pt x="64" y="144"/>
                </a:moveTo>
                <a:lnTo>
                  <a:pt x="64" y="144"/>
                </a:lnTo>
                <a:cubicBezTo>
                  <a:pt x="28" y="144"/>
                  <a:pt x="0" y="108"/>
                  <a:pt x="0" y="72"/>
                </a:cubicBezTo>
                <a:cubicBezTo>
                  <a:pt x="0" y="36"/>
                  <a:pt x="28" y="0"/>
                  <a:pt x="64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108"/>
                  <a:pt x="109" y="144"/>
                  <a:pt x="64" y="144"/>
                </a:cubicBezTo>
                <a:close/>
                <a:moveTo>
                  <a:pt x="64" y="45"/>
                </a:moveTo>
                <a:lnTo>
                  <a:pt x="64" y="45"/>
                </a:lnTo>
                <a:cubicBezTo>
                  <a:pt x="55" y="45"/>
                  <a:pt x="37" y="54"/>
                  <a:pt x="37" y="72"/>
                </a:cubicBezTo>
                <a:cubicBezTo>
                  <a:pt x="37" y="90"/>
                  <a:pt x="55" y="99"/>
                  <a:pt x="64" y="99"/>
                </a:cubicBezTo>
                <a:cubicBezTo>
                  <a:pt x="82" y="99"/>
                  <a:pt x="91" y="90"/>
                  <a:pt x="91" y="72"/>
                </a:cubicBezTo>
                <a:cubicBezTo>
                  <a:pt x="91" y="54"/>
                  <a:pt x="82" y="45"/>
                  <a:pt x="6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1">
            <a:extLst>
              <a:ext uri="{FF2B5EF4-FFF2-40B4-BE49-F238E27FC236}">
                <a16:creationId xmlns:a16="http://schemas.microsoft.com/office/drawing/2014/main" id="{F76292EE-F2F3-D343-9EBA-1D65B5D2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281" y="8974483"/>
            <a:ext cx="29464" cy="49106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2">
            <a:extLst>
              <a:ext uri="{FF2B5EF4-FFF2-40B4-BE49-F238E27FC236}">
                <a16:creationId xmlns:a16="http://schemas.microsoft.com/office/drawing/2014/main" id="{3BD068B1-B59E-494E-B418-FA30D9A5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281" y="9067787"/>
            <a:ext cx="29464" cy="103122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3">
            <a:extLst>
              <a:ext uri="{FF2B5EF4-FFF2-40B4-BE49-F238E27FC236}">
                <a16:creationId xmlns:a16="http://schemas.microsoft.com/office/drawing/2014/main" id="{C176A479-3EDB-164A-ACD9-0DD87DE1D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281" y="9220015"/>
            <a:ext cx="29464" cy="93304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44">
            <a:extLst>
              <a:ext uri="{FF2B5EF4-FFF2-40B4-BE49-F238E27FC236}">
                <a16:creationId xmlns:a16="http://schemas.microsoft.com/office/drawing/2014/main" id="{8CCDBFE3-1F66-2542-A187-7A308DD9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281" y="9347691"/>
            <a:ext cx="29464" cy="58928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45">
            <a:extLst>
              <a:ext uri="{FF2B5EF4-FFF2-40B4-BE49-F238E27FC236}">
                <a16:creationId xmlns:a16="http://schemas.microsoft.com/office/drawing/2014/main" id="{C903FEBA-4CF7-494F-BC0A-57F3AA07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480" y="8895913"/>
            <a:ext cx="795523" cy="584367"/>
          </a:xfrm>
          <a:custGeom>
            <a:avLst/>
            <a:gdLst>
              <a:gd name="T0" fmla="*/ 633 w 715"/>
              <a:gd name="T1" fmla="*/ 524 h 525"/>
              <a:gd name="T2" fmla="*/ 633 w 715"/>
              <a:gd name="T3" fmla="*/ 524 h 525"/>
              <a:gd name="T4" fmla="*/ 36 w 715"/>
              <a:gd name="T5" fmla="*/ 524 h 525"/>
              <a:gd name="T6" fmla="*/ 0 w 715"/>
              <a:gd name="T7" fmla="*/ 497 h 525"/>
              <a:gd name="T8" fmla="*/ 0 w 715"/>
              <a:gd name="T9" fmla="*/ 380 h 525"/>
              <a:gd name="T10" fmla="*/ 27 w 715"/>
              <a:gd name="T11" fmla="*/ 353 h 525"/>
              <a:gd name="T12" fmla="*/ 109 w 715"/>
              <a:gd name="T13" fmla="*/ 262 h 525"/>
              <a:gd name="T14" fmla="*/ 27 w 715"/>
              <a:gd name="T15" fmla="*/ 181 h 525"/>
              <a:gd name="T16" fmla="*/ 0 w 715"/>
              <a:gd name="T17" fmla="*/ 145 h 525"/>
              <a:gd name="T18" fmla="*/ 0 w 715"/>
              <a:gd name="T19" fmla="*/ 27 h 525"/>
              <a:gd name="T20" fmla="*/ 36 w 715"/>
              <a:gd name="T21" fmla="*/ 0 h 525"/>
              <a:gd name="T22" fmla="*/ 633 w 715"/>
              <a:gd name="T23" fmla="*/ 0 h 525"/>
              <a:gd name="T24" fmla="*/ 714 w 715"/>
              <a:gd name="T25" fmla="*/ 81 h 525"/>
              <a:gd name="T26" fmla="*/ 714 w 715"/>
              <a:gd name="T27" fmla="*/ 443 h 525"/>
              <a:gd name="T28" fmla="*/ 633 w 715"/>
              <a:gd name="T29" fmla="*/ 524 h 525"/>
              <a:gd name="T30" fmla="*/ 54 w 715"/>
              <a:gd name="T31" fmla="*/ 470 h 525"/>
              <a:gd name="T32" fmla="*/ 54 w 715"/>
              <a:gd name="T33" fmla="*/ 470 h 525"/>
              <a:gd name="T34" fmla="*/ 633 w 715"/>
              <a:gd name="T35" fmla="*/ 470 h 525"/>
              <a:gd name="T36" fmla="*/ 660 w 715"/>
              <a:gd name="T37" fmla="*/ 443 h 525"/>
              <a:gd name="T38" fmla="*/ 660 w 715"/>
              <a:gd name="T39" fmla="*/ 81 h 525"/>
              <a:gd name="T40" fmla="*/ 633 w 715"/>
              <a:gd name="T41" fmla="*/ 54 h 525"/>
              <a:gd name="T42" fmla="*/ 54 w 715"/>
              <a:gd name="T43" fmla="*/ 54 h 525"/>
              <a:gd name="T44" fmla="*/ 54 w 715"/>
              <a:gd name="T45" fmla="*/ 126 h 525"/>
              <a:gd name="T46" fmla="*/ 163 w 715"/>
              <a:gd name="T47" fmla="*/ 262 h 525"/>
              <a:gd name="T48" fmla="*/ 54 w 715"/>
              <a:gd name="T49" fmla="*/ 407 h 525"/>
              <a:gd name="T50" fmla="*/ 54 w 715"/>
              <a:gd name="T51" fmla="*/ 470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15" h="525">
                <a:moveTo>
                  <a:pt x="633" y="524"/>
                </a:moveTo>
                <a:lnTo>
                  <a:pt x="633" y="524"/>
                </a:lnTo>
                <a:cubicBezTo>
                  <a:pt x="36" y="524"/>
                  <a:pt x="36" y="524"/>
                  <a:pt x="36" y="524"/>
                </a:cubicBezTo>
                <a:cubicBezTo>
                  <a:pt x="18" y="524"/>
                  <a:pt x="0" y="515"/>
                  <a:pt x="0" y="497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71"/>
                  <a:pt x="9" y="353"/>
                  <a:pt x="27" y="353"/>
                </a:cubicBezTo>
                <a:cubicBezTo>
                  <a:pt x="72" y="343"/>
                  <a:pt x="109" y="307"/>
                  <a:pt x="109" y="262"/>
                </a:cubicBezTo>
                <a:cubicBezTo>
                  <a:pt x="109" y="217"/>
                  <a:pt x="72" y="181"/>
                  <a:pt x="27" y="181"/>
                </a:cubicBezTo>
                <a:cubicBezTo>
                  <a:pt x="9" y="172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78" y="0"/>
                  <a:pt x="714" y="36"/>
                  <a:pt x="714" y="81"/>
                </a:cubicBezTo>
                <a:cubicBezTo>
                  <a:pt x="714" y="443"/>
                  <a:pt x="714" y="443"/>
                  <a:pt x="714" y="443"/>
                </a:cubicBezTo>
                <a:cubicBezTo>
                  <a:pt x="714" y="488"/>
                  <a:pt x="678" y="524"/>
                  <a:pt x="633" y="524"/>
                </a:cubicBezTo>
                <a:close/>
                <a:moveTo>
                  <a:pt x="54" y="470"/>
                </a:moveTo>
                <a:lnTo>
                  <a:pt x="54" y="470"/>
                </a:lnTo>
                <a:cubicBezTo>
                  <a:pt x="633" y="470"/>
                  <a:pt x="633" y="470"/>
                  <a:pt x="633" y="470"/>
                </a:cubicBezTo>
                <a:cubicBezTo>
                  <a:pt x="651" y="470"/>
                  <a:pt x="660" y="461"/>
                  <a:pt x="660" y="443"/>
                </a:cubicBezTo>
                <a:cubicBezTo>
                  <a:pt x="660" y="81"/>
                  <a:pt x="660" y="81"/>
                  <a:pt x="660" y="81"/>
                </a:cubicBezTo>
                <a:cubicBezTo>
                  <a:pt x="660" y="72"/>
                  <a:pt x="651" y="54"/>
                  <a:pt x="633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118" y="145"/>
                  <a:pt x="163" y="199"/>
                  <a:pt x="163" y="262"/>
                </a:cubicBezTo>
                <a:cubicBezTo>
                  <a:pt x="163" y="325"/>
                  <a:pt x="118" y="389"/>
                  <a:pt x="54" y="407"/>
                </a:cubicBezTo>
                <a:lnTo>
                  <a:pt x="54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46">
            <a:extLst>
              <a:ext uri="{FF2B5EF4-FFF2-40B4-BE49-F238E27FC236}">
                <a16:creationId xmlns:a16="http://schemas.microsoft.com/office/drawing/2014/main" id="{94B046F5-BA06-F145-B57E-32276AC75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7025" y="9367334"/>
            <a:ext cx="535258" cy="73661"/>
          </a:xfrm>
          <a:custGeom>
            <a:avLst/>
            <a:gdLst>
              <a:gd name="T0" fmla="*/ 479 w 480"/>
              <a:gd name="T1" fmla="*/ 63 h 64"/>
              <a:gd name="T2" fmla="*/ 0 w 480"/>
              <a:gd name="T3" fmla="*/ 63 h 64"/>
              <a:gd name="T4" fmla="*/ 0 w 480"/>
              <a:gd name="T5" fmla="*/ 0 h 64"/>
              <a:gd name="T6" fmla="*/ 479 w 480"/>
              <a:gd name="T7" fmla="*/ 0 h 64"/>
              <a:gd name="T8" fmla="*/ 479 w 48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64">
                <a:moveTo>
                  <a:pt x="479" y="63"/>
                </a:moveTo>
                <a:lnTo>
                  <a:pt x="0" y="63"/>
                </a:lnTo>
                <a:lnTo>
                  <a:pt x="0" y="0"/>
                </a:lnTo>
                <a:lnTo>
                  <a:pt x="479" y="0"/>
                </a:lnTo>
                <a:lnTo>
                  <a:pt x="479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7">
            <a:extLst>
              <a:ext uri="{FF2B5EF4-FFF2-40B4-BE49-F238E27FC236}">
                <a16:creationId xmlns:a16="http://schemas.microsoft.com/office/drawing/2014/main" id="{127169E8-71C6-5E4B-BEE5-D173A0B7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901" y="8704400"/>
            <a:ext cx="726774" cy="736596"/>
          </a:xfrm>
          <a:custGeom>
            <a:avLst/>
            <a:gdLst>
              <a:gd name="T0" fmla="*/ 561 w 652"/>
              <a:gd name="T1" fmla="*/ 660 h 661"/>
              <a:gd name="T2" fmla="*/ 561 w 652"/>
              <a:gd name="T3" fmla="*/ 660 h 661"/>
              <a:gd name="T4" fmla="*/ 561 w 652"/>
              <a:gd name="T5" fmla="*/ 597 h 661"/>
              <a:gd name="T6" fmla="*/ 597 w 652"/>
              <a:gd name="T7" fmla="*/ 570 h 661"/>
              <a:gd name="T8" fmla="*/ 597 w 652"/>
              <a:gd name="T9" fmla="*/ 515 h 661"/>
              <a:gd name="T10" fmla="*/ 208 w 652"/>
              <a:gd name="T11" fmla="*/ 515 h 661"/>
              <a:gd name="T12" fmla="*/ 208 w 652"/>
              <a:gd name="T13" fmla="*/ 552 h 661"/>
              <a:gd name="T14" fmla="*/ 99 w 652"/>
              <a:gd name="T15" fmla="*/ 660 h 661"/>
              <a:gd name="T16" fmla="*/ 0 w 652"/>
              <a:gd name="T17" fmla="*/ 552 h 661"/>
              <a:gd name="T18" fmla="*/ 0 w 652"/>
              <a:gd name="T19" fmla="*/ 45 h 661"/>
              <a:gd name="T20" fmla="*/ 45 w 652"/>
              <a:gd name="T21" fmla="*/ 0 h 661"/>
              <a:gd name="T22" fmla="*/ 506 w 652"/>
              <a:gd name="T23" fmla="*/ 0 h 661"/>
              <a:gd name="T24" fmla="*/ 552 w 652"/>
              <a:gd name="T25" fmla="*/ 45 h 661"/>
              <a:gd name="T26" fmla="*/ 552 w 652"/>
              <a:gd name="T27" fmla="*/ 461 h 661"/>
              <a:gd name="T28" fmla="*/ 624 w 652"/>
              <a:gd name="T29" fmla="*/ 461 h 661"/>
              <a:gd name="T30" fmla="*/ 651 w 652"/>
              <a:gd name="T31" fmla="*/ 489 h 661"/>
              <a:gd name="T32" fmla="*/ 651 w 652"/>
              <a:gd name="T33" fmla="*/ 570 h 661"/>
              <a:gd name="T34" fmla="*/ 561 w 652"/>
              <a:gd name="T35" fmla="*/ 660 h 661"/>
              <a:gd name="T36" fmla="*/ 54 w 652"/>
              <a:gd name="T37" fmla="*/ 55 h 661"/>
              <a:gd name="T38" fmla="*/ 54 w 652"/>
              <a:gd name="T39" fmla="*/ 55 h 661"/>
              <a:gd name="T40" fmla="*/ 54 w 652"/>
              <a:gd name="T41" fmla="*/ 552 h 661"/>
              <a:gd name="T42" fmla="*/ 99 w 652"/>
              <a:gd name="T43" fmla="*/ 597 h 661"/>
              <a:gd name="T44" fmla="*/ 154 w 652"/>
              <a:gd name="T45" fmla="*/ 552 h 661"/>
              <a:gd name="T46" fmla="*/ 154 w 652"/>
              <a:gd name="T47" fmla="*/ 489 h 661"/>
              <a:gd name="T48" fmla="*/ 181 w 652"/>
              <a:gd name="T49" fmla="*/ 461 h 661"/>
              <a:gd name="T50" fmla="*/ 497 w 652"/>
              <a:gd name="T51" fmla="*/ 461 h 661"/>
              <a:gd name="T52" fmla="*/ 497 w 652"/>
              <a:gd name="T53" fmla="*/ 55 h 661"/>
              <a:gd name="T54" fmla="*/ 54 w 652"/>
              <a:gd name="T55" fmla="*/ 5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52" h="661">
                <a:moveTo>
                  <a:pt x="561" y="660"/>
                </a:moveTo>
                <a:lnTo>
                  <a:pt x="561" y="660"/>
                </a:lnTo>
                <a:cubicBezTo>
                  <a:pt x="561" y="597"/>
                  <a:pt x="561" y="597"/>
                  <a:pt x="561" y="597"/>
                </a:cubicBezTo>
                <a:cubicBezTo>
                  <a:pt x="579" y="597"/>
                  <a:pt x="597" y="588"/>
                  <a:pt x="597" y="570"/>
                </a:cubicBezTo>
                <a:cubicBezTo>
                  <a:pt x="597" y="515"/>
                  <a:pt x="597" y="515"/>
                  <a:pt x="597" y="515"/>
                </a:cubicBezTo>
                <a:cubicBezTo>
                  <a:pt x="208" y="515"/>
                  <a:pt x="208" y="515"/>
                  <a:pt x="208" y="515"/>
                </a:cubicBezTo>
                <a:cubicBezTo>
                  <a:pt x="208" y="552"/>
                  <a:pt x="208" y="552"/>
                  <a:pt x="208" y="552"/>
                </a:cubicBezTo>
                <a:cubicBezTo>
                  <a:pt x="208" y="615"/>
                  <a:pt x="163" y="660"/>
                  <a:pt x="99" y="660"/>
                </a:cubicBezTo>
                <a:cubicBezTo>
                  <a:pt x="45" y="660"/>
                  <a:pt x="0" y="615"/>
                  <a:pt x="0" y="55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33" y="0"/>
                  <a:pt x="552" y="18"/>
                  <a:pt x="552" y="45"/>
                </a:cubicBezTo>
                <a:cubicBezTo>
                  <a:pt x="552" y="461"/>
                  <a:pt x="552" y="461"/>
                  <a:pt x="552" y="461"/>
                </a:cubicBezTo>
                <a:cubicBezTo>
                  <a:pt x="624" y="461"/>
                  <a:pt x="624" y="461"/>
                  <a:pt x="624" y="461"/>
                </a:cubicBezTo>
                <a:cubicBezTo>
                  <a:pt x="642" y="461"/>
                  <a:pt x="651" y="470"/>
                  <a:pt x="651" y="489"/>
                </a:cubicBezTo>
                <a:cubicBezTo>
                  <a:pt x="651" y="570"/>
                  <a:pt x="651" y="570"/>
                  <a:pt x="651" y="570"/>
                </a:cubicBezTo>
                <a:cubicBezTo>
                  <a:pt x="651" y="615"/>
                  <a:pt x="615" y="660"/>
                  <a:pt x="561" y="660"/>
                </a:cubicBezTo>
                <a:close/>
                <a:moveTo>
                  <a:pt x="54" y="55"/>
                </a:moveTo>
                <a:lnTo>
                  <a:pt x="54" y="55"/>
                </a:lnTo>
                <a:cubicBezTo>
                  <a:pt x="54" y="552"/>
                  <a:pt x="54" y="552"/>
                  <a:pt x="54" y="552"/>
                </a:cubicBezTo>
                <a:cubicBezTo>
                  <a:pt x="54" y="579"/>
                  <a:pt x="73" y="597"/>
                  <a:pt x="99" y="597"/>
                </a:cubicBezTo>
                <a:cubicBezTo>
                  <a:pt x="127" y="597"/>
                  <a:pt x="154" y="579"/>
                  <a:pt x="154" y="552"/>
                </a:cubicBezTo>
                <a:cubicBezTo>
                  <a:pt x="154" y="489"/>
                  <a:pt x="154" y="489"/>
                  <a:pt x="154" y="489"/>
                </a:cubicBezTo>
                <a:cubicBezTo>
                  <a:pt x="154" y="470"/>
                  <a:pt x="163" y="461"/>
                  <a:pt x="181" y="461"/>
                </a:cubicBezTo>
                <a:cubicBezTo>
                  <a:pt x="497" y="461"/>
                  <a:pt x="497" y="461"/>
                  <a:pt x="497" y="461"/>
                </a:cubicBezTo>
                <a:cubicBezTo>
                  <a:pt x="497" y="55"/>
                  <a:pt x="497" y="55"/>
                  <a:pt x="497" y="55"/>
                </a:cubicBezTo>
                <a:lnTo>
                  <a:pt x="54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8">
            <a:extLst>
              <a:ext uri="{FF2B5EF4-FFF2-40B4-BE49-F238E27FC236}">
                <a16:creationId xmlns:a16="http://schemas.microsoft.com/office/drawing/2014/main" id="{B7BBC730-1335-7949-AE40-A4703620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311" y="8876270"/>
            <a:ext cx="314281" cy="49106"/>
          </a:xfrm>
          <a:custGeom>
            <a:avLst/>
            <a:gdLst>
              <a:gd name="T0" fmla="*/ 262 w 281"/>
              <a:gd name="T1" fmla="*/ 45 h 46"/>
              <a:gd name="T2" fmla="*/ 262 w 281"/>
              <a:gd name="T3" fmla="*/ 45 h 46"/>
              <a:gd name="T4" fmla="*/ 27 w 281"/>
              <a:gd name="T5" fmla="*/ 45 h 46"/>
              <a:gd name="T6" fmla="*/ 0 w 281"/>
              <a:gd name="T7" fmla="*/ 27 h 46"/>
              <a:gd name="T8" fmla="*/ 27 w 281"/>
              <a:gd name="T9" fmla="*/ 0 h 46"/>
              <a:gd name="T10" fmla="*/ 262 w 281"/>
              <a:gd name="T11" fmla="*/ 0 h 46"/>
              <a:gd name="T12" fmla="*/ 280 w 281"/>
              <a:gd name="T13" fmla="*/ 27 h 46"/>
              <a:gd name="T14" fmla="*/ 262 w 2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6">
                <a:moveTo>
                  <a:pt x="262" y="45"/>
                </a:moveTo>
                <a:lnTo>
                  <a:pt x="26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9"/>
                  <a:pt x="280" y="27"/>
                </a:cubicBezTo>
                <a:cubicBezTo>
                  <a:pt x="280" y="36"/>
                  <a:pt x="271" y="45"/>
                  <a:pt x="26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9">
            <a:extLst>
              <a:ext uri="{FF2B5EF4-FFF2-40B4-BE49-F238E27FC236}">
                <a16:creationId xmlns:a16="http://schemas.microsoft.com/office/drawing/2014/main" id="{608A6BDA-5481-9548-952E-286C031F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311" y="8974483"/>
            <a:ext cx="314281" cy="49106"/>
          </a:xfrm>
          <a:custGeom>
            <a:avLst/>
            <a:gdLst>
              <a:gd name="T0" fmla="*/ 262 w 281"/>
              <a:gd name="T1" fmla="*/ 45 h 46"/>
              <a:gd name="T2" fmla="*/ 262 w 281"/>
              <a:gd name="T3" fmla="*/ 45 h 46"/>
              <a:gd name="T4" fmla="*/ 27 w 281"/>
              <a:gd name="T5" fmla="*/ 45 h 46"/>
              <a:gd name="T6" fmla="*/ 0 w 281"/>
              <a:gd name="T7" fmla="*/ 28 h 46"/>
              <a:gd name="T8" fmla="*/ 27 w 281"/>
              <a:gd name="T9" fmla="*/ 0 h 46"/>
              <a:gd name="T10" fmla="*/ 262 w 281"/>
              <a:gd name="T11" fmla="*/ 0 h 46"/>
              <a:gd name="T12" fmla="*/ 280 w 281"/>
              <a:gd name="T13" fmla="*/ 28 h 46"/>
              <a:gd name="T14" fmla="*/ 262 w 2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46">
                <a:moveTo>
                  <a:pt x="262" y="45"/>
                </a:moveTo>
                <a:lnTo>
                  <a:pt x="262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7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80" y="9"/>
                  <a:pt x="280" y="28"/>
                </a:cubicBezTo>
                <a:cubicBezTo>
                  <a:pt x="280" y="37"/>
                  <a:pt x="271" y="45"/>
                  <a:pt x="262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0">
            <a:extLst>
              <a:ext uri="{FF2B5EF4-FFF2-40B4-BE49-F238E27FC236}">
                <a16:creationId xmlns:a16="http://schemas.microsoft.com/office/drawing/2014/main" id="{24AD7DE3-2DE2-3940-8A9D-2A233EC2C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311" y="9077608"/>
            <a:ext cx="201335" cy="49106"/>
          </a:xfrm>
          <a:custGeom>
            <a:avLst/>
            <a:gdLst>
              <a:gd name="T0" fmla="*/ 163 w 181"/>
              <a:gd name="T1" fmla="*/ 45 h 46"/>
              <a:gd name="T2" fmla="*/ 163 w 181"/>
              <a:gd name="T3" fmla="*/ 45 h 46"/>
              <a:gd name="T4" fmla="*/ 27 w 181"/>
              <a:gd name="T5" fmla="*/ 45 h 46"/>
              <a:gd name="T6" fmla="*/ 0 w 181"/>
              <a:gd name="T7" fmla="*/ 27 h 46"/>
              <a:gd name="T8" fmla="*/ 27 w 181"/>
              <a:gd name="T9" fmla="*/ 0 h 46"/>
              <a:gd name="T10" fmla="*/ 163 w 181"/>
              <a:gd name="T11" fmla="*/ 0 h 46"/>
              <a:gd name="T12" fmla="*/ 180 w 181"/>
              <a:gd name="T13" fmla="*/ 27 h 46"/>
              <a:gd name="T14" fmla="*/ 163 w 18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46">
                <a:moveTo>
                  <a:pt x="163" y="45"/>
                </a:moveTo>
                <a:lnTo>
                  <a:pt x="16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1" y="0"/>
                  <a:pt x="180" y="18"/>
                  <a:pt x="180" y="27"/>
                </a:cubicBezTo>
                <a:cubicBezTo>
                  <a:pt x="180" y="36"/>
                  <a:pt x="171" y="45"/>
                  <a:pt x="1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51">
            <a:extLst>
              <a:ext uri="{FF2B5EF4-FFF2-40B4-BE49-F238E27FC236}">
                <a16:creationId xmlns:a16="http://schemas.microsoft.com/office/drawing/2014/main" id="{84E90886-2799-714D-8D1C-3087C0BBF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8363" y="8665114"/>
            <a:ext cx="201335" cy="211156"/>
          </a:xfrm>
          <a:custGeom>
            <a:avLst/>
            <a:gdLst>
              <a:gd name="T0" fmla="*/ 181 w 182"/>
              <a:gd name="T1" fmla="*/ 190 h 191"/>
              <a:gd name="T2" fmla="*/ 181 w 182"/>
              <a:gd name="T3" fmla="*/ 190 h 191"/>
              <a:gd name="T4" fmla="*/ 91 w 182"/>
              <a:gd name="T5" fmla="*/ 190 h 191"/>
              <a:gd name="T6" fmla="*/ 0 w 182"/>
              <a:gd name="T7" fmla="*/ 100 h 191"/>
              <a:gd name="T8" fmla="*/ 0 w 182"/>
              <a:gd name="T9" fmla="*/ 91 h 191"/>
              <a:gd name="T10" fmla="*/ 91 w 182"/>
              <a:gd name="T11" fmla="*/ 0 h 191"/>
              <a:gd name="T12" fmla="*/ 181 w 182"/>
              <a:gd name="T13" fmla="*/ 91 h 191"/>
              <a:gd name="T14" fmla="*/ 181 w 182"/>
              <a:gd name="T15" fmla="*/ 190 h 191"/>
              <a:gd name="T16" fmla="*/ 91 w 182"/>
              <a:gd name="T17" fmla="*/ 54 h 191"/>
              <a:gd name="T18" fmla="*/ 91 w 182"/>
              <a:gd name="T19" fmla="*/ 54 h 191"/>
              <a:gd name="T20" fmla="*/ 64 w 182"/>
              <a:gd name="T21" fmla="*/ 91 h 191"/>
              <a:gd name="T22" fmla="*/ 64 w 182"/>
              <a:gd name="T23" fmla="*/ 100 h 191"/>
              <a:gd name="T24" fmla="*/ 91 w 182"/>
              <a:gd name="T25" fmla="*/ 136 h 191"/>
              <a:gd name="T26" fmla="*/ 127 w 182"/>
              <a:gd name="T27" fmla="*/ 136 h 191"/>
              <a:gd name="T28" fmla="*/ 127 w 182"/>
              <a:gd name="T29" fmla="*/ 91 h 191"/>
              <a:gd name="T30" fmla="*/ 91 w 182"/>
              <a:gd name="T31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1">
                <a:moveTo>
                  <a:pt x="181" y="190"/>
                </a:moveTo>
                <a:lnTo>
                  <a:pt x="181" y="190"/>
                </a:lnTo>
                <a:cubicBezTo>
                  <a:pt x="91" y="190"/>
                  <a:pt x="91" y="190"/>
                  <a:pt x="91" y="190"/>
                </a:cubicBezTo>
                <a:cubicBezTo>
                  <a:pt x="46" y="190"/>
                  <a:pt x="0" y="154"/>
                  <a:pt x="0" y="10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36"/>
                  <a:pt x="181" y="91"/>
                </a:cubicBezTo>
                <a:lnTo>
                  <a:pt x="181" y="190"/>
                </a:ln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64" y="72"/>
                  <a:pt x="64" y="91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18"/>
                  <a:pt x="73" y="136"/>
                  <a:pt x="91" y="136"/>
                </a:cubicBezTo>
                <a:cubicBezTo>
                  <a:pt x="127" y="136"/>
                  <a:pt x="127" y="136"/>
                  <a:pt x="127" y="136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7" y="72"/>
                  <a:pt x="109" y="54"/>
                  <a:pt x="9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52">
            <a:extLst>
              <a:ext uri="{FF2B5EF4-FFF2-40B4-BE49-F238E27FC236}">
                <a16:creationId xmlns:a16="http://schemas.microsoft.com/office/drawing/2014/main" id="{0B281128-928B-7F41-AC30-B4B44457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876" y="8665114"/>
            <a:ext cx="201338" cy="211156"/>
          </a:xfrm>
          <a:custGeom>
            <a:avLst/>
            <a:gdLst>
              <a:gd name="T0" fmla="*/ 90 w 182"/>
              <a:gd name="T1" fmla="*/ 190 h 191"/>
              <a:gd name="T2" fmla="*/ 90 w 182"/>
              <a:gd name="T3" fmla="*/ 190 h 191"/>
              <a:gd name="T4" fmla="*/ 0 w 182"/>
              <a:gd name="T5" fmla="*/ 190 h 191"/>
              <a:gd name="T6" fmla="*/ 0 w 182"/>
              <a:gd name="T7" fmla="*/ 91 h 191"/>
              <a:gd name="T8" fmla="*/ 90 w 182"/>
              <a:gd name="T9" fmla="*/ 0 h 191"/>
              <a:gd name="T10" fmla="*/ 181 w 182"/>
              <a:gd name="T11" fmla="*/ 91 h 191"/>
              <a:gd name="T12" fmla="*/ 181 w 182"/>
              <a:gd name="T13" fmla="*/ 100 h 191"/>
              <a:gd name="T14" fmla="*/ 90 w 182"/>
              <a:gd name="T15" fmla="*/ 190 h 191"/>
              <a:gd name="T16" fmla="*/ 63 w 182"/>
              <a:gd name="T17" fmla="*/ 136 h 191"/>
              <a:gd name="T18" fmla="*/ 63 w 182"/>
              <a:gd name="T19" fmla="*/ 136 h 191"/>
              <a:gd name="T20" fmla="*/ 90 w 182"/>
              <a:gd name="T21" fmla="*/ 136 h 191"/>
              <a:gd name="T22" fmla="*/ 127 w 182"/>
              <a:gd name="T23" fmla="*/ 100 h 191"/>
              <a:gd name="T24" fmla="*/ 127 w 182"/>
              <a:gd name="T25" fmla="*/ 91 h 191"/>
              <a:gd name="T26" fmla="*/ 90 w 182"/>
              <a:gd name="T27" fmla="*/ 54 h 191"/>
              <a:gd name="T28" fmla="*/ 63 w 182"/>
              <a:gd name="T29" fmla="*/ 91 h 191"/>
              <a:gd name="T30" fmla="*/ 63 w 182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91">
                <a:moveTo>
                  <a:pt x="90" y="190"/>
                </a:moveTo>
                <a:lnTo>
                  <a:pt x="90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145" y="0"/>
                  <a:pt x="181" y="45"/>
                  <a:pt x="181" y="91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81" y="154"/>
                  <a:pt x="145" y="190"/>
                  <a:pt x="90" y="190"/>
                </a:cubicBezTo>
                <a:close/>
                <a:moveTo>
                  <a:pt x="63" y="136"/>
                </a:moveTo>
                <a:lnTo>
                  <a:pt x="63" y="136"/>
                </a:lnTo>
                <a:cubicBezTo>
                  <a:pt x="90" y="136"/>
                  <a:pt x="90" y="136"/>
                  <a:pt x="90" y="136"/>
                </a:cubicBezTo>
                <a:cubicBezTo>
                  <a:pt x="109" y="136"/>
                  <a:pt x="127" y="118"/>
                  <a:pt x="127" y="100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7" y="72"/>
                  <a:pt x="109" y="54"/>
                  <a:pt x="90" y="54"/>
                </a:cubicBezTo>
                <a:cubicBezTo>
                  <a:pt x="73" y="54"/>
                  <a:pt x="63" y="72"/>
                  <a:pt x="63" y="91"/>
                </a:cubicBezTo>
                <a:lnTo>
                  <a:pt x="63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53">
            <a:extLst>
              <a:ext uri="{FF2B5EF4-FFF2-40B4-BE49-F238E27FC236}">
                <a16:creationId xmlns:a16="http://schemas.microsoft.com/office/drawing/2014/main" id="{9F2BF169-0360-5048-B0C2-D5C80793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591" y="9077608"/>
            <a:ext cx="73661" cy="294638"/>
          </a:xfrm>
          <a:custGeom>
            <a:avLst/>
            <a:gdLst>
              <a:gd name="T0" fmla="*/ 63 w 64"/>
              <a:gd name="T1" fmla="*/ 262 h 263"/>
              <a:gd name="T2" fmla="*/ 63 w 64"/>
              <a:gd name="T3" fmla="*/ 262 h 263"/>
              <a:gd name="T4" fmla="*/ 0 w 64"/>
              <a:gd name="T5" fmla="*/ 262 h 263"/>
              <a:gd name="T6" fmla="*/ 0 w 64"/>
              <a:gd name="T7" fmla="*/ 27 h 263"/>
              <a:gd name="T8" fmla="*/ 36 w 64"/>
              <a:gd name="T9" fmla="*/ 0 h 263"/>
              <a:gd name="T10" fmla="*/ 63 w 64"/>
              <a:gd name="T11" fmla="*/ 27 h 263"/>
              <a:gd name="T12" fmla="*/ 63 w 64"/>
              <a:gd name="T13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263">
                <a:moveTo>
                  <a:pt x="63" y="262"/>
                </a:moveTo>
                <a:lnTo>
                  <a:pt x="63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7"/>
                </a:cubicBezTo>
                <a:lnTo>
                  <a:pt x="63" y="2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54">
            <a:extLst>
              <a:ext uri="{FF2B5EF4-FFF2-40B4-BE49-F238E27FC236}">
                <a16:creationId xmlns:a16="http://schemas.microsoft.com/office/drawing/2014/main" id="{BFF98883-2ACC-FF44-834D-A0371FE1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12" y="8846806"/>
            <a:ext cx="58928" cy="171874"/>
          </a:xfrm>
          <a:custGeom>
            <a:avLst/>
            <a:gdLst>
              <a:gd name="T0" fmla="*/ 54 w 55"/>
              <a:gd name="T1" fmla="*/ 154 h 155"/>
              <a:gd name="T2" fmla="*/ 0 w 55"/>
              <a:gd name="T3" fmla="*/ 154 h 155"/>
              <a:gd name="T4" fmla="*/ 0 w 55"/>
              <a:gd name="T5" fmla="*/ 0 h 155"/>
              <a:gd name="T6" fmla="*/ 54 w 55"/>
              <a:gd name="T7" fmla="*/ 0 h 155"/>
              <a:gd name="T8" fmla="*/ 54 w 55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55">
                <a:moveTo>
                  <a:pt x="54" y="154"/>
                </a:moveTo>
                <a:lnTo>
                  <a:pt x="0" y="154"/>
                </a:lnTo>
                <a:lnTo>
                  <a:pt x="0" y="0"/>
                </a:lnTo>
                <a:lnTo>
                  <a:pt x="54" y="0"/>
                </a:lnTo>
                <a:lnTo>
                  <a:pt x="54" y="1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55">
            <a:extLst>
              <a:ext uri="{FF2B5EF4-FFF2-40B4-BE49-F238E27FC236}">
                <a16:creationId xmlns:a16="http://schemas.microsoft.com/office/drawing/2014/main" id="{1F65C11D-43AB-C04A-A9D8-1D82A10B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5774" y="8974483"/>
            <a:ext cx="662938" cy="432136"/>
          </a:xfrm>
          <a:custGeom>
            <a:avLst/>
            <a:gdLst>
              <a:gd name="T0" fmla="*/ 63 w 597"/>
              <a:gd name="T1" fmla="*/ 0 h 390"/>
              <a:gd name="T2" fmla="*/ 63 w 597"/>
              <a:gd name="T3" fmla="*/ 0 h 390"/>
              <a:gd name="T4" fmla="*/ 54 w 597"/>
              <a:gd name="T5" fmla="*/ 64 h 390"/>
              <a:gd name="T6" fmla="*/ 533 w 597"/>
              <a:gd name="T7" fmla="*/ 64 h 390"/>
              <a:gd name="T8" fmla="*/ 533 w 597"/>
              <a:gd name="T9" fmla="*/ 326 h 390"/>
              <a:gd name="T10" fmla="*/ 533 w 597"/>
              <a:gd name="T11" fmla="*/ 326 h 390"/>
              <a:gd name="T12" fmla="*/ 54 w 597"/>
              <a:gd name="T13" fmla="*/ 326 h 390"/>
              <a:gd name="T14" fmla="*/ 54 w 597"/>
              <a:gd name="T15" fmla="*/ 109 h 390"/>
              <a:gd name="T16" fmla="*/ 27 w 597"/>
              <a:gd name="T17" fmla="*/ 82 h 390"/>
              <a:gd name="T18" fmla="*/ 0 w 597"/>
              <a:gd name="T19" fmla="*/ 109 h 390"/>
              <a:gd name="T20" fmla="*/ 0 w 597"/>
              <a:gd name="T21" fmla="*/ 326 h 390"/>
              <a:gd name="T22" fmla="*/ 54 w 597"/>
              <a:gd name="T23" fmla="*/ 389 h 390"/>
              <a:gd name="T24" fmla="*/ 533 w 597"/>
              <a:gd name="T25" fmla="*/ 389 h 390"/>
              <a:gd name="T26" fmla="*/ 596 w 597"/>
              <a:gd name="T27" fmla="*/ 326 h 390"/>
              <a:gd name="T28" fmla="*/ 596 w 597"/>
              <a:gd name="T29" fmla="*/ 0 h 390"/>
              <a:gd name="T30" fmla="*/ 63 w 597"/>
              <a:gd name="T31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390">
                <a:moveTo>
                  <a:pt x="63" y="0"/>
                </a:moveTo>
                <a:lnTo>
                  <a:pt x="63" y="0"/>
                </a:lnTo>
                <a:cubicBezTo>
                  <a:pt x="54" y="64"/>
                  <a:pt x="54" y="64"/>
                  <a:pt x="54" y="64"/>
                </a:cubicBezTo>
                <a:cubicBezTo>
                  <a:pt x="533" y="64"/>
                  <a:pt x="533" y="64"/>
                  <a:pt x="533" y="64"/>
                </a:cubicBezTo>
                <a:cubicBezTo>
                  <a:pt x="533" y="326"/>
                  <a:pt x="533" y="326"/>
                  <a:pt x="533" y="326"/>
                </a:cubicBezTo>
                <a:lnTo>
                  <a:pt x="533" y="326"/>
                </a:lnTo>
                <a:cubicBezTo>
                  <a:pt x="54" y="326"/>
                  <a:pt x="54" y="326"/>
                  <a:pt x="54" y="326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91"/>
                  <a:pt x="45" y="82"/>
                  <a:pt x="27" y="82"/>
                </a:cubicBezTo>
                <a:cubicBezTo>
                  <a:pt x="9" y="82"/>
                  <a:pt x="0" y="91"/>
                  <a:pt x="0" y="109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62"/>
                  <a:pt x="27" y="389"/>
                  <a:pt x="54" y="389"/>
                </a:cubicBezTo>
                <a:cubicBezTo>
                  <a:pt x="533" y="389"/>
                  <a:pt x="533" y="389"/>
                  <a:pt x="533" y="389"/>
                </a:cubicBezTo>
                <a:cubicBezTo>
                  <a:pt x="569" y="389"/>
                  <a:pt x="596" y="362"/>
                  <a:pt x="596" y="326"/>
                </a:cubicBezTo>
                <a:cubicBezTo>
                  <a:pt x="596" y="0"/>
                  <a:pt x="596" y="0"/>
                  <a:pt x="596" y="0"/>
                </a:cubicBezTo>
                <a:lnTo>
                  <a:pt x="6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56">
            <a:extLst>
              <a:ext uri="{FF2B5EF4-FFF2-40B4-BE49-F238E27FC236}">
                <a16:creationId xmlns:a16="http://schemas.microsoft.com/office/drawing/2014/main" id="{CA1DB2E9-10EE-6748-B461-EA447BB9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204" y="8817343"/>
            <a:ext cx="815166" cy="230801"/>
          </a:xfrm>
          <a:custGeom>
            <a:avLst/>
            <a:gdLst>
              <a:gd name="T0" fmla="*/ 651 w 733"/>
              <a:gd name="T1" fmla="*/ 208 h 209"/>
              <a:gd name="T2" fmla="*/ 651 w 733"/>
              <a:gd name="T3" fmla="*/ 208 h 209"/>
              <a:gd name="T4" fmla="*/ 90 w 733"/>
              <a:gd name="T5" fmla="*/ 208 h 209"/>
              <a:gd name="T6" fmla="*/ 0 w 733"/>
              <a:gd name="T7" fmla="*/ 126 h 209"/>
              <a:gd name="T8" fmla="*/ 0 w 733"/>
              <a:gd name="T9" fmla="*/ 81 h 209"/>
              <a:gd name="T10" fmla="*/ 90 w 733"/>
              <a:gd name="T11" fmla="*/ 0 h 209"/>
              <a:gd name="T12" fmla="*/ 651 w 733"/>
              <a:gd name="T13" fmla="*/ 0 h 209"/>
              <a:gd name="T14" fmla="*/ 732 w 733"/>
              <a:gd name="T15" fmla="*/ 81 h 209"/>
              <a:gd name="T16" fmla="*/ 732 w 733"/>
              <a:gd name="T17" fmla="*/ 126 h 209"/>
              <a:gd name="T18" fmla="*/ 651 w 733"/>
              <a:gd name="T19" fmla="*/ 208 h 209"/>
              <a:gd name="T20" fmla="*/ 90 w 733"/>
              <a:gd name="T21" fmla="*/ 54 h 209"/>
              <a:gd name="T22" fmla="*/ 90 w 733"/>
              <a:gd name="T23" fmla="*/ 54 h 209"/>
              <a:gd name="T24" fmla="*/ 63 w 733"/>
              <a:gd name="T25" fmla="*/ 81 h 209"/>
              <a:gd name="T26" fmla="*/ 63 w 733"/>
              <a:gd name="T27" fmla="*/ 126 h 209"/>
              <a:gd name="T28" fmla="*/ 90 w 733"/>
              <a:gd name="T29" fmla="*/ 144 h 209"/>
              <a:gd name="T30" fmla="*/ 651 w 733"/>
              <a:gd name="T31" fmla="*/ 144 h 209"/>
              <a:gd name="T32" fmla="*/ 677 w 733"/>
              <a:gd name="T33" fmla="*/ 126 h 209"/>
              <a:gd name="T34" fmla="*/ 677 w 733"/>
              <a:gd name="T35" fmla="*/ 81 h 209"/>
              <a:gd name="T36" fmla="*/ 651 w 733"/>
              <a:gd name="T37" fmla="*/ 54 h 209"/>
              <a:gd name="T38" fmla="*/ 90 w 733"/>
              <a:gd name="T39" fmla="*/ 5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3" h="209">
                <a:moveTo>
                  <a:pt x="651" y="208"/>
                </a:moveTo>
                <a:lnTo>
                  <a:pt x="651" y="208"/>
                </a:lnTo>
                <a:cubicBezTo>
                  <a:pt x="90" y="208"/>
                  <a:pt x="90" y="208"/>
                  <a:pt x="90" y="208"/>
                </a:cubicBezTo>
                <a:cubicBezTo>
                  <a:pt x="45" y="208"/>
                  <a:pt x="0" y="172"/>
                  <a:pt x="0" y="12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45" y="0"/>
                  <a:pt x="90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96" y="0"/>
                  <a:pt x="732" y="36"/>
                  <a:pt x="732" y="81"/>
                </a:cubicBezTo>
                <a:cubicBezTo>
                  <a:pt x="732" y="126"/>
                  <a:pt x="732" y="126"/>
                  <a:pt x="732" y="126"/>
                </a:cubicBezTo>
                <a:cubicBezTo>
                  <a:pt x="732" y="172"/>
                  <a:pt x="696" y="208"/>
                  <a:pt x="651" y="208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63" y="63"/>
                  <a:pt x="63" y="81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35"/>
                  <a:pt x="72" y="144"/>
                  <a:pt x="90" y="144"/>
                </a:cubicBezTo>
                <a:cubicBezTo>
                  <a:pt x="651" y="144"/>
                  <a:pt x="651" y="144"/>
                  <a:pt x="651" y="144"/>
                </a:cubicBezTo>
                <a:cubicBezTo>
                  <a:pt x="659" y="144"/>
                  <a:pt x="677" y="135"/>
                  <a:pt x="677" y="126"/>
                </a:cubicBezTo>
                <a:cubicBezTo>
                  <a:pt x="677" y="81"/>
                  <a:pt x="677" y="81"/>
                  <a:pt x="677" y="81"/>
                </a:cubicBezTo>
                <a:cubicBezTo>
                  <a:pt x="677" y="63"/>
                  <a:pt x="659" y="54"/>
                  <a:pt x="651" y="54"/>
                </a:cubicBezTo>
                <a:lnTo>
                  <a:pt x="90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8" name="Grupo 437">
            <a:extLst>
              <a:ext uri="{FF2B5EF4-FFF2-40B4-BE49-F238E27FC236}">
                <a16:creationId xmlns:a16="http://schemas.microsoft.com/office/drawing/2014/main" id="{0614BB54-3CA1-354C-B84B-EE8FB0337326}"/>
              </a:ext>
            </a:extLst>
          </p:cNvPr>
          <p:cNvGrpSpPr/>
          <p:nvPr/>
        </p:nvGrpSpPr>
        <p:grpSpPr>
          <a:xfrm>
            <a:off x="2668308" y="947457"/>
            <a:ext cx="19041035" cy="2561450"/>
            <a:chOff x="2668308" y="861425"/>
            <a:chExt cx="19041035" cy="2561450"/>
          </a:xfrm>
        </p:grpSpPr>
        <p:sp>
          <p:nvSpPr>
            <p:cNvPr id="439" name="CuadroTexto 438">
              <a:extLst>
                <a:ext uri="{FF2B5EF4-FFF2-40B4-BE49-F238E27FC236}">
                  <a16:creationId xmlns:a16="http://schemas.microsoft.com/office/drawing/2014/main" id="{405796B7-545F-C343-861B-0584B44304B5}"/>
                </a:ext>
              </a:extLst>
            </p:cNvPr>
            <p:cNvSpPr txBox="1"/>
            <p:nvPr/>
          </p:nvSpPr>
          <p:spPr>
            <a:xfrm>
              <a:off x="8810346" y="861425"/>
              <a:ext cx="67569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440" name="CuadroTexto 439">
              <a:extLst>
                <a:ext uri="{FF2B5EF4-FFF2-40B4-BE49-F238E27FC236}">
                  <a16:creationId xmlns:a16="http://schemas.microsoft.com/office/drawing/2014/main" id="{C744F9F3-7E40-734B-BB7A-BD0D912E600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56F8FE1C-BE62-A74D-843A-FFA21518CD70}"/>
              </a:ext>
            </a:extLst>
          </p:cNvPr>
          <p:cNvGrpSpPr/>
          <p:nvPr/>
        </p:nvGrpSpPr>
        <p:grpSpPr>
          <a:xfrm>
            <a:off x="4915397" y="6646135"/>
            <a:ext cx="3080521" cy="1117876"/>
            <a:chOff x="4263265" y="1841525"/>
            <a:chExt cx="4809788" cy="1117876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E2633D8B-A0F2-7147-893A-547E561B4B48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3" name="Rectangle 40">
              <a:extLst>
                <a:ext uri="{FF2B5EF4-FFF2-40B4-BE49-F238E27FC236}">
                  <a16:creationId xmlns:a16="http://schemas.microsoft.com/office/drawing/2014/main" id="{C47B4DA6-01AE-2448-8BD7-466552432E6C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upo 443">
            <a:extLst>
              <a:ext uri="{FF2B5EF4-FFF2-40B4-BE49-F238E27FC236}">
                <a16:creationId xmlns:a16="http://schemas.microsoft.com/office/drawing/2014/main" id="{4B8B33D3-F1A4-7740-AD64-D2B9FB2A120A}"/>
              </a:ext>
            </a:extLst>
          </p:cNvPr>
          <p:cNvGrpSpPr/>
          <p:nvPr/>
        </p:nvGrpSpPr>
        <p:grpSpPr>
          <a:xfrm>
            <a:off x="10549576" y="6597983"/>
            <a:ext cx="3080521" cy="1117876"/>
            <a:chOff x="4263265" y="1841525"/>
            <a:chExt cx="4809788" cy="1117876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EBCF2383-97D4-7044-A605-644F41E8778F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6" name="Rectangle 40">
              <a:extLst>
                <a:ext uri="{FF2B5EF4-FFF2-40B4-BE49-F238E27FC236}">
                  <a16:creationId xmlns:a16="http://schemas.microsoft.com/office/drawing/2014/main" id="{F608D2C8-F947-F541-A02D-19A8D9DE5FFD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5071ACEF-1238-A048-9F68-DA6D8D9AF2E3}"/>
              </a:ext>
            </a:extLst>
          </p:cNvPr>
          <p:cNvGrpSpPr/>
          <p:nvPr/>
        </p:nvGrpSpPr>
        <p:grpSpPr>
          <a:xfrm>
            <a:off x="16212377" y="6587142"/>
            <a:ext cx="3080521" cy="1117876"/>
            <a:chOff x="4263265" y="1841525"/>
            <a:chExt cx="4809788" cy="1117876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25C89B18-8ADA-6B4E-A35E-989EB271824A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40">
              <a:extLst>
                <a:ext uri="{FF2B5EF4-FFF2-40B4-BE49-F238E27FC236}">
                  <a16:creationId xmlns:a16="http://schemas.microsoft.com/office/drawing/2014/main" id="{FEA1BD12-1120-704B-B0FC-B832E777BB4D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upo 449">
            <a:extLst>
              <a:ext uri="{FF2B5EF4-FFF2-40B4-BE49-F238E27FC236}">
                <a16:creationId xmlns:a16="http://schemas.microsoft.com/office/drawing/2014/main" id="{0B7C9ADD-1446-5C44-BD52-E39427F35130}"/>
              </a:ext>
            </a:extLst>
          </p:cNvPr>
          <p:cNvGrpSpPr/>
          <p:nvPr/>
        </p:nvGrpSpPr>
        <p:grpSpPr>
          <a:xfrm>
            <a:off x="7761885" y="10369104"/>
            <a:ext cx="3080521" cy="1117876"/>
            <a:chOff x="4263265" y="1841525"/>
            <a:chExt cx="4809788" cy="1117876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A1171B16-4A7F-1144-9893-D5F9F874D115}"/>
                </a:ext>
              </a:extLst>
            </p:cNvPr>
            <p:cNvSpPr txBox="1"/>
            <p:nvPr/>
          </p:nvSpPr>
          <p:spPr>
            <a:xfrm flipH="1">
              <a:off x="5184399" y="1841525"/>
              <a:ext cx="296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2" name="Rectangle 40">
              <a:extLst>
                <a:ext uri="{FF2B5EF4-FFF2-40B4-BE49-F238E27FC236}">
                  <a16:creationId xmlns:a16="http://schemas.microsoft.com/office/drawing/2014/main" id="{568F8C43-3D75-844F-AC45-2C87A32440D2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upo 452">
            <a:extLst>
              <a:ext uri="{FF2B5EF4-FFF2-40B4-BE49-F238E27FC236}">
                <a16:creationId xmlns:a16="http://schemas.microsoft.com/office/drawing/2014/main" id="{6FC473D3-F512-314A-9820-9CF00843ABE0}"/>
              </a:ext>
            </a:extLst>
          </p:cNvPr>
          <p:cNvGrpSpPr/>
          <p:nvPr/>
        </p:nvGrpSpPr>
        <p:grpSpPr>
          <a:xfrm>
            <a:off x="13345281" y="10447674"/>
            <a:ext cx="3080521" cy="1117876"/>
            <a:chOff x="4263265" y="1841525"/>
            <a:chExt cx="4809788" cy="1117876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11E2B55A-E277-4940-AB6F-F3055944F51C}"/>
                </a:ext>
              </a:extLst>
            </p:cNvPr>
            <p:cNvSpPr txBox="1"/>
            <p:nvPr/>
          </p:nvSpPr>
          <p:spPr>
            <a:xfrm flipH="1">
              <a:off x="5184399" y="1841525"/>
              <a:ext cx="2967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55" name="Rectangle 40">
              <a:extLst>
                <a:ext uri="{FF2B5EF4-FFF2-40B4-BE49-F238E27FC236}">
                  <a16:creationId xmlns:a16="http://schemas.microsoft.com/office/drawing/2014/main" id="{FED48985-9DED-1247-89BC-9B84DCF2D5C8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802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91">
            <a:extLst>
              <a:ext uri="{FF2B5EF4-FFF2-40B4-BE49-F238E27FC236}">
                <a16:creationId xmlns:a16="http://schemas.microsoft.com/office/drawing/2014/main" id="{0AE73919-1985-7C45-8C38-0387AEBB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373" y="958680"/>
            <a:ext cx="11444922" cy="11798640"/>
          </a:xfrm>
          <a:custGeom>
            <a:avLst/>
            <a:gdLst>
              <a:gd name="T0" fmla="*/ 9646 w 10415"/>
              <a:gd name="T1" fmla="*/ 6584 h 10736"/>
              <a:gd name="T2" fmla="*/ 9646 w 10415"/>
              <a:gd name="T3" fmla="*/ 6584 h 10736"/>
              <a:gd name="T4" fmla="*/ 5861 w 10415"/>
              <a:gd name="T5" fmla="*/ 10369 h 10736"/>
              <a:gd name="T6" fmla="*/ 4552 w 10415"/>
              <a:gd name="T7" fmla="*/ 10369 h 10736"/>
              <a:gd name="T8" fmla="*/ 767 w 10415"/>
              <a:gd name="T9" fmla="*/ 6584 h 10736"/>
              <a:gd name="T10" fmla="*/ 767 w 10415"/>
              <a:gd name="T11" fmla="*/ 3829 h 10736"/>
              <a:gd name="T12" fmla="*/ 3828 w 10415"/>
              <a:gd name="T13" fmla="*/ 759 h 10736"/>
              <a:gd name="T14" fmla="*/ 6585 w 10415"/>
              <a:gd name="T15" fmla="*/ 759 h 10736"/>
              <a:gd name="T16" fmla="*/ 9646 w 10415"/>
              <a:gd name="T17" fmla="*/ 3829 h 10736"/>
              <a:gd name="T18" fmla="*/ 9646 w 10415"/>
              <a:gd name="T19" fmla="*/ 6584 h 10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15" h="10736">
                <a:moveTo>
                  <a:pt x="9646" y="6584"/>
                </a:moveTo>
                <a:lnTo>
                  <a:pt x="9646" y="6584"/>
                </a:lnTo>
                <a:cubicBezTo>
                  <a:pt x="5861" y="10369"/>
                  <a:pt x="5861" y="10369"/>
                  <a:pt x="5861" y="10369"/>
                </a:cubicBezTo>
                <a:cubicBezTo>
                  <a:pt x="5494" y="10735"/>
                  <a:pt x="4910" y="10735"/>
                  <a:pt x="4552" y="10369"/>
                </a:cubicBezTo>
                <a:cubicBezTo>
                  <a:pt x="767" y="6584"/>
                  <a:pt x="767" y="6584"/>
                  <a:pt x="767" y="6584"/>
                </a:cubicBezTo>
                <a:cubicBezTo>
                  <a:pt x="0" y="5825"/>
                  <a:pt x="0" y="4588"/>
                  <a:pt x="767" y="3829"/>
                </a:cubicBezTo>
                <a:cubicBezTo>
                  <a:pt x="3828" y="759"/>
                  <a:pt x="3828" y="759"/>
                  <a:pt x="3828" y="759"/>
                </a:cubicBezTo>
                <a:cubicBezTo>
                  <a:pt x="4587" y="0"/>
                  <a:pt x="5826" y="0"/>
                  <a:pt x="6585" y="759"/>
                </a:cubicBezTo>
                <a:cubicBezTo>
                  <a:pt x="9646" y="3829"/>
                  <a:pt x="9646" y="3829"/>
                  <a:pt x="9646" y="3829"/>
                </a:cubicBezTo>
                <a:cubicBezTo>
                  <a:pt x="10414" y="4588"/>
                  <a:pt x="10414" y="5825"/>
                  <a:pt x="9646" y="65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2">
            <a:extLst>
              <a:ext uri="{FF2B5EF4-FFF2-40B4-BE49-F238E27FC236}">
                <a16:creationId xmlns:a16="http://schemas.microsoft.com/office/drawing/2014/main" id="{ECFF6E15-23BA-504A-9CBC-E9DBEC2A3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913" y="4059760"/>
            <a:ext cx="8329308" cy="8692714"/>
          </a:xfrm>
          <a:custGeom>
            <a:avLst/>
            <a:gdLst>
              <a:gd name="T0" fmla="*/ 6820 w 7580"/>
              <a:gd name="T1" fmla="*/ 5171 h 7910"/>
              <a:gd name="T2" fmla="*/ 6820 w 7580"/>
              <a:gd name="T3" fmla="*/ 5171 h 7910"/>
              <a:gd name="T4" fmla="*/ 4448 w 7580"/>
              <a:gd name="T5" fmla="*/ 7543 h 7910"/>
              <a:gd name="T6" fmla="*/ 3139 w 7580"/>
              <a:gd name="T7" fmla="*/ 7543 h 7910"/>
              <a:gd name="T8" fmla="*/ 767 w 7580"/>
              <a:gd name="T9" fmla="*/ 5171 h 7910"/>
              <a:gd name="T10" fmla="*/ 767 w 7580"/>
              <a:gd name="T11" fmla="*/ 2416 h 7910"/>
              <a:gd name="T12" fmla="*/ 2415 w 7580"/>
              <a:gd name="T13" fmla="*/ 768 h 7910"/>
              <a:gd name="T14" fmla="*/ 5172 w 7580"/>
              <a:gd name="T15" fmla="*/ 768 h 7910"/>
              <a:gd name="T16" fmla="*/ 6820 w 7580"/>
              <a:gd name="T17" fmla="*/ 2416 h 7910"/>
              <a:gd name="T18" fmla="*/ 6820 w 7580"/>
              <a:gd name="T19" fmla="*/ 5171 h 7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80" h="7910">
                <a:moveTo>
                  <a:pt x="6820" y="5171"/>
                </a:moveTo>
                <a:lnTo>
                  <a:pt x="6820" y="5171"/>
                </a:lnTo>
                <a:cubicBezTo>
                  <a:pt x="4448" y="7543"/>
                  <a:pt x="4448" y="7543"/>
                  <a:pt x="4448" y="7543"/>
                </a:cubicBezTo>
                <a:cubicBezTo>
                  <a:pt x="4081" y="7909"/>
                  <a:pt x="3497" y="7909"/>
                  <a:pt x="3139" y="7543"/>
                </a:cubicBezTo>
                <a:cubicBezTo>
                  <a:pt x="767" y="5171"/>
                  <a:pt x="767" y="5171"/>
                  <a:pt x="767" y="5171"/>
                </a:cubicBezTo>
                <a:cubicBezTo>
                  <a:pt x="0" y="4412"/>
                  <a:pt x="0" y="3174"/>
                  <a:pt x="767" y="2416"/>
                </a:cubicBezTo>
                <a:cubicBezTo>
                  <a:pt x="2415" y="768"/>
                  <a:pt x="2415" y="768"/>
                  <a:pt x="2415" y="768"/>
                </a:cubicBezTo>
                <a:cubicBezTo>
                  <a:pt x="3174" y="0"/>
                  <a:pt x="4413" y="0"/>
                  <a:pt x="5172" y="768"/>
                </a:cubicBezTo>
                <a:cubicBezTo>
                  <a:pt x="6820" y="2416"/>
                  <a:pt x="6820" y="2416"/>
                  <a:pt x="6820" y="2416"/>
                </a:cubicBezTo>
                <a:cubicBezTo>
                  <a:pt x="7579" y="3174"/>
                  <a:pt x="7579" y="4412"/>
                  <a:pt x="6820" y="5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3">
            <a:extLst>
              <a:ext uri="{FF2B5EF4-FFF2-40B4-BE49-F238E27FC236}">
                <a16:creationId xmlns:a16="http://schemas.microsoft.com/office/drawing/2014/main" id="{876A9A35-4F76-C245-B977-23CD77F4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797" y="7703528"/>
            <a:ext cx="4695230" cy="5048945"/>
          </a:xfrm>
          <a:custGeom>
            <a:avLst/>
            <a:gdLst>
              <a:gd name="T0" fmla="*/ 3515 w 4275"/>
              <a:gd name="T1" fmla="*/ 3506 h 4597"/>
              <a:gd name="T2" fmla="*/ 3515 w 4275"/>
              <a:gd name="T3" fmla="*/ 3506 h 4597"/>
              <a:gd name="T4" fmla="*/ 2791 w 4275"/>
              <a:gd name="T5" fmla="*/ 4230 h 4597"/>
              <a:gd name="T6" fmla="*/ 1482 w 4275"/>
              <a:gd name="T7" fmla="*/ 4230 h 4597"/>
              <a:gd name="T8" fmla="*/ 758 w 4275"/>
              <a:gd name="T9" fmla="*/ 3506 h 4597"/>
              <a:gd name="T10" fmla="*/ 758 w 4275"/>
              <a:gd name="T11" fmla="*/ 759 h 4597"/>
              <a:gd name="T12" fmla="*/ 758 w 4275"/>
              <a:gd name="T13" fmla="*/ 759 h 4597"/>
              <a:gd name="T14" fmla="*/ 3515 w 4275"/>
              <a:gd name="T15" fmla="*/ 759 h 4597"/>
              <a:gd name="T16" fmla="*/ 3515 w 4275"/>
              <a:gd name="T17" fmla="*/ 759 h 4597"/>
              <a:gd name="T18" fmla="*/ 3515 w 4275"/>
              <a:gd name="T19" fmla="*/ 3506 h 4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75" h="4597">
                <a:moveTo>
                  <a:pt x="3515" y="3506"/>
                </a:moveTo>
                <a:lnTo>
                  <a:pt x="3515" y="3506"/>
                </a:lnTo>
                <a:cubicBezTo>
                  <a:pt x="2791" y="4230"/>
                  <a:pt x="2791" y="4230"/>
                  <a:pt x="2791" y="4230"/>
                </a:cubicBezTo>
                <a:cubicBezTo>
                  <a:pt x="2424" y="4596"/>
                  <a:pt x="1840" y="4596"/>
                  <a:pt x="1482" y="4230"/>
                </a:cubicBezTo>
                <a:cubicBezTo>
                  <a:pt x="758" y="3506"/>
                  <a:pt x="758" y="3506"/>
                  <a:pt x="758" y="3506"/>
                </a:cubicBezTo>
                <a:cubicBezTo>
                  <a:pt x="0" y="2747"/>
                  <a:pt x="0" y="1518"/>
                  <a:pt x="758" y="759"/>
                </a:cubicBezTo>
                <a:lnTo>
                  <a:pt x="758" y="759"/>
                </a:lnTo>
                <a:cubicBezTo>
                  <a:pt x="1517" y="0"/>
                  <a:pt x="2756" y="0"/>
                  <a:pt x="3515" y="759"/>
                </a:cubicBezTo>
                <a:lnTo>
                  <a:pt x="3515" y="759"/>
                </a:lnTo>
                <a:cubicBezTo>
                  <a:pt x="4274" y="1518"/>
                  <a:pt x="4274" y="2747"/>
                  <a:pt x="3515" y="3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8">
            <a:extLst>
              <a:ext uri="{FF2B5EF4-FFF2-40B4-BE49-F238E27FC236}">
                <a16:creationId xmlns:a16="http://schemas.microsoft.com/office/drawing/2014/main" id="{173DB3E2-CCFC-4E4D-95E9-D83078BB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255" y="2116741"/>
            <a:ext cx="547533" cy="508769"/>
          </a:xfrm>
          <a:custGeom>
            <a:avLst/>
            <a:gdLst>
              <a:gd name="T0" fmla="*/ 428 w 498"/>
              <a:gd name="T1" fmla="*/ 462 h 463"/>
              <a:gd name="T2" fmla="*/ 428 w 498"/>
              <a:gd name="T3" fmla="*/ 462 h 463"/>
              <a:gd name="T4" fmla="*/ 70 w 498"/>
              <a:gd name="T5" fmla="*/ 462 h 463"/>
              <a:gd name="T6" fmla="*/ 0 w 498"/>
              <a:gd name="T7" fmla="*/ 401 h 463"/>
              <a:gd name="T8" fmla="*/ 0 w 498"/>
              <a:gd name="T9" fmla="*/ 61 h 463"/>
              <a:gd name="T10" fmla="*/ 70 w 498"/>
              <a:gd name="T11" fmla="*/ 0 h 463"/>
              <a:gd name="T12" fmla="*/ 105 w 498"/>
              <a:gd name="T13" fmla="*/ 0 h 463"/>
              <a:gd name="T14" fmla="*/ 105 w 498"/>
              <a:gd name="T15" fmla="*/ 34 h 463"/>
              <a:gd name="T16" fmla="*/ 70 w 498"/>
              <a:gd name="T17" fmla="*/ 34 h 463"/>
              <a:gd name="T18" fmla="*/ 44 w 498"/>
              <a:gd name="T19" fmla="*/ 61 h 463"/>
              <a:gd name="T20" fmla="*/ 44 w 498"/>
              <a:gd name="T21" fmla="*/ 401 h 463"/>
              <a:gd name="T22" fmla="*/ 70 w 498"/>
              <a:gd name="T23" fmla="*/ 427 h 463"/>
              <a:gd name="T24" fmla="*/ 428 w 498"/>
              <a:gd name="T25" fmla="*/ 427 h 463"/>
              <a:gd name="T26" fmla="*/ 454 w 498"/>
              <a:gd name="T27" fmla="*/ 401 h 463"/>
              <a:gd name="T28" fmla="*/ 454 w 498"/>
              <a:gd name="T29" fmla="*/ 61 h 463"/>
              <a:gd name="T30" fmla="*/ 428 w 498"/>
              <a:gd name="T31" fmla="*/ 34 h 463"/>
              <a:gd name="T32" fmla="*/ 393 w 498"/>
              <a:gd name="T33" fmla="*/ 34 h 463"/>
              <a:gd name="T34" fmla="*/ 393 w 498"/>
              <a:gd name="T35" fmla="*/ 0 h 463"/>
              <a:gd name="T36" fmla="*/ 428 w 498"/>
              <a:gd name="T37" fmla="*/ 0 h 463"/>
              <a:gd name="T38" fmla="*/ 497 w 498"/>
              <a:gd name="T39" fmla="*/ 61 h 463"/>
              <a:gd name="T40" fmla="*/ 497 w 498"/>
              <a:gd name="T41" fmla="*/ 401 h 463"/>
              <a:gd name="T42" fmla="*/ 428 w 498"/>
              <a:gd name="T43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8" h="463">
                <a:moveTo>
                  <a:pt x="428" y="462"/>
                </a:moveTo>
                <a:lnTo>
                  <a:pt x="428" y="462"/>
                </a:lnTo>
                <a:cubicBezTo>
                  <a:pt x="70" y="462"/>
                  <a:pt x="70" y="462"/>
                  <a:pt x="70" y="462"/>
                </a:cubicBezTo>
                <a:cubicBezTo>
                  <a:pt x="35" y="462"/>
                  <a:pt x="0" y="435"/>
                  <a:pt x="0" y="40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35" y="0"/>
                  <a:pt x="7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34"/>
                  <a:pt x="105" y="34"/>
                  <a:pt x="105" y="34"/>
                </a:cubicBezTo>
                <a:cubicBezTo>
                  <a:pt x="70" y="34"/>
                  <a:pt x="70" y="34"/>
                  <a:pt x="70" y="34"/>
                </a:cubicBezTo>
                <a:cubicBezTo>
                  <a:pt x="61" y="34"/>
                  <a:pt x="44" y="52"/>
                  <a:pt x="44" y="61"/>
                </a:cubicBezTo>
                <a:cubicBezTo>
                  <a:pt x="44" y="401"/>
                  <a:pt x="44" y="401"/>
                  <a:pt x="44" y="401"/>
                </a:cubicBezTo>
                <a:cubicBezTo>
                  <a:pt x="44" y="410"/>
                  <a:pt x="61" y="427"/>
                  <a:pt x="70" y="427"/>
                </a:cubicBezTo>
                <a:cubicBezTo>
                  <a:pt x="428" y="427"/>
                  <a:pt x="428" y="427"/>
                  <a:pt x="428" y="427"/>
                </a:cubicBezTo>
                <a:cubicBezTo>
                  <a:pt x="436" y="427"/>
                  <a:pt x="454" y="410"/>
                  <a:pt x="454" y="401"/>
                </a:cubicBezTo>
                <a:cubicBezTo>
                  <a:pt x="454" y="61"/>
                  <a:pt x="454" y="61"/>
                  <a:pt x="454" y="61"/>
                </a:cubicBezTo>
                <a:cubicBezTo>
                  <a:pt x="454" y="52"/>
                  <a:pt x="436" y="34"/>
                  <a:pt x="428" y="34"/>
                </a:cubicBezTo>
                <a:cubicBezTo>
                  <a:pt x="393" y="34"/>
                  <a:pt x="393" y="34"/>
                  <a:pt x="393" y="34"/>
                </a:cubicBezTo>
                <a:cubicBezTo>
                  <a:pt x="393" y="0"/>
                  <a:pt x="393" y="0"/>
                  <a:pt x="393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63" y="0"/>
                  <a:pt x="497" y="26"/>
                  <a:pt x="497" y="61"/>
                </a:cubicBezTo>
                <a:cubicBezTo>
                  <a:pt x="497" y="401"/>
                  <a:pt x="497" y="401"/>
                  <a:pt x="497" y="401"/>
                </a:cubicBezTo>
                <a:cubicBezTo>
                  <a:pt x="497" y="435"/>
                  <a:pt x="463" y="462"/>
                  <a:pt x="428" y="4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9">
            <a:extLst>
              <a:ext uri="{FF2B5EF4-FFF2-40B4-BE49-F238E27FC236}">
                <a16:creationId xmlns:a16="http://schemas.microsoft.com/office/drawing/2014/main" id="{E3B85838-6734-D242-8483-BBF6B22A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309" y="2039214"/>
            <a:ext cx="242272" cy="48454"/>
          </a:xfrm>
          <a:custGeom>
            <a:avLst/>
            <a:gdLst>
              <a:gd name="T0" fmla="*/ 218 w 219"/>
              <a:gd name="T1" fmla="*/ 43 h 44"/>
              <a:gd name="T2" fmla="*/ 0 w 219"/>
              <a:gd name="T3" fmla="*/ 43 h 44"/>
              <a:gd name="T4" fmla="*/ 0 w 219"/>
              <a:gd name="T5" fmla="*/ 0 h 44"/>
              <a:gd name="T6" fmla="*/ 218 w 219"/>
              <a:gd name="T7" fmla="*/ 0 h 44"/>
              <a:gd name="T8" fmla="*/ 218 w 219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44">
                <a:moveTo>
                  <a:pt x="218" y="43"/>
                </a:moveTo>
                <a:lnTo>
                  <a:pt x="0" y="43"/>
                </a:lnTo>
                <a:lnTo>
                  <a:pt x="0" y="0"/>
                </a:lnTo>
                <a:lnTo>
                  <a:pt x="218" y="0"/>
                </a:lnTo>
                <a:lnTo>
                  <a:pt x="218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20">
            <a:extLst>
              <a:ext uri="{FF2B5EF4-FFF2-40B4-BE49-F238E27FC236}">
                <a16:creationId xmlns:a16="http://schemas.microsoft.com/office/drawing/2014/main" id="{E90336DE-9746-DE40-B272-128058AD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7672" y="2039214"/>
            <a:ext cx="155054" cy="125981"/>
          </a:xfrm>
          <a:custGeom>
            <a:avLst/>
            <a:gdLst>
              <a:gd name="T0" fmla="*/ 34 w 140"/>
              <a:gd name="T1" fmla="*/ 104 h 114"/>
              <a:gd name="T2" fmla="*/ 34 w 140"/>
              <a:gd name="T3" fmla="*/ 104 h 114"/>
              <a:gd name="T4" fmla="*/ 0 w 140"/>
              <a:gd name="T5" fmla="*/ 70 h 114"/>
              <a:gd name="T6" fmla="*/ 69 w 140"/>
              <a:gd name="T7" fmla="*/ 8 h 114"/>
              <a:gd name="T8" fmla="*/ 87 w 140"/>
              <a:gd name="T9" fmla="*/ 0 h 114"/>
              <a:gd name="T10" fmla="*/ 104 w 140"/>
              <a:gd name="T11" fmla="*/ 8 h 114"/>
              <a:gd name="T12" fmla="*/ 139 w 140"/>
              <a:gd name="T13" fmla="*/ 78 h 114"/>
              <a:gd name="T14" fmla="*/ 130 w 140"/>
              <a:gd name="T15" fmla="*/ 104 h 114"/>
              <a:gd name="T16" fmla="*/ 130 w 140"/>
              <a:gd name="T17" fmla="*/ 104 h 114"/>
              <a:gd name="T18" fmla="*/ 96 w 140"/>
              <a:gd name="T19" fmla="*/ 96 h 114"/>
              <a:gd name="T20" fmla="*/ 78 w 140"/>
              <a:gd name="T21" fmla="*/ 61 h 114"/>
              <a:gd name="T22" fmla="*/ 34 w 140"/>
              <a:gd name="T23" fmla="*/ 104 h 114"/>
              <a:gd name="T24" fmla="*/ 96 w 140"/>
              <a:gd name="T25" fmla="*/ 35 h 114"/>
              <a:gd name="T26" fmla="*/ 96 w 140"/>
              <a:gd name="T27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0" h="114">
                <a:moveTo>
                  <a:pt x="34" y="104"/>
                </a:moveTo>
                <a:lnTo>
                  <a:pt x="34" y="104"/>
                </a:lnTo>
                <a:cubicBezTo>
                  <a:pt x="0" y="70"/>
                  <a:pt x="0" y="70"/>
                  <a:pt x="0" y="70"/>
                </a:cubicBezTo>
                <a:cubicBezTo>
                  <a:pt x="69" y="8"/>
                  <a:pt x="69" y="8"/>
                  <a:pt x="69" y="8"/>
                </a:cubicBezTo>
                <a:cubicBezTo>
                  <a:pt x="78" y="0"/>
                  <a:pt x="78" y="0"/>
                  <a:pt x="87" y="0"/>
                </a:cubicBezTo>
                <a:cubicBezTo>
                  <a:pt x="96" y="0"/>
                  <a:pt x="104" y="8"/>
                  <a:pt x="104" y="8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87"/>
                  <a:pt x="139" y="104"/>
                  <a:pt x="130" y="104"/>
                </a:cubicBezTo>
                <a:lnTo>
                  <a:pt x="130" y="104"/>
                </a:lnTo>
                <a:cubicBezTo>
                  <a:pt x="113" y="113"/>
                  <a:pt x="104" y="104"/>
                  <a:pt x="96" y="96"/>
                </a:cubicBezTo>
                <a:cubicBezTo>
                  <a:pt x="78" y="61"/>
                  <a:pt x="78" y="61"/>
                  <a:pt x="78" y="61"/>
                </a:cubicBezTo>
                <a:lnTo>
                  <a:pt x="34" y="104"/>
                </a:lnTo>
                <a:close/>
                <a:moveTo>
                  <a:pt x="96" y="35"/>
                </a:moveTo>
                <a:lnTo>
                  <a:pt x="96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21">
            <a:extLst>
              <a:ext uri="{FF2B5EF4-FFF2-40B4-BE49-F238E27FC236}">
                <a16:creationId xmlns:a16="http://schemas.microsoft.com/office/drawing/2014/main" id="{6B8148E6-0CF7-DE4E-952A-6A0E14FC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526" y="2107050"/>
            <a:ext cx="213199" cy="155054"/>
          </a:xfrm>
          <a:custGeom>
            <a:avLst/>
            <a:gdLst>
              <a:gd name="T0" fmla="*/ 79 w 193"/>
              <a:gd name="T1" fmla="*/ 139 h 140"/>
              <a:gd name="T2" fmla="*/ 79 w 193"/>
              <a:gd name="T3" fmla="*/ 139 h 140"/>
              <a:gd name="T4" fmla="*/ 79 w 193"/>
              <a:gd name="T5" fmla="*/ 139 h 140"/>
              <a:gd name="T6" fmla="*/ 53 w 193"/>
              <a:gd name="T7" fmla="*/ 122 h 140"/>
              <a:gd name="T8" fmla="*/ 0 w 193"/>
              <a:gd name="T9" fmla="*/ 70 h 140"/>
              <a:gd name="T10" fmla="*/ 53 w 193"/>
              <a:gd name="T11" fmla="*/ 9 h 140"/>
              <a:gd name="T12" fmla="*/ 87 w 193"/>
              <a:gd name="T13" fmla="*/ 43 h 140"/>
              <a:gd name="T14" fmla="*/ 61 w 193"/>
              <a:gd name="T15" fmla="*/ 70 h 140"/>
              <a:gd name="T16" fmla="*/ 79 w 193"/>
              <a:gd name="T17" fmla="*/ 96 h 140"/>
              <a:gd name="T18" fmla="*/ 157 w 193"/>
              <a:gd name="T19" fmla="*/ 9 h 140"/>
              <a:gd name="T20" fmla="*/ 183 w 193"/>
              <a:gd name="T21" fmla="*/ 9 h 140"/>
              <a:gd name="T22" fmla="*/ 183 w 193"/>
              <a:gd name="T23" fmla="*/ 9 h 140"/>
              <a:gd name="T24" fmla="*/ 183 w 193"/>
              <a:gd name="T25" fmla="*/ 43 h 140"/>
              <a:gd name="T26" fmla="*/ 105 w 193"/>
              <a:gd name="T27" fmla="*/ 130 h 140"/>
              <a:gd name="T28" fmla="*/ 79 w 193"/>
              <a:gd name="T2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40">
                <a:moveTo>
                  <a:pt x="79" y="139"/>
                </a:moveTo>
                <a:lnTo>
                  <a:pt x="79" y="139"/>
                </a:lnTo>
                <a:lnTo>
                  <a:pt x="79" y="139"/>
                </a:lnTo>
                <a:cubicBezTo>
                  <a:pt x="70" y="139"/>
                  <a:pt x="61" y="130"/>
                  <a:pt x="53" y="122"/>
                </a:cubicBezTo>
                <a:cubicBezTo>
                  <a:pt x="0" y="70"/>
                  <a:pt x="0" y="70"/>
                  <a:pt x="0" y="70"/>
                </a:cubicBezTo>
                <a:cubicBezTo>
                  <a:pt x="53" y="9"/>
                  <a:pt x="53" y="9"/>
                  <a:pt x="53" y="9"/>
                </a:cubicBezTo>
                <a:cubicBezTo>
                  <a:pt x="87" y="43"/>
                  <a:pt x="87" y="43"/>
                  <a:pt x="87" y="43"/>
                </a:cubicBezTo>
                <a:cubicBezTo>
                  <a:pt x="61" y="70"/>
                  <a:pt x="61" y="70"/>
                  <a:pt x="61" y="70"/>
                </a:cubicBezTo>
                <a:cubicBezTo>
                  <a:pt x="79" y="96"/>
                  <a:pt x="79" y="96"/>
                  <a:pt x="79" y="96"/>
                </a:cubicBezTo>
                <a:cubicBezTo>
                  <a:pt x="157" y="9"/>
                  <a:pt x="157" y="9"/>
                  <a:pt x="157" y="9"/>
                </a:cubicBezTo>
                <a:cubicBezTo>
                  <a:pt x="166" y="0"/>
                  <a:pt x="175" y="0"/>
                  <a:pt x="183" y="9"/>
                </a:cubicBezTo>
                <a:lnTo>
                  <a:pt x="183" y="9"/>
                </a:lnTo>
                <a:cubicBezTo>
                  <a:pt x="192" y="17"/>
                  <a:pt x="192" y="35"/>
                  <a:pt x="183" y="43"/>
                </a:cubicBezTo>
                <a:cubicBezTo>
                  <a:pt x="105" y="130"/>
                  <a:pt x="105" y="130"/>
                  <a:pt x="105" y="130"/>
                </a:cubicBezTo>
                <a:cubicBezTo>
                  <a:pt x="96" y="130"/>
                  <a:pt x="87" y="139"/>
                  <a:pt x="79" y="1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22">
            <a:extLst>
              <a:ext uri="{FF2B5EF4-FFF2-40B4-BE49-F238E27FC236}">
                <a16:creationId xmlns:a16="http://schemas.microsoft.com/office/drawing/2014/main" id="{DBA42658-3000-3149-8124-FDBC5CB1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163" y="2039214"/>
            <a:ext cx="155054" cy="125981"/>
          </a:xfrm>
          <a:custGeom>
            <a:avLst/>
            <a:gdLst>
              <a:gd name="T0" fmla="*/ 105 w 141"/>
              <a:gd name="T1" fmla="*/ 104 h 114"/>
              <a:gd name="T2" fmla="*/ 105 w 141"/>
              <a:gd name="T3" fmla="*/ 104 h 114"/>
              <a:gd name="T4" fmla="*/ 140 w 141"/>
              <a:gd name="T5" fmla="*/ 70 h 114"/>
              <a:gd name="T6" fmla="*/ 70 w 141"/>
              <a:gd name="T7" fmla="*/ 8 h 114"/>
              <a:gd name="T8" fmla="*/ 53 w 141"/>
              <a:gd name="T9" fmla="*/ 0 h 114"/>
              <a:gd name="T10" fmla="*/ 35 w 141"/>
              <a:gd name="T11" fmla="*/ 8 h 114"/>
              <a:gd name="T12" fmla="*/ 0 w 141"/>
              <a:gd name="T13" fmla="*/ 78 h 114"/>
              <a:gd name="T14" fmla="*/ 9 w 141"/>
              <a:gd name="T15" fmla="*/ 104 h 114"/>
              <a:gd name="T16" fmla="*/ 9 w 141"/>
              <a:gd name="T17" fmla="*/ 104 h 114"/>
              <a:gd name="T18" fmla="*/ 44 w 141"/>
              <a:gd name="T19" fmla="*/ 96 h 114"/>
              <a:gd name="T20" fmla="*/ 62 w 141"/>
              <a:gd name="T21" fmla="*/ 61 h 114"/>
              <a:gd name="T22" fmla="*/ 105 w 141"/>
              <a:gd name="T23" fmla="*/ 104 h 114"/>
              <a:gd name="T24" fmla="*/ 44 w 141"/>
              <a:gd name="T25" fmla="*/ 35 h 114"/>
              <a:gd name="T26" fmla="*/ 44 w 141"/>
              <a:gd name="T27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" h="114">
                <a:moveTo>
                  <a:pt x="105" y="104"/>
                </a:moveTo>
                <a:lnTo>
                  <a:pt x="105" y="104"/>
                </a:lnTo>
                <a:cubicBezTo>
                  <a:pt x="140" y="70"/>
                  <a:pt x="140" y="70"/>
                  <a:pt x="140" y="70"/>
                </a:cubicBezTo>
                <a:cubicBezTo>
                  <a:pt x="70" y="8"/>
                  <a:pt x="70" y="8"/>
                  <a:pt x="70" y="8"/>
                </a:cubicBezTo>
                <a:cubicBezTo>
                  <a:pt x="62" y="0"/>
                  <a:pt x="62" y="0"/>
                  <a:pt x="53" y="0"/>
                </a:cubicBezTo>
                <a:cubicBezTo>
                  <a:pt x="44" y="0"/>
                  <a:pt x="35" y="8"/>
                  <a:pt x="35" y="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7"/>
                  <a:pt x="0" y="104"/>
                  <a:pt x="9" y="104"/>
                </a:cubicBezTo>
                <a:lnTo>
                  <a:pt x="9" y="104"/>
                </a:lnTo>
                <a:cubicBezTo>
                  <a:pt x="27" y="113"/>
                  <a:pt x="35" y="104"/>
                  <a:pt x="44" y="96"/>
                </a:cubicBezTo>
                <a:cubicBezTo>
                  <a:pt x="62" y="61"/>
                  <a:pt x="62" y="61"/>
                  <a:pt x="62" y="61"/>
                </a:cubicBezTo>
                <a:lnTo>
                  <a:pt x="105" y="104"/>
                </a:lnTo>
                <a:close/>
                <a:moveTo>
                  <a:pt x="44" y="35"/>
                </a:moveTo>
                <a:lnTo>
                  <a:pt x="4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23">
            <a:extLst>
              <a:ext uri="{FF2B5EF4-FFF2-40B4-BE49-F238E27FC236}">
                <a16:creationId xmlns:a16="http://schemas.microsoft.com/office/drawing/2014/main" id="{F0493E0A-0677-7A43-87E3-7C7EFEA1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163" y="2107050"/>
            <a:ext cx="213199" cy="155054"/>
          </a:xfrm>
          <a:custGeom>
            <a:avLst/>
            <a:gdLst>
              <a:gd name="T0" fmla="*/ 114 w 193"/>
              <a:gd name="T1" fmla="*/ 139 h 140"/>
              <a:gd name="T2" fmla="*/ 114 w 193"/>
              <a:gd name="T3" fmla="*/ 139 h 140"/>
              <a:gd name="T4" fmla="*/ 114 w 193"/>
              <a:gd name="T5" fmla="*/ 139 h 140"/>
              <a:gd name="T6" fmla="*/ 140 w 193"/>
              <a:gd name="T7" fmla="*/ 122 h 140"/>
              <a:gd name="T8" fmla="*/ 192 w 193"/>
              <a:gd name="T9" fmla="*/ 70 h 140"/>
              <a:gd name="T10" fmla="*/ 140 w 193"/>
              <a:gd name="T11" fmla="*/ 9 h 140"/>
              <a:gd name="T12" fmla="*/ 105 w 193"/>
              <a:gd name="T13" fmla="*/ 43 h 140"/>
              <a:gd name="T14" fmla="*/ 131 w 193"/>
              <a:gd name="T15" fmla="*/ 70 h 140"/>
              <a:gd name="T16" fmla="*/ 114 w 193"/>
              <a:gd name="T17" fmla="*/ 96 h 140"/>
              <a:gd name="T18" fmla="*/ 35 w 193"/>
              <a:gd name="T19" fmla="*/ 9 h 140"/>
              <a:gd name="T20" fmla="*/ 9 w 193"/>
              <a:gd name="T21" fmla="*/ 9 h 140"/>
              <a:gd name="T22" fmla="*/ 9 w 193"/>
              <a:gd name="T23" fmla="*/ 9 h 140"/>
              <a:gd name="T24" fmla="*/ 9 w 193"/>
              <a:gd name="T25" fmla="*/ 43 h 140"/>
              <a:gd name="T26" fmla="*/ 88 w 193"/>
              <a:gd name="T27" fmla="*/ 130 h 140"/>
              <a:gd name="T28" fmla="*/ 114 w 193"/>
              <a:gd name="T2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40">
                <a:moveTo>
                  <a:pt x="114" y="139"/>
                </a:moveTo>
                <a:lnTo>
                  <a:pt x="114" y="139"/>
                </a:lnTo>
                <a:lnTo>
                  <a:pt x="114" y="139"/>
                </a:lnTo>
                <a:cubicBezTo>
                  <a:pt x="122" y="139"/>
                  <a:pt x="131" y="130"/>
                  <a:pt x="140" y="122"/>
                </a:cubicBezTo>
                <a:cubicBezTo>
                  <a:pt x="192" y="70"/>
                  <a:pt x="192" y="70"/>
                  <a:pt x="192" y="70"/>
                </a:cubicBezTo>
                <a:cubicBezTo>
                  <a:pt x="140" y="9"/>
                  <a:pt x="140" y="9"/>
                  <a:pt x="140" y="9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31" y="70"/>
                  <a:pt x="131" y="70"/>
                  <a:pt x="131" y="70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35" y="9"/>
                  <a:pt x="35" y="9"/>
                  <a:pt x="35" y="9"/>
                </a:cubicBezTo>
                <a:cubicBezTo>
                  <a:pt x="27" y="0"/>
                  <a:pt x="18" y="0"/>
                  <a:pt x="9" y="9"/>
                </a:cubicBezTo>
                <a:lnTo>
                  <a:pt x="9" y="9"/>
                </a:lnTo>
                <a:cubicBezTo>
                  <a:pt x="0" y="17"/>
                  <a:pt x="0" y="35"/>
                  <a:pt x="9" y="43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88" y="130"/>
                  <a:pt x="105" y="139"/>
                  <a:pt x="114" y="1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4">
            <a:extLst>
              <a:ext uri="{FF2B5EF4-FFF2-40B4-BE49-F238E27FC236}">
                <a16:creationId xmlns:a16="http://schemas.microsoft.com/office/drawing/2014/main" id="{85E7E37B-10E7-2640-9DEF-D5E412CB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279" y="2325093"/>
            <a:ext cx="106600" cy="38763"/>
          </a:xfrm>
          <a:custGeom>
            <a:avLst/>
            <a:gdLst>
              <a:gd name="T0" fmla="*/ 0 w 97"/>
              <a:gd name="T1" fmla="*/ 18 h 36"/>
              <a:gd name="T2" fmla="*/ 0 w 97"/>
              <a:gd name="T3" fmla="*/ 18 h 36"/>
              <a:gd name="T4" fmla="*/ 0 w 97"/>
              <a:gd name="T5" fmla="*/ 18 h 36"/>
              <a:gd name="T6" fmla="*/ 18 w 97"/>
              <a:gd name="T7" fmla="*/ 0 h 36"/>
              <a:gd name="T8" fmla="*/ 87 w 97"/>
              <a:gd name="T9" fmla="*/ 0 h 36"/>
              <a:gd name="T10" fmla="*/ 96 w 97"/>
              <a:gd name="T11" fmla="*/ 18 h 36"/>
              <a:gd name="T12" fmla="*/ 96 w 97"/>
              <a:gd name="T13" fmla="*/ 18 h 36"/>
              <a:gd name="T14" fmla="*/ 87 w 97"/>
              <a:gd name="T15" fmla="*/ 35 h 36"/>
              <a:gd name="T16" fmla="*/ 18 w 97"/>
              <a:gd name="T17" fmla="*/ 35 h 36"/>
              <a:gd name="T18" fmla="*/ 0 w 97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96" y="9"/>
                  <a:pt x="96" y="18"/>
                </a:cubicBezTo>
                <a:lnTo>
                  <a:pt x="96" y="18"/>
                </a:lnTo>
                <a:cubicBezTo>
                  <a:pt x="96" y="26"/>
                  <a:pt x="96" y="35"/>
                  <a:pt x="8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5">
            <a:extLst>
              <a:ext uri="{FF2B5EF4-FFF2-40B4-BE49-F238E27FC236}">
                <a16:creationId xmlns:a16="http://schemas.microsoft.com/office/drawing/2014/main" id="{4BDE1B3A-D018-BE4A-9BC3-CF459A70B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217" y="2334784"/>
            <a:ext cx="38763" cy="271344"/>
          </a:xfrm>
          <a:custGeom>
            <a:avLst/>
            <a:gdLst>
              <a:gd name="T0" fmla="*/ 35 w 36"/>
              <a:gd name="T1" fmla="*/ 244 h 245"/>
              <a:gd name="T2" fmla="*/ 35 w 36"/>
              <a:gd name="T3" fmla="*/ 244 h 245"/>
              <a:gd name="T4" fmla="*/ 0 w 36"/>
              <a:gd name="T5" fmla="*/ 244 h 245"/>
              <a:gd name="T6" fmla="*/ 0 w 36"/>
              <a:gd name="T7" fmla="*/ 17 h 245"/>
              <a:gd name="T8" fmla="*/ 17 w 36"/>
              <a:gd name="T9" fmla="*/ 0 h 245"/>
              <a:gd name="T10" fmla="*/ 17 w 36"/>
              <a:gd name="T11" fmla="*/ 0 h 245"/>
              <a:gd name="T12" fmla="*/ 35 w 36"/>
              <a:gd name="T13" fmla="*/ 17 h 245"/>
              <a:gd name="T14" fmla="*/ 35 w 36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45">
                <a:moveTo>
                  <a:pt x="35" y="244"/>
                </a:moveTo>
                <a:lnTo>
                  <a:pt x="35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7"/>
                </a:cubicBezTo>
                <a:lnTo>
                  <a:pt x="35" y="2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7">
            <a:extLst>
              <a:ext uri="{FF2B5EF4-FFF2-40B4-BE49-F238E27FC236}">
                <a16:creationId xmlns:a16="http://schemas.microsoft.com/office/drawing/2014/main" id="{89A0B313-CC8C-364A-A01A-ABAAFF95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255" y="9045715"/>
            <a:ext cx="547533" cy="518460"/>
          </a:xfrm>
          <a:custGeom>
            <a:avLst/>
            <a:gdLst>
              <a:gd name="T0" fmla="*/ 428 w 498"/>
              <a:gd name="T1" fmla="*/ 471 h 472"/>
              <a:gd name="T2" fmla="*/ 428 w 498"/>
              <a:gd name="T3" fmla="*/ 471 h 472"/>
              <a:gd name="T4" fmla="*/ 70 w 498"/>
              <a:gd name="T5" fmla="*/ 471 h 472"/>
              <a:gd name="T6" fmla="*/ 0 w 498"/>
              <a:gd name="T7" fmla="*/ 401 h 472"/>
              <a:gd name="T8" fmla="*/ 0 w 498"/>
              <a:gd name="T9" fmla="*/ 70 h 472"/>
              <a:gd name="T10" fmla="*/ 70 w 498"/>
              <a:gd name="T11" fmla="*/ 0 h 472"/>
              <a:gd name="T12" fmla="*/ 105 w 498"/>
              <a:gd name="T13" fmla="*/ 0 h 472"/>
              <a:gd name="T14" fmla="*/ 105 w 498"/>
              <a:gd name="T15" fmla="*/ 44 h 472"/>
              <a:gd name="T16" fmla="*/ 70 w 498"/>
              <a:gd name="T17" fmla="*/ 44 h 472"/>
              <a:gd name="T18" fmla="*/ 44 w 498"/>
              <a:gd name="T19" fmla="*/ 70 h 472"/>
              <a:gd name="T20" fmla="*/ 44 w 498"/>
              <a:gd name="T21" fmla="*/ 401 h 472"/>
              <a:gd name="T22" fmla="*/ 70 w 498"/>
              <a:gd name="T23" fmla="*/ 428 h 472"/>
              <a:gd name="T24" fmla="*/ 428 w 498"/>
              <a:gd name="T25" fmla="*/ 428 h 472"/>
              <a:gd name="T26" fmla="*/ 454 w 498"/>
              <a:gd name="T27" fmla="*/ 401 h 472"/>
              <a:gd name="T28" fmla="*/ 454 w 498"/>
              <a:gd name="T29" fmla="*/ 70 h 472"/>
              <a:gd name="T30" fmla="*/ 428 w 498"/>
              <a:gd name="T31" fmla="*/ 44 h 472"/>
              <a:gd name="T32" fmla="*/ 393 w 498"/>
              <a:gd name="T33" fmla="*/ 44 h 472"/>
              <a:gd name="T34" fmla="*/ 393 w 498"/>
              <a:gd name="T35" fmla="*/ 0 h 472"/>
              <a:gd name="T36" fmla="*/ 428 w 498"/>
              <a:gd name="T37" fmla="*/ 0 h 472"/>
              <a:gd name="T38" fmla="*/ 497 w 498"/>
              <a:gd name="T39" fmla="*/ 70 h 472"/>
              <a:gd name="T40" fmla="*/ 497 w 498"/>
              <a:gd name="T41" fmla="*/ 401 h 472"/>
              <a:gd name="T42" fmla="*/ 428 w 498"/>
              <a:gd name="T43" fmla="*/ 471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8" h="472">
                <a:moveTo>
                  <a:pt x="428" y="471"/>
                </a:moveTo>
                <a:lnTo>
                  <a:pt x="428" y="471"/>
                </a:lnTo>
                <a:cubicBezTo>
                  <a:pt x="70" y="471"/>
                  <a:pt x="70" y="471"/>
                  <a:pt x="70" y="471"/>
                </a:cubicBezTo>
                <a:cubicBezTo>
                  <a:pt x="35" y="471"/>
                  <a:pt x="0" y="436"/>
                  <a:pt x="0" y="40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44"/>
                  <a:pt x="105" y="44"/>
                  <a:pt x="105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61" y="44"/>
                  <a:pt x="44" y="53"/>
                  <a:pt x="44" y="70"/>
                </a:cubicBezTo>
                <a:cubicBezTo>
                  <a:pt x="44" y="401"/>
                  <a:pt x="44" y="401"/>
                  <a:pt x="44" y="401"/>
                </a:cubicBezTo>
                <a:cubicBezTo>
                  <a:pt x="44" y="419"/>
                  <a:pt x="61" y="428"/>
                  <a:pt x="70" y="428"/>
                </a:cubicBezTo>
                <a:cubicBezTo>
                  <a:pt x="428" y="428"/>
                  <a:pt x="428" y="428"/>
                  <a:pt x="428" y="428"/>
                </a:cubicBezTo>
                <a:cubicBezTo>
                  <a:pt x="436" y="428"/>
                  <a:pt x="454" y="419"/>
                  <a:pt x="454" y="401"/>
                </a:cubicBezTo>
                <a:cubicBezTo>
                  <a:pt x="454" y="70"/>
                  <a:pt x="454" y="70"/>
                  <a:pt x="454" y="70"/>
                </a:cubicBezTo>
                <a:cubicBezTo>
                  <a:pt x="454" y="53"/>
                  <a:pt x="436" y="44"/>
                  <a:pt x="428" y="44"/>
                </a:cubicBezTo>
                <a:cubicBezTo>
                  <a:pt x="393" y="44"/>
                  <a:pt x="393" y="44"/>
                  <a:pt x="393" y="44"/>
                </a:cubicBezTo>
                <a:cubicBezTo>
                  <a:pt x="393" y="0"/>
                  <a:pt x="393" y="0"/>
                  <a:pt x="393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63" y="0"/>
                  <a:pt x="497" y="35"/>
                  <a:pt x="497" y="70"/>
                </a:cubicBezTo>
                <a:cubicBezTo>
                  <a:pt x="497" y="401"/>
                  <a:pt x="497" y="401"/>
                  <a:pt x="497" y="401"/>
                </a:cubicBezTo>
                <a:cubicBezTo>
                  <a:pt x="497" y="436"/>
                  <a:pt x="463" y="471"/>
                  <a:pt x="428" y="47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8">
            <a:extLst>
              <a:ext uri="{FF2B5EF4-FFF2-40B4-BE49-F238E27FC236}">
                <a16:creationId xmlns:a16="http://schemas.microsoft.com/office/drawing/2014/main" id="{82538549-3FFF-294E-BE88-118EBBDA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309" y="8968188"/>
            <a:ext cx="242272" cy="48454"/>
          </a:xfrm>
          <a:custGeom>
            <a:avLst/>
            <a:gdLst>
              <a:gd name="T0" fmla="*/ 218 w 219"/>
              <a:gd name="T1" fmla="*/ 43 h 44"/>
              <a:gd name="T2" fmla="*/ 0 w 219"/>
              <a:gd name="T3" fmla="*/ 43 h 44"/>
              <a:gd name="T4" fmla="*/ 0 w 219"/>
              <a:gd name="T5" fmla="*/ 0 h 44"/>
              <a:gd name="T6" fmla="*/ 218 w 219"/>
              <a:gd name="T7" fmla="*/ 0 h 44"/>
              <a:gd name="T8" fmla="*/ 218 w 219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44">
                <a:moveTo>
                  <a:pt x="218" y="43"/>
                </a:moveTo>
                <a:lnTo>
                  <a:pt x="0" y="43"/>
                </a:lnTo>
                <a:lnTo>
                  <a:pt x="0" y="0"/>
                </a:lnTo>
                <a:lnTo>
                  <a:pt x="218" y="0"/>
                </a:lnTo>
                <a:lnTo>
                  <a:pt x="218" y="4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9">
            <a:extLst>
              <a:ext uri="{FF2B5EF4-FFF2-40B4-BE49-F238E27FC236}">
                <a16:creationId xmlns:a16="http://schemas.microsoft.com/office/drawing/2014/main" id="{4DC53A15-C982-9148-96C3-A3C95FDE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7672" y="8968188"/>
            <a:ext cx="155054" cy="125981"/>
          </a:xfrm>
          <a:custGeom>
            <a:avLst/>
            <a:gdLst>
              <a:gd name="T0" fmla="*/ 34 w 140"/>
              <a:gd name="T1" fmla="*/ 104 h 114"/>
              <a:gd name="T2" fmla="*/ 34 w 140"/>
              <a:gd name="T3" fmla="*/ 104 h 114"/>
              <a:gd name="T4" fmla="*/ 0 w 140"/>
              <a:gd name="T5" fmla="*/ 78 h 114"/>
              <a:gd name="T6" fmla="*/ 69 w 140"/>
              <a:gd name="T7" fmla="*/ 8 h 114"/>
              <a:gd name="T8" fmla="*/ 87 w 140"/>
              <a:gd name="T9" fmla="*/ 0 h 114"/>
              <a:gd name="T10" fmla="*/ 104 w 140"/>
              <a:gd name="T11" fmla="*/ 17 h 114"/>
              <a:gd name="T12" fmla="*/ 139 w 140"/>
              <a:gd name="T13" fmla="*/ 78 h 114"/>
              <a:gd name="T14" fmla="*/ 130 w 140"/>
              <a:gd name="T15" fmla="*/ 113 h 114"/>
              <a:gd name="T16" fmla="*/ 130 w 140"/>
              <a:gd name="T17" fmla="*/ 113 h 114"/>
              <a:gd name="T18" fmla="*/ 96 w 140"/>
              <a:gd name="T19" fmla="*/ 104 h 114"/>
              <a:gd name="T20" fmla="*/ 78 w 140"/>
              <a:gd name="T21" fmla="*/ 60 h 114"/>
              <a:gd name="T22" fmla="*/ 34 w 140"/>
              <a:gd name="T23" fmla="*/ 104 h 114"/>
              <a:gd name="T24" fmla="*/ 96 w 140"/>
              <a:gd name="T25" fmla="*/ 43 h 114"/>
              <a:gd name="T26" fmla="*/ 96 w 140"/>
              <a:gd name="T27" fmla="*/ 4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0" h="114">
                <a:moveTo>
                  <a:pt x="34" y="104"/>
                </a:moveTo>
                <a:lnTo>
                  <a:pt x="34" y="104"/>
                </a:lnTo>
                <a:cubicBezTo>
                  <a:pt x="0" y="78"/>
                  <a:pt x="0" y="78"/>
                  <a:pt x="0" y="78"/>
                </a:cubicBezTo>
                <a:cubicBezTo>
                  <a:pt x="69" y="8"/>
                  <a:pt x="69" y="8"/>
                  <a:pt x="69" y="8"/>
                </a:cubicBezTo>
                <a:cubicBezTo>
                  <a:pt x="78" y="8"/>
                  <a:pt x="78" y="0"/>
                  <a:pt x="87" y="0"/>
                </a:cubicBezTo>
                <a:cubicBezTo>
                  <a:pt x="96" y="8"/>
                  <a:pt x="104" y="8"/>
                  <a:pt x="104" y="17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95"/>
                  <a:pt x="139" y="104"/>
                  <a:pt x="130" y="113"/>
                </a:cubicBezTo>
                <a:lnTo>
                  <a:pt x="130" y="113"/>
                </a:lnTo>
                <a:cubicBezTo>
                  <a:pt x="113" y="113"/>
                  <a:pt x="104" y="113"/>
                  <a:pt x="96" y="104"/>
                </a:cubicBezTo>
                <a:cubicBezTo>
                  <a:pt x="78" y="60"/>
                  <a:pt x="78" y="60"/>
                  <a:pt x="78" y="60"/>
                </a:cubicBezTo>
                <a:lnTo>
                  <a:pt x="34" y="104"/>
                </a:lnTo>
                <a:close/>
                <a:moveTo>
                  <a:pt x="96" y="43"/>
                </a:moveTo>
                <a:lnTo>
                  <a:pt x="96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40">
            <a:extLst>
              <a:ext uri="{FF2B5EF4-FFF2-40B4-BE49-F238E27FC236}">
                <a16:creationId xmlns:a16="http://schemas.microsoft.com/office/drawing/2014/main" id="{24CB38F3-B28D-EA42-9B24-56887EAB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526" y="9045715"/>
            <a:ext cx="213199" cy="145363"/>
          </a:xfrm>
          <a:custGeom>
            <a:avLst/>
            <a:gdLst>
              <a:gd name="T0" fmla="*/ 79 w 193"/>
              <a:gd name="T1" fmla="*/ 131 h 132"/>
              <a:gd name="T2" fmla="*/ 79 w 193"/>
              <a:gd name="T3" fmla="*/ 131 h 132"/>
              <a:gd name="T4" fmla="*/ 79 w 193"/>
              <a:gd name="T5" fmla="*/ 131 h 132"/>
              <a:gd name="T6" fmla="*/ 53 w 193"/>
              <a:gd name="T7" fmla="*/ 122 h 132"/>
              <a:gd name="T8" fmla="*/ 0 w 193"/>
              <a:gd name="T9" fmla="*/ 61 h 132"/>
              <a:gd name="T10" fmla="*/ 53 w 193"/>
              <a:gd name="T11" fmla="*/ 9 h 132"/>
              <a:gd name="T12" fmla="*/ 87 w 193"/>
              <a:gd name="T13" fmla="*/ 35 h 132"/>
              <a:gd name="T14" fmla="*/ 61 w 193"/>
              <a:gd name="T15" fmla="*/ 61 h 132"/>
              <a:gd name="T16" fmla="*/ 79 w 193"/>
              <a:gd name="T17" fmla="*/ 87 h 132"/>
              <a:gd name="T18" fmla="*/ 157 w 193"/>
              <a:gd name="T19" fmla="*/ 9 h 132"/>
              <a:gd name="T20" fmla="*/ 183 w 193"/>
              <a:gd name="T21" fmla="*/ 9 h 132"/>
              <a:gd name="T22" fmla="*/ 183 w 193"/>
              <a:gd name="T23" fmla="*/ 9 h 132"/>
              <a:gd name="T24" fmla="*/ 183 w 193"/>
              <a:gd name="T25" fmla="*/ 35 h 132"/>
              <a:gd name="T26" fmla="*/ 105 w 193"/>
              <a:gd name="T27" fmla="*/ 122 h 132"/>
              <a:gd name="T28" fmla="*/ 79 w 193"/>
              <a:gd name="T2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32">
                <a:moveTo>
                  <a:pt x="79" y="131"/>
                </a:moveTo>
                <a:lnTo>
                  <a:pt x="79" y="131"/>
                </a:lnTo>
                <a:lnTo>
                  <a:pt x="79" y="131"/>
                </a:lnTo>
                <a:cubicBezTo>
                  <a:pt x="70" y="131"/>
                  <a:pt x="61" y="131"/>
                  <a:pt x="53" y="122"/>
                </a:cubicBezTo>
                <a:cubicBezTo>
                  <a:pt x="0" y="61"/>
                  <a:pt x="0" y="61"/>
                  <a:pt x="0" y="61"/>
                </a:cubicBezTo>
                <a:cubicBezTo>
                  <a:pt x="53" y="9"/>
                  <a:pt x="53" y="9"/>
                  <a:pt x="53" y="9"/>
                </a:cubicBezTo>
                <a:cubicBezTo>
                  <a:pt x="87" y="35"/>
                  <a:pt x="87" y="35"/>
                  <a:pt x="87" y="35"/>
                </a:cubicBezTo>
                <a:cubicBezTo>
                  <a:pt x="61" y="61"/>
                  <a:pt x="61" y="61"/>
                  <a:pt x="61" y="61"/>
                </a:cubicBezTo>
                <a:cubicBezTo>
                  <a:pt x="79" y="87"/>
                  <a:pt x="79" y="87"/>
                  <a:pt x="79" y="87"/>
                </a:cubicBezTo>
                <a:cubicBezTo>
                  <a:pt x="157" y="9"/>
                  <a:pt x="157" y="9"/>
                  <a:pt x="157" y="9"/>
                </a:cubicBezTo>
                <a:cubicBezTo>
                  <a:pt x="166" y="0"/>
                  <a:pt x="175" y="0"/>
                  <a:pt x="183" y="9"/>
                </a:cubicBezTo>
                <a:lnTo>
                  <a:pt x="183" y="9"/>
                </a:lnTo>
                <a:cubicBezTo>
                  <a:pt x="192" y="18"/>
                  <a:pt x="192" y="26"/>
                  <a:pt x="183" y="35"/>
                </a:cubicBezTo>
                <a:cubicBezTo>
                  <a:pt x="105" y="122"/>
                  <a:pt x="105" y="122"/>
                  <a:pt x="105" y="122"/>
                </a:cubicBezTo>
                <a:cubicBezTo>
                  <a:pt x="96" y="131"/>
                  <a:pt x="87" y="131"/>
                  <a:pt x="79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41">
            <a:extLst>
              <a:ext uri="{FF2B5EF4-FFF2-40B4-BE49-F238E27FC236}">
                <a16:creationId xmlns:a16="http://schemas.microsoft.com/office/drawing/2014/main" id="{9E66E5BD-4233-D042-8286-6A5A1EB0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163" y="8968188"/>
            <a:ext cx="155054" cy="125981"/>
          </a:xfrm>
          <a:custGeom>
            <a:avLst/>
            <a:gdLst>
              <a:gd name="T0" fmla="*/ 105 w 141"/>
              <a:gd name="T1" fmla="*/ 104 h 114"/>
              <a:gd name="T2" fmla="*/ 105 w 141"/>
              <a:gd name="T3" fmla="*/ 104 h 114"/>
              <a:gd name="T4" fmla="*/ 140 w 141"/>
              <a:gd name="T5" fmla="*/ 78 h 114"/>
              <a:gd name="T6" fmla="*/ 70 w 141"/>
              <a:gd name="T7" fmla="*/ 8 h 114"/>
              <a:gd name="T8" fmla="*/ 53 w 141"/>
              <a:gd name="T9" fmla="*/ 0 h 114"/>
              <a:gd name="T10" fmla="*/ 35 w 141"/>
              <a:gd name="T11" fmla="*/ 17 h 114"/>
              <a:gd name="T12" fmla="*/ 0 w 141"/>
              <a:gd name="T13" fmla="*/ 78 h 114"/>
              <a:gd name="T14" fmla="*/ 9 w 141"/>
              <a:gd name="T15" fmla="*/ 113 h 114"/>
              <a:gd name="T16" fmla="*/ 9 w 141"/>
              <a:gd name="T17" fmla="*/ 113 h 114"/>
              <a:gd name="T18" fmla="*/ 44 w 141"/>
              <a:gd name="T19" fmla="*/ 104 h 114"/>
              <a:gd name="T20" fmla="*/ 62 w 141"/>
              <a:gd name="T21" fmla="*/ 60 h 114"/>
              <a:gd name="T22" fmla="*/ 105 w 141"/>
              <a:gd name="T23" fmla="*/ 104 h 114"/>
              <a:gd name="T24" fmla="*/ 44 w 141"/>
              <a:gd name="T25" fmla="*/ 43 h 114"/>
              <a:gd name="T26" fmla="*/ 44 w 141"/>
              <a:gd name="T27" fmla="*/ 4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" h="114">
                <a:moveTo>
                  <a:pt x="105" y="104"/>
                </a:moveTo>
                <a:lnTo>
                  <a:pt x="105" y="104"/>
                </a:lnTo>
                <a:cubicBezTo>
                  <a:pt x="140" y="78"/>
                  <a:pt x="140" y="78"/>
                  <a:pt x="140" y="78"/>
                </a:cubicBezTo>
                <a:cubicBezTo>
                  <a:pt x="70" y="8"/>
                  <a:pt x="70" y="8"/>
                  <a:pt x="70" y="8"/>
                </a:cubicBezTo>
                <a:cubicBezTo>
                  <a:pt x="62" y="8"/>
                  <a:pt x="62" y="0"/>
                  <a:pt x="53" y="0"/>
                </a:cubicBezTo>
                <a:cubicBezTo>
                  <a:pt x="44" y="8"/>
                  <a:pt x="35" y="8"/>
                  <a:pt x="35" y="1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5"/>
                  <a:pt x="0" y="104"/>
                  <a:pt x="9" y="113"/>
                </a:cubicBezTo>
                <a:lnTo>
                  <a:pt x="9" y="113"/>
                </a:lnTo>
                <a:cubicBezTo>
                  <a:pt x="27" y="113"/>
                  <a:pt x="35" y="113"/>
                  <a:pt x="44" y="104"/>
                </a:cubicBezTo>
                <a:cubicBezTo>
                  <a:pt x="62" y="60"/>
                  <a:pt x="62" y="60"/>
                  <a:pt x="62" y="60"/>
                </a:cubicBezTo>
                <a:lnTo>
                  <a:pt x="105" y="104"/>
                </a:lnTo>
                <a:close/>
                <a:moveTo>
                  <a:pt x="44" y="43"/>
                </a:moveTo>
                <a:lnTo>
                  <a:pt x="4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42">
            <a:extLst>
              <a:ext uri="{FF2B5EF4-FFF2-40B4-BE49-F238E27FC236}">
                <a16:creationId xmlns:a16="http://schemas.microsoft.com/office/drawing/2014/main" id="{34561731-2DD6-A94D-BB63-0E383EC83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4163" y="9045715"/>
            <a:ext cx="213199" cy="145363"/>
          </a:xfrm>
          <a:custGeom>
            <a:avLst/>
            <a:gdLst>
              <a:gd name="T0" fmla="*/ 114 w 193"/>
              <a:gd name="T1" fmla="*/ 131 h 132"/>
              <a:gd name="T2" fmla="*/ 114 w 193"/>
              <a:gd name="T3" fmla="*/ 131 h 132"/>
              <a:gd name="T4" fmla="*/ 114 w 193"/>
              <a:gd name="T5" fmla="*/ 131 h 132"/>
              <a:gd name="T6" fmla="*/ 140 w 193"/>
              <a:gd name="T7" fmla="*/ 122 h 132"/>
              <a:gd name="T8" fmla="*/ 192 w 193"/>
              <a:gd name="T9" fmla="*/ 61 h 132"/>
              <a:gd name="T10" fmla="*/ 140 w 193"/>
              <a:gd name="T11" fmla="*/ 9 h 132"/>
              <a:gd name="T12" fmla="*/ 105 w 193"/>
              <a:gd name="T13" fmla="*/ 35 h 132"/>
              <a:gd name="T14" fmla="*/ 131 w 193"/>
              <a:gd name="T15" fmla="*/ 61 h 132"/>
              <a:gd name="T16" fmla="*/ 114 w 193"/>
              <a:gd name="T17" fmla="*/ 87 h 132"/>
              <a:gd name="T18" fmla="*/ 35 w 193"/>
              <a:gd name="T19" fmla="*/ 9 h 132"/>
              <a:gd name="T20" fmla="*/ 9 w 193"/>
              <a:gd name="T21" fmla="*/ 9 h 132"/>
              <a:gd name="T22" fmla="*/ 9 w 193"/>
              <a:gd name="T23" fmla="*/ 9 h 132"/>
              <a:gd name="T24" fmla="*/ 9 w 193"/>
              <a:gd name="T25" fmla="*/ 35 h 132"/>
              <a:gd name="T26" fmla="*/ 88 w 193"/>
              <a:gd name="T27" fmla="*/ 122 h 132"/>
              <a:gd name="T28" fmla="*/ 114 w 193"/>
              <a:gd name="T29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32">
                <a:moveTo>
                  <a:pt x="114" y="131"/>
                </a:moveTo>
                <a:lnTo>
                  <a:pt x="114" y="131"/>
                </a:lnTo>
                <a:lnTo>
                  <a:pt x="114" y="131"/>
                </a:lnTo>
                <a:cubicBezTo>
                  <a:pt x="122" y="131"/>
                  <a:pt x="131" y="131"/>
                  <a:pt x="140" y="122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40" y="9"/>
                  <a:pt x="140" y="9"/>
                  <a:pt x="140" y="9"/>
                </a:cubicBezTo>
                <a:cubicBezTo>
                  <a:pt x="105" y="35"/>
                  <a:pt x="105" y="35"/>
                  <a:pt x="105" y="35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35" y="9"/>
                  <a:pt x="35" y="9"/>
                  <a:pt x="35" y="9"/>
                </a:cubicBezTo>
                <a:cubicBezTo>
                  <a:pt x="27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6"/>
                  <a:pt x="9" y="35"/>
                </a:cubicBezTo>
                <a:cubicBezTo>
                  <a:pt x="88" y="122"/>
                  <a:pt x="88" y="122"/>
                  <a:pt x="88" y="122"/>
                </a:cubicBezTo>
                <a:cubicBezTo>
                  <a:pt x="88" y="131"/>
                  <a:pt x="105" y="131"/>
                  <a:pt x="114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43">
            <a:extLst>
              <a:ext uri="{FF2B5EF4-FFF2-40B4-BE49-F238E27FC236}">
                <a16:creationId xmlns:a16="http://schemas.microsoft.com/office/drawing/2014/main" id="{B6C199D4-93CB-AB45-82FF-7B42E08CA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279" y="9254068"/>
            <a:ext cx="106600" cy="38763"/>
          </a:xfrm>
          <a:custGeom>
            <a:avLst/>
            <a:gdLst>
              <a:gd name="T0" fmla="*/ 0 w 97"/>
              <a:gd name="T1" fmla="*/ 18 h 36"/>
              <a:gd name="T2" fmla="*/ 0 w 97"/>
              <a:gd name="T3" fmla="*/ 18 h 36"/>
              <a:gd name="T4" fmla="*/ 0 w 97"/>
              <a:gd name="T5" fmla="*/ 18 h 36"/>
              <a:gd name="T6" fmla="*/ 18 w 97"/>
              <a:gd name="T7" fmla="*/ 0 h 36"/>
              <a:gd name="T8" fmla="*/ 87 w 97"/>
              <a:gd name="T9" fmla="*/ 0 h 36"/>
              <a:gd name="T10" fmla="*/ 96 w 97"/>
              <a:gd name="T11" fmla="*/ 18 h 36"/>
              <a:gd name="T12" fmla="*/ 96 w 97"/>
              <a:gd name="T13" fmla="*/ 18 h 36"/>
              <a:gd name="T14" fmla="*/ 87 w 97"/>
              <a:gd name="T15" fmla="*/ 35 h 36"/>
              <a:gd name="T16" fmla="*/ 18 w 97"/>
              <a:gd name="T17" fmla="*/ 35 h 36"/>
              <a:gd name="T18" fmla="*/ 0 w 97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96" y="9"/>
                  <a:pt x="96" y="18"/>
                </a:cubicBezTo>
                <a:lnTo>
                  <a:pt x="96" y="18"/>
                </a:lnTo>
                <a:cubicBezTo>
                  <a:pt x="96" y="26"/>
                  <a:pt x="96" y="35"/>
                  <a:pt x="87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44">
            <a:extLst>
              <a:ext uri="{FF2B5EF4-FFF2-40B4-BE49-F238E27FC236}">
                <a16:creationId xmlns:a16="http://schemas.microsoft.com/office/drawing/2014/main" id="{0466C427-0B6D-8544-8B0B-11964AFF9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217" y="9263759"/>
            <a:ext cx="38763" cy="281035"/>
          </a:xfrm>
          <a:custGeom>
            <a:avLst/>
            <a:gdLst>
              <a:gd name="T0" fmla="*/ 35 w 36"/>
              <a:gd name="T1" fmla="*/ 253 h 254"/>
              <a:gd name="T2" fmla="*/ 35 w 36"/>
              <a:gd name="T3" fmla="*/ 253 h 254"/>
              <a:gd name="T4" fmla="*/ 0 w 36"/>
              <a:gd name="T5" fmla="*/ 253 h 254"/>
              <a:gd name="T6" fmla="*/ 0 w 36"/>
              <a:gd name="T7" fmla="*/ 17 h 254"/>
              <a:gd name="T8" fmla="*/ 17 w 36"/>
              <a:gd name="T9" fmla="*/ 0 h 254"/>
              <a:gd name="T10" fmla="*/ 17 w 36"/>
              <a:gd name="T11" fmla="*/ 0 h 254"/>
              <a:gd name="T12" fmla="*/ 35 w 36"/>
              <a:gd name="T13" fmla="*/ 17 h 254"/>
              <a:gd name="T14" fmla="*/ 35 w 36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54">
                <a:moveTo>
                  <a:pt x="35" y="253"/>
                </a:moveTo>
                <a:lnTo>
                  <a:pt x="35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7"/>
                </a:cubicBezTo>
                <a:lnTo>
                  <a:pt x="35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45">
            <a:extLst>
              <a:ext uri="{FF2B5EF4-FFF2-40B4-BE49-F238E27FC236}">
                <a16:creationId xmlns:a16="http://schemas.microsoft.com/office/drawing/2014/main" id="{14D9F3B6-5928-B747-B980-CACCA0E4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400" y="5212973"/>
            <a:ext cx="145363" cy="155054"/>
          </a:xfrm>
          <a:custGeom>
            <a:avLst/>
            <a:gdLst>
              <a:gd name="T0" fmla="*/ 130 w 131"/>
              <a:gd name="T1" fmla="*/ 139 h 140"/>
              <a:gd name="T2" fmla="*/ 130 w 131"/>
              <a:gd name="T3" fmla="*/ 139 h 140"/>
              <a:gd name="T4" fmla="*/ 61 w 131"/>
              <a:gd name="T5" fmla="*/ 139 h 140"/>
              <a:gd name="T6" fmla="*/ 0 w 131"/>
              <a:gd name="T7" fmla="*/ 78 h 140"/>
              <a:gd name="T8" fmla="*/ 0 w 131"/>
              <a:gd name="T9" fmla="*/ 69 h 140"/>
              <a:gd name="T10" fmla="*/ 69 w 131"/>
              <a:gd name="T11" fmla="*/ 0 h 140"/>
              <a:gd name="T12" fmla="*/ 130 w 131"/>
              <a:gd name="T13" fmla="*/ 61 h 140"/>
              <a:gd name="T14" fmla="*/ 130 w 131"/>
              <a:gd name="T15" fmla="*/ 139 h 140"/>
              <a:gd name="T16" fmla="*/ 69 w 131"/>
              <a:gd name="T17" fmla="*/ 43 h 140"/>
              <a:gd name="T18" fmla="*/ 69 w 131"/>
              <a:gd name="T19" fmla="*/ 43 h 140"/>
              <a:gd name="T20" fmla="*/ 43 w 131"/>
              <a:gd name="T21" fmla="*/ 69 h 140"/>
              <a:gd name="T22" fmla="*/ 43 w 131"/>
              <a:gd name="T23" fmla="*/ 78 h 140"/>
              <a:gd name="T24" fmla="*/ 61 w 131"/>
              <a:gd name="T25" fmla="*/ 95 h 140"/>
              <a:gd name="T26" fmla="*/ 87 w 131"/>
              <a:gd name="T27" fmla="*/ 95 h 140"/>
              <a:gd name="T28" fmla="*/ 87 w 131"/>
              <a:gd name="T29" fmla="*/ 61 h 140"/>
              <a:gd name="T30" fmla="*/ 69 w 131"/>
              <a:gd name="T31" fmla="*/ 4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40">
                <a:moveTo>
                  <a:pt x="130" y="139"/>
                </a:moveTo>
                <a:lnTo>
                  <a:pt x="130" y="139"/>
                </a:lnTo>
                <a:cubicBezTo>
                  <a:pt x="61" y="139"/>
                  <a:pt x="61" y="139"/>
                  <a:pt x="61" y="139"/>
                </a:cubicBezTo>
                <a:cubicBezTo>
                  <a:pt x="26" y="139"/>
                  <a:pt x="0" y="113"/>
                  <a:pt x="0" y="7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26" y="0"/>
                  <a:pt x="69" y="0"/>
                </a:cubicBezTo>
                <a:cubicBezTo>
                  <a:pt x="104" y="0"/>
                  <a:pt x="130" y="26"/>
                  <a:pt x="130" y="61"/>
                </a:cubicBezTo>
                <a:lnTo>
                  <a:pt x="130" y="139"/>
                </a:lnTo>
                <a:close/>
                <a:moveTo>
                  <a:pt x="69" y="43"/>
                </a:moveTo>
                <a:lnTo>
                  <a:pt x="69" y="43"/>
                </a:lnTo>
                <a:cubicBezTo>
                  <a:pt x="52" y="43"/>
                  <a:pt x="43" y="52"/>
                  <a:pt x="43" y="69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87"/>
                  <a:pt x="52" y="95"/>
                  <a:pt x="61" y="95"/>
                </a:cubicBezTo>
                <a:cubicBezTo>
                  <a:pt x="87" y="95"/>
                  <a:pt x="87" y="95"/>
                  <a:pt x="87" y="95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52"/>
                  <a:pt x="78" y="43"/>
                  <a:pt x="69" y="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46">
            <a:extLst>
              <a:ext uri="{FF2B5EF4-FFF2-40B4-BE49-F238E27FC236}">
                <a16:creationId xmlns:a16="http://schemas.microsoft.com/office/drawing/2014/main" id="{B584A08C-D24F-A543-88EC-0396BA9F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1072" y="5212973"/>
            <a:ext cx="155054" cy="155054"/>
          </a:xfrm>
          <a:custGeom>
            <a:avLst/>
            <a:gdLst>
              <a:gd name="T0" fmla="*/ 69 w 140"/>
              <a:gd name="T1" fmla="*/ 139 h 140"/>
              <a:gd name="T2" fmla="*/ 69 w 140"/>
              <a:gd name="T3" fmla="*/ 139 h 140"/>
              <a:gd name="T4" fmla="*/ 0 w 140"/>
              <a:gd name="T5" fmla="*/ 139 h 140"/>
              <a:gd name="T6" fmla="*/ 0 w 140"/>
              <a:gd name="T7" fmla="*/ 61 h 140"/>
              <a:gd name="T8" fmla="*/ 69 w 140"/>
              <a:gd name="T9" fmla="*/ 0 h 140"/>
              <a:gd name="T10" fmla="*/ 139 w 140"/>
              <a:gd name="T11" fmla="*/ 69 h 140"/>
              <a:gd name="T12" fmla="*/ 139 w 140"/>
              <a:gd name="T13" fmla="*/ 78 h 140"/>
              <a:gd name="T14" fmla="*/ 69 w 140"/>
              <a:gd name="T15" fmla="*/ 139 h 140"/>
              <a:gd name="T16" fmla="*/ 43 w 140"/>
              <a:gd name="T17" fmla="*/ 95 h 140"/>
              <a:gd name="T18" fmla="*/ 43 w 140"/>
              <a:gd name="T19" fmla="*/ 95 h 140"/>
              <a:gd name="T20" fmla="*/ 69 w 140"/>
              <a:gd name="T21" fmla="*/ 95 h 140"/>
              <a:gd name="T22" fmla="*/ 96 w 140"/>
              <a:gd name="T23" fmla="*/ 78 h 140"/>
              <a:gd name="T24" fmla="*/ 96 w 140"/>
              <a:gd name="T25" fmla="*/ 69 h 140"/>
              <a:gd name="T26" fmla="*/ 69 w 140"/>
              <a:gd name="T27" fmla="*/ 43 h 140"/>
              <a:gd name="T28" fmla="*/ 43 w 140"/>
              <a:gd name="T29" fmla="*/ 61 h 140"/>
              <a:gd name="T30" fmla="*/ 43 w 140"/>
              <a:gd name="T31" fmla="*/ 9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140">
                <a:moveTo>
                  <a:pt x="69" y="139"/>
                </a:moveTo>
                <a:lnTo>
                  <a:pt x="69" y="139"/>
                </a:lnTo>
                <a:cubicBezTo>
                  <a:pt x="0" y="139"/>
                  <a:pt x="0" y="139"/>
                  <a:pt x="0" y="1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34" y="0"/>
                  <a:pt x="69" y="0"/>
                </a:cubicBezTo>
                <a:cubicBezTo>
                  <a:pt x="104" y="0"/>
                  <a:pt x="139" y="26"/>
                  <a:pt x="139" y="69"/>
                </a:cubicBezTo>
                <a:cubicBezTo>
                  <a:pt x="139" y="78"/>
                  <a:pt x="139" y="78"/>
                  <a:pt x="139" y="78"/>
                </a:cubicBezTo>
                <a:cubicBezTo>
                  <a:pt x="139" y="113"/>
                  <a:pt x="113" y="139"/>
                  <a:pt x="69" y="139"/>
                </a:cubicBezTo>
                <a:close/>
                <a:moveTo>
                  <a:pt x="43" y="95"/>
                </a:moveTo>
                <a:lnTo>
                  <a:pt x="43" y="95"/>
                </a:lnTo>
                <a:cubicBezTo>
                  <a:pt x="69" y="95"/>
                  <a:pt x="69" y="95"/>
                  <a:pt x="69" y="95"/>
                </a:cubicBezTo>
                <a:cubicBezTo>
                  <a:pt x="87" y="95"/>
                  <a:pt x="96" y="87"/>
                  <a:pt x="96" y="78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52"/>
                  <a:pt x="87" y="43"/>
                  <a:pt x="69" y="43"/>
                </a:cubicBezTo>
                <a:cubicBezTo>
                  <a:pt x="61" y="43"/>
                  <a:pt x="43" y="52"/>
                  <a:pt x="43" y="61"/>
                </a:cubicBezTo>
                <a:lnTo>
                  <a:pt x="43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7">
            <a:extLst>
              <a:ext uri="{FF2B5EF4-FFF2-40B4-BE49-F238E27FC236}">
                <a16:creationId xmlns:a16="http://schemas.microsoft.com/office/drawing/2014/main" id="{EC966736-351C-7D44-A433-27529ECE1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1690" y="5518238"/>
            <a:ext cx="38763" cy="213199"/>
          </a:xfrm>
          <a:custGeom>
            <a:avLst/>
            <a:gdLst>
              <a:gd name="T0" fmla="*/ 35 w 36"/>
              <a:gd name="T1" fmla="*/ 192 h 193"/>
              <a:gd name="T2" fmla="*/ 35 w 36"/>
              <a:gd name="T3" fmla="*/ 192 h 193"/>
              <a:gd name="T4" fmla="*/ 0 w 36"/>
              <a:gd name="T5" fmla="*/ 192 h 193"/>
              <a:gd name="T6" fmla="*/ 0 w 36"/>
              <a:gd name="T7" fmla="*/ 17 h 193"/>
              <a:gd name="T8" fmla="*/ 18 w 36"/>
              <a:gd name="T9" fmla="*/ 0 h 193"/>
              <a:gd name="T10" fmla="*/ 18 w 36"/>
              <a:gd name="T11" fmla="*/ 0 h 193"/>
              <a:gd name="T12" fmla="*/ 35 w 36"/>
              <a:gd name="T13" fmla="*/ 17 h 193"/>
              <a:gd name="T14" fmla="*/ 35 w 36"/>
              <a:gd name="T1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193">
                <a:moveTo>
                  <a:pt x="35" y="192"/>
                </a:moveTo>
                <a:lnTo>
                  <a:pt x="35" y="192"/>
                </a:lnTo>
                <a:cubicBezTo>
                  <a:pt x="0" y="192"/>
                  <a:pt x="0" y="192"/>
                  <a:pt x="0" y="19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26" y="0"/>
                  <a:pt x="35" y="8"/>
                  <a:pt x="35" y="17"/>
                </a:cubicBezTo>
                <a:lnTo>
                  <a:pt x="35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8">
            <a:extLst>
              <a:ext uri="{FF2B5EF4-FFF2-40B4-BE49-F238E27FC236}">
                <a16:creationId xmlns:a16="http://schemas.microsoft.com/office/drawing/2014/main" id="{5E79A197-3989-AD4E-85E1-A1F96D13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1690" y="5343802"/>
            <a:ext cx="48454" cy="125981"/>
          </a:xfrm>
          <a:custGeom>
            <a:avLst/>
            <a:gdLst>
              <a:gd name="T0" fmla="*/ 44 w 45"/>
              <a:gd name="T1" fmla="*/ 113 h 114"/>
              <a:gd name="T2" fmla="*/ 0 w 45"/>
              <a:gd name="T3" fmla="*/ 113 h 114"/>
              <a:gd name="T4" fmla="*/ 0 w 45"/>
              <a:gd name="T5" fmla="*/ 0 h 114"/>
              <a:gd name="T6" fmla="*/ 44 w 45"/>
              <a:gd name="T7" fmla="*/ 0 h 114"/>
              <a:gd name="T8" fmla="*/ 44 w 45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14">
                <a:moveTo>
                  <a:pt x="44" y="113"/>
                </a:moveTo>
                <a:lnTo>
                  <a:pt x="0" y="113"/>
                </a:lnTo>
                <a:lnTo>
                  <a:pt x="0" y="0"/>
                </a:lnTo>
                <a:lnTo>
                  <a:pt x="44" y="0"/>
                </a:lnTo>
                <a:lnTo>
                  <a:pt x="44" y="1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9">
            <a:extLst>
              <a:ext uri="{FF2B5EF4-FFF2-40B4-BE49-F238E27FC236}">
                <a16:creationId xmlns:a16="http://schemas.microsoft.com/office/drawing/2014/main" id="{2F11D363-A5DD-8C4F-A27D-C1104EF9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800" y="5440711"/>
            <a:ext cx="489388" cy="319799"/>
          </a:xfrm>
          <a:custGeom>
            <a:avLst/>
            <a:gdLst>
              <a:gd name="T0" fmla="*/ 43 w 445"/>
              <a:gd name="T1" fmla="*/ 0 h 289"/>
              <a:gd name="T2" fmla="*/ 43 w 445"/>
              <a:gd name="T3" fmla="*/ 0 h 289"/>
              <a:gd name="T4" fmla="*/ 43 w 445"/>
              <a:gd name="T5" fmla="*/ 44 h 289"/>
              <a:gd name="T6" fmla="*/ 410 w 445"/>
              <a:gd name="T7" fmla="*/ 44 h 289"/>
              <a:gd name="T8" fmla="*/ 410 w 445"/>
              <a:gd name="T9" fmla="*/ 244 h 289"/>
              <a:gd name="T10" fmla="*/ 401 w 445"/>
              <a:gd name="T11" fmla="*/ 244 h 289"/>
              <a:gd name="T12" fmla="*/ 43 w 445"/>
              <a:gd name="T13" fmla="*/ 244 h 289"/>
              <a:gd name="T14" fmla="*/ 43 w 445"/>
              <a:gd name="T15" fmla="*/ 78 h 289"/>
              <a:gd name="T16" fmla="*/ 26 w 445"/>
              <a:gd name="T17" fmla="*/ 61 h 289"/>
              <a:gd name="T18" fmla="*/ 26 w 445"/>
              <a:gd name="T19" fmla="*/ 61 h 289"/>
              <a:gd name="T20" fmla="*/ 0 w 445"/>
              <a:gd name="T21" fmla="*/ 78 h 289"/>
              <a:gd name="T22" fmla="*/ 0 w 445"/>
              <a:gd name="T23" fmla="*/ 244 h 289"/>
              <a:gd name="T24" fmla="*/ 43 w 445"/>
              <a:gd name="T25" fmla="*/ 288 h 289"/>
              <a:gd name="T26" fmla="*/ 401 w 445"/>
              <a:gd name="T27" fmla="*/ 288 h 289"/>
              <a:gd name="T28" fmla="*/ 444 w 445"/>
              <a:gd name="T29" fmla="*/ 244 h 289"/>
              <a:gd name="T30" fmla="*/ 444 w 445"/>
              <a:gd name="T31" fmla="*/ 0 h 289"/>
              <a:gd name="T32" fmla="*/ 43 w 445"/>
              <a:gd name="T3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5" h="289">
                <a:moveTo>
                  <a:pt x="43" y="0"/>
                </a:moveTo>
                <a:lnTo>
                  <a:pt x="43" y="0"/>
                </a:lnTo>
                <a:cubicBezTo>
                  <a:pt x="43" y="44"/>
                  <a:pt x="43" y="44"/>
                  <a:pt x="43" y="44"/>
                </a:cubicBezTo>
                <a:cubicBezTo>
                  <a:pt x="410" y="44"/>
                  <a:pt x="410" y="44"/>
                  <a:pt x="410" y="44"/>
                </a:cubicBezTo>
                <a:cubicBezTo>
                  <a:pt x="410" y="244"/>
                  <a:pt x="410" y="244"/>
                  <a:pt x="410" y="244"/>
                </a:cubicBezTo>
                <a:cubicBezTo>
                  <a:pt x="401" y="244"/>
                  <a:pt x="401" y="244"/>
                  <a:pt x="401" y="244"/>
                </a:cubicBezTo>
                <a:cubicBezTo>
                  <a:pt x="43" y="244"/>
                  <a:pt x="43" y="244"/>
                  <a:pt x="43" y="244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0"/>
                  <a:pt x="34" y="61"/>
                  <a:pt x="26" y="61"/>
                </a:cubicBezTo>
                <a:lnTo>
                  <a:pt x="26" y="61"/>
                </a:lnTo>
                <a:cubicBezTo>
                  <a:pt x="8" y="61"/>
                  <a:pt x="0" y="70"/>
                  <a:pt x="0" y="78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70"/>
                  <a:pt x="17" y="288"/>
                  <a:pt x="43" y="288"/>
                </a:cubicBezTo>
                <a:cubicBezTo>
                  <a:pt x="401" y="288"/>
                  <a:pt x="401" y="288"/>
                  <a:pt x="401" y="288"/>
                </a:cubicBezTo>
                <a:cubicBezTo>
                  <a:pt x="427" y="288"/>
                  <a:pt x="444" y="270"/>
                  <a:pt x="444" y="244"/>
                </a:cubicBezTo>
                <a:cubicBezTo>
                  <a:pt x="444" y="0"/>
                  <a:pt x="444" y="0"/>
                  <a:pt x="444" y="0"/>
                </a:cubicBezTo>
                <a:lnTo>
                  <a:pt x="4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0">
            <a:extLst>
              <a:ext uri="{FF2B5EF4-FFF2-40B4-BE49-F238E27FC236}">
                <a16:creationId xmlns:a16="http://schemas.microsoft.com/office/drawing/2014/main" id="{568234FD-0667-AE4B-B4BC-311D92453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0655" y="5314729"/>
            <a:ext cx="605678" cy="174436"/>
          </a:xfrm>
          <a:custGeom>
            <a:avLst/>
            <a:gdLst>
              <a:gd name="T0" fmla="*/ 489 w 551"/>
              <a:gd name="T1" fmla="*/ 158 h 159"/>
              <a:gd name="T2" fmla="*/ 489 w 551"/>
              <a:gd name="T3" fmla="*/ 158 h 159"/>
              <a:gd name="T4" fmla="*/ 70 w 551"/>
              <a:gd name="T5" fmla="*/ 158 h 159"/>
              <a:gd name="T6" fmla="*/ 0 w 551"/>
              <a:gd name="T7" fmla="*/ 96 h 159"/>
              <a:gd name="T8" fmla="*/ 0 w 551"/>
              <a:gd name="T9" fmla="*/ 62 h 159"/>
              <a:gd name="T10" fmla="*/ 70 w 551"/>
              <a:gd name="T11" fmla="*/ 0 h 159"/>
              <a:gd name="T12" fmla="*/ 489 w 551"/>
              <a:gd name="T13" fmla="*/ 0 h 159"/>
              <a:gd name="T14" fmla="*/ 550 w 551"/>
              <a:gd name="T15" fmla="*/ 62 h 159"/>
              <a:gd name="T16" fmla="*/ 550 w 551"/>
              <a:gd name="T17" fmla="*/ 96 h 159"/>
              <a:gd name="T18" fmla="*/ 489 w 551"/>
              <a:gd name="T19" fmla="*/ 158 h 159"/>
              <a:gd name="T20" fmla="*/ 70 w 551"/>
              <a:gd name="T21" fmla="*/ 44 h 159"/>
              <a:gd name="T22" fmla="*/ 70 w 551"/>
              <a:gd name="T23" fmla="*/ 44 h 159"/>
              <a:gd name="T24" fmla="*/ 44 w 551"/>
              <a:gd name="T25" fmla="*/ 62 h 159"/>
              <a:gd name="T26" fmla="*/ 44 w 551"/>
              <a:gd name="T27" fmla="*/ 96 h 159"/>
              <a:gd name="T28" fmla="*/ 70 w 551"/>
              <a:gd name="T29" fmla="*/ 114 h 159"/>
              <a:gd name="T30" fmla="*/ 489 w 551"/>
              <a:gd name="T31" fmla="*/ 114 h 159"/>
              <a:gd name="T32" fmla="*/ 506 w 551"/>
              <a:gd name="T33" fmla="*/ 96 h 159"/>
              <a:gd name="T34" fmla="*/ 506 w 551"/>
              <a:gd name="T35" fmla="*/ 62 h 159"/>
              <a:gd name="T36" fmla="*/ 489 w 551"/>
              <a:gd name="T37" fmla="*/ 44 h 159"/>
              <a:gd name="T38" fmla="*/ 70 w 551"/>
              <a:gd name="T39" fmla="*/ 4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1" h="159">
                <a:moveTo>
                  <a:pt x="489" y="158"/>
                </a:moveTo>
                <a:lnTo>
                  <a:pt x="489" y="158"/>
                </a:lnTo>
                <a:cubicBezTo>
                  <a:pt x="70" y="158"/>
                  <a:pt x="70" y="158"/>
                  <a:pt x="70" y="158"/>
                </a:cubicBezTo>
                <a:cubicBezTo>
                  <a:pt x="35" y="158"/>
                  <a:pt x="0" y="131"/>
                  <a:pt x="0" y="96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5"/>
                  <a:pt x="35" y="0"/>
                  <a:pt x="7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24" y="0"/>
                  <a:pt x="550" y="35"/>
                  <a:pt x="550" y="62"/>
                </a:cubicBezTo>
                <a:cubicBezTo>
                  <a:pt x="550" y="96"/>
                  <a:pt x="550" y="96"/>
                  <a:pt x="550" y="96"/>
                </a:cubicBezTo>
                <a:cubicBezTo>
                  <a:pt x="550" y="131"/>
                  <a:pt x="524" y="158"/>
                  <a:pt x="489" y="158"/>
                </a:cubicBezTo>
                <a:close/>
                <a:moveTo>
                  <a:pt x="70" y="44"/>
                </a:moveTo>
                <a:lnTo>
                  <a:pt x="70" y="44"/>
                </a:lnTo>
                <a:cubicBezTo>
                  <a:pt x="53" y="44"/>
                  <a:pt x="44" y="53"/>
                  <a:pt x="44" y="62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105"/>
                  <a:pt x="53" y="114"/>
                  <a:pt x="70" y="114"/>
                </a:cubicBezTo>
                <a:cubicBezTo>
                  <a:pt x="489" y="114"/>
                  <a:pt x="489" y="114"/>
                  <a:pt x="489" y="114"/>
                </a:cubicBezTo>
                <a:cubicBezTo>
                  <a:pt x="497" y="114"/>
                  <a:pt x="506" y="105"/>
                  <a:pt x="506" y="96"/>
                </a:cubicBezTo>
                <a:cubicBezTo>
                  <a:pt x="506" y="62"/>
                  <a:pt x="506" y="62"/>
                  <a:pt x="506" y="62"/>
                </a:cubicBezTo>
                <a:cubicBezTo>
                  <a:pt x="506" y="53"/>
                  <a:pt x="497" y="44"/>
                  <a:pt x="489" y="44"/>
                </a:cubicBezTo>
                <a:lnTo>
                  <a:pt x="70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7" name="Grupo 206">
            <a:extLst>
              <a:ext uri="{FF2B5EF4-FFF2-40B4-BE49-F238E27FC236}">
                <a16:creationId xmlns:a16="http://schemas.microsoft.com/office/drawing/2014/main" id="{976EDEC0-1F58-FD4A-8161-4B76886F70DA}"/>
              </a:ext>
            </a:extLst>
          </p:cNvPr>
          <p:cNvGrpSpPr/>
          <p:nvPr/>
        </p:nvGrpSpPr>
        <p:grpSpPr>
          <a:xfrm>
            <a:off x="15867101" y="2723762"/>
            <a:ext cx="3080521" cy="1117876"/>
            <a:chOff x="4263265" y="1841525"/>
            <a:chExt cx="4809788" cy="1117876"/>
          </a:xfrm>
        </p:grpSpPr>
        <p:sp>
          <p:nvSpPr>
            <p:cNvPr id="208" name="CuadroTexto 395">
              <a:extLst>
                <a:ext uri="{FF2B5EF4-FFF2-40B4-BE49-F238E27FC236}">
                  <a16:creationId xmlns:a16="http://schemas.microsoft.com/office/drawing/2014/main" id="{9F937DA1-97A2-E64B-BEE3-35E343404C3E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9" name="Rectangle 40">
              <a:extLst>
                <a:ext uri="{FF2B5EF4-FFF2-40B4-BE49-F238E27FC236}">
                  <a16:creationId xmlns:a16="http://schemas.microsoft.com/office/drawing/2014/main" id="{710D9C5E-542F-334D-8FED-6383A1A560B9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5AFE0843-4A51-6448-9E92-D751303D0F7E}"/>
              </a:ext>
            </a:extLst>
          </p:cNvPr>
          <p:cNvGrpSpPr/>
          <p:nvPr/>
        </p:nvGrpSpPr>
        <p:grpSpPr>
          <a:xfrm>
            <a:off x="15779883" y="5955748"/>
            <a:ext cx="3080521" cy="1117876"/>
            <a:chOff x="4263265" y="1841525"/>
            <a:chExt cx="4809788" cy="1117876"/>
          </a:xfrm>
        </p:grpSpPr>
        <p:sp>
          <p:nvSpPr>
            <p:cNvPr id="211" name="CuadroTexto 395">
              <a:extLst>
                <a:ext uri="{FF2B5EF4-FFF2-40B4-BE49-F238E27FC236}">
                  <a16:creationId xmlns:a16="http://schemas.microsoft.com/office/drawing/2014/main" id="{BF43A59A-C659-784F-9360-D67C1C75633B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2A9245C7-121F-0F40-A128-0EA7FA532BF1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3" name="Grupo 212">
            <a:extLst>
              <a:ext uri="{FF2B5EF4-FFF2-40B4-BE49-F238E27FC236}">
                <a16:creationId xmlns:a16="http://schemas.microsoft.com/office/drawing/2014/main" id="{A5E6F22E-D3C2-EF42-8865-E72F15C56548}"/>
              </a:ext>
            </a:extLst>
          </p:cNvPr>
          <p:cNvGrpSpPr/>
          <p:nvPr/>
        </p:nvGrpSpPr>
        <p:grpSpPr>
          <a:xfrm>
            <a:off x="15867101" y="9627165"/>
            <a:ext cx="3080521" cy="1117876"/>
            <a:chOff x="4263265" y="1841525"/>
            <a:chExt cx="4809788" cy="1117876"/>
          </a:xfrm>
        </p:grpSpPr>
        <p:sp>
          <p:nvSpPr>
            <p:cNvPr id="214" name="CuadroTexto 395">
              <a:extLst>
                <a:ext uri="{FF2B5EF4-FFF2-40B4-BE49-F238E27FC236}">
                  <a16:creationId xmlns:a16="http://schemas.microsoft.com/office/drawing/2014/main" id="{93ADE95E-D9D4-8A49-B5F1-74C965114334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5" name="Rectangle 40">
              <a:extLst>
                <a:ext uri="{FF2B5EF4-FFF2-40B4-BE49-F238E27FC236}">
                  <a16:creationId xmlns:a16="http://schemas.microsoft.com/office/drawing/2014/main" id="{9A555C3B-6DC4-FE45-A261-80399D68F252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6" name="Group 71">
            <a:extLst>
              <a:ext uri="{FF2B5EF4-FFF2-40B4-BE49-F238E27FC236}">
                <a16:creationId xmlns:a16="http://schemas.microsoft.com/office/drawing/2014/main" id="{D6E00BFC-46F9-C64D-B42C-444E21C4E457}"/>
              </a:ext>
            </a:extLst>
          </p:cNvPr>
          <p:cNvGrpSpPr/>
          <p:nvPr/>
        </p:nvGrpSpPr>
        <p:grpSpPr>
          <a:xfrm>
            <a:off x="1792984" y="5314729"/>
            <a:ext cx="8909115" cy="2500601"/>
            <a:chOff x="2232442" y="3643574"/>
            <a:chExt cx="8954788" cy="2500601"/>
          </a:xfrm>
        </p:grpSpPr>
        <p:sp>
          <p:nvSpPr>
            <p:cNvPr id="217" name="CuadroTexto 598">
              <a:extLst>
                <a:ext uri="{FF2B5EF4-FFF2-40B4-BE49-F238E27FC236}">
                  <a16:creationId xmlns:a16="http://schemas.microsoft.com/office/drawing/2014/main" id="{039AEC56-5240-1348-BC16-55A22203BCE0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218" name="CuadroTexto 599">
              <a:extLst>
                <a:ext uri="{FF2B5EF4-FFF2-40B4-BE49-F238E27FC236}">
                  <a16:creationId xmlns:a16="http://schemas.microsoft.com/office/drawing/2014/main" id="{211FCB89-4B1F-4145-AC64-240FADBEFD2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020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91">
            <a:extLst>
              <a:ext uri="{FF2B5EF4-FFF2-40B4-BE49-F238E27FC236}">
                <a16:creationId xmlns:a16="http://schemas.microsoft.com/office/drawing/2014/main" id="{0CE86BB4-D2E1-DA49-A47E-9F1E2A9C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1527403"/>
            <a:ext cx="5104704" cy="5104704"/>
          </a:xfrm>
          <a:custGeom>
            <a:avLst/>
            <a:gdLst>
              <a:gd name="T0" fmla="*/ 4215 w 4833"/>
              <a:gd name="T1" fmla="*/ 0 h 4832"/>
              <a:gd name="T2" fmla="*/ 4215 w 4833"/>
              <a:gd name="T3" fmla="*/ 0 h 4832"/>
              <a:gd name="T4" fmla="*/ 607 w 4833"/>
              <a:gd name="T5" fmla="*/ 0 h 4832"/>
              <a:gd name="T6" fmla="*/ 0 w 4833"/>
              <a:gd name="T7" fmla="*/ 616 h 4832"/>
              <a:gd name="T8" fmla="*/ 0 w 4833"/>
              <a:gd name="T9" fmla="*/ 4215 h 4832"/>
              <a:gd name="T10" fmla="*/ 607 w 4833"/>
              <a:gd name="T11" fmla="*/ 4831 h 4832"/>
              <a:gd name="T12" fmla="*/ 1800 w 4833"/>
              <a:gd name="T13" fmla="*/ 4831 h 4832"/>
              <a:gd name="T14" fmla="*/ 4832 w 4833"/>
              <a:gd name="T15" fmla="*/ 1760 h 4832"/>
              <a:gd name="T16" fmla="*/ 4832 w 4833"/>
              <a:gd name="T17" fmla="*/ 616 h 4832"/>
              <a:gd name="T18" fmla="*/ 4215 w 4833"/>
              <a:gd name="T19" fmla="*/ 0 h 4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3" h="4832">
                <a:moveTo>
                  <a:pt x="4215" y="0"/>
                </a:moveTo>
                <a:lnTo>
                  <a:pt x="4215" y="0"/>
                </a:lnTo>
                <a:cubicBezTo>
                  <a:pt x="607" y="0"/>
                  <a:pt x="607" y="0"/>
                  <a:pt x="607" y="0"/>
                </a:cubicBezTo>
                <a:cubicBezTo>
                  <a:pt x="274" y="0"/>
                  <a:pt x="0" y="274"/>
                  <a:pt x="0" y="616"/>
                </a:cubicBezTo>
                <a:cubicBezTo>
                  <a:pt x="0" y="4215"/>
                  <a:pt x="0" y="4215"/>
                  <a:pt x="0" y="4215"/>
                </a:cubicBezTo>
                <a:cubicBezTo>
                  <a:pt x="0" y="4557"/>
                  <a:pt x="274" y="4831"/>
                  <a:pt x="607" y="4831"/>
                </a:cubicBezTo>
                <a:cubicBezTo>
                  <a:pt x="1800" y="4831"/>
                  <a:pt x="1800" y="4831"/>
                  <a:pt x="1800" y="4831"/>
                </a:cubicBezTo>
                <a:cubicBezTo>
                  <a:pt x="1888" y="3188"/>
                  <a:pt x="3188" y="1868"/>
                  <a:pt x="4832" y="1760"/>
                </a:cubicBezTo>
                <a:cubicBezTo>
                  <a:pt x="4832" y="616"/>
                  <a:pt x="4832" y="616"/>
                  <a:pt x="4832" y="616"/>
                </a:cubicBezTo>
                <a:cubicBezTo>
                  <a:pt x="4832" y="274"/>
                  <a:pt x="4548" y="0"/>
                  <a:pt x="421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2">
            <a:extLst>
              <a:ext uri="{FF2B5EF4-FFF2-40B4-BE49-F238E27FC236}">
                <a16:creationId xmlns:a16="http://schemas.microsoft.com/office/drawing/2014/main" id="{57CA73E0-C077-2046-BDBD-DC489DCF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12" y="1527403"/>
            <a:ext cx="5104704" cy="5104704"/>
          </a:xfrm>
          <a:custGeom>
            <a:avLst/>
            <a:gdLst>
              <a:gd name="T0" fmla="*/ 4215 w 4831"/>
              <a:gd name="T1" fmla="*/ 0 h 4832"/>
              <a:gd name="T2" fmla="*/ 4215 w 4831"/>
              <a:gd name="T3" fmla="*/ 0 h 4832"/>
              <a:gd name="T4" fmla="*/ 616 w 4831"/>
              <a:gd name="T5" fmla="*/ 0 h 4832"/>
              <a:gd name="T6" fmla="*/ 0 w 4831"/>
              <a:gd name="T7" fmla="*/ 616 h 4832"/>
              <a:gd name="T8" fmla="*/ 0 w 4831"/>
              <a:gd name="T9" fmla="*/ 1770 h 4832"/>
              <a:gd name="T10" fmla="*/ 2905 w 4831"/>
              <a:gd name="T11" fmla="*/ 4831 h 4832"/>
              <a:gd name="T12" fmla="*/ 4215 w 4831"/>
              <a:gd name="T13" fmla="*/ 4831 h 4832"/>
              <a:gd name="T14" fmla="*/ 4830 w 4831"/>
              <a:gd name="T15" fmla="*/ 4215 h 4832"/>
              <a:gd name="T16" fmla="*/ 4830 w 4831"/>
              <a:gd name="T17" fmla="*/ 616 h 4832"/>
              <a:gd name="T18" fmla="*/ 4215 w 4831"/>
              <a:gd name="T19" fmla="*/ 0 h 4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1" h="4832">
                <a:moveTo>
                  <a:pt x="4215" y="0"/>
                </a:moveTo>
                <a:lnTo>
                  <a:pt x="4215" y="0"/>
                </a:lnTo>
                <a:cubicBezTo>
                  <a:pt x="616" y="0"/>
                  <a:pt x="616" y="0"/>
                  <a:pt x="616" y="0"/>
                </a:cubicBezTo>
                <a:cubicBezTo>
                  <a:pt x="273" y="0"/>
                  <a:pt x="0" y="274"/>
                  <a:pt x="0" y="616"/>
                </a:cubicBezTo>
                <a:cubicBezTo>
                  <a:pt x="0" y="1770"/>
                  <a:pt x="0" y="1770"/>
                  <a:pt x="0" y="1770"/>
                </a:cubicBezTo>
                <a:cubicBezTo>
                  <a:pt x="1574" y="1936"/>
                  <a:pt x="2816" y="3227"/>
                  <a:pt x="2905" y="4831"/>
                </a:cubicBezTo>
                <a:cubicBezTo>
                  <a:pt x="4215" y="4831"/>
                  <a:pt x="4215" y="4831"/>
                  <a:pt x="4215" y="4831"/>
                </a:cubicBezTo>
                <a:cubicBezTo>
                  <a:pt x="4556" y="4831"/>
                  <a:pt x="4830" y="4557"/>
                  <a:pt x="4830" y="4215"/>
                </a:cubicBezTo>
                <a:cubicBezTo>
                  <a:pt x="4830" y="616"/>
                  <a:pt x="4830" y="616"/>
                  <a:pt x="4830" y="616"/>
                </a:cubicBezTo>
                <a:cubicBezTo>
                  <a:pt x="4830" y="274"/>
                  <a:pt x="4556" y="0"/>
                  <a:pt x="42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3">
            <a:extLst>
              <a:ext uri="{FF2B5EF4-FFF2-40B4-BE49-F238E27FC236}">
                <a16:creationId xmlns:a16="http://schemas.microsoft.com/office/drawing/2014/main" id="{F3E7A7B8-7247-FF47-A033-CDDE8811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7083894"/>
            <a:ext cx="5104704" cy="5104704"/>
          </a:xfrm>
          <a:custGeom>
            <a:avLst/>
            <a:gdLst>
              <a:gd name="T0" fmla="*/ 1800 w 4833"/>
              <a:gd name="T1" fmla="*/ 0 h 4833"/>
              <a:gd name="T2" fmla="*/ 1800 w 4833"/>
              <a:gd name="T3" fmla="*/ 0 h 4833"/>
              <a:gd name="T4" fmla="*/ 607 w 4833"/>
              <a:gd name="T5" fmla="*/ 0 h 4833"/>
              <a:gd name="T6" fmla="*/ 0 w 4833"/>
              <a:gd name="T7" fmla="*/ 617 h 4833"/>
              <a:gd name="T8" fmla="*/ 0 w 4833"/>
              <a:gd name="T9" fmla="*/ 4215 h 4833"/>
              <a:gd name="T10" fmla="*/ 607 w 4833"/>
              <a:gd name="T11" fmla="*/ 4832 h 4833"/>
              <a:gd name="T12" fmla="*/ 4215 w 4833"/>
              <a:gd name="T13" fmla="*/ 4832 h 4833"/>
              <a:gd name="T14" fmla="*/ 4832 w 4833"/>
              <a:gd name="T15" fmla="*/ 4215 h 4833"/>
              <a:gd name="T16" fmla="*/ 4832 w 4833"/>
              <a:gd name="T17" fmla="*/ 2993 h 4833"/>
              <a:gd name="T18" fmla="*/ 1800 w 4833"/>
              <a:gd name="T19" fmla="*/ 0 h 4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3" h="4833">
                <a:moveTo>
                  <a:pt x="1800" y="0"/>
                </a:moveTo>
                <a:lnTo>
                  <a:pt x="1800" y="0"/>
                </a:lnTo>
                <a:cubicBezTo>
                  <a:pt x="607" y="0"/>
                  <a:pt x="607" y="0"/>
                  <a:pt x="607" y="0"/>
                </a:cubicBezTo>
                <a:cubicBezTo>
                  <a:pt x="274" y="0"/>
                  <a:pt x="0" y="274"/>
                  <a:pt x="0" y="617"/>
                </a:cubicBezTo>
                <a:cubicBezTo>
                  <a:pt x="0" y="4215"/>
                  <a:pt x="0" y="4215"/>
                  <a:pt x="0" y="4215"/>
                </a:cubicBezTo>
                <a:cubicBezTo>
                  <a:pt x="0" y="4558"/>
                  <a:pt x="274" y="4832"/>
                  <a:pt x="607" y="4832"/>
                </a:cubicBezTo>
                <a:cubicBezTo>
                  <a:pt x="4215" y="4832"/>
                  <a:pt x="4215" y="4832"/>
                  <a:pt x="4215" y="4832"/>
                </a:cubicBezTo>
                <a:cubicBezTo>
                  <a:pt x="4548" y="4832"/>
                  <a:pt x="4832" y="4558"/>
                  <a:pt x="4832" y="4215"/>
                </a:cubicBezTo>
                <a:cubicBezTo>
                  <a:pt x="4832" y="2993"/>
                  <a:pt x="4832" y="2993"/>
                  <a:pt x="4832" y="2993"/>
                </a:cubicBezTo>
                <a:cubicBezTo>
                  <a:pt x="3218" y="2885"/>
                  <a:pt x="1927" y="1604"/>
                  <a:pt x="180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4">
            <a:extLst>
              <a:ext uri="{FF2B5EF4-FFF2-40B4-BE49-F238E27FC236}">
                <a16:creationId xmlns:a16="http://schemas.microsoft.com/office/drawing/2014/main" id="{09A52A32-F04A-9E43-BA85-A91FEA05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12" y="7083894"/>
            <a:ext cx="5104704" cy="5104704"/>
          </a:xfrm>
          <a:custGeom>
            <a:avLst/>
            <a:gdLst>
              <a:gd name="T0" fmla="*/ 4215 w 4831"/>
              <a:gd name="T1" fmla="*/ 0 h 4833"/>
              <a:gd name="T2" fmla="*/ 4215 w 4831"/>
              <a:gd name="T3" fmla="*/ 0 h 4833"/>
              <a:gd name="T4" fmla="*/ 2895 w 4831"/>
              <a:gd name="T5" fmla="*/ 0 h 4833"/>
              <a:gd name="T6" fmla="*/ 0 w 4831"/>
              <a:gd name="T7" fmla="*/ 2983 h 4833"/>
              <a:gd name="T8" fmla="*/ 0 w 4831"/>
              <a:gd name="T9" fmla="*/ 4215 h 4833"/>
              <a:gd name="T10" fmla="*/ 616 w 4831"/>
              <a:gd name="T11" fmla="*/ 4832 h 4833"/>
              <a:gd name="T12" fmla="*/ 4215 w 4831"/>
              <a:gd name="T13" fmla="*/ 4832 h 4833"/>
              <a:gd name="T14" fmla="*/ 4830 w 4831"/>
              <a:gd name="T15" fmla="*/ 4215 h 4833"/>
              <a:gd name="T16" fmla="*/ 4830 w 4831"/>
              <a:gd name="T17" fmla="*/ 617 h 4833"/>
              <a:gd name="T18" fmla="*/ 4215 w 4831"/>
              <a:gd name="T19" fmla="*/ 0 h 4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1" h="4833">
                <a:moveTo>
                  <a:pt x="4215" y="0"/>
                </a:moveTo>
                <a:lnTo>
                  <a:pt x="4215" y="0"/>
                </a:lnTo>
                <a:cubicBezTo>
                  <a:pt x="2895" y="0"/>
                  <a:pt x="2895" y="0"/>
                  <a:pt x="2895" y="0"/>
                </a:cubicBezTo>
                <a:cubicBezTo>
                  <a:pt x="2777" y="1565"/>
                  <a:pt x="1555" y="2817"/>
                  <a:pt x="0" y="2983"/>
                </a:cubicBezTo>
                <a:cubicBezTo>
                  <a:pt x="0" y="4215"/>
                  <a:pt x="0" y="4215"/>
                  <a:pt x="0" y="4215"/>
                </a:cubicBezTo>
                <a:cubicBezTo>
                  <a:pt x="0" y="4558"/>
                  <a:pt x="273" y="4832"/>
                  <a:pt x="616" y="4832"/>
                </a:cubicBezTo>
                <a:cubicBezTo>
                  <a:pt x="4215" y="4832"/>
                  <a:pt x="4215" y="4832"/>
                  <a:pt x="4215" y="4832"/>
                </a:cubicBezTo>
                <a:cubicBezTo>
                  <a:pt x="4556" y="4832"/>
                  <a:pt x="4830" y="4558"/>
                  <a:pt x="4830" y="4215"/>
                </a:cubicBezTo>
                <a:cubicBezTo>
                  <a:pt x="4830" y="617"/>
                  <a:pt x="4830" y="617"/>
                  <a:pt x="4830" y="617"/>
                </a:cubicBezTo>
                <a:cubicBezTo>
                  <a:pt x="4830" y="274"/>
                  <a:pt x="4556" y="0"/>
                  <a:pt x="4215" y="0"/>
                </a:cubicBezTo>
              </a:path>
            </a:pathLst>
          </a:custGeom>
          <a:solidFill>
            <a:srgbClr val="1E64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5">
            <a:extLst>
              <a:ext uri="{FF2B5EF4-FFF2-40B4-BE49-F238E27FC236}">
                <a16:creationId xmlns:a16="http://schemas.microsoft.com/office/drawing/2014/main" id="{AA33E674-DBB8-7447-8BA3-5FEFD33D1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214" y="3376462"/>
            <a:ext cx="6879243" cy="6879240"/>
          </a:xfrm>
          <a:custGeom>
            <a:avLst/>
            <a:gdLst>
              <a:gd name="T0" fmla="*/ 3257 w 6515"/>
              <a:gd name="T1" fmla="*/ 0 h 6514"/>
              <a:gd name="T2" fmla="*/ 3257 w 6515"/>
              <a:gd name="T3" fmla="*/ 0 h 6514"/>
              <a:gd name="T4" fmla="*/ 3042 w 6515"/>
              <a:gd name="T5" fmla="*/ 10 h 6514"/>
              <a:gd name="T6" fmla="*/ 3042 w 6515"/>
              <a:gd name="T7" fmla="*/ 2465 h 6514"/>
              <a:gd name="T8" fmla="*/ 2425 w 6515"/>
              <a:gd name="T9" fmla="*/ 3081 h 6514"/>
              <a:gd name="T10" fmla="*/ 10 w 6515"/>
              <a:gd name="T11" fmla="*/ 3081 h 6514"/>
              <a:gd name="T12" fmla="*/ 0 w 6515"/>
              <a:gd name="T13" fmla="*/ 3257 h 6514"/>
              <a:gd name="T14" fmla="*/ 10 w 6515"/>
              <a:gd name="T15" fmla="*/ 3510 h 6514"/>
              <a:gd name="T16" fmla="*/ 2425 w 6515"/>
              <a:gd name="T17" fmla="*/ 3510 h 6514"/>
              <a:gd name="T18" fmla="*/ 3042 w 6515"/>
              <a:gd name="T19" fmla="*/ 4127 h 6514"/>
              <a:gd name="T20" fmla="*/ 3042 w 6515"/>
              <a:gd name="T21" fmla="*/ 6503 h 6514"/>
              <a:gd name="T22" fmla="*/ 3257 w 6515"/>
              <a:gd name="T23" fmla="*/ 6513 h 6514"/>
              <a:gd name="T24" fmla="*/ 3609 w 6515"/>
              <a:gd name="T25" fmla="*/ 6493 h 6514"/>
              <a:gd name="T26" fmla="*/ 3609 w 6515"/>
              <a:gd name="T27" fmla="*/ 4127 h 6514"/>
              <a:gd name="T28" fmla="*/ 4225 w 6515"/>
              <a:gd name="T29" fmla="*/ 3510 h 6514"/>
              <a:gd name="T30" fmla="*/ 6504 w 6515"/>
              <a:gd name="T31" fmla="*/ 3510 h 6514"/>
              <a:gd name="T32" fmla="*/ 6514 w 6515"/>
              <a:gd name="T33" fmla="*/ 3257 h 6514"/>
              <a:gd name="T34" fmla="*/ 6514 w 6515"/>
              <a:gd name="T35" fmla="*/ 3081 h 6514"/>
              <a:gd name="T36" fmla="*/ 4225 w 6515"/>
              <a:gd name="T37" fmla="*/ 3081 h 6514"/>
              <a:gd name="T38" fmla="*/ 3609 w 6515"/>
              <a:gd name="T39" fmla="*/ 2465 h 6514"/>
              <a:gd name="T40" fmla="*/ 3609 w 6515"/>
              <a:gd name="T41" fmla="*/ 20 h 6514"/>
              <a:gd name="T42" fmla="*/ 3257 w 6515"/>
              <a:gd name="T43" fmla="*/ 0 h 6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15" h="6514">
                <a:moveTo>
                  <a:pt x="3257" y="0"/>
                </a:moveTo>
                <a:lnTo>
                  <a:pt x="3257" y="0"/>
                </a:lnTo>
                <a:cubicBezTo>
                  <a:pt x="3188" y="0"/>
                  <a:pt x="3110" y="0"/>
                  <a:pt x="3042" y="10"/>
                </a:cubicBezTo>
                <a:cubicBezTo>
                  <a:pt x="3042" y="2465"/>
                  <a:pt x="3042" y="2465"/>
                  <a:pt x="3042" y="2465"/>
                </a:cubicBezTo>
                <a:cubicBezTo>
                  <a:pt x="3042" y="2807"/>
                  <a:pt x="2758" y="3081"/>
                  <a:pt x="2425" y="3081"/>
                </a:cubicBezTo>
                <a:cubicBezTo>
                  <a:pt x="10" y="3081"/>
                  <a:pt x="10" y="3081"/>
                  <a:pt x="10" y="3081"/>
                </a:cubicBezTo>
                <a:cubicBezTo>
                  <a:pt x="0" y="3140"/>
                  <a:pt x="0" y="3198"/>
                  <a:pt x="0" y="3257"/>
                </a:cubicBezTo>
                <a:cubicBezTo>
                  <a:pt x="0" y="3344"/>
                  <a:pt x="10" y="3422"/>
                  <a:pt x="10" y="3510"/>
                </a:cubicBezTo>
                <a:cubicBezTo>
                  <a:pt x="2425" y="3510"/>
                  <a:pt x="2425" y="3510"/>
                  <a:pt x="2425" y="3510"/>
                </a:cubicBezTo>
                <a:cubicBezTo>
                  <a:pt x="2758" y="3510"/>
                  <a:pt x="3042" y="3784"/>
                  <a:pt x="3042" y="4127"/>
                </a:cubicBezTo>
                <a:cubicBezTo>
                  <a:pt x="3042" y="6503"/>
                  <a:pt x="3042" y="6503"/>
                  <a:pt x="3042" y="6503"/>
                </a:cubicBezTo>
                <a:cubicBezTo>
                  <a:pt x="3110" y="6513"/>
                  <a:pt x="3188" y="6513"/>
                  <a:pt x="3257" y="6513"/>
                </a:cubicBezTo>
                <a:cubicBezTo>
                  <a:pt x="3374" y="6513"/>
                  <a:pt x="3491" y="6503"/>
                  <a:pt x="3609" y="6493"/>
                </a:cubicBezTo>
                <a:cubicBezTo>
                  <a:pt x="3609" y="4127"/>
                  <a:pt x="3609" y="4127"/>
                  <a:pt x="3609" y="4127"/>
                </a:cubicBezTo>
                <a:cubicBezTo>
                  <a:pt x="3609" y="3784"/>
                  <a:pt x="3882" y="3510"/>
                  <a:pt x="4225" y="3510"/>
                </a:cubicBezTo>
                <a:cubicBezTo>
                  <a:pt x="6504" y="3510"/>
                  <a:pt x="6504" y="3510"/>
                  <a:pt x="6504" y="3510"/>
                </a:cubicBezTo>
                <a:cubicBezTo>
                  <a:pt x="6514" y="3422"/>
                  <a:pt x="6514" y="3344"/>
                  <a:pt x="6514" y="3257"/>
                </a:cubicBezTo>
                <a:cubicBezTo>
                  <a:pt x="6514" y="3198"/>
                  <a:pt x="6514" y="3140"/>
                  <a:pt x="6514" y="3081"/>
                </a:cubicBezTo>
                <a:cubicBezTo>
                  <a:pt x="4225" y="3081"/>
                  <a:pt x="4225" y="3081"/>
                  <a:pt x="4225" y="3081"/>
                </a:cubicBezTo>
                <a:cubicBezTo>
                  <a:pt x="3882" y="3081"/>
                  <a:pt x="3609" y="2807"/>
                  <a:pt x="3609" y="2465"/>
                </a:cubicBezTo>
                <a:cubicBezTo>
                  <a:pt x="3609" y="20"/>
                  <a:pt x="3609" y="20"/>
                  <a:pt x="3609" y="20"/>
                </a:cubicBezTo>
                <a:cubicBezTo>
                  <a:pt x="3491" y="10"/>
                  <a:pt x="3374" y="0"/>
                  <a:pt x="325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6">
            <a:extLst>
              <a:ext uri="{FF2B5EF4-FFF2-40B4-BE49-F238E27FC236}">
                <a16:creationId xmlns:a16="http://schemas.microsoft.com/office/drawing/2014/main" id="{599832D9-8E0B-3646-84AB-98E1B143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529" y="3390434"/>
            <a:ext cx="3204413" cy="3246333"/>
          </a:xfrm>
          <a:custGeom>
            <a:avLst/>
            <a:gdLst>
              <a:gd name="T0" fmla="*/ 3032 w 3033"/>
              <a:gd name="T1" fmla="*/ 0 h 3072"/>
              <a:gd name="T2" fmla="*/ 3032 w 3033"/>
              <a:gd name="T3" fmla="*/ 0 h 3072"/>
              <a:gd name="T4" fmla="*/ 0 w 3033"/>
              <a:gd name="T5" fmla="*/ 3071 h 3072"/>
              <a:gd name="T6" fmla="*/ 2415 w 3033"/>
              <a:gd name="T7" fmla="*/ 3071 h 3072"/>
              <a:gd name="T8" fmla="*/ 3032 w 3033"/>
              <a:gd name="T9" fmla="*/ 2455 h 3072"/>
              <a:gd name="T10" fmla="*/ 3032 w 3033"/>
              <a:gd name="T11" fmla="*/ 0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3" h="3072">
                <a:moveTo>
                  <a:pt x="3032" y="0"/>
                </a:moveTo>
                <a:lnTo>
                  <a:pt x="3032" y="0"/>
                </a:lnTo>
                <a:cubicBezTo>
                  <a:pt x="1388" y="108"/>
                  <a:pt x="88" y="1428"/>
                  <a:pt x="0" y="3071"/>
                </a:cubicBezTo>
                <a:cubicBezTo>
                  <a:pt x="2415" y="3071"/>
                  <a:pt x="2415" y="3071"/>
                  <a:pt x="2415" y="3071"/>
                </a:cubicBezTo>
                <a:cubicBezTo>
                  <a:pt x="2748" y="3071"/>
                  <a:pt x="3032" y="2797"/>
                  <a:pt x="3032" y="2455"/>
                </a:cubicBezTo>
                <a:cubicBezTo>
                  <a:pt x="3032" y="0"/>
                  <a:pt x="3032" y="0"/>
                  <a:pt x="303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7">
            <a:extLst>
              <a:ext uri="{FF2B5EF4-FFF2-40B4-BE49-F238E27FC236}">
                <a16:creationId xmlns:a16="http://schemas.microsoft.com/office/drawing/2014/main" id="{77A18695-AB69-C54C-9AD5-958BAB49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12" y="3399749"/>
            <a:ext cx="3069345" cy="3232358"/>
          </a:xfrm>
          <a:custGeom>
            <a:avLst/>
            <a:gdLst>
              <a:gd name="T0" fmla="*/ 0 w 2906"/>
              <a:gd name="T1" fmla="*/ 0 h 3062"/>
              <a:gd name="T2" fmla="*/ 0 w 2906"/>
              <a:gd name="T3" fmla="*/ 0 h 3062"/>
              <a:gd name="T4" fmla="*/ 0 w 2906"/>
              <a:gd name="T5" fmla="*/ 2445 h 3062"/>
              <a:gd name="T6" fmla="*/ 616 w 2906"/>
              <a:gd name="T7" fmla="*/ 3061 h 3062"/>
              <a:gd name="T8" fmla="*/ 2905 w 2906"/>
              <a:gd name="T9" fmla="*/ 3061 h 3062"/>
              <a:gd name="T10" fmla="*/ 0 w 2906"/>
              <a:gd name="T11" fmla="*/ 0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6" h="3062">
                <a:moveTo>
                  <a:pt x="0" y="0"/>
                </a:moveTo>
                <a:lnTo>
                  <a:pt x="0" y="0"/>
                </a:lnTo>
                <a:cubicBezTo>
                  <a:pt x="0" y="2445"/>
                  <a:pt x="0" y="2445"/>
                  <a:pt x="0" y="2445"/>
                </a:cubicBezTo>
                <a:cubicBezTo>
                  <a:pt x="0" y="2787"/>
                  <a:pt x="273" y="3061"/>
                  <a:pt x="616" y="3061"/>
                </a:cubicBezTo>
                <a:cubicBezTo>
                  <a:pt x="2905" y="3061"/>
                  <a:pt x="2905" y="3061"/>
                  <a:pt x="2905" y="3061"/>
                </a:cubicBezTo>
                <a:cubicBezTo>
                  <a:pt x="2816" y="1457"/>
                  <a:pt x="1574" y="166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98">
            <a:extLst>
              <a:ext uri="{FF2B5EF4-FFF2-40B4-BE49-F238E27FC236}">
                <a16:creationId xmlns:a16="http://schemas.microsoft.com/office/drawing/2014/main" id="{3FECA3C5-E053-0D4A-91C6-0FEE1770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529" y="7083894"/>
            <a:ext cx="3204413" cy="3162493"/>
          </a:xfrm>
          <a:custGeom>
            <a:avLst/>
            <a:gdLst>
              <a:gd name="T0" fmla="*/ 2415 w 3033"/>
              <a:gd name="T1" fmla="*/ 0 h 2994"/>
              <a:gd name="T2" fmla="*/ 2415 w 3033"/>
              <a:gd name="T3" fmla="*/ 0 h 2994"/>
              <a:gd name="T4" fmla="*/ 0 w 3033"/>
              <a:gd name="T5" fmla="*/ 0 h 2994"/>
              <a:gd name="T6" fmla="*/ 3032 w 3033"/>
              <a:gd name="T7" fmla="*/ 2993 h 2994"/>
              <a:gd name="T8" fmla="*/ 3032 w 3033"/>
              <a:gd name="T9" fmla="*/ 617 h 2994"/>
              <a:gd name="T10" fmla="*/ 2415 w 3033"/>
              <a:gd name="T11" fmla="*/ 0 h 2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3" h="2994">
                <a:moveTo>
                  <a:pt x="2415" y="0"/>
                </a:moveTo>
                <a:lnTo>
                  <a:pt x="2415" y="0"/>
                </a:lnTo>
                <a:cubicBezTo>
                  <a:pt x="0" y="0"/>
                  <a:pt x="0" y="0"/>
                  <a:pt x="0" y="0"/>
                </a:cubicBezTo>
                <a:cubicBezTo>
                  <a:pt x="127" y="1604"/>
                  <a:pt x="1418" y="2885"/>
                  <a:pt x="3032" y="2993"/>
                </a:cubicBezTo>
                <a:cubicBezTo>
                  <a:pt x="3032" y="617"/>
                  <a:pt x="3032" y="617"/>
                  <a:pt x="3032" y="617"/>
                </a:cubicBezTo>
                <a:cubicBezTo>
                  <a:pt x="3032" y="274"/>
                  <a:pt x="2748" y="0"/>
                  <a:pt x="241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99">
            <a:extLst>
              <a:ext uri="{FF2B5EF4-FFF2-40B4-BE49-F238E27FC236}">
                <a16:creationId xmlns:a16="http://schemas.microsoft.com/office/drawing/2014/main" id="{7F7FC118-25BF-C348-8564-CC8D3A770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12" y="7083894"/>
            <a:ext cx="3060030" cy="3153178"/>
          </a:xfrm>
          <a:custGeom>
            <a:avLst/>
            <a:gdLst>
              <a:gd name="T0" fmla="*/ 2895 w 2896"/>
              <a:gd name="T1" fmla="*/ 0 h 2984"/>
              <a:gd name="T2" fmla="*/ 2895 w 2896"/>
              <a:gd name="T3" fmla="*/ 0 h 2984"/>
              <a:gd name="T4" fmla="*/ 616 w 2896"/>
              <a:gd name="T5" fmla="*/ 0 h 2984"/>
              <a:gd name="T6" fmla="*/ 0 w 2896"/>
              <a:gd name="T7" fmla="*/ 617 h 2984"/>
              <a:gd name="T8" fmla="*/ 0 w 2896"/>
              <a:gd name="T9" fmla="*/ 2983 h 2984"/>
              <a:gd name="T10" fmla="*/ 2895 w 2896"/>
              <a:gd name="T11" fmla="*/ 0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6" h="2984">
                <a:moveTo>
                  <a:pt x="2895" y="0"/>
                </a:moveTo>
                <a:lnTo>
                  <a:pt x="2895" y="0"/>
                </a:lnTo>
                <a:cubicBezTo>
                  <a:pt x="616" y="0"/>
                  <a:pt x="616" y="0"/>
                  <a:pt x="616" y="0"/>
                </a:cubicBezTo>
                <a:cubicBezTo>
                  <a:pt x="273" y="0"/>
                  <a:pt x="0" y="274"/>
                  <a:pt x="0" y="617"/>
                </a:cubicBezTo>
                <a:cubicBezTo>
                  <a:pt x="0" y="2983"/>
                  <a:pt x="0" y="2983"/>
                  <a:pt x="0" y="2983"/>
                </a:cubicBezTo>
                <a:cubicBezTo>
                  <a:pt x="1555" y="2817"/>
                  <a:pt x="2777" y="1565"/>
                  <a:pt x="289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0">
            <a:extLst>
              <a:ext uri="{FF2B5EF4-FFF2-40B4-BE49-F238E27FC236}">
                <a16:creationId xmlns:a16="http://schemas.microsoft.com/office/drawing/2014/main" id="{F0BC4745-C254-6D42-8129-3653161E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134" y="4908804"/>
            <a:ext cx="745212" cy="712611"/>
          </a:xfrm>
          <a:custGeom>
            <a:avLst/>
            <a:gdLst>
              <a:gd name="T0" fmla="*/ 607 w 705"/>
              <a:gd name="T1" fmla="*/ 675 h 676"/>
              <a:gd name="T2" fmla="*/ 607 w 705"/>
              <a:gd name="T3" fmla="*/ 675 h 676"/>
              <a:gd name="T4" fmla="*/ 98 w 705"/>
              <a:gd name="T5" fmla="*/ 675 h 676"/>
              <a:gd name="T6" fmla="*/ 0 w 705"/>
              <a:gd name="T7" fmla="*/ 577 h 676"/>
              <a:gd name="T8" fmla="*/ 0 w 705"/>
              <a:gd name="T9" fmla="*/ 98 h 676"/>
              <a:gd name="T10" fmla="*/ 98 w 705"/>
              <a:gd name="T11" fmla="*/ 0 h 676"/>
              <a:gd name="T12" fmla="*/ 147 w 705"/>
              <a:gd name="T13" fmla="*/ 0 h 676"/>
              <a:gd name="T14" fmla="*/ 147 w 705"/>
              <a:gd name="T15" fmla="*/ 68 h 676"/>
              <a:gd name="T16" fmla="*/ 98 w 705"/>
              <a:gd name="T17" fmla="*/ 68 h 676"/>
              <a:gd name="T18" fmla="*/ 59 w 705"/>
              <a:gd name="T19" fmla="*/ 98 h 676"/>
              <a:gd name="T20" fmla="*/ 59 w 705"/>
              <a:gd name="T21" fmla="*/ 577 h 676"/>
              <a:gd name="T22" fmla="*/ 98 w 705"/>
              <a:gd name="T23" fmla="*/ 616 h 676"/>
              <a:gd name="T24" fmla="*/ 607 w 705"/>
              <a:gd name="T25" fmla="*/ 616 h 676"/>
              <a:gd name="T26" fmla="*/ 646 w 705"/>
              <a:gd name="T27" fmla="*/ 577 h 676"/>
              <a:gd name="T28" fmla="*/ 646 w 705"/>
              <a:gd name="T29" fmla="*/ 98 h 676"/>
              <a:gd name="T30" fmla="*/ 607 w 705"/>
              <a:gd name="T31" fmla="*/ 68 h 676"/>
              <a:gd name="T32" fmla="*/ 558 w 705"/>
              <a:gd name="T33" fmla="*/ 68 h 676"/>
              <a:gd name="T34" fmla="*/ 558 w 705"/>
              <a:gd name="T35" fmla="*/ 0 h 676"/>
              <a:gd name="T36" fmla="*/ 607 w 705"/>
              <a:gd name="T37" fmla="*/ 0 h 676"/>
              <a:gd name="T38" fmla="*/ 704 w 705"/>
              <a:gd name="T39" fmla="*/ 98 h 676"/>
              <a:gd name="T40" fmla="*/ 704 w 705"/>
              <a:gd name="T41" fmla="*/ 577 h 676"/>
              <a:gd name="T42" fmla="*/ 607 w 705"/>
              <a:gd name="T43" fmla="*/ 67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5" h="676">
                <a:moveTo>
                  <a:pt x="607" y="675"/>
                </a:moveTo>
                <a:lnTo>
                  <a:pt x="607" y="675"/>
                </a:lnTo>
                <a:cubicBezTo>
                  <a:pt x="98" y="675"/>
                  <a:pt x="98" y="675"/>
                  <a:pt x="98" y="675"/>
                </a:cubicBezTo>
                <a:cubicBezTo>
                  <a:pt x="39" y="675"/>
                  <a:pt x="0" y="636"/>
                  <a:pt x="0" y="57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9"/>
                  <a:pt x="39" y="0"/>
                  <a:pt x="9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78" y="68"/>
                  <a:pt x="59" y="78"/>
                  <a:pt x="59" y="98"/>
                </a:cubicBezTo>
                <a:cubicBezTo>
                  <a:pt x="59" y="577"/>
                  <a:pt x="59" y="577"/>
                  <a:pt x="59" y="577"/>
                </a:cubicBezTo>
                <a:cubicBezTo>
                  <a:pt x="59" y="597"/>
                  <a:pt x="78" y="616"/>
                  <a:pt x="98" y="616"/>
                </a:cubicBezTo>
                <a:cubicBezTo>
                  <a:pt x="607" y="616"/>
                  <a:pt x="607" y="616"/>
                  <a:pt x="607" y="616"/>
                </a:cubicBezTo>
                <a:cubicBezTo>
                  <a:pt x="626" y="616"/>
                  <a:pt x="646" y="597"/>
                  <a:pt x="646" y="577"/>
                </a:cubicBezTo>
                <a:cubicBezTo>
                  <a:pt x="646" y="98"/>
                  <a:pt x="646" y="98"/>
                  <a:pt x="646" y="98"/>
                </a:cubicBezTo>
                <a:cubicBezTo>
                  <a:pt x="646" y="78"/>
                  <a:pt x="626" y="68"/>
                  <a:pt x="607" y="68"/>
                </a:cubicBezTo>
                <a:cubicBezTo>
                  <a:pt x="558" y="68"/>
                  <a:pt x="558" y="68"/>
                  <a:pt x="558" y="68"/>
                </a:cubicBezTo>
                <a:cubicBezTo>
                  <a:pt x="558" y="0"/>
                  <a:pt x="558" y="0"/>
                  <a:pt x="558" y="0"/>
                </a:cubicBezTo>
                <a:cubicBezTo>
                  <a:pt x="607" y="0"/>
                  <a:pt x="607" y="0"/>
                  <a:pt x="607" y="0"/>
                </a:cubicBezTo>
                <a:cubicBezTo>
                  <a:pt x="665" y="0"/>
                  <a:pt x="704" y="49"/>
                  <a:pt x="704" y="98"/>
                </a:cubicBezTo>
                <a:cubicBezTo>
                  <a:pt x="704" y="577"/>
                  <a:pt x="704" y="577"/>
                  <a:pt x="704" y="577"/>
                </a:cubicBezTo>
                <a:cubicBezTo>
                  <a:pt x="704" y="636"/>
                  <a:pt x="665" y="675"/>
                  <a:pt x="607" y="6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1">
            <a:extLst>
              <a:ext uri="{FF2B5EF4-FFF2-40B4-BE49-F238E27FC236}">
                <a16:creationId xmlns:a16="http://schemas.microsoft.com/office/drawing/2014/main" id="{B1695F1A-8A08-C447-A5AB-8A9B865B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68" y="4801681"/>
            <a:ext cx="330686" cy="74521"/>
          </a:xfrm>
          <a:custGeom>
            <a:avLst/>
            <a:gdLst>
              <a:gd name="T0" fmla="*/ 313 w 314"/>
              <a:gd name="T1" fmla="*/ 69 h 70"/>
              <a:gd name="T2" fmla="*/ 0 w 314"/>
              <a:gd name="T3" fmla="*/ 69 h 70"/>
              <a:gd name="T4" fmla="*/ 0 w 314"/>
              <a:gd name="T5" fmla="*/ 0 h 70"/>
              <a:gd name="T6" fmla="*/ 313 w 314"/>
              <a:gd name="T7" fmla="*/ 0 h 70"/>
              <a:gd name="T8" fmla="*/ 313 w 31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70">
                <a:moveTo>
                  <a:pt x="313" y="69"/>
                </a:moveTo>
                <a:lnTo>
                  <a:pt x="0" y="69"/>
                </a:lnTo>
                <a:lnTo>
                  <a:pt x="0" y="0"/>
                </a:lnTo>
                <a:lnTo>
                  <a:pt x="313" y="0"/>
                </a:lnTo>
                <a:lnTo>
                  <a:pt x="313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2">
            <a:extLst>
              <a:ext uri="{FF2B5EF4-FFF2-40B4-BE49-F238E27FC236}">
                <a16:creationId xmlns:a16="http://schemas.microsoft.com/office/drawing/2014/main" id="{D49F4559-40B9-9D4F-813D-D8643B36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657" y="4801681"/>
            <a:ext cx="209592" cy="176988"/>
          </a:xfrm>
          <a:custGeom>
            <a:avLst/>
            <a:gdLst>
              <a:gd name="T0" fmla="*/ 39 w 197"/>
              <a:gd name="T1" fmla="*/ 157 h 167"/>
              <a:gd name="T2" fmla="*/ 39 w 197"/>
              <a:gd name="T3" fmla="*/ 157 h 167"/>
              <a:gd name="T4" fmla="*/ 0 w 197"/>
              <a:gd name="T5" fmla="*/ 108 h 167"/>
              <a:gd name="T6" fmla="*/ 89 w 197"/>
              <a:gd name="T7" fmla="*/ 10 h 167"/>
              <a:gd name="T8" fmla="*/ 118 w 197"/>
              <a:gd name="T9" fmla="*/ 10 h 167"/>
              <a:gd name="T10" fmla="*/ 147 w 197"/>
              <a:gd name="T11" fmla="*/ 20 h 167"/>
              <a:gd name="T12" fmla="*/ 196 w 197"/>
              <a:gd name="T13" fmla="*/ 117 h 167"/>
              <a:gd name="T14" fmla="*/ 177 w 197"/>
              <a:gd name="T15" fmla="*/ 157 h 167"/>
              <a:gd name="T16" fmla="*/ 137 w 197"/>
              <a:gd name="T17" fmla="*/ 147 h 167"/>
              <a:gd name="T18" fmla="*/ 108 w 197"/>
              <a:gd name="T19" fmla="*/ 88 h 167"/>
              <a:gd name="T20" fmla="*/ 39 w 197"/>
              <a:gd name="T21" fmla="*/ 157 h 167"/>
              <a:gd name="T22" fmla="*/ 137 w 197"/>
              <a:gd name="T23" fmla="*/ 59 h 167"/>
              <a:gd name="T24" fmla="*/ 137 w 197"/>
              <a:gd name="T25" fmla="*/ 5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67">
                <a:moveTo>
                  <a:pt x="39" y="157"/>
                </a:moveTo>
                <a:lnTo>
                  <a:pt x="39" y="157"/>
                </a:lnTo>
                <a:cubicBezTo>
                  <a:pt x="0" y="108"/>
                  <a:pt x="0" y="108"/>
                  <a:pt x="0" y="108"/>
                </a:cubicBezTo>
                <a:cubicBezTo>
                  <a:pt x="89" y="10"/>
                  <a:pt x="89" y="10"/>
                  <a:pt x="89" y="10"/>
                </a:cubicBezTo>
                <a:cubicBezTo>
                  <a:pt x="98" y="10"/>
                  <a:pt x="108" y="0"/>
                  <a:pt x="118" y="10"/>
                </a:cubicBezTo>
                <a:cubicBezTo>
                  <a:pt x="128" y="10"/>
                  <a:pt x="137" y="10"/>
                  <a:pt x="147" y="20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6" y="137"/>
                  <a:pt x="196" y="147"/>
                  <a:pt x="177" y="157"/>
                </a:cubicBezTo>
                <a:cubicBezTo>
                  <a:pt x="167" y="166"/>
                  <a:pt x="147" y="157"/>
                  <a:pt x="137" y="147"/>
                </a:cubicBezTo>
                <a:cubicBezTo>
                  <a:pt x="108" y="88"/>
                  <a:pt x="108" y="88"/>
                  <a:pt x="108" y="88"/>
                </a:cubicBezTo>
                <a:lnTo>
                  <a:pt x="39" y="157"/>
                </a:lnTo>
                <a:close/>
                <a:moveTo>
                  <a:pt x="137" y="59"/>
                </a:moveTo>
                <a:lnTo>
                  <a:pt x="137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3">
            <a:extLst>
              <a:ext uri="{FF2B5EF4-FFF2-40B4-BE49-F238E27FC236}">
                <a16:creationId xmlns:a16="http://schemas.microsoft.com/office/drawing/2014/main" id="{E9B3F6B9-AB80-A144-B31F-497C8C18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821" y="4908804"/>
            <a:ext cx="288770" cy="204933"/>
          </a:xfrm>
          <a:custGeom>
            <a:avLst/>
            <a:gdLst>
              <a:gd name="T0" fmla="*/ 108 w 275"/>
              <a:gd name="T1" fmla="*/ 195 h 196"/>
              <a:gd name="T2" fmla="*/ 108 w 275"/>
              <a:gd name="T3" fmla="*/ 195 h 196"/>
              <a:gd name="T4" fmla="*/ 108 w 275"/>
              <a:gd name="T5" fmla="*/ 195 h 196"/>
              <a:gd name="T6" fmla="*/ 69 w 275"/>
              <a:gd name="T7" fmla="*/ 176 h 196"/>
              <a:gd name="T8" fmla="*/ 0 w 275"/>
              <a:gd name="T9" fmla="*/ 88 h 196"/>
              <a:gd name="T10" fmla="*/ 78 w 275"/>
              <a:gd name="T11" fmla="*/ 10 h 196"/>
              <a:gd name="T12" fmla="*/ 117 w 275"/>
              <a:gd name="T13" fmla="*/ 59 h 196"/>
              <a:gd name="T14" fmla="*/ 78 w 275"/>
              <a:gd name="T15" fmla="*/ 98 h 196"/>
              <a:gd name="T16" fmla="*/ 108 w 275"/>
              <a:gd name="T17" fmla="*/ 127 h 196"/>
              <a:gd name="T18" fmla="*/ 215 w 275"/>
              <a:gd name="T19" fmla="*/ 10 h 196"/>
              <a:gd name="T20" fmla="*/ 264 w 275"/>
              <a:gd name="T21" fmla="*/ 10 h 196"/>
              <a:gd name="T22" fmla="*/ 264 w 275"/>
              <a:gd name="T23" fmla="*/ 59 h 196"/>
              <a:gd name="T24" fmla="*/ 147 w 275"/>
              <a:gd name="T25" fmla="*/ 176 h 196"/>
              <a:gd name="T26" fmla="*/ 108 w 275"/>
              <a:gd name="T2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196">
                <a:moveTo>
                  <a:pt x="108" y="195"/>
                </a:moveTo>
                <a:lnTo>
                  <a:pt x="108" y="195"/>
                </a:lnTo>
                <a:lnTo>
                  <a:pt x="108" y="195"/>
                </a:lnTo>
                <a:cubicBezTo>
                  <a:pt x="98" y="195"/>
                  <a:pt x="78" y="186"/>
                  <a:pt x="69" y="176"/>
                </a:cubicBezTo>
                <a:cubicBezTo>
                  <a:pt x="0" y="88"/>
                  <a:pt x="0" y="88"/>
                  <a:pt x="0" y="88"/>
                </a:cubicBezTo>
                <a:cubicBezTo>
                  <a:pt x="78" y="10"/>
                  <a:pt x="78" y="10"/>
                  <a:pt x="78" y="10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78" y="98"/>
                  <a:pt x="78" y="98"/>
                  <a:pt x="78" y="98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25" y="0"/>
                  <a:pt x="245" y="0"/>
                  <a:pt x="264" y="10"/>
                </a:cubicBezTo>
                <a:cubicBezTo>
                  <a:pt x="274" y="19"/>
                  <a:pt x="274" y="39"/>
                  <a:pt x="264" y="59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137" y="186"/>
                  <a:pt x="127" y="195"/>
                  <a:pt x="108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4">
            <a:extLst>
              <a:ext uri="{FF2B5EF4-FFF2-40B4-BE49-F238E27FC236}">
                <a16:creationId xmlns:a16="http://schemas.microsoft.com/office/drawing/2014/main" id="{BFDFED8B-7887-5F45-92F2-72EB5B51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231" y="4801681"/>
            <a:ext cx="209589" cy="176988"/>
          </a:xfrm>
          <a:custGeom>
            <a:avLst/>
            <a:gdLst>
              <a:gd name="T0" fmla="*/ 157 w 197"/>
              <a:gd name="T1" fmla="*/ 157 h 167"/>
              <a:gd name="T2" fmla="*/ 157 w 197"/>
              <a:gd name="T3" fmla="*/ 157 h 167"/>
              <a:gd name="T4" fmla="*/ 196 w 197"/>
              <a:gd name="T5" fmla="*/ 108 h 167"/>
              <a:gd name="T6" fmla="*/ 108 w 197"/>
              <a:gd name="T7" fmla="*/ 10 h 167"/>
              <a:gd name="T8" fmla="*/ 79 w 197"/>
              <a:gd name="T9" fmla="*/ 10 h 167"/>
              <a:gd name="T10" fmla="*/ 50 w 197"/>
              <a:gd name="T11" fmla="*/ 20 h 167"/>
              <a:gd name="T12" fmla="*/ 0 w 197"/>
              <a:gd name="T13" fmla="*/ 117 h 167"/>
              <a:gd name="T14" fmla="*/ 20 w 197"/>
              <a:gd name="T15" fmla="*/ 157 h 167"/>
              <a:gd name="T16" fmla="*/ 59 w 197"/>
              <a:gd name="T17" fmla="*/ 147 h 167"/>
              <a:gd name="T18" fmla="*/ 89 w 197"/>
              <a:gd name="T19" fmla="*/ 88 h 167"/>
              <a:gd name="T20" fmla="*/ 157 w 197"/>
              <a:gd name="T21" fmla="*/ 157 h 167"/>
              <a:gd name="T22" fmla="*/ 59 w 197"/>
              <a:gd name="T23" fmla="*/ 59 h 167"/>
              <a:gd name="T24" fmla="*/ 59 w 197"/>
              <a:gd name="T25" fmla="*/ 5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67">
                <a:moveTo>
                  <a:pt x="157" y="157"/>
                </a:moveTo>
                <a:lnTo>
                  <a:pt x="157" y="157"/>
                </a:lnTo>
                <a:cubicBezTo>
                  <a:pt x="196" y="108"/>
                  <a:pt x="196" y="108"/>
                  <a:pt x="196" y="108"/>
                </a:cubicBezTo>
                <a:cubicBezTo>
                  <a:pt x="108" y="10"/>
                  <a:pt x="108" y="10"/>
                  <a:pt x="108" y="10"/>
                </a:cubicBezTo>
                <a:cubicBezTo>
                  <a:pt x="98" y="10"/>
                  <a:pt x="89" y="0"/>
                  <a:pt x="79" y="10"/>
                </a:cubicBezTo>
                <a:cubicBezTo>
                  <a:pt x="69" y="10"/>
                  <a:pt x="59" y="10"/>
                  <a:pt x="50" y="2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37"/>
                  <a:pt x="0" y="147"/>
                  <a:pt x="20" y="157"/>
                </a:cubicBezTo>
                <a:cubicBezTo>
                  <a:pt x="40" y="166"/>
                  <a:pt x="50" y="157"/>
                  <a:pt x="59" y="147"/>
                </a:cubicBezTo>
                <a:cubicBezTo>
                  <a:pt x="89" y="88"/>
                  <a:pt x="89" y="88"/>
                  <a:pt x="89" y="88"/>
                </a:cubicBezTo>
                <a:lnTo>
                  <a:pt x="157" y="157"/>
                </a:lnTo>
                <a:close/>
                <a:moveTo>
                  <a:pt x="59" y="59"/>
                </a:moveTo>
                <a:lnTo>
                  <a:pt x="59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5">
            <a:extLst>
              <a:ext uri="{FF2B5EF4-FFF2-40B4-BE49-F238E27FC236}">
                <a16:creationId xmlns:a16="http://schemas.microsoft.com/office/drawing/2014/main" id="{E529CB97-A503-6E4F-B537-6E5327AD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231" y="4908804"/>
            <a:ext cx="288770" cy="204933"/>
          </a:xfrm>
          <a:custGeom>
            <a:avLst/>
            <a:gdLst>
              <a:gd name="T0" fmla="*/ 167 w 275"/>
              <a:gd name="T1" fmla="*/ 195 h 196"/>
              <a:gd name="T2" fmla="*/ 167 w 275"/>
              <a:gd name="T3" fmla="*/ 195 h 196"/>
              <a:gd name="T4" fmla="*/ 167 w 275"/>
              <a:gd name="T5" fmla="*/ 195 h 196"/>
              <a:gd name="T6" fmla="*/ 206 w 275"/>
              <a:gd name="T7" fmla="*/ 176 h 196"/>
              <a:gd name="T8" fmla="*/ 274 w 275"/>
              <a:gd name="T9" fmla="*/ 88 h 196"/>
              <a:gd name="T10" fmla="*/ 196 w 275"/>
              <a:gd name="T11" fmla="*/ 10 h 196"/>
              <a:gd name="T12" fmla="*/ 157 w 275"/>
              <a:gd name="T13" fmla="*/ 59 h 196"/>
              <a:gd name="T14" fmla="*/ 196 w 275"/>
              <a:gd name="T15" fmla="*/ 98 h 196"/>
              <a:gd name="T16" fmla="*/ 167 w 275"/>
              <a:gd name="T17" fmla="*/ 127 h 196"/>
              <a:gd name="T18" fmla="*/ 59 w 275"/>
              <a:gd name="T19" fmla="*/ 10 h 196"/>
              <a:gd name="T20" fmla="*/ 11 w 275"/>
              <a:gd name="T21" fmla="*/ 10 h 196"/>
              <a:gd name="T22" fmla="*/ 11 w 275"/>
              <a:gd name="T23" fmla="*/ 59 h 196"/>
              <a:gd name="T24" fmla="*/ 128 w 275"/>
              <a:gd name="T25" fmla="*/ 176 h 196"/>
              <a:gd name="T26" fmla="*/ 167 w 275"/>
              <a:gd name="T27" fmla="*/ 195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196">
                <a:moveTo>
                  <a:pt x="167" y="195"/>
                </a:moveTo>
                <a:lnTo>
                  <a:pt x="167" y="195"/>
                </a:lnTo>
                <a:lnTo>
                  <a:pt x="167" y="195"/>
                </a:lnTo>
                <a:cubicBezTo>
                  <a:pt x="177" y="195"/>
                  <a:pt x="196" y="186"/>
                  <a:pt x="206" y="176"/>
                </a:cubicBezTo>
                <a:cubicBezTo>
                  <a:pt x="274" y="88"/>
                  <a:pt x="274" y="88"/>
                  <a:pt x="274" y="88"/>
                </a:cubicBezTo>
                <a:cubicBezTo>
                  <a:pt x="196" y="10"/>
                  <a:pt x="196" y="10"/>
                  <a:pt x="196" y="10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96" y="98"/>
                  <a:pt x="196" y="98"/>
                  <a:pt x="196" y="98"/>
                </a:cubicBezTo>
                <a:cubicBezTo>
                  <a:pt x="167" y="127"/>
                  <a:pt x="167" y="127"/>
                  <a:pt x="167" y="127"/>
                </a:cubicBezTo>
                <a:cubicBezTo>
                  <a:pt x="59" y="10"/>
                  <a:pt x="59" y="10"/>
                  <a:pt x="59" y="10"/>
                </a:cubicBezTo>
                <a:cubicBezTo>
                  <a:pt x="50" y="0"/>
                  <a:pt x="30" y="0"/>
                  <a:pt x="11" y="10"/>
                </a:cubicBezTo>
                <a:cubicBezTo>
                  <a:pt x="0" y="19"/>
                  <a:pt x="0" y="39"/>
                  <a:pt x="11" y="59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8" y="186"/>
                  <a:pt x="147" y="195"/>
                  <a:pt x="167" y="1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6">
            <a:extLst>
              <a:ext uri="{FF2B5EF4-FFF2-40B4-BE49-F238E27FC236}">
                <a16:creationId xmlns:a16="http://schemas.microsoft.com/office/drawing/2014/main" id="{4E3608CB-ED3C-2D42-A222-2FCB95A6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892" y="5206889"/>
            <a:ext cx="158358" cy="51235"/>
          </a:xfrm>
          <a:custGeom>
            <a:avLst/>
            <a:gdLst>
              <a:gd name="T0" fmla="*/ 0 w 148"/>
              <a:gd name="T1" fmla="*/ 19 h 49"/>
              <a:gd name="T2" fmla="*/ 0 w 148"/>
              <a:gd name="T3" fmla="*/ 19 h 49"/>
              <a:gd name="T4" fmla="*/ 0 w 148"/>
              <a:gd name="T5" fmla="*/ 19 h 49"/>
              <a:gd name="T6" fmla="*/ 30 w 148"/>
              <a:gd name="T7" fmla="*/ 0 h 49"/>
              <a:gd name="T8" fmla="*/ 128 w 148"/>
              <a:gd name="T9" fmla="*/ 0 h 49"/>
              <a:gd name="T10" fmla="*/ 147 w 148"/>
              <a:gd name="T11" fmla="*/ 19 h 49"/>
              <a:gd name="T12" fmla="*/ 128 w 148"/>
              <a:gd name="T13" fmla="*/ 48 h 49"/>
              <a:gd name="T14" fmla="*/ 30 w 148"/>
              <a:gd name="T15" fmla="*/ 48 h 49"/>
              <a:gd name="T16" fmla="*/ 0 w 148"/>
              <a:gd name="T17" fmla="*/ 1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4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20" y="0"/>
                  <a:pt x="30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7" y="9"/>
                  <a:pt x="147" y="19"/>
                </a:cubicBezTo>
                <a:cubicBezTo>
                  <a:pt x="147" y="39"/>
                  <a:pt x="137" y="48"/>
                  <a:pt x="128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20" y="48"/>
                  <a:pt x="0" y="3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7">
            <a:extLst>
              <a:ext uri="{FF2B5EF4-FFF2-40B4-BE49-F238E27FC236}">
                <a16:creationId xmlns:a16="http://schemas.microsoft.com/office/drawing/2014/main" id="{4919AF07-BE8A-0E49-BBDD-B86F6EA8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136" y="5216204"/>
            <a:ext cx="51235" cy="381921"/>
          </a:xfrm>
          <a:custGeom>
            <a:avLst/>
            <a:gdLst>
              <a:gd name="T0" fmla="*/ 49 w 50"/>
              <a:gd name="T1" fmla="*/ 362 h 363"/>
              <a:gd name="T2" fmla="*/ 49 w 50"/>
              <a:gd name="T3" fmla="*/ 362 h 363"/>
              <a:gd name="T4" fmla="*/ 0 w 50"/>
              <a:gd name="T5" fmla="*/ 362 h 363"/>
              <a:gd name="T6" fmla="*/ 0 w 50"/>
              <a:gd name="T7" fmla="*/ 30 h 363"/>
              <a:gd name="T8" fmla="*/ 20 w 50"/>
              <a:gd name="T9" fmla="*/ 0 h 363"/>
              <a:gd name="T10" fmla="*/ 49 w 50"/>
              <a:gd name="T11" fmla="*/ 30 h 363"/>
              <a:gd name="T12" fmla="*/ 49 w 50"/>
              <a:gd name="T13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363">
                <a:moveTo>
                  <a:pt x="49" y="362"/>
                </a:moveTo>
                <a:lnTo>
                  <a:pt x="49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10" y="0"/>
                  <a:pt x="20" y="0"/>
                </a:cubicBezTo>
                <a:cubicBezTo>
                  <a:pt x="39" y="0"/>
                  <a:pt x="49" y="10"/>
                  <a:pt x="49" y="30"/>
                </a:cubicBezTo>
                <a:lnTo>
                  <a:pt x="49" y="3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8">
            <a:extLst>
              <a:ext uri="{FF2B5EF4-FFF2-40B4-BE49-F238E27FC236}">
                <a16:creationId xmlns:a16="http://schemas.microsoft.com/office/drawing/2014/main" id="{D58BAEDE-BD10-0F40-A689-5CB0E035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246" y="5039216"/>
            <a:ext cx="270139" cy="288770"/>
          </a:xfrm>
          <a:custGeom>
            <a:avLst/>
            <a:gdLst>
              <a:gd name="T0" fmla="*/ 10 w 255"/>
              <a:gd name="T1" fmla="*/ 274 h 275"/>
              <a:gd name="T2" fmla="*/ 10 w 255"/>
              <a:gd name="T3" fmla="*/ 274 h 275"/>
              <a:gd name="T4" fmla="*/ 10 w 255"/>
              <a:gd name="T5" fmla="*/ 274 h 275"/>
              <a:gd name="T6" fmla="*/ 10 w 255"/>
              <a:gd name="T7" fmla="*/ 235 h 275"/>
              <a:gd name="T8" fmla="*/ 215 w 255"/>
              <a:gd name="T9" fmla="*/ 10 h 275"/>
              <a:gd name="T10" fmla="*/ 244 w 255"/>
              <a:gd name="T11" fmla="*/ 0 h 275"/>
              <a:gd name="T12" fmla="*/ 244 w 255"/>
              <a:gd name="T13" fmla="*/ 39 h 275"/>
              <a:gd name="T14" fmla="*/ 49 w 255"/>
              <a:gd name="T15" fmla="*/ 264 h 275"/>
              <a:gd name="T16" fmla="*/ 10 w 255"/>
              <a:gd name="T17" fmla="*/ 27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" h="275">
                <a:moveTo>
                  <a:pt x="10" y="274"/>
                </a:moveTo>
                <a:lnTo>
                  <a:pt x="10" y="274"/>
                </a:lnTo>
                <a:lnTo>
                  <a:pt x="10" y="274"/>
                </a:lnTo>
                <a:cubicBezTo>
                  <a:pt x="0" y="264"/>
                  <a:pt x="0" y="245"/>
                  <a:pt x="10" y="235"/>
                </a:cubicBezTo>
                <a:cubicBezTo>
                  <a:pt x="215" y="10"/>
                  <a:pt x="215" y="10"/>
                  <a:pt x="215" y="10"/>
                </a:cubicBezTo>
                <a:cubicBezTo>
                  <a:pt x="215" y="0"/>
                  <a:pt x="235" y="0"/>
                  <a:pt x="244" y="0"/>
                </a:cubicBezTo>
                <a:cubicBezTo>
                  <a:pt x="254" y="10"/>
                  <a:pt x="254" y="29"/>
                  <a:pt x="244" y="39"/>
                </a:cubicBezTo>
                <a:cubicBezTo>
                  <a:pt x="49" y="264"/>
                  <a:pt x="49" y="264"/>
                  <a:pt x="49" y="264"/>
                </a:cubicBezTo>
                <a:cubicBezTo>
                  <a:pt x="39" y="274"/>
                  <a:pt x="19" y="274"/>
                  <a:pt x="10" y="2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9">
            <a:extLst>
              <a:ext uri="{FF2B5EF4-FFF2-40B4-BE49-F238E27FC236}">
                <a16:creationId xmlns:a16="http://schemas.microsoft.com/office/drawing/2014/main" id="{4D703C5C-2AD9-FB4F-AAEC-07B79C94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632" y="5197574"/>
            <a:ext cx="153699" cy="167673"/>
          </a:xfrm>
          <a:custGeom>
            <a:avLst/>
            <a:gdLst>
              <a:gd name="T0" fmla="*/ 78 w 147"/>
              <a:gd name="T1" fmla="*/ 156 h 157"/>
              <a:gd name="T2" fmla="*/ 78 w 147"/>
              <a:gd name="T3" fmla="*/ 156 h 157"/>
              <a:gd name="T4" fmla="*/ 0 w 147"/>
              <a:gd name="T5" fmla="*/ 78 h 157"/>
              <a:gd name="T6" fmla="*/ 78 w 147"/>
              <a:gd name="T7" fmla="*/ 0 h 157"/>
              <a:gd name="T8" fmla="*/ 146 w 147"/>
              <a:gd name="T9" fmla="*/ 78 h 157"/>
              <a:gd name="T10" fmla="*/ 78 w 147"/>
              <a:gd name="T11" fmla="*/ 156 h 157"/>
              <a:gd name="T12" fmla="*/ 78 w 147"/>
              <a:gd name="T13" fmla="*/ 49 h 157"/>
              <a:gd name="T14" fmla="*/ 78 w 147"/>
              <a:gd name="T15" fmla="*/ 49 h 157"/>
              <a:gd name="T16" fmla="*/ 39 w 147"/>
              <a:gd name="T17" fmla="*/ 78 h 157"/>
              <a:gd name="T18" fmla="*/ 78 w 147"/>
              <a:gd name="T19" fmla="*/ 107 h 157"/>
              <a:gd name="T20" fmla="*/ 107 w 147"/>
              <a:gd name="T21" fmla="*/ 78 h 157"/>
              <a:gd name="T22" fmla="*/ 78 w 147"/>
              <a:gd name="T23" fmla="*/ 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57">
                <a:moveTo>
                  <a:pt x="78" y="156"/>
                </a:moveTo>
                <a:lnTo>
                  <a:pt x="78" y="156"/>
                </a:lnTo>
                <a:cubicBezTo>
                  <a:pt x="29" y="156"/>
                  <a:pt x="0" y="127"/>
                  <a:pt x="0" y="78"/>
                </a:cubicBezTo>
                <a:cubicBezTo>
                  <a:pt x="0" y="39"/>
                  <a:pt x="29" y="0"/>
                  <a:pt x="78" y="0"/>
                </a:cubicBezTo>
                <a:cubicBezTo>
                  <a:pt x="117" y="0"/>
                  <a:pt x="146" y="39"/>
                  <a:pt x="146" y="78"/>
                </a:cubicBezTo>
                <a:cubicBezTo>
                  <a:pt x="146" y="127"/>
                  <a:pt x="117" y="156"/>
                  <a:pt x="78" y="156"/>
                </a:cubicBezTo>
                <a:close/>
                <a:moveTo>
                  <a:pt x="78" y="49"/>
                </a:moveTo>
                <a:lnTo>
                  <a:pt x="78" y="49"/>
                </a:lnTo>
                <a:cubicBezTo>
                  <a:pt x="59" y="49"/>
                  <a:pt x="39" y="68"/>
                  <a:pt x="39" y="78"/>
                </a:cubicBezTo>
                <a:cubicBezTo>
                  <a:pt x="39" y="98"/>
                  <a:pt x="59" y="107"/>
                  <a:pt x="78" y="107"/>
                </a:cubicBezTo>
                <a:cubicBezTo>
                  <a:pt x="88" y="107"/>
                  <a:pt x="107" y="98"/>
                  <a:pt x="107" y="78"/>
                </a:cubicBezTo>
                <a:cubicBezTo>
                  <a:pt x="107" y="68"/>
                  <a:pt x="88" y="49"/>
                  <a:pt x="78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0">
            <a:extLst>
              <a:ext uri="{FF2B5EF4-FFF2-40B4-BE49-F238E27FC236}">
                <a16:creationId xmlns:a16="http://schemas.microsoft.com/office/drawing/2014/main" id="{F4863066-FFF2-5446-8605-679238CF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014" y="5011271"/>
            <a:ext cx="167673" cy="167673"/>
          </a:xfrm>
          <a:custGeom>
            <a:avLst/>
            <a:gdLst>
              <a:gd name="T0" fmla="*/ 78 w 157"/>
              <a:gd name="T1" fmla="*/ 156 h 157"/>
              <a:gd name="T2" fmla="*/ 78 w 157"/>
              <a:gd name="T3" fmla="*/ 156 h 157"/>
              <a:gd name="T4" fmla="*/ 0 w 157"/>
              <a:gd name="T5" fmla="*/ 78 h 157"/>
              <a:gd name="T6" fmla="*/ 78 w 157"/>
              <a:gd name="T7" fmla="*/ 0 h 157"/>
              <a:gd name="T8" fmla="*/ 156 w 157"/>
              <a:gd name="T9" fmla="*/ 78 h 157"/>
              <a:gd name="T10" fmla="*/ 78 w 157"/>
              <a:gd name="T11" fmla="*/ 156 h 157"/>
              <a:gd name="T12" fmla="*/ 78 w 157"/>
              <a:gd name="T13" fmla="*/ 49 h 157"/>
              <a:gd name="T14" fmla="*/ 78 w 157"/>
              <a:gd name="T15" fmla="*/ 49 h 157"/>
              <a:gd name="T16" fmla="*/ 49 w 157"/>
              <a:gd name="T17" fmla="*/ 78 h 157"/>
              <a:gd name="T18" fmla="*/ 78 w 157"/>
              <a:gd name="T19" fmla="*/ 107 h 157"/>
              <a:gd name="T20" fmla="*/ 107 w 157"/>
              <a:gd name="T21" fmla="*/ 78 h 157"/>
              <a:gd name="T22" fmla="*/ 78 w 157"/>
              <a:gd name="T23" fmla="*/ 49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7">
                <a:moveTo>
                  <a:pt x="78" y="156"/>
                </a:moveTo>
                <a:lnTo>
                  <a:pt x="78" y="156"/>
                </a:lnTo>
                <a:cubicBezTo>
                  <a:pt x="39" y="156"/>
                  <a:pt x="0" y="117"/>
                  <a:pt x="0" y="78"/>
                </a:cubicBezTo>
                <a:cubicBezTo>
                  <a:pt x="0" y="29"/>
                  <a:pt x="39" y="0"/>
                  <a:pt x="78" y="0"/>
                </a:cubicBezTo>
                <a:cubicBezTo>
                  <a:pt x="127" y="0"/>
                  <a:pt x="156" y="29"/>
                  <a:pt x="156" y="78"/>
                </a:cubicBezTo>
                <a:cubicBezTo>
                  <a:pt x="156" y="117"/>
                  <a:pt x="127" y="156"/>
                  <a:pt x="78" y="156"/>
                </a:cubicBezTo>
                <a:close/>
                <a:moveTo>
                  <a:pt x="78" y="49"/>
                </a:moveTo>
                <a:lnTo>
                  <a:pt x="78" y="49"/>
                </a:lnTo>
                <a:cubicBezTo>
                  <a:pt x="68" y="49"/>
                  <a:pt x="49" y="58"/>
                  <a:pt x="49" y="78"/>
                </a:cubicBezTo>
                <a:cubicBezTo>
                  <a:pt x="49" y="88"/>
                  <a:pt x="68" y="107"/>
                  <a:pt x="78" y="107"/>
                </a:cubicBezTo>
                <a:cubicBezTo>
                  <a:pt x="98" y="107"/>
                  <a:pt x="107" y="88"/>
                  <a:pt x="107" y="78"/>
                </a:cubicBezTo>
                <a:cubicBezTo>
                  <a:pt x="107" y="58"/>
                  <a:pt x="98" y="49"/>
                  <a:pt x="78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1">
            <a:extLst>
              <a:ext uri="{FF2B5EF4-FFF2-40B4-BE49-F238E27FC236}">
                <a16:creationId xmlns:a16="http://schemas.microsoft.com/office/drawing/2014/main" id="{172AC441-04FC-2C49-8993-ABBBDA05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888" y="4960039"/>
            <a:ext cx="32605" cy="51232"/>
          </a:xfrm>
          <a:custGeom>
            <a:avLst/>
            <a:gdLst>
              <a:gd name="T0" fmla="*/ 30 w 31"/>
              <a:gd name="T1" fmla="*/ 49 h 50"/>
              <a:gd name="T2" fmla="*/ 0 w 31"/>
              <a:gd name="T3" fmla="*/ 49 h 50"/>
              <a:gd name="T4" fmla="*/ 0 w 31"/>
              <a:gd name="T5" fmla="*/ 0 h 50"/>
              <a:gd name="T6" fmla="*/ 30 w 31"/>
              <a:gd name="T7" fmla="*/ 0 h 50"/>
              <a:gd name="T8" fmla="*/ 30 w 31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50">
                <a:moveTo>
                  <a:pt x="30" y="49"/>
                </a:moveTo>
                <a:lnTo>
                  <a:pt x="0" y="49"/>
                </a:lnTo>
                <a:lnTo>
                  <a:pt x="0" y="0"/>
                </a:lnTo>
                <a:lnTo>
                  <a:pt x="30" y="0"/>
                </a:lnTo>
                <a:lnTo>
                  <a:pt x="30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2">
            <a:extLst>
              <a:ext uri="{FF2B5EF4-FFF2-40B4-BE49-F238E27FC236}">
                <a16:creationId xmlns:a16="http://schemas.microsoft.com/office/drawing/2014/main" id="{E1509DD0-EDE8-3141-8B0F-3E4E9BBE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888" y="5062505"/>
            <a:ext cx="32605" cy="93152"/>
          </a:xfrm>
          <a:custGeom>
            <a:avLst/>
            <a:gdLst>
              <a:gd name="T0" fmla="*/ 30 w 31"/>
              <a:gd name="T1" fmla="*/ 87 h 88"/>
              <a:gd name="T2" fmla="*/ 0 w 31"/>
              <a:gd name="T3" fmla="*/ 87 h 88"/>
              <a:gd name="T4" fmla="*/ 0 w 31"/>
              <a:gd name="T5" fmla="*/ 0 h 88"/>
              <a:gd name="T6" fmla="*/ 30 w 31"/>
              <a:gd name="T7" fmla="*/ 0 h 88"/>
              <a:gd name="T8" fmla="*/ 30 w 31"/>
              <a:gd name="T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88">
                <a:moveTo>
                  <a:pt x="30" y="87"/>
                </a:moveTo>
                <a:lnTo>
                  <a:pt x="0" y="87"/>
                </a:lnTo>
                <a:lnTo>
                  <a:pt x="0" y="0"/>
                </a:lnTo>
                <a:lnTo>
                  <a:pt x="30" y="0"/>
                </a:lnTo>
                <a:lnTo>
                  <a:pt x="30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3">
            <a:extLst>
              <a:ext uri="{FF2B5EF4-FFF2-40B4-BE49-F238E27FC236}">
                <a16:creationId xmlns:a16="http://schemas.microsoft.com/office/drawing/2014/main" id="{73227D88-1C4E-8240-9CAE-4361E011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888" y="5206889"/>
            <a:ext cx="32605" cy="102467"/>
          </a:xfrm>
          <a:custGeom>
            <a:avLst/>
            <a:gdLst>
              <a:gd name="T0" fmla="*/ 30 w 31"/>
              <a:gd name="T1" fmla="*/ 97 h 98"/>
              <a:gd name="T2" fmla="*/ 0 w 31"/>
              <a:gd name="T3" fmla="*/ 97 h 98"/>
              <a:gd name="T4" fmla="*/ 0 w 31"/>
              <a:gd name="T5" fmla="*/ 0 h 98"/>
              <a:gd name="T6" fmla="*/ 30 w 31"/>
              <a:gd name="T7" fmla="*/ 0 h 98"/>
              <a:gd name="T8" fmla="*/ 30 w 31"/>
              <a:gd name="T9" fmla="*/ 9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8">
                <a:moveTo>
                  <a:pt x="30" y="97"/>
                </a:moveTo>
                <a:lnTo>
                  <a:pt x="0" y="97"/>
                </a:lnTo>
                <a:lnTo>
                  <a:pt x="0" y="0"/>
                </a:lnTo>
                <a:lnTo>
                  <a:pt x="30" y="0"/>
                </a:lnTo>
                <a:lnTo>
                  <a:pt x="30" y="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4">
            <a:extLst>
              <a:ext uri="{FF2B5EF4-FFF2-40B4-BE49-F238E27FC236}">
                <a16:creationId xmlns:a16="http://schemas.microsoft.com/office/drawing/2014/main" id="{33178915-F30A-B743-8D77-140F2201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888" y="5351275"/>
            <a:ext cx="32605" cy="65206"/>
          </a:xfrm>
          <a:custGeom>
            <a:avLst/>
            <a:gdLst>
              <a:gd name="T0" fmla="*/ 30 w 31"/>
              <a:gd name="T1" fmla="*/ 59 h 60"/>
              <a:gd name="T2" fmla="*/ 0 w 31"/>
              <a:gd name="T3" fmla="*/ 59 h 60"/>
              <a:gd name="T4" fmla="*/ 0 w 31"/>
              <a:gd name="T5" fmla="*/ 0 h 60"/>
              <a:gd name="T6" fmla="*/ 30 w 31"/>
              <a:gd name="T7" fmla="*/ 0 h 60"/>
              <a:gd name="T8" fmla="*/ 30 w 31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60">
                <a:moveTo>
                  <a:pt x="30" y="59"/>
                </a:moveTo>
                <a:lnTo>
                  <a:pt x="0" y="59"/>
                </a:lnTo>
                <a:lnTo>
                  <a:pt x="0" y="0"/>
                </a:lnTo>
                <a:lnTo>
                  <a:pt x="30" y="0"/>
                </a:lnTo>
                <a:lnTo>
                  <a:pt x="30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5">
            <a:extLst>
              <a:ext uri="{FF2B5EF4-FFF2-40B4-BE49-F238E27FC236}">
                <a16:creationId xmlns:a16="http://schemas.microsoft.com/office/drawing/2014/main" id="{085169A2-400E-1743-B1A7-FD1A082B5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353" y="4876202"/>
            <a:ext cx="819734" cy="610141"/>
          </a:xfrm>
          <a:custGeom>
            <a:avLst/>
            <a:gdLst>
              <a:gd name="T0" fmla="*/ 685 w 774"/>
              <a:gd name="T1" fmla="*/ 576 h 577"/>
              <a:gd name="T2" fmla="*/ 685 w 774"/>
              <a:gd name="T3" fmla="*/ 576 h 577"/>
              <a:gd name="T4" fmla="*/ 30 w 774"/>
              <a:gd name="T5" fmla="*/ 576 h 577"/>
              <a:gd name="T6" fmla="*/ 0 w 774"/>
              <a:gd name="T7" fmla="*/ 547 h 577"/>
              <a:gd name="T8" fmla="*/ 0 w 774"/>
              <a:gd name="T9" fmla="*/ 420 h 577"/>
              <a:gd name="T10" fmla="*/ 30 w 774"/>
              <a:gd name="T11" fmla="*/ 381 h 577"/>
              <a:gd name="T12" fmla="*/ 117 w 774"/>
              <a:gd name="T13" fmla="*/ 293 h 577"/>
              <a:gd name="T14" fmla="*/ 30 w 774"/>
              <a:gd name="T15" fmla="*/ 195 h 577"/>
              <a:gd name="T16" fmla="*/ 0 w 774"/>
              <a:gd name="T17" fmla="*/ 166 h 577"/>
              <a:gd name="T18" fmla="*/ 0 w 774"/>
              <a:gd name="T19" fmla="*/ 39 h 577"/>
              <a:gd name="T20" fmla="*/ 30 w 774"/>
              <a:gd name="T21" fmla="*/ 0 h 577"/>
              <a:gd name="T22" fmla="*/ 685 w 774"/>
              <a:gd name="T23" fmla="*/ 0 h 577"/>
              <a:gd name="T24" fmla="*/ 773 w 774"/>
              <a:gd name="T25" fmla="*/ 97 h 577"/>
              <a:gd name="T26" fmla="*/ 773 w 774"/>
              <a:gd name="T27" fmla="*/ 488 h 577"/>
              <a:gd name="T28" fmla="*/ 685 w 774"/>
              <a:gd name="T29" fmla="*/ 576 h 577"/>
              <a:gd name="T30" fmla="*/ 59 w 774"/>
              <a:gd name="T31" fmla="*/ 518 h 577"/>
              <a:gd name="T32" fmla="*/ 59 w 774"/>
              <a:gd name="T33" fmla="*/ 518 h 577"/>
              <a:gd name="T34" fmla="*/ 685 w 774"/>
              <a:gd name="T35" fmla="*/ 518 h 577"/>
              <a:gd name="T36" fmla="*/ 714 w 774"/>
              <a:gd name="T37" fmla="*/ 488 h 577"/>
              <a:gd name="T38" fmla="*/ 714 w 774"/>
              <a:gd name="T39" fmla="*/ 97 h 577"/>
              <a:gd name="T40" fmla="*/ 685 w 774"/>
              <a:gd name="T41" fmla="*/ 68 h 577"/>
              <a:gd name="T42" fmla="*/ 59 w 774"/>
              <a:gd name="T43" fmla="*/ 68 h 577"/>
              <a:gd name="T44" fmla="*/ 59 w 774"/>
              <a:gd name="T45" fmla="*/ 136 h 577"/>
              <a:gd name="T46" fmla="*/ 176 w 774"/>
              <a:gd name="T47" fmla="*/ 293 h 577"/>
              <a:gd name="T48" fmla="*/ 59 w 774"/>
              <a:gd name="T49" fmla="*/ 440 h 577"/>
              <a:gd name="T50" fmla="*/ 59 w 774"/>
              <a:gd name="T51" fmla="*/ 518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74" h="577">
                <a:moveTo>
                  <a:pt x="685" y="576"/>
                </a:moveTo>
                <a:lnTo>
                  <a:pt x="685" y="576"/>
                </a:lnTo>
                <a:cubicBezTo>
                  <a:pt x="30" y="576"/>
                  <a:pt x="30" y="576"/>
                  <a:pt x="30" y="576"/>
                </a:cubicBezTo>
                <a:cubicBezTo>
                  <a:pt x="20" y="576"/>
                  <a:pt x="0" y="557"/>
                  <a:pt x="0" y="547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01"/>
                  <a:pt x="10" y="391"/>
                  <a:pt x="30" y="381"/>
                </a:cubicBezTo>
                <a:cubicBezTo>
                  <a:pt x="78" y="381"/>
                  <a:pt x="117" y="342"/>
                  <a:pt x="117" y="293"/>
                </a:cubicBezTo>
                <a:cubicBezTo>
                  <a:pt x="117" y="244"/>
                  <a:pt x="78" y="205"/>
                  <a:pt x="30" y="195"/>
                </a:cubicBezTo>
                <a:cubicBezTo>
                  <a:pt x="10" y="195"/>
                  <a:pt x="0" y="176"/>
                  <a:pt x="0" y="16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20" y="0"/>
                  <a:pt x="30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734" y="0"/>
                  <a:pt x="773" y="48"/>
                  <a:pt x="773" y="97"/>
                </a:cubicBezTo>
                <a:cubicBezTo>
                  <a:pt x="773" y="488"/>
                  <a:pt x="773" y="488"/>
                  <a:pt x="773" y="488"/>
                </a:cubicBezTo>
                <a:cubicBezTo>
                  <a:pt x="773" y="537"/>
                  <a:pt x="734" y="576"/>
                  <a:pt x="685" y="576"/>
                </a:cubicBezTo>
                <a:close/>
                <a:moveTo>
                  <a:pt x="59" y="518"/>
                </a:moveTo>
                <a:lnTo>
                  <a:pt x="59" y="518"/>
                </a:lnTo>
                <a:cubicBezTo>
                  <a:pt x="685" y="518"/>
                  <a:pt x="685" y="518"/>
                  <a:pt x="685" y="518"/>
                </a:cubicBezTo>
                <a:cubicBezTo>
                  <a:pt x="704" y="518"/>
                  <a:pt x="714" y="498"/>
                  <a:pt x="714" y="488"/>
                </a:cubicBezTo>
                <a:cubicBezTo>
                  <a:pt x="714" y="97"/>
                  <a:pt x="714" y="97"/>
                  <a:pt x="714" y="97"/>
                </a:cubicBezTo>
                <a:cubicBezTo>
                  <a:pt x="714" y="78"/>
                  <a:pt x="704" y="68"/>
                  <a:pt x="685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136"/>
                  <a:pt x="59" y="136"/>
                  <a:pt x="59" y="136"/>
                </a:cubicBezTo>
                <a:cubicBezTo>
                  <a:pt x="127" y="156"/>
                  <a:pt x="176" y="224"/>
                  <a:pt x="176" y="293"/>
                </a:cubicBezTo>
                <a:cubicBezTo>
                  <a:pt x="176" y="361"/>
                  <a:pt x="127" y="420"/>
                  <a:pt x="59" y="440"/>
                </a:cubicBezTo>
                <a:lnTo>
                  <a:pt x="59" y="5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6">
            <a:extLst>
              <a:ext uri="{FF2B5EF4-FFF2-40B4-BE49-F238E27FC236}">
                <a16:creationId xmlns:a16="http://schemas.microsoft.com/office/drawing/2014/main" id="{8CC65597-97AD-C442-9AAF-5363B99B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258" y="8676785"/>
            <a:ext cx="540279" cy="60547"/>
          </a:xfrm>
          <a:custGeom>
            <a:avLst/>
            <a:gdLst>
              <a:gd name="T0" fmla="*/ 509 w 510"/>
              <a:gd name="T1" fmla="*/ 58 h 59"/>
              <a:gd name="T2" fmla="*/ 0 w 510"/>
              <a:gd name="T3" fmla="*/ 58 h 59"/>
              <a:gd name="T4" fmla="*/ 0 w 510"/>
              <a:gd name="T5" fmla="*/ 0 h 59"/>
              <a:gd name="T6" fmla="*/ 509 w 510"/>
              <a:gd name="T7" fmla="*/ 0 h 59"/>
              <a:gd name="T8" fmla="*/ 509 w 510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59">
                <a:moveTo>
                  <a:pt x="509" y="58"/>
                </a:moveTo>
                <a:lnTo>
                  <a:pt x="0" y="58"/>
                </a:lnTo>
                <a:lnTo>
                  <a:pt x="0" y="0"/>
                </a:lnTo>
                <a:lnTo>
                  <a:pt x="509" y="0"/>
                </a:lnTo>
                <a:lnTo>
                  <a:pt x="509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7">
            <a:extLst>
              <a:ext uri="{FF2B5EF4-FFF2-40B4-BE49-F238E27FC236}">
                <a16:creationId xmlns:a16="http://schemas.microsoft.com/office/drawing/2014/main" id="{85BA17F0-6A78-FA4F-88C7-51CC418A8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476" y="7982805"/>
            <a:ext cx="754527" cy="754527"/>
          </a:xfrm>
          <a:custGeom>
            <a:avLst/>
            <a:gdLst>
              <a:gd name="T0" fmla="*/ 616 w 715"/>
              <a:gd name="T1" fmla="*/ 714 h 715"/>
              <a:gd name="T2" fmla="*/ 616 w 715"/>
              <a:gd name="T3" fmla="*/ 714 h 715"/>
              <a:gd name="T4" fmla="*/ 616 w 715"/>
              <a:gd name="T5" fmla="*/ 656 h 715"/>
              <a:gd name="T6" fmla="*/ 655 w 715"/>
              <a:gd name="T7" fmla="*/ 616 h 715"/>
              <a:gd name="T8" fmla="*/ 655 w 715"/>
              <a:gd name="T9" fmla="*/ 558 h 715"/>
              <a:gd name="T10" fmla="*/ 235 w 715"/>
              <a:gd name="T11" fmla="*/ 558 h 715"/>
              <a:gd name="T12" fmla="*/ 235 w 715"/>
              <a:gd name="T13" fmla="*/ 606 h 715"/>
              <a:gd name="T14" fmla="*/ 117 w 715"/>
              <a:gd name="T15" fmla="*/ 714 h 715"/>
              <a:gd name="T16" fmla="*/ 0 w 715"/>
              <a:gd name="T17" fmla="*/ 606 h 715"/>
              <a:gd name="T18" fmla="*/ 0 w 715"/>
              <a:gd name="T19" fmla="*/ 49 h 715"/>
              <a:gd name="T20" fmla="*/ 49 w 715"/>
              <a:gd name="T21" fmla="*/ 0 h 715"/>
              <a:gd name="T22" fmla="*/ 557 w 715"/>
              <a:gd name="T23" fmla="*/ 0 h 715"/>
              <a:gd name="T24" fmla="*/ 606 w 715"/>
              <a:gd name="T25" fmla="*/ 49 h 715"/>
              <a:gd name="T26" fmla="*/ 606 w 715"/>
              <a:gd name="T27" fmla="*/ 499 h 715"/>
              <a:gd name="T28" fmla="*/ 685 w 715"/>
              <a:gd name="T29" fmla="*/ 499 h 715"/>
              <a:gd name="T30" fmla="*/ 714 w 715"/>
              <a:gd name="T31" fmla="*/ 538 h 715"/>
              <a:gd name="T32" fmla="*/ 714 w 715"/>
              <a:gd name="T33" fmla="*/ 616 h 715"/>
              <a:gd name="T34" fmla="*/ 616 w 715"/>
              <a:gd name="T35" fmla="*/ 714 h 715"/>
              <a:gd name="T36" fmla="*/ 68 w 715"/>
              <a:gd name="T37" fmla="*/ 69 h 715"/>
              <a:gd name="T38" fmla="*/ 68 w 715"/>
              <a:gd name="T39" fmla="*/ 69 h 715"/>
              <a:gd name="T40" fmla="*/ 68 w 715"/>
              <a:gd name="T41" fmla="*/ 606 h 715"/>
              <a:gd name="T42" fmla="*/ 117 w 715"/>
              <a:gd name="T43" fmla="*/ 656 h 715"/>
              <a:gd name="T44" fmla="*/ 166 w 715"/>
              <a:gd name="T45" fmla="*/ 606 h 715"/>
              <a:gd name="T46" fmla="*/ 166 w 715"/>
              <a:gd name="T47" fmla="*/ 538 h 715"/>
              <a:gd name="T48" fmla="*/ 205 w 715"/>
              <a:gd name="T49" fmla="*/ 499 h 715"/>
              <a:gd name="T50" fmla="*/ 538 w 715"/>
              <a:gd name="T51" fmla="*/ 499 h 715"/>
              <a:gd name="T52" fmla="*/ 538 w 715"/>
              <a:gd name="T53" fmla="*/ 69 h 715"/>
              <a:gd name="T54" fmla="*/ 68 w 715"/>
              <a:gd name="T55" fmla="*/ 69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5" h="715">
                <a:moveTo>
                  <a:pt x="616" y="714"/>
                </a:moveTo>
                <a:lnTo>
                  <a:pt x="616" y="714"/>
                </a:lnTo>
                <a:cubicBezTo>
                  <a:pt x="616" y="656"/>
                  <a:pt x="616" y="656"/>
                  <a:pt x="616" y="656"/>
                </a:cubicBezTo>
                <a:cubicBezTo>
                  <a:pt x="636" y="656"/>
                  <a:pt x="655" y="636"/>
                  <a:pt x="655" y="616"/>
                </a:cubicBezTo>
                <a:cubicBezTo>
                  <a:pt x="655" y="558"/>
                  <a:pt x="655" y="558"/>
                  <a:pt x="655" y="558"/>
                </a:cubicBezTo>
                <a:cubicBezTo>
                  <a:pt x="235" y="558"/>
                  <a:pt x="235" y="558"/>
                  <a:pt x="235" y="558"/>
                </a:cubicBezTo>
                <a:cubicBezTo>
                  <a:pt x="235" y="606"/>
                  <a:pt x="235" y="606"/>
                  <a:pt x="235" y="606"/>
                </a:cubicBezTo>
                <a:cubicBezTo>
                  <a:pt x="235" y="665"/>
                  <a:pt x="176" y="714"/>
                  <a:pt x="117" y="714"/>
                </a:cubicBezTo>
                <a:cubicBezTo>
                  <a:pt x="59" y="714"/>
                  <a:pt x="0" y="665"/>
                  <a:pt x="0" y="606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0"/>
                  <a:pt x="29" y="0"/>
                  <a:pt x="49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87" y="0"/>
                  <a:pt x="606" y="20"/>
                  <a:pt x="606" y="49"/>
                </a:cubicBezTo>
                <a:cubicBezTo>
                  <a:pt x="606" y="499"/>
                  <a:pt x="606" y="499"/>
                  <a:pt x="606" y="499"/>
                </a:cubicBezTo>
                <a:cubicBezTo>
                  <a:pt x="685" y="499"/>
                  <a:pt x="685" y="499"/>
                  <a:pt x="685" y="499"/>
                </a:cubicBezTo>
                <a:cubicBezTo>
                  <a:pt x="704" y="499"/>
                  <a:pt x="714" y="519"/>
                  <a:pt x="714" y="538"/>
                </a:cubicBezTo>
                <a:cubicBezTo>
                  <a:pt x="714" y="616"/>
                  <a:pt x="714" y="616"/>
                  <a:pt x="714" y="616"/>
                </a:cubicBezTo>
                <a:cubicBezTo>
                  <a:pt x="714" y="675"/>
                  <a:pt x="675" y="714"/>
                  <a:pt x="616" y="714"/>
                </a:cubicBezTo>
                <a:close/>
                <a:moveTo>
                  <a:pt x="68" y="69"/>
                </a:moveTo>
                <a:lnTo>
                  <a:pt x="68" y="69"/>
                </a:lnTo>
                <a:cubicBezTo>
                  <a:pt x="68" y="606"/>
                  <a:pt x="68" y="606"/>
                  <a:pt x="68" y="606"/>
                </a:cubicBezTo>
                <a:cubicBezTo>
                  <a:pt x="68" y="636"/>
                  <a:pt x="88" y="656"/>
                  <a:pt x="117" y="656"/>
                </a:cubicBezTo>
                <a:cubicBezTo>
                  <a:pt x="147" y="656"/>
                  <a:pt x="166" y="636"/>
                  <a:pt x="166" y="606"/>
                </a:cubicBezTo>
                <a:cubicBezTo>
                  <a:pt x="166" y="538"/>
                  <a:pt x="166" y="538"/>
                  <a:pt x="166" y="538"/>
                </a:cubicBezTo>
                <a:cubicBezTo>
                  <a:pt x="166" y="519"/>
                  <a:pt x="186" y="499"/>
                  <a:pt x="205" y="499"/>
                </a:cubicBezTo>
                <a:cubicBezTo>
                  <a:pt x="538" y="499"/>
                  <a:pt x="538" y="499"/>
                  <a:pt x="538" y="499"/>
                </a:cubicBezTo>
                <a:cubicBezTo>
                  <a:pt x="538" y="69"/>
                  <a:pt x="538" y="69"/>
                  <a:pt x="538" y="69"/>
                </a:cubicBezTo>
                <a:lnTo>
                  <a:pt x="6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8">
            <a:extLst>
              <a:ext uri="{FF2B5EF4-FFF2-40B4-BE49-F238E27FC236}">
                <a16:creationId xmlns:a16="http://schemas.microsoft.com/office/drawing/2014/main" id="{25EF9694-58CD-8644-8FBF-6420EC247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178" y="8169108"/>
            <a:ext cx="321371" cy="51235"/>
          </a:xfrm>
          <a:custGeom>
            <a:avLst/>
            <a:gdLst>
              <a:gd name="T0" fmla="*/ 283 w 304"/>
              <a:gd name="T1" fmla="*/ 49 h 50"/>
              <a:gd name="T2" fmla="*/ 283 w 304"/>
              <a:gd name="T3" fmla="*/ 49 h 50"/>
              <a:gd name="T4" fmla="*/ 19 w 304"/>
              <a:gd name="T5" fmla="*/ 49 h 50"/>
              <a:gd name="T6" fmla="*/ 0 w 304"/>
              <a:gd name="T7" fmla="*/ 20 h 50"/>
              <a:gd name="T8" fmla="*/ 19 w 304"/>
              <a:gd name="T9" fmla="*/ 0 h 50"/>
              <a:gd name="T10" fmla="*/ 283 w 304"/>
              <a:gd name="T11" fmla="*/ 0 h 50"/>
              <a:gd name="T12" fmla="*/ 303 w 304"/>
              <a:gd name="T13" fmla="*/ 20 h 50"/>
              <a:gd name="T14" fmla="*/ 283 w 304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">
                <a:moveTo>
                  <a:pt x="283" y="49"/>
                </a:moveTo>
                <a:lnTo>
                  <a:pt x="283" y="49"/>
                </a:lnTo>
                <a:cubicBezTo>
                  <a:pt x="19" y="49"/>
                  <a:pt x="19" y="49"/>
                  <a:pt x="19" y="49"/>
                </a:cubicBezTo>
                <a:cubicBezTo>
                  <a:pt x="10" y="49"/>
                  <a:pt x="0" y="39"/>
                  <a:pt x="0" y="20"/>
                </a:cubicBezTo>
                <a:cubicBezTo>
                  <a:pt x="0" y="10"/>
                  <a:pt x="10" y="0"/>
                  <a:pt x="19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3" y="0"/>
                  <a:pt x="303" y="10"/>
                  <a:pt x="303" y="20"/>
                </a:cubicBezTo>
                <a:cubicBezTo>
                  <a:pt x="303" y="39"/>
                  <a:pt x="293" y="49"/>
                  <a:pt x="283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9">
            <a:extLst>
              <a:ext uri="{FF2B5EF4-FFF2-40B4-BE49-F238E27FC236}">
                <a16:creationId xmlns:a16="http://schemas.microsoft.com/office/drawing/2014/main" id="{2E2D9A98-5F6B-4148-B195-3085ABE7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178" y="8271574"/>
            <a:ext cx="321371" cy="51235"/>
          </a:xfrm>
          <a:custGeom>
            <a:avLst/>
            <a:gdLst>
              <a:gd name="T0" fmla="*/ 283 w 304"/>
              <a:gd name="T1" fmla="*/ 49 h 50"/>
              <a:gd name="T2" fmla="*/ 283 w 304"/>
              <a:gd name="T3" fmla="*/ 49 h 50"/>
              <a:gd name="T4" fmla="*/ 19 w 304"/>
              <a:gd name="T5" fmla="*/ 49 h 50"/>
              <a:gd name="T6" fmla="*/ 0 w 304"/>
              <a:gd name="T7" fmla="*/ 19 h 50"/>
              <a:gd name="T8" fmla="*/ 19 w 304"/>
              <a:gd name="T9" fmla="*/ 0 h 50"/>
              <a:gd name="T10" fmla="*/ 283 w 304"/>
              <a:gd name="T11" fmla="*/ 0 h 50"/>
              <a:gd name="T12" fmla="*/ 303 w 304"/>
              <a:gd name="T13" fmla="*/ 19 h 50"/>
              <a:gd name="T14" fmla="*/ 283 w 304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0">
                <a:moveTo>
                  <a:pt x="283" y="49"/>
                </a:moveTo>
                <a:lnTo>
                  <a:pt x="283" y="49"/>
                </a:lnTo>
                <a:cubicBezTo>
                  <a:pt x="19" y="49"/>
                  <a:pt x="19" y="49"/>
                  <a:pt x="19" y="49"/>
                </a:cubicBezTo>
                <a:cubicBezTo>
                  <a:pt x="10" y="49"/>
                  <a:pt x="0" y="3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3" y="0"/>
                  <a:pt x="303" y="10"/>
                  <a:pt x="303" y="19"/>
                </a:cubicBezTo>
                <a:cubicBezTo>
                  <a:pt x="303" y="39"/>
                  <a:pt x="293" y="49"/>
                  <a:pt x="283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0">
            <a:extLst>
              <a:ext uri="{FF2B5EF4-FFF2-40B4-BE49-F238E27FC236}">
                <a16:creationId xmlns:a16="http://schemas.microsoft.com/office/drawing/2014/main" id="{CF69C7E2-8A97-3946-B32B-D3FD0E7B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178" y="8378700"/>
            <a:ext cx="204933" cy="51232"/>
          </a:xfrm>
          <a:custGeom>
            <a:avLst/>
            <a:gdLst>
              <a:gd name="T0" fmla="*/ 176 w 196"/>
              <a:gd name="T1" fmla="*/ 49 h 50"/>
              <a:gd name="T2" fmla="*/ 176 w 196"/>
              <a:gd name="T3" fmla="*/ 49 h 50"/>
              <a:gd name="T4" fmla="*/ 19 w 196"/>
              <a:gd name="T5" fmla="*/ 49 h 50"/>
              <a:gd name="T6" fmla="*/ 0 w 196"/>
              <a:gd name="T7" fmla="*/ 19 h 50"/>
              <a:gd name="T8" fmla="*/ 19 w 196"/>
              <a:gd name="T9" fmla="*/ 0 h 50"/>
              <a:gd name="T10" fmla="*/ 176 w 196"/>
              <a:gd name="T11" fmla="*/ 0 h 50"/>
              <a:gd name="T12" fmla="*/ 195 w 196"/>
              <a:gd name="T13" fmla="*/ 19 h 50"/>
              <a:gd name="T14" fmla="*/ 176 w 196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50">
                <a:moveTo>
                  <a:pt x="176" y="49"/>
                </a:moveTo>
                <a:lnTo>
                  <a:pt x="176" y="49"/>
                </a:lnTo>
                <a:cubicBezTo>
                  <a:pt x="19" y="49"/>
                  <a:pt x="19" y="49"/>
                  <a:pt x="19" y="49"/>
                </a:cubicBezTo>
                <a:cubicBezTo>
                  <a:pt x="10" y="49"/>
                  <a:pt x="0" y="39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5" y="0"/>
                  <a:pt x="195" y="10"/>
                  <a:pt x="195" y="19"/>
                </a:cubicBezTo>
                <a:cubicBezTo>
                  <a:pt x="195" y="39"/>
                  <a:pt x="185" y="49"/>
                  <a:pt x="17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1">
            <a:extLst>
              <a:ext uri="{FF2B5EF4-FFF2-40B4-BE49-F238E27FC236}">
                <a16:creationId xmlns:a16="http://schemas.microsoft.com/office/drawing/2014/main" id="{2DDD6D4F-4DF9-FD4C-9D19-8E09545D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833" y="7903627"/>
            <a:ext cx="209592" cy="218905"/>
          </a:xfrm>
          <a:custGeom>
            <a:avLst/>
            <a:gdLst>
              <a:gd name="T0" fmla="*/ 196 w 197"/>
              <a:gd name="T1" fmla="*/ 205 h 206"/>
              <a:gd name="T2" fmla="*/ 196 w 197"/>
              <a:gd name="T3" fmla="*/ 205 h 206"/>
              <a:gd name="T4" fmla="*/ 98 w 197"/>
              <a:gd name="T5" fmla="*/ 205 h 206"/>
              <a:gd name="T6" fmla="*/ 0 w 197"/>
              <a:gd name="T7" fmla="*/ 108 h 206"/>
              <a:gd name="T8" fmla="*/ 0 w 197"/>
              <a:gd name="T9" fmla="*/ 98 h 206"/>
              <a:gd name="T10" fmla="*/ 108 w 197"/>
              <a:gd name="T11" fmla="*/ 0 h 206"/>
              <a:gd name="T12" fmla="*/ 196 w 197"/>
              <a:gd name="T13" fmla="*/ 88 h 206"/>
              <a:gd name="T14" fmla="*/ 196 w 197"/>
              <a:gd name="T15" fmla="*/ 205 h 206"/>
              <a:gd name="T16" fmla="*/ 108 w 197"/>
              <a:gd name="T17" fmla="*/ 59 h 206"/>
              <a:gd name="T18" fmla="*/ 108 w 197"/>
              <a:gd name="T19" fmla="*/ 59 h 206"/>
              <a:gd name="T20" fmla="*/ 68 w 197"/>
              <a:gd name="T21" fmla="*/ 98 h 206"/>
              <a:gd name="T22" fmla="*/ 68 w 197"/>
              <a:gd name="T23" fmla="*/ 108 h 206"/>
              <a:gd name="T24" fmla="*/ 98 w 197"/>
              <a:gd name="T25" fmla="*/ 147 h 206"/>
              <a:gd name="T26" fmla="*/ 137 w 197"/>
              <a:gd name="T27" fmla="*/ 147 h 206"/>
              <a:gd name="T28" fmla="*/ 137 w 197"/>
              <a:gd name="T29" fmla="*/ 88 h 206"/>
              <a:gd name="T30" fmla="*/ 108 w 197"/>
              <a:gd name="T31" fmla="*/ 5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6">
                <a:moveTo>
                  <a:pt x="196" y="205"/>
                </a:moveTo>
                <a:lnTo>
                  <a:pt x="196" y="205"/>
                </a:lnTo>
                <a:cubicBezTo>
                  <a:pt x="98" y="205"/>
                  <a:pt x="98" y="205"/>
                  <a:pt x="98" y="205"/>
                </a:cubicBezTo>
                <a:cubicBezTo>
                  <a:pt x="49" y="205"/>
                  <a:pt x="0" y="166"/>
                  <a:pt x="0" y="10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39"/>
                  <a:pt x="49" y="0"/>
                  <a:pt x="108" y="0"/>
                </a:cubicBezTo>
                <a:cubicBezTo>
                  <a:pt x="156" y="0"/>
                  <a:pt x="196" y="39"/>
                  <a:pt x="196" y="88"/>
                </a:cubicBezTo>
                <a:lnTo>
                  <a:pt x="196" y="205"/>
                </a:lnTo>
                <a:close/>
                <a:moveTo>
                  <a:pt x="108" y="59"/>
                </a:moveTo>
                <a:lnTo>
                  <a:pt x="108" y="59"/>
                </a:lnTo>
                <a:cubicBezTo>
                  <a:pt x="78" y="59"/>
                  <a:pt x="68" y="78"/>
                  <a:pt x="68" y="98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8" y="127"/>
                  <a:pt x="78" y="147"/>
                  <a:pt x="98" y="147"/>
                </a:cubicBezTo>
                <a:cubicBezTo>
                  <a:pt x="137" y="147"/>
                  <a:pt x="137" y="147"/>
                  <a:pt x="137" y="147"/>
                </a:cubicBezTo>
                <a:cubicBezTo>
                  <a:pt x="137" y="88"/>
                  <a:pt x="137" y="88"/>
                  <a:pt x="137" y="88"/>
                </a:cubicBezTo>
                <a:cubicBezTo>
                  <a:pt x="137" y="78"/>
                  <a:pt x="117" y="59"/>
                  <a:pt x="108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2">
            <a:extLst>
              <a:ext uri="{FF2B5EF4-FFF2-40B4-BE49-F238E27FC236}">
                <a16:creationId xmlns:a16="http://schemas.microsoft.com/office/drawing/2014/main" id="{F0A22B85-2A23-B548-94C7-7298BA65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451" y="7903627"/>
            <a:ext cx="204933" cy="218905"/>
          </a:xfrm>
          <a:custGeom>
            <a:avLst/>
            <a:gdLst>
              <a:gd name="T0" fmla="*/ 97 w 196"/>
              <a:gd name="T1" fmla="*/ 205 h 206"/>
              <a:gd name="T2" fmla="*/ 97 w 196"/>
              <a:gd name="T3" fmla="*/ 205 h 206"/>
              <a:gd name="T4" fmla="*/ 0 w 196"/>
              <a:gd name="T5" fmla="*/ 205 h 206"/>
              <a:gd name="T6" fmla="*/ 0 w 196"/>
              <a:gd name="T7" fmla="*/ 88 h 206"/>
              <a:gd name="T8" fmla="*/ 97 w 196"/>
              <a:gd name="T9" fmla="*/ 0 h 206"/>
              <a:gd name="T10" fmla="*/ 195 w 196"/>
              <a:gd name="T11" fmla="*/ 98 h 206"/>
              <a:gd name="T12" fmla="*/ 195 w 196"/>
              <a:gd name="T13" fmla="*/ 108 h 206"/>
              <a:gd name="T14" fmla="*/ 97 w 196"/>
              <a:gd name="T15" fmla="*/ 205 h 206"/>
              <a:gd name="T16" fmla="*/ 68 w 196"/>
              <a:gd name="T17" fmla="*/ 147 h 206"/>
              <a:gd name="T18" fmla="*/ 68 w 196"/>
              <a:gd name="T19" fmla="*/ 147 h 206"/>
              <a:gd name="T20" fmla="*/ 97 w 196"/>
              <a:gd name="T21" fmla="*/ 147 h 206"/>
              <a:gd name="T22" fmla="*/ 137 w 196"/>
              <a:gd name="T23" fmla="*/ 108 h 206"/>
              <a:gd name="T24" fmla="*/ 137 w 196"/>
              <a:gd name="T25" fmla="*/ 98 h 206"/>
              <a:gd name="T26" fmla="*/ 97 w 196"/>
              <a:gd name="T27" fmla="*/ 59 h 206"/>
              <a:gd name="T28" fmla="*/ 68 w 196"/>
              <a:gd name="T29" fmla="*/ 88 h 206"/>
              <a:gd name="T30" fmla="*/ 68 w 196"/>
              <a:gd name="T31" fmla="*/ 147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206">
                <a:moveTo>
                  <a:pt x="97" y="205"/>
                </a:moveTo>
                <a:lnTo>
                  <a:pt x="97" y="205"/>
                </a:lnTo>
                <a:cubicBezTo>
                  <a:pt x="0" y="205"/>
                  <a:pt x="0" y="205"/>
                  <a:pt x="0" y="20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49" y="0"/>
                  <a:pt x="97" y="0"/>
                </a:cubicBezTo>
                <a:cubicBezTo>
                  <a:pt x="156" y="0"/>
                  <a:pt x="195" y="39"/>
                  <a:pt x="195" y="98"/>
                </a:cubicBezTo>
                <a:cubicBezTo>
                  <a:pt x="195" y="108"/>
                  <a:pt x="195" y="108"/>
                  <a:pt x="195" y="108"/>
                </a:cubicBezTo>
                <a:cubicBezTo>
                  <a:pt x="195" y="166"/>
                  <a:pt x="156" y="205"/>
                  <a:pt x="97" y="205"/>
                </a:cubicBezTo>
                <a:close/>
                <a:moveTo>
                  <a:pt x="68" y="147"/>
                </a:moveTo>
                <a:lnTo>
                  <a:pt x="68" y="147"/>
                </a:lnTo>
                <a:cubicBezTo>
                  <a:pt x="97" y="147"/>
                  <a:pt x="97" y="147"/>
                  <a:pt x="97" y="147"/>
                </a:cubicBezTo>
                <a:cubicBezTo>
                  <a:pt x="117" y="147"/>
                  <a:pt x="137" y="127"/>
                  <a:pt x="137" y="108"/>
                </a:cubicBezTo>
                <a:cubicBezTo>
                  <a:pt x="137" y="98"/>
                  <a:pt x="137" y="98"/>
                  <a:pt x="137" y="98"/>
                </a:cubicBezTo>
                <a:cubicBezTo>
                  <a:pt x="137" y="78"/>
                  <a:pt x="117" y="59"/>
                  <a:pt x="97" y="59"/>
                </a:cubicBezTo>
                <a:cubicBezTo>
                  <a:pt x="78" y="59"/>
                  <a:pt x="68" y="78"/>
                  <a:pt x="68" y="88"/>
                </a:cubicBezTo>
                <a:lnTo>
                  <a:pt x="68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3">
            <a:extLst>
              <a:ext uri="{FF2B5EF4-FFF2-40B4-BE49-F238E27FC236}">
                <a16:creationId xmlns:a16="http://schemas.microsoft.com/office/drawing/2014/main" id="{2A944BAF-57E6-2D4C-94ED-759FB370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06" y="8322809"/>
            <a:ext cx="65206" cy="298085"/>
          </a:xfrm>
          <a:custGeom>
            <a:avLst/>
            <a:gdLst>
              <a:gd name="T0" fmla="*/ 59 w 60"/>
              <a:gd name="T1" fmla="*/ 283 h 284"/>
              <a:gd name="T2" fmla="*/ 59 w 60"/>
              <a:gd name="T3" fmla="*/ 283 h 284"/>
              <a:gd name="T4" fmla="*/ 0 w 60"/>
              <a:gd name="T5" fmla="*/ 283 h 284"/>
              <a:gd name="T6" fmla="*/ 0 w 60"/>
              <a:gd name="T7" fmla="*/ 29 h 284"/>
              <a:gd name="T8" fmla="*/ 30 w 60"/>
              <a:gd name="T9" fmla="*/ 0 h 284"/>
              <a:gd name="T10" fmla="*/ 59 w 60"/>
              <a:gd name="T11" fmla="*/ 29 h 284"/>
              <a:gd name="T12" fmla="*/ 59 w 60"/>
              <a:gd name="T13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284">
                <a:moveTo>
                  <a:pt x="59" y="283"/>
                </a:moveTo>
                <a:lnTo>
                  <a:pt x="59" y="283"/>
                </a:lnTo>
                <a:cubicBezTo>
                  <a:pt x="0" y="283"/>
                  <a:pt x="0" y="283"/>
                  <a:pt x="0" y="2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0" y="0"/>
                  <a:pt x="30" y="0"/>
                </a:cubicBezTo>
                <a:cubicBezTo>
                  <a:pt x="49" y="0"/>
                  <a:pt x="59" y="10"/>
                  <a:pt x="59" y="29"/>
                </a:cubicBezTo>
                <a:lnTo>
                  <a:pt x="59" y="28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4">
            <a:extLst>
              <a:ext uri="{FF2B5EF4-FFF2-40B4-BE49-F238E27FC236}">
                <a16:creationId xmlns:a16="http://schemas.microsoft.com/office/drawing/2014/main" id="{8893303F-DA4A-F94F-AC40-3EFFC67D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506" y="8085271"/>
            <a:ext cx="65206" cy="167673"/>
          </a:xfrm>
          <a:custGeom>
            <a:avLst/>
            <a:gdLst>
              <a:gd name="T0" fmla="*/ 59 w 60"/>
              <a:gd name="T1" fmla="*/ 156 h 157"/>
              <a:gd name="T2" fmla="*/ 0 w 60"/>
              <a:gd name="T3" fmla="*/ 156 h 157"/>
              <a:gd name="T4" fmla="*/ 0 w 60"/>
              <a:gd name="T5" fmla="*/ 0 h 157"/>
              <a:gd name="T6" fmla="*/ 59 w 60"/>
              <a:gd name="T7" fmla="*/ 0 h 157"/>
              <a:gd name="T8" fmla="*/ 59 w 60"/>
              <a:gd name="T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157">
                <a:moveTo>
                  <a:pt x="59" y="156"/>
                </a:moveTo>
                <a:lnTo>
                  <a:pt x="0" y="156"/>
                </a:lnTo>
                <a:lnTo>
                  <a:pt x="0" y="0"/>
                </a:lnTo>
                <a:lnTo>
                  <a:pt x="59" y="0"/>
                </a:lnTo>
                <a:lnTo>
                  <a:pt x="59" y="15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5">
            <a:extLst>
              <a:ext uri="{FF2B5EF4-FFF2-40B4-BE49-F238E27FC236}">
                <a16:creationId xmlns:a16="http://schemas.microsoft.com/office/drawing/2014/main" id="{0CB12353-1751-5C4F-93FF-B9212EB4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765" y="8220342"/>
            <a:ext cx="680006" cy="433153"/>
          </a:xfrm>
          <a:custGeom>
            <a:avLst/>
            <a:gdLst>
              <a:gd name="T0" fmla="*/ 68 w 646"/>
              <a:gd name="T1" fmla="*/ 0 h 412"/>
              <a:gd name="T2" fmla="*/ 68 w 646"/>
              <a:gd name="T3" fmla="*/ 0 h 412"/>
              <a:gd name="T4" fmla="*/ 58 w 646"/>
              <a:gd name="T5" fmla="*/ 59 h 412"/>
              <a:gd name="T6" fmla="*/ 577 w 646"/>
              <a:gd name="T7" fmla="*/ 59 h 412"/>
              <a:gd name="T8" fmla="*/ 577 w 646"/>
              <a:gd name="T9" fmla="*/ 352 h 412"/>
              <a:gd name="T10" fmla="*/ 577 w 646"/>
              <a:gd name="T11" fmla="*/ 352 h 412"/>
              <a:gd name="T12" fmla="*/ 58 w 646"/>
              <a:gd name="T13" fmla="*/ 352 h 412"/>
              <a:gd name="T14" fmla="*/ 58 w 646"/>
              <a:gd name="T15" fmla="*/ 118 h 412"/>
              <a:gd name="T16" fmla="*/ 29 w 646"/>
              <a:gd name="T17" fmla="*/ 88 h 412"/>
              <a:gd name="T18" fmla="*/ 0 w 646"/>
              <a:gd name="T19" fmla="*/ 118 h 412"/>
              <a:gd name="T20" fmla="*/ 0 w 646"/>
              <a:gd name="T21" fmla="*/ 352 h 412"/>
              <a:gd name="T22" fmla="*/ 58 w 646"/>
              <a:gd name="T23" fmla="*/ 411 h 412"/>
              <a:gd name="T24" fmla="*/ 577 w 646"/>
              <a:gd name="T25" fmla="*/ 411 h 412"/>
              <a:gd name="T26" fmla="*/ 645 w 646"/>
              <a:gd name="T27" fmla="*/ 352 h 412"/>
              <a:gd name="T28" fmla="*/ 645 w 646"/>
              <a:gd name="T29" fmla="*/ 0 h 412"/>
              <a:gd name="T30" fmla="*/ 68 w 646"/>
              <a:gd name="T31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6" h="412">
                <a:moveTo>
                  <a:pt x="68" y="0"/>
                </a:moveTo>
                <a:lnTo>
                  <a:pt x="68" y="0"/>
                </a:lnTo>
                <a:cubicBezTo>
                  <a:pt x="58" y="59"/>
                  <a:pt x="58" y="59"/>
                  <a:pt x="58" y="59"/>
                </a:cubicBezTo>
                <a:cubicBezTo>
                  <a:pt x="577" y="59"/>
                  <a:pt x="577" y="59"/>
                  <a:pt x="577" y="59"/>
                </a:cubicBezTo>
                <a:cubicBezTo>
                  <a:pt x="577" y="352"/>
                  <a:pt x="577" y="352"/>
                  <a:pt x="577" y="352"/>
                </a:cubicBezTo>
                <a:lnTo>
                  <a:pt x="577" y="352"/>
                </a:lnTo>
                <a:cubicBezTo>
                  <a:pt x="58" y="352"/>
                  <a:pt x="58" y="352"/>
                  <a:pt x="58" y="352"/>
                </a:cubicBezTo>
                <a:cubicBezTo>
                  <a:pt x="58" y="118"/>
                  <a:pt x="58" y="118"/>
                  <a:pt x="58" y="118"/>
                </a:cubicBezTo>
                <a:cubicBezTo>
                  <a:pt x="58" y="98"/>
                  <a:pt x="49" y="88"/>
                  <a:pt x="29" y="88"/>
                </a:cubicBezTo>
                <a:cubicBezTo>
                  <a:pt x="10" y="88"/>
                  <a:pt x="0" y="98"/>
                  <a:pt x="0" y="118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81"/>
                  <a:pt x="29" y="411"/>
                  <a:pt x="58" y="411"/>
                </a:cubicBezTo>
                <a:cubicBezTo>
                  <a:pt x="577" y="411"/>
                  <a:pt x="577" y="411"/>
                  <a:pt x="577" y="411"/>
                </a:cubicBezTo>
                <a:cubicBezTo>
                  <a:pt x="616" y="411"/>
                  <a:pt x="645" y="381"/>
                  <a:pt x="645" y="352"/>
                </a:cubicBezTo>
                <a:cubicBezTo>
                  <a:pt x="645" y="0"/>
                  <a:pt x="645" y="0"/>
                  <a:pt x="645" y="0"/>
                </a:cubicBezTo>
                <a:lnTo>
                  <a:pt x="6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6">
            <a:extLst>
              <a:ext uri="{FF2B5EF4-FFF2-40B4-BE49-F238E27FC236}">
                <a16:creationId xmlns:a16="http://schemas.microsoft.com/office/drawing/2014/main" id="{B218A32B-0C7A-9B4B-801F-F4991792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899" y="8057326"/>
            <a:ext cx="829049" cy="228223"/>
          </a:xfrm>
          <a:custGeom>
            <a:avLst/>
            <a:gdLst>
              <a:gd name="T0" fmla="*/ 695 w 784"/>
              <a:gd name="T1" fmla="*/ 215 h 216"/>
              <a:gd name="T2" fmla="*/ 695 w 784"/>
              <a:gd name="T3" fmla="*/ 215 h 216"/>
              <a:gd name="T4" fmla="*/ 88 w 784"/>
              <a:gd name="T5" fmla="*/ 215 h 216"/>
              <a:gd name="T6" fmla="*/ 0 w 784"/>
              <a:gd name="T7" fmla="*/ 127 h 216"/>
              <a:gd name="T8" fmla="*/ 0 w 784"/>
              <a:gd name="T9" fmla="*/ 88 h 216"/>
              <a:gd name="T10" fmla="*/ 88 w 784"/>
              <a:gd name="T11" fmla="*/ 0 h 216"/>
              <a:gd name="T12" fmla="*/ 695 w 784"/>
              <a:gd name="T13" fmla="*/ 0 h 216"/>
              <a:gd name="T14" fmla="*/ 783 w 784"/>
              <a:gd name="T15" fmla="*/ 88 h 216"/>
              <a:gd name="T16" fmla="*/ 783 w 784"/>
              <a:gd name="T17" fmla="*/ 127 h 216"/>
              <a:gd name="T18" fmla="*/ 695 w 784"/>
              <a:gd name="T19" fmla="*/ 215 h 216"/>
              <a:gd name="T20" fmla="*/ 88 w 784"/>
              <a:gd name="T21" fmla="*/ 58 h 216"/>
              <a:gd name="T22" fmla="*/ 88 w 784"/>
              <a:gd name="T23" fmla="*/ 58 h 216"/>
              <a:gd name="T24" fmla="*/ 59 w 784"/>
              <a:gd name="T25" fmla="*/ 88 h 216"/>
              <a:gd name="T26" fmla="*/ 59 w 784"/>
              <a:gd name="T27" fmla="*/ 127 h 216"/>
              <a:gd name="T28" fmla="*/ 88 w 784"/>
              <a:gd name="T29" fmla="*/ 156 h 216"/>
              <a:gd name="T30" fmla="*/ 695 w 784"/>
              <a:gd name="T31" fmla="*/ 156 h 216"/>
              <a:gd name="T32" fmla="*/ 724 w 784"/>
              <a:gd name="T33" fmla="*/ 127 h 216"/>
              <a:gd name="T34" fmla="*/ 724 w 784"/>
              <a:gd name="T35" fmla="*/ 88 h 216"/>
              <a:gd name="T36" fmla="*/ 695 w 784"/>
              <a:gd name="T37" fmla="*/ 58 h 216"/>
              <a:gd name="T38" fmla="*/ 88 w 784"/>
              <a:gd name="T39" fmla="*/ 5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216">
                <a:moveTo>
                  <a:pt x="695" y="215"/>
                </a:moveTo>
                <a:lnTo>
                  <a:pt x="695" y="215"/>
                </a:lnTo>
                <a:cubicBezTo>
                  <a:pt x="88" y="215"/>
                  <a:pt x="88" y="215"/>
                  <a:pt x="88" y="215"/>
                </a:cubicBezTo>
                <a:cubicBezTo>
                  <a:pt x="39" y="215"/>
                  <a:pt x="0" y="176"/>
                  <a:pt x="0" y="12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44" y="0"/>
                  <a:pt x="783" y="39"/>
                  <a:pt x="783" y="88"/>
                </a:cubicBezTo>
                <a:cubicBezTo>
                  <a:pt x="783" y="127"/>
                  <a:pt x="783" y="127"/>
                  <a:pt x="783" y="127"/>
                </a:cubicBezTo>
                <a:cubicBezTo>
                  <a:pt x="783" y="176"/>
                  <a:pt x="744" y="215"/>
                  <a:pt x="695" y="215"/>
                </a:cubicBezTo>
                <a:close/>
                <a:moveTo>
                  <a:pt x="88" y="58"/>
                </a:moveTo>
                <a:lnTo>
                  <a:pt x="88" y="58"/>
                </a:lnTo>
                <a:cubicBezTo>
                  <a:pt x="69" y="58"/>
                  <a:pt x="59" y="68"/>
                  <a:pt x="59" y="88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59" y="146"/>
                  <a:pt x="69" y="156"/>
                  <a:pt x="88" y="156"/>
                </a:cubicBezTo>
                <a:cubicBezTo>
                  <a:pt x="695" y="156"/>
                  <a:pt x="695" y="156"/>
                  <a:pt x="695" y="156"/>
                </a:cubicBezTo>
                <a:cubicBezTo>
                  <a:pt x="704" y="156"/>
                  <a:pt x="724" y="146"/>
                  <a:pt x="724" y="127"/>
                </a:cubicBezTo>
                <a:cubicBezTo>
                  <a:pt x="724" y="88"/>
                  <a:pt x="724" y="88"/>
                  <a:pt x="724" y="88"/>
                </a:cubicBezTo>
                <a:cubicBezTo>
                  <a:pt x="724" y="68"/>
                  <a:pt x="704" y="58"/>
                  <a:pt x="695" y="58"/>
                </a:cubicBezTo>
                <a:lnTo>
                  <a:pt x="88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2" name="Group 71">
            <a:extLst>
              <a:ext uri="{FF2B5EF4-FFF2-40B4-BE49-F238E27FC236}">
                <a16:creationId xmlns:a16="http://schemas.microsoft.com/office/drawing/2014/main" id="{F147CAB2-493F-694F-8C6E-F7BB556548D9}"/>
              </a:ext>
            </a:extLst>
          </p:cNvPr>
          <p:cNvGrpSpPr/>
          <p:nvPr/>
        </p:nvGrpSpPr>
        <p:grpSpPr>
          <a:xfrm>
            <a:off x="14560716" y="5381806"/>
            <a:ext cx="8909115" cy="2500601"/>
            <a:chOff x="2232442" y="3643574"/>
            <a:chExt cx="8954788" cy="2500601"/>
          </a:xfrm>
        </p:grpSpPr>
        <p:sp>
          <p:nvSpPr>
            <p:cNvPr id="343" name="CuadroTexto 598">
              <a:extLst>
                <a:ext uri="{FF2B5EF4-FFF2-40B4-BE49-F238E27FC236}">
                  <a16:creationId xmlns:a16="http://schemas.microsoft.com/office/drawing/2014/main" id="{8D714C5E-2F38-8745-8EEC-7C0E07B7E042}"/>
                </a:ext>
              </a:extLst>
            </p:cNvPr>
            <p:cNvSpPr txBox="1"/>
            <p:nvPr/>
          </p:nvSpPr>
          <p:spPr>
            <a:xfrm>
              <a:off x="2232442" y="3643574"/>
              <a:ext cx="67916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</a:t>
              </a:r>
            </a:p>
          </p:txBody>
        </p:sp>
        <p:sp>
          <p:nvSpPr>
            <p:cNvPr id="344" name="CuadroTexto 599">
              <a:extLst>
                <a:ext uri="{FF2B5EF4-FFF2-40B4-BE49-F238E27FC236}">
                  <a16:creationId xmlns:a16="http://schemas.microsoft.com/office/drawing/2014/main" id="{DEA4DACA-2473-A149-A594-E5BC0D5AD7A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95A93B3B-3A0E-114E-938E-685D52B37A81}"/>
              </a:ext>
            </a:extLst>
          </p:cNvPr>
          <p:cNvGrpSpPr/>
          <p:nvPr/>
        </p:nvGrpSpPr>
        <p:grpSpPr>
          <a:xfrm>
            <a:off x="2843863" y="2030366"/>
            <a:ext cx="3080521" cy="1117876"/>
            <a:chOff x="4263265" y="1841525"/>
            <a:chExt cx="4809788" cy="1117876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5208FEFC-BBFD-7646-95B6-D563FF8899E1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732D63BF-6F59-1C47-8BDA-E201938B3CF4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BB1CDB49-1D2E-4E4A-AA61-4A7967246E6E}"/>
              </a:ext>
            </a:extLst>
          </p:cNvPr>
          <p:cNvGrpSpPr/>
          <p:nvPr/>
        </p:nvGrpSpPr>
        <p:grpSpPr>
          <a:xfrm>
            <a:off x="8732323" y="2032693"/>
            <a:ext cx="3080521" cy="1117876"/>
            <a:chOff x="4263265" y="1841525"/>
            <a:chExt cx="4809788" cy="1117876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8EB13A94-06B7-ED41-AF76-50C2BC335402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AB4160E6-31B8-AC4D-895A-CED32B50DEC7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upo 350">
            <a:extLst>
              <a:ext uri="{FF2B5EF4-FFF2-40B4-BE49-F238E27FC236}">
                <a16:creationId xmlns:a16="http://schemas.microsoft.com/office/drawing/2014/main" id="{AF735A43-AC38-3C4E-900B-69B6E254E28D}"/>
              </a:ext>
            </a:extLst>
          </p:cNvPr>
          <p:cNvGrpSpPr/>
          <p:nvPr/>
        </p:nvGrpSpPr>
        <p:grpSpPr>
          <a:xfrm>
            <a:off x="8736773" y="10372114"/>
            <a:ext cx="3080521" cy="1117876"/>
            <a:chOff x="4263265" y="1841525"/>
            <a:chExt cx="4809788" cy="1117876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6ADC7CE9-4AC1-B849-81F0-C783BE76E19F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3" name="Rectangle 40">
              <a:extLst>
                <a:ext uri="{FF2B5EF4-FFF2-40B4-BE49-F238E27FC236}">
                  <a16:creationId xmlns:a16="http://schemas.microsoft.com/office/drawing/2014/main" id="{C88C20B3-E2B8-3644-9E7C-9C8E8C01D043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4" name="Grupo 353">
            <a:extLst>
              <a:ext uri="{FF2B5EF4-FFF2-40B4-BE49-F238E27FC236}">
                <a16:creationId xmlns:a16="http://schemas.microsoft.com/office/drawing/2014/main" id="{D7FB4FA3-B787-0342-BB69-C23D29147331}"/>
              </a:ext>
            </a:extLst>
          </p:cNvPr>
          <p:cNvGrpSpPr/>
          <p:nvPr/>
        </p:nvGrpSpPr>
        <p:grpSpPr>
          <a:xfrm>
            <a:off x="2891637" y="10422022"/>
            <a:ext cx="3080521" cy="1117876"/>
            <a:chOff x="4263265" y="1841525"/>
            <a:chExt cx="4809788" cy="1117876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14D8D4A5-046F-4940-B463-B6F7FF7B6399}"/>
                </a:ext>
              </a:extLst>
            </p:cNvPr>
            <p:cNvSpPr txBox="1"/>
            <p:nvPr/>
          </p:nvSpPr>
          <p:spPr>
            <a:xfrm flipH="1">
              <a:off x="5476822" y="1841525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6" name="Rectangle 40">
              <a:extLst>
                <a:ext uri="{FF2B5EF4-FFF2-40B4-BE49-F238E27FC236}">
                  <a16:creationId xmlns:a16="http://schemas.microsoft.com/office/drawing/2014/main" id="{2AAD7C40-1A9D-2B40-928C-CEA90B572160}"/>
                </a:ext>
              </a:extLst>
            </p:cNvPr>
            <p:cNvSpPr/>
            <p:nvPr/>
          </p:nvSpPr>
          <p:spPr>
            <a:xfrm>
              <a:off x="4263265" y="2251515"/>
              <a:ext cx="48097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118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enn Diagram 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EB9652"/>
      </a:accent1>
      <a:accent2>
        <a:srgbClr val="F2D267"/>
      </a:accent2>
      <a:accent3>
        <a:srgbClr val="32AFAE"/>
      </a:accent3>
      <a:accent4>
        <a:srgbClr val="1D637D"/>
      </a:accent4>
      <a:accent5>
        <a:srgbClr val="19A696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92546</TotalTime>
  <Words>497</Words>
  <Application>Microsoft Macintosh PowerPoint</Application>
  <PresentationFormat>Personalizado</PresentationFormat>
  <Paragraphs>138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16652</cp:revision>
  <dcterms:created xsi:type="dcterms:W3CDTF">2014-11-12T21:47:38Z</dcterms:created>
  <dcterms:modified xsi:type="dcterms:W3CDTF">2019-10-15T22:34:45Z</dcterms:modified>
  <cp:category/>
</cp:coreProperties>
</file>