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8" r:id="rId2"/>
    <p:sldId id="4359" r:id="rId3"/>
    <p:sldId id="4363" r:id="rId4"/>
    <p:sldId id="4360" r:id="rId5"/>
    <p:sldId id="4358" r:id="rId6"/>
    <p:sldId id="4361" r:id="rId7"/>
    <p:sldId id="4362" r:id="rId8"/>
    <p:sldId id="436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38338" autoAdjust="0"/>
  </p:normalViewPr>
  <p:slideViewPr>
    <p:cSldViewPr snapToGrid="0" snapToObjects="1">
      <p:cViewPr>
        <p:scale>
          <a:sx n="34" d="100"/>
          <a:sy n="34" d="100"/>
        </p:scale>
        <p:origin x="1064" y="112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4D-C741-B7A6-9356205BE6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4D-C741-B7A6-9356205BE6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Identify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4D-C741-B7A6-9356205BE62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96"/>
        <c:overlap val="100"/>
        <c:axId val="802490944"/>
        <c:axId val="773272432"/>
      </c:barChart>
      <c:catAx>
        <c:axId val="80249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73272432"/>
        <c:crosses val="autoZero"/>
        <c:auto val="1"/>
        <c:lblAlgn val="ctr"/>
        <c:lblOffset val="100"/>
        <c:noMultiLvlLbl val="0"/>
      </c:catAx>
      <c:valAx>
        <c:axId val="773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0249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2936771996575643E-2"/>
          <c:y val="0"/>
          <c:w val="0.24567838340853496"/>
          <c:h val="4.96921456716983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1F-A745-A535-01C65DEFE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1F-A745-A535-01C65DEFE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1F-A745-A535-01C65DEFE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1F-A745-A535-01C65DEFE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"/>
        <c:axId val="321116128"/>
        <c:axId val="531996288"/>
      </c:barChart>
      <c:catAx>
        <c:axId val="32111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1996288"/>
        <c:crosses val="autoZero"/>
        <c:auto val="1"/>
        <c:lblAlgn val="ctr"/>
        <c:lblOffset val="100"/>
        <c:noMultiLvlLbl val="0"/>
      </c:catAx>
      <c:valAx>
        <c:axId val="531996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1116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E6-D84D-B634-C20CAB7B736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E6-D84D-B634-C20CAB7B736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E6-D84D-B634-C20CAB7B736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4E6-D84D-B634-C20CAB7B7364}"/>
              </c:ext>
            </c:extLst>
          </c:dPt>
          <c:cat>
            <c:strRef>
              <c:f>Sheet1!$A$2:$A$6</c:f>
              <c:strCache>
                <c:ptCount val="5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E6-D84D-B634-C20CAB7B7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53-0740-B41E-8395C92CA4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53-0740-B41E-8395C92CA4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53-0740-B41E-8395C92CA4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2.9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53-0740-B41E-8395C92CA49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4.5999999999999996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53-0740-B41E-8395C92CA49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1.8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53-0740-B41E-8395C92CA49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72"/>
        <c:overlap val="-22"/>
        <c:axId val="301665039"/>
        <c:axId val="301513791"/>
      </c:barChart>
      <c:catAx>
        <c:axId val="30166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513791"/>
        <c:crosses val="autoZero"/>
        <c:auto val="1"/>
        <c:lblAlgn val="ctr"/>
        <c:lblOffset val="100"/>
        <c:noMultiLvlLbl val="0"/>
      </c:catAx>
      <c:valAx>
        <c:axId val="301513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66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  <a:alpha val="10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9-A842-BC20-3B51F00A31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3499-A842-BC20-3B51F00A314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3499-A842-BC20-3B51F00A314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3499-A842-BC20-3B51F00A314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3499-A842-BC20-3B51F00A314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3499-A842-BC20-3B51F00A314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3499-A842-BC20-3B51F00A314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3499-A842-BC20-3B51F00A31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499-A842-BC20-3B51F00A314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FB3-9A43-83C3-6B284C87E84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1FB3-9A43-83C3-6B284C87E8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B3-9A43-83C3-6B284C87E8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FB3-9A43-83C3-6B284C87E84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FB3-9A43-83C3-6B284C87E8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FB3-9A43-83C3-6B284C87E8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FB3-9A43-83C3-6B284C87E8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73019431"/>
        <c:axId val="1373020087"/>
      </c:barChart>
      <c:catAx>
        <c:axId val="1373019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4.7</c:v>
                </c:pt>
                <c:pt idx="1">
                  <c:v>3.5</c:v>
                </c:pt>
                <c:pt idx="2">
                  <c:v>2.7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2-E247-B2A4-0BB00E3AE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5.3</c:v>
                </c:pt>
                <c:pt idx="1">
                  <c:v>1.6</c:v>
                </c:pt>
                <c:pt idx="2">
                  <c:v>4.9000000000000004</c:v>
                </c:pt>
                <c:pt idx="3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42-E247-B2A4-0BB00E3AE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2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5.3</c:v>
                </c:pt>
                <c:pt idx="1">
                  <c:v>3</c:v>
                </c:pt>
                <c:pt idx="2">
                  <c:v>7.1</c:v>
                </c:pt>
                <c:pt idx="3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42-E247-B2A4-0BB00E3AE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34239"/>
        <c:axId val="531651903"/>
      </c:lineChart>
      <c:catAx>
        <c:axId val="53623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8C-774E-BA7D-EAB568DD9F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8C-774E-BA7D-EAB568DD9F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1542976"/>
        <c:axId val="701676656"/>
      </c:barChart>
      <c:catAx>
        <c:axId val="70154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01676656"/>
        <c:crosses val="autoZero"/>
        <c:auto val="1"/>
        <c:lblAlgn val="ctr"/>
        <c:lblOffset val="100"/>
        <c:noMultiLvlLbl val="0"/>
      </c:catAx>
      <c:valAx>
        <c:axId val="70167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0154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102875D-3BF9-CD42-AC44-63D0E303A1B1}"/>
              </a:ext>
            </a:extLst>
          </p:cNvPr>
          <p:cNvGraphicFramePr/>
          <p:nvPr/>
        </p:nvGraphicFramePr>
        <p:xfrm>
          <a:off x="1243329" y="4860450"/>
          <a:ext cx="16800831" cy="760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075592B-933B-3A45-81F9-204A5ABA1B86}"/>
              </a:ext>
            </a:extLst>
          </p:cNvPr>
          <p:cNvGrpSpPr/>
          <p:nvPr/>
        </p:nvGrpSpPr>
        <p:grpSpPr>
          <a:xfrm>
            <a:off x="18699057" y="5256690"/>
            <a:ext cx="4435264" cy="7209630"/>
            <a:chOff x="17876096" y="5256690"/>
            <a:chExt cx="4435264" cy="7209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EFF2D8A-7260-B640-9398-8B93418C9600}"/>
                </a:ext>
              </a:extLst>
            </p:cNvPr>
            <p:cNvGrpSpPr/>
            <p:nvPr/>
          </p:nvGrpSpPr>
          <p:grpSpPr>
            <a:xfrm>
              <a:off x="17876096" y="5256690"/>
              <a:ext cx="4435264" cy="1723549"/>
              <a:chOff x="16784649" y="5380673"/>
              <a:chExt cx="4435264" cy="1723549"/>
            </a:xfrm>
          </p:grpSpPr>
          <p:sp>
            <p:nvSpPr>
              <p:cNvPr id="21" name="CuadroTexto 351">
                <a:extLst>
                  <a:ext uri="{FF2B5EF4-FFF2-40B4-BE49-F238E27FC236}">
                    <a16:creationId xmlns:a16="http://schemas.microsoft.com/office/drawing/2014/main" id="{88E14401-21CE-2446-BD20-3CE1C3BDA0A2}"/>
                  </a:ext>
                </a:extLst>
              </p:cNvPr>
              <p:cNvSpPr txBox="1"/>
              <p:nvPr/>
            </p:nvSpPr>
            <p:spPr>
              <a:xfrm>
                <a:off x="16815129" y="5903893"/>
                <a:ext cx="44047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22" name="CuadroTexto 395">
                <a:extLst>
                  <a:ext uri="{FF2B5EF4-FFF2-40B4-BE49-F238E27FC236}">
                    <a16:creationId xmlns:a16="http://schemas.microsoft.com/office/drawing/2014/main" id="{7CCBC62B-74FE-E648-89F1-FF8A40B14BEF}"/>
                  </a:ext>
                </a:extLst>
              </p:cNvPr>
              <p:cNvSpPr txBox="1"/>
              <p:nvPr/>
            </p:nvSpPr>
            <p:spPr>
              <a:xfrm flipH="1">
                <a:off x="16784649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61E0D6-080E-0549-9D42-514B29B91C1B}"/>
                </a:ext>
              </a:extLst>
            </p:cNvPr>
            <p:cNvGrpSpPr/>
            <p:nvPr/>
          </p:nvGrpSpPr>
          <p:grpSpPr>
            <a:xfrm>
              <a:off x="17876096" y="8019861"/>
              <a:ext cx="4435264" cy="1723549"/>
              <a:chOff x="16784649" y="5380673"/>
              <a:chExt cx="4435264" cy="1723549"/>
            </a:xfrm>
          </p:grpSpPr>
          <p:sp>
            <p:nvSpPr>
              <p:cNvPr id="24" name="CuadroTexto 351">
                <a:extLst>
                  <a:ext uri="{FF2B5EF4-FFF2-40B4-BE49-F238E27FC236}">
                    <a16:creationId xmlns:a16="http://schemas.microsoft.com/office/drawing/2014/main" id="{C16CC387-009B-DC4B-B1BB-287D89472DDD}"/>
                  </a:ext>
                </a:extLst>
              </p:cNvPr>
              <p:cNvSpPr txBox="1"/>
              <p:nvPr/>
            </p:nvSpPr>
            <p:spPr>
              <a:xfrm>
                <a:off x="16815129" y="5903893"/>
                <a:ext cx="44047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25" name="CuadroTexto 395">
                <a:extLst>
                  <a:ext uri="{FF2B5EF4-FFF2-40B4-BE49-F238E27FC236}">
                    <a16:creationId xmlns:a16="http://schemas.microsoft.com/office/drawing/2014/main" id="{319FFE28-9983-A14E-99CD-6B3F3966A4C2}"/>
                  </a:ext>
                </a:extLst>
              </p:cNvPr>
              <p:cNvSpPr txBox="1"/>
              <p:nvPr/>
            </p:nvSpPr>
            <p:spPr>
              <a:xfrm flipH="1">
                <a:off x="16784649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EC910AF-55B5-6B4B-90BD-089A9C07BA03}"/>
                </a:ext>
              </a:extLst>
            </p:cNvPr>
            <p:cNvGrpSpPr/>
            <p:nvPr/>
          </p:nvGrpSpPr>
          <p:grpSpPr>
            <a:xfrm>
              <a:off x="17876096" y="10742771"/>
              <a:ext cx="4435264" cy="1723549"/>
              <a:chOff x="16784649" y="5380673"/>
              <a:chExt cx="4435264" cy="1723549"/>
            </a:xfrm>
          </p:grpSpPr>
          <p:sp>
            <p:nvSpPr>
              <p:cNvPr id="27" name="CuadroTexto 351">
                <a:extLst>
                  <a:ext uri="{FF2B5EF4-FFF2-40B4-BE49-F238E27FC236}">
                    <a16:creationId xmlns:a16="http://schemas.microsoft.com/office/drawing/2014/main" id="{B9F2D91B-CE93-A844-9F47-6078CAE0B128}"/>
                  </a:ext>
                </a:extLst>
              </p:cNvPr>
              <p:cNvSpPr txBox="1"/>
              <p:nvPr/>
            </p:nvSpPr>
            <p:spPr>
              <a:xfrm>
                <a:off x="16815129" y="5903893"/>
                <a:ext cx="44047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28" name="CuadroTexto 395">
                <a:extLst>
                  <a:ext uri="{FF2B5EF4-FFF2-40B4-BE49-F238E27FC236}">
                    <a16:creationId xmlns:a16="http://schemas.microsoft.com/office/drawing/2014/main" id="{DC63E5F1-01E0-4649-A4D5-AB19272E0672}"/>
                  </a:ext>
                </a:extLst>
              </p:cNvPr>
              <p:cNvSpPr txBox="1"/>
              <p:nvPr/>
            </p:nvSpPr>
            <p:spPr>
              <a:xfrm flipH="1">
                <a:off x="16784649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523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E89DD6-3C25-5948-BBB8-5D95A1767134}"/>
              </a:ext>
            </a:extLst>
          </p:cNvPr>
          <p:cNvGrpSpPr/>
          <p:nvPr/>
        </p:nvGrpSpPr>
        <p:grpSpPr>
          <a:xfrm>
            <a:off x="1689100" y="4674209"/>
            <a:ext cx="20999450" cy="7840448"/>
            <a:chOff x="1689100" y="4305139"/>
            <a:chExt cx="20999450" cy="7840448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BDA73C1E-9A7D-C649-8993-6B76C50713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7271532"/>
                </p:ext>
              </p:extLst>
            </p:nvPr>
          </p:nvGraphicFramePr>
          <p:xfrm>
            <a:off x="1689100" y="4305139"/>
            <a:ext cx="20999450" cy="58272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2D56D75-416C-3C48-9153-BC47EFEF7B1B}"/>
                </a:ext>
              </a:extLst>
            </p:cNvPr>
            <p:cNvGrpSpPr/>
            <p:nvPr/>
          </p:nvGrpSpPr>
          <p:grpSpPr>
            <a:xfrm>
              <a:off x="2668308" y="10519790"/>
              <a:ext cx="4191616" cy="1625797"/>
              <a:chOff x="1825136" y="10788411"/>
              <a:chExt cx="4191616" cy="1625797"/>
            </a:xfrm>
          </p:grpSpPr>
          <p:sp>
            <p:nvSpPr>
              <p:cNvPr id="26" name="CuadroTexto 395">
                <a:extLst>
                  <a:ext uri="{FF2B5EF4-FFF2-40B4-BE49-F238E27FC236}">
                    <a16:creationId xmlns:a16="http://schemas.microsoft.com/office/drawing/2014/main" id="{9F1AC8B1-B1A6-4440-8382-A43132DF6659}"/>
                  </a:ext>
                </a:extLst>
              </p:cNvPr>
              <p:cNvSpPr txBox="1"/>
              <p:nvPr/>
            </p:nvSpPr>
            <p:spPr>
              <a:xfrm flipH="1">
                <a:off x="2591611" y="10788411"/>
                <a:ext cx="27119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27" name="Rectangle 40">
                <a:extLst>
                  <a:ext uri="{FF2B5EF4-FFF2-40B4-BE49-F238E27FC236}">
                    <a16:creationId xmlns:a16="http://schemas.microsoft.com/office/drawing/2014/main" id="{2EBE2228-47D7-4441-9FC1-2B44992CE2FE}"/>
                  </a:ext>
                </a:extLst>
              </p:cNvPr>
              <p:cNvSpPr/>
              <p:nvPr/>
            </p:nvSpPr>
            <p:spPr>
              <a:xfrm>
                <a:off x="1825136" y="11460101"/>
                <a:ext cx="41916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A3885D6-E2D5-D847-A20F-2811A0FB485A}"/>
                </a:ext>
              </a:extLst>
            </p:cNvPr>
            <p:cNvGrpSpPr/>
            <p:nvPr/>
          </p:nvGrpSpPr>
          <p:grpSpPr>
            <a:xfrm>
              <a:off x="7729824" y="10519790"/>
              <a:ext cx="4191616" cy="1625797"/>
              <a:chOff x="6005996" y="10788411"/>
              <a:chExt cx="4191616" cy="1625797"/>
            </a:xfrm>
          </p:grpSpPr>
          <p:sp>
            <p:nvSpPr>
              <p:cNvPr id="29" name="CuadroTexto 395">
                <a:extLst>
                  <a:ext uri="{FF2B5EF4-FFF2-40B4-BE49-F238E27FC236}">
                    <a16:creationId xmlns:a16="http://schemas.microsoft.com/office/drawing/2014/main" id="{AF4B6FC8-8B7F-5A43-8EA6-AAD2B7B3F481}"/>
                  </a:ext>
                </a:extLst>
              </p:cNvPr>
              <p:cNvSpPr txBox="1"/>
              <p:nvPr/>
            </p:nvSpPr>
            <p:spPr>
              <a:xfrm flipH="1">
                <a:off x="6772471" y="10788411"/>
                <a:ext cx="27119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30" name="Rectangle 40">
                <a:extLst>
                  <a:ext uri="{FF2B5EF4-FFF2-40B4-BE49-F238E27FC236}">
                    <a16:creationId xmlns:a16="http://schemas.microsoft.com/office/drawing/2014/main" id="{38C2FFDB-3E98-0A4B-B3AE-9BC48B89EAA2}"/>
                  </a:ext>
                </a:extLst>
              </p:cNvPr>
              <p:cNvSpPr/>
              <p:nvPr/>
            </p:nvSpPr>
            <p:spPr>
              <a:xfrm>
                <a:off x="6005996" y="11460101"/>
                <a:ext cx="41916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8522112-3A65-3B40-A3E7-E1E5A6974CE5}"/>
                </a:ext>
              </a:extLst>
            </p:cNvPr>
            <p:cNvGrpSpPr/>
            <p:nvPr/>
          </p:nvGrpSpPr>
          <p:grpSpPr>
            <a:xfrm>
              <a:off x="12847257" y="10512370"/>
              <a:ext cx="4191616" cy="1625797"/>
              <a:chOff x="10093017" y="10780991"/>
              <a:chExt cx="4191616" cy="1625797"/>
            </a:xfrm>
          </p:grpSpPr>
          <p:sp>
            <p:nvSpPr>
              <p:cNvPr id="34" name="CuadroTexto 395">
                <a:extLst>
                  <a:ext uri="{FF2B5EF4-FFF2-40B4-BE49-F238E27FC236}">
                    <a16:creationId xmlns:a16="http://schemas.microsoft.com/office/drawing/2014/main" id="{2E0AFB3A-B257-BD48-9DF0-C1B089784CF3}"/>
                  </a:ext>
                </a:extLst>
              </p:cNvPr>
              <p:cNvSpPr txBox="1"/>
              <p:nvPr/>
            </p:nvSpPr>
            <p:spPr>
              <a:xfrm flipH="1">
                <a:off x="10859492" y="10780991"/>
                <a:ext cx="27119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2089E075-9580-5C46-945B-1454F8EC5DD9}"/>
                  </a:ext>
                </a:extLst>
              </p:cNvPr>
              <p:cNvSpPr/>
              <p:nvPr/>
            </p:nvSpPr>
            <p:spPr>
              <a:xfrm>
                <a:off x="10093017" y="11452681"/>
                <a:ext cx="41916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86CB6D7-BE4A-E344-A255-28D48D97E855}"/>
                </a:ext>
              </a:extLst>
            </p:cNvPr>
            <p:cNvGrpSpPr/>
            <p:nvPr/>
          </p:nvGrpSpPr>
          <p:grpSpPr>
            <a:xfrm>
              <a:off x="17964690" y="10514571"/>
              <a:ext cx="4191616" cy="1625797"/>
              <a:chOff x="14180038" y="10783192"/>
              <a:chExt cx="4191616" cy="1625797"/>
            </a:xfrm>
          </p:grpSpPr>
          <p:sp>
            <p:nvSpPr>
              <p:cNvPr id="43" name="CuadroTexto 395">
                <a:extLst>
                  <a:ext uri="{FF2B5EF4-FFF2-40B4-BE49-F238E27FC236}">
                    <a16:creationId xmlns:a16="http://schemas.microsoft.com/office/drawing/2014/main" id="{D6C42035-5858-3647-9C7A-097DB89328F6}"/>
                  </a:ext>
                </a:extLst>
              </p:cNvPr>
              <p:cNvSpPr txBox="1"/>
              <p:nvPr/>
            </p:nvSpPr>
            <p:spPr>
              <a:xfrm flipH="1">
                <a:off x="14946513" y="10783192"/>
                <a:ext cx="27119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46" name="Rectangle 40">
                <a:extLst>
                  <a:ext uri="{FF2B5EF4-FFF2-40B4-BE49-F238E27FC236}">
                    <a16:creationId xmlns:a16="http://schemas.microsoft.com/office/drawing/2014/main" id="{859472E8-AC56-F24D-9099-A3F921A66B79}"/>
                  </a:ext>
                </a:extLst>
              </p:cNvPr>
              <p:cNvSpPr/>
              <p:nvPr/>
            </p:nvSpPr>
            <p:spPr>
              <a:xfrm>
                <a:off x="14180038" y="11454882"/>
                <a:ext cx="41916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175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F44A43-52F1-5142-B752-2BD72D0BFB1E}"/>
              </a:ext>
            </a:extLst>
          </p:cNvPr>
          <p:cNvGrpSpPr/>
          <p:nvPr/>
        </p:nvGrpSpPr>
        <p:grpSpPr>
          <a:xfrm>
            <a:off x="1240346" y="5472164"/>
            <a:ext cx="10327489" cy="7103884"/>
            <a:chOff x="1861335" y="5075924"/>
            <a:chExt cx="10327489" cy="7103884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B28CF302-2FCB-6545-BE2F-298D8B9B9691}"/>
                </a:ext>
              </a:extLst>
            </p:cNvPr>
            <p:cNvGraphicFramePr/>
            <p:nvPr/>
          </p:nvGraphicFramePr>
          <p:xfrm>
            <a:off x="1861335" y="6504276"/>
            <a:ext cx="10327489" cy="56755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13D5F1-282C-2440-AF1A-0E69AAA8A41A}"/>
                </a:ext>
              </a:extLst>
            </p:cNvPr>
            <p:cNvSpPr txBox="1"/>
            <p:nvPr/>
          </p:nvSpPr>
          <p:spPr>
            <a:xfrm>
              <a:off x="1900989" y="5075924"/>
              <a:ext cx="46453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00A7B-DAC7-D044-B3A8-452D4222E93D}"/>
              </a:ext>
            </a:extLst>
          </p:cNvPr>
          <p:cNvSpPr/>
          <p:nvPr/>
        </p:nvSpPr>
        <p:spPr>
          <a:xfrm>
            <a:off x="12527280" y="5533124"/>
            <a:ext cx="10610024" cy="689319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4EE8948-7A1D-4E46-BFA9-AA4862B6F6FE}"/>
              </a:ext>
            </a:extLst>
          </p:cNvPr>
          <p:cNvGrpSpPr/>
          <p:nvPr/>
        </p:nvGrpSpPr>
        <p:grpSpPr>
          <a:xfrm>
            <a:off x="13281673" y="6294130"/>
            <a:ext cx="9101237" cy="5371178"/>
            <a:chOff x="2120676" y="8368896"/>
            <a:chExt cx="9101237" cy="537117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AA8A17-C3C2-7A4B-92E3-79944BDA0B72}"/>
                </a:ext>
              </a:extLst>
            </p:cNvPr>
            <p:cNvSpPr/>
            <p:nvPr/>
          </p:nvSpPr>
          <p:spPr>
            <a:xfrm>
              <a:off x="2120678" y="8368896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Most Viewed Item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CB6E22-FC7A-5140-9A7D-23FC7F0FB947}"/>
                </a:ext>
              </a:extLst>
            </p:cNvPr>
            <p:cNvSpPr txBox="1"/>
            <p:nvPr/>
          </p:nvSpPr>
          <p:spPr>
            <a:xfrm>
              <a:off x="2120676" y="9769756"/>
              <a:ext cx="9101237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10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0FC0E87-C83E-4340-83B4-E0BD62926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167545"/>
              </p:ext>
            </p:extLst>
          </p:nvPr>
        </p:nvGraphicFramePr>
        <p:xfrm>
          <a:off x="8675173" y="4654655"/>
          <a:ext cx="13927652" cy="8292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9516078-A512-6447-A0E8-B19776745B4D}"/>
              </a:ext>
            </a:extLst>
          </p:cNvPr>
          <p:cNvSpPr/>
          <p:nvPr/>
        </p:nvSpPr>
        <p:spPr>
          <a:xfrm>
            <a:off x="1774825" y="4794747"/>
            <a:ext cx="5716221" cy="247378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C5470F-BA04-114B-8111-F6948249A4F8}"/>
              </a:ext>
            </a:extLst>
          </p:cNvPr>
          <p:cNvSpPr txBox="1"/>
          <p:nvPr/>
        </p:nvSpPr>
        <p:spPr>
          <a:xfrm>
            <a:off x="2297665" y="5369913"/>
            <a:ext cx="2513641" cy="53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9BFC136-C180-6F44-A3DC-2077FF838D98}"/>
              </a:ext>
            </a:extLst>
          </p:cNvPr>
          <p:cNvSpPr/>
          <p:nvPr/>
        </p:nvSpPr>
        <p:spPr>
          <a:xfrm>
            <a:off x="2297665" y="5924264"/>
            <a:ext cx="3298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$110.50</a:t>
            </a:r>
            <a:endParaRPr lang="en-US" sz="72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67C968-8A02-C840-80F9-ED26ECD910F0}"/>
              </a:ext>
            </a:extLst>
          </p:cNvPr>
          <p:cNvGrpSpPr/>
          <p:nvPr/>
        </p:nvGrpSpPr>
        <p:grpSpPr>
          <a:xfrm>
            <a:off x="6035111" y="5113680"/>
            <a:ext cx="992159" cy="992159"/>
            <a:chOff x="3241678" y="8667849"/>
            <a:chExt cx="1652954" cy="165295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A6766E4-AE34-9842-A373-679E02F9B3B1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9B7D616-7E25-6A45-8641-23D5C99BF878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57" name="Freeform 372">
                <a:extLst>
                  <a:ext uri="{FF2B5EF4-FFF2-40B4-BE49-F238E27FC236}">
                    <a16:creationId xmlns:a16="http://schemas.microsoft.com/office/drawing/2014/main" id="{982A9D6F-2E44-E748-A5B3-8F9CC7145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73">
                <a:extLst>
                  <a:ext uri="{FF2B5EF4-FFF2-40B4-BE49-F238E27FC236}">
                    <a16:creationId xmlns:a16="http://schemas.microsoft.com/office/drawing/2014/main" id="{E981FADF-61D9-F14D-B5C5-A61F03084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DE2EDD0-F56C-1B4A-8F11-779FEFA70457}"/>
              </a:ext>
            </a:extLst>
          </p:cNvPr>
          <p:cNvSpPr/>
          <p:nvPr/>
        </p:nvSpPr>
        <p:spPr>
          <a:xfrm>
            <a:off x="1774825" y="7428002"/>
            <a:ext cx="5716221" cy="247378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E05EBD-B9F4-EE4E-8A1B-34E80B71641A}"/>
              </a:ext>
            </a:extLst>
          </p:cNvPr>
          <p:cNvSpPr txBox="1"/>
          <p:nvPr/>
        </p:nvSpPr>
        <p:spPr>
          <a:xfrm>
            <a:off x="2297665" y="8003168"/>
            <a:ext cx="2513641" cy="53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47146BD-9801-EE4A-8F2D-12B1BAAE0D64}"/>
              </a:ext>
            </a:extLst>
          </p:cNvPr>
          <p:cNvSpPr/>
          <p:nvPr/>
        </p:nvSpPr>
        <p:spPr>
          <a:xfrm>
            <a:off x="2297665" y="8557519"/>
            <a:ext cx="3298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$35.70</a:t>
            </a:r>
            <a:endParaRPr lang="en-US" sz="72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BCC685D-E532-FB4D-BD33-C87B0DEB682E}"/>
              </a:ext>
            </a:extLst>
          </p:cNvPr>
          <p:cNvGrpSpPr/>
          <p:nvPr/>
        </p:nvGrpSpPr>
        <p:grpSpPr>
          <a:xfrm>
            <a:off x="6035113" y="7746935"/>
            <a:ext cx="992159" cy="992159"/>
            <a:chOff x="10427989" y="8667849"/>
            <a:chExt cx="1652954" cy="1652954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C3EA5E-95CD-954A-A443-D14BFE4AAE38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3BA7CEC-1798-9B43-90A7-7C5DDF1A922B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5FBF8142-7292-BD47-BDC1-C17C7E26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B5A319A3-9853-CC42-812A-8E3FE7F3E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03EC14CF-FE83-DA43-92E0-C6A69432DD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67551C09-9A80-904F-817E-C1A7120307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0B2EC0C-51DE-3D42-BC4C-F9F3D66A6F79}"/>
              </a:ext>
            </a:extLst>
          </p:cNvPr>
          <p:cNvSpPr/>
          <p:nvPr/>
        </p:nvSpPr>
        <p:spPr>
          <a:xfrm>
            <a:off x="1774825" y="10061257"/>
            <a:ext cx="5716221" cy="247378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571DF2-8F7E-F140-81DD-077A1716EDDC}"/>
              </a:ext>
            </a:extLst>
          </p:cNvPr>
          <p:cNvGrpSpPr/>
          <p:nvPr/>
        </p:nvGrpSpPr>
        <p:grpSpPr>
          <a:xfrm>
            <a:off x="2297667" y="10636422"/>
            <a:ext cx="3298670" cy="1385348"/>
            <a:chOff x="18384277" y="4841740"/>
            <a:chExt cx="2694087" cy="149683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D938C3B-0E8E-3B4A-890B-F3C2A7EB44A1}"/>
                </a:ext>
              </a:extLst>
            </p:cNvPr>
            <p:cNvSpPr txBox="1"/>
            <p:nvPr/>
          </p:nvSpPr>
          <p:spPr>
            <a:xfrm>
              <a:off x="18384277" y="4841740"/>
              <a:ext cx="2052939" cy="608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Develop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D0024BF-C3B1-ED49-8EAC-BD624F5E01C7}"/>
                </a:ext>
              </a:extLst>
            </p:cNvPr>
            <p:cNvSpPr/>
            <p:nvPr/>
          </p:nvSpPr>
          <p:spPr>
            <a:xfrm>
              <a:off x="18384277" y="5440701"/>
              <a:ext cx="2694087" cy="897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$720.13</a:t>
              </a:r>
              <a:endParaRPr lang="en-US" sz="7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4C38A8D-58AC-434A-AD2F-82F010C7D976}"/>
              </a:ext>
            </a:extLst>
          </p:cNvPr>
          <p:cNvGrpSpPr/>
          <p:nvPr/>
        </p:nvGrpSpPr>
        <p:grpSpPr>
          <a:xfrm>
            <a:off x="6035112" y="10380190"/>
            <a:ext cx="992159" cy="992159"/>
            <a:chOff x="3241678" y="8667849"/>
            <a:chExt cx="1652954" cy="165295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DB39DA8-EE5E-B14F-9FB6-4CF0DFC2CA88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42D47AF-626B-7A42-A0E4-8EC864193C7A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47" name="Freeform 372">
                <a:extLst>
                  <a:ext uri="{FF2B5EF4-FFF2-40B4-BE49-F238E27FC236}">
                    <a16:creationId xmlns:a16="http://schemas.microsoft.com/office/drawing/2014/main" id="{01A852C7-66B9-EC4F-9922-C403CA51D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73">
                <a:extLst>
                  <a:ext uri="{FF2B5EF4-FFF2-40B4-BE49-F238E27FC236}">
                    <a16:creationId xmlns:a16="http://schemas.microsoft.com/office/drawing/2014/main" id="{F27B4DA0-7D92-D942-9E3A-96532973E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785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21953895-93B8-B24D-93CF-EB7EB51BFB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724110"/>
              </p:ext>
            </p:extLst>
          </p:nvPr>
        </p:nvGraphicFramePr>
        <p:xfrm>
          <a:off x="1397334" y="4250023"/>
          <a:ext cx="21582982" cy="6622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9480C23-7832-8544-B528-C1DA83B3509E}"/>
              </a:ext>
            </a:extLst>
          </p:cNvPr>
          <p:cNvGrpSpPr/>
          <p:nvPr/>
        </p:nvGrpSpPr>
        <p:grpSpPr>
          <a:xfrm>
            <a:off x="1513747" y="11068013"/>
            <a:ext cx="4191616" cy="1625797"/>
            <a:chOff x="1825136" y="10788411"/>
            <a:chExt cx="4191616" cy="1625797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0BF09D2E-4817-CC4B-B3D6-C7401302FFA8}"/>
                </a:ext>
              </a:extLst>
            </p:cNvPr>
            <p:cNvSpPr txBox="1"/>
            <p:nvPr/>
          </p:nvSpPr>
          <p:spPr>
            <a:xfrm flipH="1">
              <a:off x="2591611" y="10788411"/>
              <a:ext cx="2711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B5A488C4-63B9-4C44-B272-24C50318BD8D}"/>
                </a:ext>
              </a:extLst>
            </p:cNvPr>
            <p:cNvSpPr/>
            <p:nvPr/>
          </p:nvSpPr>
          <p:spPr>
            <a:xfrm>
              <a:off x="1825136" y="11460101"/>
              <a:ext cx="41916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B41E648-7DF0-094B-92CA-A7404E53C258}"/>
              </a:ext>
            </a:extLst>
          </p:cNvPr>
          <p:cNvGrpSpPr/>
          <p:nvPr/>
        </p:nvGrpSpPr>
        <p:grpSpPr>
          <a:xfrm>
            <a:off x="5837349" y="11068013"/>
            <a:ext cx="4191616" cy="1625797"/>
            <a:chOff x="6005996" y="10788411"/>
            <a:chExt cx="4191616" cy="1625797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3CD8A688-AB7C-6A4F-85A3-D625658AC701}"/>
                </a:ext>
              </a:extLst>
            </p:cNvPr>
            <p:cNvSpPr txBox="1"/>
            <p:nvPr/>
          </p:nvSpPr>
          <p:spPr>
            <a:xfrm flipH="1">
              <a:off x="6772471" y="10788411"/>
              <a:ext cx="2711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123171DF-B175-0B4E-B4D2-C676C60DFE2A}"/>
                </a:ext>
              </a:extLst>
            </p:cNvPr>
            <p:cNvSpPr/>
            <p:nvPr/>
          </p:nvSpPr>
          <p:spPr>
            <a:xfrm>
              <a:off x="6005996" y="11460101"/>
              <a:ext cx="41916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BDD97CB-17A2-644E-8B2C-EBE052EF0D1C}"/>
              </a:ext>
            </a:extLst>
          </p:cNvPr>
          <p:cNvGrpSpPr/>
          <p:nvPr/>
        </p:nvGrpSpPr>
        <p:grpSpPr>
          <a:xfrm>
            <a:off x="10157071" y="11060593"/>
            <a:ext cx="4191616" cy="1625797"/>
            <a:chOff x="10093017" y="10780991"/>
            <a:chExt cx="4191616" cy="1625797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66EC1FC9-3B36-7143-B48D-9DC0AD547E3C}"/>
                </a:ext>
              </a:extLst>
            </p:cNvPr>
            <p:cNvSpPr txBox="1"/>
            <p:nvPr/>
          </p:nvSpPr>
          <p:spPr>
            <a:xfrm flipH="1">
              <a:off x="10859492" y="10780991"/>
              <a:ext cx="2711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id="{28D47152-5F7B-1E41-BCF4-0BE6DCF649F8}"/>
                </a:ext>
              </a:extLst>
            </p:cNvPr>
            <p:cNvSpPr/>
            <p:nvPr/>
          </p:nvSpPr>
          <p:spPr>
            <a:xfrm>
              <a:off x="10093017" y="11452681"/>
              <a:ext cx="41916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B3E92D0-3DB0-8846-BD4D-D85CB4B12D4C}"/>
              </a:ext>
            </a:extLst>
          </p:cNvPr>
          <p:cNvGrpSpPr/>
          <p:nvPr/>
        </p:nvGrpSpPr>
        <p:grpSpPr>
          <a:xfrm>
            <a:off x="14404604" y="11062794"/>
            <a:ext cx="4191616" cy="1625797"/>
            <a:chOff x="14180038" y="10783192"/>
            <a:chExt cx="4191616" cy="1625797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990748E1-01EA-0340-9D63-B345F858CBED}"/>
                </a:ext>
              </a:extLst>
            </p:cNvPr>
            <p:cNvSpPr txBox="1"/>
            <p:nvPr/>
          </p:nvSpPr>
          <p:spPr>
            <a:xfrm flipH="1">
              <a:off x="14946513" y="10783192"/>
              <a:ext cx="2711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C7C76E8F-C896-D240-9F7D-85DCAAC5C4FB}"/>
                </a:ext>
              </a:extLst>
            </p:cNvPr>
            <p:cNvSpPr/>
            <p:nvPr/>
          </p:nvSpPr>
          <p:spPr>
            <a:xfrm>
              <a:off x="14180038" y="11454882"/>
              <a:ext cx="41916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8979397-6953-3844-B3DF-CA99C7748CB4}"/>
              </a:ext>
            </a:extLst>
          </p:cNvPr>
          <p:cNvGrpSpPr/>
          <p:nvPr/>
        </p:nvGrpSpPr>
        <p:grpSpPr>
          <a:xfrm>
            <a:off x="18672287" y="11042654"/>
            <a:ext cx="4191616" cy="1625797"/>
            <a:chOff x="18299470" y="10763052"/>
            <a:chExt cx="4191616" cy="1625797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E902C9CB-A7CC-4A43-8DC6-8A4817B7058C}"/>
                </a:ext>
              </a:extLst>
            </p:cNvPr>
            <p:cNvSpPr txBox="1"/>
            <p:nvPr/>
          </p:nvSpPr>
          <p:spPr>
            <a:xfrm flipH="1">
              <a:off x="19065945" y="10763052"/>
              <a:ext cx="2711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B2989F6E-B8FD-F549-A5AC-5CA2B166261D}"/>
                </a:ext>
              </a:extLst>
            </p:cNvPr>
            <p:cNvSpPr/>
            <p:nvPr/>
          </p:nvSpPr>
          <p:spPr>
            <a:xfrm>
              <a:off x="18299470" y="11434742"/>
              <a:ext cx="41916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81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7" name="차트 62">
            <a:extLst>
              <a:ext uri="{FF2B5EF4-FFF2-40B4-BE49-F238E27FC236}">
                <a16:creationId xmlns:a16="http://schemas.microsoft.com/office/drawing/2014/main" id="{E481B2D0-A7AB-904F-9948-EC20F2CAD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598652"/>
              </p:ext>
            </p:extLst>
          </p:nvPr>
        </p:nvGraphicFramePr>
        <p:xfrm>
          <a:off x="13645752" y="5012296"/>
          <a:ext cx="9124338" cy="723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0B5774AA-65F2-B94B-BC93-C4E4C93F4285}"/>
              </a:ext>
            </a:extLst>
          </p:cNvPr>
          <p:cNvSpPr/>
          <p:nvPr/>
        </p:nvSpPr>
        <p:spPr>
          <a:xfrm>
            <a:off x="1607561" y="6714796"/>
            <a:ext cx="1220489" cy="12204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6B94DD1-33CB-DB4E-82B8-862B1571B926}"/>
              </a:ext>
            </a:extLst>
          </p:cNvPr>
          <p:cNvGrpSpPr/>
          <p:nvPr/>
        </p:nvGrpSpPr>
        <p:grpSpPr>
          <a:xfrm>
            <a:off x="1924972" y="7004502"/>
            <a:ext cx="558313" cy="558311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75" name="Freeform 372">
              <a:extLst>
                <a:ext uri="{FF2B5EF4-FFF2-40B4-BE49-F238E27FC236}">
                  <a16:creationId xmlns:a16="http://schemas.microsoft.com/office/drawing/2014/main" id="{56D047F8-9605-C644-AC45-227757E06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73">
              <a:extLst>
                <a:ext uri="{FF2B5EF4-FFF2-40B4-BE49-F238E27FC236}">
                  <a16:creationId xmlns:a16="http://schemas.microsoft.com/office/drawing/2014/main" id="{58874B8F-EB0F-A74F-84A6-C3349535F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EB6718F-32C9-454F-830C-7443CC167197}"/>
              </a:ext>
            </a:extLst>
          </p:cNvPr>
          <p:cNvSpPr txBox="1"/>
          <p:nvPr/>
        </p:nvSpPr>
        <p:spPr>
          <a:xfrm>
            <a:off x="2990654" y="6930216"/>
            <a:ext cx="3722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E025CD-ACDD-4D48-926C-847B38EB22A8}"/>
              </a:ext>
            </a:extLst>
          </p:cNvPr>
          <p:cNvSpPr txBox="1"/>
          <p:nvPr/>
        </p:nvSpPr>
        <p:spPr>
          <a:xfrm>
            <a:off x="1607561" y="4883490"/>
            <a:ext cx="3056558" cy="646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C96FE26-E12A-4E40-83E6-C432A63A4A60}"/>
              </a:ext>
            </a:extLst>
          </p:cNvPr>
          <p:cNvSpPr/>
          <p:nvPr/>
        </p:nvSpPr>
        <p:spPr>
          <a:xfrm>
            <a:off x="1607561" y="5557574"/>
            <a:ext cx="40111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$89.50</a:t>
            </a:r>
            <a:endParaRPr lang="en-US" sz="72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63CEE1-A8CF-7649-8A47-57F3CF5EADAD}"/>
              </a:ext>
            </a:extLst>
          </p:cNvPr>
          <p:cNvGrpSpPr/>
          <p:nvPr/>
        </p:nvGrpSpPr>
        <p:grpSpPr>
          <a:xfrm>
            <a:off x="1607561" y="11029557"/>
            <a:ext cx="1220489" cy="1220489"/>
            <a:chOff x="10427989" y="8667849"/>
            <a:chExt cx="1652954" cy="1652954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E77EFE2-D5DB-AB4B-9FEC-98CD47941044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346D189-C1B0-8A40-9F13-F5166663982F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2CB9B3C4-737A-1640-9D1A-BB7986A95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F21A6A1A-2CCD-6F4A-A419-D4B635136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43F5A1A2-A5C1-C043-90ED-5C500233CE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BDDB177D-3869-5A47-9819-35B4677D60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92A9855-F666-F046-99D3-D3AF60A172ED}"/>
              </a:ext>
            </a:extLst>
          </p:cNvPr>
          <p:cNvSpPr txBox="1"/>
          <p:nvPr/>
        </p:nvSpPr>
        <p:spPr>
          <a:xfrm>
            <a:off x="1607561" y="9198251"/>
            <a:ext cx="3056558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Downloads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5C47273-82EC-1D4D-9B5A-3770063E2AD4}"/>
              </a:ext>
            </a:extLst>
          </p:cNvPr>
          <p:cNvSpPr/>
          <p:nvPr/>
        </p:nvSpPr>
        <p:spPr>
          <a:xfrm>
            <a:off x="1607561" y="9872335"/>
            <a:ext cx="40111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+4500</a:t>
            </a:r>
            <a:endParaRPr lang="en-US" sz="72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254C2C-D9A6-554E-AEDE-184B94C2AABD}"/>
              </a:ext>
            </a:extLst>
          </p:cNvPr>
          <p:cNvGrpSpPr/>
          <p:nvPr/>
        </p:nvGrpSpPr>
        <p:grpSpPr>
          <a:xfrm>
            <a:off x="7243861" y="6714796"/>
            <a:ext cx="1220489" cy="1220489"/>
            <a:chOff x="3241678" y="8667849"/>
            <a:chExt cx="1652954" cy="1652954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48C0FB5-19F8-F84B-B60B-8D76131B901E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00CACA1-6EB0-374E-9B08-3F6BDA59D665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91" name="Freeform 372">
                <a:extLst>
                  <a:ext uri="{FF2B5EF4-FFF2-40B4-BE49-F238E27FC236}">
                    <a16:creationId xmlns:a16="http://schemas.microsoft.com/office/drawing/2014/main" id="{BD680FEE-B137-5A40-A333-83E4EE93E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73">
                <a:extLst>
                  <a:ext uri="{FF2B5EF4-FFF2-40B4-BE49-F238E27FC236}">
                    <a16:creationId xmlns:a16="http://schemas.microsoft.com/office/drawing/2014/main" id="{44811D25-DD69-254E-87BB-8276308F9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C094C54-AC57-D249-B89C-0208AC72BE3C}"/>
              </a:ext>
            </a:extLst>
          </p:cNvPr>
          <p:cNvSpPr txBox="1"/>
          <p:nvPr/>
        </p:nvSpPr>
        <p:spPr>
          <a:xfrm>
            <a:off x="7243861" y="4883490"/>
            <a:ext cx="3056558" cy="646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1BB5744-FAA5-584F-A5B9-13D8F4E79043}"/>
              </a:ext>
            </a:extLst>
          </p:cNvPr>
          <p:cNvSpPr/>
          <p:nvPr/>
        </p:nvSpPr>
        <p:spPr>
          <a:xfrm>
            <a:off x="7243861" y="5557574"/>
            <a:ext cx="40111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$340.20</a:t>
            </a:r>
            <a:endParaRPr lang="en-US" sz="72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84C62A5-46E3-524F-9E3A-E6745E784A0C}"/>
              </a:ext>
            </a:extLst>
          </p:cNvPr>
          <p:cNvSpPr/>
          <p:nvPr/>
        </p:nvSpPr>
        <p:spPr>
          <a:xfrm>
            <a:off x="7243861" y="9310418"/>
            <a:ext cx="5106081" cy="293962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308DE2-5F01-3C49-BEE4-78F8BDBDE37D}"/>
              </a:ext>
            </a:extLst>
          </p:cNvPr>
          <p:cNvSpPr txBox="1"/>
          <p:nvPr/>
        </p:nvSpPr>
        <p:spPr>
          <a:xfrm>
            <a:off x="7731140" y="10025410"/>
            <a:ext cx="4195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Creating relationships with and satisfying customers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19F6B9-896E-5647-B4D9-97CCA0120484}"/>
              </a:ext>
            </a:extLst>
          </p:cNvPr>
          <p:cNvSpPr txBox="1"/>
          <p:nvPr/>
        </p:nvSpPr>
        <p:spPr>
          <a:xfrm>
            <a:off x="2990654" y="11224302"/>
            <a:ext cx="3722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4D68E0-2479-2B42-862B-583DADAC117F}"/>
              </a:ext>
            </a:extLst>
          </p:cNvPr>
          <p:cNvSpPr txBox="1"/>
          <p:nvPr/>
        </p:nvSpPr>
        <p:spPr>
          <a:xfrm>
            <a:off x="8659934" y="6930216"/>
            <a:ext cx="3722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41674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4E72F4C-B4A0-F44F-BABC-1F58CEA08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2558701"/>
              </p:ext>
            </p:extLst>
          </p:nvPr>
        </p:nvGraphicFramePr>
        <p:xfrm>
          <a:off x="2105478" y="4667733"/>
          <a:ext cx="20166694" cy="5464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5775BC22-B558-7545-AA0E-8ECEF3E94C0D}"/>
              </a:ext>
            </a:extLst>
          </p:cNvPr>
          <p:cNvSpPr/>
          <p:nvPr/>
        </p:nvSpPr>
        <p:spPr>
          <a:xfrm>
            <a:off x="2105478" y="11275918"/>
            <a:ext cx="1220489" cy="12204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DE7EA8-BF17-3448-991E-D55ECE08F21A}"/>
              </a:ext>
            </a:extLst>
          </p:cNvPr>
          <p:cNvGrpSpPr/>
          <p:nvPr/>
        </p:nvGrpSpPr>
        <p:grpSpPr>
          <a:xfrm>
            <a:off x="2422889" y="11565624"/>
            <a:ext cx="558313" cy="558311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1" name="Freeform 372">
              <a:extLst>
                <a:ext uri="{FF2B5EF4-FFF2-40B4-BE49-F238E27FC236}">
                  <a16:creationId xmlns:a16="http://schemas.microsoft.com/office/drawing/2014/main" id="{3AA9E1D4-9043-E845-AD2A-1D25E729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3">
              <a:extLst>
                <a:ext uri="{FF2B5EF4-FFF2-40B4-BE49-F238E27FC236}">
                  <a16:creationId xmlns:a16="http://schemas.microsoft.com/office/drawing/2014/main" id="{35A60641-7C28-C747-B515-A2A577B91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01A716-9BEB-EE41-890C-E70FA318E0BC}"/>
              </a:ext>
            </a:extLst>
          </p:cNvPr>
          <p:cNvGrpSpPr/>
          <p:nvPr/>
        </p:nvGrpSpPr>
        <p:grpSpPr>
          <a:xfrm>
            <a:off x="17166091" y="11275917"/>
            <a:ext cx="1220489" cy="1220489"/>
            <a:chOff x="10427989" y="8667849"/>
            <a:chExt cx="1652954" cy="165295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3CEFF26-EBE6-D74A-B76B-3FBAE709A18F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0A3754E-432F-6542-BF7C-EB247B456C6D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74CE89EF-0513-1241-8BC0-2A789440F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53D2D46-7F52-8D44-B1CB-F8C21445A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9684A88-6EA6-D84A-A389-F5754292FF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DA3C9D93-CDD3-C448-A7B9-1ADC68C60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D8542A-9EEE-6C4E-A548-A202EB589183}"/>
              </a:ext>
            </a:extLst>
          </p:cNvPr>
          <p:cNvGrpSpPr/>
          <p:nvPr/>
        </p:nvGrpSpPr>
        <p:grpSpPr>
          <a:xfrm>
            <a:off x="9619294" y="11275918"/>
            <a:ext cx="1220489" cy="1220489"/>
            <a:chOff x="3241678" y="8667849"/>
            <a:chExt cx="1652954" cy="165295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4D9262-A73C-AE47-AB48-3F195261F5EB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A15AC9-08AC-C64A-AE7E-AFF10D7A663B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4" name="Freeform 372">
                <a:extLst>
                  <a:ext uri="{FF2B5EF4-FFF2-40B4-BE49-F238E27FC236}">
                    <a16:creationId xmlns:a16="http://schemas.microsoft.com/office/drawing/2014/main" id="{E8B2530C-E95D-C64E-AC16-02DC04E44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73">
                <a:extLst>
                  <a:ext uri="{FF2B5EF4-FFF2-40B4-BE49-F238E27FC236}">
                    <a16:creationId xmlns:a16="http://schemas.microsoft.com/office/drawing/2014/main" id="{E8EEB358-A0E2-9D4D-B562-C27266DCD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1D99A2-3F51-0E4A-A0E3-ECF748C6C52A}"/>
              </a:ext>
            </a:extLst>
          </p:cNvPr>
          <p:cNvGrpSpPr/>
          <p:nvPr/>
        </p:nvGrpSpPr>
        <p:grpSpPr>
          <a:xfrm>
            <a:off x="3488571" y="11071521"/>
            <a:ext cx="3722988" cy="1498004"/>
            <a:chOff x="3488571" y="10824331"/>
            <a:chExt cx="3722988" cy="14980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6066D5-84D7-8945-B744-C9D07F1FCB96}"/>
                </a:ext>
              </a:extLst>
            </p:cNvPr>
            <p:cNvSpPr txBox="1"/>
            <p:nvPr/>
          </p:nvSpPr>
          <p:spPr>
            <a:xfrm>
              <a:off x="3488571" y="11491338"/>
              <a:ext cx="3722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745AA1E8-A095-9E4F-98BA-F03D38CBAFAA}"/>
                </a:ext>
              </a:extLst>
            </p:cNvPr>
            <p:cNvSpPr txBox="1"/>
            <p:nvPr/>
          </p:nvSpPr>
          <p:spPr>
            <a:xfrm flipH="1">
              <a:off x="3517146" y="10824331"/>
              <a:ext cx="2711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A6BCE8-3CD8-D742-9122-7D7D382B71FF}"/>
              </a:ext>
            </a:extLst>
          </p:cNvPr>
          <p:cNvGrpSpPr/>
          <p:nvPr/>
        </p:nvGrpSpPr>
        <p:grpSpPr>
          <a:xfrm>
            <a:off x="11063356" y="11071521"/>
            <a:ext cx="3722988" cy="1498004"/>
            <a:chOff x="3488571" y="10824331"/>
            <a:chExt cx="3722988" cy="149800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D7C2ED-CB26-1D4B-89E4-3081456B5E95}"/>
                </a:ext>
              </a:extLst>
            </p:cNvPr>
            <p:cNvSpPr txBox="1"/>
            <p:nvPr/>
          </p:nvSpPr>
          <p:spPr>
            <a:xfrm>
              <a:off x="3488571" y="11491338"/>
              <a:ext cx="3722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40F55340-ADD2-964D-BB6A-C566BC9E48DC}"/>
                </a:ext>
              </a:extLst>
            </p:cNvPr>
            <p:cNvSpPr txBox="1"/>
            <p:nvPr/>
          </p:nvSpPr>
          <p:spPr>
            <a:xfrm flipH="1">
              <a:off x="3517146" y="10824331"/>
              <a:ext cx="2711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55E1D4-19B5-F14E-8625-5EABE6E9FB3A}"/>
              </a:ext>
            </a:extLst>
          </p:cNvPr>
          <p:cNvGrpSpPr/>
          <p:nvPr/>
        </p:nvGrpSpPr>
        <p:grpSpPr>
          <a:xfrm>
            <a:off x="18638141" y="11071521"/>
            <a:ext cx="3722988" cy="1498004"/>
            <a:chOff x="3488571" y="10824331"/>
            <a:chExt cx="3722988" cy="149800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73CACF-ACAD-A34C-84B8-D4BDA5B8EE44}"/>
                </a:ext>
              </a:extLst>
            </p:cNvPr>
            <p:cNvSpPr txBox="1"/>
            <p:nvPr/>
          </p:nvSpPr>
          <p:spPr>
            <a:xfrm>
              <a:off x="3488571" y="11491338"/>
              <a:ext cx="3722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1D552244-D6D6-BA47-AEAD-97DB686878FB}"/>
                </a:ext>
              </a:extLst>
            </p:cNvPr>
            <p:cNvSpPr txBox="1"/>
            <p:nvPr/>
          </p:nvSpPr>
          <p:spPr>
            <a:xfrm flipH="1">
              <a:off x="3517146" y="10824331"/>
              <a:ext cx="2711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897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5DB5D44-518E-DA40-9DEE-F6EBA8753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9341894"/>
              </p:ext>
            </p:extLst>
          </p:nvPr>
        </p:nvGraphicFramePr>
        <p:xfrm>
          <a:off x="2668308" y="5029200"/>
          <a:ext cx="19041034" cy="585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CuadroTexto 395">
            <a:extLst>
              <a:ext uri="{FF2B5EF4-FFF2-40B4-BE49-F238E27FC236}">
                <a16:creationId xmlns:a16="http://schemas.microsoft.com/office/drawing/2014/main" id="{CD7D9115-DCE8-7441-9CD9-4255DAE396F5}"/>
              </a:ext>
            </a:extLst>
          </p:cNvPr>
          <p:cNvSpPr txBox="1"/>
          <p:nvPr/>
        </p:nvSpPr>
        <p:spPr>
          <a:xfrm flipH="1">
            <a:off x="4688391" y="11142420"/>
            <a:ext cx="164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22" name="Rectangle 40">
            <a:extLst>
              <a:ext uri="{FF2B5EF4-FFF2-40B4-BE49-F238E27FC236}">
                <a16:creationId xmlns:a16="http://schemas.microsoft.com/office/drawing/2014/main" id="{2EFF8622-7193-3D48-98B5-7A3871CB198E}"/>
              </a:ext>
            </a:extLst>
          </p:cNvPr>
          <p:cNvSpPr/>
          <p:nvPr/>
        </p:nvSpPr>
        <p:spPr>
          <a:xfrm>
            <a:off x="4020945" y="11533528"/>
            <a:ext cx="2928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DC533AF4-4046-3045-A0E9-0B2044177EAD}"/>
              </a:ext>
            </a:extLst>
          </p:cNvPr>
          <p:cNvSpPr txBox="1"/>
          <p:nvPr/>
        </p:nvSpPr>
        <p:spPr>
          <a:xfrm flipH="1">
            <a:off x="9292239" y="11142420"/>
            <a:ext cx="164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728ECC26-0378-D441-B320-66EDA133D9D3}"/>
              </a:ext>
            </a:extLst>
          </p:cNvPr>
          <p:cNvSpPr/>
          <p:nvPr/>
        </p:nvSpPr>
        <p:spPr>
          <a:xfrm>
            <a:off x="8624793" y="11533528"/>
            <a:ext cx="2928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BCACFAFC-F1D4-334E-825D-F2E295D066F9}"/>
              </a:ext>
            </a:extLst>
          </p:cNvPr>
          <p:cNvSpPr txBox="1"/>
          <p:nvPr/>
        </p:nvSpPr>
        <p:spPr>
          <a:xfrm flipH="1">
            <a:off x="13916674" y="11135000"/>
            <a:ext cx="164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28" name="Rectangle 40">
            <a:extLst>
              <a:ext uri="{FF2B5EF4-FFF2-40B4-BE49-F238E27FC236}">
                <a16:creationId xmlns:a16="http://schemas.microsoft.com/office/drawing/2014/main" id="{FF766131-6893-ED46-AB7C-2E332CE48197}"/>
              </a:ext>
            </a:extLst>
          </p:cNvPr>
          <p:cNvSpPr/>
          <p:nvPr/>
        </p:nvSpPr>
        <p:spPr>
          <a:xfrm>
            <a:off x="13249228" y="11526108"/>
            <a:ext cx="2928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53B4E817-FD74-E24E-B5E0-E9061976C5D4}"/>
              </a:ext>
            </a:extLst>
          </p:cNvPr>
          <p:cNvSpPr txBox="1"/>
          <p:nvPr/>
        </p:nvSpPr>
        <p:spPr>
          <a:xfrm flipH="1">
            <a:off x="18443138" y="11137201"/>
            <a:ext cx="164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1" name="Rectangle 40">
            <a:extLst>
              <a:ext uri="{FF2B5EF4-FFF2-40B4-BE49-F238E27FC236}">
                <a16:creationId xmlns:a16="http://schemas.microsoft.com/office/drawing/2014/main" id="{6E3F6015-BCFB-F84F-9951-92E5C0448B05}"/>
              </a:ext>
            </a:extLst>
          </p:cNvPr>
          <p:cNvSpPr/>
          <p:nvPr/>
        </p:nvSpPr>
        <p:spPr>
          <a:xfrm>
            <a:off x="17775692" y="11528309"/>
            <a:ext cx="2928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50951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5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65B9BF"/>
      </a:accent1>
      <a:accent2>
        <a:srgbClr val="B5DBD2"/>
      </a:accent2>
      <a:accent3>
        <a:srgbClr val="F4515B"/>
      </a:accent3>
      <a:accent4>
        <a:srgbClr val="F57461"/>
      </a:accent4>
      <a:accent5>
        <a:srgbClr val="F7D0B9"/>
      </a:accent5>
      <a:accent6>
        <a:srgbClr val="65B9BF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100661</TotalTime>
  <Words>513</Words>
  <Application>Microsoft Macintosh PowerPoint</Application>
  <PresentationFormat>Custom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17759</cp:revision>
  <dcterms:created xsi:type="dcterms:W3CDTF">2014-11-12T21:47:38Z</dcterms:created>
  <dcterms:modified xsi:type="dcterms:W3CDTF">2019-12-10T16:44:28Z</dcterms:modified>
  <cp:category/>
</cp:coreProperties>
</file>