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4" r:id="rId2"/>
    <p:sldId id="4367" r:id="rId3"/>
    <p:sldId id="4371" r:id="rId4"/>
    <p:sldId id="4366" r:id="rId5"/>
    <p:sldId id="4368" r:id="rId6"/>
    <p:sldId id="4369" r:id="rId7"/>
    <p:sldId id="4370" r:id="rId8"/>
    <p:sldId id="438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64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254278699033599E-3"/>
          <c:y val="0"/>
          <c:w val="0.99737450306122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9F-684F-83F0-AB1DF8DFAC5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E9F-684F-83F0-AB1DF8DFAC5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9F-684F-83F0-AB1DF8DFAC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6.5</c:v>
                </c:pt>
                <c:pt idx="1">
                  <c:v>2.5</c:v>
                </c:pt>
                <c:pt idx="2">
                  <c:v>-4.8</c:v>
                </c:pt>
                <c:pt idx="3">
                  <c:v>-4.5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9F-684F-83F0-AB1DF8DFAC5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axId val="-1908728256"/>
        <c:axId val="-20336312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E9F-684F-83F0-AB1DF8DFAC5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E9F-684F-83F0-AB1DF8DFAC5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E9F-684F-83F0-AB1DF8DFAC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4.2</c:v>
                </c:pt>
                <c:pt idx="1">
                  <c:v>2.7</c:v>
                </c:pt>
                <c:pt idx="2">
                  <c:v>-1.8</c:v>
                </c:pt>
                <c:pt idx="3">
                  <c:v>-1.9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E9F-684F-83F0-AB1DF8DFA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08728256"/>
        <c:axId val="-2033631264"/>
      </c:lineChart>
      <c:catAx>
        <c:axId val="-1908728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33631264"/>
        <c:crosses val="autoZero"/>
        <c:auto val="1"/>
        <c:lblAlgn val="ctr"/>
        <c:lblOffset val="100"/>
        <c:noMultiLvlLbl val="0"/>
      </c:catAx>
      <c:valAx>
        <c:axId val="-20336312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90872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11-064C-9B58-2A8E7C4D23A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211-064C-9B58-2A8E7C4D23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11-064C-9B58-2A8E7C4D23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211-064C-9B58-2A8E7C4D23A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11-064C-9B58-2A8E7C4D23A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211-064C-9B58-2A8E7C4D23A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211-064C-9B58-2A8E7C4D23A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211-064C-9B58-2A8E7C4D23A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211-064C-9B58-2A8E7C4D23A9}"/>
              </c:ext>
            </c:extLst>
          </c:dPt>
          <c:cat>
            <c:strRef>
              <c:f>Sheet1!$A$2:$A$5</c:f>
              <c:strCache>
                <c:ptCount val="4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1-064C-9B58-2A8E7C4D2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11"/>
        <c:axId val="638299296"/>
        <c:axId val="319111888"/>
      </c:barChart>
      <c:catAx>
        <c:axId val="63829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9111888"/>
        <c:crosses val="autoZero"/>
        <c:auto val="1"/>
        <c:lblAlgn val="ctr"/>
        <c:lblOffset val="100"/>
        <c:noMultiLvlLbl val="0"/>
      </c:catAx>
      <c:valAx>
        <c:axId val="31911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382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A2-E14A-8681-4961D13DAE3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A2-E14A-8681-4961D13DAE3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A2-E14A-8681-4961D13DAE3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1A2-E14A-8681-4961D13DAE3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1A2-E14A-8681-4961D13DAE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Develop</c:v>
                </c:pt>
                <c:pt idx="1">
                  <c:v>Analyze</c:v>
                </c:pt>
                <c:pt idx="2">
                  <c:v>Idenitfy</c:v>
                </c:pt>
                <c:pt idx="3">
                  <c:v>Advertise</c:v>
                </c:pt>
                <c:pt idx="4">
                  <c:v>Authorize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  <c:pt idx="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1A2-E14A-8681-4961D13DAE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"/>
        <c:overlap val="-27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BD-0C4A-B96C-FBAA978904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BD-0C4A-B96C-FBAA978904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BD-0C4A-B96C-FBAA9789045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44878144"/>
        <c:axId val="772033792"/>
      </c:barChart>
      <c:catAx>
        <c:axId val="644878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2033792"/>
        <c:crosses val="autoZero"/>
        <c:auto val="1"/>
        <c:lblAlgn val="ctr"/>
        <c:lblOffset val="100"/>
        <c:noMultiLvlLbl val="0"/>
      </c:catAx>
      <c:valAx>
        <c:axId val="7720337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44878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29-5D41-9B4D-85A624D6DC9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29-5D41-9B4D-85A624D6DC9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29-5D41-9B4D-85A624D6DC9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29-5D41-9B4D-85A624D6DC9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29-5D41-9B4D-85A624D6DC9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F29-5D41-9B4D-85A624D6DC9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F29-5D41-9B4D-85A624D6DC9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F29-5D41-9B4D-85A624D6DC9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F29-5D41-9B4D-85A624D6DC97}"/>
              </c:ext>
            </c:extLst>
          </c:dPt>
          <c:cat>
            <c:strRef>
              <c:f>Sheet1!$A$2:$A$3</c:f>
              <c:strCache>
                <c:ptCount val="2"/>
                <c:pt idx="0">
                  <c:v>Develop</c:v>
                </c:pt>
                <c:pt idx="1">
                  <c:v>Analyze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F29-5D41-9B4D-85A624D6D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11"/>
        <c:axId val="638299296"/>
        <c:axId val="319111888"/>
      </c:barChart>
      <c:catAx>
        <c:axId val="63829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9111888"/>
        <c:crosses val="autoZero"/>
        <c:auto val="1"/>
        <c:lblAlgn val="ctr"/>
        <c:lblOffset val="100"/>
        <c:noMultiLvlLbl val="0"/>
      </c:catAx>
      <c:valAx>
        <c:axId val="31911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382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29-5D41-9B4D-85A624D6DC9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29-5D41-9B4D-85A624D6DC9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29-5D41-9B4D-85A624D6DC9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29-5D41-9B4D-85A624D6DC9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29-5D41-9B4D-85A624D6DC9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F29-5D41-9B4D-85A624D6DC9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F29-5D41-9B4D-85A624D6DC9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F29-5D41-9B4D-85A624D6DC9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F29-5D41-9B4D-85A624D6DC97}"/>
              </c:ext>
            </c:extLst>
          </c:dPt>
          <c:cat>
            <c:strRef>
              <c:f>Sheet1!$A$2:$A$3</c:f>
              <c:strCache>
                <c:ptCount val="2"/>
                <c:pt idx="0">
                  <c:v>Develop</c:v>
                </c:pt>
                <c:pt idx="1">
                  <c:v>Analyze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3.9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F29-5D41-9B4D-85A624D6D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11"/>
        <c:axId val="638299296"/>
        <c:axId val="319111888"/>
      </c:barChart>
      <c:catAx>
        <c:axId val="63829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9111888"/>
        <c:crosses val="autoZero"/>
        <c:auto val="1"/>
        <c:lblAlgn val="ctr"/>
        <c:lblOffset val="100"/>
        <c:noMultiLvlLbl val="0"/>
      </c:catAx>
      <c:valAx>
        <c:axId val="31911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382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D82-CB40-B55E-DC575AAE24C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82-CB40-B55E-DC575AAE24C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D82-CB40-B55E-DC575AAE24C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D82-CB40-B55E-DC575AAE24CF}"/>
              </c:ext>
            </c:extLst>
          </c:dPt>
          <c:cat>
            <c:strRef>
              <c:f>Sheet1!$A$2:$A$5</c:f>
              <c:strCache>
                <c:ptCount val="4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  <c:pt idx="3">
                  <c:v>Advertise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82-CB40-B55E-DC575AAE24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  <c:pt idx="3">
                  <c:v>Advertise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8D82-CB40-B55E-DC575AAE2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100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tx2"/>
              </a:solidFill>
              <a:ln w="12700">
                <a:noFill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  <c:pt idx="3">
                  <c:v>Advertise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D82-CB40-B55E-DC575AAE2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310799"/>
        <c:axId val="664312431"/>
      </c:lineChart>
      <c:catAx>
        <c:axId val="66431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6431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A2-E14A-8681-4961D13DAE3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A2-E14A-8681-4961D13DAE3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A2-E14A-8681-4961D13DAE3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1A2-E14A-8681-4961D13DAE3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1A2-E14A-8681-4961D13DAE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Develop</c:v>
                </c:pt>
                <c:pt idx="1">
                  <c:v>Analyze</c:v>
                </c:pt>
                <c:pt idx="2">
                  <c:v>Idenitfy</c:v>
                </c:pt>
                <c:pt idx="3">
                  <c:v>Advertise</c:v>
                </c:pt>
                <c:pt idx="4">
                  <c:v>Authorize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  <c:pt idx="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1A2-E14A-8681-4961D13DAE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"/>
        <c:overlap val="-27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A-1C40-A6D3-E8524976A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5.5</c:v>
                </c:pt>
                <c:pt idx="1">
                  <c:v>4.5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1A-1C40-A6D3-E8524976A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16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1.4</c:v>
                </c:pt>
                <c:pt idx="2">
                  <c:v>3.2</c:v>
                </c:pt>
                <c:pt idx="3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1A-1C40-A6D3-E8524976A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82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13144F-57E0-E54C-A6FD-714F72AC0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008597"/>
              </p:ext>
            </p:extLst>
          </p:nvPr>
        </p:nvGraphicFramePr>
        <p:xfrm>
          <a:off x="1349207" y="5099609"/>
          <a:ext cx="21679236" cy="4996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DA64E8E-298F-CE44-9656-9E7F56A8F76C}"/>
              </a:ext>
            </a:extLst>
          </p:cNvPr>
          <p:cNvGrpSpPr/>
          <p:nvPr/>
        </p:nvGrpSpPr>
        <p:grpSpPr>
          <a:xfrm>
            <a:off x="1350925" y="10924400"/>
            <a:ext cx="21916429" cy="1500346"/>
            <a:chOff x="1841953" y="10611579"/>
            <a:chExt cx="21916429" cy="15003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DCDF5EB-4D03-CD4A-845B-B3D3868348FF}"/>
                </a:ext>
              </a:extLst>
            </p:cNvPr>
            <p:cNvGrpSpPr/>
            <p:nvPr/>
          </p:nvGrpSpPr>
          <p:grpSpPr>
            <a:xfrm>
              <a:off x="1841953" y="10611579"/>
              <a:ext cx="5366708" cy="1500346"/>
              <a:chOff x="1841953" y="10611579"/>
              <a:chExt cx="5366708" cy="150034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E884CB3-BEBF-BB43-B2D3-8E19CF6B1946}"/>
                  </a:ext>
                </a:extLst>
              </p:cNvPr>
              <p:cNvGrpSpPr/>
              <p:nvPr/>
            </p:nvGrpSpPr>
            <p:grpSpPr>
              <a:xfrm>
                <a:off x="1841953" y="10611579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6687001-57C7-924D-8FD3-395FEF69A877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AF5D5FB-A597-3942-9A3E-C62A007F0D82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31" name="Grupo 298">
                <a:extLst>
                  <a:ext uri="{FF2B5EF4-FFF2-40B4-BE49-F238E27FC236}">
                    <a16:creationId xmlns:a16="http://schemas.microsoft.com/office/drawing/2014/main" id="{BA0DBDDD-C2DC-E64C-9CB2-BDF83A62F616}"/>
                  </a:ext>
                </a:extLst>
              </p:cNvPr>
              <p:cNvGrpSpPr/>
              <p:nvPr/>
            </p:nvGrpSpPr>
            <p:grpSpPr>
              <a:xfrm>
                <a:off x="3638858" y="10673070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32" name="CuadroTexto 395">
                  <a:extLst>
                    <a:ext uri="{FF2B5EF4-FFF2-40B4-BE49-F238E27FC236}">
                      <a16:creationId xmlns:a16="http://schemas.microsoft.com/office/drawing/2014/main" id="{C83635E4-003F-C546-9D13-AC595F29CC80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Develop</a:t>
                  </a:r>
                </a:p>
              </p:txBody>
            </p:sp>
            <p:sp>
              <p:nvSpPr>
                <p:cNvPr id="33" name="Rectangle 40">
                  <a:extLst>
                    <a:ext uri="{FF2B5EF4-FFF2-40B4-BE49-F238E27FC236}">
                      <a16:creationId xmlns:a16="http://schemas.microsoft.com/office/drawing/2014/main" id="{4B41B9F0-3639-3E4D-BB3A-3CC988DAAA77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51BEADC-D530-0048-B46D-5D346BE023DF}"/>
                </a:ext>
              </a:extLst>
            </p:cNvPr>
            <p:cNvGrpSpPr/>
            <p:nvPr/>
          </p:nvGrpSpPr>
          <p:grpSpPr>
            <a:xfrm>
              <a:off x="7360069" y="10611579"/>
              <a:ext cx="5366708" cy="1500346"/>
              <a:chOff x="1841953" y="10611579"/>
              <a:chExt cx="5366708" cy="150034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B899ED9-3FE3-B341-A9E1-0F3B6FDEC758}"/>
                  </a:ext>
                </a:extLst>
              </p:cNvPr>
              <p:cNvGrpSpPr/>
              <p:nvPr/>
            </p:nvGrpSpPr>
            <p:grpSpPr>
              <a:xfrm>
                <a:off x="1841953" y="10611579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9997513-B9B4-414D-9338-868E749D43D4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3FA9343-4E61-B84A-97F1-C5D8EB223F61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36" name="Grupo 298">
                <a:extLst>
                  <a:ext uri="{FF2B5EF4-FFF2-40B4-BE49-F238E27FC236}">
                    <a16:creationId xmlns:a16="http://schemas.microsoft.com/office/drawing/2014/main" id="{28184BA5-74B7-EA41-B29F-0C1F1F420075}"/>
                  </a:ext>
                </a:extLst>
              </p:cNvPr>
              <p:cNvGrpSpPr/>
              <p:nvPr/>
            </p:nvGrpSpPr>
            <p:grpSpPr>
              <a:xfrm>
                <a:off x="3638858" y="10673070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37" name="CuadroTexto 395">
                  <a:extLst>
                    <a:ext uri="{FF2B5EF4-FFF2-40B4-BE49-F238E27FC236}">
                      <a16:creationId xmlns:a16="http://schemas.microsoft.com/office/drawing/2014/main" id="{DDCEFCCF-C103-AA4B-9B12-A6AC4150AB19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Analyze</a:t>
                  </a:r>
                </a:p>
              </p:txBody>
            </p:sp>
            <p:sp>
              <p:nvSpPr>
                <p:cNvPr id="38" name="Rectangle 40">
                  <a:extLst>
                    <a:ext uri="{FF2B5EF4-FFF2-40B4-BE49-F238E27FC236}">
                      <a16:creationId xmlns:a16="http://schemas.microsoft.com/office/drawing/2014/main" id="{65BE4059-F86A-CD41-A779-B56F2000C090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F11FDDD-6C19-4E4F-8696-2A89484BEEE0}"/>
                </a:ext>
              </a:extLst>
            </p:cNvPr>
            <p:cNvGrpSpPr/>
            <p:nvPr/>
          </p:nvGrpSpPr>
          <p:grpSpPr>
            <a:xfrm>
              <a:off x="12873558" y="10611579"/>
              <a:ext cx="5366708" cy="1500346"/>
              <a:chOff x="1841953" y="10611579"/>
              <a:chExt cx="5366708" cy="150034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9F6BC8F-8C2C-8D47-A2EA-1C7071DE9B6E}"/>
                  </a:ext>
                </a:extLst>
              </p:cNvPr>
              <p:cNvGrpSpPr/>
              <p:nvPr/>
            </p:nvGrpSpPr>
            <p:grpSpPr>
              <a:xfrm>
                <a:off x="1841953" y="10611579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C839B6A6-1945-A94B-9DB5-5EB4F675EC5F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6AE917-453B-7F4D-94B5-11915C8C4CCE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43" name="Grupo 298">
                <a:extLst>
                  <a:ext uri="{FF2B5EF4-FFF2-40B4-BE49-F238E27FC236}">
                    <a16:creationId xmlns:a16="http://schemas.microsoft.com/office/drawing/2014/main" id="{E46AD806-A65A-0344-82A7-D65A6FA8C260}"/>
                  </a:ext>
                </a:extLst>
              </p:cNvPr>
              <p:cNvGrpSpPr/>
              <p:nvPr/>
            </p:nvGrpSpPr>
            <p:grpSpPr>
              <a:xfrm>
                <a:off x="3638858" y="10673070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44" name="CuadroTexto 395">
                  <a:extLst>
                    <a:ext uri="{FF2B5EF4-FFF2-40B4-BE49-F238E27FC236}">
                      <a16:creationId xmlns:a16="http://schemas.microsoft.com/office/drawing/2014/main" id="{7667D458-0F4A-BA41-BFCB-341525F7DCEB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Identify</a:t>
                  </a:r>
                </a:p>
              </p:txBody>
            </p:sp>
            <p:sp>
              <p:nvSpPr>
                <p:cNvPr id="45" name="Rectangle 40">
                  <a:extLst>
                    <a:ext uri="{FF2B5EF4-FFF2-40B4-BE49-F238E27FC236}">
                      <a16:creationId xmlns:a16="http://schemas.microsoft.com/office/drawing/2014/main" id="{070052EF-1304-7146-9BE9-866E49A40284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B3FF49-BB8B-CA47-86F4-9B6DCC843D7A}"/>
                </a:ext>
              </a:extLst>
            </p:cNvPr>
            <p:cNvGrpSpPr/>
            <p:nvPr/>
          </p:nvGrpSpPr>
          <p:grpSpPr>
            <a:xfrm>
              <a:off x="18391674" y="10611579"/>
              <a:ext cx="5366708" cy="1500346"/>
              <a:chOff x="1841953" y="10611579"/>
              <a:chExt cx="5366708" cy="150034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95DEFB3-989D-9641-9F16-60B75B63D789}"/>
                  </a:ext>
                </a:extLst>
              </p:cNvPr>
              <p:cNvGrpSpPr/>
              <p:nvPr/>
            </p:nvGrpSpPr>
            <p:grpSpPr>
              <a:xfrm>
                <a:off x="1841953" y="10611579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E7B5D3E-71BD-8348-904B-8F048E34DFC9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D2C8620-98D3-1640-A33F-7B64F683FD2C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D</a:t>
                  </a:r>
                </a:p>
              </p:txBody>
            </p:sp>
          </p:grpSp>
          <p:grpSp>
            <p:nvGrpSpPr>
              <p:cNvPr id="50" name="Grupo 298">
                <a:extLst>
                  <a:ext uri="{FF2B5EF4-FFF2-40B4-BE49-F238E27FC236}">
                    <a16:creationId xmlns:a16="http://schemas.microsoft.com/office/drawing/2014/main" id="{CC6130D3-48CB-1C43-BE51-F77DE81DBEEC}"/>
                  </a:ext>
                </a:extLst>
              </p:cNvPr>
              <p:cNvGrpSpPr/>
              <p:nvPr/>
            </p:nvGrpSpPr>
            <p:grpSpPr>
              <a:xfrm>
                <a:off x="3638858" y="10673070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51" name="CuadroTexto 395">
                  <a:extLst>
                    <a:ext uri="{FF2B5EF4-FFF2-40B4-BE49-F238E27FC236}">
                      <a16:creationId xmlns:a16="http://schemas.microsoft.com/office/drawing/2014/main" id="{592BAC5A-3F92-9844-825C-F4D09F6004C7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Advertise</a:t>
                  </a:r>
                </a:p>
              </p:txBody>
            </p:sp>
            <p:sp>
              <p:nvSpPr>
                <p:cNvPr id="52" name="Rectangle 40">
                  <a:extLst>
                    <a:ext uri="{FF2B5EF4-FFF2-40B4-BE49-F238E27FC236}">
                      <a16:creationId xmlns:a16="http://schemas.microsoft.com/office/drawing/2014/main" id="{F3837023-8AA6-8F43-AE92-550FF293BF1E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303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111F34-0F41-4243-89FA-E5A2523FD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548848"/>
              </p:ext>
            </p:extLst>
          </p:nvPr>
        </p:nvGraphicFramePr>
        <p:xfrm>
          <a:off x="1964987" y="5388429"/>
          <a:ext cx="8327570" cy="6792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reeform 210">
            <a:extLst>
              <a:ext uri="{FF2B5EF4-FFF2-40B4-BE49-F238E27FC236}">
                <a16:creationId xmlns:a16="http://schemas.microsoft.com/office/drawing/2014/main" id="{B69DAA05-D336-784C-B800-A8998D60B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5" y="6417312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1"/>
                  <a:pt x="322" y="0"/>
                  <a:pt x="715" y="0"/>
                </a:cubicBezTo>
                <a:cubicBezTo>
                  <a:pt x="1117" y="0"/>
                  <a:pt x="1429" y="321"/>
                  <a:pt x="1429" y="7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66233AF-95E6-3247-A0EE-D60784BAA9EB}"/>
              </a:ext>
            </a:extLst>
          </p:cNvPr>
          <p:cNvGrpSpPr/>
          <p:nvPr/>
        </p:nvGrpSpPr>
        <p:grpSpPr>
          <a:xfrm>
            <a:off x="12664067" y="6902349"/>
            <a:ext cx="617322" cy="617322"/>
            <a:chOff x="11871756" y="6902349"/>
            <a:chExt cx="617322" cy="617322"/>
          </a:xfrm>
        </p:grpSpPr>
        <p:sp>
          <p:nvSpPr>
            <p:cNvPr id="8" name="Freeform 228">
              <a:extLst>
                <a:ext uri="{FF2B5EF4-FFF2-40B4-BE49-F238E27FC236}">
                  <a16:creationId xmlns:a16="http://schemas.microsoft.com/office/drawing/2014/main" id="{642810B5-56D3-8F45-8742-7713CFC3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9944" y="7470677"/>
              <a:ext cx="436043" cy="48994"/>
            </a:xfrm>
            <a:custGeom>
              <a:avLst/>
              <a:gdLst>
                <a:gd name="T0" fmla="*/ 393 w 394"/>
                <a:gd name="T1" fmla="*/ 44 h 45"/>
                <a:gd name="T2" fmla="*/ 0 w 394"/>
                <a:gd name="T3" fmla="*/ 44 h 45"/>
                <a:gd name="T4" fmla="*/ 0 w 394"/>
                <a:gd name="T5" fmla="*/ 0 h 45"/>
                <a:gd name="T6" fmla="*/ 393 w 394"/>
                <a:gd name="T7" fmla="*/ 0 h 45"/>
                <a:gd name="T8" fmla="*/ 393 w 394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45">
                  <a:moveTo>
                    <a:pt x="393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Freeform 229">
              <a:extLst>
                <a:ext uri="{FF2B5EF4-FFF2-40B4-BE49-F238E27FC236}">
                  <a16:creationId xmlns:a16="http://schemas.microsoft.com/office/drawing/2014/main" id="{9000C657-A820-8947-94AD-ED27AA5EC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756" y="6902349"/>
              <a:ext cx="617322" cy="617322"/>
            </a:xfrm>
            <a:custGeom>
              <a:avLst/>
              <a:gdLst>
                <a:gd name="T0" fmla="*/ 473 w 555"/>
                <a:gd name="T1" fmla="*/ 553 h 554"/>
                <a:gd name="T2" fmla="*/ 473 w 555"/>
                <a:gd name="T3" fmla="*/ 553 h 554"/>
                <a:gd name="T4" fmla="*/ 473 w 555"/>
                <a:gd name="T5" fmla="*/ 509 h 554"/>
                <a:gd name="T6" fmla="*/ 500 w 555"/>
                <a:gd name="T7" fmla="*/ 482 h 554"/>
                <a:gd name="T8" fmla="*/ 500 w 555"/>
                <a:gd name="T9" fmla="*/ 437 h 554"/>
                <a:gd name="T10" fmla="*/ 178 w 555"/>
                <a:gd name="T11" fmla="*/ 437 h 554"/>
                <a:gd name="T12" fmla="*/ 178 w 555"/>
                <a:gd name="T13" fmla="*/ 464 h 554"/>
                <a:gd name="T14" fmla="*/ 89 w 555"/>
                <a:gd name="T15" fmla="*/ 553 h 554"/>
                <a:gd name="T16" fmla="*/ 0 w 555"/>
                <a:gd name="T17" fmla="*/ 464 h 554"/>
                <a:gd name="T18" fmla="*/ 0 w 555"/>
                <a:gd name="T19" fmla="*/ 44 h 554"/>
                <a:gd name="T20" fmla="*/ 44 w 555"/>
                <a:gd name="T21" fmla="*/ 0 h 554"/>
                <a:gd name="T22" fmla="*/ 429 w 555"/>
                <a:gd name="T23" fmla="*/ 0 h 554"/>
                <a:gd name="T24" fmla="*/ 464 w 555"/>
                <a:gd name="T25" fmla="*/ 44 h 554"/>
                <a:gd name="T26" fmla="*/ 464 w 555"/>
                <a:gd name="T27" fmla="*/ 384 h 554"/>
                <a:gd name="T28" fmla="*/ 527 w 555"/>
                <a:gd name="T29" fmla="*/ 384 h 554"/>
                <a:gd name="T30" fmla="*/ 554 w 555"/>
                <a:gd name="T31" fmla="*/ 411 h 554"/>
                <a:gd name="T32" fmla="*/ 554 w 555"/>
                <a:gd name="T33" fmla="*/ 482 h 554"/>
                <a:gd name="T34" fmla="*/ 473 w 555"/>
                <a:gd name="T35" fmla="*/ 553 h 554"/>
                <a:gd name="T36" fmla="*/ 54 w 555"/>
                <a:gd name="T37" fmla="*/ 53 h 554"/>
                <a:gd name="T38" fmla="*/ 54 w 555"/>
                <a:gd name="T39" fmla="*/ 53 h 554"/>
                <a:gd name="T40" fmla="*/ 54 w 555"/>
                <a:gd name="T41" fmla="*/ 464 h 554"/>
                <a:gd name="T42" fmla="*/ 89 w 555"/>
                <a:gd name="T43" fmla="*/ 509 h 554"/>
                <a:gd name="T44" fmla="*/ 134 w 555"/>
                <a:gd name="T45" fmla="*/ 464 h 554"/>
                <a:gd name="T46" fmla="*/ 134 w 555"/>
                <a:gd name="T47" fmla="*/ 411 h 554"/>
                <a:gd name="T48" fmla="*/ 152 w 555"/>
                <a:gd name="T49" fmla="*/ 384 h 554"/>
                <a:gd name="T50" fmla="*/ 420 w 555"/>
                <a:gd name="T51" fmla="*/ 384 h 554"/>
                <a:gd name="T52" fmla="*/ 420 w 555"/>
                <a:gd name="T53" fmla="*/ 53 h 554"/>
                <a:gd name="T54" fmla="*/ 54 w 555"/>
                <a:gd name="T55" fmla="*/ 5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5" h="554">
                  <a:moveTo>
                    <a:pt x="473" y="553"/>
                  </a:moveTo>
                  <a:lnTo>
                    <a:pt x="473" y="553"/>
                  </a:lnTo>
                  <a:cubicBezTo>
                    <a:pt x="473" y="509"/>
                    <a:pt x="473" y="509"/>
                    <a:pt x="473" y="509"/>
                  </a:cubicBezTo>
                  <a:cubicBezTo>
                    <a:pt x="491" y="509"/>
                    <a:pt x="500" y="491"/>
                    <a:pt x="500" y="482"/>
                  </a:cubicBezTo>
                  <a:cubicBezTo>
                    <a:pt x="500" y="437"/>
                    <a:pt x="500" y="437"/>
                    <a:pt x="500" y="437"/>
                  </a:cubicBezTo>
                  <a:cubicBezTo>
                    <a:pt x="178" y="437"/>
                    <a:pt x="178" y="437"/>
                    <a:pt x="178" y="437"/>
                  </a:cubicBezTo>
                  <a:cubicBezTo>
                    <a:pt x="178" y="464"/>
                    <a:pt x="178" y="464"/>
                    <a:pt x="178" y="464"/>
                  </a:cubicBezTo>
                  <a:cubicBezTo>
                    <a:pt x="178" y="518"/>
                    <a:pt x="143" y="553"/>
                    <a:pt x="89" y="553"/>
                  </a:cubicBezTo>
                  <a:cubicBezTo>
                    <a:pt x="44" y="553"/>
                    <a:pt x="0" y="518"/>
                    <a:pt x="0" y="46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8"/>
                    <a:pt x="18" y="0"/>
                    <a:pt x="44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47" y="0"/>
                    <a:pt x="464" y="18"/>
                    <a:pt x="464" y="44"/>
                  </a:cubicBezTo>
                  <a:cubicBezTo>
                    <a:pt x="464" y="384"/>
                    <a:pt x="464" y="384"/>
                    <a:pt x="464" y="384"/>
                  </a:cubicBezTo>
                  <a:cubicBezTo>
                    <a:pt x="527" y="384"/>
                    <a:pt x="527" y="384"/>
                    <a:pt x="527" y="384"/>
                  </a:cubicBezTo>
                  <a:cubicBezTo>
                    <a:pt x="536" y="384"/>
                    <a:pt x="554" y="402"/>
                    <a:pt x="554" y="411"/>
                  </a:cubicBezTo>
                  <a:cubicBezTo>
                    <a:pt x="554" y="482"/>
                    <a:pt x="554" y="482"/>
                    <a:pt x="554" y="482"/>
                  </a:cubicBezTo>
                  <a:cubicBezTo>
                    <a:pt x="554" y="518"/>
                    <a:pt x="518" y="553"/>
                    <a:pt x="473" y="553"/>
                  </a:cubicBezTo>
                  <a:close/>
                  <a:moveTo>
                    <a:pt x="54" y="53"/>
                  </a:moveTo>
                  <a:lnTo>
                    <a:pt x="54" y="53"/>
                  </a:lnTo>
                  <a:cubicBezTo>
                    <a:pt x="54" y="464"/>
                    <a:pt x="54" y="464"/>
                    <a:pt x="54" y="464"/>
                  </a:cubicBezTo>
                  <a:cubicBezTo>
                    <a:pt x="54" y="491"/>
                    <a:pt x="71" y="509"/>
                    <a:pt x="89" y="509"/>
                  </a:cubicBezTo>
                  <a:cubicBezTo>
                    <a:pt x="116" y="509"/>
                    <a:pt x="134" y="491"/>
                    <a:pt x="134" y="464"/>
                  </a:cubicBezTo>
                  <a:cubicBezTo>
                    <a:pt x="134" y="411"/>
                    <a:pt x="134" y="411"/>
                    <a:pt x="134" y="411"/>
                  </a:cubicBezTo>
                  <a:cubicBezTo>
                    <a:pt x="134" y="402"/>
                    <a:pt x="143" y="384"/>
                    <a:pt x="152" y="384"/>
                  </a:cubicBezTo>
                  <a:cubicBezTo>
                    <a:pt x="420" y="384"/>
                    <a:pt x="420" y="384"/>
                    <a:pt x="420" y="384"/>
                  </a:cubicBezTo>
                  <a:cubicBezTo>
                    <a:pt x="420" y="53"/>
                    <a:pt x="420" y="53"/>
                    <a:pt x="420" y="53"/>
                  </a:cubicBezTo>
                  <a:lnTo>
                    <a:pt x="5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Freeform 230">
              <a:extLst>
                <a:ext uri="{FF2B5EF4-FFF2-40B4-BE49-F238E27FC236}">
                  <a16:creationId xmlns:a16="http://schemas.microsoft.com/office/drawing/2014/main" id="{77A8FD74-DA8B-104F-88E9-052770E70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054231"/>
              <a:ext cx="259665" cy="39195"/>
            </a:xfrm>
            <a:custGeom>
              <a:avLst/>
              <a:gdLst>
                <a:gd name="T0" fmla="*/ 214 w 233"/>
                <a:gd name="T1" fmla="*/ 35 h 36"/>
                <a:gd name="T2" fmla="*/ 214 w 233"/>
                <a:gd name="T3" fmla="*/ 35 h 36"/>
                <a:gd name="T4" fmla="*/ 18 w 233"/>
                <a:gd name="T5" fmla="*/ 35 h 36"/>
                <a:gd name="T6" fmla="*/ 0 w 233"/>
                <a:gd name="T7" fmla="*/ 18 h 36"/>
                <a:gd name="T8" fmla="*/ 0 w 233"/>
                <a:gd name="T9" fmla="*/ 18 h 36"/>
                <a:gd name="T10" fmla="*/ 18 w 233"/>
                <a:gd name="T11" fmla="*/ 0 h 36"/>
                <a:gd name="T12" fmla="*/ 214 w 233"/>
                <a:gd name="T13" fmla="*/ 0 h 36"/>
                <a:gd name="T14" fmla="*/ 232 w 233"/>
                <a:gd name="T15" fmla="*/ 18 h 36"/>
                <a:gd name="T16" fmla="*/ 232 w 233"/>
                <a:gd name="T17" fmla="*/ 18 h 36"/>
                <a:gd name="T18" fmla="*/ 214 w 233"/>
                <a:gd name="T1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6">
                  <a:moveTo>
                    <a:pt x="214" y="35"/>
                  </a:moveTo>
                  <a:lnTo>
                    <a:pt x="214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35"/>
                    <a:pt x="0" y="18"/>
                  </a:cubicBezTo>
                  <a:lnTo>
                    <a:pt x="0" y="18"/>
                  </a:lnTo>
                  <a:cubicBezTo>
                    <a:pt x="0" y="8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8"/>
                    <a:pt x="232" y="18"/>
                  </a:cubicBezTo>
                  <a:lnTo>
                    <a:pt x="232" y="18"/>
                  </a:lnTo>
                  <a:cubicBezTo>
                    <a:pt x="232" y="35"/>
                    <a:pt x="223" y="35"/>
                    <a:pt x="214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Freeform 231">
              <a:extLst>
                <a:ext uri="{FF2B5EF4-FFF2-40B4-BE49-F238E27FC236}">
                  <a16:creationId xmlns:a16="http://schemas.microsoft.com/office/drawing/2014/main" id="{C6565CCF-CBE5-564B-9BE7-06127AA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142420"/>
              <a:ext cx="259665" cy="39195"/>
            </a:xfrm>
            <a:custGeom>
              <a:avLst/>
              <a:gdLst>
                <a:gd name="T0" fmla="*/ 214 w 233"/>
                <a:gd name="T1" fmla="*/ 36 h 37"/>
                <a:gd name="T2" fmla="*/ 214 w 233"/>
                <a:gd name="T3" fmla="*/ 36 h 37"/>
                <a:gd name="T4" fmla="*/ 18 w 233"/>
                <a:gd name="T5" fmla="*/ 36 h 37"/>
                <a:gd name="T6" fmla="*/ 0 w 233"/>
                <a:gd name="T7" fmla="*/ 18 h 37"/>
                <a:gd name="T8" fmla="*/ 0 w 233"/>
                <a:gd name="T9" fmla="*/ 18 h 37"/>
                <a:gd name="T10" fmla="*/ 18 w 233"/>
                <a:gd name="T11" fmla="*/ 0 h 37"/>
                <a:gd name="T12" fmla="*/ 214 w 233"/>
                <a:gd name="T13" fmla="*/ 0 h 37"/>
                <a:gd name="T14" fmla="*/ 232 w 233"/>
                <a:gd name="T15" fmla="*/ 18 h 37"/>
                <a:gd name="T16" fmla="*/ 232 w 233"/>
                <a:gd name="T17" fmla="*/ 18 h 37"/>
                <a:gd name="T18" fmla="*/ 214 w 23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7">
                  <a:moveTo>
                    <a:pt x="214" y="36"/>
                  </a:moveTo>
                  <a:lnTo>
                    <a:pt x="21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9"/>
                    <a:pt x="232" y="18"/>
                  </a:cubicBezTo>
                  <a:lnTo>
                    <a:pt x="232" y="18"/>
                  </a:lnTo>
                  <a:cubicBezTo>
                    <a:pt x="232" y="27"/>
                    <a:pt x="223" y="36"/>
                    <a:pt x="21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232">
              <a:extLst>
                <a:ext uri="{FF2B5EF4-FFF2-40B4-BE49-F238E27FC236}">
                  <a16:creationId xmlns:a16="http://schemas.microsoft.com/office/drawing/2014/main" id="{D1E1A19F-85CB-0B4B-AAE5-4A917738A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220810"/>
              <a:ext cx="171477" cy="39195"/>
            </a:xfrm>
            <a:custGeom>
              <a:avLst/>
              <a:gdLst>
                <a:gd name="T0" fmla="*/ 134 w 153"/>
                <a:gd name="T1" fmla="*/ 36 h 37"/>
                <a:gd name="T2" fmla="*/ 134 w 153"/>
                <a:gd name="T3" fmla="*/ 36 h 37"/>
                <a:gd name="T4" fmla="*/ 18 w 153"/>
                <a:gd name="T5" fmla="*/ 36 h 37"/>
                <a:gd name="T6" fmla="*/ 0 w 153"/>
                <a:gd name="T7" fmla="*/ 18 h 37"/>
                <a:gd name="T8" fmla="*/ 0 w 153"/>
                <a:gd name="T9" fmla="*/ 18 h 37"/>
                <a:gd name="T10" fmla="*/ 18 w 153"/>
                <a:gd name="T11" fmla="*/ 0 h 37"/>
                <a:gd name="T12" fmla="*/ 134 w 153"/>
                <a:gd name="T13" fmla="*/ 0 h 37"/>
                <a:gd name="T14" fmla="*/ 152 w 153"/>
                <a:gd name="T15" fmla="*/ 18 h 37"/>
                <a:gd name="T16" fmla="*/ 152 w 153"/>
                <a:gd name="T17" fmla="*/ 18 h 37"/>
                <a:gd name="T18" fmla="*/ 134 w 15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37">
                  <a:moveTo>
                    <a:pt x="134" y="36"/>
                  </a:moveTo>
                  <a:lnTo>
                    <a:pt x="13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10"/>
                    <a:pt x="9" y="0"/>
                    <a:pt x="18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2" y="10"/>
                    <a:pt x="152" y="18"/>
                  </a:cubicBezTo>
                  <a:lnTo>
                    <a:pt x="152" y="18"/>
                  </a:lnTo>
                  <a:cubicBezTo>
                    <a:pt x="152" y="27"/>
                    <a:pt x="143" y="36"/>
                    <a:pt x="13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" name="Grupo 298">
            <a:extLst>
              <a:ext uri="{FF2B5EF4-FFF2-40B4-BE49-F238E27FC236}">
                <a16:creationId xmlns:a16="http://schemas.microsoft.com/office/drawing/2014/main" id="{A991319C-66C1-4948-9E59-448AEFC81E25}"/>
              </a:ext>
            </a:extLst>
          </p:cNvPr>
          <p:cNvGrpSpPr/>
          <p:nvPr/>
        </p:nvGrpSpPr>
        <p:grpSpPr>
          <a:xfrm>
            <a:off x="13925727" y="6422895"/>
            <a:ext cx="3569803" cy="1319238"/>
            <a:chOff x="4247967" y="10692157"/>
            <a:chExt cx="4236804" cy="1319238"/>
          </a:xfrm>
        </p:grpSpPr>
        <p:sp>
          <p:nvSpPr>
            <p:cNvPr id="23" name="CuadroTexto 395">
              <a:extLst>
                <a:ext uri="{FF2B5EF4-FFF2-40B4-BE49-F238E27FC236}">
                  <a16:creationId xmlns:a16="http://schemas.microsoft.com/office/drawing/2014/main" id="{2687A3C9-8338-7B47-81B3-5D0E7952EC69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36BB53F1-7450-CD45-A514-2E8AA58D58D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61426-353F-4542-998F-190D103F8462}"/>
              </a:ext>
            </a:extLst>
          </p:cNvPr>
          <p:cNvGrpSpPr/>
          <p:nvPr/>
        </p:nvGrpSpPr>
        <p:grpSpPr>
          <a:xfrm>
            <a:off x="12188825" y="9564833"/>
            <a:ext cx="5302761" cy="1587398"/>
            <a:chOff x="12188825" y="9564833"/>
            <a:chExt cx="5302761" cy="1587398"/>
          </a:xfrm>
        </p:grpSpPr>
        <p:sp>
          <p:nvSpPr>
            <p:cNvPr id="7" name="Freeform 211">
              <a:extLst>
                <a:ext uri="{FF2B5EF4-FFF2-40B4-BE49-F238E27FC236}">
                  <a16:creationId xmlns:a16="http://schemas.microsoft.com/office/drawing/2014/main" id="{B4E88CBD-46BC-DE47-95B5-ACC8C8DD0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5" y="9564833"/>
              <a:ext cx="1587398" cy="1587398"/>
            </a:xfrm>
            <a:custGeom>
              <a:avLst/>
              <a:gdLst>
                <a:gd name="T0" fmla="*/ 1429 w 1430"/>
                <a:gd name="T1" fmla="*/ 715 h 1430"/>
                <a:gd name="T2" fmla="*/ 1429 w 1430"/>
                <a:gd name="T3" fmla="*/ 715 h 1430"/>
                <a:gd name="T4" fmla="*/ 715 w 1430"/>
                <a:gd name="T5" fmla="*/ 1429 h 1430"/>
                <a:gd name="T6" fmla="*/ 0 w 1430"/>
                <a:gd name="T7" fmla="*/ 715 h 1430"/>
                <a:gd name="T8" fmla="*/ 715 w 1430"/>
                <a:gd name="T9" fmla="*/ 0 h 1430"/>
                <a:gd name="T10" fmla="*/ 1429 w 1430"/>
                <a:gd name="T11" fmla="*/ 71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0" h="1430">
                  <a:moveTo>
                    <a:pt x="1429" y="715"/>
                  </a:moveTo>
                  <a:lnTo>
                    <a:pt x="1429" y="715"/>
                  </a:lnTo>
                  <a:cubicBezTo>
                    <a:pt x="1429" y="1108"/>
                    <a:pt x="1117" y="1429"/>
                    <a:pt x="715" y="1429"/>
                  </a:cubicBezTo>
                  <a:cubicBezTo>
                    <a:pt x="322" y="1429"/>
                    <a:pt x="0" y="1108"/>
                    <a:pt x="0" y="715"/>
                  </a:cubicBezTo>
                  <a:cubicBezTo>
                    <a:pt x="0" y="322"/>
                    <a:pt x="322" y="0"/>
                    <a:pt x="715" y="0"/>
                  </a:cubicBezTo>
                  <a:cubicBezTo>
                    <a:pt x="1117" y="0"/>
                    <a:pt x="1429" y="322"/>
                    <a:pt x="1429" y="7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52E31CE-300C-F24D-B0AA-5EF3A3AA7607}"/>
                </a:ext>
              </a:extLst>
            </p:cNvPr>
            <p:cNvGrpSpPr/>
            <p:nvPr/>
          </p:nvGrpSpPr>
          <p:grpSpPr>
            <a:xfrm>
              <a:off x="12644469" y="10054771"/>
              <a:ext cx="676114" cy="612423"/>
              <a:chOff x="11852158" y="10054771"/>
              <a:chExt cx="676114" cy="612423"/>
            </a:xfrm>
          </p:grpSpPr>
          <p:sp>
            <p:nvSpPr>
              <p:cNvPr id="13" name="Freeform 233">
                <a:extLst>
                  <a:ext uri="{FF2B5EF4-FFF2-40B4-BE49-F238E27FC236}">
                    <a16:creationId xmlns:a16="http://schemas.microsoft.com/office/drawing/2014/main" id="{958D4285-D8EF-D249-A226-7960F7467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8536" y="10054771"/>
                <a:ext cx="171477" cy="181279"/>
              </a:xfrm>
              <a:custGeom>
                <a:avLst/>
                <a:gdLst>
                  <a:gd name="T0" fmla="*/ 152 w 153"/>
                  <a:gd name="T1" fmla="*/ 161 h 162"/>
                  <a:gd name="T2" fmla="*/ 152 w 153"/>
                  <a:gd name="T3" fmla="*/ 161 h 162"/>
                  <a:gd name="T4" fmla="*/ 71 w 153"/>
                  <a:gd name="T5" fmla="*/ 161 h 162"/>
                  <a:gd name="T6" fmla="*/ 0 w 153"/>
                  <a:gd name="T7" fmla="*/ 89 h 162"/>
                  <a:gd name="T8" fmla="*/ 0 w 153"/>
                  <a:gd name="T9" fmla="*/ 81 h 162"/>
                  <a:gd name="T10" fmla="*/ 80 w 153"/>
                  <a:gd name="T11" fmla="*/ 0 h 162"/>
                  <a:gd name="T12" fmla="*/ 152 w 153"/>
                  <a:gd name="T13" fmla="*/ 72 h 162"/>
                  <a:gd name="T14" fmla="*/ 152 w 153"/>
                  <a:gd name="T15" fmla="*/ 161 h 162"/>
                  <a:gd name="T16" fmla="*/ 80 w 153"/>
                  <a:gd name="T17" fmla="*/ 45 h 162"/>
                  <a:gd name="T18" fmla="*/ 80 w 153"/>
                  <a:gd name="T19" fmla="*/ 45 h 162"/>
                  <a:gd name="T20" fmla="*/ 44 w 153"/>
                  <a:gd name="T21" fmla="*/ 81 h 162"/>
                  <a:gd name="T22" fmla="*/ 44 w 153"/>
                  <a:gd name="T23" fmla="*/ 89 h 162"/>
                  <a:gd name="T24" fmla="*/ 71 w 153"/>
                  <a:gd name="T25" fmla="*/ 116 h 162"/>
                  <a:gd name="T26" fmla="*/ 98 w 153"/>
                  <a:gd name="T27" fmla="*/ 116 h 162"/>
                  <a:gd name="T28" fmla="*/ 98 w 153"/>
                  <a:gd name="T29" fmla="*/ 72 h 162"/>
                  <a:gd name="T30" fmla="*/ 80 w 153"/>
                  <a:gd name="T31" fmla="*/ 4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3" h="162">
                    <a:moveTo>
                      <a:pt x="152" y="161"/>
                    </a:moveTo>
                    <a:lnTo>
                      <a:pt x="152" y="161"/>
                    </a:lnTo>
                    <a:cubicBezTo>
                      <a:pt x="71" y="161"/>
                      <a:pt x="71" y="161"/>
                      <a:pt x="71" y="161"/>
                    </a:cubicBezTo>
                    <a:cubicBezTo>
                      <a:pt x="35" y="161"/>
                      <a:pt x="0" y="125"/>
                      <a:pt x="0" y="8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36"/>
                      <a:pt x="35" y="0"/>
                      <a:pt x="80" y="0"/>
                    </a:cubicBezTo>
                    <a:cubicBezTo>
                      <a:pt x="116" y="0"/>
                      <a:pt x="152" y="36"/>
                      <a:pt x="152" y="72"/>
                    </a:cubicBezTo>
                    <a:lnTo>
                      <a:pt x="152" y="161"/>
                    </a:lnTo>
                    <a:close/>
                    <a:moveTo>
                      <a:pt x="80" y="45"/>
                    </a:moveTo>
                    <a:lnTo>
                      <a:pt x="80" y="45"/>
                    </a:lnTo>
                    <a:cubicBezTo>
                      <a:pt x="62" y="45"/>
                      <a:pt x="44" y="63"/>
                      <a:pt x="44" y="81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98"/>
                      <a:pt x="62" y="116"/>
                      <a:pt x="71" y="116"/>
                    </a:cubicBezTo>
                    <a:cubicBezTo>
                      <a:pt x="98" y="116"/>
                      <a:pt x="98" y="116"/>
                      <a:pt x="98" y="116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63"/>
                      <a:pt x="89" y="45"/>
                      <a:pt x="80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" name="Freeform 234">
                <a:extLst>
                  <a:ext uri="{FF2B5EF4-FFF2-40B4-BE49-F238E27FC236}">
                    <a16:creationId xmlns:a16="http://schemas.microsoft.com/office/drawing/2014/main" id="{671715C5-EF51-D649-956F-3B89DC5A7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0214" y="10054771"/>
                <a:ext cx="166579" cy="181279"/>
              </a:xfrm>
              <a:custGeom>
                <a:avLst/>
                <a:gdLst>
                  <a:gd name="T0" fmla="*/ 71 w 152"/>
                  <a:gd name="T1" fmla="*/ 161 h 162"/>
                  <a:gd name="T2" fmla="*/ 71 w 152"/>
                  <a:gd name="T3" fmla="*/ 161 h 162"/>
                  <a:gd name="T4" fmla="*/ 0 w 152"/>
                  <a:gd name="T5" fmla="*/ 161 h 162"/>
                  <a:gd name="T6" fmla="*/ 0 w 152"/>
                  <a:gd name="T7" fmla="*/ 72 h 162"/>
                  <a:gd name="T8" fmla="*/ 71 w 152"/>
                  <a:gd name="T9" fmla="*/ 0 h 162"/>
                  <a:gd name="T10" fmla="*/ 151 w 152"/>
                  <a:gd name="T11" fmla="*/ 81 h 162"/>
                  <a:gd name="T12" fmla="*/ 151 w 152"/>
                  <a:gd name="T13" fmla="*/ 89 h 162"/>
                  <a:gd name="T14" fmla="*/ 71 w 152"/>
                  <a:gd name="T15" fmla="*/ 161 h 162"/>
                  <a:gd name="T16" fmla="*/ 44 w 152"/>
                  <a:gd name="T17" fmla="*/ 116 h 162"/>
                  <a:gd name="T18" fmla="*/ 44 w 152"/>
                  <a:gd name="T19" fmla="*/ 116 h 162"/>
                  <a:gd name="T20" fmla="*/ 71 w 152"/>
                  <a:gd name="T21" fmla="*/ 116 h 162"/>
                  <a:gd name="T22" fmla="*/ 98 w 152"/>
                  <a:gd name="T23" fmla="*/ 89 h 162"/>
                  <a:gd name="T24" fmla="*/ 98 w 152"/>
                  <a:gd name="T25" fmla="*/ 81 h 162"/>
                  <a:gd name="T26" fmla="*/ 71 w 152"/>
                  <a:gd name="T27" fmla="*/ 45 h 162"/>
                  <a:gd name="T28" fmla="*/ 44 w 152"/>
                  <a:gd name="T29" fmla="*/ 72 h 162"/>
                  <a:gd name="T30" fmla="*/ 44 w 152"/>
                  <a:gd name="T31" fmla="*/ 11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62">
                    <a:moveTo>
                      <a:pt x="71" y="161"/>
                    </a:moveTo>
                    <a:lnTo>
                      <a:pt x="71" y="161"/>
                    </a:lnTo>
                    <a:cubicBezTo>
                      <a:pt x="0" y="161"/>
                      <a:pt x="0" y="161"/>
                      <a:pt x="0" y="16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6"/>
                      <a:pt x="35" y="0"/>
                      <a:pt x="71" y="0"/>
                    </a:cubicBezTo>
                    <a:cubicBezTo>
                      <a:pt x="116" y="0"/>
                      <a:pt x="151" y="36"/>
                      <a:pt x="151" y="81"/>
                    </a:cubicBezTo>
                    <a:cubicBezTo>
                      <a:pt x="151" y="89"/>
                      <a:pt x="151" y="89"/>
                      <a:pt x="151" y="89"/>
                    </a:cubicBezTo>
                    <a:cubicBezTo>
                      <a:pt x="151" y="125"/>
                      <a:pt x="116" y="161"/>
                      <a:pt x="71" y="161"/>
                    </a:cubicBezTo>
                    <a:close/>
                    <a:moveTo>
                      <a:pt x="44" y="116"/>
                    </a:moveTo>
                    <a:lnTo>
                      <a:pt x="44" y="116"/>
                    </a:lnTo>
                    <a:cubicBezTo>
                      <a:pt x="71" y="116"/>
                      <a:pt x="71" y="116"/>
                      <a:pt x="71" y="116"/>
                    </a:cubicBezTo>
                    <a:cubicBezTo>
                      <a:pt x="89" y="116"/>
                      <a:pt x="98" y="98"/>
                      <a:pt x="98" y="89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63"/>
                      <a:pt x="89" y="45"/>
                      <a:pt x="71" y="45"/>
                    </a:cubicBezTo>
                    <a:cubicBezTo>
                      <a:pt x="53" y="45"/>
                      <a:pt x="44" y="63"/>
                      <a:pt x="44" y="72"/>
                    </a:cubicBezTo>
                    <a:lnTo>
                      <a:pt x="44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Freeform 235">
                <a:extLst>
                  <a:ext uri="{FF2B5EF4-FFF2-40B4-BE49-F238E27FC236}">
                    <a16:creationId xmlns:a16="http://schemas.microsoft.com/office/drawing/2014/main" id="{C852CC1F-611E-9543-8AAD-B97A97E2B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817" y="10402628"/>
                <a:ext cx="48994" cy="240068"/>
              </a:xfrm>
              <a:custGeom>
                <a:avLst/>
                <a:gdLst>
                  <a:gd name="T0" fmla="*/ 45 w 46"/>
                  <a:gd name="T1" fmla="*/ 214 h 215"/>
                  <a:gd name="T2" fmla="*/ 45 w 46"/>
                  <a:gd name="T3" fmla="*/ 214 h 215"/>
                  <a:gd name="T4" fmla="*/ 0 w 46"/>
                  <a:gd name="T5" fmla="*/ 214 h 215"/>
                  <a:gd name="T6" fmla="*/ 0 w 46"/>
                  <a:gd name="T7" fmla="*/ 18 h 215"/>
                  <a:gd name="T8" fmla="*/ 18 w 46"/>
                  <a:gd name="T9" fmla="*/ 0 h 215"/>
                  <a:gd name="T10" fmla="*/ 18 w 46"/>
                  <a:gd name="T11" fmla="*/ 0 h 215"/>
                  <a:gd name="T12" fmla="*/ 45 w 46"/>
                  <a:gd name="T13" fmla="*/ 18 h 215"/>
                  <a:gd name="T14" fmla="*/ 45 w 46"/>
                  <a:gd name="T15" fmla="*/ 2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15">
                    <a:moveTo>
                      <a:pt x="45" y="214"/>
                    </a:moveTo>
                    <a:lnTo>
                      <a:pt x="45" y="214"/>
                    </a:lnTo>
                    <a:cubicBezTo>
                      <a:pt x="0" y="214"/>
                      <a:pt x="0" y="214"/>
                      <a:pt x="0" y="2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36" y="0"/>
                      <a:pt x="45" y="9"/>
                      <a:pt x="45" y="18"/>
                    </a:cubicBezTo>
                    <a:lnTo>
                      <a:pt x="45" y="21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Freeform 236">
                <a:extLst>
                  <a:ext uri="{FF2B5EF4-FFF2-40B4-BE49-F238E27FC236}">
                    <a16:creationId xmlns:a16="http://schemas.microsoft.com/office/drawing/2014/main" id="{36888952-0737-B649-BB6D-02DDB2F9C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817" y="10201752"/>
                <a:ext cx="48994" cy="142083"/>
              </a:xfrm>
              <a:custGeom>
                <a:avLst/>
                <a:gdLst>
                  <a:gd name="T0" fmla="*/ 45 w 46"/>
                  <a:gd name="T1" fmla="*/ 125 h 126"/>
                  <a:gd name="T2" fmla="*/ 0 w 46"/>
                  <a:gd name="T3" fmla="*/ 125 h 126"/>
                  <a:gd name="T4" fmla="*/ 0 w 46"/>
                  <a:gd name="T5" fmla="*/ 0 h 126"/>
                  <a:gd name="T6" fmla="*/ 45 w 46"/>
                  <a:gd name="T7" fmla="*/ 0 h 126"/>
                  <a:gd name="T8" fmla="*/ 45 w 46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6">
                    <a:moveTo>
                      <a:pt x="45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Freeform 237">
                <a:extLst>
                  <a:ext uri="{FF2B5EF4-FFF2-40B4-BE49-F238E27FC236}">
                    <a16:creationId xmlns:a16="http://schemas.microsoft.com/office/drawing/2014/main" id="{966A40FB-92B3-034A-B614-E00F0A4F2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0749" y="10319337"/>
                <a:ext cx="548730" cy="347857"/>
              </a:xfrm>
              <a:custGeom>
                <a:avLst/>
                <a:gdLst>
                  <a:gd name="T0" fmla="*/ 45 w 493"/>
                  <a:gd name="T1" fmla="*/ 0 h 314"/>
                  <a:gd name="T2" fmla="*/ 45 w 493"/>
                  <a:gd name="T3" fmla="*/ 0 h 314"/>
                  <a:gd name="T4" fmla="*/ 45 w 493"/>
                  <a:gd name="T5" fmla="*/ 45 h 314"/>
                  <a:gd name="T6" fmla="*/ 447 w 493"/>
                  <a:gd name="T7" fmla="*/ 45 h 314"/>
                  <a:gd name="T8" fmla="*/ 447 w 493"/>
                  <a:gd name="T9" fmla="*/ 268 h 314"/>
                  <a:gd name="T10" fmla="*/ 447 w 493"/>
                  <a:gd name="T11" fmla="*/ 268 h 314"/>
                  <a:gd name="T12" fmla="*/ 45 w 493"/>
                  <a:gd name="T13" fmla="*/ 268 h 314"/>
                  <a:gd name="T14" fmla="*/ 45 w 493"/>
                  <a:gd name="T15" fmla="*/ 81 h 314"/>
                  <a:gd name="T16" fmla="*/ 18 w 493"/>
                  <a:gd name="T17" fmla="*/ 63 h 314"/>
                  <a:gd name="T18" fmla="*/ 18 w 493"/>
                  <a:gd name="T19" fmla="*/ 63 h 314"/>
                  <a:gd name="T20" fmla="*/ 0 w 493"/>
                  <a:gd name="T21" fmla="*/ 81 h 314"/>
                  <a:gd name="T22" fmla="*/ 0 w 493"/>
                  <a:gd name="T23" fmla="*/ 268 h 314"/>
                  <a:gd name="T24" fmla="*/ 45 w 493"/>
                  <a:gd name="T25" fmla="*/ 313 h 314"/>
                  <a:gd name="T26" fmla="*/ 447 w 493"/>
                  <a:gd name="T27" fmla="*/ 313 h 314"/>
                  <a:gd name="T28" fmla="*/ 492 w 493"/>
                  <a:gd name="T29" fmla="*/ 268 h 314"/>
                  <a:gd name="T30" fmla="*/ 492 w 493"/>
                  <a:gd name="T31" fmla="*/ 0 h 314"/>
                  <a:gd name="T32" fmla="*/ 45 w 493"/>
                  <a:gd name="T33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3" h="314">
                    <a:moveTo>
                      <a:pt x="45" y="0"/>
                    </a:moveTo>
                    <a:lnTo>
                      <a:pt x="45" y="0"/>
                    </a:lnTo>
                    <a:cubicBezTo>
                      <a:pt x="45" y="45"/>
                      <a:pt x="45" y="45"/>
                      <a:pt x="45" y="45"/>
                    </a:cubicBezTo>
                    <a:cubicBezTo>
                      <a:pt x="447" y="45"/>
                      <a:pt x="447" y="45"/>
                      <a:pt x="447" y="45"/>
                    </a:cubicBezTo>
                    <a:cubicBezTo>
                      <a:pt x="447" y="268"/>
                      <a:pt x="447" y="268"/>
                      <a:pt x="447" y="268"/>
                    </a:cubicBezTo>
                    <a:lnTo>
                      <a:pt x="447" y="268"/>
                    </a:lnTo>
                    <a:cubicBezTo>
                      <a:pt x="45" y="268"/>
                      <a:pt x="45" y="268"/>
                      <a:pt x="45" y="268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2"/>
                      <a:pt x="36" y="63"/>
                      <a:pt x="18" y="63"/>
                    </a:cubicBezTo>
                    <a:lnTo>
                      <a:pt x="18" y="63"/>
                    </a:lnTo>
                    <a:cubicBezTo>
                      <a:pt x="10" y="63"/>
                      <a:pt x="0" y="72"/>
                      <a:pt x="0" y="81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95"/>
                      <a:pt x="18" y="313"/>
                      <a:pt x="45" y="313"/>
                    </a:cubicBezTo>
                    <a:cubicBezTo>
                      <a:pt x="447" y="313"/>
                      <a:pt x="447" y="313"/>
                      <a:pt x="447" y="313"/>
                    </a:cubicBezTo>
                    <a:cubicBezTo>
                      <a:pt x="474" y="313"/>
                      <a:pt x="492" y="295"/>
                      <a:pt x="492" y="268"/>
                    </a:cubicBezTo>
                    <a:cubicBezTo>
                      <a:pt x="492" y="0"/>
                      <a:pt x="492" y="0"/>
                      <a:pt x="492" y="0"/>
                    </a:cubicBezTo>
                    <a:lnTo>
                      <a:pt x="4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" name="Freeform 238">
                <a:extLst>
                  <a:ext uri="{FF2B5EF4-FFF2-40B4-BE49-F238E27FC236}">
                    <a16:creationId xmlns:a16="http://schemas.microsoft.com/office/drawing/2014/main" id="{74743515-26EB-C546-8096-613338093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2158" y="10182155"/>
                <a:ext cx="676114" cy="191077"/>
              </a:xfrm>
              <a:custGeom>
                <a:avLst/>
                <a:gdLst>
                  <a:gd name="T0" fmla="*/ 545 w 609"/>
                  <a:gd name="T1" fmla="*/ 170 h 171"/>
                  <a:gd name="T2" fmla="*/ 545 w 609"/>
                  <a:gd name="T3" fmla="*/ 170 h 171"/>
                  <a:gd name="T4" fmla="*/ 72 w 609"/>
                  <a:gd name="T5" fmla="*/ 170 h 171"/>
                  <a:gd name="T6" fmla="*/ 0 w 609"/>
                  <a:gd name="T7" fmla="*/ 99 h 171"/>
                  <a:gd name="T8" fmla="*/ 0 w 609"/>
                  <a:gd name="T9" fmla="*/ 63 h 171"/>
                  <a:gd name="T10" fmla="*/ 72 w 609"/>
                  <a:gd name="T11" fmla="*/ 0 h 171"/>
                  <a:gd name="T12" fmla="*/ 545 w 609"/>
                  <a:gd name="T13" fmla="*/ 0 h 171"/>
                  <a:gd name="T14" fmla="*/ 608 w 609"/>
                  <a:gd name="T15" fmla="*/ 63 h 171"/>
                  <a:gd name="T16" fmla="*/ 608 w 609"/>
                  <a:gd name="T17" fmla="*/ 99 h 171"/>
                  <a:gd name="T18" fmla="*/ 545 w 609"/>
                  <a:gd name="T19" fmla="*/ 170 h 171"/>
                  <a:gd name="T20" fmla="*/ 72 w 609"/>
                  <a:gd name="T21" fmla="*/ 45 h 171"/>
                  <a:gd name="T22" fmla="*/ 72 w 609"/>
                  <a:gd name="T23" fmla="*/ 45 h 171"/>
                  <a:gd name="T24" fmla="*/ 54 w 609"/>
                  <a:gd name="T25" fmla="*/ 63 h 171"/>
                  <a:gd name="T26" fmla="*/ 54 w 609"/>
                  <a:gd name="T27" fmla="*/ 99 h 171"/>
                  <a:gd name="T28" fmla="*/ 72 w 609"/>
                  <a:gd name="T29" fmla="*/ 125 h 171"/>
                  <a:gd name="T30" fmla="*/ 545 w 609"/>
                  <a:gd name="T31" fmla="*/ 125 h 171"/>
                  <a:gd name="T32" fmla="*/ 563 w 609"/>
                  <a:gd name="T33" fmla="*/ 99 h 171"/>
                  <a:gd name="T34" fmla="*/ 563 w 609"/>
                  <a:gd name="T35" fmla="*/ 63 h 171"/>
                  <a:gd name="T36" fmla="*/ 545 w 609"/>
                  <a:gd name="T37" fmla="*/ 45 h 171"/>
                  <a:gd name="T38" fmla="*/ 72 w 609"/>
                  <a:gd name="T39" fmla="*/ 4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9" h="171">
                    <a:moveTo>
                      <a:pt x="545" y="170"/>
                    </a:moveTo>
                    <a:lnTo>
                      <a:pt x="545" y="170"/>
                    </a:lnTo>
                    <a:cubicBezTo>
                      <a:pt x="72" y="170"/>
                      <a:pt x="72" y="170"/>
                      <a:pt x="72" y="170"/>
                    </a:cubicBezTo>
                    <a:cubicBezTo>
                      <a:pt x="36" y="170"/>
                      <a:pt x="0" y="143"/>
                      <a:pt x="0" y="99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7"/>
                      <a:pt x="36" y="0"/>
                      <a:pt x="72" y="0"/>
                    </a:cubicBezTo>
                    <a:cubicBezTo>
                      <a:pt x="545" y="0"/>
                      <a:pt x="545" y="0"/>
                      <a:pt x="545" y="0"/>
                    </a:cubicBezTo>
                    <a:cubicBezTo>
                      <a:pt x="581" y="0"/>
                      <a:pt x="608" y="27"/>
                      <a:pt x="608" y="63"/>
                    </a:cubicBezTo>
                    <a:cubicBezTo>
                      <a:pt x="608" y="99"/>
                      <a:pt x="608" y="99"/>
                      <a:pt x="608" y="99"/>
                    </a:cubicBezTo>
                    <a:cubicBezTo>
                      <a:pt x="608" y="143"/>
                      <a:pt x="581" y="170"/>
                      <a:pt x="545" y="170"/>
                    </a:cubicBezTo>
                    <a:close/>
                    <a:moveTo>
                      <a:pt x="72" y="45"/>
                    </a:moveTo>
                    <a:lnTo>
                      <a:pt x="72" y="45"/>
                    </a:lnTo>
                    <a:cubicBezTo>
                      <a:pt x="62" y="45"/>
                      <a:pt x="54" y="54"/>
                      <a:pt x="54" y="63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4" y="116"/>
                      <a:pt x="62" y="125"/>
                      <a:pt x="72" y="125"/>
                    </a:cubicBezTo>
                    <a:cubicBezTo>
                      <a:pt x="545" y="125"/>
                      <a:pt x="545" y="125"/>
                      <a:pt x="545" y="125"/>
                    </a:cubicBezTo>
                    <a:cubicBezTo>
                      <a:pt x="554" y="125"/>
                      <a:pt x="563" y="116"/>
                      <a:pt x="563" y="99"/>
                    </a:cubicBezTo>
                    <a:cubicBezTo>
                      <a:pt x="563" y="63"/>
                      <a:pt x="563" y="63"/>
                      <a:pt x="563" y="63"/>
                    </a:cubicBezTo>
                    <a:cubicBezTo>
                      <a:pt x="563" y="54"/>
                      <a:pt x="554" y="45"/>
                      <a:pt x="545" y="45"/>
                    </a:cubicBezTo>
                    <a:lnTo>
                      <a:pt x="72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25" name="Grupo 304">
              <a:extLst>
                <a:ext uri="{FF2B5EF4-FFF2-40B4-BE49-F238E27FC236}">
                  <a16:creationId xmlns:a16="http://schemas.microsoft.com/office/drawing/2014/main" id="{C22D9826-8605-8246-A982-EC94193832A9}"/>
                </a:ext>
              </a:extLst>
            </p:cNvPr>
            <p:cNvGrpSpPr/>
            <p:nvPr/>
          </p:nvGrpSpPr>
          <p:grpSpPr>
            <a:xfrm>
              <a:off x="13921783" y="9564833"/>
              <a:ext cx="3569803" cy="1319238"/>
              <a:chOff x="4247967" y="10692157"/>
              <a:chExt cx="4236804" cy="1319238"/>
            </a:xfrm>
          </p:grpSpPr>
          <p:sp>
            <p:nvSpPr>
              <p:cNvPr id="26" name="CuadroTexto 395">
                <a:extLst>
                  <a:ext uri="{FF2B5EF4-FFF2-40B4-BE49-F238E27FC236}">
                    <a16:creationId xmlns:a16="http://schemas.microsoft.com/office/drawing/2014/main" id="{ED0CE5B4-A9E5-5745-B41C-94650FEC065A}"/>
                  </a:ext>
                </a:extLst>
              </p:cNvPr>
              <p:cNvSpPr txBox="1"/>
              <p:nvPr/>
            </p:nvSpPr>
            <p:spPr>
              <a:xfrm flipH="1">
                <a:off x="4263265" y="10692157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27" name="Rectangle 40">
                <a:extLst>
                  <a:ext uri="{FF2B5EF4-FFF2-40B4-BE49-F238E27FC236}">
                    <a16:creationId xmlns:a16="http://schemas.microsoft.com/office/drawing/2014/main" id="{4EB45D83-8AD8-7743-AE71-0BBE629019B0}"/>
                  </a:ext>
                </a:extLst>
              </p:cNvPr>
              <p:cNvSpPr/>
              <p:nvPr/>
            </p:nvSpPr>
            <p:spPr>
              <a:xfrm>
                <a:off x="4247967" y="11180398"/>
                <a:ext cx="42368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sp>
        <p:nvSpPr>
          <p:cNvPr id="41" name="Freeform 210">
            <a:extLst>
              <a:ext uri="{FF2B5EF4-FFF2-40B4-BE49-F238E27FC236}">
                <a16:creationId xmlns:a16="http://schemas.microsoft.com/office/drawing/2014/main" id="{4E3A6C41-6331-0E4E-B12C-28E8FBF2D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8511" y="6417312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1"/>
                  <a:pt x="322" y="0"/>
                  <a:pt x="715" y="0"/>
                </a:cubicBezTo>
                <a:cubicBezTo>
                  <a:pt x="1117" y="0"/>
                  <a:pt x="1429" y="321"/>
                  <a:pt x="1429" y="7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" name="Grupo 298">
            <a:extLst>
              <a:ext uri="{FF2B5EF4-FFF2-40B4-BE49-F238E27FC236}">
                <a16:creationId xmlns:a16="http://schemas.microsoft.com/office/drawing/2014/main" id="{F31F679E-CCA5-7741-86EC-CEC46BE4DDF0}"/>
              </a:ext>
            </a:extLst>
          </p:cNvPr>
          <p:cNvGrpSpPr/>
          <p:nvPr/>
        </p:nvGrpSpPr>
        <p:grpSpPr>
          <a:xfrm>
            <a:off x="19575413" y="6422895"/>
            <a:ext cx="3569803" cy="1319238"/>
            <a:chOff x="4247967" y="10692157"/>
            <a:chExt cx="4236804" cy="131923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76B56E02-142D-1E42-BE84-868D9EC1426C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9" name="Rectangle 40">
              <a:extLst>
                <a:ext uri="{FF2B5EF4-FFF2-40B4-BE49-F238E27FC236}">
                  <a16:creationId xmlns:a16="http://schemas.microsoft.com/office/drawing/2014/main" id="{9532A3D0-DD22-164B-9950-AA6C5732DCA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1" name="Freeform 211">
            <a:extLst>
              <a:ext uri="{FF2B5EF4-FFF2-40B4-BE49-F238E27FC236}">
                <a16:creationId xmlns:a16="http://schemas.microsoft.com/office/drawing/2014/main" id="{BAF1B5E5-C6A4-7E42-A943-8CDCFF8A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8511" y="9564833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2"/>
                  <a:pt x="322" y="0"/>
                  <a:pt x="715" y="0"/>
                </a:cubicBezTo>
                <a:cubicBezTo>
                  <a:pt x="1117" y="0"/>
                  <a:pt x="1429" y="322"/>
                  <a:pt x="1429" y="7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" name="Grupo 304">
            <a:extLst>
              <a:ext uri="{FF2B5EF4-FFF2-40B4-BE49-F238E27FC236}">
                <a16:creationId xmlns:a16="http://schemas.microsoft.com/office/drawing/2014/main" id="{167319C1-B6DC-8B4F-BBFA-BAAB681C4A1F}"/>
              </a:ext>
            </a:extLst>
          </p:cNvPr>
          <p:cNvGrpSpPr/>
          <p:nvPr/>
        </p:nvGrpSpPr>
        <p:grpSpPr>
          <a:xfrm>
            <a:off x="19571469" y="9564833"/>
            <a:ext cx="3569803" cy="1319238"/>
            <a:chOff x="4247967" y="10692157"/>
            <a:chExt cx="4236804" cy="131923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A3616CC9-CAB4-F14A-BFC9-169CD8DC65B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022E895D-46CB-6246-A03E-212D808F882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08C2142-882A-EE44-A2CA-BB706ADF41DC}"/>
              </a:ext>
            </a:extLst>
          </p:cNvPr>
          <p:cNvGrpSpPr/>
          <p:nvPr/>
        </p:nvGrpSpPr>
        <p:grpSpPr>
          <a:xfrm>
            <a:off x="18294519" y="10115719"/>
            <a:ext cx="671944" cy="511479"/>
            <a:chOff x="25280541" y="11768738"/>
            <a:chExt cx="828574" cy="630705"/>
          </a:xfrm>
          <a:solidFill>
            <a:schemeClr val="bg1"/>
          </a:solidFill>
        </p:grpSpPr>
        <p:sp>
          <p:nvSpPr>
            <p:cNvPr id="61" name="Freeform 200">
              <a:extLst>
                <a:ext uri="{FF2B5EF4-FFF2-40B4-BE49-F238E27FC236}">
                  <a16:creationId xmlns:a16="http://schemas.microsoft.com/office/drawing/2014/main" id="{0AF79E9D-D2ED-E846-981C-E51A7157E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0008" y="11991340"/>
              <a:ext cx="742007" cy="74200"/>
            </a:xfrm>
            <a:custGeom>
              <a:avLst/>
              <a:gdLst>
                <a:gd name="T0" fmla="*/ 526 w 527"/>
                <a:gd name="T1" fmla="*/ 53 h 54"/>
                <a:gd name="T2" fmla="*/ 0 w 527"/>
                <a:gd name="T3" fmla="*/ 53 h 54"/>
                <a:gd name="T4" fmla="*/ 0 w 527"/>
                <a:gd name="T5" fmla="*/ 0 h 54"/>
                <a:gd name="T6" fmla="*/ 526 w 527"/>
                <a:gd name="T7" fmla="*/ 0 h 54"/>
                <a:gd name="T8" fmla="*/ 526 w 527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54">
                  <a:moveTo>
                    <a:pt x="52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526" y="0"/>
                  </a:lnTo>
                  <a:lnTo>
                    <a:pt x="526" y="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01">
              <a:extLst>
                <a:ext uri="{FF2B5EF4-FFF2-40B4-BE49-F238E27FC236}">
                  <a16:creationId xmlns:a16="http://schemas.microsoft.com/office/drawing/2014/main" id="{E97CD059-E73E-1B4B-82AB-86C58324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4208" y="12195390"/>
              <a:ext cx="160768" cy="61834"/>
            </a:xfrm>
            <a:custGeom>
              <a:avLst/>
              <a:gdLst>
                <a:gd name="T0" fmla="*/ 87 w 115"/>
                <a:gd name="T1" fmla="*/ 44 h 45"/>
                <a:gd name="T2" fmla="*/ 87 w 115"/>
                <a:gd name="T3" fmla="*/ 44 h 45"/>
                <a:gd name="T4" fmla="*/ 26 w 115"/>
                <a:gd name="T5" fmla="*/ 44 h 45"/>
                <a:gd name="T6" fmla="*/ 0 w 115"/>
                <a:gd name="T7" fmla="*/ 27 h 45"/>
                <a:gd name="T8" fmla="*/ 0 w 115"/>
                <a:gd name="T9" fmla="*/ 27 h 45"/>
                <a:gd name="T10" fmla="*/ 26 w 115"/>
                <a:gd name="T11" fmla="*/ 0 h 45"/>
                <a:gd name="T12" fmla="*/ 87 w 115"/>
                <a:gd name="T13" fmla="*/ 0 h 45"/>
                <a:gd name="T14" fmla="*/ 114 w 115"/>
                <a:gd name="T15" fmla="*/ 27 h 45"/>
                <a:gd name="T16" fmla="*/ 114 w 115"/>
                <a:gd name="T17" fmla="*/ 27 h 45"/>
                <a:gd name="T18" fmla="*/ 87 w 115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5">
                  <a:moveTo>
                    <a:pt x="87" y="44"/>
                  </a:moveTo>
                  <a:lnTo>
                    <a:pt x="87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8" y="44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8" y="0"/>
                    <a:pt x="2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5" y="0"/>
                    <a:pt x="114" y="9"/>
                    <a:pt x="114" y="27"/>
                  </a:cubicBezTo>
                  <a:lnTo>
                    <a:pt x="114" y="27"/>
                  </a:lnTo>
                  <a:cubicBezTo>
                    <a:pt x="114" y="36"/>
                    <a:pt x="105" y="44"/>
                    <a:pt x="87" y="4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202">
              <a:extLst>
                <a:ext uri="{FF2B5EF4-FFF2-40B4-BE49-F238E27FC236}">
                  <a16:creationId xmlns:a16="http://schemas.microsoft.com/office/drawing/2014/main" id="{AD9263DD-620D-F24A-A4C7-AD93EF228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0541" y="11768738"/>
              <a:ext cx="828574" cy="630705"/>
            </a:xfrm>
            <a:custGeom>
              <a:avLst/>
              <a:gdLst>
                <a:gd name="T0" fmla="*/ 500 w 589"/>
                <a:gd name="T1" fmla="*/ 448 h 449"/>
                <a:gd name="T2" fmla="*/ 500 w 589"/>
                <a:gd name="T3" fmla="*/ 448 h 449"/>
                <a:gd name="T4" fmla="*/ 88 w 589"/>
                <a:gd name="T5" fmla="*/ 448 h 449"/>
                <a:gd name="T6" fmla="*/ 0 w 589"/>
                <a:gd name="T7" fmla="*/ 360 h 449"/>
                <a:gd name="T8" fmla="*/ 0 w 589"/>
                <a:gd name="T9" fmla="*/ 88 h 449"/>
                <a:gd name="T10" fmla="*/ 88 w 589"/>
                <a:gd name="T11" fmla="*/ 0 h 449"/>
                <a:gd name="T12" fmla="*/ 500 w 589"/>
                <a:gd name="T13" fmla="*/ 0 h 449"/>
                <a:gd name="T14" fmla="*/ 588 w 589"/>
                <a:gd name="T15" fmla="*/ 88 h 449"/>
                <a:gd name="T16" fmla="*/ 588 w 589"/>
                <a:gd name="T17" fmla="*/ 360 h 449"/>
                <a:gd name="T18" fmla="*/ 500 w 589"/>
                <a:gd name="T19" fmla="*/ 448 h 449"/>
                <a:gd name="T20" fmla="*/ 88 w 589"/>
                <a:gd name="T21" fmla="*/ 44 h 449"/>
                <a:gd name="T22" fmla="*/ 88 w 589"/>
                <a:gd name="T23" fmla="*/ 44 h 449"/>
                <a:gd name="T24" fmla="*/ 44 w 589"/>
                <a:gd name="T25" fmla="*/ 88 h 449"/>
                <a:gd name="T26" fmla="*/ 44 w 589"/>
                <a:gd name="T27" fmla="*/ 360 h 449"/>
                <a:gd name="T28" fmla="*/ 88 w 589"/>
                <a:gd name="T29" fmla="*/ 395 h 449"/>
                <a:gd name="T30" fmla="*/ 500 w 589"/>
                <a:gd name="T31" fmla="*/ 395 h 449"/>
                <a:gd name="T32" fmla="*/ 535 w 589"/>
                <a:gd name="T33" fmla="*/ 360 h 449"/>
                <a:gd name="T34" fmla="*/ 535 w 589"/>
                <a:gd name="T35" fmla="*/ 88 h 449"/>
                <a:gd name="T36" fmla="*/ 500 w 589"/>
                <a:gd name="T37" fmla="*/ 44 h 449"/>
                <a:gd name="T38" fmla="*/ 88 w 589"/>
                <a:gd name="T39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449">
                  <a:moveTo>
                    <a:pt x="500" y="448"/>
                  </a:moveTo>
                  <a:lnTo>
                    <a:pt x="500" y="448"/>
                  </a:lnTo>
                  <a:cubicBezTo>
                    <a:pt x="88" y="448"/>
                    <a:pt x="88" y="448"/>
                    <a:pt x="88" y="448"/>
                  </a:cubicBezTo>
                  <a:cubicBezTo>
                    <a:pt x="44" y="448"/>
                    <a:pt x="0" y="404"/>
                    <a:pt x="0" y="36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5"/>
                    <a:pt x="44" y="0"/>
                    <a:pt x="88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44" y="0"/>
                    <a:pt x="588" y="35"/>
                    <a:pt x="588" y="88"/>
                  </a:cubicBezTo>
                  <a:cubicBezTo>
                    <a:pt x="588" y="360"/>
                    <a:pt x="588" y="360"/>
                    <a:pt x="588" y="360"/>
                  </a:cubicBezTo>
                  <a:cubicBezTo>
                    <a:pt x="588" y="404"/>
                    <a:pt x="544" y="448"/>
                    <a:pt x="500" y="448"/>
                  </a:cubicBezTo>
                  <a:close/>
                  <a:moveTo>
                    <a:pt x="88" y="44"/>
                  </a:moveTo>
                  <a:lnTo>
                    <a:pt x="88" y="44"/>
                  </a:lnTo>
                  <a:cubicBezTo>
                    <a:pt x="70" y="44"/>
                    <a:pt x="44" y="62"/>
                    <a:pt x="44" y="88"/>
                  </a:cubicBezTo>
                  <a:cubicBezTo>
                    <a:pt x="44" y="360"/>
                    <a:pt x="44" y="360"/>
                    <a:pt x="44" y="360"/>
                  </a:cubicBezTo>
                  <a:cubicBezTo>
                    <a:pt x="44" y="378"/>
                    <a:pt x="70" y="395"/>
                    <a:pt x="88" y="395"/>
                  </a:cubicBezTo>
                  <a:cubicBezTo>
                    <a:pt x="500" y="395"/>
                    <a:pt x="500" y="395"/>
                    <a:pt x="500" y="395"/>
                  </a:cubicBezTo>
                  <a:cubicBezTo>
                    <a:pt x="518" y="395"/>
                    <a:pt x="535" y="378"/>
                    <a:pt x="535" y="360"/>
                  </a:cubicBezTo>
                  <a:cubicBezTo>
                    <a:pt x="535" y="88"/>
                    <a:pt x="535" y="88"/>
                    <a:pt x="535" y="88"/>
                  </a:cubicBezTo>
                  <a:cubicBezTo>
                    <a:pt x="535" y="62"/>
                    <a:pt x="518" y="44"/>
                    <a:pt x="500" y="44"/>
                  </a:cubicBez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6FF7DF-BF3F-224A-B7BE-266421C47E16}"/>
              </a:ext>
            </a:extLst>
          </p:cNvPr>
          <p:cNvGrpSpPr/>
          <p:nvPr/>
        </p:nvGrpSpPr>
        <p:grpSpPr>
          <a:xfrm>
            <a:off x="18389498" y="6849144"/>
            <a:ext cx="519070" cy="720344"/>
            <a:chOff x="25416575" y="7032265"/>
            <a:chExt cx="605971" cy="840941"/>
          </a:xfrm>
          <a:solidFill>
            <a:schemeClr val="bg1"/>
          </a:solidFill>
        </p:grpSpPr>
        <p:sp>
          <p:nvSpPr>
            <p:cNvPr id="64" name="Freeform 203">
              <a:extLst>
                <a:ext uri="{FF2B5EF4-FFF2-40B4-BE49-F238E27FC236}">
                  <a16:creationId xmlns:a16="http://schemas.microsoft.com/office/drawing/2014/main" id="{4AC227EA-11EE-614D-BF2E-5C98B029F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5510" y="7681519"/>
              <a:ext cx="457570" cy="49467"/>
            </a:xfrm>
            <a:custGeom>
              <a:avLst/>
              <a:gdLst>
                <a:gd name="T0" fmla="*/ 325 w 326"/>
                <a:gd name="T1" fmla="*/ 35 h 36"/>
                <a:gd name="T2" fmla="*/ 325 w 326"/>
                <a:gd name="T3" fmla="*/ 35 h 36"/>
                <a:gd name="T4" fmla="*/ 18 w 326"/>
                <a:gd name="T5" fmla="*/ 35 h 36"/>
                <a:gd name="T6" fmla="*/ 0 w 326"/>
                <a:gd name="T7" fmla="*/ 18 h 36"/>
                <a:gd name="T8" fmla="*/ 0 w 326"/>
                <a:gd name="T9" fmla="*/ 18 h 36"/>
                <a:gd name="T10" fmla="*/ 18 w 326"/>
                <a:gd name="T11" fmla="*/ 0 h 36"/>
                <a:gd name="T12" fmla="*/ 325 w 326"/>
                <a:gd name="T13" fmla="*/ 0 h 36"/>
                <a:gd name="T14" fmla="*/ 325 w 326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36">
                  <a:moveTo>
                    <a:pt x="325" y="35"/>
                  </a:moveTo>
                  <a:lnTo>
                    <a:pt x="325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325" y="0"/>
                    <a:pt x="325" y="0"/>
                    <a:pt x="325" y="0"/>
                  </a:cubicBezTo>
                  <a:lnTo>
                    <a:pt x="325" y="3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04">
              <a:extLst>
                <a:ext uri="{FF2B5EF4-FFF2-40B4-BE49-F238E27FC236}">
                  <a16:creationId xmlns:a16="http://schemas.microsoft.com/office/drawing/2014/main" id="{F16368A5-2C28-5E4C-928E-D7E8A2EAD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6575" y="7193033"/>
              <a:ext cx="605971" cy="680173"/>
            </a:xfrm>
            <a:custGeom>
              <a:avLst/>
              <a:gdLst>
                <a:gd name="T0" fmla="*/ 325 w 431"/>
                <a:gd name="T1" fmla="*/ 483 h 484"/>
                <a:gd name="T2" fmla="*/ 325 w 431"/>
                <a:gd name="T3" fmla="*/ 483 h 484"/>
                <a:gd name="T4" fmla="*/ 97 w 431"/>
                <a:gd name="T5" fmla="*/ 483 h 484"/>
                <a:gd name="T6" fmla="*/ 27 w 431"/>
                <a:gd name="T7" fmla="*/ 457 h 484"/>
                <a:gd name="T8" fmla="*/ 0 w 431"/>
                <a:gd name="T9" fmla="*/ 378 h 484"/>
                <a:gd name="T10" fmla="*/ 18 w 431"/>
                <a:gd name="T11" fmla="*/ 70 h 484"/>
                <a:gd name="T12" fmla="*/ 97 w 431"/>
                <a:gd name="T13" fmla="*/ 0 h 484"/>
                <a:gd name="T14" fmla="*/ 334 w 431"/>
                <a:gd name="T15" fmla="*/ 0 h 484"/>
                <a:gd name="T16" fmla="*/ 404 w 431"/>
                <a:gd name="T17" fmla="*/ 70 h 484"/>
                <a:gd name="T18" fmla="*/ 430 w 431"/>
                <a:gd name="T19" fmla="*/ 378 h 484"/>
                <a:gd name="T20" fmla="*/ 404 w 431"/>
                <a:gd name="T21" fmla="*/ 457 h 484"/>
                <a:gd name="T22" fmla="*/ 325 w 431"/>
                <a:gd name="T23" fmla="*/ 483 h 484"/>
                <a:gd name="T24" fmla="*/ 97 w 431"/>
                <a:gd name="T25" fmla="*/ 44 h 484"/>
                <a:gd name="T26" fmla="*/ 97 w 431"/>
                <a:gd name="T27" fmla="*/ 44 h 484"/>
                <a:gd name="T28" fmla="*/ 70 w 431"/>
                <a:gd name="T29" fmla="*/ 70 h 484"/>
                <a:gd name="T30" fmla="*/ 53 w 431"/>
                <a:gd name="T31" fmla="*/ 386 h 484"/>
                <a:gd name="T32" fmla="*/ 62 w 431"/>
                <a:gd name="T33" fmla="*/ 422 h 484"/>
                <a:gd name="T34" fmla="*/ 97 w 431"/>
                <a:gd name="T35" fmla="*/ 439 h 484"/>
                <a:gd name="T36" fmla="*/ 325 w 431"/>
                <a:gd name="T37" fmla="*/ 439 h 484"/>
                <a:gd name="T38" fmla="*/ 369 w 431"/>
                <a:gd name="T39" fmla="*/ 422 h 484"/>
                <a:gd name="T40" fmla="*/ 378 w 431"/>
                <a:gd name="T41" fmla="*/ 386 h 484"/>
                <a:gd name="T42" fmla="*/ 360 w 431"/>
                <a:gd name="T43" fmla="*/ 70 h 484"/>
                <a:gd name="T44" fmla="*/ 334 w 431"/>
                <a:gd name="T45" fmla="*/ 44 h 484"/>
                <a:gd name="T46" fmla="*/ 97 w 431"/>
                <a:gd name="T47" fmla="*/ 4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1" h="484">
                  <a:moveTo>
                    <a:pt x="325" y="483"/>
                  </a:moveTo>
                  <a:lnTo>
                    <a:pt x="325" y="483"/>
                  </a:lnTo>
                  <a:cubicBezTo>
                    <a:pt x="97" y="483"/>
                    <a:pt x="97" y="483"/>
                    <a:pt x="97" y="483"/>
                  </a:cubicBezTo>
                  <a:cubicBezTo>
                    <a:pt x="70" y="483"/>
                    <a:pt x="44" y="474"/>
                    <a:pt x="27" y="457"/>
                  </a:cubicBezTo>
                  <a:cubicBezTo>
                    <a:pt x="9" y="430"/>
                    <a:pt x="0" y="404"/>
                    <a:pt x="0" y="37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7" y="27"/>
                    <a:pt x="53" y="0"/>
                    <a:pt x="97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8" y="0"/>
                    <a:pt x="404" y="27"/>
                    <a:pt x="404" y="70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0" y="404"/>
                    <a:pt x="422" y="430"/>
                    <a:pt x="404" y="457"/>
                  </a:cubicBezTo>
                  <a:cubicBezTo>
                    <a:pt x="378" y="474"/>
                    <a:pt x="360" y="483"/>
                    <a:pt x="325" y="483"/>
                  </a:cubicBezTo>
                  <a:close/>
                  <a:moveTo>
                    <a:pt x="97" y="44"/>
                  </a:moveTo>
                  <a:lnTo>
                    <a:pt x="97" y="44"/>
                  </a:lnTo>
                  <a:cubicBezTo>
                    <a:pt x="79" y="44"/>
                    <a:pt x="70" y="62"/>
                    <a:pt x="70" y="70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95"/>
                    <a:pt x="53" y="413"/>
                    <a:pt x="62" y="422"/>
                  </a:cubicBezTo>
                  <a:cubicBezTo>
                    <a:pt x="70" y="430"/>
                    <a:pt x="88" y="439"/>
                    <a:pt x="97" y="439"/>
                  </a:cubicBezTo>
                  <a:cubicBezTo>
                    <a:pt x="325" y="439"/>
                    <a:pt x="325" y="439"/>
                    <a:pt x="325" y="439"/>
                  </a:cubicBezTo>
                  <a:cubicBezTo>
                    <a:pt x="343" y="439"/>
                    <a:pt x="360" y="430"/>
                    <a:pt x="369" y="422"/>
                  </a:cubicBezTo>
                  <a:cubicBezTo>
                    <a:pt x="378" y="413"/>
                    <a:pt x="378" y="395"/>
                    <a:pt x="378" y="386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62"/>
                    <a:pt x="351" y="44"/>
                    <a:pt x="334" y="44"/>
                  </a:cubicBezTo>
                  <a:lnTo>
                    <a:pt x="97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05">
              <a:extLst>
                <a:ext uri="{FF2B5EF4-FFF2-40B4-BE49-F238E27FC236}">
                  <a16:creationId xmlns:a16="http://schemas.microsoft.com/office/drawing/2014/main" id="{06EC791A-5883-2143-BE64-89F50E7C6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7344" y="7032265"/>
              <a:ext cx="296803" cy="321536"/>
            </a:xfrm>
            <a:custGeom>
              <a:avLst/>
              <a:gdLst>
                <a:gd name="T0" fmla="*/ 185 w 212"/>
                <a:gd name="T1" fmla="*/ 229 h 230"/>
                <a:gd name="T2" fmla="*/ 185 w 212"/>
                <a:gd name="T3" fmla="*/ 229 h 230"/>
                <a:gd name="T4" fmla="*/ 185 w 212"/>
                <a:gd name="T5" fmla="*/ 229 h 230"/>
                <a:gd name="T6" fmla="*/ 158 w 212"/>
                <a:gd name="T7" fmla="*/ 202 h 230"/>
                <a:gd name="T8" fmla="*/ 158 w 212"/>
                <a:gd name="T9" fmla="*/ 114 h 230"/>
                <a:gd name="T10" fmla="*/ 106 w 212"/>
                <a:gd name="T11" fmla="*/ 53 h 230"/>
                <a:gd name="T12" fmla="*/ 44 w 212"/>
                <a:gd name="T13" fmla="*/ 114 h 230"/>
                <a:gd name="T14" fmla="*/ 44 w 212"/>
                <a:gd name="T15" fmla="*/ 202 h 230"/>
                <a:gd name="T16" fmla="*/ 18 w 212"/>
                <a:gd name="T17" fmla="*/ 229 h 230"/>
                <a:gd name="T18" fmla="*/ 18 w 212"/>
                <a:gd name="T19" fmla="*/ 229 h 230"/>
                <a:gd name="T20" fmla="*/ 0 w 212"/>
                <a:gd name="T21" fmla="*/ 202 h 230"/>
                <a:gd name="T22" fmla="*/ 0 w 212"/>
                <a:gd name="T23" fmla="*/ 114 h 230"/>
                <a:gd name="T24" fmla="*/ 97 w 212"/>
                <a:gd name="T25" fmla="*/ 9 h 230"/>
                <a:gd name="T26" fmla="*/ 211 w 212"/>
                <a:gd name="T27" fmla="*/ 114 h 230"/>
                <a:gd name="T28" fmla="*/ 211 w 212"/>
                <a:gd name="T29" fmla="*/ 202 h 230"/>
                <a:gd name="T30" fmla="*/ 185 w 212"/>
                <a:gd name="T31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30">
                  <a:moveTo>
                    <a:pt x="185" y="229"/>
                  </a:moveTo>
                  <a:lnTo>
                    <a:pt x="185" y="229"/>
                  </a:lnTo>
                  <a:lnTo>
                    <a:pt x="185" y="229"/>
                  </a:lnTo>
                  <a:cubicBezTo>
                    <a:pt x="176" y="229"/>
                    <a:pt x="158" y="220"/>
                    <a:pt x="158" y="202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79"/>
                    <a:pt x="141" y="53"/>
                    <a:pt x="106" y="53"/>
                  </a:cubicBezTo>
                  <a:cubicBezTo>
                    <a:pt x="71" y="53"/>
                    <a:pt x="44" y="79"/>
                    <a:pt x="44" y="114"/>
                  </a:cubicBezTo>
                  <a:cubicBezTo>
                    <a:pt x="44" y="202"/>
                    <a:pt x="44" y="202"/>
                    <a:pt x="44" y="202"/>
                  </a:cubicBezTo>
                  <a:cubicBezTo>
                    <a:pt x="44" y="220"/>
                    <a:pt x="35" y="229"/>
                    <a:pt x="18" y="229"/>
                  </a:cubicBezTo>
                  <a:lnTo>
                    <a:pt x="18" y="229"/>
                  </a:lnTo>
                  <a:cubicBezTo>
                    <a:pt x="9" y="229"/>
                    <a:pt x="0" y="220"/>
                    <a:pt x="0" y="20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62"/>
                    <a:pt x="35" y="9"/>
                    <a:pt x="97" y="9"/>
                  </a:cubicBezTo>
                  <a:cubicBezTo>
                    <a:pt x="158" y="0"/>
                    <a:pt x="211" y="53"/>
                    <a:pt x="211" y="114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20"/>
                    <a:pt x="194" y="229"/>
                    <a:pt x="185" y="2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22185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2D2B23A-0626-054A-AEE9-7D61E78A1875}"/>
              </a:ext>
            </a:extLst>
          </p:cNvPr>
          <p:cNvGraphicFramePr/>
          <p:nvPr/>
        </p:nvGraphicFramePr>
        <p:xfrm>
          <a:off x="1771649" y="4414520"/>
          <a:ext cx="20834352" cy="553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2" name="Grupo 298">
            <a:extLst>
              <a:ext uri="{FF2B5EF4-FFF2-40B4-BE49-F238E27FC236}">
                <a16:creationId xmlns:a16="http://schemas.microsoft.com/office/drawing/2014/main" id="{098C80C8-4684-BE45-AC61-C74451FD4E44}"/>
              </a:ext>
            </a:extLst>
          </p:cNvPr>
          <p:cNvGrpSpPr/>
          <p:nvPr/>
        </p:nvGrpSpPr>
        <p:grpSpPr>
          <a:xfrm>
            <a:off x="1815526" y="10977870"/>
            <a:ext cx="3569803" cy="1319238"/>
            <a:chOff x="4247967" y="10692157"/>
            <a:chExt cx="4236804" cy="131923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5FE0EAF4-ACEA-834A-AC63-E1E3E0198604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C3F71084-6E4D-3142-804E-6271A12F5A3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upo 304">
            <a:extLst>
              <a:ext uri="{FF2B5EF4-FFF2-40B4-BE49-F238E27FC236}">
                <a16:creationId xmlns:a16="http://schemas.microsoft.com/office/drawing/2014/main" id="{60E45865-EFA5-EE44-9B18-78B35AC069C1}"/>
              </a:ext>
            </a:extLst>
          </p:cNvPr>
          <p:cNvGrpSpPr/>
          <p:nvPr/>
        </p:nvGrpSpPr>
        <p:grpSpPr>
          <a:xfrm>
            <a:off x="10384588" y="10977870"/>
            <a:ext cx="3569803" cy="1319238"/>
            <a:chOff x="4247967" y="10692157"/>
            <a:chExt cx="4236804" cy="131923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798C765E-FC85-AE48-8617-0E72D0F25396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6DE332A0-2B48-A14D-AF48-6AD73D22813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upo 298">
            <a:extLst>
              <a:ext uri="{FF2B5EF4-FFF2-40B4-BE49-F238E27FC236}">
                <a16:creationId xmlns:a16="http://schemas.microsoft.com/office/drawing/2014/main" id="{39439F27-44DF-B14E-B1AA-6BF5DD1EB360}"/>
              </a:ext>
            </a:extLst>
          </p:cNvPr>
          <p:cNvGrpSpPr/>
          <p:nvPr/>
        </p:nvGrpSpPr>
        <p:grpSpPr>
          <a:xfrm>
            <a:off x="6093612" y="10977870"/>
            <a:ext cx="3569803" cy="1319238"/>
            <a:chOff x="4247967" y="10692157"/>
            <a:chExt cx="4236804" cy="131923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49DD5E1A-742B-EE4F-AF19-EEFF61BC5EEF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0" name="Rectangle 40">
              <a:extLst>
                <a:ext uri="{FF2B5EF4-FFF2-40B4-BE49-F238E27FC236}">
                  <a16:creationId xmlns:a16="http://schemas.microsoft.com/office/drawing/2014/main" id="{6DD2A43D-C9AB-8349-BCB0-A0B4220731A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" name="Grupo 304">
            <a:extLst>
              <a:ext uri="{FF2B5EF4-FFF2-40B4-BE49-F238E27FC236}">
                <a16:creationId xmlns:a16="http://schemas.microsoft.com/office/drawing/2014/main" id="{770907C8-0FDA-F84E-A6CE-F9D6733821A8}"/>
              </a:ext>
            </a:extLst>
          </p:cNvPr>
          <p:cNvGrpSpPr/>
          <p:nvPr/>
        </p:nvGrpSpPr>
        <p:grpSpPr>
          <a:xfrm>
            <a:off x="14688454" y="10977870"/>
            <a:ext cx="3569803" cy="1319238"/>
            <a:chOff x="4247967" y="10692157"/>
            <a:chExt cx="4236804" cy="131923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D0D9FD40-6415-EE4E-BF26-13B80150A6E5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3" name="Rectangle 40">
              <a:extLst>
                <a:ext uri="{FF2B5EF4-FFF2-40B4-BE49-F238E27FC236}">
                  <a16:creationId xmlns:a16="http://schemas.microsoft.com/office/drawing/2014/main" id="{AF9C3747-35A4-C445-BB64-3D2C8F912B9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upo 304">
            <a:extLst>
              <a:ext uri="{FF2B5EF4-FFF2-40B4-BE49-F238E27FC236}">
                <a16:creationId xmlns:a16="http://schemas.microsoft.com/office/drawing/2014/main" id="{81E41D50-80EE-A84A-9B83-1276DE65AFB7}"/>
              </a:ext>
            </a:extLst>
          </p:cNvPr>
          <p:cNvGrpSpPr/>
          <p:nvPr/>
        </p:nvGrpSpPr>
        <p:grpSpPr>
          <a:xfrm>
            <a:off x="18992320" y="10977870"/>
            <a:ext cx="3569803" cy="1319238"/>
            <a:chOff x="4247967" y="10692157"/>
            <a:chExt cx="4236804" cy="131923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0E8CF8ED-AEBB-7842-B4DB-CFE9E052529E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id="{22D8F233-9F31-234E-8BB3-2458E8B44A9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955233-3DB0-5741-9E1C-F87006EF4428}"/>
              </a:ext>
            </a:extLst>
          </p:cNvPr>
          <p:cNvGrpSpPr/>
          <p:nvPr/>
        </p:nvGrpSpPr>
        <p:grpSpPr>
          <a:xfrm>
            <a:off x="18724076" y="4920522"/>
            <a:ext cx="2582523" cy="2142108"/>
            <a:chOff x="17203436" y="4880827"/>
            <a:chExt cx="2582523" cy="2142108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643EAF45-4F58-EF45-A13A-69324F3046D4}"/>
                </a:ext>
              </a:extLst>
            </p:cNvPr>
            <p:cNvSpPr txBox="1">
              <a:spLocks/>
            </p:cNvSpPr>
            <p:nvPr/>
          </p:nvSpPr>
          <p:spPr>
            <a:xfrm>
              <a:off x="17831995" y="5606684"/>
              <a:ext cx="1953964" cy="69039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506990-B287-F640-91A4-AEF7EA978CC3}"/>
                </a:ext>
              </a:extLst>
            </p:cNvPr>
            <p:cNvSpPr/>
            <p:nvPr/>
          </p:nvSpPr>
          <p:spPr>
            <a:xfrm>
              <a:off x="17203436" y="5764551"/>
              <a:ext cx="455709" cy="4240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1A233F02-4573-4448-958C-B7CBB9767551}"/>
                </a:ext>
              </a:extLst>
            </p:cNvPr>
            <p:cNvSpPr txBox="1">
              <a:spLocks/>
            </p:cNvSpPr>
            <p:nvPr/>
          </p:nvSpPr>
          <p:spPr>
            <a:xfrm>
              <a:off x="17831995" y="4880827"/>
              <a:ext cx="1953962" cy="69039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522133-2D4D-6144-AADE-12A45F13D4A9}"/>
                </a:ext>
              </a:extLst>
            </p:cNvPr>
            <p:cNvSpPr/>
            <p:nvPr/>
          </p:nvSpPr>
          <p:spPr>
            <a:xfrm>
              <a:off x="17203436" y="5038701"/>
              <a:ext cx="455709" cy="4240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A93E0EDE-BED9-9148-B93B-D38CAFB2A97F}"/>
                </a:ext>
              </a:extLst>
            </p:cNvPr>
            <p:cNvSpPr txBox="1">
              <a:spLocks/>
            </p:cNvSpPr>
            <p:nvPr/>
          </p:nvSpPr>
          <p:spPr>
            <a:xfrm>
              <a:off x="17831995" y="6332541"/>
              <a:ext cx="1953962" cy="69039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D2668-A56D-BC44-8118-C1C5BC61527F}"/>
                </a:ext>
              </a:extLst>
            </p:cNvPr>
            <p:cNvSpPr/>
            <p:nvPr/>
          </p:nvSpPr>
          <p:spPr>
            <a:xfrm>
              <a:off x="17203436" y="6490408"/>
              <a:ext cx="455709" cy="4240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D10168-A3ED-674A-8191-963940BA84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144735"/>
              </p:ext>
            </p:extLst>
          </p:nvPr>
        </p:nvGraphicFramePr>
        <p:xfrm>
          <a:off x="1580111" y="5063708"/>
          <a:ext cx="16346467" cy="572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822B187-267F-8341-9FEA-25A951100326}"/>
              </a:ext>
            </a:extLst>
          </p:cNvPr>
          <p:cNvGrpSpPr/>
          <p:nvPr/>
        </p:nvGrpSpPr>
        <p:grpSpPr>
          <a:xfrm>
            <a:off x="2028156" y="11215572"/>
            <a:ext cx="3305900" cy="1098994"/>
            <a:chOff x="4020945" y="11142420"/>
            <a:chExt cx="2928647" cy="1098994"/>
          </a:xfrm>
        </p:grpSpPr>
        <p:sp>
          <p:nvSpPr>
            <p:cNvPr id="16" name="CuadroTexto 395">
              <a:extLst>
                <a:ext uri="{FF2B5EF4-FFF2-40B4-BE49-F238E27FC236}">
                  <a16:creationId xmlns:a16="http://schemas.microsoft.com/office/drawing/2014/main" id="{6F399FC4-929D-0F49-86D6-54D3DFED5702}"/>
                </a:ext>
              </a:extLst>
            </p:cNvPr>
            <p:cNvSpPr txBox="1"/>
            <p:nvPr/>
          </p:nvSpPr>
          <p:spPr>
            <a:xfrm flipH="1">
              <a:off x="4688391" y="11142420"/>
              <a:ext cx="1646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7" name="Rectangle 40">
              <a:extLst>
                <a:ext uri="{FF2B5EF4-FFF2-40B4-BE49-F238E27FC236}">
                  <a16:creationId xmlns:a16="http://schemas.microsoft.com/office/drawing/2014/main" id="{D2295E9F-0D22-6C40-AFA2-3CAD79FBB99E}"/>
                </a:ext>
              </a:extLst>
            </p:cNvPr>
            <p:cNvSpPr/>
            <p:nvPr/>
          </p:nvSpPr>
          <p:spPr>
            <a:xfrm>
              <a:off x="4020945" y="11533528"/>
              <a:ext cx="29286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484704-2570-2547-8912-96C0D205464D}"/>
              </a:ext>
            </a:extLst>
          </p:cNvPr>
          <p:cNvGrpSpPr/>
          <p:nvPr/>
        </p:nvGrpSpPr>
        <p:grpSpPr>
          <a:xfrm>
            <a:off x="6087478" y="11215572"/>
            <a:ext cx="3305900" cy="1098994"/>
            <a:chOff x="8624793" y="11142420"/>
            <a:chExt cx="2928647" cy="1098994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BD5F6FFD-BFD9-6D40-A12A-B933838D14BF}"/>
                </a:ext>
              </a:extLst>
            </p:cNvPr>
            <p:cNvSpPr txBox="1"/>
            <p:nvPr/>
          </p:nvSpPr>
          <p:spPr>
            <a:xfrm flipH="1">
              <a:off x="9292239" y="11142420"/>
              <a:ext cx="1646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B0878F66-CD09-4A4A-8594-B546969DEFFD}"/>
                </a:ext>
              </a:extLst>
            </p:cNvPr>
            <p:cNvSpPr/>
            <p:nvPr/>
          </p:nvSpPr>
          <p:spPr>
            <a:xfrm>
              <a:off x="8624793" y="11533528"/>
              <a:ext cx="29286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44191-1607-EB46-9E0C-37140D4F9681}"/>
              </a:ext>
            </a:extLst>
          </p:cNvPr>
          <p:cNvGrpSpPr/>
          <p:nvPr/>
        </p:nvGrpSpPr>
        <p:grpSpPr>
          <a:xfrm>
            <a:off x="10082325" y="11208152"/>
            <a:ext cx="3305900" cy="1098994"/>
            <a:chOff x="13249228" y="11135000"/>
            <a:chExt cx="2928647" cy="1098994"/>
          </a:xfrm>
        </p:grpSpPr>
        <p:sp>
          <p:nvSpPr>
            <p:cNvPr id="23" name="CuadroTexto 395">
              <a:extLst>
                <a:ext uri="{FF2B5EF4-FFF2-40B4-BE49-F238E27FC236}">
                  <a16:creationId xmlns:a16="http://schemas.microsoft.com/office/drawing/2014/main" id="{0A0197A8-88F9-A346-8215-208B5A47CE57}"/>
                </a:ext>
              </a:extLst>
            </p:cNvPr>
            <p:cNvSpPr txBox="1"/>
            <p:nvPr/>
          </p:nvSpPr>
          <p:spPr>
            <a:xfrm flipH="1">
              <a:off x="13916674" y="11135000"/>
              <a:ext cx="1646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E87628F2-D57E-3341-9D9A-19B66D6B060D}"/>
                </a:ext>
              </a:extLst>
            </p:cNvPr>
            <p:cNvSpPr/>
            <p:nvPr/>
          </p:nvSpPr>
          <p:spPr>
            <a:xfrm>
              <a:off x="13249228" y="11526108"/>
              <a:ext cx="29286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2C5FA1-38F8-C04E-9502-5D3C36F1CBCD}"/>
              </a:ext>
            </a:extLst>
          </p:cNvPr>
          <p:cNvGrpSpPr/>
          <p:nvPr/>
        </p:nvGrpSpPr>
        <p:grpSpPr>
          <a:xfrm>
            <a:off x="14141647" y="11210353"/>
            <a:ext cx="3305900" cy="1098994"/>
            <a:chOff x="17775692" y="11137201"/>
            <a:chExt cx="2928647" cy="1098994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F008E015-3C72-9747-A64A-7C1CB96CBDD6}"/>
                </a:ext>
              </a:extLst>
            </p:cNvPr>
            <p:cNvSpPr txBox="1"/>
            <p:nvPr/>
          </p:nvSpPr>
          <p:spPr>
            <a:xfrm flipH="1">
              <a:off x="18443138" y="11137201"/>
              <a:ext cx="1646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" name="Rectangle 40">
              <a:extLst>
                <a:ext uri="{FF2B5EF4-FFF2-40B4-BE49-F238E27FC236}">
                  <a16:creationId xmlns:a16="http://schemas.microsoft.com/office/drawing/2014/main" id="{7B3C24A9-A484-7F44-ACA5-589D375598CB}"/>
                </a:ext>
              </a:extLst>
            </p:cNvPr>
            <p:cNvSpPr/>
            <p:nvPr/>
          </p:nvSpPr>
          <p:spPr>
            <a:xfrm>
              <a:off x="17775692" y="11528309"/>
              <a:ext cx="29286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A3EB21A4-65CD-804D-8F67-95FE2DDAA30A}"/>
              </a:ext>
            </a:extLst>
          </p:cNvPr>
          <p:cNvSpPr txBox="1"/>
          <p:nvPr/>
        </p:nvSpPr>
        <p:spPr>
          <a:xfrm>
            <a:off x="18680001" y="7675517"/>
            <a:ext cx="4117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39149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2A1BE94-D7F5-7946-8D6A-CD34D3D835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248310"/>
              </p:ext>
            </p:extLst>
          </p:nvPr>
        </p:nvGraphicFramePr>
        <p:xfrm>
          <a:off x="1915490" y="4610514"/>
          <a:ext cx="4346765" cy="7973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30CDA38A-42B2-A945-9C0C-65687FF36F8A}"/>
              </a:ext>
            </a:extLst>
          </p:cNvPr>
          <p:cNvGrpSpPr/>
          <p:nvPr/>
        </p:nvGrpSpPr>
        <p:grpSpPr>
          <a:xfrm>
            <a:off x="13539096" y="5042605"/>
            <a:ext cx="9271408" cy="3134047"/>
            <a:chOff x="13186256" y="4610514"/>
            <a:chExt cx="9271408" cy="313404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F3C577-C0B4-B546-8CB8-4E32F22E7B5D}"/>
                </a:ext>
              </a:extLst>
            </p:cNvPr>
            <p:cNvSpPr/>
            <p:nvPr/>
          </p:nvSpPr>
          <p:spPr>
            <a:xfrm>
              <a:off x="13186256" y="6441820"/>
              <a:ext cx="1220489" cy="12204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FA5691-2F12-7344-B8B0-CFD740B207F4}"/>
                </a:ext>
              </a:extLst>
            </p:cNvPr>
            <p:cNvSpPr txBox="1"/>
            <p:nvPr/>
          </p:nvSpPr>
          <p:spPr>
            <a:xfrm>
              <a:off x="13186256" y="4610514"/>
              <a:ext cx="3056558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9CA56E0-A7AE-EC47-B988-BAEF1CDA098F}"/>
                </a:ext>
              </a:extLst>
            </p:cNvPr>
            <p:cNvSpPr/>
            <p:nvPr/>
          </p:nvSpPr>
          <p:spPr>
            <a:xfrm>
              <a:off x="13186256" y="5284598"/>
              <a:ext cx="40111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$89.50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2" name="CuadroTexto 351">
              <a:extLst>
                <a:ext uri="{FF2B5EF4-FFF2-40B4-BE49-F238E27FC236}">
                  <a16:creationId xmlns:a16="http://schemas.microsoft.com/office/drawing/2014/main" id="{400FB356-8D31-6544-BBA8-D525814408A4}"/>
                </a:ext>
              </a:extLst>
            </p:cNvPr>
            <p:cNvSpPr txBox="1"/>
            <p:nvPr/>
          </p:nvSpPr>
          <p:spPr>
            <a:xfrm>
              <a:off x="14616214" y="6359566"/>
              <a:ext cx="78414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Marketing is the study and management of exchange relationships.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A3E1C4-A018-194C-B179-C88DA16FBDE6}"/>
                </a:ext>
              </a:extLst>
            </p:cNvPr>
            <p:cNvGrpSpPr/>
            <p:nvPr/>
          </p:nvGrpSpPr>
          <p:grpSpPr>
            <a:xfrm>
              <a:off x="13526711" y="6871774"/>
              <a:ext cx="543250" cy="413516"/>
              <a:chOff x="25280541" y="11768738"/>
              <a:chExt cx="828574" cy="630705"/>
            </a:xfrm>
            <a:solidFill>
              <a:schemeClr val="bg1"/>
            </a:solidFill>
          </p:grpSpPr>
          <p:sp>
            <p:nvSpPr>
              <p:cNvPr id="64" name="Freeform 200">
                <a:extLst>
                  <a:ext uri="{FF2B5EF4-FFF2-40B4-BE49-F238E27FC236}">
                    <a16:creationId xmlns:a16="http://schemas.microsoft.com/office/drawing/2014/main" id="{6CC6222D-697A-BC47-B7CE-4AEBA421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008" y="11991340"/>
                <a:ext cx="742007" cy="74200"/>
              </a:xfrm>
              <a:custGeom>
                <a:avLst/>
                <a:gdLst>
                  <a:gd name="T0" fmla="*/ 526 w 527"/>
                  <a:gd name="T1" fmla="*/ 53 h 54"/>
                  <a:gd name="T2" fmla="*/ 0 w 527"/>
                  <a:gd name="T3" fmla="*/ 53 h 54"/>
                  <a:gd name="T4" fmla="*/ 0 w 527"/>
                  <a:gd name="T5" fmla="*/ 0 h 54"/>
                  <a:gd name="T6" fmla="*/ 526 w 527"/>
                  <a:gd name="T7" fmla="*/ 0 h 54"/>
                  <a:gd name="T8" fmla="*/ 526 w 527"/>
                  <a:gd name="T9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54">
                    <a:moveTo>
                      <a:pt x="526" y="53"/>
                    </a:moveTo>
                    <a:lnTo>
                      <a:pt x="0" y="53"/>
                    </a:lnTo>
                    <a:lnTo>
                      <a:pt x="0" y="0"/>
                    </a:lnTo>
                    <a:lnTo>
                      <a:pt x="526" y="0"/>
                    </a:lnTo>
                    <a:lnTo>
                      <a:pt x="526" y="5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5" name="Freeform 201">
                <a:extLst>
                  <a:ext uri="{FF2B5EF4-FFF2-40B4-BE49-F238E27FC236}">
                    <a16:creationId xmlns:a16="http://schemas.microsoft.com/office/drawing/2014/main" id="{508E9781-E810-A246-ADC9-7EB6A1C2D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4208" y="12195390"/>
                <a:ext cx="160768" cy="61834"/>
              </a:xfrm>
              <a:custGeom>
                <a:avLst/>
                <a:gdLst>
                  <a:gd name="T0" fmla="*/ 87 w 115"/>
                  <a:gd name="T1" fmla="*/ 44 h 45"/>
                  <a:gd name="T2" fmla="*/ 87 w 115"/>
                  <a:gd name="T3" fmla="*/ 44 h 45"/>
                  <a:gd name="T4" fmla="*/ 26 w 115"/>
                  <a:gd name="T5" fmla="*/ 44 h 45"/>
                  <a:gd name="T6" fmla="*/ 0 w 115"/>
                  <a:gd name="T7" fmla="*/ 27 h 45"/>
                  <a:gd name="T8" fmla="*/ 0 w 115"/>
                  <a:gd name="T9" fmla="*/ 27 h 45"/>
                  <a:gd name="T10" fmla="*/ 26 w 115"/>
                  <a:gd name="T11" fmla="*/ 0 h 45"/>
                  <a:gd name="T12" fmla="*/ 87 w 115"/>
                  <a:gd name="T13" fmla="*/ 0 h 45"/>
                  <a:gd name="T14" fmla="*/ 114 w 115"/>
                  <a:gd name="T15" fmla="*/ 27 h 45"/>
                  <a:gd name="T16" fmla="*/ 114 w 115"/>
                  <a:gd name="T17" fmla="*/ 27 h 45"/>
                  <a:gd name="T18" fmla="*/ 87 w 115"/>
                  <a:gd name="T1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45">
                    <a:moveTo>
                      <a:pt x="87" y="44"/>
                    </a:moveTo>
                    <a:lnTo>
                      <a:pt x="87" y="44"/>
                    </a:lnTo>
                    <a:cubicBezTo>
                      <a:pt x="26" y="44"/>
                      <a:pt x="26" y="44"/>
                      <a:pt x="26" y="44"/>
                    </a:cubicBezTo>
                    <a:cubicBezTo>
                      <a:pt x="8" y="44"/>
                      <a:pt x="0" y="36"/>
                      <a:pt x="0" y="27"/>
                    </a:cubicBezTo>
                    <a:lnTo>
                      <a:pt x="0" y="27"/>
                    </a:lnTo>
                    <a:cubicBezTo>
                      <a:pt x="0" y="9"/>
                      <a:pt x="8" y="0"/>
                      <a:pt x="2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105" y="0"/>
                      <a:pt x="114" y="9"/>
                      <a:pt x="114" y="27"/>
                    </a:cubicBezTo>
                    <a:lnTo>
                      <a:pt x="114" y="27"/>
                    </a:lnTo>
                    <a:cubicBezTo>
                      <a:pt x="114" y="36"/>
                      <a:pt x="105" y="44"/>
                      <a:pt x="87" y="4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6" name="Freeform 202">
                <a:extLst>
                  <a:ext uri="{FF2B5EF4-FFF2-40B4-BE49-F238E27FC236}">
                    <a16:creationId xmlns:a16="http://schemas.microsoft.com/office/drawing/2014/main" id="{460B4121-05B1-BF4B-AF7F-5786DB2B6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0541" y="11768738"/>
                <a:ext cx="828574" cy="630705"/>
              </a:xfrm>
              <a:custGeom>
                <a:avLst/>
                <a:gdLst>
                  <a:gd name="T0" fmla="*/ 500 w 589"/>
                  <a:gd name="T1" fmla="*/ 448 h 449"/>
                  <a:gd name="T2" fmla="*/ 500 w 589"/>
                  <a:gd name="T3" fmla="*/ 448 h 449"/>
                  <a:gd name="T4" fmla="*/ 88 w 589"/>
                  <a:gd name="T5" fmla="*/ 448 h 449"/>
                  <a:gd name="T6" fmla="*/ 0 w 589"/>
                  <a:gd name="T7" fmla="*/ 360 h 449"/>
                  <a:gd name="T8" fmla="*/ 0 w 589"/>
                  <a:gd name="T9" fmla="*/ 88 h 449"/>
                  <a:gd name="T10" fmla="*/ 88 w 589"/>
                  <a:gd name="T11" fmla="*/ 0 h 449"/>
                  <a:gd name="T12" fmla="*/ 500 w 589"/>
                  <a:gd name="T13" fmla="*/ 0 h 449"/>
                  <a:gd name="T14" fmla="*/ 588 w 589"/>
                  <a:gd name="T15" fmla="*/ 88 h 449"/>
                  <a:gd name="T16" fmla="*/ 588 w 589"/>
                  <a:gd name="T17" fmla="*/ 360 h 449"/>
                  <a:gd name="T18" fmla="*/ 500 w 589"/>
                  <a:gd name="T19" fmla="*/ 448 h 449"/>
                  <a:gd name="T20" fmla="*/ 88 w 589"/>
                  <a:gd name="T21" fmla="*/ 44 h 449"/>
                  <a:gd name="T22" fmla="*/ 88 w 589"/>
                  <a:gd name="T23" fmla="*/ 44 h 449"/>
                  <a:gd name="T24" fmla="*/ 44 w 589"/>
                  <a:gd name="T25" fmla="*/ 88 h 449"/>
                  <a:gd name="T26" fmla="*/ 44 w 589"/>
                  <a:gd name="T27" fmla="*/ 360 h 449"/>
                  <a:gd name="T28" fmla="*/ 88 w 589"/>
                  <a:gd name="T29" fmla="*/ 395 h 449"/>
                  <a:gd name="T30" fmla="*/ 500 w 589"/>
                  <a:gd name="T31" fmla="*/ 395 h 449"/>
                  <a:gd name="T32" fmla="*/ 535 w 589"/>
                  <a:gd name="T33" fmla="*/ 360 h 449"/>
                  <a:gd name="T34" fmla="*/ 535 w 589"/>
                  <a:gd name="T35" fmla="*/ 88 h 449"/>
                  <a:gd name="T36" fmla="*/ 500 w 589"/>
                  <a:gd name="T37" fmla="*/ 44 h 449"/>
                  <a:gd name="T38" fmla="*/ 88 w 589"/>
                  <a:gd name="T39" fmla="*/ 4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9" h="449">
                    <a:moveTo>
                      <a:pt x="500" y="448"/>
                    </a:moveTo>
                    <a:lnTo>
                      <a:pt x="500" y="448"/>
                    </a:lnTo>
                    <a:cubicBezTo>
                      <a:pt x="88" y="448"/>
                      <a:pt x="88" y="448"/>
                      <a:pt x="88" y="448"/>
                    </a:cubicBezTo>
                    <a:cubicBezTo>
                      <a:pt x="44" y="448"/>
                      <a:pt x="0" y="404"/>
                      <a:pt x="0" y="36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5"/>
                      <a:pt x="44" y="0"/>
                      <a:pt x="88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544" y="0"/>
                      <a:pt x="588" y="35"/>
                      <a:pt x="588" y="88"/>
                    </a:cubicBezTo>
                    <a:cubicBezTo>
                      <a:pt x="588" y="360"/>
                      <a:pt x="588" y="360"/>
                      <a:pt x="588" y="360"/>
                    </a:cubicBezTo>
                    <a:cubicBezTo>
                      <a:pt x="588" y="404"/>
                      <a:pt x="544" y="448"/>
                      <a:pt x="500" y="448"/>
                    </a:cubicBezTo>
                    <a:close/>
                    <a:moveTo>
                      <a:pt x="88" y="44"/>
                    </a:moveTo>
                    <a:lnTo>
                      <a:pt x="88" y="44"/>
                    </a:lnTo>
                    <a:cubicBezTo>
                      <a:pt x="70" y="44"/>
                      <a:pt x="44" y="62"/>
                      <a:pt x="44" y="88"/>
                    </a:cubicBezTo>
                    <a:cubicBezTo>
                      <a:pt x="44" y="360"/>
                      <a:pt x="44" y="360"/>
                      <a:pt x="44" y="360"/>
                    </a:cubicBezTo>
                    <a:cubicBezTo>
                      <a:pt x="44" y="378"/>
                      <a:pt x="70" y="395"/>
                      <a:pt x="88" y="395"/>
                    </a:cubicBezTo>
                    <a:cubicBezTo>
                      <a:pt x="500" y="395"/>
                      <a:pt x="500" y="395"/>
                      <a:pt x="500" y="395"/>
                    </a:cubicBezTo>
                    <a:cubicBezTo>
                      <a:pt x="518" y="395"/>
                      <a:pt x="535" y="378"/>
                      <a:pt x="535" y="360"/>
                    </a:cubicBezTo>
                    <a:cubicBezTo>
                      <a:pt x="535" y="88"/>
                      <a:pt x="535" y="88"/>
                      <a:pt x="535" y="88"/>
                    </a:cubicBezTo>
                    <a:cubicBezTo>
                      <a:pt x="535" y="62"/>
                      <a:pt x="518" y="44"/>
                      <a:pt x="500" y="44"/>
                    </a:cubicBez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6DA269-E4E0-3344-8507-8DB456BD6D8F}"/>
              </a:ext>
            </a:extLst>
          </p:cNvPr>
          <p:cNvGrpSpPr/>
          <p:nvPr/>
        </p:nvGrpSpPr>
        <p:grpSpPr>
          <a:xfrm>
            <a:off x="13539096" y="9017943"/>
            <a:ext cx="9271408" cy="3134047"/>
            <a:chOff x="13186256" y="8925275"/>
            <a:chExt cx="9271408" cy="3134047"/>
          </a:xfrm>
        </p:grpSpPr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0E43A87F-42B0-8A4D-94A8-9FF4F6BEB01D}"/>
                </a:ext>
              </a:extLst>
            </p:cNvPr>
            <p:cNvSpPr txBox="1"/>
            <p:nvPr/>
          </p:nvSpPr>
          <p:spPr>
            <a:xfrm>
              <a:off x="14616214" y="10674327"/>
              <a:ext cx="78414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Marketing is the study and management of exchange relationships. 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0578682-EE95-A540-B439-63A17F17DD12}"/>
                </a:ext>
              </a:extLst>
            </p:cNvPr>
            <p:cNvSpPr/>
            <p:nvPr/>
          </p:nvSpPr>
          <p:spPr>
            <a:xfrm>
              <a:off x="13186256" y="10756581"/>
              <a:ext cx="1220489" cy="12204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042893-D7EE-9645-B84B-D00781271A5B}"/>
                </a:ext>
              </a:extLst>
            </p:cNvPr>
            <p:cNvSpPr txBox="1"/>
            <p:nvPr/>
          </p:nvSpPr>
          <p:spPr>
            <a:xfrm>
              <a:off x="13186256" y="8925275"/>
              <a:ext cx="3056558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ECAD78-C9DF-964F-A960-EF18639A789B}"/>
                </a:ext>
              </a:extLst>
            </p:cNvPr>
            <p:cNvSpPr/>
            <p:nvPr/>
          </p:nvSpPr>
          <p:spPr>
            <a:xfrm>
              <a:off x="13186256" y="9599359"/>
              <a:ext cx="40111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+4500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B0137C4-71E6-344D-8A49-80B8EC934990}"/>
                </a:ext>
              </a:extLst>
            </p:cNvPr>
            <p:cNvGrpSpPr/>
            <p:nvPr/>
          </p:nvGrpSpPr>
          <p:grpSpPr>
            <a:xfrm>
              <a:off x="13584551" y="11075635"/>
              <a:ext cx="419654" cy="582378"/>
              <a:chOff x="25416575" y="7032265"/>
              <a:chExt cx="605971" cy="840941"/>
            </a:xfrm>
            <a:solidFill>
              <a:schemeClr val="bg1"/>
            </a:solidFill>
          </p:grpSpPr>
          <p:sp>
            <p:nvSpPr>
              <p:cNvPr id="68" name="Freeform 203">
                <a:extLst>
                  <a:ext uri="{FF2B5EF4-FFF2-40B4-BE49-F238E27FC236}">
                    <a16:creationId xmlns:a16="http://schemas.microsoft.com/office/drawing/2014/main" id="{A9B4B051-AE50-5B43-BD46-DBFA22D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5510" y="7681519"/>
                <a:ext cx="457570" cy="49467"/>
              </a:xfrm>
              <a:custGeom>
                <a:avLst/>
                <a:gdLst>
                  <a:gd name="T0" fmla="*/ 325 w 326"/>
                  <a:gd name="T1" fmla="*/ 35 h 36"/>
                  <a:gd name="T2" fmla="*/ 325 w 326"/>
                  <a:gd name="T3" fmla="*/ 35 h 36"/>
                  <a:gd name="T4" fmla="*/ 18 w 326"/>
                  <a:gd name="T5" fmla="*/ 35 h 36"/>
                  <a:gd name="T6" fmla="*/ 0 w 326"/>
                  <a:gd name="T7" fmla="*/ 18 h 36"/>
                  <a:gd name="T8" fmla="*/ 0 w 326"/>
                  <a:gd name="T9" fmla="*/ 18 h 36"/>
                  <a:gd name="T10" fmla="*/ 18 w 326"/>
                  <a:gd name="T11" fmla="*/ 0 h 36"/>
                  <a:gd name="T12" fmla="*/ 325 w 326"/>
                  <a:gd name="T13" fmla="*/ 0 h 36"/>
                  <a:gd name="T14" fmla="*/ 325 w 326"/>
                  <a:gd name="T1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6" h="36">
                    <a:moveTo>
                      <a:pt x="325" y="35"/>
                    </a:moveTo>
                    <a:lnTo>
                      <a:pt x="325" y="35"/>
                    </a:lnTo>
                    <a:cubicBezTo>
                      <a:pt x="18" y="35"/>
                      <a:pt x="18" y="35"/>
                      <a:pt x="18" y="35"/>
                    </a:cubicBezTo>
                    <a:cubicBezTo>
                      <a:pt x="9" y="35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9"/>
                      <a:pt x="9" y="0"/>
                      <a:pt x="18" y="0"/>
                    </a:cubicBezTo>
                    <a:cubicBezTo>
                      <a:pt x="325" y="0"/>
                      <a:pt x="325" y="0"/>
                      <a:pt x="325" y="0"/>
                    </a:cubicBezTo>
                    <a:lnTo>
                      <a:pt x="325" y="3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" name="Freeform 204">
                <a:extLst>
                  <a:ext uri="{FF2B5EF4-FFF2-40B4-BE49-F238E27FC236}">
                    <a16:creationId xmlns:a16="http://schemas.microsoft.com/office/drawing/2014/main" id="{9EE25B39-5DC4-3E4A-B4C2-96153EA12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6575" y="7193033"/>
                <a:ext cx="605971" cy="680173"/>
              </a:xfrm>
              <a:custGeom>
                <a:avLst/>
                <a:gdLst>
                  <a:gd name="T0" fmla="*/ 325 w 431"/>
                  <a:gd name="T1" fmla="*/ 483 h 484"/>
                  <a:gd name="T2" fmla="*/ 325 w 431"/>
                  <a:gd name="T3" fmla="*/ 483 h 484"/>
                  <a:gd name="T4" fmla="*/ 97 w 431"/>
                  <a:gd name="T5" fmla="*/ 483 h 484"/>
                  <a:gd name="T6" fmla="*/ 27 w 431"/>
                  <a:gd name="T7" fmla="*/ 457 h 484"/>
                  <a:gd name="T8" fmla="*/ 0 w 431"/>
                  <a:gd name="T9" fmla="*/ 378 h 484"/>
                  <a:gd name="T10" fmla="*/ 18 w 431"/>
                  <a:gd name="T11" fmla="*/ 70 h 484"/>
                  <a:gd name="T12" fmla="*/ 97 w 431"/>
                  <a:gd name="T13" fmla="*/ 0 h 484"/>
                  <a:gd name="T14" fmla="*/ 334 w 431"/>
                  <a:gd name="T15" fmla="*/ 0 h 484"/>
                  <a:gd name="T16" fmla="*/ 404 w 431"/>
                  <a:gd name="T17" fmla="*/ 70 h 484"/>
                  <a:gd name="T18" fmla="*/ 430 w 431"/>
                  <a:gd name="T19" fmla="*/ 378 h 484"/>
                  <a:gd name="T20" fmla="*/ 404 w 431"/>
                  <a:gd name="T21" fmla="*/ 457 h 484"/>
                  <a:gd name="T22" fmla="*/ 325 w 431"/>
                  <a:gd name="T23" fmla="*/ 483 h 484"/>
                  <a:gd name="T24" fmla="*/ 97 w 431"/>
                  <a:gd name="T25" fmla="*/ 44 h 484"/>
                  <a:gd name="T26" fmla="*/ 97 w 431"/>
                  <a:gd name="T27" fmla="*/ 44 h 484"/>
                  <a:gd name="T28" fmla="*/ 70 w 431"/>
                  <a:gd name="T29" fmla="*/ 70 h 484"/>
                  <a:gd name="T30" fmla="*/ 53 w 431"/>
                  <a:gd name="T31" fmla="*/ 386 h 484"/>
                  <a:gd name="T32" fmla="*/ 62 w 431"/>
                  <a:gd name="T33" fmla="*/ 422 h 484"/>
                  <a:gd name="T34" fmla="*/ 97 w 431"/>
                  <a:gd name="T35" fmla="*/ 439 h 484"/>
                  <a:gd name="T36" fmla="*/ 325 w 431"/>
                  <a:gd name="T37" fmla="*/ 439 h 484"/>
                  <a:gd name="T38" fmla="*/ 369 w 431"/>
                  <a:gd name="T39" fmla="*/ 422 h 484"/>
                  <a:gd name="T40" fmla="*/ 378 w 431"/>
                  <a:gd name="T41" fmla="*/ 386 h 484"/>
                  <a:gd name="T42" fmla="*/ 360 w 431"/>
                  <a:gd name="T43" fmla="*/ 70 h 484"/>
                  <a:gd name="T44" fmla="*/ 334 w 431"/>
                  <a:gd name="T45" fmla="*/ 44 h 484"/>
                  <a:gd name="T46" fmla="*/ 97 w 431"/>
                  <a:gd name="T47" fmla="*/ 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1" h="484">
                    <a:moveTo>
                      <a:pt x="325" y="483"/>
                    </a:moveTo>
                    <a:lnTo>
                      <a:pt x="325" y="483"/>
                    </a:lnTo>
                    <a:cubicBezTo>
                      <a:pt x="97" y="483"/>
                      <a:pt x="97" y="483"/>
                      <a:pt x="97" y="483"/>
                    </a:cubicBezTo>
                    <a:cubicBezTo>
                      <a:pt x="70" y="483"/>
                      <a:pt x="44" y="474"/>
                      <a:pt x="27" y="457"/>
                    </a:cubicBezTo>
                    <a:cubicBezTo>
                      <a:pt x="9" y="430"/>
                      <a:pt x="0" y="404"/>
                      <a:pt x="0" y="378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7" y="27"/>
                      <a:pt x="53" y="0"/>
                      <a:pt x="97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8" y="0"/>
                      <a:pt x="404" y="27"/>
                      <a:pt x="404" y="70"/>
                    </a:cubicBezTo>
                    <a:cubicBezTo>
                      <a:pt x="430" y="378"/>
                      <a:pt x="430" y="378"/>
                      <a:pt x="430" y="378"/>
                    </a:cubicBezTo>
                    <a:cubicBezTo>
                      <a:pt x="430" y="404"/>
                      <a:pt x="422" y="430"/>
                      <a:pt x="404" y="457"/>
                    </a:cubicBezTo>
                    <a:cubicBezTo>
                      <a:pt x="378" y="474"/>
                      <a:pt x="360" y="483"/>
                      <a:pt x="325" y="483"/>
                    </a:cubicBezTo>
                    <a:close/>
                    <a:moveTo>
                      <a:pt x="97" y="44"/>
                    </a:moveTo>
                    <a:lnTo>
                      <a:pt x="97" y="44"/>
                    </a:lnTo>
                    <a:cubicBezTo>
                      <a:pt x="79" y="44"/>
                      <a:pt x="70" y="62"/>
                      <a:pt x="70" y="70"/>
                    </a:cubicBezTo>
                    <a:cubicBezTo>
                      <a:pt x="53" y="386"/>
                      <a:pt x="53" y="386"/>
                      <a:pt x="53" y="386"/>
                    </a:cubicBezTo>
                    <a:cubicBezTo>
                      <a:pt x="53" y="395"/>
                      <a:pt x="53" y="413"/>
                      <a:pt x="62" y="422"/>
                    </a:cubicBezTo>
                    <a:cubicBezTo>
                      <a:pt x="70" y="430"/>
                      <a:pt x="88" y="439"/>
                      <a:pt x="97" y="439"/>
                    </a:cubicBezTo>
                    <a:cubicBezTo>
                      <a:pt x="325" y="439"/>
                      <a:pt x="325" y="439"/>
                      <a:pt x="325" y="439"/>
                    </a:cubicBezTo>
                    <a:cubicBezTo>
                      <a:pt x="343" y="439"/>
                      <a:pt x="360" y="430"/>
                      <a:pt x="369" y="422"/>
                    </a:cubicBezTo>
                    <a:cubicBezTo>
                      <a:pt x="378" y="413"/>
                      <a:pt x="378" y="395"/>
                      <a:pt x="378" y="386"/>
                    </a:cubicBezTo>
                    <a:cubicBezTo>
                      <a:pt x="360" y="70"/>
                      <a:pt x="360" y="70"/>
                      <a:pt x="360" y="70"/>
                    </a:cubicBezTo>
                    <a:cubicBezTo>
                      <a:pt x="360" y="62"/>
                      <a:pt x="351" y="44"/>
                      <a:pt x="334" y="44"/>
                    </a:cubicBezTo>
                    <a:lnTo>
                      <a:pt x="97" y="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" name="Freeform 205">
                <a:extLst>
                  <a:ext uri="{FF2B5EF4-FFF2-40B4-BE49-F238E27FC236}">
                    <a16:creationId xmlns:a16="http://schemas.microsoft.com/office/drawing/2014/main" id="{7C4DC580-9BF1-3745-ACE8-56F7EE4BE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7344" y="7032265"/>
                <a:ext cx="296803" cy="321536"/>
              </a:xfrm>
              <a:custGeom>
                <a:avLst/>
                <a:gdLst>
                  <a:gd name="T0" fmla="*/ 185 w 212"/>
                  <a:gd name="T1" fmla="*/ 229 h 230"/>
                  <a:gd name="T2" fmla="*/ 185 w 212"/>
                  <a:gd name="T3" fmla="*/ 229 h 230"/>
                  <a:gd name="T4" fmla="*/ 185 w 212"/>
                  <a:gd name="T5" fmla="*/ 229 h 230"/>
                  <a:gd name="T6" fmla="*/ 158 w 212"/>
                  <a:gd name="T7" fmla="*/ 202 h 230"/>
                  <a:gd name="T8" fmla="*/ 158 w 212"/>
                  <a:gd name="T9" fmla="*/ 114 h 230"/>
                  <a:gd name="T10" fmla="*/ 106 w 212"/>
                  <a:gd name="T11" fmla="*/ 53 h 230"/>
                  <a:gd name="T12" fmla="*/ 44 w 212"/>
                  <a:gd name="T13" fmla="*/ 114 h 230"/>
                  <a:gd name="T14" fmla="*/ 44 w 212"/>
                  <a:gd name="T15" fmla="*/ 202 h 230"/>
                  <a:gd name="T16" fmla="*/ 18 w 212"/>
                  <a:gd name="T17" fmla="*/ 229 h 230"/>
                  <a:gd name="T18" fmla="*/ 18 w 212"/>
                  <a:gd name="T19" fmla="*/ 229 h 230"/>
                  <a:gd name="T20" fmla="*/ 0 w 212"/>
                  <a:gd name="T21" fmla="*/ 202 h 230"/>
                  <a:gd name="T22" fmla="*/ 0 w 212"/>
                  <a:gd name="T23" fmla="*/ 114 h 230"/>
                  <a:gd name="T24" fmla="*/ 97 w 212"/>
                  <a:gd name="T25" fmla="*/ 9 h 230"/>
                  <a:gd name="T26" fmla="*/ 211 w 212"/>
                  <a:gd name="T27" fmla="*/ 114 h 230"/>
                  <a:gd name="T28" fmla="*/ 211 w 212"/>
                  <a:gd name="T29" fmla="*/ 202 h 230"/>
                  <a:gd name="T30" fmla="*/ 185 w 212"/>
                  <a:gd name="T31" fmla="*/ 22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" h="230">
                    <a:moveTo>
                      <a:pt x="185" y="229"/>
                    </a:moveTo>
                    <a:lnTo>
                      <a:pt x="185" y="229"/>
                    </a:lnTo>
                    <a:lnTo>
                      <a:pt x="185" y="229"/>
                    </a:lnTo>
                    <a:cubicBezTo>
                      <a:pt x="176" y="229"/>
                      <a:pt x="158" y="220"/>
                      <a:pt x="158" y="202"/>
                    </a:cubicBezTo>
                    <a:cubicBezTo>
                      <a:pt x="158" y="114"/>
                      <a:pt x="158" y="114"/>
                      <a:pt x="158" y="114"/>
                    </a:cubicBezTo>
                    <a:cubicBezTo>
                      <a:pt x="158" y="79"/>
                      <a:pt x="141" y="53"/>
                      <a:pt x="106" y="53"/>
                    </a:cubicBezTo>
                    <a:cubicBezTo>
                      <a:pt x="71" y="53"/>
                      <a:pt x="44" y="79"/>
                      <a:pt x="44" y="114"/>
                    </a:cubicBezTo>
                    <a:cubicBezTo>
                      <a:pt x="44" y="202"/>
                      <a:pt x="44" y="202"/>
                      <a:pt x="44" y="202"/>
                    </a:cubicBezTo>
                    <a:cubicBezTo>
                      <a:pt x="44" y="220"/>
                      <a:pt x="35" y="229"/>
                      <a:pt x="18" y="229"/>
                    </a:cubicBezTo>
                    <a:lnTo>
                      <a:pt x="18" y="229"/>
                    </a:lnTo>
                    <a:cubicBezTo>
                      <a:pt x="9" y="229"/>
                      <a:pt x="0" y="220"/>
                      <a:pt x="0" y="202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62"/>
                      <a:pt x="35" y="9"/>
                      <a:pt x="97" y="9"/>
                    </a:cubicBezTo>
                    <a:cubicBezTo>
                      <a:pt x="158" y="0"/>
                      <a:pt x="211" y="53"/>
                      <a:pt x="211" y="114"/>
                    </a:cubicBezTo>
                    <a:cubicBezTo>
                      <a:pt x="211" y="202"/>
                      <a:pt x="211" y="202"/>
                      <a:pt x="211" y="202"/>
                    </a:cubicBezTo>
                    <a:cubicBezTo>
                      <a:pt x="211" y="220"/>
                      <a:pt x="194" y="229"/>
                      <a:pt x="185" y="22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aphicFrame>
        <p:nvGraphicFramePr>
          <p:cNvPr id="72" name="Chart 71">
            <a:extLst>
              <a:ext uri="{FF2B5EF4-FFF2-40B4-BE49-F238E27FC236}">
                <a16:creationId xmlns:a16="http://schemas.microsoft.com/office/drawing/2014/main" id="{02A3E7F5-D107-2F40-8ED2-11532D772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311625"/>
              </p:ext>
            </p:extLst>
          </p:nvPr>
        </p:nvGraphicFramePr>
        <p:xfrm>
          <a:off x="7748486" y="4610514"/>
          <a:ext cx="4346765" cy="7973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732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CA92783-989B-074C-85C6-3A9582844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186554"/>
              </p:ext>
            </p:extLst>
          </p:nvPr>
        </p:nvGraphicFramePr>
        <p:xfrm>
          <a:off x="1616684" y="4645152"/>
          <a:ext cx="12721108" cy="7717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B12FB48-5FC3-8440-B7D6-56EE03619770}"/>
              </a:ext>
            </a:extLst>
          </p:cNvPr>
          <p:cNvGrpSpPr/>
          <p:nvPr/>
        </p:nvGrpSpPr>
        <p:grpSpPr>
          <a:xfrm>
            <a:off x="15428820" y="5111174"/>
            <a:ext cx="7332146" cy="1354217"/>
            <a:chOff x="16086654" y="5380673"/>
            <a:chExt cx="7332146" cy="1354217"/>
          </a:xfrm>
        </p:grpSpPr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11BFB5DB-1EF9-C744-A81F-E335EC787AE6}"/>
                </a:ext>
              </a:extLst>
            </p:cNvPr>
            <p:cNvSpPr txBox="1"/>
            <p:nvPr/>
          </p:nvSpPr>
          <p:spPr>
            <a:xfrm>
              <a:off x="16086654" y="5903893"/>
              <a:ext cx="7332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44D6C261-F5D2-434E-AAFC-7913C245CD9A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E0B4BE-5E8B-B748-9658-B67DF21C4641}"/>
              </a:ext>
            </a:extLst>
          </p:cNvPr>
          <p:cNvGrpSpPr/>
          <p:nvPr/>
        </p:nvGrpSpPr>
        <p:grpSpPr>
          <a:xfrm>
            <a:off x="15428820" y="6988611"/>
            <a:ext cx="7332146" cy="1354217"/>
            <a:chOff x="16086654" y="5380673"/>
            <a:chExt cx="7332146" cy="1354217"/>
          </a:xfrm>
        </p:grpSpPr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CF88B97A-7037-8044-BBF6-3E4884572833}"/>
                </a:ext>
              </a:extLst>
            </p:cNvPr>
            <p:cNvSpPr txBox="1"/>
            <p:nvPr/>
          </p:nvSpPr>
          <p:spPr>
            <a:xfrm>
              <a:off x="16086654" y="5903893"/>
              <a:ext cx="7332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AE8775A8-F483-2D44-9D71-9F9F300313E8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849344-E133-C348-B921-1DF55F62D8F3}"/>
              </a:ext>
            </a:extLst>
          </p:cNvPr>
          <p:cNvGrpSpPr/>
          <p:nvPr/>
        </p:nvGrpSpPr>
        <p:grpSpPr>
          <a:xfrm>
            <a:off x="15428820" y="8866048"/>
            <a:ext cx="7332146" cy="1354217"/>
            <a:chOff x="16086654" y="5380673"/>
            <a:chExt cx="7332146" cy="1354217"/>
          </a:xfrm>
        </p:grpSpPr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9F8B87C4-C3AE-7942-8A36-D2C89699455C}"/>
                </a:ext>
              </a:extLst>
            </p:cNvPr>
            <p:cNvSpPr txBox="1"/>
            <p:nvPr/>
          </p:nvSpPr>
          <p:spPr>
            <a:xfrm>
              <a:off x="16086654" y="5903893"/>
              <a:ext cx="7332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164F307D-20B4-DF4A-9300-7240CD57BAEA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2C72A8-F487-3343-8F1A-19AADE6AF5AA}"/>
              </a:ext>
            </a:extLst>
          </p:cNvPr>
          <p:cNvGrpSpPr/>
          <p:nvPr/>
        </p:nvGrpSpPr>
        <p:grpSpPr>
          <a:xfrm>
            <a:off x="15428820" y="10542448"/>
            <a:ext cx="7332146" cy="1354217"/>
            <a:chOff x="16086654" y="5380673"/>
            <a:chExt cx="7332146" cy="1354217"/>
          </a:xfrm>
        </p:grpSpPr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F84F1366-467E-2B4B-A152-576A593AA181}"/>
                </a:ext>
              </a:extLst>
            </p:cNvPr>
            <p:cNvSpPr txBox="1"/>
            <p:nvPr/>
          </p:nvSpPr>
          <p:spPr>
            <a:xfrm>
              <a:off x="16086654" y="5903893"/>
              <a:ext cx="7332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9804108B-7B52-584C-8A9B-674AE5B5D068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32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2D2B23A-0626-054A-AEE9-7D61E78A1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880483"/>
              </p:ext>
            </p:extLst>
          </p:nvPr>
        </p:nvGraphicFramePr>
        <p:xfrm>
          <a:off x="1771649" y="4414520"/>
          <a:ext cx="20834352" cy="553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AD045F8-DAAF-B446-98AA-681636478657}"/>
              </a:ext>
            </a:extLst>
          </p:cNvPr>
          <p:cNvGrpSpPr/>
          <p:nvPr/>
        </p:nvGrpSpPr>
        <p:grpSpPr>
          <a:xfrm>
            <a:off x="1815526" y="10977870"/>
            <a:ext cx="20746597" cy="1319238"/>
            <a:chOff x="1771649" y="10538760"/>
            <a:chExt cx="20746597" cy="1319238"/>
          </a:xfrm>
        </p:grpSpPr>
        <p:grpSp>
          <p:nvGrpSpPr>
            <p:cNvPr id="52" name="Grupo 298">
              <a:extLst>
                <a:ext uri="{FF2B5EF4-FFF2-40B4-BE49-F238E27FC236}">
                  <a16:creationId xmlns:a16="http://schemas.microsoft.com/office/drawing/2014/main" id="{098C80C8-4684-BE45-AC61-C74451FD4E44}"/>
                </a:ext>
              </a:extLst>
            </p:cNvPr>
            <p:cNvGrpSpPr/>
            <p:nvPr/>
          </p:nvGrpSpPr>
          <p:grpSpPr>
            <a:xfrm>
              <a:off x="1771649" y="10538760"/>
              <a:ext cx="3569803" cy="1319238"/>
              <a:chOff x="4247967" y="10692157"/>
              <a:chExt cx="4236804" cy="1319238"/>
            </a:xfrm>
          </p:grpSpPr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id="{5FE0EAF4-ACEA-834A-AC63-E1E3E0198604}"/>
                  </a:ext>
                </a:extLst>
              </p:cNvPr>
              <p:cNvSpPr txBox="1"/>
              <p:nvPr/>
            </p:nvSpPr>
            <p:spPr>
              <a:xfrm flipH="1">
                <a:off x="4263265" y="10692157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4" name="Rectangle 40">
                <a:extLst>
                  <a:ext uri="{FF2B5EF4-FFF2-40B4-BE49-F238E27FC236}">
                    <a16:creationId xmlns:a16="http://schemas.microsoft.com/office/drawing/2014/main" id="{C3F71084-6E4D-3142-804E-6271A12F5A3D}"/>
                  </a:ext>
                </a:extLst>
              </p:cNvPr>
              <p:cNvSpPr/>
              <p:nvPr/>
            </p:nvSpPr>
            <p:spPr>
              <a:xfrm>
                <a:off x="4247967" y="11180398"/>
                <a:ext cx="42368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55" name="Grupo 304">
              <a:extLst>
                <a:ext uri="{FF2B5EF4-FFF2-40B4-BE49-F238E27FC236}">
                  <a16:creationId xmlns:a16="http://schemas.microsoft.com/office/drawing/2014/main" id="{60E45865-EFA5-EE44-9B18-78B35AC069C1}"/>
                </a:ext>
              </a:extLst>
            </p:cNvPr>
            <p:cNvGrpSpPr/>
            <p:nvPr/>
          </p:nvGrpSpPr>
          <p:grpSpPr>
            <a:xfrm>
              <a:off x="10340711" y="10538760"/>
              <a:ext cx="3569803" cy="1319238"/>
              <a:chOff x="4247967" y="10692157"/>
              <a:chExt cx="4236804" cy="1319238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798C765E-FC85-AE48-8617-0E72D0F25396}"/>
                  </a:ext>
                </a:extLst>
              </p:cNvPr>
              <p:cNvSpPr txBox="1"/>
              <p:nvPr/>
            </p:nvSpPr>
            <p:spPr>
              <a:xfrm flipH="1">
                <a:off x="4263265" y="10692157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6DE332A0-2B48-A14D-AF48-6AD73D228130}"/>
                  </a:ext>
                </a:extLst>
              </p:cNvPr>
              <p:cNvSpPr/>
              <p:nvPr/>
            </p:nvSpPr>
            <p:spPr>
              <a:xfrm>
                <a:off x="4247967" y="11180398"/>
                <a:ext cx="42368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58" name="Grupo 298">
              <a:extLst>
                <a:ext uri="{FF2B5EF4-FFF2-40B4-BE49-F238E27FC236}">
                  <a16:creationId xmlns:a16="http://schemas.microsoft.com/office/drawing/2014/main" id="{39439F27-44DF-B14E-B1AA-6BF5DD1EB360}"/>
                </a:ext>
              </a:extLst>
            </p:cNvPr>
            <p:cNvGrpSpPr/>
            <p:nvPr/>
          </p:nvGrpSpPr>
          <p:grpSpPr>
            <a:xfrm>
              <a:off x="6049735" y="10538760"/>
              <a:ext cx="3569803" cy="1319238"/>
              <a:chOff x="4247967" y="10692157"/>
              <a:chExt cx="4236804" cy="1319238"/>
            </a:xfrm>
          </p:grpSpPr>
          <p:sp>
            <p:nvSpPr>
              <p:cNvPr id="59" name="CuadroTexto 395">
                <a:extLst>
                  <a:ext uri="{FF2B5EF4-FFF2-40B4-BE49-F238E27FC236}">
                    <a16:creationId xmlns:a16="http://schemas.microsoft.com/office/drawing/2014/main" id="{49DD5E1A-742B-EE4F-AF19-EEFF61BC5EEF}"/>
                  </a:ext>
                </a:extLst>
              </p:cNvPr>
              <p:cNvSpPr txBox="1"/>
              <p:nvPr/>
            </p:nvSpPr>
            <p:spPr>
              <a:xfrm flipH="1">
                <a:off x="4263265" y="10692157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6DD2A43D-C9AB-8349-BCB0-A0B4220731A8}"/>
                  </a:ext>
                </a:extLst>
              </p:cNvPr>
              <p:cNvSpPr/>
              <p:nvPr/>
            </p:nvSpPr>
            <p:spPr>
              <a:xfrm>
                <a:off x="4247967" y="11180398"/>
                <a:ext cx="42368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1" name="Grupo 304">
              <a:extLst>
                <a:ext uri="{FF2B5EF4-FFF2-40B4-BE49-F238E27FC236}">
                  <a16:creationId xmlns:a16="http://schemas.microsoft.com/office/drawing/2014/main" id="{770907C8-0FDA-F84E-A6CE-F9D6733821A8}"/>
                </a:ext>
              </a:extLst>
            </p:cNvPr>
            <p:cNvGrpSpPr/>
            <p:nvPr/>
          </p:nvGrpSpPr>
          <p:grpSpPr>
            <a:xfrm>
              <a:off x="14644577" y="10538760"/>
              <a:ext cx="3569803" cy="1319238"/>
              <a:chOff x="4247967" y="10692157"/>
              <a:chExt cx="4236804" cy="1319238"/>
            </a:xfrm>
          </p:grpSpPr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D0D9FD40-6415-EE4E-BF26-13B80150A6E5}"/>
                  </a:ext>
                </a:extLst>
              </p:cNvPr>
              <p:cNvSpPr txBox="1"/>
              <p:nvPr/>
            </p:nvSpPr>
            <p:spPr>
              <a:xfrm flipH="1">
                <a:off x="4263265" y="10692157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AF9C3747-35A4-C445-BB64-3D2C8F912B96}"/>
                  </a:ext>
                </a:extLst>
              </p:cNvPr>
              <p:cNvSpPr/>
              <p:nvPr/>
            </p:nvSpPr>
            <p:spPr>
              <a:xfrm>
                <a:off x="4247967" y="11180398"/>
                <a:ext cx="42368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4" name="Grupo 304">
              <a:extLst>
                <a:ext uri="{FF2B5EF4-FFF2-40B4-BE49-F238E27FC236}">
                  <a16:creationId xmlns:a16="http://schemas.microsoft.com/office/drawing/2014/main" id="{81E41D50-80EE-A84A-9B83-1276DE65AFB7}"/>
                </a:ext>
              </a:extLst>
            </p:cNvPr>
            <p:cNvGrpSpPr/>
            <p:nvPr/>
          </p:nvGrpSpPr>
          <p:grpSpPr>
            <a:xfrm>
              <a:off x="18948443" y="10538760"/>
              <a:ext cx="3569803" cy="1319238"/>
              <a:chOff x="4247967" y="10692157"/>
              <a:chExt cx="4236804" cy="1319238"/>
            </a:xfrm>
          </p:grpSpPr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0E8CF8ED-AEBB-7842-B4DB-CFE9E052529E}"/>
                  </a:ext>
                </a:extLst>
              </p:cNvPr>
              <p:cNvSpPr txBox="1"/>
              <p:nvPr/>
            </p:nvSpPr>
            <p:spPr>
              <a:xfrm flipH="1">
                <a:off x="4263265" y="10692157"/>
                <a:ext cx="238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66" name="Rectangle 40">
                <a:extLst>
                  <a:ext uri="{FF2B5EF4-FFF2-40B4-BE49-F238E27FC236}">
                    <a16:creationId xmlns:a16="http://schemas.microsoft.com/office/drawing/2014/main" id="{22D8F233-9F31-234E-8BB3-2458E8B44A9D}"/>
                  </a:ext>
                </a:extLst>
              </p:cNvPr>
              <p:cNvSpPr/>
              <p:nvPr/>
            </p:nvSpPr>
            <p:spPr>
              <a:xfrm>
                <a:off x="4247967" y="11180398"/>
                <a:ext cx="42368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331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FEE58DB-3181-5848-AD4D-D799EB3B1B14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67AF2C-B118-544A-915C-3D06C6AD8E2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977EA6-025A-E344-81F4-07ED3E53D603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E80EDD-78FA-1E49-B585-2BB728D2CB95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B020F80-6229-904E-AD6E-72CC6F7F6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331768"/>
              </p:ext>
            </p:extLst>
          </p:nvPr>
        </p:nvGraphicFramePr>
        <p:xfrm>
          <a:off x="2105478" y="3931920"/>
          <a:ext cx="20166694" cy="6551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6807D361-96FA-EA4F-BACB-A3C97ACC7F78}"/>
              </a:ext>
            </a:extLst>
          </p:cNvPr>
          <p:cNvGrpSpPr/>
          <p:nvPr/>
        </p:nvGrpSpPr>
        <p:grpSpPr>
          <a:xfrm>
            <a:off x="3430236" y="11154612"/>
            <a:ext cx="3305900" cy="1098994"/>
            <a:chOff x="4020945" y="11142420"/>
            <a:chExt cx="2928647" cy="1098994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688747A8-2B08-C742-9D63-D5FC5BC0443D}"/>
                </a:ext>
              </a:extLst>
            </p:cNvPr>
            <p:cNvSpPr txBox="1"/>
            <p:nvPr/>
          </p:nvSpPr>
          <p:spPr>
            <a:xfrm flipH="1">
              <a:off x="4688391" y="11142420"/>
              <a:ext cx="1646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33E90ADA-87DD-6E44-829D-7DC46C550694}"/>
                </a:ext>
              </a:extLst>
            </p:cNvPr>
            <p:cNvSpPr/>
            <p:nvPr/>
          </p:nvSpPr>
          <p:spPr>
            <a:xfrm>
              <a:off x="4020945" y="11533528"/>
              <a:ext cx="29286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9B32FA-E137-5046-A1D1-C237314FEDD9}"/>
              </a:ext>
            </a:extLst>
          </p:cNvPr>
          <p:cNvGrpSpPr/>
          <p:nvPr/>
        </p:nvGrpSpPr>
        <p:grpSpPr>
          <a:xfrm>
            <a:off x="8315898" y="11154612"/>
            <a:ext cx="3305900" cy="1098994"/>
            <a:chOff x="8624793" y="11142420"/>
            <a:chExt cx="2928647" cy="1098994"/>
          </a:xfrm>
        </p:grpSpPr>
        <p:sp>
          <p:nvSpPr>
            <p:cNvPr id="24" name="CuadroTexto 395">
              <a:extLst>
                <a:ext uri="{FF2B5EF4-FFF2-40B4-BE49-F238E27FC236}">
                  <a16:creationId xmlns:a16="http://schemas.microsoft.com/office/drawing/2014/main" id="{EF154201-8CCD-7640-AA52-37A8848D0CE1}"/>
                </a:ext>
              </a:extLst>
            </p:cNvPr>
            <p:cNvSpPr txBox="1"/>
            <p:nvPr/>
          </p:nvSpPr>
          <p:spPr>
            <a:xfrm flipH="1">
              <a:off x="9292239" y="11142420"/>
              <a:ext cx="1646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5" name="Rectangle 40">
              <a:extLst>
                <a:ext uri="{FF2B5EF4-FFF2-40B4-BE49-F238E27FC236}">
                  <a16:creationId xmlns:a16="http://schemas.microsoft.com/office/drawing/2014/main" id="{408D14B8-72DA-A643-A077-BA4C002D9EBB}"/>
                </a:ext>
              </a:extLst>
            </p:cNvPr>
            <p:cNvSpPr/>
            <p:nvPr/>
          </p:nvSpPr>
          <p:spPr>
            <a:xfrm>
              <a:off x="8624793" y="11533528"/>
              <a:ext cx="29286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FFEA31-5AF7-2740-BB43-7E25FC3EC1FB}"/>
              </a:ext>
            </a:extLst>
          </p:cNvPr>
          <p:cNvGrpSpPr/>
          <p:nvPr/>
        </p:nvGrpSpPr>
        <p:grpSpPr>
          <a:xfrm>
            <a:off x="13164185" y="11147192"/>
            <a:ext cx="3305900" cy="1098994"/>
            <a:chOff x="13249228" y="11135000"/>
            <a:chExt cx="2928647" cy="1098994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A7E6232D-4D83-5F46-B1D8-03DD14E44803}"/>
                </a:ext>
              </a:extLst>
            </p:cNvPr>
            <p:cNvSpPr txBox="1"/>
            <p:nvPr/>
          </p:nvSpPr>
          <p:spPr>
            <a:xfrm flipH="1">
              <a:off x="13916674" y="11135000"/>
              <a:ext cx="1646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93A74068-B339-3841-B663-B4608FA5156F}"/>
                </a:ext>
              </a:extLst>
            </p:cNvPr>
            <p:cNvSpPr/>
            <p:nvPr/>
          </p:nvSpPr>
          <p:spPr>
            <a:xfrm>
              <a:off x="13249228" y="11526108"/>
              <a:ext cx="29286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26CF53-F973-A642-9767-AE893FCF939E}"/>
              </a:ext>
            </a:extLst>
          </p:cNvPr>
          <p:cNvGrpSpPr/>
          <p:nvPr/>
        </p:nvGrpSpPr>
        <p:grpSpPr>
          <a:xfrm>
            <a:off x="18103912" y="11149393"/>
            <a:ext cx="3305900" cy="1098994"/>
            <a:chOff x="17775692" y="11137201"/>
            <a:chExt cx="2928647" cy="1098994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08AF756D-6DC5-D040-A02D-776B9F49F559}"/>
                </a:ext>
              </a:extLst>
            </p:cNvPr>
            <p:cNvSpPr txBox="1"/>
            <p:nvPr/>
          </p:nvSpPr>
          <p:spPr>
            <a:xfrm flipH="1">
              <a:off x="18443138" y="11137201"/>
              <a:ext cx="1646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742B19BC-EC45-684E-BD4B-AEB50F038602}"/>
                </a:ext>
              </a:extLst>
            </p:cNvPr>
            <p:cNvSpPr/>
            <p:nvPr/>
          </p:nvSpPr>
          <p:spPr>
            <a:xfrm>
              <a:off x="17775692" y="11528309"/>
              <a:ext cx="29286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33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6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00CBB4"/>
      </a:accent1>
      <a:accent2>
        <a:srgbClr val="008E7F"/>
      </a:accent2>
      <a:accent3>
        <a:srgbClr val="B5B5B5"/>
      </a:accent3>
      <a:accent4>
        <a:srgbClr val="9D6ACC"/>
      </a:accent4>
      <a:accent5>
        <a:srgbClr val="7E3E90"/>
      </a:accent5>
      <a:accent6>
        <a:srgbClr val="00CBB4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99607</TotalTime>
  <Words>577</Words>
  <Application>Microsoft Macintosh PowerPoint</Application>
  <PresentationFormat>Custom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17756</cp:revision>
  <dcterms:created xsi:type="dcterms:W3CDTF">2014-11-12T21:47:38Z</dcterms:created>
  <dcterms:modified xsi:type="dcterms:W3CDTF">2019-12-10T16:55:21Z</dcterms:modified>
  <cp:category/>
</cp:coreProperties>
</file>