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72" r:id="rId2"/>
    <p:sldId id="4387" r:id="rId3"/>
    <p:sldId id="4386" r:id="rId4"/>
    <p:sldId id="4389" r:id="rId5"/>
    <p:sldId id="4390" r:id="rId6"/>
    <p:sldId id="4391" r:id="rId7"/>
    <p:sldId id="4393" r:id="rId8"/>
    <p:sldId id="4392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EFF1F8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6" autoAdjust="0"/>
    <p:restoredTop sz="38338" autoAdjust="0"/>
  </p:normalViewPr>
  <p:slideViewPr>
    <p:cSldViewPr snapToGrid="0" snapToObjects="1">
      <p:cViewPr>
        <p:scale>
          <a:sx n="38" d="100"/>
          <a:sy n="38" d="100"/>
        </p:scale>
        <p:origin x="1944" y="94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E8-3545-878C-5A510F1F00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E8-3545-878C-5A510F1F00F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E8-3545-878C-5A510F1F00F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644878144"/>
        <c:axId val="772033792"/>
      </c:barChart>
      <c:catAx>
        <c:axId val="644878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72033792"/>
        <c:crosses val="autoZero"/>
        <c:auto val="1"/>
        <c:lblAlgn val="ctr"/>
        <c:lblOffset val="100"/>
        <c:noMultiLvlLbl val="0"/>
      </c:catAx>
      <c:valAx>
        <c:axId val="772033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644878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sz="1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7.3</c:v>
                </c:pt>
                <c:pt idx="1">
                  <c:v>4.2</c:v>
                </c:pt>
                <c:pt idx="2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C2-0B48-A1A3-F788A717F0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3.5</c:v>
                </c:pt>
                <c:pt idx="1">
                  <c:v>2.9</c:v>
                </c:pt>
                <c:pt idx="2">
                  <c:v>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C2-0B48-A1A3-F788A717F0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5</c:v>
                </c:pt>
                <c:pt idx="1">
                  <c:v>2.2000000000000002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C2-0B48-A1A3-F788A717F07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4</c:v>
                </c:pt>
                <c:pt idx="1">
                  <c:v>3.1</c:v>
                </c:pt>
                <c:pt idx="2">
                  <c:v>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1C2-0B48-A1A3-F788A717F07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99"/>
        <c:overlap val="100"/>
        <c:axId val="644878144"/>
        <c:axId val="772033792"/>
      </c:barChart>
      <c:catAx>
        <c:axId val="644878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72033792"/>
        <c:crosses val="autoZero"/>
        <c:auto val="1"/>
        <c:lblAlgn val="ctr"/>
        <c:lblOffset val="100"/>
        <c:noMultiLvlLbl val="0"/>
      </c:catAx>
      <c:valAx>
        <c:axId val="772033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644878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E8-3545-878C-5A510F1F00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E8-3545-878C-5A510F1F00F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E8-3545-878C-5A510F1F00F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644878144"/>
        <c:axId val="772033792"/>
      </c:barChart>
      <c:catAx>
        <c:axId val="644878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72033792"/>
        <c:crosses val="autoZero"/>
        <c:auto val="1"/>
        <c:lblAlgn val="ctr"/>
        <c:lblOffset val="100"/>
        <c:noMultiLvlLbl val="0"/>
      </c:catAx>
      <c:valAx>
        <c:axId val="772033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644878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sz="1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April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2</c:v>
                </c:pt>
                <c:pt idx="2">
                  <c:v>6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7B-5142-B14D-22BE7A3F32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100"/>
        <c:axId val="-1781335632"/>
        <c:axId val="-1781335088"/>
      </c:barChart>
      <c:catAx>
        <c:axId val="-17813356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81335088"/>
        <c:crosses val="autoZero"/>
        <c:auto val="1"/>
        <c:lblAlgn val="ctr"/>
        <c:lblOffset val="100"/>
        <c:noMultiLvlLbl val="0"/>
      </c:catAx>
      <c:valAx>
        <c:axId val="-1781335088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50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1781335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6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DB-7A4C-BA2A-339A863A34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100"/>
        <c:axId val="-1781335632"/>
        <c:axId val="-1781335088"/>
      </c:barChart>
      <c:catAx>
        <c:axId val="-17813356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81335088"/>
        <c:crosses val="autoZero"/>
        <c:auto val="1"/>
        <c:lblAlgn val="ctr"/>
        <c:lblOffset val="100"/>
        <c:noMultiLvlLbl val="0"/>
      </c:catAx>
      <c:valAx>
        <c:axId val="-1781335088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50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1781335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392995628877597E-2"/>
          <c:y val="0.169048467786654"/>
          <c:w val="0.92562513848602002"/>
          <c:h val="0.731125044939644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Develop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5000"/>
                </a:prstClr>
              </a:outerShdw>
            </a:effectLst>
          </c:spPr>
          <c:invertIfNegative val="0"/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4.4000000000000004</c:v>
                </c:pt>
                <c:pt idx="6">
                  <c:v>4.4000000000000004</c:v>
                </c:pt>
                <c:pt idx="7">
                  <c:v>1.8</c:v>
                </c:pt>
                <c:pt idx="8">
                  <c:v>4.3</c:v>
                </c:pt>
                <c:pt idx="9">
                  <c:v>2.5</c:v>
                </c:pt>
                <c:pt idx="10">
                  <c:v>3.5</c:v>
                </c:pt>
                <c:pt idx="11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28-BD4B-85D8-DC1ECE4E8C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Analyze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5000"/>
                </a:prstClr>
              </a:outerShdw>
            </a:effectLst>
          </c:spPr>
          <c:invertIfNegative val="0"/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4.4000000000000004</c:v>
                </c:pt>
                <c:pt idx="1">
                  <c:v>4.4000000000000004</c:v>
                </c:pt>
                <c:pt idx="2">
                  <c:v>1.8</c:v>
                </c:pt>
                <c:pt idx="3">
                  <c:v>4.3</c:v>
                </c:pt>
                <c:pt idx="4">
                  <c:v>2.5</c:v>
                </c:pt>
                <c:pt idx="5">
                  <c:v>4.4000000000000004</c:v>
                </c:pt>
                <c:pt idx="6">
                  <c:v>4.4000000000000004</c:v>
                </c:pt>
                <c:pt idx="7">
                  <c:v>1.8</c:v>
                </c:pt>
                <c:pt idx="8">
                  <c:v>2.8</c:v>
                </c:pt>
                <c:pt idx="9">
                  <c:v>4.4000000000000004</c:v>
                </c:pt>
                <c:pt idx="10">
                  <c:v>1.8</c:v>
                </c:pt>
                <c:pt idx="11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28-BD4B-85D8-DC1ECE4E8C0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Identify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5000"/>
                </a:prstClr>
              </a:outerShdw>
            </a:effectLst>
          </c:spPr>
          <c:invertIfNegative val="0"/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5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2</c:v>
                </c:pt>
                <c:pt idx="6">
                  <c:v>3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28-BD4B-85D8-DC1ECE4E8C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7"/>
        <c:overlap val="-27"/>
        <c:axId val="2129750800"/>
        <c:axId val="2129754496"/>
      </c:barChart>
      <c:catAx>
        <c:axId val="212975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2129754496"/>
        <c:crosses val="autoZero"/>
        <c:auto val="1"/>
        <c:lblAlgn val="ctr"/>
        <c:lblOffset val="100"/>
        <c:noMultiLvlLbl val="0"/>
      </c:catAx>
      <c:valAx>
        <c:axId val="212975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F0DFF8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2129750800"/>
        <c:crosses val="autoZero"/>
        <c:crossBetween val="between"/>
      </c:valAx>
      <c:spPr>
        <a:solidFill>
          <a:schemeClr val="bg1"/>
        </a:solidFill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6281389826634165"/>
          <c:y val="5.9561818335540966E-2"/>
          <c:w val="0.34420904621402049"/>
          <c:h val="9.54470831277197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8DD-4242-9837-93C5D7C1028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8DD-4242-9837-93C5D7C1028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8DD-4242-9837-93C5D7C10286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38DD-4242-9837-93C5D7C10286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38DD-4242-9837-93C5D7C10286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38DD-4242-9837-93C5D7C10286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38DD-4242-9837-93C5D7C10286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38DD-4242-9837-93C5D7C10286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1-38DD-4242-9837-93C5D7C10286}"/>
              </c:ext>
            </c:extLst>
          </c:dPt>
          <c:cat>
            <c:strRef>
              <c:f>Sheet1!$A$2:$A$5</c:f>
              <c:strCache>
                <c:ptCount val="4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38DD-4242-9837-93C5D7C102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43"/>
        <c:axId val="638299296"/>
        <c:axId val="319111888"/>
      </c:barChart>
      <c:catAx>
        <c:axId val="638299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19111888"/>
        <c:crosses val="autoZero"/>
        <c:auto val="1"/>
        <c:lblAlgn val="ctr"/>
        <c:lblOffset val="100"/>
        <c:noMultiLvlLbl val="0"/>
      </c:catAx>
      <c:valAx>
        <c:axId val="319111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63829929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Sep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Sep</c:v>
                </c:pt>
                <c:pt idx="1">
                  <c:v>Oct</c:v>
                </c:pt>
                <c:pt idx="2">
                  <c:v>Nov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3.7</c:v>
                </c:pt>
                <c:pt idx="1">
                  <c:v>1.5</c:v>
                </c:pt>
                <c:pt idx="2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27-0A4D-A06B-0FA60C9388D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Oct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Sep</c:v>
                </c:pt>
                <c:pt idx="1">
                  <c:v>Oct</c:v>
                </c:pt>
                <c:pt idx="2">
                  <c:v>Nov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5.0999999999999996</c:v>
                </c:pt>
                <c:pt idx="1">
                  <c:v>3</c:v>
                </c:pt>
                <c:pt idx="2">
                  <c:v>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27-0A4D-A06B-0FA60C9388D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Nov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Sep</c:v>
                </c:pt>
                <c:pt idx="1">
                  <c:v>Oct</c:v>
                </c:pt>
                <c:pt idx="2">
                  <c:v>Nov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</c:v>
                </c:pt>
                <c:pt idx="1">
                  <c:v>3.4</c:v>
                </c:pt>
                <c:pt idx="2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27-0A4D-A06B-0FA60C9388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3"/>
        <c:overlap val="50"/>
        <c:axId val="321116128"/>
        <c:axId val="531996288"/>
      </c:barChart>
      <c:catAx>
        <c:axId val="32111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31996288"/>
        <c:crosses val="autoZero"/>
        <c:auto val="1"/>
        <c:lblAlgn val="ctr"/>
        <c:lblOffset val="100"/>
        <c:noMultiLvlLbl val="0"/>
      </c:catAx>
      <c:valAx>
        <c:axId val="531996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21116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392995628877597E-2"/>
          <c:y val="0.169048467786654"/>
          <c:w val="0.92562513848602002"/>
          <c:h val="0.731125044939644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Develop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5000"/>
                </a:prstClr>
              </a:outerShdw>
            </a:effectLst>
          </c:spPr>
          <c:invertIfNegative val="0"/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24-7141-B35A-920FFC22E0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Analyze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5000"/>
                </a:prstClr>
              </a:outerShdw>
            </a:effectLst>
          </c:spPr>
          <c:invertIfNegative val="0"/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4.4000000000000004</c:v>
                </c:pt>
                <c:pt idx="1">
                  <c:v>4.4000000000000004</c:v>
                </c:pt>
                <c:pt idx="2">
                  <c:v>1.8</c:v>
                </c:pt>
                <c:pt idx="3">
                  <c:v>4.3</c:v>
                </c:pt>
                <c:pt idx="4">
                  <c:v>2.5</c:v>
                </c:pt>
                <c:pt idx="5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24-7141-B35A-920FFC22E06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Identify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5000"/>
                </a:prstClr>
              </a:outerShdw>
            </a:effectLst>
          </c:spPr>
          <c:invertIfNegative val="0"/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5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24-7141-B35A-920FFC22E0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65"/>
        <c:axId val="2129750800"/>
        <c:axId val="2129754496"/>
      </c:barChart>
      <c:catAx>
        <c:axId val="212975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2129754496"/>
        <c:crosses val="autoZero"/>
        <c:auto val="1"/>
        <c:lblAlgn val="ctr"/>
        <c:lblOffset val="100"/>
        <c:noMultiLvlLbl val="0"/>
      </c:catAx>
      <c:valAx>
        <c:axId val="212975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F0DFF8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2129750800"/>
        <c:crosses val="autoZero"/>
        <c:crossBetween val="between"/>
      </c:valAx>
      <c:spPr>
        <a:solidFill>
          <a:schemeClr val="bg1"/>
        </a:solidFill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32784726285469185"/>
          <c:y val="5.9561773124313107E-2"/>
          <c:w val="0.34420904621402049"/>
          <c:h val="9.54470831277197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392995628877597E-2"/>
          <c:y val="0.169048467786654"/>
          <c:w val="0.92562513848602002"/>
          <c:h val="0.731125044939644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Develop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5000"/>
                </a:prstClr>
              </a:outerShdw>
            </a:effectLst>
          </c:spPr>
          <c:invertIfNegative val="0"/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2.5</c:v>
                </c:pt>
                <c:pt idx="1">
                  <c:v>3.8</c:v>
                </c:pt>
                <c:pt idx="2">
                  <c:v>5.7</c:v>
                </c:pt>
                <c:pt idx="3">
                  <c:v>1.3</c:v>
                </c:pt>
                <c:pt idx="4">
                  <c:v>0</c:v>
                </c:pt>
                <c:pt idx="5">
                  <c:v>2.2000000000000002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24-7141-B35A-920FFC22E0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Analyze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5000"/>
                </a:prstClr>
              </a:outerShdw>
            </a:effectLst>
          </c:spPr>
          <c:invertIfNegative val="0"/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</c:v>
                </c:pt>
                <c:pt idx="1">
                  <c:v>6.5</c:v>
                </c:pt>
                <c:pt idx="2">
                  <c:v>3.9</c:v>
                </c:pt>
                <c:pt idx="3">
                  <c:v>1.7</c:v>
                </c:pt>
                <c:pt idx="4">
                  <c:v>3</c:v>
                </c:pt>
                <c:pt idx="5">
                  <c:v>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24-7141-B35A-920FFC22E06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Identify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5000"/>
                </a:prstClr>
              </a:outerShdw>
            </a:effectLst>
          </c:spPr>
          <c:invertIfNegative val="0"/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7</c:v>
                </c:pt>
                <c:pt idx="1">
                  <c:v>3.6</c:v>
                </c:pt>
                <c:pt idx="2">
                  <c:v>6.2</c:v>
                </c:pt>
                <c:pt idx="3">
                  <c:v>1.8</c:v>
                </c:pt>
                <c:pt idx="4">
                  <c:v>2.9</c:v>
                </c:pt>
                <c:pt idx="5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24-7141-B35A-920FFC22E06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Advertise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3.7</c:v>
                </c:pt>
                <c:pt idx="1">
                  <c:v>4.4000000000000004</c:v>
                </c:pt>
                <c:pt idx="2">
                  <c:v>2.6</c:v>
                </c:pt>
                <c:pt idx="3">
                  <c:v>4</c:v>
                </c:pt>
                <c:pt idx="4">
                  <c:v>1</c:v>
                </c:pt>
                <c:pt idx="5">
                  <c:v>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BE-C44B-BC9B-BC36C97C53A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Authorize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1.6</c:v>
                </c:pt>
                <c:pt idx="1">
                  <c:v>4.5</c:v>
                </c:pt>
                <c:pt idx="2">
                  <c:v>2.5</c:v>
                </c:pt>
                <c:pt idx="3">
                  <c:v>3.6</c:v>
                </c:pt>
                <c:pt idx="4">
                  <c:v>6.2</c:v>
                </c:pt>
                <c:pt idx="5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BE-C44B-BC9B-BC36C97C5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65"/>
        <c:axId val="2129750800"/>
        <c:axId val="2129754496"/>
      </c:barChart>
      <c:catAx>
        <c:axId val="212975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2129754496"/>
        <c:crosses val="autoZero"/>
        <c:auto val="1"/>
        <c:lblAlgn val="ctr"/>
        <c:lblOffset val="100"/>
        <c:noMultiLvlLbl val="0"/>
      </c:catAx>
      <c:valAx>
        <c:axId val="212975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F0DFF8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2129750800"/>
        <c:crosses val="autoZero"/>
        <c:crossBetween val="between"/>
      </c:valAx>
      <c:spPr>
        <a:solidFill>
          <a:schemeClr val="bg1"/>
        </a:solidFill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50849620339404378"/>
          <c:y val="5.9561773124313107E-2"/>
          <c:w val="0.47128522994841954"/>
          <c:h val="7.83817999658232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12/5/19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0773" y="861425"/>
              <a:ext cx="67361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11A35058-8805-6D4F-8F33-88B6E8C5F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923359"/>
              </p:ext>
            </p:extLst>
          </p:nvPr>
        </p:nvGraphicFramePr>
        <p:xfrm>
          <a:off x="1816021" y="4905854"/>
          <a:ext cx="9547302" cy="5434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498CEEB4-3120-7047-A28E-FFBC9F253D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9908535"/>
              </p:ext>
            </p:extLst>
          </p:nvPr>
        </p:nvGraphicFramePr>
        <p:xfrm>
          <a:off x="13014327" y="4905854"/>
          <a:ext cx="9547302" cy="5434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2035927E-7419-E343-9387-10B34DEC2CDF}"/>
              </a:ext>
            </a:extLst>
          </p:cNvPr>
          <p:cNvGrpSpPr/>
          <p:nvPr/>
        </p:nvGrpSpPr>
        <p:grpSpPr>
          <a:xfrm>
            <a:off x="4206971" y="11208156"/>
            <a:ext cx="16329468" cy="1324821"/>
            <a:chOff x="4521534" y="11065916"/>
            <a:chExt cx="16329468" cy="132482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B0F499-9474-F342-B8EF-6F587AC085A7}"/>
                </a:ext>
              </a:extLst>
            </p:cNvPr>
            <p:cNvGrpSpPr/>
            <p:nvPr/>
          </p:nvGrpSpPr>
          <p:grpSpPr>
            <a:xfrm>
              <a:off x="4521534" y="11071499"/>
              <a:ext cx="4740443" cy="1319238"/>
              <a:chOff x="3251890" y="11071499"/>
              <a:chExt cx="4740443" cy="1319238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A062C48-A9AB-D944-86F2-8B4058AA8CB1}"/>
                  </a:ext>
                </a:extLst>
              </p:cNvPr>
              <p:cNvGrpSpPr/>
              <p:nvPr/>
            </p:nvGrpSpPr>
            <p:grpSpPr>
              <a:xfrm>
                <a:off x="3251890" y="11430638"/>
                <a:ext cx="617322" cy="617322"/>
                <a:chOff x="11871756" y="6902349"/>
                <a:chExt cx="617322" cy="617322"/>
              </a:xfrm>
              <a:solidFill>
                <a:schemeClr val="accent1"/>
              </a:solidFill>
            </p:grpSpPr>
            <p:sp>
              <p:nvSpPr>
                <p:cNvPr id="41" name="Freeform 228">
                  <a:extLst>
                    <a:ext uri="{FF2B5EF4-FFF2-40B4-BE49-F238E27FC236}">
                      <a16:creationId xmlns:a16="http://schemas.microsoft.com/office/drawing/2014/main" id="{E5BFEEF4-E15F-BF49-AF05-74D00697D7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59944" y="7470677"/>
                  <a:ext cx="436043" cy="48994"/>
                </a:xfrm>
                <a:custGeom>
                  <a:avLst/>
                  <a:gdLst>
                    <a:gd name="T0" fmla="*/ 393 w 394"/>
                    <a:gd name="T1" fmla="*/ 44 h 45"/>
                    <a:gd name="T2" fmla="*/ 0 w 394"/>
                    <a:gd name="T3" fmla="*/ 44 h 45"/>
                    <a:gd name="T4" fmla="*/ 0 w 394"/>
                    <a:gd name="T5" fmla="*/ 0 h 45"/>
                    <a:gd name="T6" fmla="*/ 393 w 394"/>
                    <a:gd name="T7" fmla="*/ 0 h 45"/>
                    <a:gd name="T8" fmla="*/ 393 w 394"/>
                    <a:gd name="T9" fmla="*/ 44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4" h="45">
                      <a:moveTo>
                        <a:pt x="393" y="44"/>
                      </a:moveTo>
                      <a:lnTo>
                        <a:pt x="0" y="44"/>
                      </a:lnTo>
                      <a:lnTo>
                        <a:pt x="0" y="0"/>
                      </a:lnTo>
                      <a:lnTo>
                        <a:pt x="393" y="0"/>
                      </a:lnTo>
                      <a:lnTo>
                        <a:pt x="393" y="44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2" name="Freeform 229">
                  <a:extLst>
                    <a:ext uri="{FF2B5EF4-FFF2-40B4-BE49-F238E27FC236}">
                      <a16:creationId xmlns:a16="http://schemas.microsoft.com/office/drawing/2014/main" id="{75B23141-69CE-7241-A647-5A37711B40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71756" y="6902349"/>
                  <a:ext cx="617322" cy="617322"/>
                </a:xfrm>
                <a:custGeom>
                  <a:avLst/>
                  <a:gdLst>
                    <a:gd name="T0" fmla="*/ 473 w 555"/>
                    <a:gd name="T1" fmla="*/ 553 h 554"/>
                    <a:gd name="T2" fmla="*/ 473 w 555"/>
                    <a:gd name="T3" fmla="*/ 553 h 554"/>
                    <a:gd name="T4" fmla="*/ 473 w 555"/>
                    <a:gd name="T5" fmla="*/ 509 h 554"/>
                    <a:gd name="T6" fmla="*/ 500 w 555"/>
                    <a:gd name="T7" fmla="*/ 482 h 554"/>
                    <a:gd name="T8" fmla="*/ 500 w 555"/>
                    <a:gd name="T9" fmla="*/ 437 h 554"/>
                    <a:gd name="T10" fmla="*/ 178 w 555"/>
                    <a:gd name="T11" fmla="*/ 437 h 554"/>
                    <a:gd name="T12" fmla="*/ 178 w 555"/>
                    <a:gd name="T13" fmla="*/ 464 h 554"/>
                    <a:gd name="T14" fmla="*/ 89 w 555"/>
                    <a:gd name="T15" fmla="*/ 553 h 554"/>
                    <a:gd name="T16" fmla="*/ 0 w 555"/>
                    <a:gd name="T17" fmla="*/ 464 h 554"/>
                    <a:gd name="T18" fmla="*/ 0 w 555"/>
                    <a:gd name="T19" fmla="*/ 44 h 554"/>
                    <a:gd name="T20" fmla="*/ 44 w 555"/>
                    <a:gd name="T21" fmla="*/ 0 h 554"/>
                    <a:gd name="T22" fmla="*/ 429 w 555"/>
                    <a:gd name="T23" fmla="*/ 0 h 554"/>
                    <a:gd name="T24" fmla="*/ 464 w 555"/>
                    <a:gd name="T25" fmla="*/ 44 h 554"/>
                    <a:gd name="T26" fmla="*/ 464 w 555"/>
                    <a:gd name="T27" fmla="*/ 384 h 554"/>
                    <a:gd name="T28" fmla="*/ 527 w 555"/>
                    <a:gd name="T29" fmla="*/ 384 h 554"/>
                    <a:gd name="T30" fmla="*/ 554 w 555"/>
                    <a:gd name="T31" fmla="*/ 411 h 554"/>
                    <a:gd name="T32" fmla="*/ 554 w 555"/>
                    <a:gd name="T33" fmla="*/ 482 h 554"/>
                    <a:gd name="T34" fmla="*/ 473 w 555"/>
                    <a:gd name="T35" fmla="*/ 553 h 554"/>
                    <a:gd name="T36" fmla="*/ 54 w 555"/>
                    <a:gd name="T37" fmla="*/ 53 h 554"/>
                    <a:gd name="T38" fmla="*/ 54 w 555"/>
                    <a:gd name="T39" fmla="*/ 53 h 554"/>
                    <a:gd name="T40" fmla="*/ 54 w 555"/>
                    <a:gd name="T41" fmla="*/ 464 h 554"/>
                    <a:gd name="T42" fmla="*/ 89 w 555"/>
                    <a:gd name="T43" fmla="*/ 509 h 554"/>
                    <a:gd name="T44" fmla="*/ 134 w 555"/>
                    <a:gd name="T45" fmla="*/ 464 h 554"/>
                    <a:gd name="T46" fmla="*/ 134 w 555"/>
                    <a:gd name="T47" fmla="*/ 411 h 554"/>
                    <a:gd name="T48" fmla="*/ 152 w 555"/>
                    <a:gd name="T49" fmla="*/ 384 h 554"/>
                    <a:gd name="T50" fmla="*/ 420 w 555"/>
                    <a:gd name="T51" fmla="*/ 384 h 554"/>
                    <a:gd name="T52" fmla="*/ 420 w 555"/>
                    <a:gd name="T53" fmla="*/ 53 h 554"/>
                    <a:gd name="T54" fmla="*/ 54 w 555"/>
                    <a:gd name="T55" fmla="*/ 53 h 5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555" h="554">
                      <a:moveTo>
                        <a:pt x="473" y="553"/>
                      </a:moveTo>
                      <a:lnTo>
                        <a:pt x="473" y="553"/>
                      </a:lnTo>
                      <a:cubicBezTo>
                        <a:pt x="473" y="509"/>
                        <a:pt x="473" y="509"/>
                        <a:pt x="473" y="509"/>
                      </a:cubicBezTo>
                      <a:cubicBezTo>
                        <a:pt x="491" y="509"/>
                        <a:pt x="500" y="491"/>
                        <a:pt x="500" y="482"/>
                      </a:cubicBezTo>
                      <a:cubicBezTo>
                        <a:pt x="500" y="437"/>
                        <a:pt x="500" y="437"/>
                        <a:pt x="500" y="437"/>
                      </a:cubicBezTo>
                      <a:cubicBezTo>
                        <a:pt x="178" y="437"/>
                        <a:pt x="178" y="437"/>
                        <a:pt x="178" y="437"/>
                      </a:cubicBezTo>
                      <a:cubicBezTo>
                        <a:pt x="178" y="464"/>
                        <a:pt x="178" y="464"/>
                        <a:pt x="178" y="464"/>
                      </a:cubicBezTo>
                      <a:cubicBezTo>
                        <a:pt x="178" y="518"/>
                        <a:pt x="143" y="553"/>
                        <a:pt x="89" y="553"/>
                      </a:cubicBezTo>
                      <a:cubicBezTo>
                        <a:pt x="44" y="553"/>
                        <a:pt x="0" y="518"/>
                        <a:pt x="0" y="464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0" y="18"/>
                        <a:pt x="18" y="0"/>
                        <a:pt x="44" y="0"/>
                      </a:cubicBezTo>
                      <a:cubicBezTo>
                        <a:pt x="429" y="0"/>
                        <a:pt x="429" y="0"/>
                        <a:pt x="429" y="0"/>
                      </a:cubicBezTo>
                      <a:cubicBezTo>
                        <a:pt x="447" y="0"/>
                        <a:pt x="464" y="18"/>
                        <a:pt x="464" y="44"/>
                      </a:cubicBezTo>
                      <a:cubicBezTo>
                        <a:pt x="464" y="384"/>
                        <a:pt x="464" y="384"/>
                        <a:pt x="464" y="384"/>
                      </a:cubicBezTo>
                      <a:cubicBezTo>
                        <a:pt x="527" y="384"/>
                        <a:pt x="527" y="384"/>
                        <a:pt x="527" y="384"/>
                      </a:cubicBezTo>
                      <a:cubicBezTo>
                        <a:pt x="536" y="384"/>
                        <a:pt x="554" y="402"/>
                        <a:pt x="554" y="411"/>
                      </a:cubicBezTo>
                      <a:cubicBezTo>
                        <a:pt x="554" y="482"/>
                        <a:pt x="554" y="482"/>
                        <a:pt x="554" y="482"/>
                      </a:cubicBezTo>
                      <a:cubicBezTo>
                        <a:pt x="554" y="518"/>
                        <a:pt x="518" y="553"/>
                        <a:pt x="473" y="553"/>
                      </a:cubicBezTo>
                      <a:close/>
                      <a:moveTo>
                        <a:pt x="54" y="53"/>
                      </a:moveTo>
                      <a:lnTo>
                        <a:pt x="54" y="53"/>
                      </a:lnTo>
                      <a:cubicBezTo>
                        <a:pt x="54" y="464"/>
                        <a:pt x="54" y="464"/>
                        <a:pt x="54" y="464"/>
                      </a:cubicBezTo>
                      <a:cubicBezTo>
                        <a:pt x="54" y="491"/>
                        <a:pt x="71" y="509"/>
                        <a:pt x="89" y="509"/>
                      </a:cubicBezTo>
                      <a:cubicBezTo>
                        <a:pt x="116" y="509"/>
                        <a:pt x="134" y="491"/>
                        <a:pt x="134" y="464"/>
                      </a:cubicBezTo>
                      <a:cubicBezTo>
                        <a:pt x="134" y="411"/>
                        <a:pt x="134" y="411"/>
                        <a:pt x="134" y="411"/>
                      </a:cubicBezTo>
                      <a:cubicBezTo>
                        <a:pt x="134" y="402"/>
                        <a:pt x="143" y="384"/>
                        <a:pt x="152" y="384"/>
                      </a:cubicBezTo>
                      <a:cubicBezTo>
                        <a:pt x="420" y="384"/>
                        <a:pt x="420" y="384"/>
                        <a:pt x="420" y="384"/>
                      </a:cubicBezTo>
                      <a:cubicBezTo>
                        <a:pt x="420" y="53"/>
                        <a:pt x="420" y="53"/>
                        <a:pt x="420" y="53"/>
                      </a:cubicBezTo>
                      <a:lnTo>
                        <a:pt x="54" y="5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3" name="Freeform 230">
                  <a:extLst>
                    <a:ext uri="{FF2B5EF4-FFF2-40B4-BE49-F238E27FC236}">
                      <a16:creationId xmlns:a16="http://schemas.microsoft.com/office/drawing/2014/main" id="{1CBA1411-864D-DE4F-9ED6-2E5660B37B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99139" y="7054231"/>
                  <a:ext cx="259665" cy="39195"/>
                </a:xfrm>
                <a:custGeom>
                  <a:avLst/>
                  <a:gdLst>
                    <a:gd name="T0" fmla="*/ 214 w 233"/>
                    <a:gd name="T1" fmla="*/ 35 h 36"/>
                    <a:gd name="T2" fmla="*/ 214 w 233"/>
                    <a:gd name="T3" fmla="*/ 35 h 36"/>
                    <a:gd name="T4" fmla="*/ 18 w 233"/>
                    <a:gd name="T5" fmla="*/ 35 h 36"/>
                    <a:gd name="T6" fmla="*/ 0 w 233"/>
                    <a:gd name="T7" fmla="*/ 18 h 36"/>
                    <a:gd name="T8" fmla="*/ 0 w 233"/>
                    <a:gd name="T9" fmla="*/ 18 h 36"/>
                    <a:gd name="T10" fmla="*/ 18 w 233"/>
                    <a:gd name="T11" fmla="*/ 0 h 36"/>
                    <a:gd name="T12" fmla="*/ 214 w 233"/>
                    <a:gd name="T13" fmla="*/ 0 h 36"/>
                    <a:gd name="T14" fmla="*/ 232 w 233"/>
                    <a:gd name="T15" fmla="*/ 18 h 36"/>
                    <a:gd name="T16" fmla="*/ 232 w 233"/>
                    <a:gd name="T17" fmla="*/ 18 h 36"/>
                    <a:gd name="T18" fmla="*/ 214 w 233"/>
                    <a:gd name="T19" fmla="*/ 3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33" h="36">
                      <a:moveTo>
                        <a:pt x="214" y="35"/>
                      </a:moveTo>
                      <a:lnTo>
                        <a:pt x="214" y="35"/>
                      </a:ln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9" y="35"/>
                        <a:pt x="0" y="35"/>
                        <a:pt x="0" y="18"/>
                      </a:cubicBezTo>
                      <a:lnTo>
                        <a:pt x="0" y="18"/>
                      </a:lnTo>
                      <a:cubicBezTo>
                        <a:pt x="0" y="8"/>
                        <a:pt x="9" y="0"/>
                        <a:pt x="18" y="0"/>
                      </a:cubicBezTo>
                      <a:cubicBezTo>
                        <a:pt x="214" y="0"/>
                        <a:pt x="214" y="0"/>
                        <a:pt x="214" y="0"/>
                      </a:cubicBezTo>
                      <a:cubicBezTo>
                        <a:pt x="223" y="0"/>
                        <a:pt x="232" y="8"/>
                        <a:pt x="232" y="18"/>
                      </a:cubicBezTo>
                      <a:lnTo>
                        <a:pt x="232" y="18"/>
                      </a:lnTo>
                      <a:cubicBezTo>
                        <a:pt x="232" y="35"/>
                        <a:pt x="223" y="35"/>
                        <a:pt x="214" y="35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4" name="Freeform 231">
                  <a:extLst>
                    <a:ext uri="{FF2B5EF4-FFF2-40B4-BE49-F238E27FC236}">
                      <a16:creationId xmlns:a16="http://schemas.microsoft.com/office/drawing/2014/main" id="{2B155449-C246-024F-93D3-8DE810724C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99139" y="7142420"/>
                  <a:ext cx="259665" cy="39195"/>
                </a:xfrm>
                <a:custGeom>
                  <a:avLst/>
                  <a:gdLst>
                    <a:gd name="T0" fmla="*/ 214 w 233"/>
                    <a:gd name="T1" fmla="*/ 36 h 37"/>
                    <a:gd name="T2" fmla="*/ 214 w 233"/>
                    <a:gd name="T3" fmla="*/ 36 h 37"/>
                    <a:gd name="T4" fmla="*/ 18 w 233"/>
                    <a:gd name="T5" fmla="*/ 36 h 37"/>
                    <a:gd name="T6" fmla="*/ 0 w 233"/>
                    <a:gd name="T7" fmla="*/ 18 h 37"/>
                    <a:gd name="T8" fmla="*/ 0 w 233"/>
                    <a:gd name="T9" fmla="*/ 18 h 37"/>
                    <a:gd name="T10" fmla="*/ 18 w 233"/>
                    <a:gd name="T11" fmla="*/ 0 h 37"/>
                    <a:gd name="T12" fmla="*/ 214 w 233"/>
                    <a:gd name="T13" fmla="*/ 0 h 37"/>
                    <a:gd name="T14" fmla="*/ 232 w 233"/>
                    <a:gd name="T15" fmla="*/ 18 h 37"/>
                    <a:gd name="T16" fmla="*/ 232 w 233"/>
                    <a:gd name="T17" fmla="*/ 18 h 37"/>
                    <a:gd name="T18" fmla="*/ 214 w 233"/>
                    <a:gd name="T19" fmla="*/ 36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33" h="37">
                      <a:moveTo>
                        <a:pt x="214" y="36"/>
                      </a:moveTo>
                      <a:lnTo>
                        <a:pt x="214" y="36"/>
                      </a:ln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9" y="36"/>
                        <a:pt x="0" y="27"/>
                        <a:pt x="0" y="18"/>
                      </a:cubicBezTo>
                      <a:lnTo>
                        <a:pt x="0" y="18"/>
                      </a:lnTo>
                      <a:cubicBezTo>
                        <a:pt x="0" y="9"/>
                        <a:pt x="9" y="0"/>
                        <a:pt x="18" y="0"/>
                      </a:cubicBezTo>
                      <a:cubicBezTo>
                        <a:pt x="214" y="0"/>
                        <a:pt x="214" y="0"/>
                        <a:pt x="214" y="0"/>
                      </a:cubicBezTo>
                      <a:cubicBezTo>
                        <a:pt x="223" y="0"/>
                        <a:pt x="232" y="9"/>
                        <a:pt x="232" y="18"/>
                      </a:cubicBezTo>
                      <a:lnTo>
                        <a:pt x="232" y="18"/>
                      </a:lnTo>
                      <a:cubicBezTo>
                        <a:pt x="232" y="27"/>
                        <a:pt x="223" y="36"/>
                        <a:pt x="214" y="36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5" name="Freeform 232">
                  <a:extLst>
                    <a:ext uri="{FF2B5EF4-FFF2-40B4-BE49-F238E27FC236}">
                      <a16:creationId xmlns:a16="http://schemas.microsoft.com/office/drawing/2014/main" id="{D051F733-2D0D-FC43-87EB-5DC0A42493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99139" y="7220810"/>
                  <a:ext cx="171477" cy="39195"/>
                </a:xfrm>
                <a:custGeom>
                  <a:avLst/>
                  <a:gdLst>
                    <a:gd name="T0" fmla="*/ 134 w 153"/>
                    <a:gd name="T1" fmla="*/ 36 h 37"/>
                    <a:gd name="T2" fmla="*/ 134 w 153"/>
                    <a:gd name="T3" fmla="*/ 36 h 37"/>
                    <a:gd name="T4" fmla="*/ 18 w 153"/>
                    <a:gd name="T5" fmla="*/ 36 h 37"/>
                    <a:gd name="T6" fmla="*/ 0 w 153"/>
                    <a:gd name="T7" fmla="*/ 18 h 37"/>
                    <a:gd name="T8" fmla="*/ 0 w 153"/>
                    <a:gd name="T9" fmla="*/ 18 h 37"/>
                    <a:gd name="T10" fmla="*/ 18 w 153"/>
                    <a:gd name="T11" fmla="*/ 0 h 37"/>
                    <a:gd name="T12" fmla="*/ 134 w 153"/>
                    <a:gd name="T13" fmla="*/ 0 h 37"/>
                    <a:gd name="T14" fmla="*/ 152 w 153"/>
                    <a:gd name="T15" fmla="*/ 18 h 37"/>
                    <a:gd name="T16" fmla="*/ 152 w 153"/>
                    <a:gd name="T17" fmla="*/ 18 h 37"/>
                    <a:gd name="T18" fmla="*/ 134 w 153"/>
                    <a:gd name="T19" fmla="*/ 36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3" h="37">
                      <a:moveTo>
                        <a:pt x="134" y="36"/>
                      </a:moveTo>
                      <a:lnTo>
                        <a:pt x="134" y="36"/>
                      </a:ln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9" y="36"/>
                        <a:pt x="0" y="27"/>
                        <a:pt x="0" y="18"/>
                      </a:cubicBezTo>
                      <a:lnTo>
                        <a:pt x="0" y="18"/>
                      </a:lnTo>
                      <a:cubicBezTo>
                        <a:pt x="0" y="10"/>
                        <a:pt x="9" y="0"/>
                        <a:pt x="18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3" y="0"/>
                        <a:pt x="152" y="10"/>
                        <a:pt x="152" y="18"/>
                      </a:cubicBezTo>
                      <a:lnTo>
                        <a:pt x="152" y="18"/>
                      </a:lnTo>
                      <a:cubicBezTo>
                        <a:pt x="152" y="27"/>
                        <a:pt x="143" y="36"/>
                        <a:pt x="134" y="36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</p:grpSp>
          <p:grpSp>
            <p:nvGrpSpPr>
              <p:cNvPr id="46" name="Grupo 298">
                <a:extLst>
                  <a:ext uri="{FF2B5EF4-FFF2-40B4-BE49-F238E27FC236}">
                    <a16:creationId xmlns:a16="http://schemas.microsoft.com/office/drawing/2014/main" id="{6D4378CF-2018-2E4B-B09F-F68D0E24A48E}"/>
                  </a:ext>
                </a:extLst>
              </p:cNvPr>
              <p:cNvGrpSpPr/>
              <p:nvPr/>
            </p:nvGrpSpPr>
            <p:grpSpPr>
              <a:xfrm>
                <a:off x="4422530" y="11071499"/>
                <a:ext cx="3569803" cy="1319238"/>
                <a:chOff x="4247967" y="10692157"/>
                <a:chExt cx="4236804" cy="1319238"/>
              </a:xfrm>
            </p:grpSpPr>
            <p:sp>
              <p:nvSpPr>
                <p:cNvPr id="47" name="CuadroTexto 395">
                  <a:extLst>
                    <a:ext uri="{FF2B5EF4-FFF2-40B4-BE49-F238E27FC236}">
                      <a16:creationId xmlns:a16="http://schemas.microsoft.com/office/drawing/2014/main" id="{47FAF965-46F1-C041-8385-FC65C78CCD8A}"/>
                    </a:ext>
                  </a:extLst>
                </p:cNvPr>
                <p:cNvSpPr txBox="1"/>
                <p:nvPr/>
              </p:nvSpPr>
              <p:spPr>
                <a:xfrm flipH="1">
                  <a:off x="4263265" y="10692157"/>
                  <a:ext cx="238267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>
                      <a:solidFill>
                        <a:schemeClr val="tx2"/>
                      </a:solidFill>
                      <a:latin typeface="Lato" charset="0"/>
                      <a:ea typeface="Lato" charset="0"/>
                      <a:cs typeface="Lato" charset="0"/>
                    </a:rPr>
                    <a:t>Develop</a:t>
                  </a:r>
                </a:p>
              </p:txBody>
            </p:sp>
            <p:sp>
              <p:nvSpPr>
                <p:cNvPr id="48" name="Rectangle 40">
                  <a:extLst>
                    <a:ext uri="{FF2B5EF4-FFF2-40B4-BE49-F238E27FC236}">
                      <a16:creationId xmlns:a16="http://schemas.microsoft.com/office/drawing/2014/main" id="{988B2888-1D24-5040-A9F1-C13613BFA0B2}"/>
                    </a:ext>
                  </a:extLst>
                </p:cNvPr>
                <p:cNvSpPr/>
                <p:nvPr/>
              </p:nvSpPr>
              <p:spPr>
                <a:xfrm>
                  <a:off x="4247967" y="11180398"/>
                  <a:ext cx="4236804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Promotions only work </a:t>
                  </a:r>
                </a:p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as well as the marketing.</a:t>
                  </a:r>
                </a:p>
              </p:txBody>
            </p: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22C1D4B-23B4-7345-A091-05E566B1516C}"/>
                </a:ext>
              </a:extLst>
            </p:cNvPr>
            <p:cNvGrpSpPr/>
            <p:nvPr/>
          </p:nvGrpSpPr>
          <p:grpSpPr>
            <a:xfrm>
              <a:off x="16094905" y="11065916"/>
              <a:ext cx="4756097" cy="1319238"/>
              <a:chOff x="17301684" y="11065916"/>
              <a:chExt cx="4756097" cy="1319238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F6CE5304-A4CB-D84C-880E-1422EC48CCDE}"/>
                  </a:ext>
                </a:extLst>
              </p:cNvPr>
              <p:cNvGrpSpPr/>
              <p:nvPr/>
            </p:nvGrpSpPr>
            <p:grpSpPr>
              <a:xfrm>
                <a:off x="17301684" y="11435539"/>
                <a:ext cx="676114" cy="612423"/>
                <a:chOff x="11852158" y="10054771"/>
                <a:chExt cx="676114" cy="612423"/>
              </a:xfrm>
              <a:solidFill>
                <a:schemeClr val="accent3"/>
              </a:solidFill>
            </p:grpSpPr>
            <p:sp>
              <p:nvSpPr>
                <p:cNvPr id="51" name="Freeform 233">
                  <a:extLst>
                    <a:ext uri="{FF2B5EF4-FFF2-40B4-BE49-F238E27FC236}">
                      <a16:creationId xmlns:a16="http://schemas.microsoft.com/office/drawing/2014/main" id="{EEEF4284-AF3F-964D-ABEA-42D33C9403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28536" y="10054771"/>
                  <a:ext cx="171477" cy="181279"/>
                </a:xfrm>
                <a:custGeom>
                  <a:avLst/>
                  <a:gdLst>
                    <a:gd name="T0" fmla="*/ 152 w 153"/>
                    <a:gd name="T1" fmla="*/ 161 h 162"/>
                    <a:gd name="T2" fmla="*/ 152 w 153"/>
                    <a:gd name="T3" fmla="*/ 161 h 162"/>
                    <a:gd name="T4" fmla="*/ 71 w 153"/>
                    <a:gd name="T5" fmla="*/ 161 h 162"/>
                    <a:gd name="T6" fmla="*/ 0 w 153"/>
                    <a:gd name="T7" fmla="*/ 89 h 162"/>
                    <a:gd name="T8" fmla="*/ 0 w 153"/>
                    <a:gd name="T9" fmla="*/ 81 h 162"/>
                    <a:gd name="T10" fmla="*/ 80 w 153"/>
                    <a:gd name="T11" fmla="*/ 0 h 162"/>
                    <a:gd name="T12" fmla="*/ 152 w 153"/>
                    <a:gd name="T13" fmla="*/ 72 h 162"/>
                    <a:gd name="T14" fmla="*/ 152 w 153"/>
                    <a:gd name="T15" fmla="*/ 161 h 162"/>
                    <a:gd name="T16" fmla="*/ 80 w 153"/>
                    <a:gd name="T17" fmla="*/ 45 h 162"/>
                    <a:gd name="T18" fmla="*/ 80 w 153"/>
                    <a:gd name="T19" fmla="*/ 45 h 162"/>
                    <a:gd name="T20" fmla="*/ 44 w 153"/>
                    <a:gd name="T21" fmla="*/ 81 h 162"/>
                    <a:gd name="T22" fmla="*/ 44 w 153"/>
                    <a:gd name="T23" fmla="*/ 89 h 162"/>
                    <a:gd name="T24" fmla="*/ 71 w 153"/>
                    <a:gd name="T25" fmla="*/ 116 h 162"/>
                    <a:gd name="T26" fmla="*/ 98 w 153"/>
                    <a:gd name="T27" fmla="*/ 116 h 162"/>
                    <a:gd name="T28" fmla="*/ 98 w 153"/>
                    <a:gd name="T29" fmla="*/ 72 h 162"/>
                    <a:gd name="T30" fmla="*/ 80 w 153"/>
                    <a:gd name="T31" fmla="*/ 45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53" h="162">
                      <a:moveTo>
                        <a:pt x="152" y="161"/>
                      </a:moveTo>
                      <a:lnTo>
                        <a:pt x="152" y="161"/>
                      </a:lnTo>
                      <a:cubicBezTo>
                        <a:pt x="71" y="161"/>
                        <a:pt x="71" y="161"/>
                        <a:pt x="71" y="161"/>
                      </a:cubicBezTo>
                      <a:cubicBezTo>
                        <a:pt x="35" y="161"/>
                        <a:pt x="0" y="125"/>
                        <a:pt x="0" y="89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0" y="36"/>
                        <a:pt x="35" y="0"/>
                        <a:pt x="80" y="0"/>
                      </a:cubicBezTo>
                      <a:cubicBezTo>
                        <a:pt x="116" y="0"/>
                        <a:pt x="152" y="36"/>
                        <a:pt x="152" y="72"/>
                      </a:cubicBezTo>
                      <a:lnTo>
                        <a:pt x="152" y="161"/>
                      </a:lnTo>
                      <a:close/>
                      <a:moveTo>
                        <a:pt x="80" y="45"/>
                      </a:moveTo>
                      <a:lnTo>
                        <a:pt x="80" y="45"/>
                      </a:lnTo>
                      <a:cubicBezTo>
                        <a:pt x="62" y="45"/>
                        <a:pt x="44" y="63"/>
                        <a:pt x="44" y="81"/>
                      </a:cubicBezTo>
                      <a:cubicBezTo>
                        <a:pt x="44" y="89"/>
                        <a:pt x="44" y="89"/>
                        <a:pt x="44" y="89"/>
                      </a:cubicBezTo>
                      <a:cubicBezTo>
                        <a:pt x="44" y="98"/>
                        <a:pt x="62" y="116"/>
                        <a:pt x="71" y="116"/>
                      </a:cubicBezTo>
                      <a:cubicBezTo>
                        <a:pt x="98" y="116"/>
                        <a:pt x="98" y="116"/>
                        <a:pt x="98" y="116"/>
                      </a:cubicBezTo>
                      <a:cubicBezTo>
                        <a:pt x="98" y="72"/>
                        <a:pt x="98" y="72"/>
                        <a:pt x="98" y="72"/>
                      </a:cubicBezTo>
                      <a:cubicBezTo>
                        <a:pt x="98" y="63"/>
                        <a:pt x="89" y="45"/>
                        <a:pt x="80" y="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7" name="Freeform 234">
                  <a:extLst>
                    <a:ext uri="{FF2B5EF4-FFF2-40B4-BE49-F238E27FC236}">
                      <a16:creationId xmlns:a16="http://schemas.microsoft.com/office/drawing/2014/main" id="{4CCC03C8-B6AB-E641-9ABF-B53F9FF35D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90214" y="10054771"/>
                  <a:ext cx="166579" cy="181279"/>
                </a:xfrm>
                <a:custGeom>
                  <a:avLst/>
                  <a:gdLst>
                    <a:gd name="T0" fmla="*/ 71 w 152"/>
                    <a:gd name="T1" fmla="*/ 161 h 162"/>
                    <a:gd name="T2" fmla="*/ 71 w 152"/>
                    <a:gd name="T3" fmla="*/ 161 h 162"/>
                    <a:gd name="T4" fmla="*/ 0 w 152"/>
                    <a:gd name="T5" fmla="*/ 161 h 162"/>
                    <a:gd name="T6" fmla="*/ 0 w 152"/>
                    <a:gd name="T7" fmla="*/ 72 h 162"/>
                    <a:gd name="T8" fmla="*/ 71 w 152"/>
                    <a:gd name="T9" fmla="*/ 0 h 162"/>
                    <a:gd name="T10" fmla="*/ 151 w 152"/>
                    <a:gd name="T11" fmla="*/ 81 h 162"/>
                    <a:gd name="T12" fmla="*/ 151 w 152"/>
                    <a:gd name="T13" fmla="*/ 89 h 162"/>
                    <a:gd name="T14" fmla="*/ 71 w 152"/>
                    <a:gd name="T15" fmla="*/ 161 h 162"/>
                    <a:gd name="T16" fmla="*/ 44 w 152"/>
                    <a:gd name="T17" fmla="*/ 116 h 162"/>
                    <a:gd name="T18" fmla="*/ 44 w 152"/>
                    <a:gd name="T19" fmla="*/ 116 h 162"/>
                    <a:gd name="T20" fmla="*/ 71 w 152"/>
                    <a:gd name="T21" fmla="*/ 116 h 162"/>
                    <a:gd name="T22" fmla="*/ 98 w 152"/>
                    <a:gd name="T23" fmla="*/ 89 h 162"/>
                    <a:gd name="T24" fmla="*/ 98 w 152"/>
                    <a:gd name="T25" fmla="*/ 81 h 162"/>
                    <a:gd name="T26" fmla="*/ 71 w 152"/>
                    <a:gd name="T27" fmla="*/ 45 h 162"/>
                    <a:gd name="T28" fmla="*/ 44 w 152"/>
                    <a:gd name="T29" fmla="*/ 72 h 162"/>
                    <a:gd name="T30" fmla="*/ 44 w 152"/>
                    <a:gd name="T31" fmla="*/ 116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52" h="162">
                      <a:moveTo>
                        <a:pt x="71" y="161"/>
                      </a:moveTo>
                      <a:lnTo>
                        <a:pt x="71" y="161"/>
                      </a:lnTo>
                      <a:cubicBezTo>
                        <a:pt x="0" y="161"/>
                        <a:pt x="0" y="161"/>
                        <a:pt x="0" y="161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36"/>
                        <a:pt x="35" y="0"/>
                        <a:pt x="71" y="0"/>
                      </a:cubicBezTo>
                      <a:cubicBezTo>
                        <a:pt x="116" y="0"/>
                        <a:pt x="151" y="36"/>
                        <a:pt x="151" y="81"/>
                      </a:cubicBezTo>
                      <a:cubicBezTo>
                        <a:pt x="151" y="89"/>
                        <a:pt x="151" y="89"/>
                        <a:pt x="151" y="89"/>
                      </a:cubicBezTo>
                      <a:cubicBezTo>
                        <a:pt x="151" y="125"/>
                        <a:pt x="116" y="161"/>
                        <a:pt x="71" y="161"/>
                      </a:cubicBezTo>
                      <a:close/>
                      <a:moveTo>
                        <a:pt x="44" y="116"/>
                      </a:moveTo>
                      <a:lnTo>
                        <a:pt x="44" y="116"/>
                      </a:lnTo>
                      <a:cubicBezTo>
                        <a:pt x="71" y="116"/>
                        <a:pt x="71" y="116"/>
                        <a:pt x="71" y="116"/>
                      </a:cubicBezTo>
                      <a:cubicBezTo>
                        <a:pt x="89" y="116"/>
                        <a:pt x="98" y="98"/>
                        <a:pt x="98" y="89"/>
                      </a:cubicBezTo>
                      <a:cubicBezTo>
                        <a:pt x="98" y="81"/>
                        <a:pt x="98" y="81"/>
                        <a:pt x="98" y="81"/>
                      </a:cubicBezTo>
                      <a:cubicBezTo>
                        <a:pt x="98" y="63"/>
                        <a:pt x="89" y="45"/>
                        <a:pt x="71" y="45"/>
                      </a:cubicBezTo>
                      <a:cubicBezTo>
                        <a:pt x="53" y="45"/>
                        <a:pt x="44" y="63"/>
                        <a:pt x="44" y="72"/>
                      </a:cubicBezTo>
                      <a:lnTo>
                        <a:pt x="44" y="1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8" name="Freeform 235">
                  <a:extLst>
                    <a:ext uri="{FF2B5EF4-FFF2-40B4-BE49-F238E27FC236}">
                      <a16:creationId xmlns:a16="http://schemas.microsoft.com/office/drawing/2014/main" id="{DD3C3721-DF5A-C345-884C-C491109E2B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60817" y="10402628"/>
                  <a:ext cx="48994" cy="240068"/>
                </a:xfrm>
                <a:custGeom>
                  <a:avLst/>
                  <a:gdLst>
                    <a:gd name="T0" fmla="*/ 45 w 46"/>
                    <a:gd name="T1" fmla="*/ 214 h 215"/>
                    <a:gd name="T2" fmla="*/ 45 w 46"/>
                    <a:gd name="T3" fmla="*/ 214 h 215"/>
                    <a:gd name="T4" fmla="*/ 0 w 46"/>
                    <a:gd name="T5" fmla="*/ 214 h 215"/>
                    <a:gd name="T6" fmla="*/ 0 w 46"/>
                    <a:gd name="T7" fmla="*/ 18 h 215"/>
                    <a:gd name="T8" fmla="*/ 18 w 46"/>
                    <a:gd name="T9" fmla="*/ 0 h 215"/>
                    <a:gd name="T10" fmla="*/ 18 w 46"/>
                    <a:gd name="T11" fmla="*/ 0 h 215"/>
                    <a:gd name="T12" fmla="*/ 45 w 46"/>
                    <a:gd name="T13" fmla="*/ 18 h 215"/>
                    <a:gd name="T14" fmla="*/ 45 w 46"/>
                    <a:gd name="T15" fmla="*/ 214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6" h="215">
                      <a:moveTo>
                        <a:pt x="45" y="214"/>
                      </a:moveTo>
                      <a:lnTo>
                        <a:pt x="45" y="214"/>
                      </a:lnTo>
                      <a:cubicBezTo>
                        <a:pt x="0" y="214"/>
                        <a:pt x="0" y="214"/>
                        <a:pt x="0" y="214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9"/>
                        <a:pt x="9" y="0"/>
                        <a:pt x="18" y="0"/>
                      </a:cubicBezTo>
                      <a:lnTo>
                        <a:pt x="18" y="0"/>
                      </a:lnTo>
                      <a:cubicBezTo>
                        <a:pt x="36" y="0"/>
                        <a:pt x="45" y="9"/>
                        <a:pt x="45" y="18"/>
                      </a:cubicBezTo>
                      <a:lnTo>
                        <a:pt x="45" y="214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9" name="Freeform 236">
                  <a:extLst>
                    <a:ext uri="{FF2B5EF4-FFF2-40B4-BE49-F238E27FC236}">
                      <a16:creationId xmlns:a16="http://schemas.microsoft.com/office/drawing/2014/main" id="{9514E2C8-8DA0-064F-B1C3-F24DCF8D4D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60817" y="10201752"/>
                  <a:ext cx="48994" cy="142083"/>
                </a:xfrm>
                <a:custGeom>
                  <a:avLst/>
                  <a:gdLst>
                    <a:gd name="T0" fmla="*/ 45 w 46"/>
                    <a:gd name="T1" fmla="*/ 125 h 126"/>
                    <a:gd name="T2" fmla="*/ 0 w 46"/>
                    <a:gd name="T3" fmla="*/ 125 h 126"/>
                    <a:gd name="T4" fmla="*/ 0 w 46"/>
                    <a:gd name="T5" fmla="*/ 0 h 126"/>
                    <a:gd name="T6" fmla="*/ 45 w 46"/>
                    <a:gd name="T7" fmla="*/ 0 h 126"/>
                    <a:gd name="T8" fmla="*/ 45 w 46"/>
                    <a:gd name="T9" fmla="*/ 125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126">
                      <a:moveTo>
                        <a:pt x="45" y="125"/>
                      </a:moveTo>
                      <a:lnTo>
                        <a:pt x="0" y="125"/>
                      </a:lnTo>
                      <a:lnTo>
                        <a:pt x="0" y="0"/>
                      </a:lnTo>
                      <a:lnTo>
                        <a:pt x="45" y="0"/>
                      </a:lnTo>
                      <a:lnTo>
                        <a:pt x="45" y="125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0" name="Freeform 237">
                  <a:extLst>
                    <a:ext uri="{FF2B5EF4-FFF2-40B4-BE49-F238E27FC236}">
                      <a16:creationId xmlns:a16="http://schemas.microsoft.com/office/drawing/2014/main" id="{F739B9FB-DE8E-9D41-AD2D-A348BBA2F1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20749" y="10319337"/>
                  <a:ext cx="548730" cy="347857"/>
                </a:xfrm>
                <a:custGeom>
                  <a:avLst/>
                  <a:gdLst>
                    <a:gd name="T0" fmla="*/ 45 w 493"/>
                    <a:gd name="T1" fmla="*/ 0 h 314"/>
                    <a:gd name="T2" fmla="*/ 45 w 493"/>
                    <a:gd name="T3" fmla="*/ 0 h 314"/>
                    <a:gd name="T4" fmla="*/ 45 w 493"/>
                    <a:gd name="T5" fmla="*/ 45 h 314"/>
                    <a:gd name="T6" fmla="*/ 447 w 493"/>
                    <a:gd name="T7" fmla="*/ 45 h 314"/>
                    <a:gd name="T8" fmla="*/ 447 w 493"/>
                    <a:gd name="T9" fmla="*/ 268 h 314"/>
                    <a:gd name="T10" fmla="*/ 447 w 493"/>
                    <a:gd name="T11" fmla="*/ 268 h 314"/>
                    <a:gd name="T12" fmla="*/ 45 w 493"/>
                    <a:gd name="T13" fmla="*/ 268 h 314"/>
                    <a:gd name="T14" fmla="*/ 45 w 493"/>
                    <a:gd name="T15" fmla="*/ 81 h 314"/>
                    <a:gd name="T16" fmla="*/ 18 w 493"/>
                    <a:gd name="T17" fmla="*/ 63 h 314"/>
                    <a:gd name="T18" fmla="*/ 18 w 493"/>
                    <a:gd name="T19" fmla="*/ 63 h 314"/>
                    <a:gd name="T20" fmla="*/ 0 w 493"/>
                    <a:gd name="T21" fmla="*/ 81 h 314"/>
                    <a:gd name="T22" fmla="*/ 0 w 493"/>
                    <a:gd name="T23" fmla="*/ 268 h 314"/>
                    <a:gd name="T24" fmla="*/ 45 w 493"/>
                    <a:gd name="T25" fmla="*/ 313 h 314"/>
                    <a:gd name="T26" fmla="*/ 447 w 493"/>
                    <a:gd name="T27" fmla="*/ 313 h 314"/>
                    <a:gd name="T28" fmla="*/ 492 w 493"/>
                    <a:gd name="T29" fmla="*/ 268 h 314"/>
                    <a:gd name="T30" fmla="*/ 492 w 493"/>
                    <a:gd name="T31" fmla="*/ 0 h 314"/>
                    <a:gd name="T32" fmla="*/ 45 w 493"/>
                    <a:gd name="T33" fmla="*/ 0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93" h="314">
                      <a:moveTo>
                        <a:pt x="45" y="0"/>
                      </a:moveTo>
                      <a:lnTo>
                        <a:pt x="45" y="0"/>
                      </a:lnTo>
                      <a:cubicBezTo>
                        <a:pt x="45" y="45"/>
                        <a:pt x="45" y="45"/>
                        <a:pt x="45" y="45"/>
                      </a:cubicBezTo>
                      <a:cubicBezTo>
                        <a:pt x="447" y="45"/>
                        <a:pt x="447" y="45"/>
                        <a:pt x="447" y="45"/>
                      </a:cubicBezTo>
                      <a:cubicBezTo>
                        <a:pt x="447" y="268"/>
                        <a:pt x="447" y="268"/>
                        <a:pt x="447" y="268"/>
                      </a:cubicBezTo>
                      <a:lnTo>
                        <a:pt x="447" y="268"/>
                      </a:lnTo>
                      <a:cubicBezTo>
                        <a:pt x="45" y="268"/>
                        <a:pt x="45" y="268"/>
                        <a:pt x="45" y="268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72"/>
                        <a:pt x="36" y="63"/>
                        <a:pt x="18" y="63"/>
                      </a:cubicBezTo>
                      <a:lnTo>
                        <a:pt x="18" y="63"/>
                      </a:lnTo>
                      <a:cubicBezTo>
                        <a:pt x="10" y="63"/>
                        <a:pt x="0" y="72"/>
                        <a:pt x="0" y="81"/>
                      </a:cubicBezTo>
                      <a:cubicBezTo>
                        <a:pt x="0" y="268"/>
                        <a:pt x="0" y="268"/>
                        <a:pt x="0" y="268"/>
                      </a:cubicBezTo>
                      <a:cubicBezTo>
                        <a:pt x="0" y="295"/>
                        <a:pt x="18" y="313"/>
                        <a:pt x="45" y="313"/>
                      </a:cubicBezTo>
                      <a:cubicBezTo>
                        <a:pt x="447" y="313"/>
                        <a:pt x="447" y="313"/>
                        <a:pt x="447" y="313"/>
                      </a:cubicBezTo>
                      <a:cubicBezTo>
                        <a:pt x="474" y="313"/>
                        <a:pt x="492" y="295"/>
                        <a:pt x="492" y="268"/>
                      </a:cubicBezTo>
                      <a:cubicBezTo>
                        <a:pt x="492" y="0"/>
                        <a:pt x="492" y="0"/>
                        <a:pt x="492" y="0"/>
                      </a:cubicBezTo>
                      <a:lnTo>
                        <a:pt x="45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1" name="Freeform 238">
                  <a:extLst>
                    <a:ext uri="{FF2B5EF4-FFF2-40B4-BE49-F238E27FC236}">
                      <a16:creationId xmlns:a16="http://schemas.microsoft.com/office/drawing/2014/main" id="{BCF30C10-7BAD-5C45-9A84-66280BD00B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52158" y="10182155"/>
                  <a:ext cx="676114" cy="191077"/>
                </a:xfrm>
                <a:custGeom>
                  <a:avLst/>
                  <a:gdLst>
                    <a:gd name="T0" fmla="*/ 545 w 609"/>
                    <a:gd name="T1" fmla="*/ 170 h 171"/>
                    <a:gd name="T2" fmla="*/ 545 w 609"/>
                    <a:gd name="T3" fmla="*/ 170 h 171"/>
                    <a:gd name="T4" fmla="*/ 72 w 609"/>
                    <a:gd name="T5" fmla="*/ 170 h 171"/>
                    <a:gd name="T6" fmla="*/ 0 w 609"/>
                    <a:gd name="T7" fmla="*/ 99 h 171"/>
                    <a:gd name="T8" fmla="*/ 0 w 609"/>
                    <a:gd name="T9" fmla="*/ 63 h 171"/>
                    <a:gd name="T10" fmla="*/ 72 w 609"/>
                    <a:gd name="T11" fmla="*/ 0 h 171"/>
                    <a:gd name="T12" fmla="*/ 545 w 609"/>
                    <a:gd name="T13" fmla="*/ 0 h 171"/>
                    <a:gd name="T14" fmla="*/ 608 w 609"/>
                    <a:gd name="T15" fmla="*/ 63 h 171"/>
                    <a:gd name="T16" fmla="*/ 608 w 609"/>
                    <a:gd name="T17" fmla="*/ 99 h 171"/>
                    <a:gd name="T18" fmla="*/ 545 w 609"/>
                    <a:gd name="T19" fmla="*/ 170 h 171"/>
                    <a:gd name="T20" fmla="*/ 72 w 609"/>
                    <a:gd name="T21" fmla="*/ 45 h 171"/>
                    <a:gd name="T22" fmla="*/ 72 w 609"/>
                    <a:gd name="T23" fmla="*/ 45 h 171"/>
                    <a:gd name="T24" fmla="*/ 54 w 609"/>
                    <a:gd name="T25" fmla="*/ 63 h 171"/>
                    <a:gd name="T26" fmla="*/ 54 w 609"/>
                    <a:gd name="T27" fmla="*/ 99 h 171"/>
                    <a:gd name="T28" fmla="*/ 72 w 609"/>
                    <a:gd name="T29" fmla="*/ 125 h 171"/>
                    <a:gd name="T30" fmla="*/ 545 w 609"/>
                    <a:gd name="T31" fmla="*/ 125 h 171"/>
                    <a:gd name="T32" fmla="*/ 563 w 609"/>
                    <a:gd name="T33" fmla="*/ 99 h 171"/>
                    <a:gd name="T34" fmla="*/ 563 w 609"/>
                    <a:gd name="T35" fmla="*/ 63 h 171"/>
                    <a:gd name="T36" fmla="*/ 545 w 609"/>
                    <a:gd name="T37" fmla="*/ 45 h 171"/>
                    <a:gd name="T38" fmla="*/ 72 w 609"/>
                    <a:gd name="T39" fmla="*/ 45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609" h="171">
                      <a:moveTo>
                        <a:pt x="545" y="170"/>
                      </a:moveTo>
                      <a:lnTo>
                        <a:pt x="545" y="170"/>
                      </a:lnTo>
                      <a:cubicBezTo>
                        <a:pt x="72" y="170"/>
                        <a:pt x="72" y="170"/>
                        <a:pt x="72" y="170"/>
                      </a:cubicBezTo>
                      <a:cubicBezTo>
                        <a:pt x="36" y="170"/>
                        <a:pt x="0" y="143"/>
                        <a:pt x="0" y="99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27"/>
                        <a:pt x="36" y="0"/>
                        <a:pt x="72" y="0"/>
                      </a:cubicBezTo>
                      <a:cubicBezTo>
                        <a:pt x="545" y="0"/>
                        <a:pt x="545" y="0"/>
                        <a:pt x="545" y="0"/>
                      </a:cubicBezTo>
                      <a:cubicBezTo>
                        <a:pt x="581" y="0"/>
                        <a:pt x="608" y="27"/>
                        <a:pt x="608" y="63"/>
                      </a:cubicBezTo>
                      <a:cubicBezTo>
                        <a:pt x="608" y="99"/>
                        <a:pt x="608" y="99"/>
                        <a:pt x="608" y="99"/>
                      </a:cubicBezTo>
                      <a:cubicBezTo>
                        <a:pt x="608" y="143"/>
                        <a:pt x="581" y="170"/>
                        <a:pt x="545" y="170"/>
                      </a:cubicBezTo>
                      <a:close/>
                      <a:moveTo>
                        <a:pt x="72" y="45"/>
                      </a:moveTo>
                      <a:lnTo>
                        <a:pt x="72" y="45"/>
                      </a:lnTo>
                      <a:cubicBezTo>
                        <a:pt x="62" y="45"/>
                        <a:pt x="54" y="54"/>
                        <a:pt x="54" y="63"/>
                      </a:cubicBezTo>
                      <a:cubicBezTo>
                        <a:pt x="54" y="99"/>
                        <a:pt x="54" y="99"/>
                        <a:pt x="54" y="99"/>
                      </a:cubicBezTo>
                      <a:cubicBezTo>
                        <a:pt x="54" y="116"/>
                        <a:pt x="62" y="125"/>
                        <a:pt x="72" y="125"/>
                      </a:cubicBezTo>
                      <a:cubicBezTo>
                        <a:pt x="545" y="125"/>
                        <a:pt x="545" y="125"/>
                        <a:pt x="545" y="125"/>
                      </a:cubicBezTo>
                      <a:cubicBezTo>
                        <a:pt x="554" y="125"/>
                        <a:pt x="563" y="116"/>
                        <a:pt x="563" y="99"/>
                      </a:cubicBezTo>
                      <a:cubicBezTo>
                        <a:pt x="563" y="63"/>
                        <a:pt x="563" y="63"/>
                        <a:pt x="563" y="63"/>
                      </a:cubicBezTo>
                      <a:cubicBezTo>
                        <a:pt x="563" y="54"/>
                        <a:pt x="554" y="45"/>
                        <a:pt x="545" y="45"/>
                      </a:cubicBezTo>
                      <a:lnTo>
                        <a:pt x="72" y="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</p:grpSp>
          <p:grpSp>
            <p:nvGrpSpPr>
              <p:cNvPr id="72" name="Grupo 304">
                <a:extLst>
                  <a:ext uri="{FF2B5EF4-FFF2-40B4-BE49-F238E27FC236}">
                    <a16:creationId xmlns:a16="http://schemas.microsoft.com/office/drawing/2014/main" id="{63A51589-1C71-1743-BDC4-F6E34C39C878}"/>
                  </a:ext>
                </a:extLst>
              </p:cNvPr>
              <p:cNvGrpSpPr/>
              <p:nvPr/>
            </p:nvGrpSpPr>
            <p:grpSpPr>
              <a:xfrm>
                <a:off x="18487978" y="11065916"/>
                <a:ext cx="3569803" cy="1319238"/>
                <a:chOff x="4247967" y="10692157"/>
                <a:chExt cx="4236804" cy="1319238"/>
              </a:xfrm>
            </p:grpSpPr>
            <p:sp>
              <p:nvSpPr>
                <p:cNvPr id="73" name="CuadroTexto 395">
                  <a:extLst>
                    <a:ext uri="{FF2B5EF4-FFF2-40B4-BE49-F238E27FC236}">
                      <a16:creationId xmlns:a16="http://schemas.microsoft.com/office/drawing/2014/main" id="{5C622CAE-09FB-294D-B329-B05C78A5E73F}"/>
                    </a:ext>
                  </a:extLst>
                </p:cNvPr>
                <p:cNvSpPr txBox="1"/>
                <p:nvPr/>
              </p:nvSpPr>
              <p:spPr>
                <a:xfrm flipH="1">
                  <a:off x="4263265" y="10692157"/>
                  <a:ext cx="238267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>
                      <a:solidFill>
                        <a:schemeClr val="tx2"/>
                      </a:solidFill>
                      <a:latin typeface="Lato" charset="0"/>
                      <a:ea typeface="Lato" charset="0"/>
                      <a:cs typeface="Lato" charset="0"/>
                    </a:rPr>
                    <a:t>Identify</a:t>
                  </a:r>
                </a:p>
              </p:txBody>
            </p:sp>
            <p:sp>
              <p:nvSpPr>
                <p:cNvPr id="74" name="Rectangle 40">
                  <a:extLst>
                    <a:ext uri="{FF2B5EF4-FFF2-40B4-BE49-F238E27FC236}">
                      <a16:creationId xmlns:a16="http://schemas.microsoft.com/office/drawing/2014/main" id="{5594CB2D-868C-804D-8F2F-733F2F1566E0}"/>
                    </a:ext>
                  </a:extLst>
                </p:cNvPr>
                <p:cNvSpPr/>
                <p:nvPr/>
              </p:nvSpPr>
              <p:spPr>
                <a:xfrm>
                  <a:off x="4247967" y="11180398"/>
                  <a:ext cx="4236804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Promotions only work </a:t>
                  </a:r>
                </a:p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as well as the marketing.</a:t>
                  </a:r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3CBBCEB-1EF5-364D-9412-BFAE22D05A50}"/>
                </a:ext>
              </a:extLst>
            </p:cNvPr>
            <p:cNvGrpSpPr/>
            <p:nvPr/>
          </p:nvGrpSpPr>
          <p:grpSpPr>
            <a:xfrm>
              <a:off x="10362331" y="11071499"/>
              <a:ext cx="4664698" cy="1319238"/>
              <a:chOff x="10362331" y="11071499"/>
              <a:chExt cx="4664698" cy="1319238"/>
            </a:xfrm>
          </p:grpSpPr>
          <p:grpSp>
            <p:nvGrpSpPr>
              <p:cNvPr id="76" name="Grupo 298">
                <a:extLst>
                  <a:ext uri="{FF2B5EF4-FFF2-40B4-BE49-F238E27FC236}">
                    <a16:creationId xmlns:a16="http://schemas.microsoft.com/office/drawing/2014/main" id="{51561C5A-2B31-014C-B54D-A3962C6A9139}"/>
                  </a:ext>
                </a:extLst>
              </p:cNvPr>
              <p:cNvGrpSpPr/>
              <p:nvPr/>
            </p:nvGrpSpPr>
            <p:grpSpPr>
              <a:xfrm>
                <a:off x="11457226" y="11071499"/>
                <a:ext cx="3569803" cy="1319238"/>
                <a:chOff x="4247967" y="10692157"/>
                <a:chExt cx="4236804" cy="1319238"/>
              </a:xfrm>
            </p:grpSpPr>
            <p:sp>
              <p:nvSpPr>
                <p:cNvPr id="77" name="CuadroTexto 395">
                  <a:extLst>
                    <a:ext uri="{FF2B5EF4-FFF2-40B4-BE49-F238E27FC236}">
                      <a16:creationId xmlns:a16="http://schemas.microsoft.com/office/drawing/2014/main" id="{6A1361B5-79A5-1B48-ADB3-81A55C4C55D2}"/>
                    </a:ext>
                  </a:extLst>
                </p:cNvPr>
                <p:cNvSpPr txBox="1"/>
                <p:nvPr/>
              </p:nvSpPr>
              <p:spPr>
                <a:xfrm flipH="1">
                  <a:off x="4263265" y="10692157"/>
                  <a:ext cx="238267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>
                      <a:solidFill>
                        <a:schemeClr val="tx2"/>
                      </a:solidFill>
                      <a:latin typeface="Lato" charset="0"/>
                      <a:ea typeface="Lato" charset="0"/>
                      <a:cs typeface="Lato" charset="0"/>
                    </a:rPr>
                    <a:t>Analyze</a:t>
                  </a:r>
                </a:p>
              </p:txBody>
            </p:sp>
            <p:sp>
              <p:nvSpPr>
                <p:cNvPr id="78" name="Rectangle 40">
                  <a:extLst>
                    <a:ext uri="{FF2B5EF4-FFF2-40B4-BE49-F238E27FC236}">
                      <a16:creationId xmlns:a16="http://schemas.microsoft.com/office/drawing/2014/main" id="{52042288-8966-2D45-A074-2B0F53F93D90}"/>
                    </a:ext>
                  </a:extLst>
                </p:cNvPr>
                <p:cNvSpPr/>
                <p:nvPr/>
              </p:nvSpPr>
              <p:spPr>
                <a:xfrm>
                  <a:off x="4247967" y="11180398"/>
                  <a:ext cx="4236804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Promotions only work </a:t>
                  </a:r>
                </a:p>
                <a:p>
                  <a:r>
                    <a:rPr lang="en-US" sz="24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as well as the marketing.</a:t>
                  </a:r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88FD487F-B000-274E-A5D3-82372DA19871}"/>
                  </a:ext>
                </a:extLst>
              </p:cNvPr>
              <p:cNvGrpSpPr/>
              <p:nvPr/>
            </p:nvGrpSpPr>
            <p:grpSpPr>
              <a:xfrm>
                <a:off x="10362331" y="11377433"/>
                <a:ext cx="519070" cy="720344"/>
                <a:chOff x="25416575" y="7032265"/>
                <a:chExt cx="605971" cy="840941"/>
              </a:xfrm>
              <a:solidFill>
                <a:schemeClr val="accent2"/>
              </a:solidFill>
            </p:grpSpPr>
            <p:sp>
              <p:nvSpPr>
                <p:cNvPr id="80" name="Freeform 203">
                  <a:extLst>
                    <a:ext uri="{FF2B5EF4-FFF2-40B4-BE49-F238E27FC236}">
                      <a16:creationId xmlns:a16="http://schemas.microsoft.com/office/drawing/2014/main" id="{63BB6C28-19E2-6441-AEE3-695CBB1047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515510" y="7681519"/>
                  <a:ext cx="457570" cy="49467"/>
                </a:xfrm>
                <a:custGeom>
                  <a:avLst/>
                  <a:gdLst>
                    <a:gd name="T0" fmla="*/ 325 w 326"/>
                    <a:gd name="T1" fmla="*/ 35 h 36"/>
                    <a:gd name="T2" fmla="*/ 325 w 326"/>
                    <a:gd name="T3" fmla="*/ 35 h 36"/>
                    <a:gd name="T4" fmla="*/ 18 w 326"/>
                    <a:gd name="T5" fmla="*/ 35 h 36"/>
                    <a:gd name="T6" fmla="*/ 0 w 326"/>
                    <a:gd name="T7" fmla="*/ 18 h 36"/>
                    <a:gd name="T8" fmla="*/ 0 w 326"/>
                    <a:gd name="T9" fmla="*/ 18 h 36"/>
                    <a:gd name="T10" fmla="*/ 18 w 326"/>
                    <a:gd name="T11" fmla="*/ 0 h 36"/>
                    <a:gd name="T12" fmla="*/ 325 w 326"/>
                    <a:gd name="T13" fmla="*/ 0 h 36"/>
                    <a:gd name="T14" fmla="*/ 325 w 326"/>
                    <a:gd name="T15" fmla="*/ 3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6" h="36">
                      <a:moveTo>
                        <a:pt x="325" y="35"/>
                      </a:moveTo>
                      <a:lnTo>
                        <a:pt x="325" y="35"/>
                      </a:ln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9" y="35"/>
                        <a:pt x="0" y="27"/>
                        <a:pt x="0" y="18"/>
                      </a:cubicBezTo>
                      <a:lnTo>
                        <a:pt x="0" y="18"/>
                      </a:lnTo>
                      <a:cubicBezTo>
                        <a:pt x="0" y="9"/>
                        <a:pt x="9" y="0"/>
                        <a:pt x="18" y="0"/>
                      </a:cubicBezTo>
                      <a:cubicBezTo>
                        <a:pt x="325" y="0"/>
                        <a:pt x="325" y="0"/>
                        <a:pt x="325" y="0"/>
                      </a:cubicBezTo>
                      <a:lnTo>
                        <a:pt x="325" y="35"/>
                      </a:ln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81" name="Freeform 204">
                  <a:extLst>
                    <a:ext uri="{FF2B5EF4-FFF2-40B4-BE49-F238E27FC236}">
                      <a16:creationId xmlns:a16="http://schemas.microsoft.com/office/drawing/2014/main" id="{7CDB84A5-CAE1-2546-9CE3-7FE753CC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16575" y="7193033"/>
                  <a:ext cx="605971" cy="680173"/>
                </a:xfrm>
                <a:custGeom>
                  <a:avLst/>
                  <a:gdLst>
                    <a:gd name="T0" fmla="*/ 325 w 431"/>
                    <a:gd name="T1" fmla="*/ 483 h 484"/>
                    <a:gd name="T2" fmla="*/ 325 w 431"/>
                    <a:gd name="T3" fmla="*/ 483 h 484"/>
                    <a:gd name="T4" fmla="*/ 97 w 431"/>
                    <a:gd name="T5" fmla="*/ 483 h 484"/>
                    <a:gd name="T6" fmla="*/ 27 w 431"/>
                    <a:gd name="T7" fmla="*/ 457 h 484"/>
                    <a:gd name="T8" fmla="*/ 0 w 431"/>
                    <a:gd name="T9" fmla="*/ 378 h 484"/>
                    <a:gd name="T10" fmla="*/ 18 w 431"/>
                    <a:gd name="T11" fmla="*/ 70 h 484"/>
                    <a:gd name="T12" fmla="*/ 97 w 431"/>
                    <a:gd name="T13" fmla="*/ 0 h 484"/>
                    <a:gd name="T14" fmla="*/ 334 w 431"/>
                    <a:gd name="T15" fmla="*/ 0 h 484"/>
                    <a:gd name="T16" fmla="*/ 404 w 431"/>
                    <a:gd name="T17" fmla="*/ 70 h 484"/>
                    <a:gd name="T18" fmla="*/ 430 w 431"/>
                    <a:gd name="T19" fmla="*/ 378 h 484"/>
                    <a:gd name="T20" fmla="*/ 404 w 431"/>
                    <a:gd name="T21" fmla="*/ 457 h 484"/>
                    <a:gd name="T22" fmla="*/ 325 w 431"/>
                    <a:gd name="T23" fmla="*/ 483 h 484"/>
                    <a:gd name="T24" fmla="*/ 97 w 431"/>
                    <a:gd name="T25" fmla="*/ 44 h 484"/>
                    <a:gd name="T26" fmla="*/ 97 w 431"/>
                    <a:gd name="T27" fmla="*/ 44 h 484"/>
                    <a:gd name="T28" fmla="*/ 70 w 431"/>
                    <a:gd name="T29" fmla="*/ 70 h 484"/>
                    <a:gd name="T30" fmla="*/ 53 w 431"/>
                    <a:gd name="T31" fmla="*/ 386 h 484"/>
                    <a:gd name="T32" fmla="*/ 62 w 431"/>
                    <a:gd name="T33" fmla="*/ 422 h 484"/>
                    <a:gd name="T34" fmla="*/ 97 w 431"/>
                    <a:gd name="T35" fmla="*/ 439 h 484"/>
                    <a:gd name="T36" fmla="*/ 325 w 431"/>
                    <a:gd name="T37" fmla="*/ 439 h 484"/>
                    <a:gd name="T38" fmla="*/ 369 w 431"/>
                    <a:gd name="T39" fmla="*/ 422 h 484"/>
                    <a:gd name="T40" fmla="*/ 378 w 431"/>
                    <a:gd name="T41" fmla="*/ 386 h 484"/>
                    <a:gd name="T42" fmla="*/ 360 w 431"/>
                    <a:gd name="T43" fmla="*/ 70 h 484"/>
                    <a:gd name="T44" fmla="*/ 334 w 431"/>
                    <a:gd name="T45" fmla="*/ 44 h 484"/>
                    <a:gd name="T46" fmla="*/ 97 w 431"/>
                    <a:gd name="T47" fmla="*/ 44 h 4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431" h="484">
                      <a:moveTo>
                        <a:pt x="325" y="483"/>
                      </a:moveTo>
                      <a:lnTo>
                        <a:pt x="325" y="483"/>
                      </a:lnTo>
                      <a:cubicBezTo>
                        <a:pt x="97" y="483"/>
                        <a:pt x="97" y="483"/>
                        <a:pt x="97" y="483"/>
                      </a:cubicBezTo>
                      <a:cubicBezTo>
                        <a:pt x="70" y="483"/>
                        <a:pt x="44" y="474"/>
                        <a:pt x="27" y="457"/>
                      </a:cubicBezTo>
                      <a:cubicBezTo>
                        <a:pt x="9" y="430"/>
                        <a:pt x="0" y="404"/>
                        <a:pt x="0" y="378"/>
                      </a:cubicBezTo>
                      <a:cubicBezTo>
                        <a:pt x="18" y="70"/>
                        <a:pt x="18" y="70"/>
                        <a:pt x="18" y="70"/>
                      </a:cubicBezTo>
                      <a:cubicBezTo>
                        <a:pt x="27" y="27"/>
                        <a:pt x="53" y="0"/>
                        <a:pt x="97" y="0"/>
                      </a:cubicBezTo>
                      <a:cubicBezTo>
                        <a:pt x="334" y="0"/>
                        <a:pt x="334" y="0"/>
                        <a:pt x="334" y="0"/>
                      </a:cubicBezTo>
                      <a:cubicBezTo>
                        <a:pt x="378" y="0"/>
                        <a:pt x="404" y="27"/>
                        <a:pt x="404" y="70"/>
                      </a:cubicBezTo>
                      <a:cubicBezTo>
                        <a:pt x="430" y="378"/>
                        <a:pt x="430" y="378"/>
                        <a:pt x="430" y="378"/>
                      </a:cubicBezTo>
                      <a:cubicBezTo>
                        <a:pt x="430" y="404"/>
                        <a:pt x="422" y="430"/>
                        <a:pt x="404" y="457"/>
                      </a:cubicBezTo>
                      <a:cubicBezTo>
                        <a:pt x="378" y="474"/>
                        <a:pt x="360" y="483"/>
                        <a:pt x="325" y="483"/>
                      </a:cubicBezTo>
                      <a:close/>
                      <a:moveTo>
                        <a:pt x="97" y="44"/>
                      </a:moveTo>
                      <a:lnTo>
                        <a:pt x="97" y="44"/>
                      </a:lnTo>
                      <a:cubicBezTo>
                        <a:pt x="79" y="44"/>
                        <a:pt x="70" y="62"/>
                        <a:pt x="70" y="70"/>
                      </a:cubicBezTo>
                      <a:cubicBezTo>
                        <a:pt x="53" y="386"/>
                        <a:pt x="53" y="386"/>
                        <a:pt x="53" y="386"/>
                      </a:cubicBezTo>
                      <a:cubicBezTo>
                        <a:pt x="53" y="395"/>
                        <a:pt x="53" y="413"/>
                        <a:pt x="62" y="422"/>
                      </a:cubicBezTo>
                      <a:cubicBezTo>
                        <a:pt x="70" y="430"/>
                        <a:pt x="88" y="439"/>
                        <a:pt x="97" y="439"/>
                      </a:cubicBezTo>
                      <a:cubicBezTo>
                        <a:pt x="325" y="439"/>
                        <a:pt x="325" y="439"/>
                        <a:pt x="325" y="439"/>
                      </a:cubicBezTo>
                      <a:cubicBezTo>
                        <a:pt x="343" y="439"/>
                        <a:pt x="360" y="430"/>
                        <a:pt x="369" y="422"/>
                      </a:cubicBezTo>
                      <a:cubicBezTo>
                        <a:pt x="378" y="413"/>
                        <a:pt x="378" y="395"/>
                        <a:pt x="378" y="386"/>
                      </a:cubicBezTo>
                      <a:cubicBezTo>
                        <a:pt x="360" y="70"/>
                        <a:pt x="360" y="70"/>
                        <a:pt x="360" y="70"/>
                      </a:cubicBezTo>
                      <a:cubicBezTo>
                        <a:pt x="360" y="62"/>
                        <a:pt x="351" y="44"/>
                        <a:pt x="334" y="44"/>
                      </a:cubicBezTo>
                      <a:lnTo>
                        <a:pt x="97" y="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82" name="Freeform 205">
                  <a:extLst>
                    <a:ext uri="{FF2B5EF4-FFF2-40B4-BE49-F238E27FC236}">
                      <a16:creationId xmlns:a16="http://schemas.microsoft.com/office/drawing/2014/main" id="{37F4B857-2B45-764E-AA7F-5AF3EC6CFB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577344" y="7032265"/>
                  <a:ext cx="296803" cy="321536"/>
                </a:xfrm>
                <a:custGeom>
                  <a:avLst/>
                  <a:gdLst>
                    <a:gd name="T0" fmla="*/ 185 w 212"/>
                    <a:gd name="T1" fmla="*/ 229 h 230"/>
                    <a:gd name="T2" fmla="*/ 185 w 212"/>
                    <a:gd name="T3" fmla="*/ 229 h 230"/>
                    <a:gd name="T4" fmla="*/ 185 w 212"/>
                    <a:gd name="T5" fmla="*/ 229 h 230"/>
                    <a:gd name="T6" fmla="*/ 158 w 212"/>
                    <a:gd name="T7" fmla="*/ 202 h 230"/>
                    <a:gd name="T8" fmla="*/ 158 w 212"/>
                    <a:gd name="T9" fmla="*/ 114 h 230"/>
                    <a:gd name="T10" fmla="*/ 106 w 212"/>
                    <a:gd name="T11" fmla="*/ 53 h 230"/>
                    <a:gd name="T12" fmla="*/ 44 w 212"/>
                    <a:gd name="T13" fmla="*/ 114 h 230"/>
                    <a:gd name="T14" fmla="*/ 44 w 212"/>
                    <a:gd name="T15" fmla="*/ 202 h 230"/>
                    <a:gd name="T16" fmla="*/ 18 w 212"/>
                    <a:gd name="T17" fmla="*/ 229 h 230"/>
                    <a:gd name="T18" fmla="*/ 18 w 212"/>
                    <a:gd name="T19" fmla="*/ 229 h 230"/>
                    <a:gd name="T20" fmla="*/ 0 w 212"/>
                    <a:gd name="T21" fmla="*/ 202 h 230"/>
                    <a:gd name="T22" fmla="*/ 0 w 212"/>
                    <a:gd name="T23" fmla="*/ 114 h 230"/>
                    <a:gd name="T24" fmla="*/ 97 w 212"/>
                    <a:gd name="T25" fmla="*/ 9 h 230"/>
                    <a:gd name="T26" fmla="*/ 211 w 212"/>
                    <a:gd name="T27" fmla="*/ 114 h 230"/>
                    <a:gd name="T28" fmla="*/ 211 w 212"/>
                    <a:gd name="T29" fmla="*/ 202 h 230"/>
                    <a:gd name="T30" fmla="*/ 185 w 212"/>
                    <a:gd name="T31" fmla="*/ 229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12" h="230">
                      <a:moveTo>
                        <a:pt x="185" y="229"/>
                      </a:moveTo>
                      <a:lnTo>
                        <a:pt x="185" y="229"/>
                      </a:lnTo>
                      <a:lnTo>
                        <a:pt x="185" y="229"/>
                      </a:lnTo>
                      <a:cubicBezTo>
                        <a:pt x="176" y="229"/>
                        <a:pt x="158" y="220"/>
                        <a:pt x="158" y="202"/>
                      </a:cubicBezTo>
                      <a:cubicBezTo>
                        <a:pt x="158" y="114"/>
                        <a:pt x="158" y="114"/>
                        <a:pt x="158" y="114"/>
                      </a:cubicBezTo>
                      <a:cubicBezTo>
                        <a:pt x="158" y="79"/>
                        <a:pt x="141" y="53"/>
                        <a:pt x="106" y="53"/>
                      </a:cubicBezTo>
                      <a:cubicBezTo>
                        <a:pt x="71" y="53"/>
                        <a:pt x="44" y="79"/>
                        <a:pt x="44" y="114"/>
                      </a:cubicBezTo>
                      <a:cubicBezTo>
                        <a:pt x="44" y="202"/>
                        <a:pt x="44" y="202"/>
                        <a:pt x="44" y="202"/>
                      </a:cubicBezTo>
                      <a:cubicBezTo>
                        <a:pt x="44" y="220"/>
                        <a:pt x="35" y="229"/>
                        <a:pt x="18" y="229"/>
                      </a:cubicBezTo>
                      <a:lnTo>
                        <a:pt x="18" y="229"/>
                      </a:lnTo>
                      <a:cubicBezTo>
                        <a:pt x="9" y="229"/>
                        <a:pt x="0" y="220"/>
                        <a:pt x="0" y="202"/>
                      </a:cubicBezTo>
                      <a:cubicBezTo>
                        <a:pt x="0" y="114"/>
                        <a:pt x="0" y="114"/>
                        <a:pt x="0" y="114"/>
                      </a:cubicBezTo>
                      <a:cubicBezTo>
                        <a:pt x="0" y="62"/>
                        <a:pt x="35" y="9"/>
                        <a:pt x="97" y="9"/>
                      </a:cubicBezTo>
                      <a:cubicBezTo>
                        <a:pt x="158" y="0"/>
                        <a:pt x="211" y="53"/>
                        <a:pt x="211" y="114"/>
                      </a:cubicBezTo>
                      <a:cubicBezTo>
                        <a:pt x="211" y="202"/>
                        <a:pt x="211" y="202"/>
                        <a:pt x="211" y="202"/>
                      </a:cubicBezTo>
                      <a:cubicBezTo>
                        <a:pt x="211" y="220"/>
                        <a:pt x="194" y="229"/>
                        <a:pt x="185" y="22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3694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0773" y="861425"/>
              <a:ext cx="67361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6B5EFBD-6DE3-8645-8E7E-1A6DC0E0C0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6446572"/>
              </p:ext>
            </p:extLst>
          </p:nvPr>
        </p:nvGraphicFramePr>
        <p:xfrm>
          <a:off x="13754058" y="5431496"/>
          <a:ext cx="8214439" cy="5273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B428F0D-0F91-AE47-B0AF-CB58699494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050315"/>
              </p:ext>
            </p:extLst>
          </p:nvPr>
        </p:nvGraphicFramePr>
        <p:xfrm>
          <a:off x="2695566" y="5431496"/>
          <a:ext cx="8214439" cy="5273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C68645D4-A65D-EC47-8B3E-3548B7FBD2FB}"/>
              </a:ext>
            </a:extLst>
          </p:cNvPr>
          <p:cNvGrpSpPr/>
          <p:nvPr/>
        </p:nvGrpSpPr>
        <p:grpSpPr>
          <a:xfrm>
            <a:off x="3618483" y="11339593"/>
            <a:ext cx="6471074" cy="1354217"/>
            <a:chOff x="16815129" y="5380673"/>
            <a:chExt cx="6471074" cy="1354217"/>
          </a:xfrm>
        </p:grpSpPr>
        <p:sp>
          <p:nvSpPr>
            <p:cNvPr id="11" name="CuadroTexto 351">
              <a:extLst>
                <a:ext uri="{FF2B5EF4-FFF2-40B4-BE49-F238E27FC236}">
                  <a16:creationId xmlns:a16="http://schemas.microsoft.com/office/drawing/2014/main" id="{1FACB86B-2E20-3E4B-A8CB-AEA14677F938}"/>
                </a:ext>
              </a:extLst>
            </p:cNvPr>
            <p:cNvSpPr txBox="1"/>
            <p:nvPr/>
          </p:nvSpPr>
          <p:spPr>
            <a:xfrm>
              <a:off x="16815129" y="5903893"/>
              <a:ext cx="6471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is the study and management.</a:t>
              </a:r>
            </a:p>
          </p:txBody>
        </p:sp>
        <p:sp>
          <p:nvSpPr>
            <p:cNvPr id="12" name="CuadroTexto 395">
              <a:extLst>
                <a:ext uri="{FF2B5EF4-FFF2-40B4-BE49-F238E27FC236}">
                  <a16:creationId xmlns:a16="http://schemas.microsoft.com/office/drawing/2014/main" id="{8BA3AED2-CC41-F943-8939-BB53B8CEC441}"/>
                </a:ext>
              </a:extLst>
            </p:cNvPr>
            <p:cNvSpPr txBox="1"/>
            <p:nvPr/>
          </p:nvSpPr>
          <p:spPr>
            <a:xfrm flipH="1">
              <a:off x="19046881" y="5380673"/>
              <a:ext cx="2007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3C96AC-4B4E-DA4E-BF80-36688CA30AE8}"/>
              </a:ext>
            </a:extLst>
          </p:cNvPr>
          <p:cNvGrpSpPr/>
          <p:nvPr/>
        </p:nvGrpSpPr>
        <p:grpSpPr>
          <a:xfrm>
            <a:off x="14708868" y="11339593"/>
            <a:ext cx="6471074" cy="1354217"/>
            <a:chOff x="16815129" y="5380673"/>
            <a:chExt cx="6471074" cy="1354217"/>
          </a:xfrm>
        </p:grpSpPr>
        <p:sp>
          <p:nvSpPr>
            <p:cNvPr id="14" name="CuadroTexto 351">
              <a:extLst>
                <a:ext uri="{FF2B5EF4-FFF2-40B4-BE49-F238E27FC236}">
                  <a16:creationId xmlns:a16="http://schemas.microsoft.com/office/drawing/2014/main" id="{312E478D-FFDE-1446-809C-637572AAC313}"/>
                </a:ext>
              </a:extLst>
            </p:cNvPr>
            <p:cNvSpPr txBox="1"/>
            <p:nvPr/>
          </p:nvSpPr>
          <p:spPr>
            <a:xfrm>
              <a:off x="16815129" y="5903893"/>
              <a:ext cx="6471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is the study and management.</a:t>
              </a:r>
            </a:p>
          </p:txBody>
        </p:sp>
        <p:sp>
          <p:nvSpPr>
            <p:cNvPr id="15" name="CuadroTexto 395">
              <a:extLst>
                <a:ext uri="{FF2B5EF4-FFF2-40B4-BE49-F238E27FC236}">
                  <a16:creationId xmlns:a16="http://schemas.microsoft.com/office/drawing/2014/main" id="{03A5E71E-2D2E-ED40-A6B6-6E40F584600A}"/>
                </a:ext>
              </a:extLst>
            </p:cNvPr>
            <p:cNvSpPr txBox="1"/>
            <p:nvPr/>
          </p:nvSpPr>
          <p:spPr>
            <a:xfrm flipH="1">
              <a:off x="19046881" y="5380673"/>
              <a:ext cx="2007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613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0773" y="861425"/>
              <a:ext cx="67361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4085FB8-E096-9F4C-B744-1C8F9893E252}"/>
              </a:ext>
            </a:extLst>
          </p:cNvPr>
          <p:cNvGrpSpPr/>
          <p:nvPr/>
        </p:nvGrpSpPr>
        <p:grpSpPr>
          <a:xfrm>
            <a:off x="1636919" y="4284428"/>
            <a:ext cx="21103812" cy="8409382"/>
            <a:chOff x="1636919" y="4253948"/>
            <a:chExt cx="21103812" cy="8409382"/>
          </a:xfrm>
        </p:grpSpPr>
        <p:graphicFrame>
          <p:nvGraphicFramePr>
            <p:cNvPr id="38" name="Chart 37">
              <a:extLst>
                <a:ext uri="{FF2B5EF4-FFF2-40B4-BE49-F238E27FC236}">
                  <a16:creationId xmlns:a16="http://schemas.microsoft.com/office/drawing/2014/main" id="{03A5D71A-997B-B849-977A-8FD9691FC01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9982538"/>
                </p:ext>
              </p:extLst>
            </p:nvPr>
          </p:nvGraphicFramePr>
          <p:xfrm>
            <a:off x="1636919" y="4253948"/>
            <a:ext cx="21103812" cy="636104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A0FFAE4-5F57-5A4D-9EF8-4D0BD33A25BF}"/>
                </a:ext>
              </a:extLst>
            </p:cNvPr>
            <p:cNvGrpSpPr/>
            <p:nvPr/>
          </p:nvGrpSpPr>
          <p:grpSpPr>
            <a:xfrm>
              <a:off x="2125383" y="11309113"/>
              <a:ext cx="6314327" cy="1354217"/>
              <a:chOff x="16086654" y="5380673"/>
              <a:chExt cx="6314327" cy="1354217"/>
            </a:xfrm>
          </p:grpSpPr>
          <p:sp>
            <p:nvSpPr>
              <p:cNvPr id="49" name="CuadroTexto 351">
                <a:extLst>
                  <a:ext uri="{FF2B5EF4-FFF2-40B4-BE49-F238E27FC236}">
                    <a16:creationId xmlns:a16="http://schemas.microsoft.com/office/drawing/2014/main" id="{D6B9D656-B231-A145-A827-08AB40F6C1A3}"/>
                  </a:ext>
                </a:extLst>
              </p:cNvPr>
              <p:cNvSpPr txBox="1"/>
              <p:nvPr/>
            </p:nvSpPr>
            <p:spPr>
              <a:xfrm>
                <a:off x="16086654" y="5903893"/>
                <a:ext cx="63143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 is the study and management.</a:t>
                </a:r>
              </a:p>
            </p:txBody>
          </p:sp>
          <p:sp>
            <p:nvSpPr>
              <p:cNvPr id="52" name="CuadroTexto 395">
                <a:extLst>
                  <a:ext uri="{FF2B5EF4-FFF2-40B4-BE49-F238E27FC236}">
                    <a16:creationId xmlns:a16="http://schemas.microsoft.com/office/drawing/2014/main" id="{309C555E-8B38-BC49-A91B-ABCC6DFC174C}"/>
                  </a:ext>
                </a:extLst>
              </p:cNvPr>
              <p:cNvSpPr txBox="1"/>
              <p:nvPr/>
            </p:nvSpPr>
            <p:spPr>
              <a:xfrm flipH="1">
                <a:off x="16149566" y="5380673"/>
                <a:ext cx="20075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792ACB6-ED67-744C-BAD6-421701104E48}"/>
                </a:ext>
              </a:extLst>
            </p:cNvPr>
            <p:cNvGrpSpPr/>
            <p:nvPr/>
          </p:nvGrpSpPr>
          <p:grpSpPr>
            <a:xfrm>
              <a:off x="9031661" y="11309113"/>
              <a:ext cx="6314327" cy="1354217"/>
              <a:chOff x="16086654" y="5380673"/>
              <a:chExt cx="6314327" cy="1354217"/>
            </a:xfrm>
          </p:grpSpPr>
          <p:sp>
            <p:nvSpPr>
              <p:cNvPr id="57" name="CuadroTexto 351">
                <a:extLst>
                  <a:ext uri="{FF2B5EF4-FFF2-40B4-BE49-F238E27FC236}">
                    <a16:creationId xmlns:a16="http://schemas.microsoft.com/office/drawing/2014/main" id="{A089B02C-B00B-6547-9B2E-DCAA9CE1B812}"/>
                  </a:ext>
                </a:extLst>
              </p:cNvPr>
              <p:cNvSpPr txBox="1"/>
              <p:nvPr/>
            </p:nvSpPr>
            <p:spPr>
              <a:xfrm>
                <a:off x="16086654" y="5903893"/>
                <a:ext cx="63143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 is the study and management.</a:t>
                </a:r>
              </a:p>
            </p:txBody>
          </p:sp>
          <p:sp>
            <p:nvSpPr>
              <p:cNvPr id="58" name="CuadroTexto 395">
                <a:extLst>
                  <a:ext uri="{FF2B5EF4-FFF2-40B4-BE49-F238E27FC236}">
                    <a16:creationId xmlns:a16="http://schemas.microsoft.com/office/drawing/2014/main" id="{58E29ED7-776F-F64F-906F-F6D373EA7AD9}"/>
                  </a:ext>
                </a:extLst>
              </p:cNvPr>
              <p:cNvSpPr txBox="1"/>
              <p:nvPr/>
            </p:nvSpPr>
            <p:spPr>
              <a:xfrm flipH="1">
                <a:off x="16149566" y="5380673"/>
                <a:ext cx="20075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19B2601-D5A9-AE4A-9766-A4586499FB68}"/>
                </a:ext>
              </a:extLst>
            </p:cNvPr>
            <p:cNvGrpSpPr/>
            <p:nvPr/>
          </p:nvGrpSpPr>
          <p:grpSpPr>
            <a:xfrm>
              <a:off x="16000851" y="11309113"/>
              <a:ext cx="6314327" cy="1354217"/>
              <a:chOff x="16086654" y="5380673"/>
              <a:chExt cx="6314327" cy="1354217"/>
            </a:xfrm>
          </p:grpSpPr>
          <p:sp>
            <p:nvSpPr>
              <p:cNvPr id="60" name="CuadroTexto 351">
                <a:extLst>
                  <a:ext uri="{FF2B5EF4-FFF2-40B4-BE49-F238E27FC236}">
                    <a16:creationId xmlns:a16="http://schemas.microsoft.com/office/drawing/2014/main" id="{CD8C80E3-AD8F-4F48-9B00-D857AD8C6DA1}"/>
                  </a:ext>
                </a:extLst>
              </p:cNvPr>
              <p:cNvSpPr txBox="1"/>
              <p:nvPr/>
            </p:nvSpPr>
            <p:spPr>
              <a:xfrm>
                <a:off x="16086654" y="5903893"/>
                <a:ext cx="63143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 is the study and management.</a:t>
                </a:r>
              </a:p>
            </p:txBody>
          </p:sp>
          <p:sp>
            <p:nvSpPr>
              <p:cNvPr id="61" name="CuadroTexto 395">
                <a:extLst>
                  <a:ext uri="{FF2B5EF4-FFF2-40B4-BE49-F238E27FC236}">
                    <a16:creationId xmlns:a16="http://schemas.microsoft.com/office/drawing/2014/main" id="{388DB571-8138-D447-B8E6-9100FFDDA06A}"/>
                  </a:ext>
                </a:extLst>
              </p:cNvPr>
              <p:cNvSpPr txBox="1"/>
              <p:nvPr/>
            </p:nvSpPr>
            <p:spPr>
              <a:xfrm flipH="1">
                <a:off x="16149566" y="5380673"/>
                <a:ext cx="20075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512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0773" y="861425"/>
              <a:ext cx="67361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00218C1E-36E8-384C-834A-87C9BB478A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1124821"/>
              </p:ext>
            </p:extLst>
          </p:nvPr>
        </p:nvGraphicFramePr>
        <p:xfrm>
          <a:off x="2316647" y="5882383"/>
          <a:ext cx="19744356" cy="4889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6EF8A71E-CF34-4D4B-8B0F-DD86857EF9BB}"/>
              </a:ext>
            </a:extLst>
          </p:cNvPr>
          <p:cNvGrpSpPr/>
          <p:nvPr/>
        </p:nvGrpSpPr>
        <p:grpSpPr>
          <a:xfrm>
            <a:off x="4863509" y="4644373"/>
            <a:ext cx="989134" cy="989134"/>
            <a:chOff x="11096261" y="14023457"/>
            <a:chExt cx="1587398" cy="1587398"/>
          </a:xfrm>
        </p:grpSpPr>
        <p:sp>
          <p:nvSpPr>
            <p:cNvPr id="29" name="Freeform 210">
              <a:extLst>
                <a:ext uri="{FF2B5EF4-FFF2-40B4-BE49-F238E27FC236}">
                  <a16:creationId xmlns:a16="http://schemas.microsoft.com/office/drawing/2014/main" id="{7BB81BE1-B2F3-D843-ACA8-8A1C237DE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6261" y="14023457"/>
              <a:ext cx="1587398" cy="1587398"/>
            </a:xfrm>
            <a:custGeom>
              <a:avLst/>
              <a:gdLst>
                <a:gd name="T0" fmla="*/ 1429 w 1430"/>
                <a:gd name="T1" fmla="*/ 715 h 1430"/>
                <a:gd name="T2" fmla="*/ 1429 w 1430"/>
                <a:gd name="T3" fmla="*/ 715 h 1430"/>
                <a:gd name="T4" fmla="*/ 715 w 1430"/>
                <a:gd name="T5" fmla="*/ 1429 h 1430"/>
                <a:gd name="T6" fmla="*/ 0 w 1430"/>
                <a:gd name="T7" fmla="*/ 715 h 1430"/>
                <a:gd name="T8" fmla="*/ 715 w 1430"/>
                <a:gd name="T9" fmla="*/ 0 h 1430"/>
                <a:gd name="T10" fmla="*/ 1429 w 1430"/>
                <a:gd name="T11" fmla="*/ 715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0" h="1430">
                  <a:moveTo>
                    <a:pt x="1429" y="715"/>
                  </a:moveTo>
                  <a:lnTo>
                    <a:pt x="1429" y="715"/>
                  </a:lnTo>
                  <a:cubicBezTo>
                    <a:pt x="1429" y="1108"/>
                    <a:pt x="1117" y="1429"/>
                    <a:pt x="715" y="1429"/>
                  </a:cubicBezTo>
                  <a:cubicBezTo>
                    <a:pt x="322" y="1429"/>
                    <a:pt x="0" y="1108"/>
                    <a:pt x="0" y="715"/>
                  </a:cubicBezTo>
                  <a:cubicBezTo>
                    <a:pt x="0" y="321"/>
                    <a:pt x="322" y="0"/>
                    <a:pt x="715" y="0"/>
                  </a:cubicBezTo>
                  <a:cubicBezTo>
                    <a:pt x="1117" y="0"/>
                    <a:pt x="1429" y="321"/>
                    <a:pt x="1429" y="7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2E5EEED-0EF6-7144-AAFE-C2AD03D093E8}"/>
                </a:ext>
              </a:extLst>
            </p:cNvPr>
            <p:cNvGrpSpPr/>
            <p:nvPr/>
          </p:nvGrpSpPr>
          <p:grpSpPr>
            <a:xfrm>
              <a:off x="11571503" y="14508494"/>
              <a:ext cx="617322" cy="617322"/>
              <a:chOff x="11871756" y="6902349"/>
              <a:chExt cx="617322" cy="617322"/>
            </a:xfrm>
          </p:grpSpPr>
          <p:sp>
            <p:nvSpPr>
              <p:cNvPr id="31" name="Freeform 228">
                <a:extLst>
                  <a:ext uri="{FF2B5EF4-FFF2-40B4-BE49-F238E27FC236}">
                    <a16:creationId xmlns:a16="http://schemas.microsoft.com/office/drawing/2014/main" id="{55532371-24D3-B043-B26A-4E01E7A13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59944" y="7470677"/>
                <a:ext cx="436043" cy="48994"/>
              </a:xfrm>
              <a:custGeom>
                <a:avLst/>
                <a:gdLst>
                  <a:gd name="T0" fmla="*/ 393 w 394"/>
                  <a:gd name="T1" fmla="*/ 44 h 45"/>
                  <a:gd name="T2" fmla="*/ 0 w 394"/>
                  <a:gd name="T3" fmla="*/ 44 h 45"/>
                  <a:gd name="T4" fmla="*/ 0 w 394"/>
                  <a:gd name="T5" fmla="*/ 0 h 45"/>
                  <a:gd name="T6" fmla="*/ 393 w 394"/>
                  <a:gd name="T7" fmla="*/ 0 h 45"/>
                  <a:gd name="T8" fmla="*/ 393 w 394"/>
                  <a:gd name="T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4" h="45">
                    <a:moveTo>
                      <a:pt x="393" y="44"/>
                    </a:moveTo>
                    <a:lnTo>
                      <a:pt x="0" y="44"/>
                    </a:lnTo>
                    <a:lnTo>
                      <a:pt x="0" y="0"/>
                    </a:lnTo>
                    <a:lnTo>
                      <a:pt x="393" y="0"/>
                    </a:lnTo>
                    <a:lnTo>
                      <a:pt x="393" y="44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2" name="Freeform 229">
                <a:extLst>
                  <a:ext uri="{FF2B5EF4-FFF2-40B4-BE49-F238E27FC236}">
                    <a16:creationId xmlns:a16="http://schemas.microsoft.com/office/drawing/2014/main" id="{44F7F6A9-4633-A442-9EA9-C9338C505A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71756" y="6902349"/>
                <a:ext cx="617322" cy="617322"/>
              </a:xfrm>
              <a:custGeom>
                <a:avLst/>
                <a:gdLst>
                  <a:gd name="T0" fmla="*/ 473 w 555"/>
                  <a:gd name="T1" fmla="*/ 553 h 554"/>
                  <a:gd name="T2" fmla="*/ 473 w 555"/>
                  <a:gd name="T3" fmla="*/ 553 h 554"/>
                  <a:gd name="T4" fmla="*/ 473 w 555"/>
                  <a:gd name="T5" fmla="*/ 509 h 554"/>
                  <a:gd name="T6" fmla="*/ 500 w 555"/>
                  <a:gd name="T7" fmla="*/ 482 h 554"/>
                  <a:gd name="T8" fmla="*/ 500 w 555"/>
                  <a:gd name="T9" fmla="*/ 437 h 554"/>
                  <a:gd name="T10" fmla="*/ 178 w 555"/>
                  <a:gd name="T11" fmla="*/ 437 h 554"/>
                  <a:gd name="T12" fmla="*/ 178 w 555"/>
                  <a:gd name="T13" fmla="*/ 464 h 554"/>
                  <a:gd name="T14" fmla="*/ 89 w 555"/>
                  <a:gd name="T15" fmla="*/ 553 h 554"/>
                  <a:gd name="T16" fmla="*/ 0 w 555"/>
                  <a:gd name="T17" fmla="*/ 464 h 554"/>
                  <a:gd name="T18" fmla="*/ 0 w 555"/>
                  <a:gd name="T19" fmla="*/ 44 h 554"/>
                  <a:gd name="T20" fmla="*/ 44 w 555"/>
                  <a:gd name="T21" fmla="*/ 0 h 554"/>
                  <a:gd name="T22" fmla="*/ 429 w 555"/>
                  <a:gd name="T23" fmla="*/ 0 h 554"/>
                  <a:gd name="T24" fmla="*/ 464 w 555"/>
                  <a:gd name="T25" fmla="*/ 44 h 554"/>
                  <a:gd name="T26" fmla="*/ 464 w 555"/>
                  <a:gd name="T27" fmla="*/ 384 h 554"/>
                  <a:gd name="T28" fmla="*/ 527 w 555"/>
                  <a:gd name="T29" fmla="*/ 384 h 554"/>
                  <a:gd name="T30" fmla="*/ 554 w 555"/>
                  <a:gd name="T31" fmla="*/ 411 h 554"/>
                  <a:gd name="T32" fmla="*/ 554 w 555"/>
                  <a:gd name="T33" fmla="*/ 482 h 554"/>
                  <a:gd name="T34" fmla="*/ 473 w 555"/>
                  <a:gd name="T35" fmla="*/ 553 h 554"/>
                  <a:gd name="T36" fmla="*/ 54 w 555"/>
                  <a:gd name="T37" fmla="*/ 53 h 554"/>
                  <a:gd name="T38" fmla="*/ 54 w 555"/>
                  <a:gd name="T39" fmla="*/ 53 h 554"/>
                  <a:gd name="T40" fmla="*/ 54 w 555"/>
                  <a:gd name="T41" fmla="*/ 464 h 554"/>
                  <a:gd name="T42" fmla="*/ 89 w 555"/>
                  <a:gd name="T43" fmla="*/ 509 h 554"/>
                  <a:gd name="T44" fmla="*/ 134 w 555"/>
                  <a:gd name="T45" fmla="*/ 464 h 554"/>
                  <a:gd name="T46" fmla="*/ 134 w 555"/>
                  <a:gd name="T47" fmla="*/ 411 h 554"/>
                  <a:gd name="T48" fmla="*/ 152 w 555"/>
                  <a:gd name="T49" fmla="*/ 384 h 554"/>
                  <a:gd name="T50" fmla="*/ 420 w 555"/>
                  <a:gd name="T51" fmla="*/ 384 h 554"/>
                  <a:gd name="T52" fmla="*/ 420 w 555"/>
                  <a:gd name="T53" fmla="*/ 53 h 554"/>
                  <a:gd name="T54" fmla="*/ 54 w 555"/>
                  <a:gd name="T55" fmla="*/ 53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55" h="554">
                    <a:moveTo>
                      <a:pt x="473" y="553"/>
                    </a:moveTo>
                    <a:lnTo>
                      <a:pt x="473" y="553"/>
                    </a:lnTo>
                    <a:cubicBezTo>
                      <a:pt x="473" y="509"/>
                      <a:pt x="473" y="509"/>
                      <a:pt x="473" y="509"/>
                    </a:cubicBezTo>
                    <a:cubicBezTo>
                      <a:pt x="491" y="509"/>
                      <a:pt x="500" y="491"/>
                      <a:pt x="500" y="482"/>
                    </a:cubicBezTo>
                    <a:cubicBezTo>
                      <a:pt x="500" y="437"/>
                      <a:pt x="500" y="437"/>
                      <a:pt x="500" y="437"/>
                    </a:cubicBezTo>
                    <a:cubicBezTo>
                      <a:pt x="178" y="437"/>
                      <a:pt x="178" y="437"/>
                      <a:pt x="178" y="437"/>
                    </a:cubicBezTo>
                    <a:cubicBezTo>
                      <a:pt x="178" y="464"/>
                      <a:pt x="178" y="464"/>
                      <a:pt x="178" y="464"/>
                    </a:cubicBezTo>
                    <a:cubicBezTo>
                      <a:pt x="178" y="518"/>
                      <a:pt x="143" y="553"/>
                      <a:pt x="89" y="553"/>
                    </a:cubicBezTo>
                    <a:cubicBezTo>
                      <a:pt x="44" y="553"/>
                      <a:pt x="0" y="518"/>
                      <a:pt x="0" y="46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18"/>
                      <a:pt x="18" y="0"/>
                      <a:pt x="44" y="0"/>
                    </a:cubicBezTo>
                    <a:cubicBezTo>
                      <a:pt x="429" y="0"/>
                      <a:pt x="429" y="0"/>
                      <a:pt x="429" y="0"/>
                    </a:cubicBezTo>
                    <a:cubicBezTo>
                      <a:pt x="447" y="0"/>
                      <a:pt x="464" y="18"/>
                      <a:pt x="464" y="44"/>
                    </a:cubicBezTo>
                    <a:cubicBezTo>
                      <a:pt x="464" y="384"/>
                      <a:pt x="464" y="384"/>
                      <a:pt x="464" y="384"/>
                    </a:cubicBezTo>
                    <a:cubicBezTo>
                      <a:pt x="527" y="384"/>
                      <a:pt x="527" y="384"/>
                      <a:pt x="527" y="384"/>
                    </a:cubicBezTo>
                    <a:cubicBezTo>
                      <a:pt x="536" y="384"/>
                      <a:pt x="554" y="402"/>
                      <a:pt x="554" y="411"/>
                    </a:cubicBezTo>
                    <a:cubicBezTo>
                      <a:pt x="554" y="482"/>
                      <a:pt x="554" y="482"/>
                      <a:pt x="554" y="482"/>
                    </a:cubicBezTo>
                    <a:cubicBezTo>
                      <a:pt x="554" y="518"/>
                      <a:pt x="518" y="553"/>
                      <a:pt x="473" y="553"/>
                    </a:cubicBezTo>
                    <a:close/>
                    <a:moveTo>
                      <a:pt x="54" y="53"/>
                    </a:moveTo>
                    <a:lnTo>
                      <a:pt x="54" y="53"/>
                    </a:lnTo>
                    <a:cubicBezTo>
                      <a:pt x="54" y="464"/>
                      <a:pt x="54" y="464"/>
                      <a:pt x="54" y="464"/>
                    </a:cubicBezTo>
                    <a:cubicBezTo>
                      <a:pt x="54" y="491"/>
                      <a:pt x="71" y="509"/>
                      <a:pt x="89" y="509"/>
                    </a:cubicBezTo>
                    <a:cubicBezTo>
                      <a:pt x="116" y="509"/>
                      <a:pt x="134" y="491"/>
                      <a:pt x="134" y="464"/>
                    </a:cubicBezTo>
                    <a:cubicBezTo>
                      <a:pt x="134" y="411"/>
                      <a:pt x="134" y="411"/>
                      <a:pt x="134" y="411"/>
                    </a:cubicBezTo>
                    <a:cubicBezTo>
                      <a:pt x="134" y="402"/>
                      <a:pt x="143" y="384"/>
                      <a:pt x="152" y="384"/>
                    </a:cubicBezTo>
                    <a:cubicBezTo>
                      <a:pt x="420" y="384"/>
                      <a:pt x="420" y="384"/>
                      <a:pt x="420" y="384"/>
                    </a:cubicBezTo>
                    <a:cubicBezTo>
                      <a:pt x="420" y="53"/>
                      <a:pt x="420" y="53"/>
                      <a:pt x="420" y="53"/>
                    </a:cubicBezTo>
                    <a:lnTo>
                      <a:pt x="54" y="5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3" name="Freeform 230">
                <a:extLst>
                  <a:ext uri="{FF2B5EF4-FFF2-40B4-BE49-F238E27FC236}">
                    <a16:creationId xmlns:a16="http://schemas.microsoft.com/office/drawing/2014/main" id="{6F8A9E66-0B0F-3044-A33D-6604F7D83F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99139" y="7054231"/>
                <a:ext cx="259665" cy="39195"/>
              </a:xfrm>
              <a:custGeom>
                <a:avLst/>
                <a:gdLst>
                  <a:gd name="T0" fmla="*/ 214 w 233"/>
                  <a:gd name="T1" fmla="*/ 35 h 36"/>
                  <a:gd name="T2" fmla="*/ 214 w 233"/>
                  <a:gd name="T3" fmla="*/ 35 h 36"/>
                  <a:gd name="T4" fmla="*/ 18 w 233"/>
                  <a:gd name="T5" fmla="*/ 35 h 36"/>
                  <a:gd name="T6" fmla="*/ 0 w 233"/>
                  <a:gd name="T7" fmla="*/ 18 h 36"/>
                  <a:gd name="T8" fmla="*/ 0 w 233"/>
                  <a:gd name="T9" fmla="*/ 18 h 36"/>
                  <a:gd name="T10" fmla="*/ 18 w 233"/>
                  <a:gd name="T11" fmla="*/ 0 h 36"/>
                  <a:gd name="T12" fmla="*/ 214 w 233"/>
                  <a:gd name="T13" fmla="*/ 0 h 36"/>
                  <a:gd name="T14" fmla="*/ 232 w 233"/>
                  <a:gd name="T15" fmla="*/ 18 h 36"/>
                  <a:gd name="T16" fmla="*/ 232 w 233"/>
                  <a:gd name="T17" fmla="*/ 18 h 36"/>
                  <a:gd name="T18" fmla="*/ 214 w 233"/>
                  <a:gd name="T19" fmla="*/ 3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3" h="36">
                    <a:moveTo>
                      <a:pt x="214" y="35"/>
                    </a:moveTo>
                    <a:lnTo>
                      <a:pt x="214" y="35"/>
                    </a:lnTo>
                    <a:cubicBezTo>
                      <a:pt x="18" y="35"/>
                      <a:pt x="18" y="35"/>
                      <a:pt x="18" y="35"/>
                    </a:cubicBezTo>
                    <a:cubicBezTo>
                      <a:pt x="9" y="35"/>
                      <a:pt x="0" y="35"/>
                      <a:pt x="0" y="18"/>
                    </a:cubicBezTo>
                    <a:lnTo>
                      <a:pt x="0" y="18"/>
                    </a:lnTo>
                    <a:cubicBezTo>
                      <a:pt x="0" y="8"/>
                      <a:pt x="9" y="0"/>
                      <a:pt x="18" y="0"/>
                    </a:cubicBezTo>
                    <a:cubicBezTo>
                      <a:pt x="214" y="0"/>
                      <a:pt x="214" y="0"/>
                      <a:pt x="214" y="0"/>
                    </a:cubicBezTo>
                    <a:cubicBezTo>
                      <a:pt x="223" y="0"/>
                      <a:pt x="232" y="8"/>
                      <a:pt x="232" y="18"/>
                    </a:cubicBezTo>
                    <a:lnTo>
                      <a:pt x="232" y="18"/>
                    </a:lnTo>
                    <a:cubicBezTo>
                      <a:pt x="232" y="35"/>
                      <a:pt x="223" y="35"/>
                      <a:pt x="214" y="3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4" name="Freeform 231">
                <a:extLst>
                  <a:ext uri="{FF2B5EF4-FFF2-40B4-BE49-F238E27FC236}">
                    <a16:creationId xmlns:a16="http://schemas.microsoft.com/office/drawing/2014/main" id="{1F68C944-4F14-E942-B304-580E12D8FE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99139" y="7142420"/>
                <a:ext cx="259665" cy="39195"/>
              </a:xfrm>
              <a:custGeom>
                <a:avLst/>
                <a:gdLst>
                  <a:gd name="T0" fmla="*/ 214 w 233"/>
                  <a:gd name="T1" fmla="*/ 36 h 37"/>
                  <a:gd name="T2" fmla="*/ 214 w 233"/>
                  <a:gd name="T3" fmla="*/ 36 h 37"/>
                  <a:gd name="T4" fmla="*/ 18 w 233"/>
                  <a:gd name="T5" fmla="*/ 36 h 37"/>
                  <a:gd name="T6" fmla="*/ 0 w 233"/>
                  <a:gd name="T7" fmla="*/ 18 h 37"/>
                  <a:gd name="T8" fmla="*/ 0 w 233"/>
                  <a:gd name="T9" fmla="*/ 18 h 37"/>
                  <a:gd name="T10" fmla="*/ 18 w 233"/>
                  <a:gd name="T11" fmla="*/ 0 h 37"/>
                  <a:gd name="T12" fmla="*/ 214 w 233"/>
                  <a:gd name="T13" fmla="*/ 0 h 37"/>
                  <a:gd name="T14" fmla="*/ 232 w 233"/>
                  <a:gd name="T15" fmla="*/ 18 h 37"/>
                  <a:gd name="T16" fmla="*/ 232 w 233"/>
                  <a:gd name="T17" fmla="*/ 18 h 37"/>
                  <a:gd name="T18" fmla="*/ 214 w 233"/>
                  <a:gd name="T1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3" h="37">
                    <a:moveTo>
                      <a:pt x="214" y="36"/>
                    </a:moveTo>
                    <a:lnTo>
                      <a:pt x="214" y="36"/>
                    </a:lnTo>
                    <a:cubicBezTo>
                      <a:pt x="18" y="36"/>
                      <a:pt x="18" y="36"/>
                      <a:pt x="18" y="36"/>
                    </a:cubicBezTo>
                    <a:cubicBezTo>
                      <a:pt x="9" y="36"/>
                      <a:pt x="0" y="27"/>
                      <a:pt x="0" y="18"/>
                    </a:cubicBezTo>
                    <a:lnTo>
                      <a:pt x="0" y="18"/>
                    </a:lnTo>
                    <a:cubicBezTo>
                      <a:pt x="0" y="9"/>
                      <a:pt x="9" y="0"/>
                      <a:pt x="18" y="0"/>
                    </a:cubicBezTo>
                    <a:cubicBezTo>
                      <a:pt x="214" y="0"/>
                      <a:pt x="214" y="0"/>
                      <a:pt x="214" y="0"/>
                    </a:cubicBezTo>
                    <a:cubicBezTo>
                      <a:pt x="223" y="0"/>
                      <a:pt x="232" y="9"/>
                      <a:pt x="232" y="18"/>
                    </a:cubicBezTo>
                    <a:lnTo>
                      <a:pt x="232" y="18"/>
                    </a:lnTo>
                    <a:cubicBezTo>
                      <a:pt x="232" y="27"/>
                      <a:pt x="223" y="36"/>
                      <a:pt x="214" y="3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5" name="Freeform 232">
                <a:extLst>
                  <a:ext uri="{FF2B5EF4-FFF2-40B4-BE49-F238E27FC236}">
                    <a16:creationId xmlns:a16="http://schemas.microsoft.com/office/drawing/2014/main" id="{29F665C7-5BB2-A14B-AFED-D8AF2A87C8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99139" y="7220810"/>
                <a:ext cx="171477" cy="39195"/>
              </a:xfrm>
              <a:custGeom>
                <a:avLst/>
                <a:gdLst>
                  <a:gd name="T0" fmla="*/ 134 w 153"/>
                  <a:gd name="T1" fmla="*/ 36 h 37"/>
                  <a:gd name="T2" fmla="*/ 134 w 153"/>
                  <a:gd name="T3" fmla="*/ 36 h 37"/>
                  <a:gd name="T4" fmla="*/ 18 w 153"/>
                  <a:gd name="T5" fmla="*/ 36 h 37"/>
                  <a:gd name="T6" fmla="*/ 0 w 153"/>
                  <a:gd name="T7" fmla="*/ 18 h 37"/>
                  <a:gd name="T8" fmla="*/ 0 w 153"/>
                  <a:gd name="T9" fmla="*/ 18 h 37"/>
                  <a:gd name="T10" fmla="*/ 18 w 153"/>
                  <a:gd name="T11" fmla="*/ 0 h 37"/>
                  <a:gd name="T12" fmla="*/ 134 w 153"/>
                  <a:gd name="T13" fmla="*/ 0 h 37"/>
                  <a:gd name="T14" fmla="*/ 152 w 153"/>
                  <a:gd name="T15" fmla="*/ 18 h 37"/>
                  <a:gd name="T16" fmla="*/ 152 w 153"/>
                  <a:gd name="T17" fmla="*/ 18 h 37"/>
                  <a:gd name="T18" fmla="*/ 134 w 153"/>
                  <a:gd name="T1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3" h="37">
                    <a:moveTo>
                      <a:pt x="134" y="36"/>
                    </a:moveTo>
                    <a:lnTo>
                      <a:pt x="134" y="36"/>
                    </a:lnTo>
                    <a:cubicBezTo>
                      <a:pt x="18" y="36"/>
                      <a:pt x="18" y="36"/>
                      <a:pt x="18" y="36"/>
                    </a:cubicBezTo>
                    <a:cubicBezTo>
                      <a:pt x="9" y="36"/>
                      <a:pt x="0" y="27"/>
                      <a:pt x="0" y="18"/>
                    </a:cubicBezTo>
                    <a:lnTo>
                      <a:pt x="0" y="18"/>
                    </a:lnTo>
                    <a:cubicBezTo>
                      <a:pt x="0" y="10"/>
                      <a:pt x="9" y="0"/>
                      <a:pt x="18" y="0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143" y="0"/>
                      <a:pt x="152" y="10"/>
                      <a:pt x="152" y="18"/>
                    </a:cubicBezTo>
                    <a:lnTo>
                      <a:pt x="152" y="18"/>
                    </a:lnTo>
                    <a:cubicBezTo>
                      <a:pt x="152" y="27"/>
                      <a:pt x="143" y="36"/>
                      <a:pt x="134" y="3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C9C837D-AC38-D641-A603-CD262A759F9A}"/>
              </a:ext>
            </a:extLst>
          </p:cNvPr>
          <p:cNvGrpSpPr/>
          <p:nvPr/>
        </p:nvGrpSpPr>
        <p:grpSpPr>
          <a:xfrm>
            <a:off x="14314366" y="4654172"/>
            <a:ext cx="989134" cy="989134"/>
            <a:chOff x="11096261" y="17170978"/>
            <a:chExt cx="1587398" cy="1587398"/>
          </a:xfrm>
        </p:grpSpPr>
        <p:sp>
          <p:nvSpPr>
            <p:cNvPr id="36" name="Freeform 211">
              <a:extLst>
                <a:ext uri="{FF2B5EF4-FFF2-40B4-BE49-F238E27FC236}">
                  <a16:creationId xmlns:a16="http://schemas.microsoft.com/office/drawing/2014/main" id="{530013F1-94F2-854E-9072-F8D6953D1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6261" y="17170978"/>
              <a:ext cx="1587398" cy="1587398"/>
            </a:xfrm>
            <a:custGeom>
              <a:avLst/>
              <a:gdLst>
                <a:gd name="T0" fmla="*/ 1429 w 1430"/>
                <a:gd name="T1" fmla="*/ 715 h 1430"/>
                <a:gd name="T2" fmla="*/ 1429 w 1430"/>
                <a:gd name="T3" fmla="*/ 715 h 1430"/>
                <a:gd name="T4" fmla="*/ 715 w 1430"/>
                <a:gd name="T5" fmla="*/ 1429 h 1430"/>
                <a:gd name="T6" fmla="*/ 0 w 1430"/>
                <a:gd name="T7" fmla="*/ 715 h 1430"/>
                <a:gd name="T8" fmla="*/ 715 w 1430"/>
                <a:gd name="T9" fmla="*/ 0 h 1430"/>
                <a:gd name="T10" fmla="*/ 1429 w 1430"/>
                <a:gd name="T11" fmla="*/ 715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0" h="1430">
                  <a:moveTo>
                    <a:pt x="1429" y="715"/>
                  </a:moveTo>
                  <a:lnTo>
                    <a:pt x="1429" y="715"/>
                  </a:lnTo>
                  <a:cubicBezTo>
                    <a:pt x="1429" y="1108"/>
                    <a:pt x="1117" y="1429"/>
                    <a:pt x="715" y="1429"/>
                  </a:cubicBezTo>
                  <a:cubicBezTo>
                    <a:pt x="322" y="1429"/>
                    <a:pt x="0" y="1108"/>
                    <a:pt x="0" y="715"/>
                  </a:cubicBezTo>
                  <a:cubicBezTo>
                    <a:pt x="0" y="322"/>
                    <a:pt x="322" y="0"/>
                    <a:pt x="715" y="0"/>
                  </a:cubicBezTo>
                  <a:cubicBezTo>
                    <a:pt x="1117" y="0"/>
                    <a:pt x="1429" y="322"/>
                    <a:pt x="1429" y="71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C61243C-7AA2-D143-808E-52E7C5AD7336}"/>
                </a:ext>
              </a:extLst>
            </p:cNvPr>
            <p:cNvGrpSpPr/>
            <p:nvPr/>
          </p:nvGrpSpPr>
          <p:grpSpPr>
            <a:xfrm>
              <a:off x="11551905" y="17660916"/>
              <a:ext cx="676114" cy="612423"/>
              <a:chOff x="11852158" y="10054771"/>
              <a:chExt cx="676114" cy="612423"/>
            </a:xfrm>
          </p:grpSpPr>
          <p:sp>
            <p:nvSpPr>
              <p:cNvPr id="38" name="Freeform 233">
                <a:extLst>
                  <a:ext uri="{FF2B5EF4-FFF2-40B4-BE49-F238E27FC236}">
                    <a16:creationId xmlns:a16="http://schemas.microsoft.com/office/drawing/2014/main" id="{AE814763-0661-D64B-9329-4FECEF311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28536" y="10054771"/>
                <a:ext cx="171477" cy="181279"/>
              </a:xfrm>
              <a:custGeom>
                <a:avLst/>
                <a:gdLst>
                  <a:gd name="T0" fmla="*/ 152 w 153"/>
                  <a:gd name="T1" fmla="*/ 161 h 162"/>
                  <a:gd name="T2" fmla="*/ 152 w 153"/>
                  <a:gd name="T3" fmla="*/ 161 h 162"/>
                  <a:gd name="T4" fmla="*/ 71 w 153"/>
                  <a:gd name="T5" fmla="*/ 161 h 162"/>
                  <a:gd name="T6" fmla="*/ 0 w 153"/>
                  <a:gd name="T7" fmla="*/ 89 h 162"/>
                  <a:gd name="T8" fmla="*/ 0 w 153"/>
                  <a:gd name="T9" fmla="*/ 81 h 162"/>
                  <a:gd name="T10" fmla="*/ 80 w 153"/>
                  <a:gd name="T11" fmla="*/ 0 h 162"/>
                  <a:gd name="T12" fmla="*/ 152 w 153"/>
                  <a:gd name="T13" fmla="*/ 72 h 162"/>
                  <a:gd name="T14" fmla="*/ 152 w 153"/>
                  <a:gd name="T15" fmla="*/ 161 h 162"/>
                  <a:gd name="T16" fmla="*/ 80 w 153"/>
                  <a:gd name="T17" fmla="*/ 45 h 162"/>
                  <a:gd name="T18" fmla="*/ 80 w 153"/>
                  <a:gd name="T19" fmla="*/ 45 h 162"/>
                  <a:gd name="T20" fmla="*/ 44 w 153"/>
                  <a:gd name="T21" fmla="*/ 81 h 162"/>
                  <a:gd name="T22" fmla="*/ 44 w 153"/>
                  <a:gd name="T23" fmla="*/ 89 h 162"/>
                  <a:gd name="T24" fmla="*/ 71 w 153"/>
                  <a:gd name="T25" fmla="*/ 116 h 162"/>
                  <a:gd name="T26" fmla="*/ 98 w 153"/>
                  <a:gd name="T27" fmla="*/ 116 h 162"/>
                  <a:gd name="T28" fmla="*/ 98 w 153"/>
                  <a:gd name="T29" fmla="*/ 72 h 162"/>
                  <a:gd name="T30" fmla="*/ 80 w 153"/>
                  <a:gd name="T31" fmla="*/ 45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3" h="162">
                    <a:moveTo>
                      <a:pt x="152" y="161"/>
                    </a:moveTo>
                    <a:lnTo>
                      <a:pt x="152" y="161"/>
                    </a:lnTo>
                    <a:cubicBezTo>
                      <a:pt x="71" y="161"/>
                      <a:pt x="71" y="161"/>
                      <a:pt x="71" y="161"/>
                    </a:cubicBezTo>
                    <a:cubicBezTo>
                      <a:pt x="35" y="161"/>
                      <a:pt x="0" y="125"/>
                      <a:pt x="0" y="8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36"/>
                      <a:pt x="35" y="0"/>
                      <a:pt x="80" y="0"/>
                    </a:cubicBezTo>
                    <a:cubicBezTo>
                      <a:pt x="116" y="0"/>
                      <a:pt x="152" y="36"/>
                      <a:pt x="152" y="72"/>
                    </a:cubicBezTo>
                    <a:lnTo>
                      <a:pt x="152" y="161"/>
                    </a:lnTo>
                    <a:close/>
                    <a:moveTo>
                      <a:pt x="80" y="45"/>
                    </a:moveTo>
                    <a:lnTo>
                      <a:pt x="80" y="45"/>
                    </a:lnTo>
                    <a:cubicBezTo>
                      <a:pt x="62" y="45"/>
                      <a:pt x="44" y="63"/>
                      <a:pt x="44" y="81"/>
                    </a:cubicBezTo>
                    <a:cubicBezTo>
                      <a:pt x="44" y="89"/>
                      <a:pt x="44" y="89"/>
                      <a:pt x="44" y="89"/>
                    </a:cubicBezTo>
                    <a:cubicBezTo>
                      <a:pt x="44" y="98"/>
                      <a:pt x="62" y="116"/>
                      <a:pt x="71" y="116"/>
                    </a:cubicBezTo>
                    <a:cubicBezTo>
                      <a:pt x="98" y="116"/>
                      <a:pt x="98" y="116"/>
                      <a:pt x="98" y="116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8" y="63"/>
                      <a:pt x="89" y="45"/>
                      <a:pt x="80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39" name="Freeform 234">
                <a:extLst>
                  <a:ext uri="{FF2B5EF4-FFF2-40B4-BE49-F238E27FC236}">
                    <a16:creationId xmlns:a16="http://schemas.microsoft.com/office/drawing/2014/main" id="{539DA273-67F6-0843-A2A4-FC4BED996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90214" y="10054771"/>
                <a:ext cx="166579" cy="181279"/>
              </a:xfrm>
              <a:custGeom>
                <a:avLst/>
                <a:gdLst>
                  <a:gd name="T0" fmla="*/ 71 w 152"/>
                  <a:gd name="T1" fmla="*/ 161 h 162"/>
                  <a:gd name="T2" fmla="*/ 71 w 152"/>
                  <a:gd name="T3" fmla="*/ 161 h 162"/>
                  <a:gd name="T4" fmla="*/ 0 w 152"/>
                  <a:gd name="T5" fmla="*/ 161 h 162"/>
                  <a:gd name="T6" fmla="*/ 0 w 152"/>
                  <a:gd name="T7" fmla="*/ 72 h 162"/>
                  <a:gd name="T8" fmla="*/ 71 w 152"/>
                  <a:gd name="T9" fmla="*/ 0 h 162"/>
                  <a:gd name="T10" fmla="*/ 151 w 152"/>
                  <a:gd name="T11" fmla="*/ 81 h 162"/>
                  <a:gd name="T12" fmla="*/ 151 w 152"/>
                  <a:gd name="T13" fmla="*/ 89 h 162"/>
                  <a:gd name="T14" fmla="*/ 71 w 152"/>
                  <a:gd name="T15" fmla="*/ 161 h 162"/>
                  <a:gd name="T16" fmla="*/ 44 w 152"/>
                  <a:gd name="T17" fmla="*/ 116 h 162"/>
                  <a:gd name="T18" fmla="*/ 44 w 152"/>
                  <a:gd name="T19" fmla="*/ 116 h 162"/>
                  <a:gd name="T20" fmla="*/ 71 w 152"/>
                  <a:gd name="T21" fmla="*/ 116 h 162"/>
                  <a:gd name="T22" fmla="*/ 98 w 152"/>
                  <a:gd name="T23" fmla="*/ 89 h 162"/>
                  <a:gd name="T24" fmla="*/ 98 w 152"/>
                  <a:gd name="T25" fmla="*/ 81 h 162"/>
                  <a:gd name="T26" fmla="*/ 71 w 152"/>
                  <a:gd name="T27" fmla="*/ 45 h 162"/>
                  <a:gd name="T28" fmla="*/ 44 w 152"/>
                  <a:gd name="T29" fmla="*/ 72 h 162"/>
                  <a:gd name="T30" fmla="*/ 44 w 152"/>
                  <a:gd name="T31" fmla="*/ 11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2" h="162">
                    <a:moveTo>
                      <a:pt x="71" y="161"/>
                    </a:moveTo>
                    <a:lnTo>
                      <a:pt x="71" y="161"/>
                    </a:lnTo>
                    <a:cubicBezTo>
                      <a:pt x="0" y="161"/>
                      <a:pt x="0" y="161"/>
                      <a:pt x="0" y="161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36"/>
                      <a:pt x="35" y="0"/>
                      <a:pt x="71" y="0"/>
                    </a:cubicBezTo>
                    <a:cubicBezTo>
                      <a:pt x="116" y="0"/>
                      <a:pt x="151" y="36"/>
                      <a:pt x="151" y="81"/>
                    </a:cubicBezTo>
                    <a:cubicBezTo>
                      <a:pt x="151" y="89"/>
                      <a:pt x="151" y="89"/>
                      <a:pt x="151" y="89"/>
                    </a:cubicBezTo>
                    <a:cubicBezTo>
                      <a:pt x="151" y="125"/>
                      <a:pt x="116" y="161"/>
                      <a:pt x="71" y="161"/>
                    </a:cubicBezTo>
                    <a:close/>
                    <a:moveTo>
                      <a:pt x="44" y="116"/>
                    </a:moveTo>
                    <a:lnTo>
                      <a:pt x="44" y="116"/>
                    </a:lnTo>
                    <a:cubicBezTo>
                      <a:pt x="71" y="116"/>
                      <a:pt x="71" y="116"/>
                      <a:pt x="71" y="116"/>
                    </a:cubicBezTo>
                    <a:cubicBezTo>
                      <a:pt x="89" y="116"/>
                      <a:pt x="98" y="98"/>
                      <a:pt x="98" y="89"/>
                    </a:cubicBezTo>
                    <a:cubicBezTo>
                      <a:pt x="98" y="81"/>
                      <a:pt x="98" y="81"/>
                      <a:pt x="98" y="81"/>
                    </a:cubicBezTo>
                    <a:cubicBezTo>
                      <a:pt x="98" y="63"/>
                      <a:pt x="89" y="45"/>
                      <a:pt x="71" y="45"/>
                    </a:cubicBezTo>
                    <a:cubicBezTo>
                      <a:pt x="53" y="45"/>
                      <a:pt x="44" y="63"/>
                      <a:pt x="44" y="72"/>
                    </a:cubicBezTo>
                    <a:lnTo>
                      <a:pt x="44" y="1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0" name="Freeform 235">
                <a:extLst>
                  <a:ext uri="{FF2B5EF4-FFF2-40B4-BE49-F238E27FC236}">
                    <a16:creationId xmlns:a16="http://schemas.microsoft.com/office/drawing/2014/main" id="{CE4519A9-8827-E049-BB45-365A68B56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60817" y="10402628"/>
                <a:ext cx="48994" cy="240068"/>
              </a:xfrm>
              <a:custGeom>
                <a:avLst/>
                <a:gdLst>
                  <a:gd name="T0" fmla="*/ 45 w 46"/>
                  <a:gd name="T1" fmla="*/ 214 h 215"/>
                  <a:gd name="T2" fmla="*/ 45 w 46"/>
                  <a:gd name="T3" fmla="*/ 214 h 215"/>
                  <a:gd name="T4" fmla="*/ 0 w 46"/>
                  <a:gd name="T5" fmla="*/ 214 h 215"/>
                  <a:gd name="T6" fmla="*/ 0 w 46"/>
                  <a:gd name="T7" fmla="*/ 18 h 215"/>
                  <a:gd name="T8" fmla="*/ 18 w 46"/>
                  <a:gd name="T9" fmla="*/ 0 h 215"/>
                  <a:gd name="T10" fmla="*/ 18 w 46"/>
                  <a:gd name="T11" fmla="*/ 0 h 215"/>
                  <a:gd name="T12" fmla="*/ 45 w 46"/>
                  <a:gd name="T13" fmla="*/ 18 h 215"/>
                  <a:gd name="T14" fmla="*/ 45 w 46"/>
                  <a:gd name="T15" fmla="*/ 214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215">
                    <a:moveTo>
                      <a:pt x="45" y="214"/>
                    </a:moveTo>
                    <a:lnTo>
                      <a:pt x="45" y="214"/>
                    </a:lnTo>
                    <a:cubicBezTo>
                      <a:pt x="0" y="214"/>
                      <a:pt x="0" y="214"/>
                      <a:pt x="0" y="214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9"/>
                      <a:pt x="9" y="0"/>
                      <a:pt x="18" y="0"/>
                    </a:cubicBezTo>
                    <a:lnTo>
                      <a:pt x="18" y="0"/>
                    </a:lnTo>
                    <a:cubicBezTo>
                      <a:pt x="36" y="0"/>
                      <a:pt x="45" y="9"/>
                      <a:pt x="45" y="18"/>
                    </a:cubicBezTo>
                    <a:lnTo>
                      <a:pt x="45" y="214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" name="Freeform 236">
                <a:extLst>
                  <a:ext uri="{FF2B5EF4-FFF2-40B4-BE49-F238E27FC236}">
                    <a16:creationId xmlns:a16="http://schemas.microsoft.com/office/drawing/2014/main" id="{8833D8D3-6AA3-AE4C-90BC-ABF2919F0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60817" y="10201752"/>
                <a:ext cx="48994" cy="142083"/>
              </a:xfrm>
              <a:custGeom>
                <a:avLst/>
                <a:gdLst>
                  <a:gd name="T0" fmla="*/ 45 w 46"/>
                  <a:gd name="T1" fmla="*/ 125 h 126"/>
                  <a:gd name="T2" fmla="*/ 0 w 46"/>
                  <a:gd name="T3" fmla="*/ 125 h 126"/>
                  <a:gd name="T4" fmla="*/ 0 w 46"/>
                  <a:gd name="T5" fmla="*/ 0 h 126"/>
                  <a:gd name="T6" fmla="*/ 45 w 46"/>
                  <a:gd name="T7" fmla="*/ 0 h 126"/>
                  <a:gd name="T8" fmla="*/ 45 w 46"/>
                  <a:gd name="T9" fmla="*/ 12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126">
                    <a:moveTo>
                      <a:pt x="45" y="125"/>
                    </a:moveTo>
                    <a:lnTo>
                      <a:pt x="0" y="125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45" y="125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2" name="Freeform 237">
                <a:extLst>
                  <a:ext uri="{FF2B5EF4-FFF2-40B4-BE49-F238E27FC236}">
                    <a16:creationId xmlns:a16="http://schemas.microsoft.com/office/drawing/2014/main" id="{2D4DED31-6D3B-EC46-B22C-6808692D1A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20749" y="10319337"/>
                <a:ext cx="548730" cy="347857"/>
              </a:xfrm>
              <a:custGeom>
                <a:avLst/>
                <a:gdLst>
                  <a:gd name="T0" fmla="*/ 45 w 493"/>
                  <a:gd name="T1" fmla="*/ 0 h 314"/>
                  <a:gd name="T2" fmla="*/ 45 w 493"/>
                  <a:gd name="T3" fmla="*/ 0 h 314"/>
                  <a:gd name="T4" fmla="*/ 45 w 493"/>
                  <a:gd name="T5" fmla="*/ 45 h 314"/>
                  <a:gd name="T6" fmla="*/ 447 w 493"/>
                  <a:gd name="T7" fmla="*/ 45 h 314"/>
                  <a:gd name="T8" fmla="*/ 447 w 493"/>
                  <a:gd name="T9" fmla="*/ 268 h 314"/>
                  <a:gd name="T10" fmla="*/ 447 w 493"/>
                  <a:gd name="T11" fmla="*/ 268 h 314"/>
                  <a:gd name="T12" fmla="*/ 45 w 493"/>
                  <a:gd name="T13" fmla="*/ 268 h 314"/>
                  <a:gd name="T14" fmla="*/ 45 w 493"/>
                  <a:gd name="T15" fmla="*/ 81 h 314"/>
                  <a:gd name="T16" fmla="*/ 18 w 493"/>
                  <a:gd name="T17" fmla="*/ 63 h 314"/>
                  <a:gd name="T18" fmla="*/ 18 w 493"/>
                  <a:gd name="T19" fmla="*/ 63 h 314"/>
                  <a:gd name="T20" fmla="*/ 0 w 493"/>
                  <a:gd name="T21" fmla="*/ 81 h 314"/>
                  <a:gd name="T22" fmla="*/ 0 w 493"/>
                  <a:gd name="T23" fmla="*/ 268 h 314"/>
                  <a:gd name="T24" fmla="*/ 45 w 493"/>
                  <a:gd name="T25" fmla="*/ 313 h 314"/>
                  <a:gd name="T26" fmla="*/ 447 w 493"/>
                  <a:gd name="T27" fmla="*/ 313 h 314"/>
                  <a:gd name="T28" fmla="*/ 492 w 493"/>
                  <a:gd name="T29" fmla="*/ 268 h 314"/>
                  <a:gd name="T30" fmla="*/ 492 w 493"/>
                  <a:gd name="T31" fmla="*/ 0 h 314"/>
                  <a:gd name="T32" fmla="*/ 45 w 493"/>
                  <a:gd name="T33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3" h="314">
                    <a:moveTo>
                      <a:pt x="45" y="0"/>
                    </a:moveTo>
                    <a:lnTo>
                      <a:pt x="45" y="0"/>
                    </a:lnTo>
                    <a:cubicBezTo>
                      <a:pt x="45" y="45"/>
                      <a:pt x="45" y="45"/>
                      <a:pt x="45" y="45"/>
                    </a:cubicBezTo>
                    <a:cubicBezTo>
                      <a:pt x="447" y="45"/>
                      <a:pt x="447" y="45"/>
                      <a:pt x="447" y="45"/>
                    </a:cubicBezTo>
                    <a:cubicBezTo>
                      <a:pt x="447" y="268"/>
                      <a:pt x="447" y="268"/>
                      <a:pt x="447" y="268"/>
                    </a:cubicBezTo>
                    <a:lnTo>
                      <a:pt x="447" y="268"/>
                    </a:lnTo>
                    <a:cubicBezTo>
                      <a:pt x="45" y="268"/>
                      <a:pt x="45" y="268"/>
                      <a:pt x="45" y="268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72"/>
                      <a:pt x="36" y="63"/>
                      <a:pt x="18" y="63"/>
                    </a:cubicBezTo>
                    <a:lnTo>
                      <a:pt x="18" y="63"/>
                    </a:lnTo>
                    <a:cubicBezTo>
                      <a:pt x="10" y="63"/>
                      <a:pt x="0" y="72"/>
                      <a:pt x="0" y="81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0" y="295"/>
                      <a:pt x="18" y="313"/>
                      <a:pt x="45" y="313"/>
                    </a:cubicBezTo>
                    <a:cubicBezTo>
                      <a:pt x="447" y="313"/>
                      <a:pt x="447" y="313"/>
                      <a:pt x="447" y="313"/>
                    </a:cubicBezTo>
                    <a:cubicBezTo>
                      <a:pt x="474" y="313"/>
                      <a:pt x="492" y="295"/>
                      <a:pt x="492" y="268"/>
                    </a:cubicBezTo>
                    <a:cubicBezTo>
                      <a:pt x="492" y="0"/>
                      <a:pt x="492" y="0"/>
                      <a:pt x="492" y="0"/>
                    </a:cubicBezTo>
                    <a:lnTo>
                      <a:pt x="45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3" name="Freeform 238">
                <a:extLst>
                  <a:ext uri="{FF2B5EF4-FFF2-40B4-BE49-F238E27FC236}">
                    <a16:creationId xmlns:a16="http://schemas.microsoft.com/office/drawing/2014/main" id="{7279D837-9696-6D40-B900-F396F6F5F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52158" y="10182155"/>
                <a:ext cx="676114" cy="191077"/>
              </a:xfrm>
              <a:custGeom>
                <a:avLst/>
                <a:gdLst>
                  <a:gd name="T0" fmla="*/ 545 w 609"/>
                  <a:gd name="T1" fmla="*/ 170 h 171"/>
                  <a:gd name="T2" fmla="*/ 545 w 609"/>
                  <a:gd name="T3" fmla="*/ 170 h 171"/>
                  <a:gd name="T4" fmla="*/ 72 w 609"/>
                  <a:gd name="T5" fmla="*/ 170 h 171"/>
                  <a:gd name="T6" fmla="*/ 0 w 609"/>
                  <a:gd name="T7" fmla="*/ 99 h 171"/>
                  <a:gd name="T8" fmla="*/ 0 w 609"/>
                  <a:gd name="T9" fmla="*/ 63 h 171"/>
                  <a:gd name="T10" fmla="*/ 72 w 609"/>
                  <a:gd name="T11" fmla="*/ 0 h 171"/>
                  <a:gd name="T12" fmla="*/ 545 w 609"/>
                  <a:gd name="T13" fmla="*/ 0 h 171"/>
                  <a:gd name="T14" fmla="*/ 608 w 609"/>
                  <a:gd name="T15" fmla="*/ 63 h 171"/>
                  <a:gd name="T16" fmla="*/ 608 w 609"/>
                  <a:gd name="T17" fmla="*/ 99 h 171"/>
                  <a:gd name="T18" fmla="*/ 545 w 609"/>
                  <a:gd name="T19" fmla="*/ 170 h 171"/>
                  <a:gd name="T20" fmla="*/ 72 w 609"/>
                  <a:gd name="T21" fmla="*/ 45 h 171"/>
                  <a:gd name="T22" fmla="*/ 72 w 609"/>
                  <a:gd name="T23" fmla="*/ 45 h 171"/>
                  <a:gd name="T24" fmla="*/ 54 w 609"/>
                  <a:gd name="T25" fmla="*/ 63 h 171"/>
                  <a:gd name="T26" fmla="*/ 54 w 609"/>
                  <a:gd name="T27" fmla="*/ 99 h 171"/>
                  <a:gd name="T28" fmla="*/ 72 w 609"/>
                  <a:gd name="T29" fmla="*/ 125 h 171"/>
                  <a:gd name="T30" fmla="*/ 545 w 609"/>
                  <a:gd name="T31" fmla="*/ 125 h 171"/>
                  <a:gd name="T32" fmla="*/ 563 w 609"/>
                  <a:gd name="T33" fmla="*/ 99 h 171"/>
                  <a:gd name="T34" fmla="*/ 563 w 609"/>
                  <a:gd name="T35" fmla="*/ 63 h 171"/>
                  <a:gd name="T36" fmla="*/ 545 w 609"/>
                  <a:gd name="T37" fmla="*/ 45 h 171"/>
                  <a:gd name="T38" fmla="*/ 72 w 609"/>
                  <a:gd name="T39" fmla="*/ 45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09" h="171">
                    <a:moveTo>
                      <a:pt x="545" y="170"/>
                    </a:moveTo>
                    <a:lnTo>
                      <a:pt x="545" y="170"/>
                    </a:lnTo>
                    <a:cubicBezTo>
                      <a:pt x="72" y="170"/>
                      <a:pt x="72" y="170"/>
                      <a:pt x="72" y="170"/>
                    </a:cubicBezTo>
                    <a:cubicBezTo>
                      <a:pt x="36" y="170"/>
                      <a:pt x="0" y="143"/>
                      <a:pt x="0" y="99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27"/>
                      <a:pt x="36" y="0"/>
                      <a:pt x="72" y="0"/>
                    </a:cubicBezTo>
                    <a:cubicBezTo>
                      <a:pt x="545" y="0"/>
                      <a:pt x="545" y="0"/>
                      <a:pt x="545" y="0"/>
                    </a:cubicBezTo>
                    <a:cubicBezTo>
                      <a:pt x="581" y="0"/>
                      <a:pt x="608" y="27"/>
                      <a:pt x="608" y="63"/>
                    </a:cubicBezTo>
                    <a:cubicBezTo>
                      <a:pt x="608" y="99"/>
                      <a:pt x="608" y="99"/>
                      <a:pt x="608" y="99"/>
                    </a:cubicBezTo>
                    <a:cubicBezTo>
                      <a:pt x="608" y="143"/>
                      <a:pt x="581" y="170"/>
                      <a:pt x="545" y="170"/>
                    </a:cubicBezTo>
                    <a:close/>
                    <a:moveTo>
                      <a:pt x="72" y="45"/>
                    </a:moveTo>
                    <a:lnTo>
                      <a:pt x="72" y="45"/>
                    </a:lnTo>
                    <a:cubicBezTo>
                      <a:pt x="62" y="45"/>
                      <a:pt x="54" y="54"/>
                      <a:pt x="54" y="63"/>
                    </a:cubicBezTo>
                    <a:cubicBezTo>
                      <a:pt x="54" y="99"/>
                      <a:pt x="54" y="99"/>
                      <a:pt x="54" y="99"/>
                    </a:cubicBezTo>
                    <a:cubicBezTo>
                      <a:pt x="54" y="116"/>
                      <a:pt x="62" y="125"/>
                      <a:pt x="72" y="125"/>
                    </a:cubicBezTo>
                    <a:cubicBezTo>
                      <a:pt x="545" y="125"/>
                      <a:pt x="545" y="125"/>
                      <a:pt x="545" y="125"/>
                    </a:cubicBezTo>
                    <a:cubicBezTo>
                      <a:pt x="554" y="125"/>
                      <a:pt x="563" y="116"/>
                      <a:pt x="563" y="99"/>
                    </a:cubicBezTo>
                    <a:cubicBezTo>
                      <a:pt x="563" y="63"/>
                      <a:pt x="563" y="63"/>
                      <a:pt x="563" y="63"/>
                    </a:cubicBezTo>
                    <a:cubicBezTo>
                      <a:pt x="563" y="54"/>
                      <a:pt x="554" y="45"/>
                      <a:pt x="545" y="45"/>
                    </a:cubicBezTo>
                    <a:lnTo>
                      <a:pt x="72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07A5151-0C1E-5544-8BD8-515210E40BE0}"/>
              </a:ext>
            </a:extLst>
          </p:cNvPr>
          <p:cNvGrpSpPr/>
          <p:nvPr/>
        </p:nvGrpSpPr>
        <p:grpSpPr>
          <a:xfrm>
            <a:off x="19012423" y="4654172"/>
            <a:ext cx="989134" cy="989134"/>
            <a:chOff x="16745947" y="17170978"/>
            <a:chExt cx="1587398" cy="1587398"/>
          </a:xfrm>
        </p:grpSpPr>
        <p:sp>
          <p:nvSpPr>
            <p:cNvPr id="45" name="Freeform 211">
              <a:extLst>
                <a:ext uri="{FF2B5EF4-FFF2-40B4-BE49-F238E27FC236}">
                  <a16:creationId xmlns:a16="http://schemas.microsoft.com/office/drawing/2014/main" id="{3420177D-B777-CE4B-9D13-5868DDEEB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45947" y="17170978"/>
              <a:ext cx="1587398" cy="1587398"/>
            </a:xfrm>
            <a:custGeom>
              <a:avLst/>
              <a:gdLst>
                <a:gd name="T0" fmla="*/ 1429 w 1430"/>
                <a:gd name="T1" fmla="*/ 715 h 1430"/>
                <a:gd name="T2" fmla="*/ 1429 w 1430"/>
                <a:gd name="T3" fmla="*/ 715 h 1430"/>
                <a:gd name="T4" fmla="*/ 715 w 1430"/>
                <a:gd name="T5" fmla="*/ 1429 h 1430"/>
                <a:gd name="T6" fmla="*/ 0 w 1430"/>
                <a:gd name="T7" fmla="*/ 715 h 1430"/>
                <a:gd name="T8" fmla="*/ 715 w 1430"/>
                <a:gd name="T9" fmla="*/ 0 h 1430"/>
                <a:gd name="T10" fmla="*/ 1429 w 1430"/>
                <a:gd name="T11" fmla="*/ 715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0" h="1430">
                  <a:moveTo>
                    <a:pt x="1429" y="715"/>
                  </a:moveTo>
                  <a:lnTo>
                    <a:pt x="1429" y="715"/>
                  </a:lnTo>
                  <a:cubicBezTo>
                    <a:pt x="1429" y="1108"/>
                    <a:pt x="1117" y="1429"/>
                    <a:pt x="715" y="1429"/>
                  </a:cubicBezTo>
                  <a:cubicBezTo>
                    <a:pt x="322" y="1429"/>
                    <a:pt x="0" y="1108"/>
                    <a:pt x="0" y="715"/>
                  </a:cubicBezTo>
                  <a:cubicBezTo>
                    <a:pt x="0" y="322"/>
                    <a:pt x="322" y="0"/>
                    <a:pt x="715" y="0"/>
                  </a:cubicBezTo>
                  <a:cubicBezTo>
                    <a:pt x="1117" y="0"/>
                    <a:pt x="1429" y="322"/>
                    <a:pt x="1429" y="71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5599080-7D1E-9543-9A95-289A54382352}"/>
                </a:ext>
              </a:extLst>
            </p:cNvPr>
            <p:cNvGrpSpPr/>
            <p:nvPr/>
          </p:nvGrpSpPr>
          <p:grpSpPr>
            <a:xfrm>
              <a:off x="17201955" y="17721864"/>
              <a:ext cx="671944" cy="511479"/>
              <a:chOff x="25280541" y="11768738"/>
              <a:chExt cx="828574" cy="630705"/>
            </a:xfrm>
            <a:solidFill>
              <a:schemeClr val="bg1"/>
            </a:solidFill>
          </p:grpSpPr>
          <p:sp>
            <p:nvSpPr>
              <p:cNvPr id="47" name="Freeform 200">
                <a:extLst>
                  <a:ext uri="{FF2B5EF4-FFF2-40B4-BE49-F238E27FC236}">
                    <a16:creationId xmlns:a16="http://schemas.microsoft.com/office/drawing/2014/main" id="{19152BBB-19F0-1D43-AEB3-A0B346539A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0008" y="11991340"/>
                <a:ext cx="742007" cy="74200"/>
              </a:xfrm>
              <a:custGeom>
                <a:avLst/>
                <a:gdLst>
                  <a:gd name="T0" fmla="*/ 526 w 527"/>
                  <a:gd name="T1" fmla="*/ 53 h 54"/>
                  <a:gd name="T2" fmla="*/ 0 w 527"/>
                  <a:gd name="T3" fmla="*/ 53 h 54"/>
                  <a:gd name="T4" fmla="*/ 0 w 527"/>
                  <a:gd name="T5" fmla="*/ 0 h 54"/>
                  <a:gd name="T6" fmla="*/ 526 w 527"/>
                  <a:gd name="T7" fmla="*/ 0 h 54"/>
                  <a:gd name="T8" fmla="*/ 526 w 527"/>
                  <a:gd name="T9" fmla="*/ 5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7" h="54">
                    <a:moveTo>
                      <a:pt x="526" y="53"/>
                    </a:moveTo>
                    <a:lnTo>
                      <a:pt x="0" y="53"/>
                    </a:lnTo>
                    <a:lnTo>
                      <a:pt x="0" y="0"/>
                    </a:lnTo>
                    <a:lnTo>
                      <a:pt x="526" y="0"/>
                    </a:lnTo>
                    <a:lnTo>
                      <a:pt x="526" y="53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8" name="Freeform 201">
                <a:extLst>
                  <a:ext uri="{FF2B5EF4-FFF2-40B4-BE49-F238E27FC236}">
                    <a16:creationId xmlns:a16="http://schemas.microsoft.com/office/drawing/2014/main" id="{DE114EB4-D4C0-9647-AA4F-CDE94D544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4208" y="12195390"/>
                <a:ext cx="160768" cy="61834"/>
              </a:xfrm>
              <a:custGeom>
                <a:avLst/>
                <a:gdLst>
                  <a:gd name="T0" fmla="*/ 87 w 115"/>
                  <a:gd name="T1" fmla="*/ 44 h 45"/>
                  <a:gd name="T2" fmla="*/ 87 w 115"/>
                  <a:gd name="T3" fmla="*/ 44 h 45"/>
                  <a:gd name="T4" fmla="*/ 26 w 115"/>
                  <a:gd name="T5" fmla="*/ 44 h 45"/>
                  <a:gd name="T6" fmla="*/ 0 w 115"/>
                  <a:gd name="T7" fmla="*/ 27 h 45"/>
                  <a:gd name="T8" fmla="*/ 0 w 115"/>
                  <a:gd name="T9" fmla="*/ 27 h 45"/>
                  <a:gd name="T10" fmla="*/ 26 w 115"/>
                  <a:gd name="T11" fmla="*/ 0 h 45"/>
                  <a:gd name="T12" fmla="*/ 87 w 115"/>
                  <a:gd name="T13" fmla="*/ 0 h 45"/>
                  <a:gd name="T14" fmla="*/ 114 w 115"/>
                  <a:gd name="T15" fmla="*/ 27 h 45"/>
                  <a:gd name="T16" fmla="*/ 114 w 115"/>
                  <a:gd name="T17" fmla="*/ 27 h 45"/>
                  <a:gd name="T18" fmla="*/ 87 w 115"/>
                  <a:gd name="T19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45">
                    <a:moveTo>
                      <a:pt x="87" y="44"/>
                    </a:moveTo>
                    <a:lnTo>
                      <a:pt x="87" y="44"/>
                    </a:lnTo>
                    <a:cubicBezTo>
                      <a:pt x="26" y="44"/>
                      <a:pt x="26" y="44"/>
                      <a:pt x="26" y="44"/>
                    </a:cubicBezTo>
                    <a:cubicBezTo>
                      <a:pt x="8" y="44"/>
                      <a:pt x="0" y="36"/>
                      <a:pt x="0" y="27"/>
                    </a:cubicBezTo>
                    <a:lnTo>
                      <a:pt x="0" y="27"/>
                    </a:lnTo>
                    <a:cubicBezTo>
                      <a:pt x="0" y="9"/>
                      <a:pt x="8" y="0"/>
                      <a:pt x="26" y="0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105" y="0"/>
                      <a:pt x="114" y="9"/>
                      <a:pt x="114" y="27"/>
                    </a:cubicBezTo>
                    <a:lnTo>
                      <a:pt x="114" y="27"/>
                    </a:lnTo>
                    <a:cubicBezTo>
                      <a:pt x="114" y="36"/>
                      <a:pt x="105" y="44"/>
                      <a:pt x="87" y="4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9" name="Freeform 202">
                <a:extLst>
                  <a:ext uri="{FF2B5EF4-FFF2-40B4-BE49-F238E27FC236}">
                    <a16:creationId xmlns:a16="http://schemas.microsoft.com/office/drawing/2014/main" id="{9E09F0E5-D2D6-9640-93A9-C093A8550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0541" y="11768738"/>
                <a:ext cx="828574" cy="630705"/>
              </a:xfrm>
              <a:custGeom>
                <a:avLst/>
                <a:gdLst>
                  <a:gd name="T0" fmla="*/ 500 w 589"/>
                  <a:gd name="T1" fmla="*/ 448 h 449"/>
                  <a:gd name="T2" fmla="*/ 500 w 589"/>
                  <a:gd name="T3" fmla="*/ 448 h 449"/>
                  <a:gd name="T4" fmla="*/ 88 w 589"/>
                  <a:gd name="T5" fmla="*/ 448 h 449"/>
                  <a:gd name="T6" fmla="*/ 0 w 589"/>
                  <a:gd name="T7" fmla="*/ 360 h 449"/>
                  <a:gd name="T8" fmla="*/ 0 w 589"/>
                  <a:gd name="T9" fmla="*/ 88 h 449"/>
                  <a:gd name="T10" fmla="*/ 88 w 589"/>
                  <a:gd name="T11" fmla="*/ 0 h 449"/>
                  <a:gd name="T12" fmla="*/ 500 w 589"/>
                  <a:gd name="T13" fmla="*/ 0 h 449"/>
                  <a:gd name="T14" fmla="*/ 588 w 589"/>
                  <a:gd name="T15" fmla="*/ 88 h 449"/>
                  <a:gd name="T16" fmla="*/ 588 w 589"/>
                  <a:gd name="T17" fmla="*/ 360 h 449"/>
                  <a:gd name="T18" fmla="*/ 500 w 589"/>
                  <a:gd name="T19" fmla="*/ 448 h 449"/>
                  <a:gd name="T20" fmla="*/ 88 w 589"/>
                  <a:gd name="T21" fmla="*/ 44 h 449"/>
                  <a:gd name="T22" fmla="*/ 88 w 589"/>
                  <a:gd name="T23" fmla="*/ 44 h 449"/>
                  <a:gd name="T24" fmla="*/ 44 w 589"/>
                  <a:gd name="T25" fmla="*/ 88 h 449"/>
                  <a:gd name="T26" fmla="*/ 44 w 589"/>
                  <a:gd name="T27" fmla="*/ 360 h 449"/>
                  <a:gd name="T28" fmla="*/ 88 w 589"/>
                  <a:gd name="T29" fmla="*/ 395 h 449"/>
                  <a:gd name="T30" fmla="*/ 500 w 589"/>
                  <a:gd name="T31" fmla="*/ 395 h 449"/>
                  <a:gd name="T32" fmla="*/ 535 w 589"/>
                  <a:gd name="T33" fmla="*/ 360 h 449"/>
                  <a:gd name="T34" fmla="*/ 535 w 589"/>
                  <a:gd name="T35" fmla="*/ 88 h 449"/>
                  <a:gd name="T36" fmla="*/ 500 w 589"/>
                  <a:gd name="T37" fmla="*/ 44 h 449"/>
                  <a:gd name="T38" fmla="*/ 88 w 589"/>
                  <a:gd name="T39" fmla="*/ 44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89" h="449">
                    <a:moveTo>
                      <a:pt x="500" y="448"/>
                    </a:moveTo>
                    <a:lnTo>
                      <a:pt x="500" y="448"/>
                    </a:lnTo>
                    <a:cubicBezTo>
                      <a:pt x="88" y="448"/>
                      <a:pt x="88" y="448"/>
                      <a:pt x="88" y="448"/>
                    </a:cubicBezTo>
                    <a:cubicBezTo>
                      <a:pt x="44" y="448"/>
                      <a:pt x="0" y="404"/>
                      <a:pt x="0" y="360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35"/>
                      <a:pt x="44" y="0"/>
                      <a:pt x="88" y="0"/>
                    </a:cubicBezTo>
                    <a:cubicBezTo>
                      <a:pt x="500" y="0"/>
                      <a:pt x="500" y="0"/>
                      <a:pt x="500" y="0"/>
                    </a:cubicBezTo>
                    <a:cubicBezTo>
                      <a:pt x="544" y="0"/>
                      <a:pt x="588" y="35"/>
                      <a:pt x="588" y="88"/>
                    </a:cubicBezTo>
                    <a:cubicBezTo>
                      <a:pt x="588" y="360"/>
                      <a:pt x="588" y="360"/>
                      <a:pt x="588" y="360"/>
                    </a:cubicBezTo>
                    <a:cubicBezTo>
                      <a:pt x="588" y="404"/>
                      <a:pt x="544" y="448"/>
                      <a:pt x="500" y="448"/>
                    </a:cubicBezTo>
                    <a:close/>
                    <a:moveTo>
                      <a:pt x="88" y="44"/>
                    </a:moveTo>
                    <a:lnTo>
                      <a:pt x="88" y="44"/>
                    </a:lnTo>
                    <a:cubicBezTo>
                      <a:pt x="70" y="44"/>
                      <a:pt x="44" y="62"/>
                      <a:pt x="44" y="88"/>
                    </a:cubicBezTo>
                    <a:cubicBezTo>
                      <a:pt x="44" y="360"/>
                      <a:pt x="44" y="360"/>
                      <a:pt x="44" y="360"/>
                    </a:cubicBezTo>
                    <a:cubicBezTo>
                      <a:pt x="44" y="378"/>
                      <a:pt x="70" y="395"/>
                      <a:pt x="88" y="395"/>
                    </a:cubicBezTo>
                    <a:cubicBezTo>
                      <a:pt x="500" y="395"/>
                      <a:pt x="500" y="395"/>
                      <a:pt x="500" y="395"/>
                    </a:cubicBezTo>
                    <a:cubicBezTo>
                      <a:pt x="518" y="395"/>
                      <a:pt x="535" y="378"/>
                      <a:pt x="535" y="360"/>
                    </a:cubicBezTo>
                    <a:cubicBezTo>
                      <a:pt x="535" y="88"/>
                      <a:pt x="535" y="88"/>
                      <a:pt x="535" y="88"/>
                    </a:cubicBezTo>
                    <a:cubicBezTo>
                      <a:pt x="535" y="62"/>
                      <a:pt x="518" y="44"/>
                      <a:pt x="500" y="44"/>
                    </a:cubicBezTo>
                    <a:lnTo>
                      <a:pt x="88" y="4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C97F369-4008-794D-A248-EC89136068A9}"/>
              </a:ext>
            </a:extLst>
          </p:cNvPr>
          <p:cNvGrpSpPr/>
          <p:nvPr/>
        </p:nvGrpSpPr>
        <p:grpSpPr>
          <a:xfrm>
            <a:off x="9561566" y="4644372"/>
            <a:ext cx="989134" cy="989134"/>
            <a:chOff x="16745947" y="14023457"/>
            <a:chExt cx="1587398" cy="1587398"/>
          </a:xfrm>
        </p:grpSpPr>
        <p:sp>
          <p:nvSpPr>
            <p:cNvPr id="44" name="Freeform 210">
              <a:extLst>
                <a:ext uri="{FF2B5EF4-FFF2-40B4-BE49-F238E27FC236}">
                  <a16:creationId xmlns:a16="http://schemas.microsoft.com/office/drawing/2014/main" id="{8AEBC481-48FA-E74A-A020-EED21E21E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45947" y="14023457"/>
              <a:ext cx="1587398" cy="1587398"/>
            </a:xfrm>
            <a:custGeom>
              <a:avLst/>
              <a:gdLst>
                <a:gd name="T0" fmla="*/ 1429 w 1430"/>
                <a:gd name="T1" fmla="*/ 715 h 1430"/>
                <a:gd name="T2" fmla="*/ 1429 w 1430"/>
                <a:gd name="T3" fmla="*/ 715 h 1430"/>
                <a:gd name="T4" fmla="*/ 715 w 1430"/>
                <a:gd name="T5" fmla="*/ 1429 h 1430"/>
                <a:gd name="T6" fmla="*/ 0 w 1430"/>
                <a:gd name="T7" fmla="*/ 715 h 1430"/>
                <a:gd name="T8" fmla="*/ 715 w 1430"/>
                <a:gd name="T9" fmla="*/ 0 h 1430"/>
                <a:gd name="T10" fmla="*/ 1429 w 1430"/>
                <a:gd name="T11" fmla="*/ 715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0" h="1430">
                  <a:moveTo>
                    <a:pt x="1429" y="715"/>
                  </a:moveTo>
                  <a:lnTo>
                    <a:pt x="1429" y="715"/>
                  </a:lnTo>
                  <a:cubicBezTo>
                    <a:pt x="1429" y="1108"/>
                    <a:pt x="1117" y="1429"/>
                    <a:pt x="715" y="1429"/>
                  </a:cubicBezTo>
                  <a:cubicBezTo>
                    <a:pt x="322" y="1429"/>
                    <a:pt x="0" y="1108"/>
                    <a:pt x="0" y="715"/>
                  </a:cubicBezTo>
                  <a:cubicBezTo>
                    <a:pt x="0" y="321"/>
                    <a:pt x="322" y="0"/>
                    <a:pt x="715" y="0"/>
                  </a:cubicBezTo>
                  <a:cubicBezTo>
                    <a:pt x="1117" y="0"/>
                    <a:pt x="1429" y="321"/>
                    <a:pt x="1429" y="71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7F8BFD0-6E18-904C-8B13-A556F5578DE6}"/>
                </a:ext>
              </a:extLst>
            </p:cNvPr>
            <p:cNvGrpSpPr/>
            <p:nvPr/>
          </p:nvGrpSpPr>
          <p:grpSpPr>
            <a:xfrm>
              <a:off x="17296934" y="14455289"/>
              <a:ext cx="519070" cy="720344"/>
              <a:chOff x="25416575" y="7032265"/>
              <a:chExt cx="605971" cy="840941"/>
            </a:xfrm>
            <a:solidFill>
              <a:schemeClr val="bg1"/>
            </a:solidFill>
          </p:grpSpPr>
          <p:sp>
            <p:nvSpPr>
              <p:cNvPr id="51" name="Freeform 203">
                <a:extLst>
                  <a:ext uri="{FF2B5EF4-FFF2-40B4-BE49-F238E27FC236}">
                    <a16:creationId xmlns:a16="http://schemas.microsoft.com/office/drawing/2014/main" id="{07D44D7B-C456-7F46-A61D-28CC6D091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15510" y="7681519"/>
                <a:ext cx="457570" cy="49467"/>
              </a:xfrm>
              <a:custGeom>
                <a:avLst/>
                <a:gdLst>
                  <a:gd name="T0" fmla="*/ 325 w 326"/>
                  <a:gd name="T1" fmla="*/ 35 h 36"/>
                  <a:gd name="T2" fmla="*/ 325 w 326"/>
                  <a:gd name="T3" fmla="*/ 35 h 36"/>
                  <a:gd name="T4" fmla="*/ 18 w 326"/>
                  <a:gd name="T5" fmla="*/ 35 h 36"/>
                  <a:gd name="T6" fmla="*/ 0 w 326"/>
                  <a:gd name="T7" fmla="*/ 18 h 36"/>
                  <a:gd name="T8" fmla="*/ 0 w 326"/>
                  <a:gd name="T9" fmla="*/ 18 h 36"/>
                  <a:gd name="T10" fmla="*/ 18 w 326"/>
                  <a:gd name="T11" fmla="*/ 0 h 36"/>
                  <a:gd name="T12" fmla="*/ 325 w 326"/>
                  <a:gd name="T13" fmla="*/ 0 h 36"/>
                  <a:gd name="T14" fmla="*/ 325 w 326"/>
                  <a:gd name="T15" fmla="*/ 3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6" h="36">
                    <a:moveTo>
                      <a:pt x="325" y="35"/>
                    </a:moveTo>
                    <a:lnTo>
                      <a:pt x="325" y="35"/>
                    </a:lnTo>
                    <a:cubicBezTo>
                      <a:pt x="18" y="35"/>
                      <a:pt x="18" y="35"/>
                      <a:pt x="18" y="35"/>
                    </a:cubicBezTo>
                    <a:cubicBezTo>
                      <a:pt x="9" y="35"/>
                      <a:pt x="0" y="27"/>
                      <a:pt x="0" y="18"/>
                    </a:cubicBezTo>
                    <a:lnTo>
                      <a:pt x="0" y="18"/>
                    </a:lnTo>
                    <a:cubicBezTo>
                      <a:pt x="0" y="9"/>
                      <a:pt x="9" y="0"/>
                      <a:pt x="18" y="0"/>
                    </a:cubicBezTo>
                    <a:cubicBezTo>
                      <a:pt x="325" y="0"/>
                      <a:pt x="325" y="0"/>
                      <a:pt x="325" y="0"/>
                    </a:cubicBezTo>
                    <a:lnTo>
                      <a:pt x="325" y="35"/>
                    </a:ln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2" name="Freeform 204">
                <a:extLst>
                  <a:ext uri="{FF2B5EF4-FFF2-40B4-BE49-F238E27FC236}">
                    <a16:creationId xmlns:a16="http://schemas.microsoft.com/office/drawing/2014/main" id="{97704A2B-9358-9441-8DEB-492B20C89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16575" y="7193033"/>
                <a:ext cx="605971" cy="680173"/>
              </a:xfrm>
              <a:custGeom>
                <a:avLst/>
                <a:gdLst>
                  <a:gd name="T0" fmla="*/ 325 w 431"/>
                  <a:gd name="T1" fmla="*/ 483 h 484"/>
                  <a:gd name="T2" fmla="*/ 325 w 431"/>
                  <a:gd name="T3" fmla="*/ 483 h 484"/>
                  <a:gd name="T4" fmla="*/ 97 w 431"/>
                  <a:gd name="T5" fmla="*/ 483 h 484"/>
                  <a:gd name="T6" fmla="*/ 27 w 431"/>
                  <a:gd name="T7" fmla="*/ 457 h 484"/>
                  <a:gd name="T8" fmla="*/ 0 w 431"/>
                  <a:gd name="T9" fmla="*/ 378 h 484"/>
                  <a:gd name="T10" fmla="*/ 18 w 431"/>
                  <a:gd name="T11" fmla="*/ 70 h 484"/>
                  <a:gd name="T12" fmla="*/ 97 w 431"/>
                  <a:gd name="T13" fmla="*/ 0 h 484"/>
                  <a:gd name="T14" fmla="*/ 334 w 431"/>
                  <a:gd name="T15" fmla="*/ 0 h 484"/>
                  <a:gd name="T16" fmla="*/ 404 w 431"/>
                  <a:gd name="T17" fmla="*/ 70 h 484"/>
                  <a:gd name="T18" fmla="*/ 430 w 431"/>
                  <a:gd name="T19" fmla="*/ 378 h 484"/>
                  <a:gd name="T20" fmla="*/ 404 w 431"/>
                  <a:gd name="T21" fmla="*/ 457 h 484"/>
                  <a:gd name="T22" fmla="*/ 325 w 431"/>
                  <a:gd name="T23" fmla="*/ 483 h 484"/>
                  <a:gd name="T24" fmla="*/ 97 w 431"/>
                  <a:gd name="T25" fmla="*/ 44 h 484"/>
                  <a:gd name="T26" fmla="*/ 97 w 431"/>
                  <a:gd name="T27" fmla="*/ 44 h 484"/>
                  <a:gd name="T28" fmla="*/ 70 w 431"/>
                  <a:gd name="T29" fmla="*/ 70 h 484"/>
                  <a:gd name="T30" fmla="*/ 53 w 431"/>
                  <a:gd name="T31" fmla="*/ 386 h 484"/>
                  <a:gd name="T32" fmla="*/ 62 w 431"/>
                  <a:gd name="T33" fmla="*/ 422 h 484"/>
                  <a:gd name="T34" fmla="*/ 97 w 431"/>
                  <a:gd name="T35" fmla="*/ 439 h 484"/>
                  <a:gd name="T36" fmla="*/ 325 w 431"/>
                  <a:gd name="T37" fmla="*/ 439 h 484"/>
                  <a:gd name="T38" fmla="*/ 369 w 431"/>
                  <a:gd name="T39" fmla="*/ 422 h 484"/>
                  <a:gd name="T40" fmla="*/ 378 w 431"/>
                  <a:gd name="T41" fmla="*/ 386 h 484"/>
                  <a:gd name="T42" fmla="*/ 360 w 431"/>
                  <a:gd name="T43" fmla="*/ 70 h 484"/>
                  <a:gd name="T44" fmla="*/ 334 w 431"/>
                  <a:gd name="T45" fmla="*/ 44 h 484"/>
                  <a:gd name="T46" fmla="*/ 97 w 431"/>
                  <a:gd name="T47" fmla="*/ 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31" h="484">
                    <a:moveTo>
                      <a:pt x="325" y="483"/>
                    </a:moveTo>
                    <a:lnTo>
                      <a:pt x="325" y="483"/>
                    </a:lnTo>
                    <a:cubicBezTo>
                      <a:pt x="97" y="483"/>
                      <a:pt x="97" y="483"/>
                      <a:pt x="97" y="483"/>
                    </a:cubicBezTo>
                    <a:cubicBezTo>
                      <a:pt x="70" y="483"/>
                      <a:pt x="44" y="474"/>
                      <a:pt x="27" y="457"/>
                    </a:cubicBezTo>
                    <a:cubicBezTo>
                      <a:pt x="9" y="430"/>
                      <a:pt x="0" y="404"/>
                      <a:pt x="0" y="378"/>
                    </a:cubicBezTo>
                    <a:cubicBezTo>
                      <a:pt x="18" y="70"/>
                      <a:pt x="18" y="70"/>
                      <a:pt x="18" y="70"/>
                    </a:cubicBezTo>
                    <a:cubicBezTo>
                      <a:pt x="27" y="27"/>
                      <a:pt x="53" y="0"/>
                      <a:pt x="97" y="0"/>
                    </a:cubicBezTo>
                    <a:cubicBezTo>
                      <a:pt x="334" y="0"/>
                      <a:pt x="334" y="0"/>
                      <a:pt x="334" y="0"/>
                    </a:cubicBezTo>
                    <a:cubicBezTo>
                      <a:pt x="378" y="0"/>
                      <a:pt x="404" y="27"/>
                      <a:pt x="404" y="70"/>
                    </a:cubicBezTo>
                    <a:cubicBezTo>
                      <a:pt x="430" y="378"/>
                      <a:pt x="430" y="378"/>
                      <a:pt x="430" y="378"/>
                    </a:cubicBezTo>
                    <a:cubicBezTo>
                      <a:pt x="430" y="404"/>
                      <a:pt x="422" y="430"/>
                      <a:pt x="404" y="457"/>
                    </a:cubicBezTo>
                    <a:cubicBezTo>
                      <a:pt x="378" y="474"/>
                      <a:pt x="360" y="483"/>
                      <a:pt x="325" y="483"/>
                    </a:cubicBezTo>
                    <a:close/>
                    <a:moveTo>
                      <a:pt x="97" y="44"/>
                    </a:moveTo>
                    <a:lnTo>
                      <a:pt x="97" y="44"/>
                    </a:lnTo>
                    <a:cubicBezTo>
                      <a:pt x="79" y="44"/>
                      <a:pt x="70" y="62"/>
                      <a:pt x="70" y="70"/>
                    </a:cubicBezTo>
                    <a:cubicBezTo>
                      <a:pt x="53" y="386"/>
                      <a:pt x="53" y="386"/>
                      <a:pt x="53" y="386"/>
                    </a:cubicBezTo>
                    <a:cubicBezTo>
                      <a:pt x="53" y="395"/>
                      <a:pt x="53" y="413"/>
                      <a:pt x="62" y="422"/>
                    </a:cubicBezTo>
                    <a:cubicBezTo>
                      <a:pt x="70" y="430"/>
                      <a:pt x="88" y="439"/>
                      <a:pt x="97" y="439"/>
                    </a:cubicBezTo>
                    <a:cubicBezTo>
                      <a:pt x="325" y="439"/>
                      <a:pt x="325" y="439"/>
                      <a:pt x="325" y="439"/>
                    </a:cubicBezTo>
                    <a:cubicBezTo>
                      <a:pt x="343" y="439"/>
                      <a:pt x="360" y="430"/>
                      <a:pt x="369" y="422"/>
                    </a:cubicBezTo>
                    <a:cubicBezTo>
                      <a:pt x="378" y="413"/>
                      <a:pt x="378" y="395"/>
                      <a:pt x="378" y="386"/>
                    </a:cubicBezTo>
                    <a:cubicBezTo>
                      <a:pt x="360" y="70"/>
                      <a:pt x="360" y="70"/>
                      <a:pt x="360" y="70"/>
                    </a:cubicBezTo>
                    <a:cubicBezTo>
                      <a:pt x="360" y="62"/>
                      <a:pt x="351" y="44"/>
                      <a:pt x="334" y="44"/>
                    </a:cubicBezTo>
                    <a:lnTo>
                      <a:pt x="97" y="4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3" name="Freeform 205">
                <a:extLst>
                  <a:ext uri="{FF2B5EF4-FFF2-40B4-BE49-F238E27FC236}">
                    <a16:creationId xmlns:a16="http://schemas.microsoft.com/office/drawing/2014/main" id="{5DD18255-A91F-4F43-ABC7-6C8A7563F7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77344" y="7032265"/>
                <a:ext cx="296803" cy="321536"/>
              </a:xfrm>
              <a:custGeom>
                <a:avLst/>
                <a:gdLst>
                  <a:gd name="T0" fmla="*/ 185 w 212"/>
                  <a:gd name="T1" fmla="*/ 229 h 230"/>
                  <a:gd name="T2" fmla="*/ 185 w 212"/>
                  <a:gd name="T3" fmla="*/ 229 h 230"/>
                  <a:gd name="T4" fmla="*/ 185 w 212"/>
                  <a:gd name="T5" fmla="*/ 229 h 230"/>
                  <a:gd name="T6" fmla="*/ 158 w 212"/>
                  <a:gd name="T7" fmla="*/ 202 h 230"/>
                  <a:gd name="T8" fmla="*/ 158 w 212"/>
                  <a:gd name="T9" fmla="*/ 114 h 230"/>
                  <a:gd name="T10" fmla="*/ 106 w 212"/>
                  <a:gd name="T11" fmla="*/ 53 h 230"/>
                  <a:gd name="T12" fmla="*/ 44 w 212"/>
                  <a:gd name="T13" fmla="*/ 114 h 230"/>
                  <a:gd name="T14" fmla="*/ 44 w 212"/>
                  <a:gd name="T15" fmla="*/ 202 h 230"/>
                  <a:gd name="T16" fmla="*/ 18 w 212"/>
                  <a:gd name="T17" fmla="*/ 229 h 230"/>
                  <a:gd name="T18" fmla="*/ 18 w 212"/>
                  <a:gd name="T19" fmla="*/ 229 h 230"/>
                  <a:gd name="T20" fmla="*/ 0 w 212"/>
                  <a:gd name="T21" fmla="*/ 202 h 230"/>
                  <a:gd name="T22" fmla="*/ 0 w 212"/>
                  <a:gd name="T23" fmla="*/ 114 h 230"/>
                  <a:gd name="T24" fmla="*/ 97 w 212"/>
                  <a:gd name="T25" fmla="*/ 9 h 230"/>
                  <a:gd name="T26" fmla="*/ 211 w 212"/>
                  <a:gd name="T27" fmla="*/ 114 h 230"/>
                  <a:gd name="T28" fmla="*/ 211 w 212"/>
                  <a:gd name="T29" fmla="*/ 202 h 230"/>
                  <a:gd name="T30" fmla="*/ 185 w 212"/>
                  <a:gd name="T31" fmla="*/ 229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12" h="230">
                    <a:moveTo>
                      <a:pt x="185" y="229"/>
                    </a:moveTo>
                    <a:lnTo>
                      <a:pt x="185" y="229"/>
                    </a:lnTo>
                    <a:lnTo>
                      <a:pt x="185" y="229"/>
                    </a:lnTo>
                    <a:cubicBezTo>
                      <a:pt x="176" y="229"/>
                      <a:pt x="158" y="220"/>
                      <a:pt x="158" y="202"/>
                    </a:cubicBezTo>
                    <a:cubicBezTo>
                      <a:pt x="158" y="114"/>
                      <a:pt x="158" y="114"/>
                      <a:pt x="158" y="114"/>
                    </a:cubicBezTo>
                    <a:cubicBezTo>
                      <a:pt x="158" y="79"/>
                      <a:pt x="141" y="53"/>
                      <a:pt x="106" y="53"/>
                    </a:cubicBezTo>
                    <a:cubicBezTo>
                      <a:pt x="71" y="53"/>
                      <a:pt x="44" y="79"/>
                      <a:pt x="44" y="114"/>
                    </a:cubicBezTo>
                    <a:cubicBezTo>
                      <a:pt x="44" y="202"/>
                      <a:pt x="44" y="202"/>
                      <a:pt x="44" y="202"/>
                    </a:cubicBezTo>
                    <a:cubicBezTo>
                      <a:pt x="44" y="220"/>
                      <a:pt x="35" y="229"/>
                      <a:pt x="18" y="229"/>
                    </a:cubicBezTo>
                    <a:lnTo>
                      <a:pt x="18" y="229"/>
                    </a:lnTo>
                    <a:cubicBezTo>
                      <a:pt x="9" y="229"/>
                      <a:pt x="0" y="220"/>
                      <a:pt x="0" y="202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0" y="62"/>
                      <a:pt x="35" y="9"/>
                      <a:pt x="97" y="9"/>
                    </a:cubicBezTo>
                    <a:cubicBezTo>
                      <a:pt x="158" y="0"/>
                      <a:pt x="211" y="53"/>
                      <a:pt x="211" y="114"/>
                    </a:cubicBezTo>
                    <a:cubicBezTo>
                      <a:pt x="211" y="202"/>
                      <a:pt x="211" y="202"/>
                      <a:pt x="211" y="202"/>
                    </a:cubicBezTo>
                    <a:cubicBezTo>
                      <a:pt x="211" y="220"/>
                      <a:pt x="194" y="229"/>
                      <a:pt x="185" y="22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490ADE8-9D4B-4240-9F9E-6703BFE5216D}"/>
              </a:ext>
            </a:extLst>
          </p:cNvPr>
          <p:cNvGrpSpPr/>
          <p:nvPr/>
        </p:nvGrpSpPr>
        <p:grpSpPr>
          <a:xfrm>
            <a:off x="3244198" y="11083859"/>
            <a:ext cx="4227756" cy="1354217"/>
            <a:chOff x="17936788" y="5380673"/>
            <a:chExt cx="4227756" cy="1354217"/>
          </a:xfrm>
        </p:grpSpPr>
        <p:sp>
          <p:nvSpPr>
            <p:cNvPr id="55" name="CuadroTexto 351">
              <a:extLst>
                <a:ext uri="{FF2B5EF4-FFF2-40B4-BE49-F238E27FC236}">
                  <a16:creationId xmlns:a16="http://schemas.microsoft.com/office/drawing/2014/main" id="{6575F161-F69B-8549-A00F-767A9F1C9857}"/>
                </a:ext>
              </a:extLst>
            </p:cNvPr>
            <p:cNvSpPr txBox="1"/>
            <p:nvPr/>
          </p:nvSpPr>
          <p:spPr>
            <a:xfrm>
              <a:off x="17936788" y="5903893"/>
              <a:ext cx="42277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is the study.</a:t>
              </a:r>
            </a:p>
          </p:txBody>
        </p:sp>
        <p:sp>
          <p:nvSpPr>
            <p:cNvPr id="56" name="CuadroTexto 395">
              <a:extLst>
                <a:ext uri="{FF2B5EF4-FFF2-40B4-BE49-F238E27FC236}">
                  <a16:creationId xmlns:a16="http://schemas.microsoft.com/office/drawing/2014/main" id="{669E6E01-810B-2F47-9C1E-0E683373FFD6}"/>
                </a:ext>
              </a:extLst>
            </p:cNvPr>
            <p:cNvSpPr txBox="1"/>
            <p:nvPr/>
          </p:nvSpPr>
          <p:spPr>
            <a:xfrm flipH="1">
              <a:off x="19046881" y="5380673"/>
              <a:ext cx="2007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69EB936-BCF2-4B4E-8704-2543DD6FC1EE}"/>
              </a:ext>
            </a:extLst>
          </p:cNvPr>
          <p:cNvGrpSpPr/>
          <p:nvPr/>
        </p:nvGrpSpPr>
        <p:grpSpPr>
          <a:xfrm>
            <a:off x="7965939" y="11083859"/>
            <a:ext cx="4227756" cy="1354217"/>
            <a:chOff x="17936788" y="5380673"/>
            <a:chExt cx="4227756" cy="1354217"/>
          </a:xfrm>
        </p:grpSpPr>
        <p:sp>
          <p:nvSpPr>
            <p:cNvPr id="58" name="CuadroTexto 351">
              <a:extLst>
                <a:ext uri="{FF2B5EF4-FFF2-40B4-BE49-F238E27FC236}">
                  <a16:creationId xmlns:a16="http://schemas.microsoft.com/office/drawing/2014/main" id="{CAA2BA04-AE0F-5440-A5D6-24A2BD67875E}"/>
                </a:ext>
              </a:extLst>
            </p:cNvPr>
            <p:cNvSpPr txBox="1"/>
            <p:nvPr/>
          </p:nvSpPr>
          <p:spPr>
            <a:xfrm>
              <a:off x="17936788" y="5903893"/>
              <a:ext cx="42277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is the study.</a:t>
              </a:r>
            </a:p>
          </p:txBody>
        </p:sp>
        <p:sp>
          <p:nvSpPr>
            <p:cNvPr id="59" name="CuadroTexto 395">
              <a:extLst>
                <a:ext uri="{FF2B5EF4-FFF2-40B4-BE49-F238E27FC236}">
                  <a16:creationId xmlns:a16="http://schemas.microsoft.com/office/drawing/2014/main" id="{2152ED7C-2364-B54D-8F9C-45DB48DB74A8}"/>
                </a:ext>
              </a:extLst>
            </p:cNvPr>
            <p:cNvSpPr txBox="1"/>
            <p:nvPr/>
          </p:nvSpPr>
          <p:spPr>
            <a:xfrm flipH="1">
              <a:off x="19046881" y="5380673"/>
              <a:ext cx="2007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0AB0FA3-D610-BF47-82F7-487E0A44B15A}"/>
              </a:ext>
            </a:extLst>
          </p:cNvPr>
          <p:cNvGrpSpPr/>
          <p:nvPr/>
        </p:nvGrpSpPr>
        <p:grpSpPr>
          <a:xfrm>
            <a:off x="12720828" y="11083859"/>
            <a:ext cx="4227756" cy="1354217"/>
            <a:chOff x="17936788" y="5380673"/>
            <a:chExt cx="4227756" cy="1354217"/>
          </a:xfrm>
        </p:grpSpPr>
        <p:sp>
          <p:nvSpPr>
            <p:cNvPr id="61" name="CuadroTexto 351">
              <a:extLst>
                <a:ext uri="{FF2B5EF4-FFF2-40B4-BE49-F238E27FC236}">
                  <a16:creationId xmlns:a16="http://schemas.microsoft.com/office/drawing/2014/main" id="{AA63DE1E-6225-A14C-B326-03FA2DE33B52}"/>
                </a:ext>
              </a:extLst>
            </p:cNvPr>
            <p:cNvSpPr txBox="1"/>
            <p:nvPr/>
          </p:nvSpPr>
          <p:spPr>
            <a:xfrm>
              <a:off x="17936788" y="5903893"/>
              <a:ext cx="42277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is the study.</a:t>
              </a:r>
            </a:p>
          </p:txBody>
        </p:sp>
        <p:sp>
          <p:nvSpPr>
            <p:cNvPr id="62" name="CuadroTexto 395">
              <a:extLst>
                <a:ext uri="{FF2B5EF4-FFF2-40B4-BE49-F238E27FC236}">
                  <a16:creationId xmlns:a16="http://schemas.microsoft.com/office/drawing/2014/main" id="{B1397CCD-C0F2-0F46-819F-63309C180459}"/>
                </a:ext>
              </a:extLst>
            </p:cNvPr>
            <p:cNvSpPr txBox="1"/>
            <p:nvPr/>
          </p:nvSpPr>
          <p:spPr>
            <a:xfrm flipH="1">
              <a:off x="19046881" y="5380673"/>
              <a:ext cx="2007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984B717-2E44-0C4E-8D6D-B8D894CC4727}"/>
              </a:ext>
            </a:extLst>
          </p:cNvPr>
          <p:cNvGrpSpPr/>
          <p:nvPr/>
        </p:nvGrpSpPr>
        <p:grpSpPr>
          <a:xfrm>
            <a:off x="17481587" y="11083859"/>
            <a:ext cx="4227756" cy="1354217"/>
            <a:chOff x="17936788" y="5380673"/>
            <a:chExt cx="4227756" cy="1354217"/>
          </a:xfrm>
        </p:grpSpPr>
        <p:sp>
          <p:nvSpPr>
            <p:cNvPr id="64" name="CuadroTexto 351">
              <a:extLst>
                <a:ext uri="{FF2B5EF4-FFF2-40B4-BE49-F238E27FC236}">
                  <a16:creationId xmlns:a16="http://schemas.microsoft.com/office/drawing/2014/main" id="{6F7DA9DC-F04F-534F-983A-92FC1BC99EDB}"/>
                </a:ext>
              </a:extLst>
            </p:cNvPr>
            <p:cNvSpPr txBox="1"/>
            <p:nvPr/>
          </p:nvSpPr>
          <p:spPr>
            <a:xfrm>
              <a:off x="17936788" y="5903893"/>
              <a:ext cx="42277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is the study.</a:t>
              </a:r>
            </a:p>
          </p:txBody>
        </p:sp>
        <p:sp>
          <p:nvSpPr>
            <p:cNvPr id="65" name="CuadroTexto 395">
              <a:extLst>
                <a:ext uri="{FF2B5EF4-FFF2-40B4-BE49-F238E27FC236}">
                  <a16:creationId xmlns:a16="http://schemas.microsoft.com/office/drawing/2014/main" id="{06109929-521D-0D46-AA8F-45EECFADA27E}"/>
                </a:ext>
              </a:extLst>
            </p:cNvPr>
            <p:cNvSpPr txBox="1"/>
            <p:nvPr/>
          </p:nvSpPr>
          <p:spPr>
            <a:xfrm flipH="1">
              <a:off x="19046881" y="5380673"/>
              <a:ext cx="2007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377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0773" y="861425"/>
              <a:ext cx="67361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380914C-EB3B-684D-9598-DBFF980E5D13}"/>
              </a:ext>
            </a:extLst>
          </p:cNvPr>
          <p:cNvGrpSpPr/>
          <p:nvPr/>
        </p:nvGrpSpPr>
        <p:grpSpPr>
          <a:xfrm>
            <a:off x="1399663" y="4566840"/>
            <a:ext cx="21578324" cy="7927712"/>
            <a:chOff x="1399663" y="4566840"/>
            <a:chExt cx="21578324" cy="7927712"/>
          </a:xfrm>
        </p:grpSpPr>
        <p:graphicFrame>
          <p:nvGraphicFramePr>
            <p:cNvPr id="67" name="Chart 66">
              <a:extLst>
                <a:ext uri="{FF2B5EF4-FFF2-40B4-BE49-F238E27FC236}">
                  <a16:creationId xmlns:a16="http://schemas.microsoft.com/office/drawing/2014/main" id="{73AE1C09-5661-A946-BECF-F6D43B320EA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83361638"/>
                </p:ext>
              </p:extLst>
            </p:nvPr>
          </p:nvGraphicFramePr>
          <p:xfrm>
            <a:off x="1399663" y="4566840"/>
            <a:ext cx="21578324" cy="58272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43FAD5E-2DF4-2244-BD42-5BA17F5B9AEA}"/>
                </a:ext>
              </a:extLst>
            </p:cNvPr>
            <p:cNvGrpSpPr/>
            <p:nvPr/>
          </p:nvGrpSpPr>
          <p:grpSpPr>
            <a:xfrm>
              <a:off x="3243350" y="10771003"/>
              <a:ext cx="4391164" cy="1723549"/>
              <a:chOff x="17855084" y="5380673"/>
              <a:chExt cx="4391164" cy="1723549"/>
            </a:xfrm>
          </p:grpSpPr>
          <p:sp>
            <p:nvSpPr>
              <p:cNvPr id="78" name="CuadroTexto 351">
                <a:extLst>
                  <a:ext uri="{FF2B5EF4-FFF2-40B4-BE49-F238E27FC236}">
                    <a16:creationId xmlns:a16="http://schemas.microsoft.com/office/drawing/2014/main" id="{8B6809D8-A108-BC4C-A280-BD720663B7AD}"/>
                  </a:ext>
                </a:extLst>
              </p:cNvPr>
              <p:cNvSpPr txBox="1"/>
              <p:nvPr/>
            </p:nvSpPr>
            <p:spPr>
              <a:xfrm>
                <a:off x="17855084" y="5903893"/>
                <a:ext cx="439116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 is the study and management.</a:t>
                </a:r>
              </a:p>
            </p:txBody>
          </p:sp>
          <p:sp>
            <p:nvSpPr>
              <p:cNvPr id="79" name="CuadroTexto 395">
                <a:extLst>
                  <a:ext uri="{FF2B5EF4-FFF2-40B4-BE49-F238E27FC236}">
                    <a16:creationId xmlns:a16="http://schemas.microsoft.com/office/drawing/2014/main" id="{FB4E0644-8F79-E142-B9AA-926FC1B95459}"/>
                  </a:ext>
                </a:extLst>
              </p:cNvPr>
              <p:cNvSpPr txBox="1"/>
              <p:nvPr/>
            </p:nvSpPr>
            <p:spPr>
              <a:xfrm flipH="1">
                <a:off x="19046881" y="5380673"/>
                <a:ext cx="20075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C362151-E813-A047-8311-C3F71C953403}"/>
                </a:ext>
              </a:extLst>
            </p:cNvPr>
            <p:cNvGrpSpPr/>
            <p:nvPr/>
          </p:nvGrpSpPr>
          <p:grpSpPr>
            <a:xfrm>
              <a:off x="10195693" y="10771003"/>
              <a:ext cx="4391164" cy="1723549"/>
              <a:chOff x="17855084" y="5380673"/>
              <a:chExt cx="4391164" cy="1723549"/>
            </a:xfrm>
          </p:grpSpPr>
          <p:sp>
            <p:nvSpPr>
              <p:cNvPr id="81" name="CuadroTexto 351">
                <a:extLst>
                  <a:ext uri="{FF2B5EF4-FFF2-40B4-BE49-F238E27FC236}">
                    <a16:creationId xmlns:a16="http://schemas.microsoft.com/office/drawing/2014/main" id="{50B3170D-DBBE-1B4F-A2FB-2B506F5CD01F}"/>
                  </a:ext>
                </a:extLst>
              </p:cNvPr>
              <p:cNvSpPr txBox="1"/>
              <p:nvPr/>
            </p:nvSpPr>
            <p:spPr>
              <a:xfrm>
                <a:off x="17855084" y="5903893"/>
                <a:ext cx="439116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 is the study and management.</a:t>
                </a:r>
              </a:p>
            </p:txBody>
          </p:sp>
          <p:sp>
            <p:nvSpPr>
              <p:cNvPr id="82" name="CuadroTexto 395">
                <a:extLst>
                  <a:ext uri="{FF2B5EF4-FFF2-40B4-BE49-F238E27FC236}">
                    <a16:creationId xmlns:a16="http://schemas.microsoft.com/office/drawing/2014/main" id="{5D85A27F-308D-794A-914D-B9726077ED72}"/>
                  </a:ext>
                </a:extLst>
              </p:cNvPr>
              <p:cNvSpPr txBox="1"/>
              <p:nvPr/>
            </p:nvSpPr>
            <p:spPr>
              <a:xfrm flipH="1">
                <a:off x="19046881" y="5380673"/>
                <a:ext cx="20075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255817C-82A1-2F4D-AD1C-6FED361E7BEF}"/>
                </a:ext>
              </a:extLst>
            </p:cNvPr>
            <p:cNvGrpSpPr/>
            <p:nvPr/>
          </p:nvGrpSpPr>
          <p:grpSpPr>
            <a:xfrm>
              <a:off x="17127298" y="10771003"/>
              <a:ext cx="4391164" cy="1723549"/>
              <a:chOff x="17855084" y="5380673"/>
              <a:chExt cx="4391164" cy="1723549"/>
            </a:xfrm>
          </p:grpSpPr>
          <p:sp>
            <p:nvSpPr>
              <p:cNvPr id="84" name="CuadroTexto 351">
                <a:extLst>
                  <a:ext uri="{FF2B5EF4-FFF2-40B4-BE49-F238E27FC236}">
                    <a16:creationId xmlns:a16="http://schemas.microsoft.com/office/drawing/2014/main" id="{E6720203-7B01-C449-919B-629A1F203FEB}"/>
                  </a:ext>
                </a:extLst>
              </p:cNvPr>
              <p:cNvSpPr txBox="1"/>
              <p:nvPr/>
            </p:nvSpPr>
            <p:spPr>
              <a:xfrm>
                <a:off x="17855084" y="5903893"/>
                <a:ext cx="439116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 is the study and management.</a:t>
                </a:r>
              </a:p>
            </p:txBody>
          </p:sp>
          <p:sp>
            <p:nvSpPr>
              <p:cNvPr id="85" name="CuadroTexto 395">
                <a:extLst>
                  <a:ext uri="{FF2B5EF4-FFF2-40B4-BE49-F238E27FC236}">
                    <a16:creationId xmlns:a16="http://schemas.microsoft.com/office/drawing/2014/main" id="{55BBC7DB-7106-7B4B-B2F1-69F315EEE342}"/>
                  </a:ext>
                </a:extLst>
              </p:cNvPr>
              <p:cNvSpPr txBox="1"/>
              <p:nvPr/>
            </p:nvSpPr>
            <p:spPr>
              <a:xfrm flipH="1">
                <a:off x="19046881" y="5380673"/>
                <a:ext cx="20075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3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0773" y="861425"/>
              <a:ext cx="67361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6D547108-EBB9-7C40-9A15-2CB23306C6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1034577"/>
              </p:ext>
            </p:extLst>
          </p:nvPr>
        </p:nvGraphicFramePr>
        <p:xfrm>
          <a:off x="1327150" y="4284428"/>
          <a:ext cx="21723350" cy="6361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F361CEBD-A3CE-A342-B442-F3D563838C76}"/>
              </a:ext>
            </a:extLst>
          </p:cNvPr>
          <p:cNvGrpSpPr/>
          <p:nvPr/>
        </p:nvGrpSpPr>
        <p:grpSpPr>
          <a:xfrm>
            <a:off x="1871972" y="11301493"/>
            <a:ext cx="6314327" cy="1354217"/>
            <a:chOff x="16086654" y="5380673"/>
            <a:chExt cx="6314327" cy="1354217"/>
          </a:xfrm>
        </p:grpSpPr>
        <p:sp>
          <p:nvSpPr>
            <p:cNvPr id="28" name="CuadroTexto 351">
              <a:extLst>
                <a:ext uri="{FF2B5EF4-FFF2-40B4-BE49-F238E27FC236}">
                  <a16:creationId xmlns:a16="http://schemas.microsoft.com/office/drawing/2014/main" id="{FD507C77-E0C6-BB43-8162-2C681FCF9AE9}"/>
                </a:ext>
              </a:extLst>
            </p:cNvPr>
            <p:cNvSpPr txBox="1"/>
            <p:nvPr/>
          </p:nvSpPr>
          <p:spPr>
            <a:xfrm>
              <a:off x="16086654" y="5903893"/>
              <a:ext cx="63143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is the study and management.</a:t>
              </a:r>
            </a:p>
          </p:txBody>
        </p:sp>
        <p:sp>
          <p:nvSpPr>
            <p:cNvPr id="29" name="CuadroTexto 395">
              <a:extLst>
                <a:ext uri="{FF2B5EF4-FFF2-40B4-BE49-F238E27FC236}">
                  <a16:creationId xmlns:a16="http://schemas.microsoft.com/office/drawing/2014/main" id="{4075C0D6-AC7B-BD43-8471-22212C69D287}"/>
                </a:ext>
              </a:extLst>
            </p:cNvPr>
            <p:cNvSpPr txBox="1"/>
            <p:nvPr/>
          </p:nvSpPr>
          <p:spPr>
            <a:xfrm flipH="1">
              <a:off x="16149566" y="5380673"/>
              <a:ext cx="2007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4C02B8D-63AD-EF4D-9046-42E879477FC1}"/>
              </a:ext>
            </a:extLst>
          </p:cNvPr>
          <p:cNvGrpSpPr/>
          <p:nvPr/>
        </p:nvGrpSpPr>
        <p:grpSpPr>
          <a:xfrm>
            <a:off x="9069761" y="11301493"/>
            <a:ext cx="6314327" cy="1354217"/>
            <a:chOff x="16086654" y="5380673"/>
            <a:chExt cx="6314327" cy="1354217"/>
          </a:xfrm>
        </p:grpSpPr>
        <p:sp>
          <p:nvSpPr>
            <p:cNvPr id="26" name="CuadroTexto 351">
              <a:extLst>
                <a:ext uri="{FF2B5EF4-FFF2-40B4-BE49-F238E27FC236}">
                  <a16:creationId xmlns:a16="http://schemas.microsoft.com/office/drawing/2014/main" id="{6F1F9DE8-0F1E-0E43-AE5F-A74C9914794D}"/>
                </a:ext>
              </a:extLst>
            </p:cNvPr>
            <p:cNvSpPr txBox="1"/>
            <p:nvPr/>
          </p:nvSpPr>
          <p:spPr>
            <a:xfrm>
              <a:off x="16086654" y="5903893"/>
              <a:ext cx="63143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is the study and management.</a:t>
              </a:r>
            </a:p>
          </p:txBody>
        </p:sp>
        <p:sp>
          <p:nvSpPr>
            <p:cNvPr id="27" name="CuadroTexto 395">
              <a:extLst>
                <a:ext uri="{FF2B5EF4-FFF2-40B4-BE49-F238E27FC236}">
                  <a16:creationId xmlns:a16="http://schemas.microsoft.com/office/drawing/2014/main" id="{51506A3C-1BA0-E342-8BE9-74739F538A0D}"/>
                </a:ext>
              </a:extLst>
            </p:cNvPr>
            <p:cNvSpPr txBox="1"/>
            <p:nvPr/>
          </p:nvSpPr>
          <p:spPr>
            <a:xfrm flipH="1">
              <a:off x="16149566" y="5380673"/>
              <a:ext cx="2007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A3A171-BF15-6745-B22C-9252FD4BC053}"/>
              </a:ext>
            </a:extLst>
          </p:cNvPr>
          <p:cNvGrpSpPr/>
          <p:nvPr/>
        </p:nvGrpSpPr>
        <p:grpSpPr>
          <a:xfrm>
            <a:off x="16305651" y="11301493"/>
            <a:ext cx="6314327" cy="1354217"/>
            <a:chOff x="16086654" y="5380673"/>
            <a:chExt cx="6314327" cy="1354217"/>
          </a:xfrm>
        </p:grpSpPr>
        <p:sp>
          <p:nvSpPr>
            <p:cNvPr id="24" name="CuadroTexto 351">
              <a:extLst>
                <a:ext uri="{FF2B5EF4-FFF2-40B4-BE49-F238E27FC236}">
                  <a16:creationId xmlns:a16="http://schemas.microsoft.com/office/drawing/2014/main" id="{4F14C267-2262-0845-9EC5-199FB0C09D70}"/>
                </a:ext>
              </a:extLst>
            </p:cNvPr>
            <p:cNvSpPr txBox="1"/>
            <p:nvPr/>
          </p:nvSpPr>
          <p:spPr>
            <a:xfrm>
              <a:off x="16086654" y="5903893"/>
              <a:ext cx="63143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 is the study and management.</a:t>
              </a:r>
            </a:p>
          </p:txBody>
        </p:sp>
        <p:sp>
          <p:nvSpPr>
            <p:cNvPr id="25" name="CuadroTexto 395">
              <a:extLst>
                <a:ext uri="{FF2B5EF4-FFF2-40B4-BE49-F238E27FC236}">
                  <a16:creationId xmlns:a16="http://schemas.microsoft.com/office/drawing/2014/main" id="{1AC49426-9B64-0C4E-BE24-8D8BD46F665A}"/>
                </a:ext>
              </a:extLst>
            </p:cNvPr>
            <p:cNvSpPr txBox="1"/>
            <p:nvPr/>
          </p:nvSpPr>
          <p:spPr>
            <a:xfrm flipH="1">
              <a:off x="16149566" y="5380673"/>
              <a:ext cx="2007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220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0773" y="861425"/>
              <a:ext cx="67361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6D547108-EBB9-7C40-9A15-2CB23306C6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1733090"/>
              </p:ext>
            </p:extLst>
          </p:nvPr>
        </p:nvGraphicFramePr>
        <p:xfrm>
          <a:off x="1327150" y="4284428"/>
          <a:ext cx="21723350" cy="6361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679FC5E5-86F3-B648-B98E-1EE7BA45CBD0}"/>
              </a:ext>
            </a:extLst>
          </p:cNvPr>
          <p:cNvGrpSpPr/>
          <p:nvPr/>
        </p:nvGrpSpPr>
        <p:grpSpPr>
          <a:xfrm>
            <a:off x="2758847" y="11346259"/>
            <a:ext cx="18923017" cy="998934"/>
            <a:chOff x="1815509" y="11346259"/>
            <a:chExt cx="18923017" cy="99893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0F572FD-0C7B-B846-96B5-5F90EDDCD43A}"/>
                </a:ext>
              </a:extLst>
            </p:cNvPr>
            <p:cNvGrpSpPr/>
            <p:nvPr/>
          </p:nvGrpSpPr>
          <p:grpSpPr>
            <a:xfrm>
              <a:off x="1815509" y="11346260"/>
              <a:ext cx="989134" cy="989134"/>
              <a:chOff x="11096261" y="14023457"/>
              <a:chExt cx="1587398" cy="1587398"/>
            </a:xfrm>
          </p:grpSpPr>
          <p:sp>
            <p:nvSpPr>
              <p:cNvPr id="16" name="Freeform 210">
                <a:extLst>
                  <a:ext uri="{FF2B5EF4-FFF2-40B4-BE49-F238E27FC236}">
                    <a16:creationId xmlns:a16="http://schemas.microsoft.com/office/drawing/2014/main" id="{74CF311D-DD9C-4448-AB1E-D5845997C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96261" y="14023457"/>
                <a:ext cx="1587398" cy="1587398"/>
              </a:xfrm>
              <a:custGeom>
                <a:avLst/>
                <a:gdLst>
                  <a:gd name="T0" fmla="*/ 1429 w 1430"/>
                  <a:gd name="T1" fmla="*/ 715 h 1430"/>
                  <a:gd name="T2" fmla="*/ 1429 w 1430"/>
                  <a:gd name="T3" fmla="*/ 715 h 1430"/>
                  <a:gd name="T4" fmla="*/ 715 w 1430"/>
                  <a:gd name="T5" fmla="*/ 1429 h 1430"/>
                  <a:gd name="T6" fmla="*/ 0 w 1430"/>
                  <a:gd name="T7" fmla="*/ 715 h 1430"/>
                  <a:gd name="T8" fmla="*/ 715 w 1430"/>
                  <a:gd name="T9" fmla="*/ 0 h 1430"/>
                  <a:gd name="T10" fmla="*/ 1429 w 1430"/>
                  <a:gd name="T11" fmla="*/ 715 h 1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0" h="1430">
                    <a:moveTo>
                      <a:pt x="1429" y="715"/>
                    </a:moveTo>
                    <a:lnTo>
                      <a:pt x="1429" y="715"/>
                    </a:lnTo>
                    <a:cubicBezTo>
                      <a:pt x="1429" y="1108"/>
                      <a:pt x="1117" y="1429"/>
                      <a:pt x="715" y="1429"/>
                    </a:cubicBezTo>
                    <a:cubicBezTo>
                      <a:pt x="322" y="1429"/>
                      <a:pt x="0" y="1108"/>
                      <a:pt x="0" y="715"/>
                    </a:cubicBezTo>
                    <a:cubicBezTo>
                      <a:pt x="0" y="321"/>
                      <a:pt x="322" y="0"/>
                      <a:pt x="715" y="0"/>
                    </a:cubicBezTo>
                    <a:cubicBezTo>
                      <a:pt x="1117" y="0"/>
                      <a:pt x="1429" y="321"/>
                      <a:pt x="1429" y="715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DA182C2-EE61-5D44-A14A-7BC7B8672106}"/>
                  </a:ext>
                </a:extLst>
              </p:cNvPr>
              <p:cNvGrpSpPr/>
              <p:nvPr/>
            </p:nvGrpSpPr>
            <p:grpSpPr>
              <a:xfrm>
                <a:off x="11571503" y="14508494"/>
                <a:ext cx="617322" cy="617322"/>
                <a:chOff x="11871756" y="6902349"/>
                <a:chExt cx="617322" cy="617322"/>
              </a:xfrm>
            </p:grpSpPr>
            <p:sp>
              <p:nvSpPr>
                <p:cNvPr id="31" name="Freeform 228">
                  <a:extLst>
                    <a:ext uri="{FF2B5EF4-FFF2-40B4-BE49-F238E27FC236}">
                      <a16:creationId xmlns:a16="http://schemas.microsoft.com/office/drawing/2014/main" id="{966C13C0-0FF1-F24D-BA38-A65BF78FC4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59944" y="7470677"/>
                  <a:ext cx="436043" cy="48994"/>
                </a:xfrm>
                <a:custGeom>
                  <a:avLst/>
                  <a:gdLst>
                    <a:gd name="T0" fmla="*/ 393 w 394"/>
                    <a:gd name="T1" fmla="*/ 44 h 45"/>
                    <a:gd name="T2" fmla="*/ 0 w 394"/>
                    <a:gd name="T3" fmla="*/ 44 h 45"/>
                    <a:gd name="T4" fmla="*/ 0 w 394"/>
                    <a:gd name="T5" fmla="*/ 0 h 45"/>
                    <a:gd name="T6" fmla="*/ 393 w 394"/>
                    <a:gd name="T7" fmla="*/ 0 h 45"/>
                    <a:gd name="T8" fmla="*/ 393 w 394"/>
                    <a:gd name="T9" fmla="*/ 44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4" h="45">
                      <a:moveTo>
                        <a:pt x="393" y="44"/>
                      </a:moveTo>
                      <a:lnTo>
                        <a:pt x="0" y="44"/>
                      </a:lnTo>
                      <a:lnTo>
                        <a:pt x="0" y="0"/>
                      </a:lnTo>
                      <a:lnTo>
                        <a:pt x="393" y="0"/>
                      </a:lnTo>
                      <a:lnTo>
                        <a:pt x="393" y="44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32" name="Freeform 229">
                  <a:extLst>
                    <a:ext uri="{FF2B5EF4-FFF2-40B4-BE49-F238E27FC236}">
                      <a16:creationId xmlns:a16="http://schemas.microsoft.com/office/drawing/2014/main" id="{A38CA098-65EE-AD4F-9EA1-FF8F75D801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71756" y="6902349"/>
                  <a:ext cx="617322" cy="617322"/>
                </a:xfrm>
                <a:custGeom>
                  <a:avLst/>
                  <a:gdLst>
                    <a:gd name="T0" fmla="*/ 473 w 555"/>
                    <a:gd name="T1" fmla="*/ 553 h 554"/>
                    <a:gd name="T2" fmla="*/ 473 w 555"/>
                    <a:gd name="T3" fmla="*/ 553 h 554"/>
                    <a:gd name="T4" fmla="*/ 473 w 555"/>
                    <a:gd name="T5" fmla="*/ 509 h 554"/>
                    <a:gd name="T6" fmla="*/ 500 w 555"/>
                    <a:gd name="T7" fmla="*/ 482 h 554"/>
                    <a:gd name="T8" fmla="*/ 500 w 555"/>
                    <a:gd name="T9" fmla="*/ 437 h 554"/>
                    <a:gd name="T10" fmla="*/ 178 w 555"/>
                    <a:gd name="T11" fmla="*/ 437 h 554"/>
                    <a:gd name="T12" fmla="*/ 178 w 555"/>
                    <a:gd name="T13" fmla="*/ 464 h 554"/>
                    <a:gd name="T14" fmla="*/ 89 w 555"/>
                    <a:gd name="T15" fmla="*/ 553 h 554"/>
                    <a:gd name="T16" fmla="*/ 0 w 555"/>
                    <a:gd name="T17" fmla="*/ 464 h 554"/>
                    <a:gd name="T18" fmla="*/ 0 w 555"/>
                    <a:gd name="T19" fmla="*/ 44 h 554"/>
                    <a:gd name="T20" fmla="*/ 44 w 555"/>
                    <a:gd name="T21" fmla="*/ 0 h 554"/>
                    <a:gd name="T22" fmla="*/ 429 w 555"/>
                    <a:gd name="T23" fmla="*/ 0 h 554"/>
                    <a:gd name="T24" fmla="*/ 464 w 555"/>
                    <a:gd name="T25" fmla="*/ 44 h 554"/>
                    <a:gd name="T26" fmla="*/ 464 w 555"/>
                    <a:gd name="T27" fmla="*/ 384 h 554"/>
                    <a:gd name="T28" fmla="*/ 527 w 555"/>
                    <a:gd name="T29" fmla="*/ 384 h 554"/>
                    <a:gd name="T30" fmla="*/ 554 w 555"/>
                    <a:gd name="T31" fmla="*/ 411 h 554"/>
                    <a:gd name="T32" fmla="*/ 554 w 555"/>
                    <a:gd name="T33" fmla="*/ 482 h 554"/>
                    <a:gd name="T34" fmla="*/ 473 w 555"/>
                    <a:gd name="T35" fmla="*/ 553 h 554"/>
                    <a:gd name="T36" fmla="*/ 54 w 555"/>
                    <a:gd name="T37" fmla="*/ 53 h 554"/>
                    <a:gd name="T38" fmla="*/ 54 w 555"/>
                    <a:gd name="T39" fmla="*/ 53 h 554"/>
                    <a:gd name="T40" fmla="*/ 54 w 555"/>
                    <a:gd name="T41" fmla="*/ 464 h 554"/>
                    <a:gd name="T42" fmla="*/ 89 w 555"/>
                    <a:gd name="T43" fmla="*/ 509 h 554"/>
                    <a:gd name="T44" fmla="*/ 134 w 555"/>
                    <a:gd name="T45" fmla="*/ 464 h 554"/>
                    <a:gd name="T46" fmla="*/ 134 w 555"/>
                    <a:gd name="T47" fmla="*/ 411 h 554"/>
                    <a:gd name="T48" fmla="*/ 152 w 555"/>
                    <a:gd name="T49" fmla="*/ 384 h 554"/>
                    <a:gd name="T50" fmla="*/ 420 w 555"/>
                    <a:gd name="T51" fmla="*/ 384 h 554"/>
                    <a:gd name="T52" fmla="*/ 420 w 555"/>
                    <a:gd name="T53" fmla="*/ 53 h 554"/>
                    <a:gd name="T54" fmla="*/ 54 w 555"/>
                    <a:gd name="T55" fmla="*/ 53 h 5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555" h="554">
                      <a:moveTo>
                        <a:pt x="473" y="553"/>
                      </a:moveTo>
                      <a:lnTo>
                        <a:pt x="473" y="553"/>
                      </a:lnTo>
                      <a:cubicBezTo>
                        <a:pt x="473" y="509"/>
                        <a:pt x="473" y="509"/>
                        <a:pt x="473" y="509"/>
                      </a:cubicBezTo>
                      <a:cubicBezTo>
                        <a:pt x="491" y="509"/>
                        <a:pt x="500" y="491"/>
                        <a:pt x="500" y="482"/>
                      </a:cubicBezTo>
                      <a:cubicBezTo>
                        <a:pt x="500" y="437"/>
                        <a:pt x="500" y="437"/>
                        <a:pt x="500" y="437"/>
                      </a:cubicBezTo>
                      <a:cubicBezTo>
                        <a:pt x="178" y="437"/>
                        <a:pt x="178" y="437"/>
                        <a:pt x="178" y="437"/>
                      </a:cubicBezTo>
                      <a:cubicBezTo>
                        <a:pt x="178" y="464"/>
                        <a:pt x="178" y="464"/>
                        <a:pt x="178" y="464"/>
                      </a:cubicBezTo>
                      <a:cubicBezTo>
                        <a:pt x="178" y="518"/>
                        <a:pt x="143" y="553"/>
                        <a:pt x="89" y="553"/>
                      </a:cubicBezTo>
                      <a:cubicBezTo>
                        <a:pt x="44" y="553"/>
                        <a:pt x="0" y="518"/>
                        <a:pt x="0" y="464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0" y="18"/>
                        <a:pt x="18" y="0"/>
                        <a:pt x="44" y="0"/>
                      </a:cubicBezTo>
                      <a:cubicBezTo>
                        <a:pt x="429" y="0"/>
                        <a:pt x="429" y="0"/>
                        <a:pt x="429" y="0"/>
                      </a:cubicBezTo>
                      <a:cubicBezTo>
                        <a:pt x="447" y="0"/>
                        <a:pt x="464" y="18"/>
                        <a:pt x="464" y="44"/>
                      </a:cubicBezTo>
                      <a:cubicBezTo>
                        <a:pt x="464" y="384"/>
                        <a:pt x="464" y="384"/>
                        <a:pt x="464" y="384"/>
                      </a:cubicBezTo>
                      <a:cubicBezTo>
                        <a:pt x="527" y="384"/>
                        <a:pt x="527" y="384"/>
                        <a:pt x="527" y="384"/>
                      </a:cubicBezTo>
                      <a:cubicBezTo>
                        <a:pt x="536" y="384"/>
                        <a:pt x="554" y="402"/>
                        <a:pt x="554" y="411"/>
                      </a:cubicBezTo>
                      <a:cubicBezTo>
                        <a:pt x="554" y="482"/>
                        <a:pt x="554" y="482"/>
                        <a:pt x="554" y="482"/>
                      </a:cubicBezTo>
                      <a:cubicBezTo>
                        <a:pt x="554" y="518"/>
                        <a:pt x="518" y="553"/>
                        <a:pt x="473" y="553"/>
                      </a:cubicBezTo>
                      <a:close/>
                      <a:moveTo>
                        <a:pt x="54" y="53"/>
                      </a:moveTo>
                      <a:lnTo>
                        <a:pt x="54" y="53"/>
                      </a:lnTo>
                      <a:cubicBezTo>
                        <a:pt x="54" y="464"/>
                        <a:pt x="54" y="464"/>
                        <a:pt x="54" y="464"/>
                      </a:cubicBezTo>
                      <a:cubicBezTo>
                        <a:pt x="54" y="491"/>
                        <a:pt x="71" y="509"/>
                        <a:pt x="89" y="509"/>
                      </a:cubicBezTo>
                      <a:cubicBezTo>
                        <a:pt x="116" y="509"/>
                        <a:pt x="134" y="491"/>
                        <a:pt x="134" y="464"/>
                      </a:cubicBezTo>
                      <a:cubicBezTo>
                        <a:pt x="134" y="411"/>
                        <a:pt x="134" y="411"/>
                        <a:pt x="134" y="411"/>
                      </a:cubicBezTo>
                      <a:cubicBezTo>
                        <a:pt x="134" y="402"/>
                        <a:pt x="143" y="384"/>
                        <a:pt x="152" y="384"/>
                      </a:cubicBezTo>
                      <a:cubicBezTo>
                        <a:pt x="420" y="384"/>
                        <a:pt x="420" y="384"/>
                        <a:pt x="420" y="384"/>
                      </a:cubicBezTo>
                      <a:cubicBezTo>
                        <a:pt x="420" y="53"/>
                        <a:pt x="420" y="53"/>
                        <a:pt x="420" y="53"/>
                      </a:cubicBezTo>
                      <a:lnTo>
                        <a:pt x="54" y="5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33" name="Freeform 230">
                  <a:extLst>
                    <a:ext uri="{FF2B5EF4-FFF2-40B4-BE49-F238E27FC236}">
                      <a16:creationId xmlns:a16="http://schemas.microsoft.com/office/drawing/2014/main" id="{E1AF3320-6438-AB4E-AA3E-4B7C5F15A7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99139" y="7054231"/>
                  <a:ext cx="259665" cy="39195"/>
                </a:xfrm>
                <a:custGeom>
                  <a:avLst/>
                  <a:gdLst>
                    <a:gd name="T0" fmla="*/ 214 w 233"/>
                    <a:gd name="T1" fmla="*/ 35 h 36"/>
                    <a:gd name="T2" fmla="*/ 214 w 233"/>
                    <a:gd name="T3" fmla="*/ 35 h 36"/>
                    <a:gd name="T4" fmla="*/ 18 w 233"/>
                    <a:gd name="T5" fmla="*/ 35 h 36"/>
                    <a:gd name="T6" fmla="*/ 0 w 233"/>
                    <a:gd name="T7" fmla="*/ 18 h 36"/>
                    <a:gd name="T8" fmla="*/ 0 w 233"/>
                    <a:gd name="T9" fmla="*/ 18 h 36"/>
                    <a:gd name="T10" fmla="*/ 18 w 233"/>
                    <a:gd name="T11" fmla="*/ 0 h 36"/>
                    <a:gd name="T12" fmla="*/ 214 w 233"/>
                    <a:gd name="T13" fmla="*/ 0 h 36"/>
                    <a:gd name="T14" fmla="*/ 232 w 233"/>
                    <a:gd name="T15" fmla="*/ 18 h 36"/>
                    <a:gd name="T16" fmla="*/ 232 w 233"/>
                    <a:gd name="T17" fmla="*/ 18 h 36"/>
                    <a:gd name="T18" fmla="*/ 214 w 233"/>
                    <a:gd name="T19" fmla="*/ 3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33" h="36">
                      <a:moveTo>
                        <a:pt x="214" y="35"/>
                      </a:moveTo>
                      <a:lnTo>
                        <a:pt x="214" y="35"/>
                      </a:ln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9" y="35"/>
                        <a:pt x="0" y="35"/>
                        <a:pt x="0" y="18"/>
                      </a:cubicBezTo>
                      <a:lnTo>
                        <a:pt x="0" y="18"/>
                      </a:lnTo>
                      <a:cubicBezTo>
                        <a:pt x="0" y="8"/>
                        <a:pt x="9" y="0"/>
                        <a:pt x="18" y="0"/>
                      </a:cubicBezTo>
                      <a:cubicBezTo>
                        <a:pt x="214" y="0"/>
                        <a:pt x="214" y="0"/>
                        <a:pt x="214" y="0"/>
                      </a:cubicBezTo>
                      <a:cubicBezTo>
                        <a:pt x="223" y="0"/>
                        <a:pt x="232" y="8"/>
                        <a:pt x="232" y="18"/>
                      </a:cubicBezTo>
                      <a:lnTo>
                        <a:pt x="232" y="18"/>
                      </a:lnTo>
                      <a:cubicBezTo>
                        <a:pt x="232" y="35"/>
                        <a:pt x="223" y="35"/>
                        <a:pt x="214" y="35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34" name="Freeform 231">
                  <a:extLst>
                    <a:ext uri="{FF2B5EF4-FFF2-40B4-BE49-F238E27FC236}">
                      <a16:creationId xmlns:a16="http://schemas.microsoft.com/office/drawing/2014/main" id="{67D85991-D493-064D-A0DE-9E19F98BD9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99139" y="7142420"/>
                  <a:ext cx="259665" cy="39195"/>
                </a:xfrm>
                <a:custGeom>
                  <a:avLst/>
                  <a:gdLst>
                    <a:gd name="T0" fmla="*/ 214 w 233"/>
                    <a:gd name="T1" fmla="*/ 36 h 37"/>
                    <a:gd name="T2" fmla="*/ 214 w 233"/>
                    <a:gd name="T3" fmla="*/ 36 h 37"/>
                    <a:gd name="T4" fmla="*/ 18 w 233"/>
                    <a:gd name="T5" fmla="*/ 36 h 37"/>
                    <a:gd name="T6" fmla="*/ 0 w 233"/>
                    <a:gd name="T7" fmla="*/ 18 h 37"/>
                    <a:gd name="T8" fmla="*/ 0 w 233"/>
                    <a:gd name="T9" fmla="*/ 18 h 37"/>
                    <a:gd name="T10" fmla="*/ 18 w 233"/>
                    <a:gd name="T11" fmla="*/ 0 h 37"/>
                    <a:gd name="T12" fmla="*/ 214 w 233"/>
                    <a:gd name="T13" fmla="*/ 0 h 37"/>
                    <a:gd name="T14" fmla="*/ 232 w 233"/>
                    <a:gd name="T15" fmla="*/ 18 h 37"/>
                    <a:gd name="T16" fmla="*/ 232 w 233"/>
                    <a:gd name="T17" fmla="*/ 18 h 37"/>
                    <a:gd name="T18" fmla="*/ 214 w 233"/>
                    <a:gd name="T19" fmla="*/ 36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33" h="37">
                      <a:moveTo>
                        <a:pt x="214" y="36"/>
                      </a:moveTo>
                      <a:lnTo>
                        <a:pt x="214" y="36"/>
                      </a:ln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9" y="36"/>
                        <a:pt x="0" y="27"/>
                        <a:pt x="0" y="18"/>
                      </a:cubicBezTo>
                      <a:lnTo>
                        <a:pt x="0" y="18"/>
                      </a:lnTo>
                      <a:cubicBezTo>
                        <a:pt x="0" y="9"/>
                        <a:pt x="9" y="0"/>
                        <a:pt x="18" y="0"/>
                      </a:cubicBezTo>
                      <a:cubicBezTo>
                        <a:pt x="214" y="0"/>
                        <a:pt x="214" y="0"/>
                        <a:pt x="214" y="0"/>
                      </a:cubicBezTo>
                      <a:cubicBezTo>
                        <a:pt x="223" y="0"/>
                        <a:pt x="232" y="9"/>
                        <a:pt x="232" y="18"/>
                      </a:cubicBezTo>
                      <a:lnTo>
                        <a:pt x="232" y="18"/>
                      </a:lnTo>
                      <a:cubicBezTo>
                        <a:pt x="232" y="27"/>
                        <a:pt x="223" y="36"/>
                        <a:pt x="214" y="36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35" name="Freeform 232">
                  <a:extLst>
                    <a:ext uri="{FF2B5EF4-FFF2-40B4-BE49-F238E27FC236}">
                      <a16:creationId xmlns:a16="http://schemas.microsoft.com/office/drawing/2014/main" id="{EF78C554-0090-7B41-8E43-F96DA6A588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99139" y="7220810"/>
                  <a:ext cx="171477" cy="39195"/>
                </a:xfrm>
                <a:custGeom>
                  <a:avLst/>
                  <a:gdLst>
                    <a:gd name="T0" fmla="*/ 134 w 153"/>
                    <a:gd name="T1" fmla="*/ 36 h 37"/>
                    <a:gd name="T2" fmla="*/ 134 w 153"/>
                    <a:gd name="T3" fmla="*/ 36 h 37"/>
                    <a:gd name="T4" fmla="*/ 18 w 153"/>
                    <a:gd name="T5" fmla="*/ 36 h 37"/>
                    <a:gd name="T6" fmla="*/ 0 w 153"/>
                    <a:gd name="T7" fmla="*/ 18 h 37"/>
                    <a:gd name="T8" fmla="*/ 0 w 153"/>
                    <a:gd name="T9" fmla="*/ 18 h 37"/>
                    <a:gd name="T10" fmla="*/ 18 w 153"/>
                    <a:gd name="T11" fmla="*/ 0 h 37"/>
                    <a:gd name="T12" fmla="*/ 134 w 153"/>
                    <a:gd name="T13" fmla="*/ 0 h 37"/>
                    <a:gd name="T14" fmla="*/ 152 w 153"/>
                    <a:gd name="T15" fmla="*/ 18 h 37"/>
                    <a:gd name="T16" fmla="*/ 152 w 153"/>
                    <a:gd name="T17" fmla="*/ 18 h 37"/>
                    <a:gd name="T18" fmla="*/ 134 w 153"/>
                    <a:gd name="T19" fmla="*/ 36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3" h="37">
                      <a:moveTo>
                        <a:pt x="134" y="36"/>
                      </a:moveTo>
                      <a:lnTo>
                        <a:pt x="134" y="36"/>
                      </a:ln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9" y="36"/>
                        <a:pt x="0" y="27"/>
                        <a:pt x="0" y="18"/>
                      </a:cubicBezTo>
                      <a:lnTo>
                        <a:pt x="0" y="18"/>
                      </a:lnTo>
                      <a:cubicBezTo>
                        <a:pt x="0" y="10"/>
                        <a:pt x="9" y="0"/>
                        <a:pt x="18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3" y="0"/>
                        <a:pt x="152" y="10"/>
                        <a:pt x="152" y="18"/>
                      </a:cubicBezTo>
                      <a:lnTo>
                        <a:pt x="152" y="18"/>
                      </a:lnTo>
                      <a:cubicBezTo>
                        <a:pt x="152" y="27"/>
                        <a:pt x="143" y="36"/>
                        <a:pt x="134" y="36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82CFD83-2164-7C47-AAB6-AA2E77CC7E3D}"/>
                </a:ext>
              </a:extLst>
            </p:cNvPr>
            <p:cNvGrpSpPr/>
            <p:nvPr/>
          </p:nvGrpSpPr>
          <p:grpSpPr>
            <a:xfrm>
              <a:off x="9486945" y="11356059"/>
              <a:ext cx="989134" cy="989134"/>
              <a:chOff x="11096261" y="17170978"/>
              <a:chExt cx="1587398" cy="1587398"/>
            </a:xfrm>
          </p:grpSpPr>
          <p:sp>
            <p:nvSpPr>
              <p:cNvPr id="37" name="Freeform 211">
                <a:extLst>
                  <a:ext uri="{FF2B5EF4-FFF2-40B4-BE49-F238E27FC236}">
                    <a16:creationId xmlns:a16="http://schemas.microsoft.com/office/drawing/2014/main" id="{584734A1-31AE-0745-8B53-2AEE4B943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96261" y="17170978"/>
                <a:ext cx="1587398" cy="1587398"/>
              </a:xfrm>
              <a:custGeom>
                <a:avLst/>
                <a:gdLst>
                  <a:gd name="T0" fmla="*/ 1429 w 1430"/>
                  <a:gd name="T1" fmla="*/ 715 h 1430"/>
                  <a:gd name="T2" fmla="*/ 1429 w 1430"/>
                  <a:gd name="T3" fmla="*/ 715 h 1430"/>
                  <a:gd name="T4" fmla="*/ 715 w 1430"/>
                  <a:gd name="T5" fmla="*/ 1429 h 1430"/>
                  <a:gd name="T6" fmla="*/ 0 w 1430"/>
                  <a:gd name="T7" fmla="*/ 715 h 1430"/>
                  <a:gd name="T8" fmla="*/ 715 w 1430"/>
                  <a:gd name="T9" fmla="*/ 0 h 1430"/>
                  <a:gd name="T10" fmla="*/ 1429 w 1430"/>
                  <a:gd name="T11" fmla="*/ 715 h 1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0" h="1430">
                    <a:moveTo>
                      <a:pt x="1429" y="715"/>
                    </a:moveTo>
                    <a:lnTo>
                      <a:pt x="1429" y="715"/>
                    </a:lnTo>
                    <a:cubicBezTo>
                      <a:pt x="1429" y="1108"/>
                      <a:pt x="1117" y="1429"/>
                      <a:pt x="715" y="1429"/>
                    </a:cubicBezTo>
                    <a:cubicBezTo>
                      <a:pt x="322" y="1429"/>
                      <a:pt x="0" y="1108"/>
                      <a:pt x="0" y="715"/>
                    </a:cubicBezTo>
                    <a:cubicBezTo>
                      <a:pt x="0" y="322"/>
                      <a:pt x="322" y="0"/>
                      <a:pt x="715" y="0"/>
                    </a:cubicBezTo>
                    <a:cubicBezTo>
                      <a:pt x="1117" y="0"/>
                      <a:pt x="1429" y="322"/>
                      <a:pt x="1429" y="715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114D5664-EA9A-9144-94B3-74EEA659500C}"/>
                  </a:ext>
                </a:extLst>
              </p:cNvPr>
              <p:cNvGrpSpPr/>
              <p:nvPr/>
            </p:nvGrpSpPr>
            <p:grpSpPr>
              <a:xfrm>
                <a:off x="11551905" y="17660916"/>
                <a:ext cx="676114" cy="612423"/>
                <a:chOff x="11852158" y="10054771"/>
                <a:chExt cx="676114" cy="612423"/>
              </a:xfrm>
            </p:grpSpPr>
            <p:sp>
              <p:nvSpPr>
                <p:cNvPr id="39" name="Freeform 233">
                  <a:extLst>
                    <a:ext uri="{FF2B5EF4-FFF2-40B4-BE49-F238E27FC236}">
                      <a16:creationId xmlns:a16="http://schemas.microsoft.com/office/drawing/2014/main" id="{92E01C33-C05A-7149-A60E-6C73757167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28536" y="10054771"/>
                  <a:ext cx="171477" cy="181279"/>
                </a:xfrm>
                <a:custGeom>
                  <a:avLst/>
                  <a:gdLst>
                    <a:gd name="T0" fmla="*/ 152 w 153"/>
                    <a:gd name="T1" fmla="*/ 161 h 162"/>
                    <a:gd name="T2" fmla="*/ 152 w 153"/>
                    <a:gd name="T3" fmla="*/ 161 h 162"/>
                    <a:gd name="T4" fmla="*/ 71 w 153"/>
                    <a:gd name="T5" fmla="*/ 161 h 162"/>
                    <a:gd name="T6" fmla="*/ 0 w 153"/>
                    <a:gd name="T7" fmla="*/ 89 h 162"/>
                    <a:gd name="T8" fmla="*/ 0 w 153"/>
                    <a:gd name="T9" fmla="*/ 81 h 162"/>
                    <a:gd name="T10" fmla="*/ 80 w 153"/>
                    <a:gd name="T11" fmla="*/ 0 h 162"/>
                    <a:gd name="T12" fmla="*/ 152 w 153"/>
                    <a:gd name="T13" fmla="*/ 72 h 162"/>
                    <a:gd name="T14" fmla="*/ 152 w 153"/>
                    <a:gd name="T15" fmla="*/ 161 h 162"/>
                    <a:gd name="T16" fmla="*/ 80 w 153"/>
                    <a:gd name="T17" fmla="*/ 45 h 162"/>
                    <a:gd name="T18" fmla="*/ 80 w 153"/>
                    <a:gd name="T19" fmla="*/ 45 h 162"/>
                    <a:gd name="T20" fmla="*/ 44 w 153"/>
                    <a:gd name="T21" fmla="*/ 81 h 162"/>
                    <a:gd name="T22" fmla="*/ 44 w 153"/>
                    <a:gd name="T23" fmla="*/ 89 h 162"/>
                    <a:gd name="T24" fmla="*/ 71 w 153"/>
                    <a:gd name="T25" fmla="*/ 116 h 162"/>
                    <a:gd name="T26" fmla="*/ 98 w 153"/>
                    <a:gd name="T27" fmla="*/ 116 h 162"/>
                    <a:gd name="T28" fmla="*/ 98 w 153"/>
                    <a:gd name="T29" fmla="*/ 72 h 162"/>
                    <a:gd name="T30" fmla="*/ 80 w 153"/>
                    <a:gd name="T31" fmla="*/ 45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53" h="162">
                      <a:moveTo>
                        <a:pt x="152" y="161"/>
                      </a:moveTo>
                      <a:lnTo>
                        <a:pt x="152" y="161"/>
                      </a:lnTo>
                      <a:cubicBezTo>
                        <a:pt x="71" y="161"/>
                        <a:pt x="71" y="161"/>
                        <a:pt x="71" y="161"/>
                      </a:cubicBezTo>
                      <a:cubicBezTo>
                        <a:pt x="35" y="161"/>
                        <a:pt x="0" y="125"/>
                        <a:pt x="0" y="89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0" y="36"/>
                        <a:pt x="35" y="0"/>
                        <a:pt x="80" y="0"/>
                      </a:cubicBezTo>
                      <a:cubicBezTo>
                        <a:pt x="116" y="0"/>
                        <a:pt x="152" y="36"/>
                        <a:pt x="152" y="72"/>
                      </a:cubicBezTo>
                      <a:lnTo>
                        <a:pt x="152" y="161"/>
                      </a:lnTo>
                      <a:close/>
                      <a:moveTo>
                        <a:pt x="80" y="45"/>
                      </a:moveTo>
                      <a:lnTo>
                        <a:pt x="80" y="45"/>
                      </a:lnTo>
                      <a:cubicBezTo>
                        <a:pt x="62" y="45"/>
                        <a:pt x="44" y="63"/>
                        <a:pt x="44" y="81"/>
                      </a:cubicBezTo>
                      <a:cubicBezTo>
                        <a:pt x="44" y="89"/>
                        <a:pt x="44" y="89"/>
                        <a:pt x="44" y="89"/>
                      </a:cubicBezTo>
                      <a:cubicBezTo>
                        <a:pt x="44" y="98"/>
                        <a:pt x="62" y="116"/>
                        <a:pt x="71" y="116"/>
                      </a:cubicBezTo>
                      <a:cubicBezTo>
                        <a:pt x="98" y="116"/>
                        <a:pt x="98" y="116"/>
                        <a:pt x="98" y="116"/>
                      </a:cubicBezTo>
                      <a:cubicBezTo>
                        <a:pt x="98" y="72"/>
                        <a:pt x="98" y="72"/>
                        <a:pt x="98" y="72"/>
                      </a:cubicBezTo>
                      <a:cubicBezTo>
                        <a:pt x="98" y="63"/>
                        <a:pt x="89" y="45"/>
                        <a:pt x="80" y="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0" name="Freeform 234">
                  <a:extLst>
                    <a:ext uri="{FF2B5EF4-FFF2-40B4-BE49-F238E27FC236}">
                      <a16:creationId xmlns:a16="http://schemas.microsoft.com/office/drawing/2014/main" id="{2F0C9746-94B0-0541-A529-BA3FD4B102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90214" y="10054771"/>
                  <a:ext cx="166579" cy="181279"/>
                </a:xfrm>
                <a:custGeom>
                  <a:avLst/>
                  <a:gdLst>
                    <a:gd name="T0" fmla="*/ 71 w 152"/>
                    <a:gd name="T1" fmla="*/ 161 h 162"/>
                    <a:gd name="T2" fmla="*/ 71 w 152"/>
                    <a:gd name="T3" fmla="*/ 161 h 162"/>
                    <a:gd name="T4" fmla="*/ 0 w 152"/>
                    <a:gd name="T5" fmla="*/ 161 h 162"/>
                    <a:gd name="T6" fmla="*/ 0 w 152"/>
                    <a:gd name="T7" fmla="*/ 72 h 162"/>
                    <a:gd name="T8" fmla="*/ 71 w 152"/>
                    <a:gd name="T9" fmla="*/ 0 h 162"/>
                    <a:gd name="T10" fmla="*/ 151 w 152"/>
                    <a:gd name="T11" fmla="*/ 81 h 162"/>
                    <a:gd name="T12" fmla="*/ 151 w 152"/>
                    <a:gd name="T13" fmla="*/ 89 h 162"/>
                    <a:gd name="T14" fmla="*/ 71 w 152"/>
                    <a:gd name="T15" fmla="*/ 161 h 162"/>
                    <a:gd name="T16" fmla="*/ 44 w 152"/>
                    <a:gd name="T17" fmla="*/ 116 h 162"/>
                    <a:gd name="T18" fmla="*/ 44 w 152"/>
                    <a:gd name="T19" fmla="*/ 116 h 162"/>
                    <a:gd name="T20" fmla="*/ 71 w 152"/>
                    <a:gd name="T21" fmla="*/ 116 h 162"/>
                    <a:gd name="T22" fmla="*/ 98 w 152"/>
                    <a:gd name="T23" fmla="*/ 89 h 162"/>
                    <a:gd name="T24" fmla="*/ 98 w 152"/>
                    <a:gd name="T25" fmla="*/ 81 h 162"/>
                    <a:gd name="T26" fmla="*/ 71 w 152"/>
                    <a:gd name="T27" fmla="*/ 45 h 162"/>
                    <a:gd name="T28" fmla="*/ 44 w 152"/>
                    <a:gd name="T29" fmla="*/ 72 h 162"/>
                    <a:gd name="T30" fmla="*/ 44 w 152"/>
                    <a:gd name="T31" fmla="*/ 116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52" h="162">
                      <a:moveTo>
                        <a:pt x="71" y="161"/>
                      </a:moveTo>
                      <a:lnTo>
                        <a:pt x="71" y="161"/>
                      </a:lnTo>
                      <a:cubicBezTo>
                        <a:pt x="0" y="161"/>
                        <a:pt x="0" y="161"/>
                        <a:pt x="0" y="161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36"/>
                        <a:pt x="35" y="0"/>
                        <a:pt x="71" y="0"/>
                      </a:cubicBezTo>
                      <a:cubicBezTo>
                        <a:pt x="116" y="0"/>
                        <a:pt x="151" y="36"/>
                        <a:pt x="151" y="81"/>
                      </a:cubicBezTo>
                      <a:cubicBezTo>
                        <a:pt x="151" y="89"/>
                        <a:pt x="151" y="89"/>
                        <a:pt x="151" y="89"/>
                      </a:cubicBezTo>
                      <a:cubicBezTo>
                        <a:pt x="151" y="125"/>
                        <a:pt x="116" y="161"/>
                        <a:pt x="71" y="161"/>
                      </a:cubicBezTo>
                      <a:close/>
                      <a:moveTo>
                        <a:pt x="44" y="116"/>
                      </a:moveTo>
                      <a:lnTo>
                        <a:pt x="44" y="116"/>
                      </a:lnTo>
                      <a:cubicBezTo>
                        <a:pt x="71" y="116"/>
                        <a:pt x="71" y="116"/>
                        <a:pt x="71" y="116"/>
                      </a:cubicBezTo>
                      <a:cubicBezTo>
                        <a:pt x="89" y="116"/>
                        <a:pt x="98" y="98"/>
                        <a:pt x="98" y="89"/>
                      </a:cubicBezTo>
                      <a:cubicBezTo>
                        <a:pt x="98" y="81"/>
                        <a:pt x="98" y="81"/>
                        <a:pt x="98" y="81"/>
                      </a:cubicBezTo>
                      <a:cubicBezTo>
                        <a:pt x="98" y="63"/>
                        <a:pt x="89" y="45"/>
                        <a:pt x="71" y="45"/>
                      </a:cubicBezTo>
                      <a:cubicBezTo>
                        <a:pt x="53" y="45"/>
                        <a:pt x="44" y="63"/>
                        <a:pt x="44" y="72"/>
                      </a:cubicBezTo>
                      <a:lnTo>
                        <a:pt x="44" y="1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1" name="Freeform 235">
                  <a:extLst>
                    <a:ext uri="{FF2B5EF4-FFF2-40B4-BE49-F238E27FC236}">
                      <a16:creationId xmlns:a16="http://schemas.microsoft.com/office/drawing/2014/main" id="{3B6144F4-603E-A847-8CFE-277F108AD2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60817" y="10402628"/>
                  <a:ext cx="48994" cy="240068"/>
                </a:xfrm>
                <a:custGeom>
                  <a:avLst/>
                  <a:gdLst>
                    <a:gd name="T0" fmla="*/ 45 w 46"/>
                    <a:gd name="T1" fmla="*/ 214 h 215"/>
                    <a:gd name="T2" fmla="*/ 45 w 46"/>
                    <a:gd name="T3" fmla="*/ 214 h 215"/>
                    <a:gd name="T4" fmla="*/ 0 w 46"/>
                    <a:gd name="T5" fmla="*/ 214 h 215"/>
                    <a:gd name="T6" fmla="*/ 0 w 46"/>
                    <a:gd name="T7" fmla="*/ 18 h 215"/>
                    <a:gd name="T8" fmla="*/ 18 w 46"/>
                    <a:gd name="T9" fmla="*/ 0 h 215"/>
                    <a:gd name="T10" fmla="*/ 18 w 46"/>
                    <a:gd name="T11" fmla="*/ 0 h 215"/>
                    <a:gd name="T12" fmla="*/ 45 w 46"/>
                    <a:gd name="T13" fmla="*/ 18 h 215"/>
                    <a:gd name="T14" fmla="*/ 45 w 46"/>
                    <a:gd name="T15" fmla="*/ 214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6" h="215">
                      <a:moveTo>
                        <a:pt x="45" y="214"/>
                      </a:moveTo>
                      <a:lnTo>
                        <a:pt x="45" y="214"/>
                      </a:lnTo>
                      <a:cubicBezTo>
                        <a:pt x="0" y="214"/>
                        <a:pt x="0" y="214"/>
                        <a:pt x="0" y="214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9"/>
                        <a:pt x="9" y="0"/>
                        <a:pt x="18" y="0"/>
                      </a:cubicBezTo>
                      <a:lnTo>
                        <a:pt x="18" y="0"/>
                      </a:lnTo>
                      <a:cubicBezTo>
                        <a:pt x="36" y="0"/>
                        <a:pt x="45" y="9"/>
                        <a:pt x="45" y="18"/>
                      </a:cubicBezTo>
                      <a:lnTo>
                        <a:pt x="45" y="214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2" name="Freeform 236">
                  <a:extLst>
                    <a:ext uri="{FF2B5EF4-FFF2-40B4-BE49-F238E27FC236}">
                      <a16:creationId xmlns:a16="http://schemas.microsoft.com/office/drawing/2014/main" id="{CD574B54-42B4-5549-8EC8-2E4CA5904D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60817" y="10201752"/>
                  <a:ext cx="48994" cy="142083"/>
                </a:xfrm>
                <a:custGeom>
                  <a:avLst/>
                  <a:gdLst>
                    <a:gd name="T0" fmla="*/ 45 w 46"/>
                    <a:gd name="T1" fmla="*/ 125 h 126"/>
                    <a:gd name="T2" fmla="*/ 0 w 46"/>
                    <a:gd name="T3" fmla="*/ 125 h 126"/>
                    <a:gd name="T4" fmla="*/ 0 w 46"/>
                    <a:gd name="T5" fmla="*/ 0 h 126"/>
                    <a:gd name="T6" fmla="*/ 45 w 46"/>
                    <a:gd name="T7" fmla="*/ 0 h 126"/>
                    <a:gd name="T8" fmla="*/ 45 w 46"/>
                    <a:gd name="T9" fmla="*/ 125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126">
                      <a:moveTo>
                        <a:pt x="45" y="125"/>
                      </a:moveTo>
                      <a:lnTo>
                        <a:pt x="0" y="125"/>
                      </a:lnTo>
                      <a:lnTo>
                        <a:pt x="0" y="0"/>
                      </a:lnTo>
                      <a:lnTo>
                        <a:pt x="45" y="0"/>
                      </a:lnTo>
                      <a:lnTo>
                        <a:pt x="45" y="125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3" name="Freeform 237">
                  <a:extLst>
                    <a:ext uri="{FF2B5EF4-FFF2-40B4-BE49-F238E27FC236}">
                      <a16:creationId xmlns:a16="http://schemas.microsoft.com/office/drawing/2014/main" id="{186CAC26-AC06-384D-AE19-ED1BD1C251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20749" y="10319337"/>
                  <a:ext cx="548730" cy="347857"/>
                </a:xfrm>
                <a:custGeom>
                  <a:avLst/>
                  <a:gdLst>
                    <a:gd name="T0" fmla="*/ 45 w 493"/>
                    <a:gd name="T1" fmla="*/ 0 h 314"/>
                    <a:gd name="T2" fmla="*/ 45 w 493"/>
                    <a:gd name="T3" fmla="*/ 0 h 314"/>
                    <a:gd name="T4" fmla="*/ 45 w 493"/>
                    <a:gd name="T5" fmla="*/ 45 h 314"/>
                    <a:gd name="T6" fmla="*/ 447 w 493"/>
                    <a:gd name="T7" fmla="*/ 45 h 314"/>
                    <a:gd name="T8" fmla="*/ 447 w 493"/>
                    <a:gd name="T9" fmla="*/ 268 h 314"/>
                    <a:gd name="T10" fmla="*/ 447 w 493"/>
                    <a:gd name="T11" fmla="*/ 268 h 314"/>
                    <a:gd name="T12" fmla="*/ 45 w 493"/>
                    <a:gd name="T13" fmla="*/ 268 h 314"/>
                    <a:gd name="T14" fmla="*/ 45 w 493"/>
                    <a:gd name="T15" fmla="*/ 81 h 314"/>
                    <a:gd name="T16" fmla="*/ 18 w 493"/>
                    <a:gd name="T17" fmla="*/ 63 h 314"/>
                    <a:gd name="T18" fmla="*/ 18 w 493"/>
                    <a:gd name="T19" fmla="*/ 63 h 314"/>
                    <a:gd name="T20" fmla="*/ 0 w 493"/>
                    <a:gd name="T21" fmla="*/ 81 h 314"/>
                    <a:gd name="T22" fmla="*/ 0 w 493"/>
                    <a:gd name="T23" fmla="*/ 268 h 314"/>
                    <a:gd name="T24" fmla="*/ 45 w 493"/>
                    <a:gd name="T25" fmla="*/ 313 h 314"/>
                    <a:gd name="T26" fmla="*/ 447 w 493"/>
                    <a:gd name="T27" fmla="*/ 313 h 314"/>
                    <a:gd name="T28" fmla="*/ 492 w 493"/>
                    <a:gd name="T29" fmla="*/ 268 h 314"/>
                    <a:gd name="T30" fmla="*/ 492 w 493"/>
                    <a:gd name="T31" fmla="*/ 0 h 314"/>
                    <a:gd name="T32" fmla="*/ 45 w 493"/>
                    <a:gd name="T33" fmla="*/ 0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93" h="314">
                      <a:moveTo>
                        <a:pt x="45" y="0"/>
                      </a:moveTo>
                      <a:lnTo>
                        <a:pt x="45" y="0"/>
                      </a:lnTo>
                      <a:cubicBezTo>
                        <a:pt x="45" y="45"/>
                        <a:pt x="45" y="45"/>
                        <a:pt x="45" y="45"/>
                      </a:cubicBezTo>
                      <a:cubicBezTo>
                        <a:pt x="447" y="45"/>
                        <a:pt x="447" y="45"/>
                        <a:pt x="447" y="45"/>
                      </a:cubicBezTo>
                      <a:cubicBezTo>
                        <a:pt x="447" y="268"/>
                        <a:pt x="447" y="268"/>
                        <a:pt x="447" y="268"/>
                      </a:cubicBezTo>
                      <a:lnTo>
                        <a:pt x="447" y="268"/>
                      </a:lnTo>
                      <a:cubicBezTo>
                        <a:pt x="45" y="268"/>
                        <a:pt x="45" y="268"/>
                        <a:pt x="45" y="268"/>
                      </a:cubicBezTo>
                      <a:cubicBezTo>
                        <a:pt x="45" y="81"/>
                        <a:pt x="45" y="81"/>
                        <a:pt x="45" y="81"/>
                      </a:cubicBezTo>
                      <a:cubicBezTo>
                        <a:pt x="45" y="72"/>
                        <a:pt x="36" y="63"/>
                        <a:pt x="18" y="63"/>
                      </a:cubicBezTo>
                      <a:lnTo>
                        <a:pt x="18" y="63"/>
                      </a:lnTo>
                      <a:cubicBezTo>
                        <a:pt x="10" y="63"/>
                        <a:pt x="0" y="72"/>
                        <a:pt x="0" y="81"/>
                      </a:cubicBezTo>
                      <a:cubicBezTo>
                        <a:pt x="0" y="268"/>
                        <a:pt x="0" y="268"/>
                        <a:pt x="0" y="268"/>
                      </a:cubicBezTo>
                      <a:cubicBezTo>
                        <a:pt x="0" y="295"/>
                        <a:pt x="18" y="313"/>
                        <a:pt x="45" y="313"/>
                      </a:cubicBezTo>
                      <a:cubicBezTo>
                        <a:pt x="447" y="313"/>
                        <a:pt x="447" y="313"/>
                        <a:pt x="447" y="313"/>
                      </a:cubicBezTo>
                      <a:cubicBezTo>
                        <a:pt x="474" y="313"/>
                        <a:pt x="492" y="295"/>
                        <a:pt x="492" y="268"/>
                      </a:cubicBezTo>
                      <a:cubicBezTo>
                        <a:pt x="492" y="0"/>
                        <a:pt x="492" y="0"/>
                        <a:pt x="492" y="0"/>
                      </a:cubicBezTo>
                      <a:lnTo>
                        <a:pt x="45" y="0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4" name="Freeform 238">
                  <a:extLst>
                    <a:ext uri="{FF2B5EF4-FFF2-40B4-BE49-F238E27FC236}">
                      <a16:creationId xmlns:a16="http://schemas.microsoft.com/office/drawing/2014/main" id="{E60343C2-A3B7-914C-9B1F-B84EB32ED3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52158" y="10182155"/>
                  <a:ext cx="676114" cy="191077"/>
                </a:xfrm>
                <a:custGeom>
                  <a:avLst/>
                  <a:gdLst>
                    <a:gd name="T0" fmla="*/ 545 w 609"/>
                    <a:gd name="T1" fmla="*/ 170 h 171"/>
                    <a:gd name="T2" fmla="*/ 545 w 609"/>
                    <a:gd name="T3" fmla="*/ 170 h 171"/>
                    <a:gd name="T4" fmla="*/ 72 w 609"/>
                    <a:gd name="T5" fmla="*/ 170 h 171"/>
                    <a:gd name="T6" fmla="*/ 0 w 609"/>
                    <a:gd name="T7" fmla="*/ 99 h 171"/>
                    <a:gd name="T8" fmla="*/ 0 w 609"/>
                    <a:gd name="T9" fmla="*/ 63 h 171"/>
                    <a:gd name="T10" fmla="*/ 72 w 609"/>
                    <a:gd name="T11" fmla="*/ 0 h 171"/>
                    <a:gd name="T12" fmla="*/ 545 w 609"/>
                    <a:gd name="T13" fmla="*/ 0 h 171"/>
                    <a:gd name="T14" fmla="*/ 608 w 609"/>
                    <a:gd name="T15" fmla="*/ 63 h 171"/>
                    <a:gd name="T16" fmla="*/ 608 w 609"/>
                    <a:gd name="T17" fmla="*/ 99 h 171"/>
                    <a:gd name="T18" fmla="*/ 545 w 609"/>
                    <a:gd name="T19" fmla="*/ 170 h 171"/>
                    <a:gd name="T20" fmla="*/ 72 w 609"/>
                    <a:gd name="T21" fmla="*/ 45 h 171"/>
                    <a:gd name="T22" fmla="*/ 72 w 609"/>
                    <a:gd name="T23" fmla="*/ 45 h 171"/>
                    <a:gd name="T24" fmla="*/ 54 w 609"/>
                    <a:gd name="T25" fmla="*/ 63 h 171"/>
                    <a:gd name="T26" fmla="*/ 54 w 609"/>
                    <a:gd name="T27" fmla="*/ 99 h 171"/>
                    <a:gd name="T28" fmla="*/ 72 w 609"/>
                    <a:gd name="T29" fmla="*/ 125 h 171"/>
                    <a:gd name="T30" fmla="*/ 545 w 609"/>
                    <a:gd name="T31" fmla="*/ 125 h 171"/>
                    <a:gd name="T32" fmla="*/ 563 w 609"/>
                    <a:gd name="T33" fmla="*/ 99 h 171"/>
                    <a:gd name="T34" fmla="*/ 563 w 609"/>
                    <a:gd name="T35" fmla="*/ 63 h 171"/>
                    <a:gd name="T36" fmla="*/ 545 w 609"/>
                    <a:gd name="T37" fmla="*/ 45 h 171"/>
                    <a:gd name="T38" fmla="*/ 72 w 609"/>
                    <a:gd name="T39" fmla="*/ 45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609" h="171">
                      <a:moveTo>
                        <a:pt x="545" y="170"/>
                      </a:moveTo>
                      <a:lnTo>
                        <a:pt x="545" y="170"/>
                      </a:lnTo>
                      <a:cubicBezTo>
                        <a:pt x="72" y="170"/>
                        <a:pt x="72" y="170"/>
                        <a:pt x="72" y="170"/>
                      </a:cubicBezTo>
                      <a:cubicBezTo>
                        <a:pt x="36" y="170"/>
                        <a:pt x="0" y="143"/>
                        <a:pt x="0" y="99"/>
                      </a:cubicBezTo>
                      <a:cubicBezTo>
                        <a:pt x="0" y="63"/>
                        <a:pt x="0" y="63"/>
                        <a:pt x="0" y="63"/>
                      </a:cubicBezTo>
                      <a:cubicBezTo>
                        <a:pt x="0" y="27"/>
                        <a:pt x="36" y="0"/>
                        <a:pt x="72" y="0"/>
                      </a:cubicBezTo>
                      <a:cubicBezTo>
                        <a:pt x="545" y="0"/>
                        <a:pt x="545" y="0"/>
                        <a:pt x="545" y="0"/>
                      </a:cubicBezTo>
                      <a:cubicBezTo>
                        <a:pt x="581" y="0"/>
                        <a:pt x="608" y="27"/>
                        <a:pt x="608" y="63"/>
                      </a:cubicBezTo>
                      <a:cubicBezTo>
                        <a:pt x="608" y="99"/>
                        <a:pt x="608" y="99"/>
                        <a:pt x="608" y="99"/>
                      </a:cubicBezTo>
                      <a:cubicBezTo>
                        <a:pt x="608" y="143"/>
                        <a:pt x="581" y="170"/>
                        <a:pt x="545" y="170"/>
                      </a:cubicBezTo>
                      <a:close/>
                      <a:moveTo>
                        <a:pt x="72" y="45"/>
                      </a:moveTo>
                      <a:lnTo>
                        <a:pt x="72" y="45"/>
                      </a:lnTo>
                      <a:cubicBezTo>
                        <a:pt x="62" y="45"/>
                        <a:pt x="54" y="54"/>
                        <a:pt x="54" y="63"/>
                      </a:cubicBezTo>
                      <a:cubicBezTo>
                        <a:pt x="54" y="99"/>
                        <a:pt x="54" y="99"/>
                        <a:pt x="54" y="99"/>
                      </a:cubicBezTo>
                      <a:cubicBezTo>
                        <a:pt x="54" y="116"/>
                        <a:pt x="62" y="125"/>
                        <a:pt x="72" y="125"/>
                      </a:cubicBezTo>
                      <a:cubicBezTo>
                        <a:pt x="545" y="125"/>
                        <a:pt x="545" y="125"/>
                        <a:pt x="545" y="125"/>
                      </a:cubicBezTo>
                      <a:cubicBezTo>
                        <a:pt x="554" y="125"/>
                        <a:pt x="563" y="116"/>
                        <a:pt x="563" y="99"/>
                      </a:cubicBezTo>
                      <a:cubicBezTo>
                        <a:pt x="563" y="63"/>
                        <a:pt x="563" y="63"/>
                        <a:pt x="563" y="63"/>
                      </a:cubicBezTo>
                      <a:cubicBezTo>
                        <a:pt x="563" y="54"/>
                        <a:pt x="554" y="45"/>
                        <a:pt x="545" y="45"/>
                      </a:cubicBezTo>
                      <a:lnTo>
                        <a:pt x="72" y="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</p:grp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9308EB6-A9EF-1545-AE4D-B11409EF2DBA}"/>
                </a:ext>
              </a:extLst>
            </p:cNvPr>
            <p:cNvGrpSpPr/>
            <p:nvPr/>
          </p:nvGrpSpPr>
          <p:grpSpPr>
            <a:xfrm>
              <a:off x="13322663" y="11356059"/>
              <a:ext cx="989134" cy="989134"/>
              <a:chOff x="16745947" y="17170978"/>
              <a:chExt cx="1587398" cy="1587398"/>
            </a:xfrm>
          </p:grpSpPr>
          <p:sp>
            <p:nvSpPr>
              <p:cNvPr id="46" name="Freeform 211">
                <a:extLst>
                  <a:ext uri="{FF2B5EF4-FFF2-40B4-BE49-F238E27FC236}">
                    <a16:creationId xmlns:a16="http://schemas.microsoft.com/office/drawing/2014/main" id="{79B56A35-EB67-B749-BA9A-ED9CF93A67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45947" y="17170978"/>
                <a:ext cx="1587398" cy="1587398"/>
              </a:xfrm>
              <a:custGeom>
                <a:avLst/>
                <a:gdLst>
                  <a:gd name="T0" fmla="*/ 1429 w 1430"/>
                  <a:gd name="T1" fmla="*/ 715 h 1430"/>
                  <a:gd name="T2" fmla="*/ 1429 w 1430"/>
                  <a:gd name="T3" fmla="*/ 715 h 1430"/>
                  <a:gd name="T4" fmla="*/ 715 w 1430"/>
                  <a:gd name="T5" fmla="*/ 1429 h 1430"/>
                  <a:gd name="T6" fmla="*/ 0 w 1430"/>
                  <a:gd name="T7" fmla="*/ 715 h 1430"/>
                  <a:gd name="T8" fmla="*/ 715 w 1430"/>
                  <a:gd name="T9" fmla="*/ 0 h 1430"/>
                  <a:gd name="T10" fmla="*/ 1429 w 1430"/>
                  <a:gd name="T11" fmla="*/ 715 h 1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0" h="1430">
                    <a:moveTo>
                      <a:pt x="1429" y="715"/>
                    </a:moveTo>
                    <a:lnTo>
                      <a:pt x="1429" y="715"/>
                    </a:lnTo>
                    <a:cubicBezTo>
                      <a:pt x="1429" y="1108"/>
                      <a:pt x="1117" y="1429"/>
                      <a:pt x="715" y="1429"/>
                    </a:cubicBezTo>
                    <a:cubicBezTo>
                      <a:pt x="322" y="1429"/>
                      <a:pt x="0" y="1108"/>
                      <a:pt x="0" y="715"/>
                    </a:cubicBezTo>
                    <a:cubicBezTo>
                      <a:pt x="0" y="322"/>
                      <a:pt x="322" y="0"/>
                      <a:pt x="715" y="0"/>
                    </a:cubicBezTo>
                    <a:cubicBezTo>
                      <a:pt x="1117" y="0"/>
                      <a:pt x="1429" y="322"/>
                      <a:pt x="1429" y="715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78FA0BC9-CBEB-9E4B-946B-065B23DB3D81}"/>
                  </a:ext>
                </a:extLst>
              </p:cNvPr>
              <p:cNvGrpSpPr/>
              <p:nvPr/>
            </p:nvGrpSpPr>
            <p:grpSpPr>
              <a:xfrm>
                <a:off x="17201955" y="17721864"/>
                <a:ext cx="671944" cy="511479"/>
                <a:chOff x="25280541" y="11768738"/>
                <a:chExt cx="828574" cy="630705"/>
              </a:xfrm>
              <a:solidFill>
                <a:schemeClr val="bg1"/>
              </a:solidFill>
            </p:grpSpPr>
            <p:sp>
              <p:nvSpPr>
                <p:cNvPr id="48" name="Freeform 200">
                  <a:extLst>
                    <a:ext uri="{FF2B5EF4-FFF2-40B4-BE49-F238E27FC236}">
                      <a16:creationId xmlns:a16="http://schemas.microsoft.com/office/drawing/2014/main" id="{49D1719F-B545-364D-936B-E1E55349C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30008" y="11991340"/>
                  <a:ext cx="742007" cy="74200"/>
                </a:xfrm>
                <a:custGeom>
                  <a:avLst/>
                  <a:gdLst>
                    <a:gd name="T0" fmla="*/ 526 w 527"/>
                    <a:gd name="T1" fmla="*/ 53 h 54"/>
                    <a:gd name="T2" fmla="*/ 0 w 527"/>
                    <a:gd name="T3" fmla="*/ 53 h 54"/>
                    <a:gd name="T4" fmla="*/ 0 w 527"/>
                    <a:gd name="T5" fmla="*/ 0 h 54"/>
                    <a:gd name="T6" fmla="*/ 526 w 527"/>
                    <a:gd name="T7" fmla="*/ 0 h 54"/>
                    <a:gd name="T8" fmla="*/ 526 w 527"/>
                    <a:gd name="T9" fmla="*/ 53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7" h="54">
                      <a:moveTo>
                        <a:pt x="526" y="53"/>
                      </a:moveTo>
                      <a:lnTo>
                        <a:pt x="0" y="53"/>
                      </a:lnTo>
                      <a:lnTo>
                        <a:pt x="0" y="0"/>
                      </a:lnTo>
                      <a:lnTo>
                        <a:pt x="526" y="0"/>
                      </a:lnTo>
                      <a:lnTo>
                        <a:pt x="526" y="53"/>
                      </a:ln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49" name="Freeform 201">
                  <a:extLst>
                    <a:ext uri="{FF2B5EF4-FFF2-40B4-BE49-F238E27FC236}">
                      <a16:creationId xmlns:a16="http://schemas.microsoft.com/office/drawing/2014/main" id="{E0B0EC29-DC60-1747-889E-83DEF7AD3C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04208" y="12195390"/>
                  <a:ext cx="160768" cy="61834"/>
                </a:xfrm>
                <a:custGeom>
                  <a:avLst/>
                  <a:gdLst>
                    <a:gd name="T0" fmla="*/ 87 w 115"/>
                    <a:gd name="T1" fmla="*/ 44 h 45"/>
                    <a:gd name="T2" fmla="*/ 87 w 115"/>
                    <a:gd name="T3" fmla="*/ 44 h 45"/>
                    <a:gd name="T4" fmla="*/ 26 w 115"/>
                    <a:gd name="T5" fmla="*/ 44 h 45"/>
                    <a:gd name="T6" fmla="*/ 0 w 115"/>
                    <a:gd name="T7" fmla="*/ 27 h 45"/>
                    <a:gd name="T8" fmla="*/ 0 w 115"/>
                    <a:gd name="T9" fmla="*/ 27 h 45"/>
                    <a:gd name="T10" fmla="*/ 26 w 115"/>
                    <a:gd name="T11" fmla="*/ 0 h 45"/>
                    <a:gd name="T12" fmla="*/ 87 w 115"/>
                    <a:gd name="T13" fmla="*/ 0 h 45"/>
                    <a:gd name="T14" fmla="*/ 114 w 115"/>
                    <a:gd name="T15" fmla="*/ 27 h 45"/>
                    <a:gd name="T16" fmla="*/ 114 w 115"/>
                    <a:gd name="T17" fmla="*/ 27 h 45"/>
                    <a:gd name="T18" fmla="*/ 87 w 115"/>
                    <a:gd name="T19" fmla="*/ 44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5" h="45">
                      <a:moveTo>
                        <a:pt x="87" y="44"/>
                      </a:moveTo>
                      <a:lnTo>
                        <a:pt x="87" y="44"/>
                      </a:lnTo>
                      <a:cubicBezTo>
                        <a:pt x="26" y="44"/>
                        <a:pt x="26" y="44"/>
                        <a:pt x="26" y="44"/>
                      </a:cubicBezTo>
                      <a:cubicBezTo>
                        <a:pt x="8" y="44"/>
                        <a:pt x="0" y="36"/>
                        <a:pt x="0" y="27"/>
                      </a:cubicBezTo>
                      <a:lnTo>
                        <a:pt x="0" y="27"/>
                      </a:lnTo>
                      <a:cubicBezTo>
                        <a:pt x="0" y="9"/>
                        <a:pt x="8" y="0"/>
                        <a:pt x="26" y="0"/>
                      </a:cubicBezTo>
                      <a:cubicBezTo>
                        <a:pt x="87" y="0"/>
                        <a:pt x="87" y="0"/>
                        <a:pt x="87" y="0"/>
                      </a:cubicBezTo>
                      <a:cubicBezTo>
                        <a:pt x="105" y="0"/>
                        <a:pt x="114" y="9"/>
                        <a:pt x="114" y="27"/>
                      </a:cubicBezTo>
                      <a:lnTo>
                        <a:pt x="114" y="27"/>
                      </a:lnTo>
                      <a:cubicBezTo>
                        <a:pt x="114" y="36"/>
                        <a:pt x="105" y="44"/>
                        <a:pt x="87" y="44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50" name="Freeform 202">
                  <a:extLst>
                    <a:ext uri="{FF2B5EF4-FFF2-40B4-BE49-F238E27FC236}">
                      <a16:creationId xmlns:a16="http://schemas.microsoft.com/office/drawing/2014/main" id="{9D4D6BF4-396D-6B46-86BE-7976751AFF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80541" y="11768738"/>
                  <a:ext cx="828574" cy="630705"/>
                </a:xfrm>
                <a:custGeom>
                  <a:avLst/>
                  <a:gdLst>
                    <a:gd name="T0" fmla="*/ 500 w 589"/>
                    <a:gd name="T1" fmla="*/ 448 h 449"/>
                    <a:gd name="T2" fmla="*/ 500 w 589"/>
                    <a:gd name="T3" fmla="*/ 448 h 449"/>
                    <a:gd name="T4" fmla="*/ 88 w 589"/>
                    <a:gd name="T5" fmla="*/ 448 h 449"/>
                    <a:gd name="T6" fmla="*/ 0 w 589"/>
                    <a:gd name="T7" fmla="*/ 360 h 449"/>
                    <a:gd name="T8" fmla="*/ 0 w 589"/>
                    <a:gd name="T9" fmla="*/ 88 h 449"/>
                    <a:gd name="T10" fmla="*/ 88 w 589"/>
                    <a:gd name="T11" fmla="*/ 0 h 449"/>
                    <a:gd name="T12" fmla="*/ 500 w 589"/>
                    <a:gd name="T13" fmla="*/ 0 h 449"/>
                    <a:gd name="T14" fmla="*/ 588 w 589"/>
                    <a:gd name="T15" fmla="*/ 88 h 449"/>
                    <a:gd name="T16" fmla="*/ 588 w 589"/>
                    <a:gd name="T17" fmla="*/ 360 h 449"/>
                    <a:gd name="T18" fmla="*/ 500 w 589"/>
                    <a:gd name="T19" fmla="*/ 448 h 449"/>
                    <a:gd name="T20" fmla="*/ 88 w 589"/>
                    <a:gd name="T21" fmla="*/ 44 h 449"/>
                    <a:gd name="T22" fmla="*/ 88 w 589"/>
                    <a:gd name="T23" fmla="*/ 44 h 449"/>
                    <a:gd name="T24" fmla="*/ 44 w 589"/>
                    <a:gd name="T25" fmla="*/ 88 h 449"/>
                    <a:gd name="T26" fmla="*/ 44 w 589"/>
                    <a:gd name="T27" fmla="*/ 360 h 449"/>
                    <a:gd name="T28" fmla="*/ 88 w 589"/>
                    <a:gd name="T29" fmla="*/ 395 h 449"/>
                    <a:gd name="T30" fmla="*/ 500 w 589"/>
                    <a:gd name="T31" fmla="*/ 395 h 449"/>
                    <a:gd name="T32" fmla="*/ 535 w 589"/>
                    <a:gd name="T33" fmla="*/ 360 h 449"/>
                    <a:gd name="T34" fmla="*/ 535 w 589"/>
                    <a:gd name="T35" fmla="*/ 88 h 449"/>
                    <a:gd name="T36" fmla="*/ 500 w 589"/>
                    <a:gd name="T37" fmla="*/ 44 h 449"/>
                    <a:gd name="T38" fmla="*/ 88 w 589"/>
                    <a:gd name="T39" fmla="*/ 44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89" h="449">
                      <a:moveTo>
                        <a:pt x="500" y="448"/>
                      </a:moveTo>
                      <a:lnTo>
                        <a:pt x="500" y="448"/>
                      </a:lnTo>
                      <a:cubicBezTo>
                        <a:pt x="88" y="448"/>
                        <a:pt x="88" y="448"/>
                        <a:pt x="88" y="448"/>
                      </a:cubicBezTo>
                      <a:cubicBezTo>
                        <a:pt x="44" y="448"/>
                        <a:pt x="0" y="404"/>
                        <a:pt x="0" y="360"/>
                      </a:cubicBezTo>
                      <a:cubicBezTo>
                        <a:pt x="0" y="88"/>
                        <a:pt x="0" y="88"/>
                        <a:pt x="0" y="88"/>
                      </a:cubicBezTo>
                      <a:cubicBezTo>
                        <a:pt x="0" y="35"/>
                        <a:pt x="44" y="0"/>
                        <a:pt x="88" y="0"/>
                      </a:cubicBezTo>
                      <a:cubicBezTo>
                        <a:pt x="500" y="0"/>
                        <a:pt x="500" y="0"/>
                        <a:pt x="500" y="0"/>
                      </a:cubicBezTo>
                      <a:cubicBezTo>
                        <a:pt x="544" y="0"/>
                        <a:pt x="588" y="35"/>
                        <a:pt x="588" y="88"/>
                      </a:cubicBezTo>
                      <a:cubicBezTo>
                        <a:pt x="588" y="360"/>
                        <a:pt x="588" y="360"/>
                        <a:pt x="588" y="360"/>
                      </a:cubicBezTo>
                      <a:cubicBezTo>
                        <a:pt x="588" y="404"/>
                        <a:pt x="544" y="448"/>
                        <a:pt x="500" y="448"/>
                      </a:cubicBezTo>
                      <a:close/>
                      <a:moveTo>
                        <a:pt x="88" y="44"/>
                      </a:moveTo>
                      <a:lnTo>
                        <a:pt x="88" y="44"/>
                      </a:lnTo>
                      <a:cubicBezTo>
                        <a:pt x="70" y="44"/>
                        <a:pt x="44" y="62"/>
                        <a:pt x="44" y="88"/>
                      </a:cubicBezTo>
                      <a:cubicBezTo>
                        <a:pt x="44" y="360"/>
                        <a:pt x="44" y="360"/>
                        <a:pt x="44" y="360"/>
                      </a:cubicBezTo>
                      <a:cubicBezTo>
                        <a:pt x="44" y="378"/>
                        <a:pt x="70" y="395"/>
                        <a:pt x="88" y="395"/>
                      </a:cubicBezTo>
                      <a:cubicBezTo>
                        <a:pt x="500" y="395"/>
                        <a:pt x="500" y="395"/>
                        <a:pt x="500" y="395"/>
                      </a:cubicBezTo>
                      <a:cubicBezTo>
                        <a:pt x="518" y="395"/>
                        <a:pt x="535" y="378"/>
                        <a:pt x="535" y="360"/>
                      </a:cubicBezTo>
                      <a:cubicBezTo>
                        <a:pt x="535" y="88"/>
                        <a:pt x="535" y="88"/>
                        <a:pt x="535" y="88"/>
                      </a:cubicBezTo>
                      <a:cubicBezTo>
                        <a:pt x="535" y="62"/>
                        <a:pt x="518" y="44"/>
                        <a:pt x="500" y="44"/>
                      </a:cubicBezTo>
                      <a:lnTo>
                        <a:pt x="88" y="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700B9C8-529D-B84B-B77E-ACD687A71D36}"/>
                </a:ext>
              </a:extLst>
            </p:cNvPr>
            <p:cNvGrpSpPr/>
            <p:nvPr/>
          </p:nvGrpSpPr>
          <p:grpSpPr>
            <a:xfrm>
              <a:off x="5651227" y="11346259"/>
              <a:ext cx="989134" cy="989134"/>
              <a:chOff x="16745947" y="14023457"/>
              <a:chExt cx="1587398" cy="1587398"/>
            </a:xfrm>
          </p:grpSpPr>
          <p:sp>
            <p:nvSpPr>
              <p:cNvPr id="52" name="Freeform 210">
                <a:extLst>
                  <a:ext uri="{FF2B5EF4-FFF2-40B4-BE49-F238E27FC236}">
                    <a16:creationId xmlns:a16="http://schemas.microsoft.com/office/drawing/2014/main" id="{1CB52674-3C54-CD40-9EE3-9ABAFA704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45947" y="14023457"/>
                <a:ext cx="1587398" cy="1587398"/>
              </a:xfrm>
              <a:custGeom>
                <a:avLst/>
                <a:gdLst>
                  <a:gd name="T0" fmla="*/ 1429 w 1430"/>
                  <a:gd name="T1" fmla="*/ 715 h 1430"/>
                  <a:gd name="T2" fmla="*/ 1429 w 1430"/>
                  <a:gd name="T3" fmla="*/ 715 h 1430"/>
                  <a:gd name="T4" fmla="*/ 715 w 1430"/>
                  <a:gd name="T5" fmla="*/ 1429 h 1430"/>
                  <a:gd name="T6" fmla="*/ 0 w 1430"/>
                  <a:gd name="T7" fmla="*/ 715 h 1430"/>
                  <a:gd name="T8" fmla="*/ 715 w 1430"/>
                  <a:gd name="T9" fmla="*/ 0 h 1430"/>
                  <a:gd name="T10" fmla="*/ 1429 w 1430"/>
                  <a:gd name="T11" fmla="*/ 715 h 1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0" h="1430">
                    <a:moveTo>
                      <a:pt x="1429" y="715"/>
                    </a:moveTo>
                    <a:lnTo>
                      <a:pt x="1429" y="715"/>
                    </a:lnTo>
                    <a:cubicBezTo>
                      <a:pt x="1429" y="1108"/>
                      <a:pt x="1117" y="1429"/>
                      <a:pt x="715" y="1429"/>
                    </a:cubicBezTo>
                    <a:cubicBezTo>
                      <a:pt x="322" y="1429"/>
                      <a:pt x="0" y="1108"/>
                      <a:pt x="0" y="715"/>
                    </a:cubicBezTo>
                    <a:cubicBezTo>
                      <a:pt x="0" y="321"/>
                      <a:pt x="322" y="0"/>
                      <a:pt x="715" y="0"/>
                    </a:cubicBezTo>
                    <a:cubicBezTo>
                      <a:pt x="1117" y="0"/>
                      <a:pt x="1429" y="321"/>
                      <a:pt x="1429" y="715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683198C-C3D0-0242-81CA-9C7F25AF8573}"/>
                  </a:ext>
                </a:extLst>
              </p:cNvPr>
              <p:cNvGrpSpPr/>
              <p:nvPr/>
            </p:nvGrpSpPr>
            <p:grpSpPr>
              <a:xfrm>
                <a:off x="17296934" y="14455289"/>
                <a:ext cx="519070" cy="720344"/>
                <a:chOff x="25416575" y="7032265"/>
                <a:chExt cx="605971" cy="840941"/>
              </a:xfrm>
              <a:solidFill>
                <a:schemeClr val="bg1"/>
              </a:solidFill>
            </p:grpSpPr>
            <p:sp>
              <p:nvSpPr>
                <p:cNvPr id="54" name="Freeform 203">
                  <a:extLst>
                    <a:ext uri="{FF2B5EF4-FFF2-40B4-BE49-F238E27FC236}">
                      <a16:creationId xmlns:a16="http://schemas.microsoft.com/office/drawing/2014/main" id="{728CDD3A-E400-964C-9935-D12230F8FA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515510" y="7681519"/>
                  <a:ext cx="457570" cy="49467"/>
                </a:xfrm>
                <a:custGeom>
                  <a:avLst/>
                  <a:gdLst>
                    <a:gd name="T0" fmla="*/ 325 w 326"/>
                    <a:gd name="T1" fmla="*/ 35 h 36"/>
                    <a:gd name="T2" fmla="*/ 325 w 326"/>
                    <a:gd name="T3" fmla="*/ 35 h 36"/>
                    <a:gd name="T4" fmla="*/ 18 w 326"/>
                    <a:gd name="T5" fmla="*/ 35 h 36"/>
                    <a:gd name="T6" fmla="*/ 0 w 326"/>
                    <a:gd name="T7" fmla="*/ 18 h 36"/>
                    <a:gd name="T8" fmla="*/ 0 w 326"/>
                    <a:gd name="T9" fmla="*/ 18 h 36"/>
                    <a:gd name="T10" fmla="*/ 18 w 326"/>
                    <a:gd name="T11" fmla="*/ 0 h 36"/>
                    <a:gd name="T12" fmla="*/ 325 w 326"/>
                    <a:gd name="T13" fmla="*/ 0 h 36"/>
                    <a:gd name="T14" fmla="*/ 325 w 326"/>
                    <a:gd name="T15" fmla="*/ 35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6" h="36">
                      <a:moveTo>
                        <a:pt x="325" y="35"/>
                      </a:moveTo>
                      <a:lnTo>
                        <a:pt x="325" y="35"/>
                      </a:ln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9" y="35"/>
                        <a:pt x="0" y="27"/>
                        <a:pt x="0" y="18"/>
                      </a:cubicBezTo>
                      <a:lnTo>
                        <a:pt x="0" y="18"/>
                      </a:lnTo>
                      <a:cubicBezTo>
                        <a:pt x="0" y="9"/>
                        <a:pt x="9" y="0"/>
                        <a:pt x="18" y="0"/>
                      </a:cubicBezTo>
                      <a:cubicBezTo>
                        <a:pt x="325" y="0"/>
                        <a:pt x="325" y="0"/>
                        <a:pt x="325" y="0"/>
                      </a:cubicBezTo>
                      <a:lnTo>
                        <a:pt x="325" y="35"/>
                      </a:ln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55" name="Freeform 204">
                  <a:extLst>
                    <a:ext uri="{FF2B5EF4-FFF2-40B4-BE49-F238E27FC236}">
                      <a16:creationId xmlns:a16="http://schemas.microsoft.com/office/drawing/2014/main" id="{E3CB72BA-C9B7-5F49-BF5D-C61A5F25C8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16575" y="7193033"/>
                  <a:ext cx="605971" cy="680173"/>
                </a:xfrm>
                <a:custGeom>
                  <a:avLst/>
                  <a:gdLst>
                    <a:gd name="T0" fmla="*/ 325 w 431"/>
                    <a:gd name="T1" fmla="*/ 483 h 484"/>
                    <a:gd name="T2" fmla="*/ 325 w 431"/>
                    <a:gd name="T3" fmla="*/ 483 h 484"/>
                    <a:gd name="T4" fmla="*/ 97 w 431"/>
                    <a:gd name="T5" fmla="*/ 483 h 484"/>
                    <a:gd name="T6" fmla="*/ 27 w 431"/>
                    <a:gd name="T7" fmla="*/ 457 h 484"/>
                    <a:gd name="T8" fmla="*/ 0 w 431"/>
                    <a:gd name="T9" fmla="*/ 378 h 484"/>
                    <a:gd name="T10" fmla="*/ 18 w 431"/>
                    <a:gd name="T11" fmla="*/ 70 h 484"/>
                    <a:gd name="T12" fmla="*/ 97 w 431"/>
                    <a:gd name="T13" fmla="*/ 0 h 484"/>
                    <a:gd name="T14" fmla="*/ 334 w 431"/>
                    <a:gd name="T15" fmla="*/ 0 h 484"/>
                    <a:gd name="T16" fmla="*/ 404 w 431"/>
                    <a:gd name="T17" fmla="*/ 70 h 484"/>
                    <a:gd name="T18" fmla="*/ 430 w 431"/>
                    <a:gd name="T19" fmla="*/ 378 h 484"/>
                    <a:gd name="T20" fmla="*/ 404 w 431"/>
                    <a:gd name="T21" fmla="*/ 457 h 484"/>
                    <a:gd name="T22" fmla="*/ 325 w 431"/>
                    <a:gd name="T23" fmla="*/ 483 h 484"/>
                    <a:gd name="T24" fmla="*/ 97 w 431"/>
                    <a:gd name="T25" fmla="*/ 44 h 484"/>
                    <a:gd name="T26" fmla="*/ 97 w 431"/>
                    <a:gd name="T27" fmla="*/ 44 h 484"/>
                    <a:gd name="T28" fmla="*/ 70 w 431"/>
                    <a:gd name="T29" fmla="*/ 70 h 484"/>
                    <a:gd name="T30" fmla="*/ 53 w 431"/>
                    <a:gd name="T31" fmla="*/ 386 h 484"/>
                    <a:gd name="T32" fmla="*/ 62 w 431"/>
                    <a:gd name="T33" fmla="*/ 422 h 484"/>
                    <a:gd name="T34" fmla="*/ 97 w 431"/>
                    <a:gd name="T35" fmla="*/ 439 h 484"/>
                    <a:gd name="T36" fmla="*/ 325 w 431"/>
                    <a:gd name="T37" fmla="*/ 439 h 484"/>
                    <a:gd name="T38" fmla="*/ 369 w 431"/>
                    <a:gd name="T39" fmla="*/ 422 h 484"/>
                    <a:gd name="T40" fmla="*/ 378 w 431"/>
                    <a:gd name="T41" fmla="*/ 386 h 484"/>
                    <a:gd name="T42" fmla="*/ 360 w 431"/>
                    <a:gd name="T43" fmla="*/ 70 h 484"/>
                    <a:gd name="T44" fmla="*/ 334 w 431"/>
                    <a:gd name="T45" fmla="*/ 44 h 484"/>
                    <a:gd name="T46" fmla="*/ 97 w 431"/>
                    <a:gd name="T47" fmla="*/ 44 h 4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431" h="484">
                      <a:moveTo>
                        <a:pt x="325" y="483"/>
                      </a:moveTo>
                      <a:lnTo>
                        <a:pt x="325" y="483"/>
                      </a:lnTo>
                      <a:cubicBezTo>
                        <a:pt x="97" y="483"/>
                        <a:pt x="97" y="483"/>
                        <a:pt x="97" y="483"/>
                      </a:cubicBezTo>
                      <a:cubicBezTo>
                        <a:pt x="70" y="483"/>
                        <a:pt x="44" y="474"/>
                        <a:pt x="27" y="457"/>
                      </a:cubicBezTo>
                      <a:cubicBezTo>
                        <a:pt x="9" y="430"/>
                        <a:pt x="0" y="404"/>
                        <a:pt x="0" y="378"/>
                      </a:cubicBezTo>
                      <a:cubicBezTo>
                        <a:pt x="18" y="70"/>
                        <a:pt x="18" y="70"/>
                        <a:pt x="18" y="70"/>
                      </a:cubicBezTo>
                      <a:cubicBezTo>
                        <a:pt x="27" y="27"/>
                        <a:pt x="53" y="0"/>
                        <a:pt x="97" y="0"/>
                      </a:cubicBezTo>
                      <a:cubicBezTo>
                        <a:pt x="334" y="0"/>
                        <a:pt x="334" y="0"/>
                        <a:pt x="334" y="0"/>
                      </a:cubicBezTo>
                      <a:cubicBezTo>
                        <a:pt x="378" y="0"/>
                        <a:pt x="404" y="27"/>
                        <a:pt x="404" y="70"/>
                      </a:cubicBezTo>
                      <a:cubicBezTo>
                        <a:pt x="430" y="378"/>
                        <a:pt x="430" y="378"/>
                        <a:pt x="430" y="378"/>
                      </a:cubicBezTo>
                      <a:cubicBezTo>
                        <a:pt x="430" y="404"/>
                        <a:pt x="422" y="430"/>
                        <a:pt x="404" y="457"/>
                      </a:cubicBezTo>
                      <a:cubicBezTo>
                        <a:pt x="378" y="474"/>
                        <a:pt x="360" y="483"/>
                        <a:pt x="325" y="483"/>
                      </a:cubicBezTo>
                      <a:close/>
                      <a:moveTo>
                        <a:pt x="97" y="44"/>
                      </a:moveTo>
                      <a:lnTo>
                        <a:pt x="97" y="44"/>
                      </a:lnTo>
                      <a:cubicBezTo>
                        <a:pt x="79" y="44"/>
                        <a:pt x="70" y="62"/>
                        <a:pt x="70" y="70"/>
                      </a:cubicBezTo>
                      <a:cubicBezTo>
                        <a:pt x="53" y="386"/>
                        <a:pt x="53" y="386"/>
                        <a:pt x="53" y="386"/>
                      </a:cubicBezTo>
                      <a:cubicBezTo>
                        <a:pt x="53" y="395"/>
                        <a:pt x="53" y="413"/>
                        <a:pt x="62" y="422"/>
                      </a:cubicBezTo>
                      <a:cubicBezTo>
                        <a:pt x="70" y="430"/>
                        <a:pt x="88" y="439"/>
                        <a:pt x="97" y="439"/>
                      </a:cubicBezTo>
                      <a:cubicBezTo>
                        <a:pt x="325" y="439"/>
                        <a:pt x="325" y="439"/>
                        <a:pt x="325" y="439"/>
                      </a:cubicBezTo>
                      <a:cubicBezTo>
                        <a:pt x="343" y="439"/>
                        <a:pt x="360" y="430"/>
                        <a:pt x="369" y="422"/>
                      </a:cubicBezTo>
                      <a:cubicBezTo>
                        <a:pt x="378" y="413"/>
                        <a:pt x="378" y="395"/>
                        <a:pt x="378" y="386"/>
                      </a:cubicBezTo>
                      <a:cubicBezTo>
                        <a:pt x="360" y="70"/>
                        <a:pt x="360" y="70"/>
                        <a:pt x="360" y="70"/>
                      </a:cubicBezTo>
                      <a:cubicBezTo>
                        <a:pt x="360" y="62"/>
                        <a:pt x="351" y="44"/>
                        <a:pt x="334" y="44"/>
                      </a:cubicBezTo>
                      <a:lnTo>
                        <a:pt x="97" y="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56" name="Freeform 205">
                  <a:extLst>
                    <a:ext uri="{FF2B5EF4-FFF2-40B4-BE49-F238E27FC236}">
                      <a16:creationId xmlns:a16="http://schemas.microsoft.com/office/drawing/2014/main" id="{27E99B10-DE22-9B45-8DCF-A7F87F8033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577344" y="7032265"/>
                  <a:ext cx="296803" cy="321536"/>
                </a:xfrm>
                <a:custGeom>
                  <a:avLst/>
                  <a:gdLst>
                    <a:gd name="T0" fmla="*/ 185 w 212"/>
                    <a:gd name="T1" fmla="*/ 229 h 230"/>
                    <a:gd name="T2" fmla="*/ 185 w 212"/>
                    <a:gd name="T3" fmla="*/ 229 h 230"/>
                    <a:gd name="T4" fmla="*/ 185 w 212"/>
                    <a:gd name="T5" fmla="*/ 229 h 230"/>
                    <a:gd name="T6" fmla="*/ 158 w 212"/>
                    <a:gd name="T7" fmla="*/ 202 h 230"/>
                    <a:gd name="T8" fmla="*/ 158 w 212"/>
                    <a:gd name="T9" fmla="*/ 114 h 230"/>
                    <a:gd name="T10" fmla="*/ 106 w 212"/>
                    <a:gd name="T11" fmla="*/ 53 h 230"/>
                    <a:gd name="T12" fmla="*/ 44 w 212"/>
                    <a:gd name="T13" fmla="*/ 114 h 230"/>
                    <a:gd name="T14" fmla="*/ 44 w 212"/>
                    <a:gd name="T15" fmla="*/ 202 h 230"/>
                    <a:gd name="T16" fmla="*/ 18 w 212"/>
                    <a:gd name="T17" fmla="*/ 229 h 230"/>
                    <a:gd name="T18" fmla="*/ 18 w 212"/>
                    <a:gd name="T19" fmla="*/ 229 h 230"/>
                    <a:gd name="T20" fmla="*/ 0 w 212"/>
                    <a:gd name="T21" fmla="*/ 202 h 230"/>
                    <a:gd name="T22" fmla="*/ 0 w 212"/>
                    <a:gd name="T23" fmla="*/ 114 h 230"/>
                    <a:gd name="T24" fmla="*/ 97 w 212"/>
                    <a:gd name="T25" fmla="*/ 9 h 230"/>
                    <a:gd name="T26" fmla="*/ 211 w 212"/>
                    <a:gd name="T27" fmla="*/ 114 h 230"/>
                    <a:gd name="T28" fmla="*/ 211 w 212"/>
                    <a:gd name="T29" fmla="*/ 202 h 230"/>
                    <a:gd name="T30" fmla="*/ 185 w 212"/>
                    <a:gd name="T31" fmla="*/ 229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12" h="230">
                      <a:moveTo>
                        <a:pt x="185" y="229"/>
                      </a:moveTo>
                      <a:lnTo>
                        <a:pt x="185" y="229"/>
                      </a:lnTo>
                      <a:lnTo>
                        <a:pt x="185" y="229"/>
                      </a:lnTo>
                      <a:cubicBezTo>
                        <a:pt x="176" y="229"/>
                        <a:pt x="158" y="220"/>
                        <a:pt x="158" y="202"/>
                      </a:cubicBezTo>
                      <a:cubicBezTo>
                        <a:pt x="158" y="114"/>
                        <a:pt x="158" y="114"/>
                        <a:pt x="158" y="114"/>
                      </a:cubicBezTo>
                      <a:cubicBezTo>
                        <a:pt x="158" y="79"/>
                        <a:pt x="141" y="53"/>
                        <a:pt x="106" y="53"/>
                      </a:cubicBezTo>
                      <a:cubicBezTo>
                        <a:pt x="71" y="53"/>
                        <a:pt x="44" y="79"/>
                        <a:pt x="44" y="114"/>
                      </a:cubicBezTo>
                      <a:cubicBezTo>
                        <a:pt x="44" y="202"/>
                        <a:pt x="44" y="202"/>
                        <a:pt x="44" y="202"/>
                      </a:cubicBezTo>
                      <a:cubicBezTo>
                        <a:pt x="44" y="220"/>
                        <a:pt x="35" y="229"/>
                        <a:pt x="18" y="229"/>
                      </a:cubicBezTo>
                      <a:lnTo>
                        <a:pt x="18" y="229"/>
                      </a:lnTo>
                      <a:cubicBezTo>
                        <a:pt x="9" y="229"/>
                        <a:pt x="0" y="220"/>
                        <a:pt x="0" y="202"/>
                      </a:cubicBezTo>
                      <a:cubicBezTo>
                        <a:pt x="0" y="114"/>
                        <a:pt x="0" y="114"/>
                        <a:pt x="0" y="114"/>
                      </a:cubicBezTo>
                      <a:cubicBezTo>
                        <a:pt x="0" y="62"/>
                        <a:pt x="35" y="9"/>
                        <a:pt x="97" y="9"/>
                      </a:cubicBezTo>
                      <a:cubicBezTo>
                        <a:pt x="158" y="0"/>
                        <a:pt x="211" y="53"/>
                        <a:pt x="211" y="114"/>
                      </a:cubicBezTo>
                      <a:cubicBezTo>
                        <a:pt x="211" y="202"/>
                        <a:pt x="211" y="202"/>
                        <a:pt x="211" y="202"/>
                      </a:cubicBezTo>
                      <a:cubicBezTo>
                        <a:pt x="211" y="220"/>
                        <a:pt x="194" y="229"/>
                        <a:pt x="185" y="229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D4BE15F-F87A-7E4E-978A-00F2904A4193}"/>
                </a:ext>
              </a:extLst>
            </p:cNvPr>
            <p:cNvGrpSpPr/>
            <p:nvPr/>
          </p:nvGrpSpPr>
          <p:grpSpPr>
            <a:xfrm>
              <a:off x="17129412" y="11356059"/>
              <a:ext cx="989134" cy="989134"/>
              <a:chOff x="16745947" y="17170978"/>
              <a:chExt cx="1587398" cy="1587398"/>
            </a:xfrm>
          </p:grpSpPr>
          <p:sp>
            <p:nvSpPr>
              <p:cNvPr id="58" name="Freeform 211">
                <a:extLst>
                  <a:ext uri="{FF2B5EF4-FFF2-40B4-BE49-F238E27FC236}">
                    <a16:creationId xmlns:a16="http://schemas.microsoft.com/office/drawing/2014/main" id="{46D77C1E-B459-C441-B434-4B38CB171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45947" y="17170978"/>
                <a:ext cx="1587398" cy="1587398"/>
              </a:xfrm>
              <a:custGeom>
                <a:avLst/>
                <a:gdLst>
                  <a:gd name="T0" fmla="*/ 1429 w 1430"/>
                  <a:gd name="T1" fmla="*/ 715 h 1430"/>
                  <a:gd name="T2" fmla="*/ 1429 w 1430"/>
                  <a:gd name="T3" fmla="*/ 715 h 1430"/>
                  <a:gd name="T4" fmla="*/ 715 w 1430"/>
                  <a:gd name="T5" fmla="*/ 1429 h 1430"/>
                  <a:gd name="T6" fmla="*/ 0 w 1430"/>
                  <a:gd name="T7" fmla="*/ 715 h 1430"/>
                  <a:gd name="T8" fmla="*/ 715 w 1430"/>
                  <a:gd name="T9" fmla="*/ 0 h 1430"/>
                  <a:gd name="T10" fmla="*/ 1429 w 1430"/>
                  <a:gd name="T11" fmla="*/ 715 h 1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0" h="1430">
                    <a:moveTo>
                      <a:pt x="1429" y="715"/>
                    </a:moveTo>
                    <a:lnTo>
                      <a:pt x="1429" y="715"/>
                    </a:lnTo>
                    <a:cubicBezTo>
                      <a:pt x="1429" y="1108"/>
                      <a:pt x="1117" y="1429"/>
                      <a:pt x="715" y="1429"/>
                    </a:cubicBezTo>
                    <a:cubicBezTo>
                      <a:pt x="322" y="1429"/>
                      <a:pt x="0" y="1108"/>
                      <a:pt x="0" y="715"/>
                    </a:cubicBezTo>
                    <a:cubicBezTo>
                      <a:pt x="0" y="322"/>
                      <a:pt x="322" y="0"/>
                      <a:pt x="715" y="0"/>
                    </a:cubicBezTo>
                    <a:cubicBezTo>
                      <a:pt x="1117" y="0"/>
                      <a:pt x="1429" y="322"/>
                      <a:pt x="1429" y="715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DB0B50EA-9CA6-7348-8FB6-EBECA2E60C68}"/>
                  </a:ext>
                </a:extLst>
              </p:cNvPr>
              <p:cNvGrpSpPr/>
              <p:nvPr/>
            </p:nvGrpSpPr>
            <p:grpSpPr>
              <a:xfrm>
                <a:off x="17201955" y="17721864"/>
                <a:ext cx="671944" cy="511479"/>
                <a:chOff x="25280541" y="11768738"/>
                <a:chExt cx="828574" cy="630705"/>
              </a:xfrm>
              <a:solidFill>
                <a:schemeClr val="bg1"/>
              </a:solidFill>
            </p:grpSpPr>
            <p:sp>
              <p:nvSpPr>
                <p:cNvPr id="60" name="Freeform 200">
                  <a:extLst>
                    <a:ext uri="{FF2B5EF4-FFF2-40B4-BE49-F238E27FC236}">
                      <a16:creationId xmlns:a16="http://schemas.microsoft.com/office/drawing/2014/main" id="{6BD18487-C350-4846-9670-83B162E1F4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30008" y="11991340"/>
                  <a:ext cx="742007" cy="74200"/>
                </a:xfrm>
                <a:custGeom>
                  <a:avLst/>
                  <a:gdLst>
                    <a:gd name="T0" fmla="*/ 526 w 527"/>
                    <a:gd name="T1" fmla="*/ 53 h 54"/>
                    <a:gd name="T2" fmla="*/ 0 w 527"/>
                    <a:gd name="T3" fmla="*/ 53 h 54"/>
                    <a:gd name="T4" fmla="*/ 0 w 527"/>
                    <a:gd name="T5" fmla="*/ 0 h 54"/>
                    <a:gd name="T6" fmla="*/ 526 w 527"/>
                    <a:gd name="T7" fmla="*/ 0 h 54"/>
                    <a:gd name="T8" fmla="*/ 526 w 527"/>
                    <a:gd name="T9" fmla="*/ 53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7" h="54">
                      <a:moveTo>
                        <a:pt x="526" y="53"/>
                      </a:moveTo>
                      <a:lnTo>
                        <a:pt x="0" y="53"/>
                      </a:lnTo>
                      <a:lnTo>
                        <a:pt x="0" y="0"/>
                      </a:lnTo>
                      <a:lnTo>
                        <a:pt x="526" y="0"/>
                      </a:lnTo>
                      <a:lnTo>
                        <a:pt x="526" y="53"/>
                      </a:ln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1" name="Freeform 201">
                  <a:extLst>
                    <a:ext uri="{FF2B5EF4-FFF2-40B4-BE49-F238E27FC236}">
                      <a16:creationId xmlns:a16="http://schemas.microsoft.com/office/drawing/2014/main" id="{99C66AF1-4471-364D-A760-BB0E25DFB4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04208" y="12195390"/>
                  <a:ext cx="160768" cy="61834"/>
                </a:xfrm>
                <a:custGeom>
                  <a:avLst/>
                  <a:gdLst>
                    <a:gd name="T0" fmla="*/ 87 w 115"/>
                    <a:gd name="T1" fmla="*/ 44 h 45"/>
                    <a:gd name="T2" fmla="*/ 87 w 115"/>
                    <a:gd name="T3" fmla="*/ 44 h 45"/>
                    <a:gd name="T4" fmla="*/ 26 w 115"/>
                    <a:gd name="T5" fmla="*/ 44 h 45"/>
                    <a:gd name="T6" fmla="*/ 0 w 115"/>
                    <a:gd name="T7" fmla="*/ 27 h 45"/>
                    <a:gd name="T8" fmla="*/ 0 w 115"/>
                    <a:gd name="T9" fmla="*/ 27 h 45"/>
                    <a:gd name="T10" fmla="*/ 26 w 115"/>
                    <a:gd name="T11" fmla="*/ 0 h 45"/>
                    <a:gd name="T12" fmla="*/ 87 w 115"/>
                    <a:gd name="T13" fmla="*/ 0 h 45"/>
                    <a:gd name="T14" fmla="*/ 114 w 115"/>
                    <a:gd name="T15" fmla="*/ 27 h 45"/>
                    <a:gd name="T16" fmla="*/ 114 w 115"/>
                    <a:gd name="T17" fmla="*/ 27 h 45"/>
                    <a:gd name="T18" fmla="*/ 87 w 115"/>
                    <a:gd name="T19" fmla="*/ 44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5" h="45">
                      <a:moveTo>
                        <a:pt x="87" y="44"/>
                      </a:moveTo>
                      <a:lnTo>
                        <a:pt x="87" y="44"/>
                      </a:lnTo>
                      <a:cubicBezTo>
                        <a:pt x="26" y="44"/>
                        <a:pt x="26" y="44"/>
                        <a:pt x="26" y="44"/>
                      </a:cubicBezTo>
                      <a:cubicBezTo>
                        <a:pt x="8" y="44"/>
                        <a:pt x="0" y="36"/>
                        <a:pt x="0" y="27"/>
                      </a:cubicBezTo>
                      <a:lnTo>
                        <a:pt x="0" y="27"/>
                      </a:lnTo>
                      <a:cubicBezTo>
                        <a:pt x="0" y="9"/>
                        <a:pt x="8" y="0"/>
                        <a:pt x="26" y="0"/>
                      </a:cubicBezTo>
                      <a:cubicBezTo>
                        <a:pt x="87" y="0"/>
                        <a:pt x="87" y="0"/>
                        <a:pt x="87" y="0"/>
                      </a:cubicBezTo>
                      <a:cubicBezTo>
                        <a:pt x="105" y="0"/>
                        <a:pt x="114" y="9"/>
                        <a:pt x="114" y="27"/>
                      </a:cubicBezTo>
                      <a:lnTo>
                        <a:pt x="114" y="27"/>
                      </a:lnTo>
                      <a:cubicBezTo>
                        <a:pt x="114" y="36"/>
                        <a:pt x="105" y="44"/>
                        <a:pt x="87" y="44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2" name="Freeform 202">
                  <a:extLst>
                    <a:ext uri="{FF2B5EF4-FFF2-40B4-BE49-F238E27FC236}">
                      <a16:creationId xmlns:a16="http://schemas.microsoft.com/office/drawing/2014/main" id="{A40E1B85-66C9-B049-A50C-04AA1F0150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80541" y="11768738"/>
                  <a:ext cx="828574" cy="630705"/>
                </a:xfrm>
                <a:custGeom>
                  <a:avLst/>
                  <a:gdLst>
                    <a:gd name="T0" fmla="*/ 500 w 589"/>
                    <a:gd name="T1" fmla="*/ 448 h 449"/>
                    <a:gd name="T2" fmla="*/ 500 w 589"/>
                    <a:gd name="T3" fmla="*/ 448 h 449"/>
                    <a:gd name="T4" fmla="*/ 88 w 589"/>
                    <a:gd name="T5" fmla="*/ 448 h 449"/>
                    <a:gd name="T6" fmla="*/ 0 w 589"/>
                    <a:gd name="T7" fmla="*/ 360 h 449"/>
                    <a:gd name="T8" fmla="*/ 0 w 589"/>
                    <a:gd name="T9" fmla="*/ 88 h 449"/>
                    <a:gd name="T10" fmla="*/ 88 w 589"/>
                    <a:gd name="T11" fmla="*/ 0 h 449"/>
                    <a:gd name="T12" fmla="*/ 500 w 589"/>
                    <a:gd name="T13" fmla="*/ 0 h 449"/>
                    <a:gd name="T14" fmla="*/ 588 w 589"/>
                    <a:gd name="T15" fmla="*/ 88 h 449"/>
                    <a:gd name="T16" fmla="*/ 588 w 589"/>
                    <a:gd name="T17" fmla="*/ 360 h 449"/>
                    <a:gd name="T18" fmla="*/ 500 w 589"/>
                    <a:gd name="T19" fmla="*/ 448 h 449"/>
                    <a:gd name="T20" fmla="*/ 88 w 589"/>
                    <a:gd name="T21" fmla="*/ 44 h 449"/>
                    <a:gd name="T22" fmla="*/ 88 w 589"/>
                    <a:gd name="T23" fmla="*/ 44 h 449"/>
                    <a:gd name="T24" fmla="*/ 44 w 589"/>
                    <a:gd name="T25" fmla="*/ 88 h 449"/>
                    <a:gd name="T26" fmla="*/ 44 w 589"/>
                    <a:gd name="T27" fmla="*/ 360 h 449"/>
                    <a:gd name="T28" fmla="*/ 88 w 589"/>
                    <a:gd name="T29" fmla="*/ 395 h 449"/>
                    <a:gd name="T30" fmla="*/ 500 w 589"/>
                    <a:gd name="T31" fmla="*/ 395 h 449"/>
                    <a:gd name="T32" fmla="*/ 535 w 589"/>
                    <a:gd name="T33" fmla="*/ 360 h 449"/>
                    <a:gd name="T34" fmla="*/ 535 w 589"/>
                    <a:gd name="T35" fmla="*/ 88 h 449"/>
                    <a:gd name="T36" fmla="*/ 500 w 589"/>
                    <a:gd name="T37" fmla="*/ 44 h 449"/>
                    <a:gd name="T38" fmla="*/ 88 w 589"/>
                    <a:gd name="T39" fmla="*/ 44 h 4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89" h="449">
                      <a:moveTo>
                        <a:pt x="500" y="448"/>
                      </a:moveTo>
                      <a:lnTo>
                        <a:pt x="500" y="448"/>
                      </a:lnTo>
                      <a:cubicBezTo>
                        <a:pt x="88" y="448"/>
                        <a:pt x="88" y="448"/>
                        <a:pt x="88" y="448"/>
                      </a:cubicBezTo>
                      <a:cubicBezTo>
                        <a:pt x="44" y="448"/>
                        <a:pt x="0" y="404"/>
                        <a:pt x="0" y="360"/>
                      </a:cubicBezTo>
                      <a:cubicBezTo>
                        <a:pt x="0" y="88"/>
                        <a:pt x="0" y="88"/>
                        <a:pt x="0" y="88"/>
                      </a:cubicBezTo>
                      <a:cubicBezTo>
                        <a:pt x="0" y="35"/>
                        <a:pt x="44" y="0"/>
                        <a:pt x="88" y="0"/>
                      </a:cubicBezTo>
                      <a:cubicBezTo>
                        <a:pt x="500" y="0"/>
                        <a:pt x="500" y="0"/>
                        <a:pt x="500" y="0"/>
                      </a:cubicBezTo>
                      <a:cubicBezTo>
                        <a:pt x="544" y="0"/>
                        <a:pt x="588" y="35"/>
                        <a:pt x="588" y="88"/>
                      </a:cubicBezTo>
                      <a:cubicBezTo>
                        <a:pt x="588" y="360"/>
                        <a:pt x="588" y="360"/>
                        <a:pt x="588" y="360"/>
                      </a:cubicBezTo>
                      <a:cubicBezTo>
                        <a:pt x="588" y="404"/>
                        <a:pt x="544" y="448"/>
                        <a:pt x="500" y="448"/>
                      </a:cubicBezTo>
                      <a:close/>
                      <a:moveTo>
                        <a:pt x="88" y="44"/>
                      </a:moveTo>
                      <a:lnTo>
                        <a:pt x="88" y="44"/>
                      </a:lnTo>
                      <a:cubicBezTo>
                        <a:pt x="70" y="44"/>
                        <a:pt x="44" y="62"/>
                        <a:pt x="44" y="88"/>
                      </a:cubicBezTo>
                      <a:cubicBezTo>
                        <a:pt x="44" y="360"/>
                        <a:pt x="44" y="360"/>
                        <a:pt x="44" y="360"/>
                      </a:cubicBezTo>
                      <a:cubicBezTo>
                        <a:pt x="44" y="378"/>
                        <a:pt x="70" y="395"/>
                        <a:pt x="88" y="395"/>
                      </a:cubicBezTo>
                      <a:cubicBezTo>
                        <a:pt x="500" y="395"/>
                        <a:pt x="500" y="395"/>
                        <a:pt x="500" y="395"/>
                      </a:cubicBezTo>
                      <a:cubicBezTo>
                        <a:pt x="518" y="395"/>
                        <a:pt x="535" y="378"/>
                        <a:pt x="535" y="360"/>
                      </a:cubicBezTo>
                      <a:cubicBezTo>
                        <a:pt x="535" y="88"/>
                        <a:pt x="535" y="88"/>
                        <a:pt x="535" y="88"/>
                      </a:cubicBezTo>
                      <a:cubicBezTo>
                        <a:pt x="535" y="62"/>
                        <a:pt x="518" y="44"/>
                        <a:pt x="500" y="44"/>
                      </a:cubicBezTo>
                      <a:lnTo>
                        <a:pt x="88" y="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</p:grpSp>
        </p:grpSp>
        <p:sp>
          <p:nvSpPr>
            <p:cNvPr id="63" name="CuadroTexto 351">
              <a:extLst>
                <a:ext uri="{FF2B5EF4-FFF2-40B4-BE49-F238E27FC236}">
                  <a16:creationId xmlns:a16="http://schemas.microsoft.com/office/drawing/2014/main" id="{3CF7F70A-E3B9-7F40-9C07-5E7B2ABD08B4}"/>
                </a:ext>
              </a:extLst>
            </p:cNvPr>
            <p:cNvSpPr txBox="1"/>
            <p:nvPr/>
          </p:nvSpPr>
          <p:spPr>
            <a:xfrm>
              <a:off x="2959544" y="11462604"/>
              <a:ext cx="24421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well.</a:t>
              </a:r>
            </a:p>
          </p:txBody>
        </p:sp>
        <p:sp>
          <p:nvSpPr>
            <p:cNvPr id="64" name="CuadroTexto 351">
              <a:extLst>
                <a:ext uri="{FF2B5EF4-FFF2-40B4-BE49-F238E27FC236}">
                  <a16:creationId xmlns:a16="http://schemas.microsoft.com/office/drawing/2014/main" id="{44B46584-C6E4-B947-9802-38C3057B204A}"/>
                </a:ext>
              </a:extLst>
            </p:cNvPr>
            <p:cNvSpPr txBox="1"/>
            <p:nvPr/>
          </p:nvSpPr>
          <p:spPr>
            <a:xfrm>
              <a:off x="6793164" y="11462604"/>
              <a:ext cx="24421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well.</a:t>
              </a:r>
            </a:p>
          </p:txBody>
        </p:sp>
        <p:sp>
          <p:nvSpPr>
            <p:cNvPr id="65" name="CuadroTexto 351">
              <a:extLst>
                <a:ext uri="{FF2B5EF4-FFF2-40B4-BE49-F238E27FC236}">
                  <a16:creationId xmlns:a16="http://schemas.microsoft.com/office/drawing/2014/main" id="{3FDDBAC8-D3F8-D642-8271-4D2D224DE50C}"/>
                </a:ext>
              </a:extLst>
            </p:cNvPr>
            <p:cNvSpPr txBox="1"/>
            <p:nvPr/>
          </p:nvSpPr>
          <p:spPr>
            <a:xfrm>
              <a:off x="10632333" y="11462604"/>
              <a:ext cx="24421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well.</a:t>
              </a:r>
            </a:p>
          </p:txBody>
        </p:sp>
        <p:sp>
          <p:nvSpPr>
            <p:cNvPr id="66" name="CuadroTexto 351">
              <a:extLst>
                <a:ext uri="{FF2B5EF4-FFF2-40B4-BE49-F238E27FC236}">
                  <a16:creationId xmlns:a16="http://schemas.microsoft.com/office/drawing/2014/main" id="{08B36773-9620-E643-AE08-11F2B6A09B82}"/>
                </a:ext>
              </a:extLst>
            </p:cNvPr>
            <p:cNvSpPr txBox="1"/>
            <p:nvPr/>
          </p:nvSpPr>
          <p:spPr>
            <a:xfrm>
              <a:off x="14499510" y="11462604"/>
              <a:ext cx="24421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well.</a:t>
              </a:r>
            </a:p>
          </p:txBody>
        </p:sp>
        <p:sp>
          <p:nvSpPr>
            <p:cNvPr id="67" name="CuadroTexto 351">
              <a:extLst>
                <a:ext uri="{FF2B5EF4-FFF2-40B4-BE49-F238E27FC236}">
                  <a16:creationId xmlns:a16="http://schemas.microsoft.com/office/drawing/2014/main" id="{BA9D938E-173A-614D-81A0-82C7674217F0}"/>
                </a:ext>
              </a:extLst>
            </p:cNvPr>
            <p:cNvSpPr txBox="1"/>
            <p:nvPr/>
          </p:nvSpPr>
          <p:spPr>
            <a:xfrm>
              <a:off x="18296337" y="11462604"/>
              <a:ext cx="24421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6040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349">
            <a:extLst>
              <a:ext uri="{FF2B5EF4-FFF2-40B4-BE49-F238E27FC236}">
                <a16:creationId xmlns:a16="http://schemas.microsoft.com/office/drawing/2014/main" id="{B84B7057-5D3C-7841-82B6-96640FD0C97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9" name="CuadroTexto 350">
              <a:extLst>
                <a:ext uri="{FF2B5EF4-FFF2-40B4-BE49-F238E27FC236}">
                  <a16:creationId xmlns:a16="http://schemas.microsoft.com/office/drawing/2014/main" id="{29C570E8-4C51-9C48-9A49-63302EA658C4}"/>
                </a:ext>
              </a:extLst>
            </p:cNvPr>
            <p:cNvSpPr txBox="1"/>
            <p:nvPr/>
          </p:nvSpPr>
          <p:spPr>
            <a:xfrm>
              <a:off x="8820773" y="861425"/>
              <a:ext cx="673613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Editable Chart</a:t>
              </a:r>
            </a:p>
          </p:txBody>
        </p:sp>
        <p:sp>
          <p:nvSpPr>
            <p:cNvPr id="20" name="CuadroTexto 351">
              <a:extLst>
                <a:ext uri="{FF2B5EF4-FFF2-40B4-BE49-F238E27FC236}">
                  <a16:creationId xmlns:a16="http://schemas.microsoft.com/office/drawing/2014/main" id="{8EF39D56-533B-4E47-B232-AC09DB3546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74466B5-3C8F-9047-8DC3-135D466B5074}"/>
              </a:ext>
            </a:extLst>
          </p:cNvPr>
          <p:cNvGrpSpPr/>
          <p:nvPr/>
        </p:nvGrpSpPr>
        <p:grpSpPr>
          <a:xfrm>
            <a:off x="2242164" y="4916508"/>
            <a:ext cx="19893322" cy="7777302"/>
            <a:chOff x="2242164" y="4812631"/>
            <a:chExt cx="19893322" cy="7777302"/>
          </a:xfrm>
        </p:grpSpPr>
        <p:graphicFrame>
          <p:nvGraphicFramePr>
            <p:cNvPr id="15" name="Chart 14">
              <a:extLst>
                <a:ext uri="{FF2B5EF4-FFF2-40B4-BE49-F238E27FC236}">
                  <a16:creationId xmlns:a16="http://schemas.microsoft.com/office/drawing/2014/main" id="{B5EF076E-2C54-2845-AC2B-073C290C2B8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36025337"/>
                </p:ext>
              </p:extLst>
            </p:nvPr>
          </p:nvGraphicFramePr>
          <p:xfrm>
            <a:off x="2242164" y="4812631"/>
            <a:ext cx="19893322" cy="531972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3E8E8E3-2A36-A24D-8D9C-B4164CFC654D}"/>
                </a:ext>
              </a:extLst>
            </p:cNvPr>
            <p:cNvGrpSpPr/>
            <p:nvPr/>
          </p:nvGrpSpPr>
          <p:grpSpPr>
            <a:xfrm>
              <a:off x="3590813" y="10866384"/>
              <a:ext cx="4815250" cy="1723549"/>
              <a:chOff x="17643041" y="5380673"/>
              <a:chExt cx="4815250" cy="1723549"/>
            </a:xfrm>
          </p:grpSpPr>
          <p:sp>
            <p:nvSpPr>
              <p:cNvPr id="30" name="CuadroTexto 351">
                <a:extLst>
                  <a:ext uri="{FF2B5EF4-FFF2-40B4-BE49-F238E27FC236}">
                    <a16:creationId xmlns:a16="http://schemas.microsoft.com/office/drawing/2014/main" id="{D6909066-5176-9641-858E-F97D6C4B073E}"/>
                  </a:ext>
                </a:extLst>
              </p:cNvPr>
              <p:cNvSpPr txBox="1"/>
              <p:nvPr/>
            </p:nvSpPr>
            <p:spPr>
              <a:xfrm>
                <a:off x="17643041" y="5903893"/>
                <a:ext cx="481525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 is the study and management.</a:t>
                </a:r>
              </a:p>
            </p:txBody>
          </p:sp>
          <p:sp>
            <p:nvSpPr>
              <p:cNvPr id="31" name="CuadroTexto 395">
                <a:extLst>
                  <a:ext uri="{FF2B5EF4-FFF2-40B4-BE49-F238E27FC236}">
                    <a16:creationId xmlns:a16="http://schemas.microsoft.com/office/drawing/2014/main" id="{39B81423-C195-BC43-9F61-F715E7EB79CD}"/>
                  </a:ext>
                </a:extLst>
              </p:cNvPr>
              <p:cNvSpPr txBox="1"/>
              <p:nvPr/>
            </p:nvSpPr>
            <p:spPr>
              <a:xfrm flipH="1">
                <a:off x="19046881" y="5380673"/>
                <a:ext cx="20075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353B042-797A-7C48-923C-D921CEACB37A}"/>
                </a:ext>
              </a:extLst>
            </p:cNvPr>
            <p:cNvGrpSpPr/>
            <p:nvPr/>
          </p:nvGrpSpPr>
          <p:grpSpPr>
            <a:xfrm>
              <a:off x="10055782" y="10866384"/>
              <a:ext cx="4701336" cy="1723549"/>
              <a:chOff x="17699998" y="5380673"/>
              <a:chExt cx="4701336" cy="1723549"/>
            </a:xfrm>
          </p:grpSpPr>
          <p:sp>
            <p:nvSpPr>
              <p:cNvPr id="33" name="CuadroTexto 351">
                <a:extLst>
                  <a:ext uri="{FF2B5EF4-FFF2-40B4-BE49-F238E27FC236}">
                    <a16:creationId xmlns:a16="http://schemas.microsoft.com/office/drawing/2014/main" id="{046B5426-32DB-5748-997B-E255D803C3BF}"/>
                  </a:ext>
                </a:extLst>
              </p:cNvPr>
              <p:cNvSpPr txBox="1"/>
              <p:nvPr/>
            </p:nvSpPr>
            <p:spPr>
              <a:xfrm>
                <a:off x="17699998" y="5903893"/>
                <a:ext cx="470133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 is the study and management.</a:t>
                </a:r>
              </a:p>
            </p:txBody>
          </p:sp>
          <p:sp>
            <p:nvSpPr>
              <p:cNvPr id="34" name="CuadroTexto 395">
                <a:extLst>
                  <a:ext uri="{FF2B5EF4-FFF2-40B4-BE49-F238E27FC236}">
                    <a16:creationId xmlns:a16="http://schemas.microsoft.com/office/drawing/2014/main" id="{C090088B-2A9D-394E-ACD8-DEBE2881F7D5}"/>
                  </a:ext>
                </a:extLst>
              </p:cNvPr>
              <p:cNvSpPr txBox="1"/>
              <p:nvPr/>
            </p:nvSpPr>
            <p:spPr>
              <a:xfrm flipH="1">
                <a:off x="19046881" y="5380673"/>
                <a:ext cx="20075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2814BC8-C922-CD4E-A69A-578F3DC2B85A}"/>
                </a:ext>
              </a:extLst>
            </p:cNvPr>
            <p:cNvGrpSpPr/>
            <p:nvPr/>
          </p:nvGrpSpPr>
          <p:grpSpPr>
            <a:xfrm>
              <a:off x="16520751" y="10866384"/>
              <a:ext cx="4701336" cy="1723549"/>
              <a:chOff x="17699998" y="5380673"/>
              <a:chExt cx="4701336" cy="1723549"/>
            </a:xfrm>
          </p:grpSpPr>
          <p:sp>
            <p:nvSpPr>
              <p:cNvPr id="36" name="CuadroTexto 351">
                <a:extLst>
                  <a:ext uri="{FF2B5EF4-FFF2-40B4-BE49-F238E27FC236}">
                    <a16:creationId xmlns:a16="http://schemas.microsoft.com/office/drawing/2014/main" id="{67113CB3-DC8F-8948-9162-E99A5C4C7FDD}"/>
                  </a:ext>
                </a:extLst>
              </p:cNvPr>
              <p:cNvSpPr txBox="1"/>
              <p:nvPr/>
            </p:nvSpPr>
            <p:spPr>
              <a:xfrm>
                <a:off x="17699998" y="5903893"/>
                <a:ext cx="470133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 is the study and management.</a:t>
                </a:r>
              </a:p>
            </p:txBody>
          </p:sp>
          <p:sp>
            <p:nvSpPr>
              <p:cNvPr id="37" name="CuadroTexto 395">
                <a:extLst>
                  <a:ext uri="{FF2B5EF4-FFF2-40B4-BE49-F238E27FC236}">
                    <a16:creationId xmlns:a16="http://schemas.microsoft.com/office/drawing/2014/main" id="{30EEFA13-8D5E-9748-B3D0-588FB9CC4CD7}"/>
                  </a:ext>
                </a:extLst>
              </p:cNvPr>
              <p:cNvSpPr txBox="1"/>
              <p:nvPr/>
            </p:nvSpPr>
            <p:spPr>
              <a:xfrm flipH="1">
                <a:off x="19046881" y="5380673"/>
                <a:ext cx="20075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2226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44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5EB5B9"/>
      </a:accent1>
      <a:accent2>
        <a:srgbClr val="FBB538"/>
      </a:accent2>
      <a:accent3>
        <a:srgbClr val="F07309"/>
      </a:accent3>
      <a:accent4>
        <a:srgbClr val="10250F"/>
      </a:accent4>
      <a:accent5>
        <a:srgbClr val="5EB5B9"/>
      </a:accent5>
      <a:accent6>
        <a:srgbClr val="FBB538"/>
      </a:accent6>
      <a:hlink>
        <a:srgbClr val="F9F98F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99623</TotalTime>
  <Words>522</Words>
  <Application>Microsoft Macintosh PowerPoint</Application>
  <PresentationFormat>Custom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17758</cp:revision>
  <dcterms:created xsi:type="dcterms:W3CDTF">2014-11-12T21:47:38Z</dcterms:created>
  <dcterms:modified xsi:type="dcterms:W3CDTF">2019-12-05T22:13:15Z</dcterms:modified>
  <cp:category/>
</cp:coreProperties>
</file>