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6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8"/>
  </p:notesMasterIdLst>
  <p:sldIdLst>
    <p:sldId id="4417" r:id="rId2"/>
    <p:sldId id="4418" r:id="rId3"/>
    <p:sldId id="4419" r:id="rId4"/>
    <p:sldId id="4420" r:id="rId5"/>
    <p:sldId id="4421" r:id="rId6"/>
    <p:sldId id="4422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E5EAE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 autoAdjust="0"/>
    <p:restoredTop sz="95964" autoAdjust="0"/>
  </p:normalViewPr>
  <p:slideViewPr>
    <p:cSldViewPr snapToGrid="0" snapToObjects="1">
      <p:cViewPr varScale="1">
        <p:scale>
          <a:sx n="58" d="100"/>
          <a:sy n="58" d="100"/>
        </p:scale>
        <p:origin x="664" y="21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254278699033599E-3"/>
          <c:y val="0"/>
          <c:w val="0.99737450306122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FD7-0549-9072-05BB4F2D549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D7-0549-9072-05BB4F2D54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-3.5</c:v>
                </c:pt>
                <c:pt idx="3">
                  <c:v>-4.5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7-0549-9072-05BB4F2D54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-1908728256"/>
        <c:axId val="-20336312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FD7-0549-9072-05BB4F2D54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-1.8</c:v>
                </c:pt>
                <c:pt idx="3">
                  <c:v>-0.8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D7-0549-9072-05BB4F2D54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08728256"/>
        <c:axId val="-2033631264"/>
      </c:lineChart>
      <c:catAx>
        <c:axId val="-190872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2033631264"/>
        <c:crosses val="autoZero"/>
        <c:auto val="1"/>
        <c:lblAlgn val="ctr"/>
        <c:lblOffset val="100"/>
        <c:noMultiLvlLbl val="0"/>
      </c:catAx>
      <c:valAx>
        <c:axId val="-203363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90872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Ago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CE8205EE-DBB2-4F2E-9DD0-186ED7A00326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4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4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 b="0" i="0">
              <a:solidFill>
                <a:schemeClr val="tx2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defRPr>
          </a:pPr>
          <a:endParaRPr lang="en-US" sz="1800" b="0" i="0" u="none" strike="noStrike" baseline="0">
            <a:solidFill>
              <a:schemeClr val="tx2"/>
            </a:solidFill>
            <a:latin typeface="Lato Medium" panose="020F0502020204030203" pitchFamily="34" charset="0"/>
            <a:ea typeface="Lato Medium" panose="020F0502020204030203" pitchFamily="34" charset="0"/>
            <a:cs typeface="Lato Medium" panose="020F0502020204030203" pitchFamily="34" charset="0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Ago</cx:pt>
        </cx:lvl>
      </cx:strDim>
      <cx:numDim type="val">
        <cx:f>Sheet1!$B$2:$B$9</cx:f>
        <cx:lvl ptCount="8" formatCode="General">
          <cx:pt idx="0">70</cx:pt>
          <cx:pt idx="1">40</cx:pt>
          <cx:pt idx="2">90</cx:pt>
          <cx:pt idx="3">-60</cx:pt>
          <cx:pt idx="4">100</cx:pt>
          <cx:pt idx="5">-25</cx:pt>
          <cx:pt idx="6">90</cx:pt>
          <cx:pt idx="7">120</cx:pt>
        </cx:lvl>
      </cx:numDim>
    </cx:data>
  </cx:chartData>
  <cx:chart>
    <cx:plotArea>
      <cx:plotAreaRegion>
        <cx:series layoutId="waterfall" uniqueId="{CE8205EE-DBB2-4F2E-9DD0-186ED7A00326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4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4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Ago</cx:pt>
        </cx:lvl>
      </cx:strDim>
      <cx:numDim type="val">
        <cx:f>Sheet1!$B$2:$B$9</cx:f>
        <cx:lvl ptCount="8" formatCode="General">
          <cx:pt idx="0">200</cx:pt>
          <cx:pt idx="1">70</cx:pt>
          <cx:pt idx="2">10</cx:pt>
          <cx:pt idx="3">-100</cx:pt>
          <cx:pt idx="4">200</cx:pt>
          <cx:pt idx="5">-20</cx:pt>
          <cx:pt idx="6">30</cx:pt>
          <cx:pt idx="7">85</cx:pt>
        </cx:lvl>
      </cx:numDim>
    </cx:data>
  </cx:chartData>
  <cx:chart>
    <cx:plotArea>
      <cx:plotAreaRegion>
        <cx:series layoutId="waterfall" uniqueId="{CE8205EE-DBB2-4F2E-9DD0-186ED7A00326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4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4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Ago</cx:pt>
        </cx:lvl>
      </cx:strDim>
      <cx:numDim type="val">
        <cx:f>Sheet1!$B$2:$B$9</cx:f>
        <cx:lvl ptCount="8" formatCode="General">
          <cx:pt idx="0">200</cx:pt>
          <cx:pt idx="1">70</cx:pt>
          <cx:pt idx="2">10</cx:pt>
          <cx:pt idx="3">-100</cx:pt>
          <cx:pt idx="4">200</cx:pt>
          <cx:pt idx="5">-20</cx:pt>
          <cx:pt idx="6">30</cx:pt>
          <cx:pt idx="7">85</cx:pt>
        </cx:lvl>
      </cx:numDim>
    </cx:data>
  </cx:chartData>
  <cx:chart>
    <cx:plotArea>
      <cx:plotAreaRegion>
        <cx:series layoutId="waterfall" uniqueId="{CE8205EE-DBB2-4F2E-9DD0-186ED7A00326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4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4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Sheet1!$A$2:$A$15</cx:f>
        <cx:lvl ptCount="14">
          <cx:pt idx="0">1-Jun</cx:pt>
          <cx:pt idx="1">2-Jun</cx:pt>
          <cx:pt idx="2">3-Jun</cx:pt>
          <cx:pt idx="3">4-Jun</cx:pt>
          <cx:pt idx="4">5-Jun</cx:pt>
          <cx:pt idx="5">6-Jun</cx:pt>
          <cx:pt idx="6">7-Jun</cx:pt>
          <cx:pt idx="7">8-Jun</cx:pt>
          <cx:pt idx="8">9-Jun</cx:pt>
          <cx:pt idx="9">10-Jun</cx:pt>
          <cx:pt idx="10">11-Jun</cx:pt>
          <cx:pt idx="11">12-Jun</cx:pt>
          <cx:pt idx="12">13-Jun</cx:pt>
          <cx:pt idx="13">14-Jun</cx:pt>
        </cx:lvl>
      </cx:strDim>
      <cx:numDim type="val">
        <cx:f>Sheet1!$B$2:$B$15</cx:f>
        <cx:lvl ptCount="14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-50</cx:pt>
          <cx:pt idx="8">100</cx:pt>
          <cx:pt idx="9">60</cx:pt>
          <cx:pt idx="10">-20</cx:pt>
          <cx:pt idx="11">80</cx:pt>
          <cx:pt idx="12">40</cx:pt>
          <cx:pt idx="13">100</cx:pt>
        </cx:lvl>
      </cx:numDim>
    </cx:data>
  </cx:chartData>
  <cx:chart>
    <cx:plotArea>
      <cx:plotAreaRegion>
        <cx:series layoutId="waterfall" uniqueId="{4BA96B50-C78F-4CDC-9482-ED2EE0B26F8E}">
          <cx:spPr>
            <a:solidFill>
              <a:schemeClr val="accent1"/>
            </a:solidFill>
          </cx:spPr>
          <cx:dataId val="0"/>
          <cx:layoutPr>
            <cx:visibility connectorLines="0"/>
            <cx:subtotals/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8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8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Ago</cx:pt>
        </cx:lvl>
      </cx:strDim>
      <cx:numDim type="val">
        <cx:f>Sheet1!$B$2:$B$9</cx:f>
        <cx:lvl ptCount="8" formatCode="General">
          <cx:pt idx="0">20</cx:pt>
          <cx:pt idx="1">140</cx:pt>
          <cx:pt idx="2">50</cx:pt>
          <cx:pt idx="3">-100</cx:pt>
          <cx:pt idx="4">15</cx:pt>
          <cx:pt idx="5">-60</cx:pt>
          <cx:pt idx="6">45</cx:pt>
          <cx:pt idx="7">85</cx:pt>
        </cx:lvl>
      </cx:numDim>
    </cx:data>
  </cx:chartData>
  <cx:chart>
    <cx:plotArea>
      <cx:plotAreaRegion>
        <cx:series layoutId="waterfall" uniqueId="{CE8205EE-DBB2-4F2E-9DD0-186ED7A00326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4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4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14/relationships/chartEx" Target="../charts/chartEx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D16D2F70-2730-A342-BE35-6B768871FA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6190679"/>
                  </p:ext>
                </p:extLst>
              </p:nvPr>
            </p:nvGraphicFramePr>
            <p:xfrm>
              <a:off x="2440757" y="4865042"/>
              <a:ext cx="11997241" cy="72451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D16D2F70-2730-A342-BE35-6B768871FA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0757" y="4865042"/>
                <a:ext cx="11997241" cy="7245181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3D83C8A-3026-3B4D-85AE-49B4991B150E}"/>
              </a:ext>
            </a:extLst>
          </p:cNvPr>
          <p:cNvGrpSpPr/>
          <p:nvPr/>
        </p:nvGrpSpPr>
        <p:grpSpPr>
          <a:xfrm>
            <a:off x="15591096" y="10217695"/>
            <a:ext cx="1114994" cy="1114994"/>
            <a:chOff x="16906038" y="10231010"/>
            <a:chExt cx="1603668" cy="16036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1852F8-D7A5-4346-82D7-0A50C198403F}"/>
                </a:ext>
              </a:extLst>
            </p:cNvPr>
            <p:cNvSpPr/>
            <p:nvPr/>
          </p:nvSpPr>
          <p:spPr>
            <a:xfrm>
              <a:off x="16906038" y="10231010"/>
              <a:ext cx="1603668" cy="16036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orma libre 9">
              <a:extLst>
                <a:ext uri="{FF2B5EF4-FFF2-40B4-BE49-F238E27FC236}">
                  <a16:creationId xmlns:a16="http://schemas.microsoft.com/office/drawing/2014/main" id="{BDE7C6DA-21EB-974A-AE01-861E0403DCFE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EACA92-7BE4-7644-8C74-BEA48331540A}"/>
              </a:ext>
            </a:extLst>
          </p:cNvPr>
          <p:cNvGrpSpPr/>
          <p:nvPr/>
        </p:nvGrpSpPr>
        <p:grpSpPr>
          <a:xfrm>
            <a:off x="15591096" y="5506801"/>
            <a:ext cx="1114994" cy="1114994"/>
            <a:chOff x="5887971" y="7724773"/>
            <a:chExt cx="1603668" cy="160366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D32494-E1F6-F941-979D-AD9F25AEC5D5}"/>
                </a:ext>
              </a:extLst>
            </p:cNvPr>
            <p:cNvSpPr/>
            <p:nvPr/>
          </p:nvSpPr>
          <p:spPr>
            <a:xfrm>
              <a:off x="5887971" y="7724773"/>
              <a:ext cx="1603668" cy="16036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rma libre 63">
              <a:extLst>
                <a:ext uri="{FF2B5EF4-FFF2-40B4-BE49-F238E27FC236}">
                  <a16:creationId xmlns:a16="http://schemas.microsoft.com/office/drawing/2014/main" id="{0810470E-0A19-C04F-99E4-8AFB8F188F31}"/>
                </a:ext>
              </a:extLst>
            </p:cNvPr>
            <p:cNvSpPr/>
            <p:nvPr/>
          </p:nvSpPr>
          <p:spPr>
            <a:xfrm>
              <a:off x="6199156" y="8071067"/>
              <a:ext cx="857636" cy="863840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C16C72-3B4D-3E4E-8683-A24420AFB545}"/>
              </a:ext>
            </a:extLst>
          </p:cNvPr>
          <p:cNvGrpSpPr/>
          <p:nvPr/>
        </p:nvGrpSpPr>
        <p:grpSpPr>
          <a:xfrm>
            <a:off x="15591096" y="7862248"/>
            <a:ext cx="1114994" cy="1114994"/>
            <a:chOff x="13169903" y="4162709"/>
            <a:chExt cx="1603668" cy="16036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02BA49-3A47-F14B-98A8-1464733F3C84}"/>
                </a:ext>
              </a:extLst>
            </p:cNvPr>
            <p:cNvSpPr/>
            <p:nvPr/>
          </p:nvSpPr>
          <p:spPr>
            <a:xfrm>
              <a:off x="13169903" y="4162709"/>
              <a:ext cx="1603668" cy="16036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upo 400">
              <a:extLst>
                <a:ext uri="{FF2B5EF4-FFF2-40B4-BE49-F238E27FC236}">
                  <a16:creationId xmlns:a16="http://schemas.microsoft.com/office/drawing/2014/main" id="{3955AA22-5DD0-6447-A9B3-8E6FD848DB62}"/>
                </a:ext>
              </a:extLst>
            </p:cNvPr>
            <p:cNvGrpSpPr/>
            <p:nvPr/>
          </p:nvGrpSpPr>
          <p:grpSpPr>
            <a:xfrm>
              <a:off x="13568625" y="4556475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16" name="Forma libre 115">
                <a:extLst>
                  <a:ext uri="{FF2B5EF4-FFF2-40B4-BE49-F238E27FC236}">
                    <a16:creationId xmlns:a16="http://schemas.microsoft.com/office/drawing/2014/main" id="{DD762548-929D-A342-A5D4-A82698888C15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7" name="Forma libre 116">
                <a:extLst>
                  <a:ext uri="{FF2B5EF4-FFF2-40B4-BE49-F238E27FC236}">
                    <a16:creationId xmlns:a16="http://schemas.microsoft.com/office/drawing/2014/main" id="{1C7CBC99-2B1E-0240-B9B5-B5F483277C76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CE0BE9-8681-1341-86F2-C7AAB246BEC2}"/>
              </a:ext>
            </a:extLst>
          </p:cNvPr>
          <p:cNvGrpSpPr/>
          <p:nvPr/>
        </p:nvGrpSpPr>
        <p:grpSpPr>
          <a:xfrm>
            <a:off x="17247552" y="5307842"/>
            <a:ext cx="4689341" cy="1480065"/>
            <a:chOff x="18018259" y="8565841"/>
            <a:chExt cx="4689341" cy="14800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B2D7D0-FA65-D34F-AF5C-6FCE76761EB2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30497F-E27C-414B-A3DC-7FB96D037E7C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Increase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91B534-BBC1-0944-8F7F-BEE4BF58FD6F}"/>
              </a:ext>
            </a:extLst>
          </p:cNvPr>
          <p:cNvGrpSpPr/>
          <p:nvPr/>
        </p:nvGrpSpPr>
        <p:grpSpPr>
          <a:xfrm>
            <a:off x="17247552" y="7745748"/>
            <a:ext cx="4689341" cy="1480065"/>
            <a:chOff x="18018259" y="8565841"/>
            <a:chExt cx="4689341" cy="14800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F3E4D-5B53-1043-AFB6-7E7D515154A1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049198-1ADE-0F49-A294-C4838D434D37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Decrease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9B5C51-1BCD-0649-A0F1-52964D495274}"/>
              </a:ext>
            </a:extLst>
          </p:cNvPr>
          <p:cNvGrpSpPr/>
          <p:nvPr/>
        </p:nvGrpSpPr>
        <p:grpSpPr>
          <a:xfrm>
            <a:off x="17247552" y="10035159"/>
            <a:ext cx="4689341" cy="1480065"/>
            <a:chOff x="18018259" y="8565841"/>
            <a:chExt cx="4689341" cy="14800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52742-68DD-4D42-8718-D37A40563821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F35A99-6E74-3143-8C01-3A009E1DCE1F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Total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7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71051" y="1022190"/>
            <a:ext cx="10235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B5586F5-C3DC-CD4C-B0DB-535BCFE493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83963491"/>
                  </p:ext>
                </p:extLst>
              </p:nvPr>
            </p:nvGraphicFramePr>
            <p:xfrm>
              <a:off x="1773053" y="4459441"/>
              <a:ext cx="9773914" cy="47971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EB5586F5-C3DC-CD4C-B0DB-535BCFE493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3053" y="4459441"/>
                <a:ext cx="9773914" cy="4797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05E23901-F174-A74D-9DBB-1DCE9039CA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33934067"/>
                  </p:ext>
                </p:extLst>
              </p:nvPr>
            </p:nvGraphicFramePr>
            <p:xfrm>
              <a:off x="12830684" y="4459441"/>
              <a:ext cx="9773914" cy="47971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05E23901-F174-A74D-9DBB-1DCE9039CA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30684" y="4459441"/>
                <a:ext cx="9773914" cy="479711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B3A3607-9097-1840-A4C5-85C3E3682396}"/>
              </a:ext>
            </a:extLst>
          </p:cNvPr>
          <p:cNvSpPr/>
          <p:nvPr/>
        </p:nvSpPr>
        <p:spPr>
          <a:xfrm>
            <a:off x="1585218" y="9814560"/>
            <a:ext cx="10149582" cy="2194560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7C0AF-E70F-E841-AB2B-81EDC1EF0E33}"/>
              </a:ext>
            </a:extLst>
          </p:cNvPr>
          <p:cNvSpPr/>
          <p:nvPr/>
        </p:nvSpPr>
        <p:spPr>
          <a:xfrm>
            <a:off x="12642850" y="9814560"/>
            <a:ext cx="10149582" cy="2194560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3F669-5FFF-D547-B5C1-E217F4D341AC}"/>
              </a:ext>
            </a:extLst>
          </p:cNvPr>
          <p:cNvGrpSpPr/>
          <p:nvPr/>
        </p:nvGrpSpPr>
        <p:grpSpPr>
          <a:xfrm>
            <a:off x="1863526" y="10132359"/>
            <a:ext cx="1609564" cy="1609564"/>
            <a:chOff x="5887971" y="7724773"/>
            <a:chExt cx="1603668" cy="160366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A3493F-9A9A-064E-BAAE-6FC0C33F85B1}"/>
                </a:ext>
              </a:extLst>
            </p:cNvPr>
            <p:cNvSpPr/>
            <p:nvPr/>
          </p:nvSpPr>
          <p:spPr>
            <a:xfrm>
              <a:off x="5887971" y="7724773"/>
              <a:ext cx="1603668" cy="16036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a libre 63">
              <a:extLst>
                <a:ext uri="{FF2B5EF4-FFF2-40B4-BE49-F238E27FC236}">
                  <a16:creationId xmlns:a16="http://schemas.microsoft.com/office/drawing/2014/main" id="{BEE1C556-1ED6-624C-85B9-6FFEDAD5CEC4}"/>
                </a:ext>
              </a:extLst>
            </p:cNvPr>
            <p:cNvSpPr/>
            <p:nvPr/>
          </p:nvSpPr>
          <p:spPr>
            <a:xfrm>
              <a:off x="6199156" y="8071067"/>
              <a:ext cx="857636" cy="863840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63C90E-1B06-EC4A-8BB0-7AB5C163B61A}"/>
              </a:ext>
            </a:extLst>
          </p:cNvPr>
          <p:cNvGrpSpPr/>
          <p:nvPr/>
        </p:nvGrpSpPr>
        <p:grpSpPr>
          <a:xfrm>
            <a:off x="12958246" y="10132359"/>
            <a:ext cx="1609564" cy="1609564"/>
            <a:chOff x="13169903" y="4162709"/>
            <a:chExt cx="1603668" cy="160366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513B97-B05C-F441-9853-930836315D50}"/>
                </a:ext>
              </a:extLst>
            </p:cNvPr>
            <p:cNvSpPr/>
            <p:nvPr/>
          </p:nvSpPr>
          <p:spPr>
            <a:xfrm>
              <a:off x="13169903" y="4162709"/>
              <a:ext cx="1603668" cy="16036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o 400">
              <a:extLst>
                <a:ext uri="{FF2B5EF4-FFF2-40B4-BE49-F238E27FC236}">
                  <a16:creationId xmlns:a16="http://schemas.microsoft.com/office/drawing/2014/main" id="{C82C8486-71DF-6141-A448-ADDDDB9AF545}"/>
                </a:ext>
              </a:extLst>
            </p:cNvPr>
            <p:cNvGrpSpPr/>
            <p:nvPr/>
          </p:nvGrpSpPr>
          <p:grpSpPr>
            <a:xfrm>
              <a:off x="13568625" y="4556475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18" name="Forma libre 115">
                <a:extLst>
                  <a:ext uri="{FF2B5EF4-FFF2-40B4-BE49-F238E27FC236}">
                    <a16:creationId xmlns:a16="http://schemas.microsoft.com/office/drawing/2014/main" id="{46AE9597-C0CC-0E41-9306-C4DC4E379C8A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9" name="Forma libre 116">
                <a:extLst>
                  <a:ext uri="{FF2B5EF4-FFF2-40B4-BE49-F238E27FC236}">
                    <a16:creationId xmlns:a16="http://schemas.microsoft.com/office/drawing/2014/main" id="{60795776-7F16-3146-A7C5-9958959AB9D1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A7E924B-A514-6E48-9D6F-1785CEEE6B12}"/>
              </a:ext>
            </a:extLst>
          </p:cNvPr>
          <p:cNvGrpSpPr/>
          <p:nvPr/>
        </p:nvGrpSpPr>
        <p:grpSpPr>
          <a:xfrm>
            <a:off x="4056471" y="10111621"/>
            <a:ext cx="7184431" cy="1600438"/>
            <a:chOff x="4083337" y="9598312"/>
            <a:chExt cx="7184431" cy="16004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1FED3E-6136-2145-A84A-6FC5F8015DD4}"/>
                </a:ext>
              </a:extLst>
            </p:cNvPr>
            <p:cNvSpPr txBox="1"/>
            <p:nvPr/>
          </p:nvSpPr>
          <p:spPr>
            <a:xfrm>
              <a:off x="4083337" y="10244643"/>
              <a:ext cx="71844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marketing.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A40999-8E59-1A4A-A61E-A505923D6AA0}"/>
                </a:ext>
              </a:extLst>
            </p:cNvPr>
            <p:cNvSpPr/>
            <p:nvPr/>
          </p:nvSpPr>
          <p:spPr>
            <a:xfrm>
              <a:off x="4083337" y="9598312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Increase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BBEC50-FC89-654B-B78E-0E9B0CBB9D13}"/>
              </a:ext>
            </a:extLst>
          </p:cNvPr>
          <p:cNvGrpSpPr/>
          <p:nvPr/>
        </p:nvGrpSpPr>
        <p:grpSpPr>
          <a:xfrm>
            <a:off x="15017364" y="10111621"/>
            <a:ext cx="7184431" cy="1600438"/>
            <a:chOff x="4083337" y="9598312"/>
            <a:chExt cx="7184431" cy="16004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EE13C3-5C10-794D-B2CB-A13B536E30C0}"/>
                </a:ext>
              </a:extLst>
            </p:cNvPr>
            <p:cNvSpPr txBox="1"/>
            <p:nvPr/>
          </p:nvSpPr>
          <p:spPr>
            <a:xfrm>
              <a:off x="4083337" y="10244643"/>
              <a:ext cx="71844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marketing.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DF6DDC-B7FD-B14F-B8B9-485E50ACF24C}"/>
                </a:ext>
              </a:extLst>
            </p:cNvPr>
            <p:cNvSpPr/>
            <p:nvPr/>
          </p:nvSpPr>
          <p:spPr>
            <a:xfrm>
              <a:off x="4083337" y="9598312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Decrease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10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C9D1E24E-5CA0-AD43-BEFD-67CB8A211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984582"/>
              </p:ext>
            </p:extLst>
          </p:nvPr>
        </p:nvGraphicFramePr>
        <p:xfrm>
          <a:off x="10261600" y="5241234"/>
          <a:ext cx="12252524" cy="6877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14086EE-22C3-0D4A-B736-4AFA0CDF3CD5}"/>
              </a:ext>
            </a:extLst>
          </p:cNvPr>
          <p:cNvGrpSpPr/>
          <p:nvPr/>
        </p:nvGrpSpPr>
        <p:grpSpPr>
          <a:xfrm>
            <a:off x="1863526" y="5930715"/>
            <a:ext cx="7112032" cy="5498915"/>
            <a:chOff x="1863526" y="5389235"/>
            <a:chExt cx="7112032" cy="5498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F298EE-A542-344D-9FCB-8356E22575F3}"/>
                </a:ext>
              </a:extLst>
            </p:cNvPr>
            <p:cNvGrpSpPr/>
            <p:nvPr/>
          </p:nvGrpSpPr>
          <p:grpSpPr>
            <a:xfrm>
              <a:off x="1863526" y="5389235"/>
              <a:ext cx="7112032" cy="2031326"/>
              <a:chOff x="1863526" y="5389235"/>
              <a:chExt cx="7112032" cy="2031326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4468240-AD34-A241-ADB6-110119BC00F8}"/>
                  </a:ext>
                </a:extLst>
              </p:cNvPr>
              <p:cNvGrpSpPr/>
              <p:nvPr/>
            </p:nvGrpSpPr>
            <p:grpSpPr>
              <a:xfrm>
                <a:off x="1863526" y="5600116"/>
                <a:ext cx="1609564" cy="1609564"/>
                <a:chOff x="5887971" y="7724773"/>
                <a:chExt cx="1603668" cy="1603668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0C00EBB-EEB4-5042-A459-1857A0E3B781}"/>
                    </a:ext>
                  </a:extLst>
                </p:cNvPr>
                <p:cNvSpPr/>
                <p:nvPr/>
              </p:nvSpPr>
              <p:spPr>
                <a:xfrm>
                  <a:off x="5887971" y="7724773"/>
                  <a:ext cx="1603668" cy="160366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orma libre 63">
                  <a:extLst>
                    <a:ext uri="{FF2B5EF4-FFF2-40B4-BE49-F238E27FC236}">
                      <a16:creationId xmlns:a16="http://schemas.microsoft.com/office/drawing/2014/main" id="{38B9073A-C22C-2E47-8D0E-B36F3F0FE560}"/>
                    </a:ext>
                  </a:extLst>
                </p:cNvPr>
                <p:cNvSpPr/>
                <p:nvPr/>
              </p:nvSpPr>
              <p:spPr>
                <a:xfrm>
                  <a:off x="6199156" y="8071067"/>
                  <a:ext cx="857636" cy="863840"/>
                </a:xfrm>
                <a:custGeom>
                  <a:avLst/>
                  <a:gdLst>
                    <a:gd name="connsiteX0" fmla="*/ 398942 w 510215"/>
                    <a:gd name="connsiteY0" fmla="*/ 133461 h 513906"/>
                    <a:gd name="connsiteX1" fmla="*/ 465396 w 510215"/>
                    <a:gd name="connsiteY1" fmla="*/ 67007 h 513906"/>
                    <a:gd name="connsiteX2" fmla="*/ 398942 w 510215"/>
                    <a:gd name="connsiteY2" fmla="*/ 554 h 513906"/>
                    <a:gd name="connsiteX3" fmla="*/ 332489 w 510215"/>
                    <a:gd name="connsiteY3" fmla="*/ 67007 h 513906"/>
                    <a:gd name="connsiteX4" fmla="*/ 398942 w 510215"/>
                    <a:gd name="connsiteY4" fmla="*/ 133461 h 513906"/>
                    <a:gd name="connsiteX5" fmla="*/ 398942 w 510215"/>
                    <a:gd name="connsiteY5" fmla="*/ 27061 h 513906"/>
                    <a:gd name="connsiteX6" fmla="*/ 438814 w 510215"/>
                    <a:gd name="connsiteY6" fmla="*/ 66933 h 513906"/>
                    <a:gd name="connsiteX7" fmla="*/ 398942 w 510215"/>
                    <a:gd name="connsiteY7" fmla="*/ 106805 h 513906"/>
                    <a:gd name="connsiteX8" fmla="*/ 359070 w 510215"/>
                    <a:gd name="connsiteY8" fmla="*/ 66933 h 513906"/>
                    <a:gd name="connsiteX9" fmla="*/ 398942 w 510215"/>
                    <a:gd name="connsiteY9" fmla="*/ 27061 h 513906"/>
                    <a:gd name="connsiteX10" fmla="*/ 510141 w 510215"/>
                    <a:gd name="connsiteY10" fmla="*/ 208922 h 513906"/>
                    <a:gd name="connsiteX11" fmla="*/ 489393 w 510215"/>
                    <a:gd name="connsiteY11" fmla="*/ 168977 h 513906"/>
                    <a:gd name="connsiteX12" fmla="*/ 428551 w 510215"/>
                    <a:gd name="connsiteY12" fmla="*/ 144019 h 513906"/>
                    <a:gd name="connsiteX13" fmla="*/ 426927 w 510215"/>
                    <a:gd name="connsiteY13" fmla="*/ 143724 h 513906"/>
                    <a:gd name="connsiteX14" fmla="*/ 399016 w 510215"/>
                    <a:gd name="connsiteY14" fmla="*/ 141361 h 513906"/>
                    <a:gd name="connsiteX15" fmla="*/ 399016 w 510215"/>
                    <a:gd name="connsiteY15" fmla="*/ 141361 h 513906"/>
                    <a:gd name="connsiteX16" fmla="*/ 399016 w 510215"/>
                    <a:gd name="connsiteY16" fmla="*/ 141361 h 513906"/>
                    <a:gd name="connsiteX17" fmla="*/ 371179 w 510215"/>
                    <a:gd name="connsiteY17" fmla="*/ 143724 h 513906"/>
                    <a:gd name="connsiteX18" fmla="*/ 369481 w 510215"/>
                    <a:gd name="connsiteY18" fmla="*/ 144019 h 513906"/>
                    <a:gd name="connsiteX19" fmla="*/ 309230 w 510215"/>
                    <a:gd name="connsiteY19" fmla="*/ 168607 h 513906"/>
                    <a:gd name="connsiteX20" fmla="*/ 287965 w 510215"/>
                    <a:gd name="connsiteY20" fmla="*/ 209218 h 513906"/>
                    <a:gd name="connsiteX21" fmla="*/ 287965 w 510215"/>
                    <a:gd name="connsiteY21" fmla="*/ 335332 h 513906"/>
                    <a:gd name="connsiteX22" fmla="*/ 301256 w 510215"/>
                    <a:gd name="connsiteY22" fmla="*/ 348622 h 513906"/>
                    <a:gd name="connsiteX23" fmla="*/ 322890 w 510215"/>
                    <a:gd name="connsiteY23" fmla="*/ 348622 h 513906"/>
                    <a:gd name="connsiteX24" fmla="*/ 322890 w 510215"/>
                    <a:gd name="connsiteY24" fmla="*/ 500653 h 513906"/>
                    <a:gd name="connsiteX25" fmla="*/ 336181 w 510215"/>
                    <a:gd name="connsiteY25" fmla="*/ 513944 h 513906"/>
                    <a:gd name="connsiteX26" fmla="*/ 460744 w 510215"/>
                    <a:gd name="connsiteY26" fmla="*/ 513944 h 513906"/>
                    <a:gd name="connsiteX27" fmla="*/ 474035 w 510215"/>
                    <a:gd name="connsiteY27" fmla="*/ 500653 h 513906"/>
                    <a:gd name="connsiteX28" fmla="*/ 474035 w 510215"/>
                    <a:gd name="connsiteY28" fmla="*/ 348622 h 513906"/>
                    <a:gd name="connsiteX29" fmla="*/ 496998 w 510215"/>
                    <a:gd name="connsiteY29" fmla="*/ 348622 h 513906"/>
                    <a:gd name="connsiteX30" fmla="*/ 510289 w 510215"/>
                    <a:gd name="connsiteY30" fmla="*/ 335332 h 513906"/>
                    <a:gd name="connsiteX31" fmla="*/ 510141 w 510215"/>
                    <a:gd name="connsiteY31" fmla="*/ 208922 h 513906"/>
                    <a:gd name="connsiteX32" fmla="*/ 460744 w 510215"/>
                    <a:gd name="connsiteY32" fmla="*/ 321967 h 513906"/>
                    <a:gd name="connsiteX33" fmla="*/ 447454 w 510215"/>
                    <a:gd name="connsiteY33" fmla="*/ 335258 h 513906"/>
                    <a:gd name="connsiteX34" fmla="*/ 447454 w 510215"/>
                    <a:gd name="connsiteY34" fmla="*/ 487288 h 513906"/>
                    <a:gd name="connsiteX35" fmla="*/ 349471 w 510215"/>
                    <a:gd name="connsiteY35" fmla="*/ 487288 h 513906"/>
                    <a:gd name="connsiteX36" fmla="*/ 349471 w 510215"/>
                    <a:gd name="connsiteY36" fmla="*/ 335258 h 513906"/>
                    <a:gd name="connsiteX37" fmla="*/ 336181 w 510215"/>
                    <a:gd name="connsiteY37" fmla="*/ 321967 h 513906"/>
                    <a:gd name="connsiteX38" fmla="*/ 314547 w 510215"/>
                    <a:gd name="connsiteY38" fmla="*/ 321967 h 513906"/>
                    <a:gd name="connsiteX39" fmla="*/ 314547 w 510215"/>
                    <a:gd name="connsiteY39" fmla="*/ 209144 h 513906"/>
                    <a:gd name="connsiteX40" fmla="*/ 324367 w 510215"/>
                    <a:gd name="connsiteY40" fmla="*/ 190315 h 513906"/>
                    <a:gd name="connsiteX41" fmla="*/ 371179 w 510215"/>
                    <a:gd name="connsiteY41" fmla="*/ 170675 h 513906"/>
                    <a:gd name="connsiteX42" fmla="*/ 385652 w 510215"/>
                    <a:gd name="connsiteY42" fmla="*/ 176434 h 513906"/>
                    <a:gd name="connsiteX43" fmla="*/ 385726 w 510215"/>
                    <a:gd name="connsiteY43" fmla="*/ 279585 h 513906"/>
                    <a:gd name="connsiteX44" fmla="*/ 399016 w 510215"/>
                    <a:gd name="connsiteY44" fmla="*/ 292875 h 513906"/>
                    <a:gd name="connsiteX45" fmla="*/ 399016 w 510215"/>
                    <a:gd name="connsiteY45" fmla="*/ 292875 h 513906"/>
                    <a:gd name="connsiteX46" fmla="*/ 412307 w 510215"/>
                    <a:gd name="connsiteY46" fmla="*/ 279585 h 513906"/>
                    <a:gd name="connsiteX47" fmla="*/ 412233 w 510215"/>
                    <a:gd name="connsiteY47" fmla="*/ 176434 h 513906"/>
                    <a:gd name="connsiteX48" fmla="*/ 426705 w 510215"/>
                    <a:gd name="connsiteY48" fmla="*/ 170675 h 513906"/>
                    <a:gd name="connsiteX49" fmla="*/ 474035 w 510215"/>
                    <a:gd name="connsiteY49" fmla="*/ 190685 h 513906"/>
                    <a:gd name="connsiteX50" fmla="*/ 483560 w 510215"/>
                    <a:gd name="connsiteY50" fmla="*/ 209070 h 513906"/>
                    <a:gd name="connsiteX51" fmla="*/ 483708 w 510215"/>
                    <a:gd name="connsiteY51" fmla="*/ 321967 h 513906"/>
                    <a:gd name="connsiteX52" fmla="*/ 460744 w 510215"/>
                    <a:gd name="connsiteY52" fmla="*/ 321967 h 513906"/>
                    <a:gd name="connsiteX53" fmla="*/ 121240 w 510215"/>
                    <a:gd name="connsiteY53" fmla="*/ 346333 h 513906"/>
                    <a:gd name="connsiteX54" fmla="*/ 121240 w 510215"/>
                    <a:gd name="connsiteY54" fmla="*/ 365162 h 513906"/>
                    <a:gd name="connsiteX55" fmla="*/ 111863 w 510215"/>
                    <a:gd name="connsiteY55" fmla="*/ 369075 h 513906"/>
                    <a:gd name="connsiteX56" fmla="*/ 102486 w 510215"/>
                    <a:gd name="connsiteY56" fmla="*/ 365162 h 513906"/>
                    <a:gd name="connsiteX57" fmla="*/ 76126 w 510215"/>
                    <a:gd name="connsiteY57" fmla="*/ 338802 h 513906"/>
                    <a:gd name="connsiteX58" fmla="*/ 76126 w 510215"/>
                    <a:gd name="connsiteY58" fmla="*/ 500653 h 513906"/>
                    <a:gd name="connsiteX59" fmla="*/ 62836 w 510215"/>
                    <a:gd name="connsiteY59" fmla="*/ 513944 h 513906"/>
                    <a:gd name="connsiteX60" fmla="*/ 49545 w 510215"/>
                    <a:gd name="connsiteY60" fmla="*/ 500653 h 513906"/>
                    <a:gd name="connsiteX61" fmla="*/ 49545 w 510215"/>
                    <a:gd name="connsiteY61" fmla="*/ 338802 h 513906"/>
                    <a:gd name="connsiteX62" fmla="*/ 23185 w 510215"/>
                    <a:gd name="connsiteY62" fmla="*/ 365162 h 513906"/>
                    <a:gd name="connsiteX63" fmla="*/ 13807 w 510215"/>
                    <a:gd name="connsiteY63" fmla="*/ 369075 h 513906"/>
                    <a:gd name="connsiteX64" fmla="*/ 4430 w 510215"/>
                    <a:gd name="connsiteY64" fmla="*/ 365162 h 513906"/>
                    <a:gd name="connsiteX65" fmla="*/ 4430 w 510215"/>
                    <a:gd name="connsiteY65" fmla="*/ 346333 h 513906"/>
                    <a:gd name="connsiteX66" fmla="*/ 53532 w 510215"/>
                    <a:gd name="connsiteY66" fmla="*/ 297232 h 513906"/>
                    <a:gd name="connsiteX67" fmla="*/ 54492 w 510215"/>
                    <a:gd name="connsiteY67" fmla="*/ 296346 h 513906"/>
                    <a:gd name="connsiteX68" fmla="*/ 54935 w 510215"/>
                    <a:gd name="connsiteY68" fmla="*/ 295977 h 513906"/>
                    <a:gd name="connsiteX69" fmla="*/ 55525 w 510215"/>
                    <a:gd name="connsiteY69" fmla="*/ 295533 h 513906"/>
                    <a:gd name="connsiteX70" fmla="*/ 56116 w 510215"/>
                    <a:gd name="connsiteY70" fmla="*/ 295164 h 513906"/>
                    <a:gd name="connsiteX71" fmla="*/ 56633 w 510215"/>
                    <a:gd name="connsiteY71" fmla="*/ 294869 h 513906"/>
                    <a:gd name="connsiteX72" fmla="*/ 57224 w 510215"/>
                    <a:gd name="connsiteY72" fmla="*/ 294573 h 513906"/>
                    <a:gd name="connsiteX73" fmla="*/ 57814 w 510215"/>
                    <a:gd name="connsiteY73" fmla="*/ 294278 h 513906"/>
                    <a:gd name="connsiteX74" fmla="*/ 58405 w 510215"/>
                    <a:gd name="connsiteY74" fmla="*/ 294057 h 513906"/>
                    <a:gd name="connsiteX75" fmla="*/ 59070 w 510215"/>
                    <a:gd name="connsiteY75" fmla="*/ 293835 h 513906"/>
                    <a:gd name="connsiteX76" fmla="*/ 59660 w 510215"/>
                    <a:gd name="connsiteY76" fmla="*/ 293688 h 513906"/>
                    <a:gd name="connsiteX77" fmla="*/ 60325 w 510215"/>
                    <a:gd name="connsiteY77" fmla="*/ 293540 h 513906"/>
                    <a:gd name="connsiteX78" fmla="*/ 60990 w 510215"/>
                    <a:gd name="connsiteY78" fmla="*/ 293466 h 513906"/>
                    <a:gd name="connsiteX79" fmla="*/ 61580 w 510215"/>
                    <a:gd name="connsiteY79" fmla="*/ 293392 h 513906"/>
                    <a:gd name="connsiteX80" fmla="*/ 62836 w 510215"/>
                    <a:gd name="connsiteY80" fmla="*/ 293318 h 513906"/>
                    <a:gd name="connsiteX81" fmla="*/ 62836 w 510215"/>
                    <a:gd name="connsiteY81" fmla="*/ 293318 h 513906"/>
                    <a:gd name="connsiteX82" fmla="*/ 62836 w 510215"/>
                    <a:gd name="connsiteY82" fmla="*/ 293318 h 513906"/>
                    <a:gd name="connsiteX83" fmla="*/ 64091 w 510215"/>
                    <a:gd name="connsiteY83" fmla="*/ 293392 h 513906"/>
                    <a:gd name="connsiteX84" fmla="*/ 64681 w 510215"/>
                    <a:gd name="connsiteY84" fmla="*/ 293466 h 513906"/>
                    <a:gd name="connsiteX85" fmla="*/ 65346 w 510215"/>
                    <a:gd name="connsiteY85" fmla="*/ 293540 h 513906"/>
                    <a:gd name="connsiteX86" fmla="*/ 66010 w 510215"/>
                    <a:gd name="connsiteY86" fmla="*/ 293688 h 513906"/>
                    <a:gd name="connsiteX87" fmla="*/ 66601 w 510215"/>
                    <a:gd name="connsiteY87" fmla="*/ 293835 h 513906"/>
                    <a:gd name="connsiteX88" fmla="*/ 67266 w 510215"/>
                    <a:gd name="connsiteY88" fmla="*/ 294057 h 513906"/>
                    <a:gd name="connsiteX89" fmla="*/ 67856 w 510215"/>
                    <a:gd name="connsiteY89" fmla="*/ 294278 h 513906"/>
                    <a:gd name="connsiteX90" fmla="*/ 68447 w 510215"/>
                    <a:gd name="connsiteY90" fmla="*/ 294573 h 513906"/>
                    <a:gd name="connsiteX91" fmla="*/ 69038 w 510215"/>
                    <a:gd name="connsiteY91" fmla="*/ 294869 h 513906"/>
                    <a:gd name="connsiteX92" fmla="*/ 69554 w 510215"/>
                    <a:gd name="connsiteY92" fmla="*/ 295164 h 513906"/>
                    <a:gd name="connsiteX93" fmla="*/ 70145 w 510215"/>
                    <a:gd name="connsiteY93" fmla="*/ 295533 h 513906"/>
                    <a:gd name="connsiteX94" fmla="*/ 70736 w 510215"/>
                    <a:gd name="connsiteY94" fmla="*/ 295977 h 513906"/>
                    <a:gd name="connsiteX95" fmla="*/ 71179 w 510215"/>
                    <a:gd name="connsiteY95" fmla="*/ 296346 h 513906"/>
                    <a:gd name="connsiteX96" fmla="*/ 72139 w 510215"/>
                    <a:gd name="connsiteY96" fmla="*/ 297232 h 513906"/>
                    <a:gd name="connsiteX97" fmla="*/ 121240 w 510215"/>
                    <a:gd name="connsiteY97" fmla="*/ 346333 h 513906"/>
                    <a:gd name="connsiteX98" fmla="*/ 248979 w 510215"/>
                    <a:gd name="connsiteY98" fmla="*/ 210842 h 513906"/>
                    <a:gd name="connsiteX99" fmla="*/ 248979 w 510215"/>
                    <a:gd name="connsiteY99" fmla="*/ 229671 h 513906"/>
                    <a:gd name="connsiteX100" fmla="*/ 239602 w 510215"/>
                    <a:gd name="connsiteY100" fmla="*/ 233584 h 513906"/>
                    <a:gd name="connsiteX101" fmla="*/ 230224 w 510215"/>
                    <a:gd name="connsiteY101" fmla="*/ 229671 h 513906"/>
                    <a:gd name="connsiteX102" fmla="*/ 203865 w 510215"/>
                    <a:gd name="connsiteY102" fmla="*/ 203311 h 513906"/>
                    <a:gd name="connsiteX103" fmla="*/ 203865 w 510215"/>
                    <a:gd name="connsiteY103" fmla="*/ 500653 h 513906"/>
                    <a:gd name="connsiteX104" fmla="*/ 190574 w 510215"/>
                    <a:gd name="connsiteY104" fmla="*/ 513944 h 513906"/>
                    <a:gd name="connsiteX105" fmla="*/ 177283 w 510215"/>
                    <a:gd name="connsiteY105" fmla="*/ 500653 h 513906"/>
                    <a:gd name="connsiteX106" fmla="*/ 177283 w 510215"/>
                    <a:gd name="connsiteY106" fmla="*/ 203311 h 513906"/>
                    <a:gd name="connsiteX107" fmla="*/ 150923 w 510215"/>
                    <a:gd name="connsiteY107" fmla="*/ 229671 h 513906"/>
                    <a:gd name="connsiteX108" fmla="*/ 141546 w 510215"/>
                    <a:gd name="connsiteY108" fmla="*/ 233584 h 513906"/>
                    <a:gd name="connsiteX109" fmla="*/ 132169 w 510215"/>
                    <a:gd name="connsiteY109" fmla="*/ 229671 h 513906"/>
                    <a:gd name="connsiteX110" fmla="*/ 132169 w 510215"/>
                    <a:gd name="connsiteY110" fmla="*/ 210842 h 513906"/>
                    <a:gd name="connsiteX111" fmla="*/ 181270 w 510215"/>
                    <a:gd name="connsiteY111" fmla="*/ 161740 h 513906"/>
                    <a:gd name="connsiteX112" fmla="*/ 181270 w 510215"/>
                    <a:gd name="connsiteY112" fmla="*/ 161740 h 513906"/>
                    <a:gd name="connsiteX113" fmla="*/ 182230 w 510215"/>
                    <a:gd name="connsiteY113" fmla="*/ 160854 h 513906"/>
                    <a:gd name="connsiteX114" fmla="*/ 182673 w 510215"/>
                    <a:gd name="connsiteY114" fmla="*/ 160485 h 513906"/>
                    <a:gd name="connsiteX115" fmla="*/ 183264 w 510215"/>
                    <a:gd name="connsiteY115" fmla="*/ 160042 h 513906"/>
                    <a:gd name="connsiteX116" fmla="*/ 183855 w 510215"/>
                    <a:gd name="connsiteY116" fmla="*/ 159673 h 513906"/>
                    <a:gd name="connsiteX117" fmla="*/ 184371 w 510215"/>
                    <a:gd name="connsiteY117" fmla="*/ 159378 h 513906"/>
                    <a:gd name="connsiteX118" fmla="*/ 184962 w 510215"/>
                    <a:gd name="connsiteY118" fmla="*/ 159082 h 513906"/>
                    <a:gd name="connsiteX119" fmla="*/ 185553 w 510215"/>
                    <a:gd name="connsiteY119" fmla="*/ 158787 h 513906"/>
                    <a:gd name="connsiteX120" fmla="*/ 186144 w 510215"/>
                    <a:gd name="connsiteY120" fmla="*/ 158565 h 513906"/>
                    <a:gd name="connsiteX121" fmla="*/ 186808 w 510215"/>
                    <a:gd name="connsiteY121" fmla="*/ 158344 h 513906"/>
                    <a:gd name="connsiteX122" fmla="*/ 187399 w 510215"/>
                    <a:gd name="connsiteY122" fmla="*/ 158196 h 513906"/>
                    <a:gd name="connsiteX123" fmla="*/ 188063 w 510215"/>
                    <a:gd name="connsiteY123" fmla="*/ 158048 h 513906"/>
                    <a:gd name="connsiteX124" fmla="*/ 188728 w 510215"/>
                    <a:gd name="connsiteY124" fmla="*/ 157975 h 513906"/>
                    <a:gd name="connsiteX125" fmla="*/ 189319 w 510215"/>
                    <a:gd name="connsiteY125" fmla="*/ 157901 h 513906"/>
                    <a:gd name="connsiteX126" fmla="*/ 190500 w 510215"/>
                    <a:gd name="connsiteY126" fmla="*/ 157827 h 513906"/>
                    <a:gd name="connsiteX127" fmla="*/ 190574 w 510215"/>
                    <a:gd name="connsiteY127" fmla="*/ 157827 h 513906"/>
                    <a:gd name="connsiteX128" fmla="*/ 190647 w 510215"/>
                    <a:gd name="connsiteY128" fmla="*/ 157827 h 513906"/>
                    <a:gd name="connsiteX129" fmla="*/ 191829 w 510215"/>
                    <a:gd name="connsiteY129" fmla="*/ 157901 h 513906"/>
                    <a:gd name="connsiteX130" fmla="*/ 192420 w 510215"/>
                    <a:gd name="connsiteY130" fmla="*/ 157975 h 513906"/>
                    <a:gd name="connsiteX131" fmla="*/ 193084 w 510215"/>
                    <a:gd name="connsiteY131" fmla="*/ 158048 h 513906"/>
                    <a:gd name="connsiteX132" fmla="*/ 193749 w 510215"/>
                    <a:gd name="connsiteY132" fmla="*/ 158196 h 513906"/>
                    <a:gd name="connsiteX133" fmla="*/ 194339 w 510215"/>
                    <a:gd name="connsiteY133" fmla="*/ 158344 h 513906"/>
                    <a:gd name="connsiteX134" fmla="*/ 195004 w 510215"/>
                    <a:gd name="connsiteY134" fmla="*/ 158565 h 513906"/>
                    <a:gd name="connsiteX135" fmla="*/ 195595 w 510215"/>
                    <a:gd name="connsiteY135" fmla="*/ 158787 h 513906"/>
                    <a:gd name="connsiteX136" fmla="*/ 196185 w 510215"/>
                    <a:gd name="connsiteY136" fmla="*/ 159082 h 513906"/>
                    <a:gd name="connsiteX137" fmla="*/ 196776 w 510215"/>
                    <a:gd name="connsiteY137" fmla="*/ 159378 h 513906"/>
                    <a:gd name="connsiteX138" fmla="*/ 197293 w 510215"/>
                    <a:gd name="connsiteY138" fmla="*/ 159673 h 513906"/>
                    <a:gd name="connsiteX139" fmla="*/ 197884 w 510215"/>
                    <a:gd name="connsiteY139" fmla="*/ 160042 h 513906"/>
                    <a:gd name="connsiteX140" fmla="*/ 198474 w 510215"/>
                    <a:gd name="connsiteY140" fmla="*/ 160485 h 513906"/>
                    <a:gd name="connsiteX141" fmla="*/ 198917 w 510215"/>
                    <a:gd name="connsiteY141" fmla="*/ 160854 h 513906"/>
                    <a:gd name="connsiteX142" fmla="*/ 199877 w 510215"/>
                    <a:gd name="connsiteY142" fmla="*/ 161740 h 513906"/>
                    <a:gd name="connsiteX143" fmla="*/ 199877 w 510215"/>
                    <a:gd name="connsiteY143" fmla="*/ 161740 h 513906"/>
                    <a:gd name="connsiteX144" fmla="*/ 199877 w 510215"/>
                    <a:gd name="connsiteY144" fmla="*/ 161740 h 513906"/>
                    <a:gd name="connsiteX145" fmla="*/ 248979 w 510215"/>
                    <a:gd name="connsiteY145" fmla="*/ 210842 h 513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</a:cxnLst>
                  <a:rect l="l" t="t" r="r" b="b"/>
                  <a:pathLst>
                    <a:path w="510215" h="513906">
                      <a:moveTo>
                        <a:pt x="398942" y="133461"/>
                      </a:moveTo>
                      <a:cubicBezTo>
                        <a:pt x="435640" y="133461"/>
                        <a:pt x="465396" y="103631"/>
                        <a:pt x="465396" y="67007"/>
                      </a:cubicBezTo>
                      <a:cubicBezTo>
                        <a:pt x="465396" y="30310"/>
                        <a:pt x="435566" y="554"/>
                        <a:pt x="398942" y="554"/>
                      </a:cubicBezTo>
                      <a:cubicBezTo>
                        <a:pt x="362245" y="554"/>
                        <a:pt x="332489" y="30384"/>
                        <a:pt x="332489" y="67007"/>
                      </a:cubicBezTo>
                      <a:cubicBezTo>
                        <a:pt x="332489" y="103631"/>
                        <a:pt x="362319" y="133461"/>
                        <a:pt x="398942" y="133461"/>
                      </a:cubicBezTo>
                      <a:moveTo>
                        <a:pt x="398942" y="27061"/>
                      </a:moveTo>
                      <a:cubicBezTo>
                        <a:pt x="420946" y="27061"/>
                        <a:pt x="438814" y="44930"/>
                        <a:pt x="438814" y="66933"/>
                      </a:cubicBezTo>
                      <a:cubicBezTo>
                        <a:pt x="438814" y="88937"/>
                        <a:pt x="420946" y="106805"/>
                        <a:pt x="398942" y="106805"/>
                      </a:cubicBezTo>
                      <a:cubicBezTo>
                        <a:pt x="376939" y="106805"/>
                        <a:pt x="359070" y="88937"/>
                        <a:pt x="359070" y="66933"/>
                      </a:cubicBezTo>
                      <a:cubicBezTo>
                        <a:pt x="359070" y="44930"/>
                        <a:pt x="376939" y="27061"/>
                        <a:pt x="398942" y="27061"/>
                      </a:cubicBezTo>
                      <a:moveTo>
                        <a:pt x="510141" y="208922"/>
                      </a:moveTo>
                      <a:cubicBezTo>
                        <a:pt x="510067" y="192974"/>
                        <a:pt x="502240" y="178058"/>
                        <a:pt x="489393" y="168977"/>
                      </a:cubicBezTo>
                      <a:cubicBezTo>
                        <a:pt x="471746" y="156572"/>
                        <a:pt x="450850" y="148006"/>
                        <a:pt x="428551" y="144019"/>
                      </a:cubicBezTo>
                      <a:cubicBezTo>
                        <a:pt x="428034" y="143872"/>
                        <a:pt x="427444" y="143798"/>
                        <a:pt x="426927" y="143724"/>
                      </a:cubicBezTo>
                      <a:cubicBezTo>
                        <a:pt x="417771" y="142173"/>
                        <a:pt x="408467" y="141361"/>
                        <a:pt x="399016" y="141361"/>
                      </a:cubicBezTo>
                      <a:lnTo>
                        <a:pt x="399016" y="141361"/>
                      </a:lnTo>
                      <a:lnTo>
                        <a:pt x="399016" y="141361"/>
                      </a:lnTo>
                      <a:cubicBezTo>
                        <a:pt x="389639" y="141361"/>
                        <a:pt x="380262" y="142173"/>
                        <a:pt x="371179" y="143724"/>
                      </a:cubicBezTo>
                      <a:cubicBezTo>
                        <a:pt x="370589" y="143798"/>
                        <a:pt x="370072" y="143872"/>
                        <a:pt x="369481" y="144019"/>
                      </a:cubicBezTo>
                      <a:cubicBezTo>
                        <a:pt x="347478" y="148006"/>
                        <a:pt x="326730" y="156424"/>
                        <a:pt x="309230" y="168607"/>
                      </a:cubicBezTo>
                      <a:cubicBezTo>
                        <a:pt x="295939" y="177911"/>
                        <a:pt x="287965" y="193047"/>
                        <a:pt x="287965" y="209218"/>
                      </a:cubicBezTo>
                      <a:lnTo>
                        <a:pt x="287965" y="335332"/>
                      </a:lnTo>
                      <a:cubicBezTo>
                        <a:pt x="287965" y="342641"/>
                        <a:pt x="293946" y="348622"/>
                        <a:pt x="301256" y="348622"/>
                      </a:cubicBezTo>
                      <a:lnTo>
                        <a:pt x="322890" y="348622"/>
                      </a:lnTo>
                      <a:lnTo>
                        <a:pt x="322890" y="500653"/>
                      </a:lnTo>
                      <a:cubicBezTo>
                        <a:pt x="322890" y="507963"/>
                        <a:pt x="328871" y="513944"/>
                        <a:pt x="336181" y="513944"/>
                      </a:cubicBezTo>
                      <a:lnTo>
                        <a:pt x="460744" y="513944"/>
                      </a:lnTo>
                      <a:cubicBezTo>
                        <a:pt x="468054" y="513944"/>
                        <a:pt x="474035" y="507963"/>
                        <a:pt x="474035" y="500653"/>
                      </a:cubicBezTo>
                      <a:lnTo>
                        <a:pt x="474035" y="348622"/>
                      </a:lnTo>
                      <a:lnTo>
                        <a:pt x="496998" y="348622"/>
                      </a:lnTo>
                      <a:cubicBezTo>
                        <a:pt x="504308" y="348622"/>
                        <a:pt x="510289" y="342641"/>
                        <a:pt x="510289" y="335332"/>
                      </a:cubicBezTo>
                      <a:cubicBezTo>
                        <a:pt x="510289" y="321450"/>
                        <a:pt x="510215" y="221992"/>
                        <a:pt x="510141" y="208922"/>
                      </a:cubicBezTo>
                      <a:moveTo>
                        <a:pt x="460744" y="321967"/>
                      </a:moveTo>
                      <a:cubicBezTo>
                        <a:pt x="453434" y="321967"/>
                        <a:pt x="447454" y="327948"/>
                        <a:pt x="447454" y="335258"/>
                      </a:cubicBezTo>
                      <a:lnTo>
                        <a:pt x="447454" y="487288"/>
                      </a:lnTo>
                      <a:lnTo>
                        <a:pt x="349471" y="487288"/>
                      </a:lnTo>
                      <a:lnTo>
                        <a:pt x="349471" y="335258"/>
                      </a:lnTo>
                      <a:cubicBezTo>
                        <a:pt x="349471" y="327948"/>
                        <a:pt x="343490" y="321967"/>
                        <a:pt x="336181" y="321967"/>
                      </a:cubicBezTo>
                      <a:lnTo>
                        <a:pt x="314547" y="321967"/>
                      </a:lnTo>
                      <a:lnTo>
                        <a:pt x="314547" y="209144"/>
                      </a:lnTo>
                      <a:cubicBezTo>
                        <a:pt x="314547" y="201686"/>
                        <a:pt x="318238" y="194672"/>
                        <a:pt x="324367" y="190315"/>
                      </a:cubicBezTo>
                      <a:cubicBezTo>
                        <a:pt x="337953" y="180790"/>
                        <a:pt x="354049" y="174145"/>
                        <a:pt x="371179" y="170675"/>
                      </a:cubicBezTo>
                      <a:lnTo>
                        <a:pt x="385652" y="176434"/>
                      </a:lnTo>
                      <a:lnTo>
                        <a:pt x="385726" y="279585"/>
                      </a:lnTo>
                      <a:cubicBezTo>
                        <a:pt x="385726" y="286894"/>
                        <a:pt x="391706" y="292875"/>
                        <a:pt x="399016" y="292875"/>
                      </a:cubicBezTo>
                      <a:lnTo>
                        <a:pt x="399016" y="292875"/>
                      </a:lnTo>
                      <a:cubicBezTo>
                        <a:pt x="406326" y="292875"/>
                        <a:pt x="412307" y="286894"/>
                        <a:pt x="412307" y="279585"/>
                      </a:cubicBezTo>
                      <a:lnTo>
                        <a:pt x="412233" y="176434"/>
                      </a:lnTo>
                      <a:lnTo>
                        <a:pt x="426705" y="170675"/>
                      </a:lnTo>
                      <a:cubicBezTo>
                        <a:pt x="444057" y="174219"/>
                        <a:pt x="460301" y="181012"/>
                        <a:pt x="474035" y="190685"/>
                      </a:cubicBezTo>
                      <a:cubicBezTo>
                        <a:pt x="479942" y="194820"/>
                        <a:pt x="483486" y="201760"/>
                        <a:pt x="483560" y="209070"/>
                      </a:cubicBezTo>
                      <a:cubicBezTo>
                        <a:pt x="483634" y="219924"/>
                        <a:pt x="483708" y="290660"/>
                        <a:pt x="483708" y="321967"/>
                      </a:cubicBezTo>
                      <a:lnTo>
                        <a:pt x="460744" y="321967"/>
                      </a:lnTo>
                      <a:close/>
                      <a:moveTo>
                        <a:pt x="121240" y="346333"/>
                      </a:moveTo>
                      <a:cubicBezTo>
                        <a:pt x="126409" y="351502"/>
                        <a:pt x="126409" y="359919"/>
                        <a:pt x="121240" y="365162"/>
                      </a:cubicBezTo>
                      <a:cubicBezTo>
                        <a:pt x="118656" y="367746"/>
                        <a:pt x="115260" y="369075"/>
                        <a:pt x="111863" y="369075"/>
                      </a:cubicBezTo>
                      <a:cubicBezTo>
                        <a:pt x="108467" y="369075"/>
                        <a:pt x="105070" y="367746"/>
                        <a:pt x="102486" y="365162"/>
                      </a:cubicBezTo>
                      <a:lnTo>
                        <a:pt x="76126" y="338802"/>
                      </a:lnTo>
                      <a:lnTo>
                        <a:pt x="76126" y="500653"/>
                      </a:lnTo>
                      <a:cubicBezTo>
                        <a:pt x="76126" y="507963"/>
                        <a:pt x="70145" y="513944"/>
                        <a:pt x="62836" y="513944"/>
                      </a:cubicBezTo>
                      <a:cubicBezTo>
                        <a:pt x="55525" y="513944"/>
                        <a:pt x="49545" y="507963"/>
                        <a:pt x="49545" y="500653"/>
                      </a:cubicBezTo>
                      <a:lnTo>
                        <a:pt x="49545" y="338802"/>
                      </a:lnTo>
                      <a:lnTo>
                        <a:pt x="23185" y="365162"/>
                      </a:lnTo>
                      <a:cubicBezTo>
                        <a:pt x="20601" y="367746"/>
                        <a:pt x="17204" y="369075"/>
                        <a:pt x="13807" y="369075"/>
                      </a:cubicBezTo>
                      <a:cubicBezTo>
                        <a:pt x="10411" y="369075"/>
                        <a:pt x="7015" y="367746"/>
                        <a:pt x="4430" y="365162"/>
                      </a:cubicBezTo>
                      <a:cubicBezTo>
                        <a:pt x="-738" y="359993"/>
                        <a:pt x="-738" y="351576"/>
                        <a:pt x="4430" y="346333"/>
                      </a:cubicBezTo>
                      <a:lnTo>
                        <a:pt x="53532" y="297232"/>
                      </a:lnTo>
                      <a:cubicBezTo>
                        <a:pt x="53827" y="296936"/>
                        <a:pt x="54196" y="296641"/>
                        <a:pt x="54492" y="296346"/>
                      </a:cubicBezTo>
                      <a:cubicBezTo>
                        <a:pt x="54640" y="296198"/>
                        <a:pt x="54787" y="296124"/>
                        <a:pt x="54935" y="295977"/>
                      </a:cubicBezTo>
                      <a:cubicBezTo>
                        <a:pt x="55156" y="295829"/>
                        <a:pt x="55304" y="295681"/>
                        <a:pt x="55525" y="295533"/>
                      </a:cubicBezTo>
                      <a:cubicBezTo>
                        <a:pt x="55747" y="295386"/>
                        <a:pt x="55895" y="295312"/>
                        <a:pt x="56116" y="295164"/>
                      </a:cubicBezTo>
                      <a:cubicBezTo>
                        <a:pt x="56264" y="295090"/>
                        <a:pt x="56485" y="294943"/>
                        <a:pt x="56633" y="294869"/>
                      </a:cubicBezTo>
                      <a:cubicBezTo>
                        <a:pt x="56855" y="294795"/>
                        <a:pt x="57002" y="294647"/>
                        <a:pt x="57224" y="294573"/>
                      </a:cubicBezTo>
                      <a:cubicBezTo>
                        <a:pt x="57445" y="294500"/>
                        <a:pt x="57593" y="294352"/>
                        <a:pt x="57814" y="294278"/>
                      </a:cubicBezTo>
                      <a:cubicBezTo>
                        <a:pt x="58036" y="294204"/>
                        <a:pt x="58184" y="294131"/>
                        <a:pt x="58405" y="294057"/>
                      </a:cubicBezTo>
                      <a:cubicBezTo>
                        <a:pt x="58627" y="293983"/>
                        <a:pt x="58848" y="293909"/>
                        <a:pt x="59070" y="293835"/>
                      </a:cubicBezTo>
                      <a:cubicBezTo>
                        <a:pt x="59291" y="293761"/>
                        <a:pt x="59439" y="293761"/>
                        <a:pt x="59660" y="293688"/>
                      </a:cubicBezTo>
                      <a:cubicBezTo>
                        <a:pt x="59882" y="293614"/>
                        <a:pt x="60103" y="293540"/>
                        <a:pt x="60325" y="293540"/>
                      </a:cubicBezTo>
                      <a:cubicBezTo>
                        <a:pt x="60547" y="293466"/>
                        <a:pt x="60768" y="293466"/>
                        <a:pt x="60990" y="293466"/>
                      </a:cubicBezTo>
                      <a:cubicBezTo>
                        <a:pt x="61211" y="293466"/>
                        <a:pt x="61359" y="293392"/>
                        <a:pt x="61580" y="293392"/>
                      </a:cubicBezTo>
                      <a:cubicBezTo>
                        <a:pt x="62023" y="293318"/>
                        <a:pt x="62466" y="293318"/>
                        <a:pt x="62836" y="293318"/>
                      </a:cubicBezTo>
                      <a:cubicBezTo>
                        <a:pt x="62836" y="293318"/>
                        <a:pt x="62836" y="293318"/>
                        <a:pt x="62836" y="293318"/>
                      </a:cubicBezTo>
                      <a:cubicBezTo>
                        <a:pt x="62836" y="293318"/>
                        <a:pt x="62836" y="293318"/>
                        <a:pt x="62836" y="293318"/>
                      </a:cubicBezTo>
                      <a:cubicBezTo>
                        <a:pt x="63278" y="293318"/>
                        <a:pt x="63721" y="293318"/>
                        <a:pt x="64091" y="293392"/>
                      </a:cubicBezTo>
                      <a:cubicBezTo>
                        <a:pt x="64312" y="293392"/>
                        <a:pt x="64460" y="293466"/>
                        <a:pt x="64681" y="293466"/>
                      </a:cubicBezTo>
                      <a:cubicBezTo>
                        <a:pt x="64903" y="293466"/>
                        <a:pt x="65124" y="293540"/>
                        <a:pt x="65346" y="293540"/>
                      </a:cubicBezTo>
                      <a:cubicBezTo>
                        <a:pt x="65567" y="293614"/>
                        <a:pt x="65789" y="293614"/>
                        <a:pt x="66010" y="293688"/>
                      </a:cubicBezTo>
                      <a:cubicBezTo>
                        <a:pt x="66232" y="293761"/>
                        <a:pt x="66380" y="293761"/>
                        <a:pt x="66601" y="293835"/>
                      </a:cubicBezTo>
                      <a:cubicBezTo>
                        <a:pt x="66823" y="293909"/>
                        <a:pt x="67044" y="293983"/>
                        <a:pt x="67266" y="294057"/>
                      </a:cubicBezTo>
                      <a:cubicBezTo>
                        <a:pt x="67487" y="294131"/>
                        <a:pt x="67635" y="294204"/>
                        <a:pt x="67856" y="294278"/>
                      </a:cubicBezTo>
                      <a:cubicBezTo>
                        <a:pt x="68078" y="294352"/>
                        <a:pt x="68226" y="294426"/>
                        <a:pt x="68447" y="294573"/>
                      </a:cubicBezTo>
                      <a:cubicBezTo>
                        <a:pt x="68669" y="294647"/>
                        <a:pt x="68816" y="294721"/>
                        <a:pt x="69038" y="294869"/>
                      </a:cubicBezTo>
                      <a:cubicBezTo>
                        <a:pt x="69259" y="294943"/>
                        <a:pt x="69407" y="295090"/>
                        <a:pt x="69554" y="295164"/>
                      </a:cubicBezTo>
                      <a:cubicBezTo>
                        <a:pt x="69776" y="295312"/>
                        <a:pt x="69924" y="295386"/>
                        <a:pt x="70145" y="295533"/>
                      </a:cubicBezTo>
                      <a:cubicBezTo>
                        <a:pt x="70367" y="295681"/>
                        <a:pt x="70515" y="295829"/>
                        <a:pt x="70736" y="295977"/>
                      </a:cubicBezTo>
                      <a:cubicBezTo>
                        <a:pt x="70884" y="296124"/>
                        <a:pt x="71031" y="296198"/>
                        <a:pt x="71179" y="296346"/>
                      </a:cubicBezTo>
                      <a:cubicBezTo>
                        <a:pt x="71548" y="296641"/>
                        <a:pt x="71843" y="296936"/>
                        <a:pt x="72139" y="297232"/>
                      </a:cubicBezTo>
                      <a:lnTo>
                        <a:pt x="121240" y="346333"/>
                      </a:lnTo>
                      <a:close/>
                      <a:moveTo>
                        <a:pt x="248979" y="210842"/>
                      </a:moveTo>
                      <a:cubicBezTo>
                        <a:pt x="254147" y="216011"/>
                        <a:pt x="254147" y="224428"/>
                        <a:pt x="248979" y="229671"/>
                      </a:cubicBezTo>
                      <a:cubicBezTo>
                        <a:pt x="246395" y="232255"/>
                        <a:pt x="242998" y="233584"/>
                        <a:pt x="239602" y="233584"/>
                      </a:cubicBezTo>
                      <a:cubicBezTo>
                        <a:pt x="236205" y="233584"/>
                        <a:pt x="232809" y="232255"/>
                        <a:pt x="230224" y="229671"/>
                      </a:cubicBezTo>
                      <a:lnTo>
                        <a:pt x="203865" y="203311"/>
                      </a:lnTo>
                      <a:lnTo>
                        <a:pt x="203865" y="500653"/>
                      </a:lnTo>
                      <a:cubicBezTo>
                        <a:pt x="203865" y="507963"/>
                        <a:pt x="197884" y="513944"/>
                        <a:pt x="190574" y="513944"/>
                      </a:cubicBezTo>
                      <a:cubicBezTo>
                        <a:pt x="183264" y="513944"/>
                        <a:pt x="177283" y="507963"/>
                        <a:pt x="177283" y="500653"/>
                      </a:cubicBezTo>
                      <a:lnTo>
                        <a:pt x="177283" y="203311"/>
                      </a:lnTo>
                      <a:lnTo>
                        <a:pt x="150923" y="229671"/>
                      </a:lnTo>
                      <a:cubicBezTo>
                        <a:pt x="148339" y="232255"/>
                        <a:pt x="144942" y="233584"/>
                        <a:pt x="141546" y="233584"/>
                      </a:cubicBezTo>
                      <a:cubicBezTo>
                        <a:pt x="138149" y="233584"/>
                        <a:pt x="134753" y="232255"/>
                        <a:pt x="132169" y="229671"/>
                      </a:cubicBezTo>
                      <a:cubicBezTo>
                        <a:pt x="127000" y="224502"/>
                        <a:pt x="127000" y="216085"/>
                        <a:pt x="132169" y="210842"/>
                      </a:cubicBezTo>
                      <a:lnTo>
                        <a:pt x="181270" y="161740"/>
                      </a:lnTo>
                      <a:cubicBezTo>
                        <a:pt x="181270" y="161740"/>
                        <a:pt x="181270" y="161740"/>
                        <a:pt x="181270" y="161740"/>
                      </a:cubicBezTo>
                      <a:cubicBezTo>
                        <a:pt x="181566" y="161445"/>
                        <a:pt x="181935" y="161150"/>
                        <a:pt x="182230" y="160854"/>
                      </a:cubicBezTo>
                      <a:cubicBezTo>
                        <a:pt x="182378" y="160707"/>
                        <a:pt x="182525" y="160633"/>
                        <a:pt x="182673" y="160485"/>
                      </a:cubicBezTo>
                      <a:cubicBezTo>
                        <a:pt x="182895" y="160337"/>
                        <a:pt x="183042" y="160190"/>
                        <a:pt x="183264" y="160042"/>
                      </a:cubicBezTo>
                      <a:cubicBezTo>
                        <a:pt x="183485" y="159894"/>
                        <a:pt x="183633" y="159820"/>
                        <a:pt x="183855" y="159673"/>
                      </a:cubicBezTo>
                      <a:cubicBezTo>
                        <a:pt x="184002" y="159599"/>
                        <a:pt x="184224" y="159451"/>
                        <a:pt x="184371" y="159378"/>
                      </a:cubicBezTo>
                      <a:cubicBezTo>
                        <a:pt x="184593" y="159304"/>
                        <a:pt x="184740" y="159156"/>
                        <a:pt x="184962" y="159082"/>
                      </a:cubicBezTo>
                      <a:cubicBezTo>
                        <a:pt x="185184" y="159009"/>
                        <a:pt x="185331" y="158861"/>
                        <a:pt x="185553" y="158787"/>
                      </a:cubicBezTo>
                      <a:cubicBezTo>
                        <a:pt x="185774" y="158713"/>
                        <a:pt x="185922" y="158639"/>
                        <a:pt x="186144" y="158565"/>
                      </a:cubicBezTo>
                      <a:cubicBezTo>
                        <a:pt x="186365" y="158492"/>
                        <a:pt x="186586" y="158418"/>
                        <a:pt x="186808" y="158344"/>
                      </a:cubicBezTo>
                      <a:cubicBezTo>
                        <a:pt x="187030" y="158270"/>
                        <a:pt x="187177" y="158270"/>
                        <a:pt x="187399" y="158196"/>
                      </a:cubicBezTo>
                      <a:cubicBezTo>
                        <a:pt x="187620" y="158122"/>
                        <a:pt x="187842" y="158048"/>
                        <a:pt x="188063" y="158048"/>
                      </a:cubicBezTo>
                      <a:cubicBezTo>
                        <a:pt x="188285" y="157975"/>
                        <a:pt x="188506" y="157975"/>
                        <a:pt x="188728" y="157975"/>
                      </a:cubicBezTo>
                      <a:cubicBezTo>
                        <a:pt x="188949" y="157975"/>
                        <a:pt x="189171" y="157901"/>
                        <a:pt x="189319" y="157901"/>
                      </a:cubicBezTo>
                      <a:cubicBezTo>
                        <a:pt x="189688" y="157827"/>
                        <a:pt x="190131" y="157827"/>
                        <a:pt x="190500" y="157827"/>
                      </a:cubicBezTo>
                      <a:cubicBezTo>
                        <a:pt x="190500" y="157827"/>
                        <a:pt x="190574" y="157827"/>
                        <a:pt x="190574" y="157827"/>
                      </a:cubicBezTo>
                      <a:cubicBezTo>
                        <a:pt x="190574" y="157827"/>
                        <a:pt x="190647" y="157827"/>
                        <a:pt x="190647" y="157827"/>
                      </a:cubicBezTo>
                      <a:cubicBezTo>
                        <a:pt x="191017" y="157827"/>
                        <a:pt x="191460" y="157827"/>
                        <a:pt x="191829" y="157901"/>
                      </a:cubicBezTo>
                      <a:cubicBezTo>
                        <a:pt x="192051" y="157901"/>
                        <a:pt x="192272" y="157975"/>
                        <a:pt x="192420" y="157975"/>
                      </a:cubicBezTo>
                      <a:cubicBezTo>
                        <a:pt x="192641" y="157975"/>
                        <a:pt x="192863" y="158048"/>
                        <a:pt x="193084" y="158048"/>
                      </a:cubicBezTo>
                      <a:cubicBezTo>
                        <a:pt x="193306" y="158122"/>
                        <a:pt x="193527" y="158122"/>
                        <a:pt x="193749" y="158196"/>
                      </a:cubicBezTo>
                      <a:cubicBezTo>
                        <a:pt x="193970" y="158270"/>
                        <a:pt x="194118" y="158270"/>
                        <a:pt x="194339" y="158344"/>
                      </a:cubicBezTo>
                      <a:cubicBezTo>
                        <a:pt x="194561" y="158418"/>
                        <a:pt x="194782" y="158492"/>
                        <a:pt x="195004" y="158565"/>
                      </a:cubicBezTo>
                      <a:cubicBezTo>
                        <a:pt x="195226" y="158639"/>
                        <a:pt x="195373" y="158713"/>
                        <a:pt x="195595" y="158787"/>
                      </a:cubicBezTo>
                      <a:cubicBezTo>
                        <a:pt x="195816" y="158861"/>
                        <a:pt x="195964" y="158935"/>
                        <a:pt x="196185" y="159082"/>
                      </a:cubicBezTo>
                      <a:cubicBezTo>
                        <a:pt x="196407" y="159156"/>
                        <a:pt x="196554" y="159230"/>
                        <a:pt x="196776" y="159378"/>
                      </a:cubicBezTo>
                      <a:cubicBezTo>
                        <a:pt x="196998" y="159451"/>
                        <a:pt x="197145" y="159599"/>
                        <a:pt x="197293" y="159673"/>
                      </a:cubicBezTo>
                      <a:cubicBezTo>
                        <a:pt x="197515" y="159820"/>
                        <a:pt x="197662" y="159894"/>
                        <a:pt x="197884" y="160042"/>
                      </a:cubicBezTo>
                      <a:cubicBezTo>
                        <a:pt x="198105" y="160190"/>
                        <a:pt x="198253" y="160337"/>
                        <a:pt x="198474" y="160485"/>
                      </a:cubicBezTo>
                      <a:cubicBezTo>
                        <a:pt x="198622" y="160633"/>
                        <a:pt x="198770" y="160707"/>
                        <a:pt x="198917" y="160854"/>
                      </a:cubicBezTo>
                      <a:cubicBezTo>
                        <a:pt x="199287" y="161150"/>
                        <a:pt x="199582" y="161445"/>
                        <a:pt x="199877" y="161740"/>
                      </a:cubicBezTo>
                      <a:cubicBezTo>
                        <a:pt x="199877" y="161740"/>
                        <a:pt x="199877" y="161740"/>
                        <a:pt x="199877" y="161740"/>
                      </a:cubicBezTo>
                      <a:cubicBezTo>
                        <a:pt x="199877" y="161740"/>
                        <a:pt x="199877" y="161740"/>
                        <a:pt x="199877" y="161740"/>
                      </a:cubicBezTo>
                      <a:lnTo>
                        <a:pt x="248979" y="21084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34E6709-F3C7-DE46-9B72-754803E70F3C}"/>
                  </a:ext>
                </a:extLst>
              </p:cNvPr>
              <p:cNvGrpSpPr/>
              <p:nvPr/>
            </p:nvGrpSpPr>
            <p:grpSpPr>
              <a:xfrm>
                <a:off x="4056471" y="5389235"/>
                <a:ext cx="4919087" cy="2031326"/>
                <a:chOff x="4083337" y="9598312"/>
                <a:chExt cx="4919087" cy="2031326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4090E59-D6B5-9D4F-AD6C-B581888E6C23}"/>
                    </a:ext>
                  </a:extLst>
                </p:cNvPr>
                <p:cNvSpPr txBox="1"/>
                <p:nvPr/>
              </p:nvSpPr>
              <p:spPr>
                <a:xfrm>
                  <a:off x="4083337" y="10244643"/>
                  <a:ext cx="4919087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marketing.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3943CCB-924B-B44B-8438-DA62BAFF0F26}"/>
                    </a:ext>
                  </a:extLst>
                </p:cNvPr>
                <p:cNvSpPr/>
                <p:nvPr/>
              </p:nvSpPr>
              <p:spPr>
                <a:xfrm>
                  <a:off x="4083337" y="9598312"/>
                  <a:ext cx="3653451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Increase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84DF03-6E44-EF42-8802-D131FE97D26D}"/>
                </a:ext>
              </a:extLst>
            </p:cNvPr>
            <p:cNvGrpSpPr/>
            <p:nvPr/>
          </p:nvGrpSpPr>
          <p:grpSpPr>
            <a:xfrm>
              <a:off x="1863526" y="8856824"/>
              <a:ext cx="6978205" cy="2031326"/>
              <a:chOff x="1863526" y="8341780"/>
              <a:chExt cx="6978205" cy="20313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30116B4-74D5-3048-9AF2-ACC2A9C37CB5}"/>
                  </a:ext>
                </a:extLst>
              </p:cNvPr>
              <p:cNvGrpSpPr/>
              <p:nvPr/>
            </p:nvGrpSpPr>
            <p:grpSpPr>
              <a:xfrm>
                <a:off x="1863526" y="8552661"/>
                <a:ext cx="1609564" cy="1609564"/>
                <a:chOff x="13169903" y="4162709"/>
                <a:chExt cx="1603668" cy="1603668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C238484-6264-C342-9AA3-1D9425D1EC59}"/>
                    </a:ext>
                  </a:extLst>
                </p:cNvPr>
                <p:cNvSpPr/>
                <p:nvPr/>
              </p:nvSpPr>
              <p:spPr>
                <a:xfrm>
                  <a:off x="13169903" y="4162709"/>
                  <a:ext cx="1603668" cy="160366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upo 400">
                  <a:extLst>
                    <a:ext uri="{FF2B5EF4-FFF2-40B4-BE49-F238E27FC236}">
                      <a16:creationId xmlns:a16="http://schemas.microsoft.com/office/drawing/2014/main" id="{A47DD110-9E2B-7B4E-88B4-F0D277EFBD5D}"/>
                    </a:ext>
                  </a:extLst>
                </p:cNvPr>
                <p:cNvGrpSpPr/>
                <p:nvPr/>
              </p:nvGrpSpPr>
              <p:grpSpPr>
                <a:xfrm>
                  <a:off x="13568625" y="4556475"/>
                  <a:ext cx="894866" cy="820398"/>
                  <a:chOff x="6866528" y="2838951"/>
                  <a:chExt cx="532366" cy="488064"/>
                </a:xfrm>
                <a:solidFill>
                  <a:schemeClr val="bg1"/>
                </a:solidFill>
              </p:grpSpPr>
              <p:sp>
                <p:nvSpPr>
                  <p:cNvPr id="73" name="Forma libre 115">
                    <a:extLst>
                      <a:ext uri="{FF2B5EF4-FFF2-40B4-BE49-F238E27FC236}">
                        <a16:creationId xmlns:a16="http://schemas.microsoft.com/office/drawing/2014/main" id="{C94B21BC-9A2B-3E49-B4AD-DA4020C3FBD3}"/>
                      </a:ext>
                    </a:extLst>
                  </p:cNvPr>
                  <p:cNvSpPr/>
                  <p:nvPr/>
                </p:nvSpPr>
                <p:spPr>
                  <a:xfrm>
                    <a:off x="6866528" y="2838951"/>
                    <a:ext cx="532366" cy="488064"/>
                  </a:xfrm>
                  <a:custGeom>
                    <a:avLst/>
                    <a:gdLst>
                      <a:gd name="connsiteX0" fmla="*/ 465433 w 532366"/>
                      <a:gd name="connsiteY0" fmla="*/ 249734 h 488063"/>
                      <a:gd name="connsiteX1" fmla="*/ 465359 w 532366"/>
                      <a:gd name="connsiteY1" fmla="*/ 122069 h 488063"/>
                      <a:gd name="connsiteX2" fmla="*/ 465359 w 532366"/>
                      <a:gd name="connsiteY2" fmla="*/ 121847 h 488063"/>
                      <a:gd name="connsiteX3" fmla="*/ 465359 w 532366"/>
                      <a:gd name="connsiteY3" fmla="*/ 121405 h 488063"/>
                      <a:gd name="connsiteX4" fmla="*/ 465285 w 532366"/>
                      <a:gd name="connsiteY4" fmla="*/ 120961 h 488063"/>
                      <a:gd name="connsiteX5" fmla="*/ 465212 w 532366"/>
                      <a:gd name="connsiteY5" fmla="*/ 120519 h 488063"/>
                      <a:gd name="connsiteX6" fmla="*/ 465138 w 532366"/>
                      <a:gd name="connsiteY6" fmla="*/ 120149 h 488063"/>
                      <a:gd name="connsiteX7" fmla="*/ 465064 w 532366"/>
                      <a:gd name="connsiteY7" fmla="*/ 119706 h 488063"/>
                      <a:gd name="connsiteX8" fmla="*/ 464990 w 532366"/>
                      <a:gd name="connsiteY8" fmla="*/ 119189 h 488063"/>
                      <a:gd name="connsiteX9" fmla="*/ 464916 w 532366"/>
                      <a:gd name="connsiteY9" fmla="*/ 118894 h 488063"/>
                      <a:gd name="connsiteX10" fmla="*/ 464842 w 532366"/>
                      <a:gd name="connsiteY10" fmla="*/ 118525 h 488063"/>
                      <a:gd name="connsiteX11" fmla="*/ 464695 w 532366"/>
                      <a:gd name="connsiteY11" fmla="*/ 117934 h 488063"/>
                      <a:gd name="connsiteX12" fmla="*/ 464547 w 532366"/>
                      <a:gd name="connsiteY12" fmla="*/ 117565 h 488063"/>
                      <a:gd name="connsiteX13" fmla="*/ 464399 w 532366"/>
                      <a:gd name="connsiteY13" fmla="*/ 117270 h 488063"/>
                      <a:gd name="connsiteX14" fmla="*/ 464178 w 532366"/>
                      <a:gd name="connsiteY14" fmla="*/ 116679 h 488063"/>
                      <a:gd name="connsiteX15" fmla="*/ 463956 w 532366"/>
                      <a:gd name="connsiteY15" fmla="*/ 116310 h 488063"/>
                      <a:gd name="connsiteX16" fmla="*/ 463882 w 532366"/>
                      <a:gd name="connsiteY16" fmla="*/ 116162 h 488063"/>
                      <a:gd name="connsiteX17" fmla="*/ 463809 w 532366"/>
                      <a:gd name="connsiteY17" fmla="*/ 116088 h 488063"/>
                      <a:gd name="connsiteX18" fmla="*/ 463587 w 532366"/>
                      <a:gd name="connsiteY18" fmla="*/ 115571 h 488063"/>
                      <a:gd name="connsiteX19" fmla="*/ 463292 w 532366"/>
                      <a:gd name="connsiteY19" fmla="*/ 115128 h 488063"/>
                      <a:gd name="connsiteX20" fmla="*/ 463144 w 532366"/>
                      <a:gd name="connsiteY20" fmla="*/ 114907 h 488063"/>
                      <a:gd name="connsiteX21" fmla="*/ 462923 w 532366"/>
                      <a:gd name="connsiteY21" fmla="*/ 114538 h 488063"/>
                      <a:gd name="connsiteX22" fmla="*/ 462553 w 532366"/>
                      <a:gd name="connsiteY22" fmla="*/ 114021 h 488063"/>
                      <a:gd name="connsiteX23" fmla="*/ 462406 w 532366"/>
                      <a:gd name="connsiteY23" fmla="*/ 113799 h 488063"/>
                      <a:gd name="connsiteX24" fmla="*/ 462184 w 532366"/>
                      <a:gd name="connsiteY24" fmla="*/ 113504 h 488063"/>
                      <a:gd name="connsiteX25" fmla="*/ 461741 w 532366"/>
                      <a:gd name="connsiteY25" fmla="*/ 112987 h 488063"/>
                      <a:gd name="connsiteX26" fmla="*/ 461520 w 532366"/>
                      <a:gd name="connsiteY26" fmla="*/ 112766 h 488063"/>
                      <a:gd name="connsiteX27" fmla="*/ 461298 w 532366"/>
                      <a:gd name="connsiteY27" fmla="*/ 112544 h 488063"/>
                      <a:gd name="connsiteX28" fmla="*/ 460781 w 532366"/>
                      <a:gd name="connsiteY28" fmla="*/ 112101 h 488063"/>
                      <a:gd name="connsiteX29" fmla="*/ 460560 w 532366"/>
                      <a:gd name="connsiteY29" fmla="*/ 111953 h 488063"/>
                      <a:gd name="connsiteX30" fmla="*/ 460264 w 532366"/>
                      <a:gd name="connsiteY30" fmla="*/ 111732 h 488063"/>
                      <a:gd name="connsiteX31" fmla="*/ 459748 w 532366"/>
                      <a:gd name="connsiteY31" fmla="*/ 111363 h 488063"/>
                      <a:gd name="connsiteX32" fmla="*/ 459748 w 532366"/>
                      <a:gd name="connsiteY32" fmla="*/ 111363 h 488063"/>
                      <a:gd name="connsiteX33" fmla="*/ 459600 w 532366"/>
                      <a:gd name="connsiteY33" fmla="*/ 111215 h 488063"/>
                      <a:gd name="connsiteX34" fmla="*/ 459231 w 532366"/>
                      <a:gd name="connsiteY34" fmla="*/ 110920 h 488063"/>
                      <a:gd name="connsiteX35" fmla="*/ 458788 w 532366"/>
                      <a:gd name="connsiteY35" fmla="*/ 110624 h 488063"/>
                      <a:gd name="connsiteX36" fmla="*/ 458640 w 532366"/>
                      <a:gd name="connsiteY36" fmla="*/ 110551 h 488063"/>
                      <a:gd name="connsiteX37" fmla="*/ 458640 w 532366"/>
                      <a:gd name="connsiteY37" fmla="*/ 110551 h 488063"/>
                      <a:gd name="connsiteX38" fmla="*/ 458123 w 532366"/>
                      <a:gd name="connsiteY38" fmla="*/ 110255 h 488063"/>
                      <a:gd name="connsiteX39" fmla="*/ 457975 w 532366"/>
                      <a:gd name="connsiteY39" fmla="*/ 110181 h 488063"/>
                      <a:gd name="connsiteX40" fmla="*/ 381406 w 532366"/>
                      <a:gd name="connsiteY40" fmla="*/ 72377 h 488063"/>
                      <a:gd name="connsiteX41" fmla="*/ 376385 w 532366"/>
                      <a:gd name="connsiteY41" fmla="*/ 69866 h 488063"/>
                      <a:gd name="connsiteX42" fmla="*/ 317094 w 532366"/>
                      <a:gd name="connsiteY42" fmla="*/ 40553 h 488063"/>
                      <a:gd name="connsiteX43" fmla="*/ 311039 w 532366"/>
                      <a:gd name="connsiteY43" fmla="*/ 37525 h 488063"/>
                      <a:gd name="connsiteX44" fmla="*/ 240377 w 532366"/>
                      <a:gd name="connsiteY44" fmla="*/ 2600 h 488063"/>
                      <a:gd name="connsiteX45" fmla="*/ 227456 w 532366"/>
                      <a:gd name="connsiteY45" fmla="*/ 1936 h 488063"/>
                      <a:gd name="connsiteX46" fmla="*/ 7864 w 532366"/>
                      <a:gd name="connsiteY46" fmla="*/ 110403 h 488063"/>
                      <a:gd name="connsiteX47" fmla="*/ 7347 w 532366"/>
                      <a:gd name="connsiteY47" fmla="*/ 110698 h 488063"/>
                      <a:gd name="connsiteX48" fmla="*/ 7126 w 532366"/>
                      <a:gd name="connsiteY48" fmla="*/ 110846 h 488063"/>
                      <a:gd name="connsiteX49" fmla="*/ 6239 w 532366"/>
                      <a:gd name="connsiteY49" fmla="*/ 111363 h 488063"/>
                      <a:gd name="connsiteX50" fmla="*/ 6018 w 532366"/>
                      <a:gd name="connsiteY50" fmla="*/ 111510 h 488063"/>
                      <a:gd name="connsiteX51" fmla="*/ 5206 w 532366"/>
                      <a:gd name="connsiteY51" fmla="*/ 112175 h 488063"/>
                      <a:gd name="connsiteX52" fmla="*/ 5058 w 532366"/>
                      <a:gd name="connsiteY52" fmla="*/ 112323 h 488063"/>
                      <a:gd name="connsiteX53" fmla="*/ 4246 w 532366"/>
                      <a:gd name="connsiteY53" fmla="*/ 113061 h 488063"/>
                      <a:gd name="connsiteX54" fmla="*/ 4098 w 532366"/>
                      <a:gd name="connsiteY54" fmla="*/ 113209 h 488063"/>
                      <a:gd name="connsiteX55" fmla="*/ 3360 w 532366"/>
                      <a:gd name="connsiteY55" fmla="*/ 114095 h 488063"/>
                      <a:gd name="connsiteX56" fmla="*/ 3286 w 532366"/>
                      <a:gd name="connsiteY56" fmla="*/ 114242 h 488063"/>
                      <a:gd name="connsiteX57" fmla="*/ 2621 w 532366"/>
                      <a:gd name="connsiteY57" fmla="*/ 115202 h 488063"/>
                      <a:gd name="connsiteX58" fmla="*/ 2548 w 532366"/>
                      <a:gd name="connsiteY58" fmla="*/ 115350 h 488063"/>
                      <a:gd name="connsiteX59" fmla="*/ 2178 w 532366"/>
                      <a:gd name="connsiteY59" fmla="*/ 116014 h 488063"/>
                      <a:gd name="connsiteX60" fmla="*/ 2104 w 532366"/>
                      <a:gd name="connsiteY60" fmla="*/ 116162 h 488063"/>
                      <a:gd name="connsiteX61" fmla="*/ 1957 w 532366"/>
                      <a:gd name="connsiteY61" fmla="*/ 116384 h 488063"/>
                      <a:gd name="connsiteX62" fmla="*/ 1883 w 532366"/>
                      <a:gd name="connsiteY62" fmla="*/ 116457 h 488063"/>
                      <a:gd name="connsiteX63" fmla="*/ 1883 w 532366"/>
                      <a:gd name="connsiteY63" fmla="*/ 116531 h 488063"/>
                      <a:gd name="connsiteX64" fmla="*/ 1588 w 532366"/>
                      <a:gd name="connsiteY64" fmla="*/ 117122 h 488063"/>
                      <a:gd name="connsiteX65" fmla="*/ 1440 w 532366"/>
                      <a:gd name="connsiteY65" fmla="*/ 117491 h 488063"/>
                      <a:gd name="connsiteX66" fmla="*/ 1366 w 532366"/>
                      <a:gd name="connsiteY66" fmla="*/ 117639 h 488063"/>
                      <a:gd name="connsiteX67" fmla="*/ 1292 w 532366"/>
                      <a:gd name="connsiteY67" fmla="*/ 117786 h 488063"/>
                      <a:gd name="connsiteX68" fmla="*/ 1145 w 532366"/>
                      <a:gd name="connsiteY68" fmla="*/ 118303 h 488063"/>
                      <a:gd name="connsiteX69" fmla="*/ 997 w 532366"/>
                      <a:gd name="connsiteY69" fmla="*/ 118820 h 488063"/>
                      <a:gd name="connsiteX70" fmla="*/ 997 w 532366"/>
                      <a:gd name="connsiteY70" fmla="*/ 118820 h 488063"/>
                      <a:gd name="connsiteX71" fmla="*/ 923 w 532366"/>
                      <a:gd name="connsiteY71" fmla="*/ 119042 h 488063"/>
                      <a:gd name="connsiteX72" fmla="*/ 849 w 532366"/>
                      <a:gd name="connsiteY72" fmla="*/ 119485 h 488063"/>
                      <a:gd name="connsiteX73" fmla="*/ 776 w 532366"/>
                      <a:gd name="connsiteY73" fmla="*/ 120002 h 488063"/>
                      <a:gd name="connsiteX74" fmla="*/ 702 w 532366"/>
                      <a:gd name="connsiteY74" fmla="*/ 120297 h 488063"/>
                      <a:gd name="connsiteX75" fmla="*/ 628 w 532366"/>
                      <a:gd name="connsiteY75" fmla="*/ 120740 h 488063"/>
                      <a:gd name="connsiteX76" fmla="*/ 554 w 532366"/>
                      <a:gd name="connsiteY76" fmla="*/ 121257 h 488063"/>
                      <a:gd name="connsiteX77" fmla="*/ 554 w 532366"/>
                      <a:gd name="connsiteY77" fmla="*/ 121257 h 488063"/>
                      <a:gd name="connsiteX78" fmla="*/ 554 w 532366"/>
                      <a:gd name="connsiteY78" fmla="*/ 121552 h 488063"/>
                      <a:gd name="connsiteX79" fmla="*/ 554 w 532366"/>
                      <a:gd name="connsiteY79" fmla="*/ 122069 h 488063"/>
                      <a:gd name="connsiteX80" fmla="*/ 554 w 532366"/>
                      <a:gd name="connsiteY80" fmla="*/ 122291 h 488063"/>
                      <a:gd name="connsiteX81" fmla="*/ 554 w 532366"/>
                      <a:gd name="connsiteY81" fmla="*/ 366766 h 488063"/>
                      <a:gd name="connsiteX82" fmla="*/ 554 w 532366"/>
                      <a:gd name="connsiteY82" fmla="*/ 366987 h 488063"/>
                      <a:gd name="connsiteX83" fmla="*/ 628 w 532366"/>
                      <a:gd name="connsiteY83" fmla="*/ 367799 h 488063"/>
                      <a:gd name="connsiteX84" fmla="*/ 702 w 532366"/>
                      <a:gd name="connsiteY84" fmla="*/ 368316 h 488063"/>
                      <a:gd name="connsiteX85" fmla="*/ 776 w 532366"/>
                      <a:gd name="connsiteY85" fmla="*/ 368981 h 488063"/>
                      <a:gd name="connsiteX86" fmla="*/ 923 w 532366"/>
                      <a:gd name="connsiteY86" fmla="*/ 369645 h 488063"/>
                      <a:gd name="connsiteX87" fmla="*/ 1071 w 532366"/>
                      <a:gd name="connsiteY87" fmla="*/ 370162 h 488063"/>
                      <a:gd name="connsiteX88" fmla="*/ 1292 w 532366"/>
                      <a:gd name="connsiteY88" fmla="*/ 370901 h 488063"/>
                      <a:gd name="connsiteX89" fmla="*/ 1440 w 532366"/>
                      <a:gd name="connsiteY89" fmla="*/ 371343 h 488063"/>
                      <a:gd name="connsiteX90" fmla="*/ 1735 w 532366"/>
                      <a:gd name="connsiteY90" fmla="*/ 372082 h 488063"/>
                      <a:gd name="connsiteX91" fmla="*/ 1957 w 532366"/>
                      <a:gd name="connsiteY91" fmla="*/ 372525 h 488063"/>
                      <a:gd name="connsiteX92" fmla="*/ 2326 w 532366"/>
                      <a:gd name="connsiteY92" fmla="*/ 373189 h 488063"/>
                      <a:gd name="connsiteX93" fmla="*/ 2621 w 532366"/>
                      <a:gd name="connsiteY93" fmla="*/ 373706 h 488063"/>
                      <a:gd name="connsiteX94" fmla="*/ 2991 w 532366"/>
                      <a:gd name="connsiteY94" fmla="*/ 374223 h 488063"/>
                      <a:gd name="connsiteX95" fmla="*/ 3434 w 532366"/>
                      <a:gd name="connsiteY95" fmla="*/ 374814 h 488063"/>
                      <a:gd name="connsiteX96" fmla="*/ 3729 w 532366"/>
                      <a:gd name="connsiteY96" fmla="*/ 375183 h 488063"/>
                      <a:gd name="connsiteX97" fmla="*/ 4246 w 532366"/>
                      <a:gd name="connsiteY97" fmla="*/ 375774 h 488063"/>
                      <a:gd name="connsiteX98" fmla="*/ 4541 w 532366"/>
                      <a:gd name="connsiteY98" fmla="*/ 376143 h 488063"/>
                      <a:gd name="connsiteX99" fmla="*/ 5132 w 532366"/>
                      <a:gd name="connsiteY99" fmla="*/ 376660 h 488063"/>
                      <a:gd name="connsiteX100" fmla="*/ 5575 w 532366"/>
                      <a:gd name="connsiteY100" fmla="*/ 377029 h 488063"/>
                      <a:gd name="connsiteX101" fmla="*/ 6092 w 532366"/>
                      <a:gd name="connsiteY101" fmla="*/ 377398 h 488063"/>
                      <a:gd name="connsiteX102" fmla="*/ 6609 w 532366"/>
                      <a:gd name="connsiteY102" fmla="*/ 377767 h 488063"/>
                      <a:gd name="connsiteX103" fmla="*/ 7052 w 532366"/>
                      <a:gd name="connsiteY103" fmla="*/ 378063 h 488063"/>
                      <a:gd name="connsiteX104" fmla="*/ 7790 w 532366"/>
                      <a:gd name="connsiteY104" fmla="*/ 378432 h 488063"/>
                      <a:gd name="connsiteX105" fmla="*/ 7938 w 532366"/>
                      <a:gd name="connsiteY105" fmla="*/ 378506 h 488063"/>
                      <a:gd name="connsiteX106" fmla="*/ 227160 w 532366"/>
                      <a:gd name="connsiteY106" fmla="*/ 486751 h 488063"/>
                      <a:gd name="connsiteX107" fmla="*/ 227530 w 532366"/>
                      <a:gd name="connsiteY107" fmla="*/ 486899 h 488063"/>
                      <a:gd name="connsiteX108" fmla="*/ 227825 w 532366"/>
                      <a:gd name="connsiteY108" fmla="*/ 487046 h 488063"/>
                      <a:gd name="connsiteX109" fmla="*/ 228046 w 532366"/>
                      <a:gd name="connsiteY109" fmla="*/ 487120 h 488063"/>
                      <a:gd name="connsiteX110" fmla="*/ 228932 w 532366"/>
                      <a:gd name="connsiteY110" fmla="*/ 487489 h 488063"/>
                      <a:gd name="connsiteX111" fmla="*/ 229228 w 532366"/>
                      <a:gd name="connsiteY111" fmla="*/ 487563 h 488063"/>
                      <a:gd name="connsiteX112" fmla="*/ 229449 w 532366"/>
                      <a:gd name="connsiteY112" fmla="*/ 487637 h 488063"/>
                      <a:gd name="connsiteX113" fmla="*/ 229523 w 532366"/>
                      <a:gd name="connsiteY113" fmla="*/ 487637 h 488063"/>
                      <a:gd name="connsiteX114" fmla="*/ 230335 w 532366"/>
                      <a:gd name="connsiteY114" fmla="*/ 487859 h 488063"/>
                      <a:gd name="connsiteX115" fmla="*/ 230335 w 532366"/>
                      <a:gd name="connsiteY115" fmla="*/ 487859 h 488063"/>
                      <a:gd name="connsiteX116" fmla="*/ 230483 w 532366"/>
                      <a:gd name="connsiteY116" fmla="*/ 487859 h 488063"/>
                      <a:gd name="connsiteX117" fmla="*/ 231148 w 532366"/>
                      <a:gd name="connsiteY117" fmla="*/ 488006 h 488063"/>
                      <a:gd name="connsiteX118" fmla="*/ 231295 w 532366"/>
                      <a:gd name="connsiteY118" fmla="*/ 488006 h 488063"/>
                      <a:gd name="connsiteX119" fmla="*/ 231664 w 532366"/>
                      <a:gd name="connsiteY119" fmla="*/ 488080 h 488063"/>
                      <a:gd name="connsiteX120" fmla="*/ 231664 w 532366"/>
                      <a:gd name="connsiteY120" fmla="*/ 488080 h 488063"/>
                      <a:gd name="connsiteX121" fmla="*/ 231960 w 532366"/>
                      <a:gd name="connsiteY121" fmla="*/ 488080 h 488063"/>
                      <a:gd name="connsiteX122" fmla="*/ 232107 w 532366"/>
                      <a:gd name="connsiteY122" fmla="*/ 488080 h 488063"/>
                      <a:gd name="connsiteX123" fmla="*/ 232994 w 532366"/>
                      <a:gd name="connsiteY123" fmla="*/ 488080 h 488063"/>
                      <a:gd name="connsiteX124" fmla="*/ 232994 w 532366"/>
                      <a:gd name="connsiteY124" fmla="*/ 488080 h 488063"/>
                      <a:gd name="connsiteX125" fmla="*/ 232994 w 532366"/>
                      <a:gd name="connsiteY125" fmla="*/ 488080 h 488063"/>
                      <a:gd name="connsiteX126" fmla="*/ 233879 w 532366"/>
                      <a:gd name="connsiteY126" fmla="*/ 488080 h 488063"/>
                      <a:gd name="connsiteX127" fmla="*/ 234027 w 532366"/>
                      <a:gd name="connsiteY127" fmla="*/ 488080 h 488063"/>
                      <a:gd name="connsiteX128" fmla="*/ 234322 w 532366"/>
                      <a:gd name="connsiteY128" fmla="*/ 488080 h 488063"/>
                      <a:gd name="connsiteX129" fmla="*/ 234322 w 532366"/>
                      <a:gd name="connsiteY129" fmla="*/ 488080 h 488063"/>
                      <a:gd name="connsiteX130" fmla="*/ 234692 w 532366"/>
                      <a:gd name="connsiteY130" fmla="*/ 488006 h 488063"/>
                      <a:gd name="connsiteX131" fmla="*/ 234839 w 532366"/>
                      <a:gd name="connsiteY131" fmla="*/ 488006 h 488063"/>
                      <a:gd name="connsiteX132" fmla="*/ 235504 w 532366"/>
                      <a:gd name="connsiteY132" fmla="*/ 487859 h 488063"/>
                      <a:gd name="connsiteX133" fmla="*/ 235652 w 532366"/>
                      <a:gd name="connsiteY133" fmla="*/ 487859 h 488063"/>
                      <a:gd name="connsiteX134" fmla="*/ 235652 w 532366"/>
                      <a:gd name="connsiteY134" fmla="*/ 487859 h 488063"/>
                      <a:gd name="connsiteX135" fmla="*/ 236464 w 532366"/>
                      <a:gd name="connsiteY135" fmla="*/ 487637 h 488063"/>
                      <a:gd name="connsiteX136" fmla="*/ 236538 w 532366"/>
                      <a:gd name="connsiteY136" fmla="*/ 487637 h 488063"/>
                      <a:gd name="connsiteX137" fmla="*/ 236759 w 532366"/>
                      <a:gd name="connsiteY137" fmla="*/ 487563 h 488063"/>
                      <a:gd name="connsiteX138" fmla="*/ 237055 w 532366"/>
                      <a:gd name="connsiteY138" fmla="*/ 487489 h 488063"/>
                      <a:gd name="connsiteX139" fmla="*/ 237940 w 532366"/>
                      <a:gd name="connsiteY139" fmla="*/ 487120 h 488063"/>
                      <a:gd name="connsiteX140" fmla="*/ 238162 w 532366"/>
                      <a:gd name="connsiteY140" fmla="*/ 487046 h 488063"/>
                      <a:gd name="connsiteX141" fmla="*/ 238384 w 532366"/>
                      <a:gd name="connsiteY141" fmla="*/ 486899 h 488063"/>
                      <a:gd name="connsiteX142" fmla="*/ 238753 w 532366"/>
                      <a:gd name="connsiteY142" fmla="*/ 486751 h 488063"/>
                      <a:gd name="connsiteX143" fmla="*/ 342199 w 532366"/>
                      <a:gd name="connsiteY143" fmla="*/ 435656 h 488063"/>
                      <a:gd name="connsiteX144" fmla="*/ 418915 w 532366"/>
                      <a:gd name="connsiteY144" fmla="*/ 465708 h 488063"/>
                      <a:gd name="connsiteX145" fmla="*/ 532034 w 532366"/>
                      <a:gd name="connsiteY145" fmla="*/ 352589 h 488063"/>
                      <a:gd name="connsiteX146" fmla="*/ 465433 w 532366"/>
                      <a:gd name="connsiteY146" fmla="*/ 249734 h 488063"/>
                      <a:gd name="connsiteX147" fmla="*/ 233215 w 532366"/>
                      <a:gd name="connsiteY147" fmla="*/ 28813 h 488063"/>
                      <a:gd name="connsiteX148" fmla="*/ 277886 w 532366"/>
                      <a:gd name="connsiteY148" fmla="*/ 50890 h 488063"/>
                      <a:gd name="connsiteX149" fmla="*/ 88642 w 532366"/>
                      <a:gd name="connsiteY149" fmla="*/ 144589 h 488063"/>
                      <a:gd name="connsiteX150" fmla="*/ 43749 w 532366"/>
                      <a:gd name="connsiteY150" fmla="*/ 122438 h 488063"/>
                      <a:gd name="connsiteX151" fmla="*/ 233215 w 532366"/>
                      <a:gd name="connsiteY151" fmla="*/ 28813 h 488063"/>
                      <a:gd name="connsiteX152" fmla="*/ 342789 w 532366"/>
                      <a:gd name="connsiteY152" fmla="*/ 82935 h 488063"/>
                      <a:gd name="connsiteX153" fmla="*/ 153545 w 532366"/>
                      <a:gd name="connsiteY153" fmla="*/ 176635 h 488063"/>
                      <a:gd name="connsiteX154" fmla="*/ 118546 w 532366"/>
                      <a:gd name="connsiteY154" fmla="*/ 159357 h 488063"/>
                      <a:gd name="connsiteX155" fmla="*/ 307790 w 532366"/>
                      <a:gd name="connsiteY155" fmla="*/ 65657 h 488063"/>
                      <a:gd name="connsiteX156" fmla="*/ 342789 w 532366"/>
                      <a:gd name="connsiteY156" fmla="*/ 82935 h 488063"/>
                      <a:gd name="connsiteX157" fmla="*/ 422091 w 532366"/>
                      <a:gd name="connsiteY157" fmla="*/ 122069 h 488063"/>
                      <a:gd name="connsiteX158" fmla="*/ 232846 w 532366"/>
                      <a:gd name="connsiteY158" fmla="*/ 215769 h 488063"/>
                      <a:gd name="connsiteX159" fmla="*/ 183523 w 532366"/>
                      <a:gd name="connsiteY159" fmla="*/ 191402 h 488063"/>
                      <a:gd name="connsiteX160" fmla="*/ 372767 w 532366"/>
                      <a:gd name="connsiteY160" fmla="*/ 97703 h 488063"/>
                      <a:gd name="connsiteX161" fmla="*/ 422091 w 532366"/>
                      <a:gd name="connsiteY161" fmla="*/ 122069 h 488063"/>
                      <a:gd name="connsiteX162" fmla="*/ 26988 w 532366"/>
                      <a:gd name="connsiteY162" fmla="*/ 143703 h 488063"/>
                      <a:gd name="connsiteX163" fmla="*/ 219629 w 532366"/>
                      <a:gd name="connsiteY163" fmla="*/ 238806 h 488063"/>
                      <a:gd name="connsiteX164" fmla="*/ 219629 w 532366"/>
                      <a:gd name="connsiteY164" fmla="*/ 453598 h 488063"/>
                      <a:gd name="connsiteX165" fmla="*/ 26988 w 532366"/>
                      <a:gd name="connsiteY165" fmla="*/ 358496 h 488063"/>
                      <a:gd name="connsiteX166" fmla="*/ 26988 w 532366"/>
                      <a:gd name="connsiteY166" fmla="*/ 143703 h 488063"/>
                      <a:gd name="connsiteX167" fmla="*/ 246210 w 532366"/>
                      <a:gd name="connsiteY167" fmla="*/ 238879 h 488063"/>
                      <a:gd name="connsiteX168" fmla="*/ 438852 w 532366"/>
                      <a:gd name="connsiteY168" fmla="*/ 143482 h 488063"/>
                      <a:gd name="connsiteX169" fmla="*/ 438925 w 532366"/>
                      <a:gd name="connsiteY169" fmla="*/ 241464 h 488063"/>
                      <a:gd name="connsiteX170" fmla="*/ 418915 w 532366"/>
                      <a:gd name="connsiteY170" fmla="*/ 239692 h 488063"/>
                      <a:gd name="connsiteX171" fmla="*/ 305797 w 532366"/>
                      <a:gd name="connsiteY171" fmla="*/ 352810 h 488063"/>
                      <a:gd name="connsiteX172" fmla="*/ 324478 w 532366"/>
                      <a:gd name="connsiteY172" fmla="*/ 414981 h 488063"/>
                      <a:gd name="connsiteX173" fmla="*/ 246210 w 532366"/>
                      <a:gd name="connsiteY173" fmla="*/ 453598 h 488063"/>
                      <a:gd name="connsiteX174" fmla="*/ 246210 w 532366"/>
                      <a:gd name="connsiteY174" fmla="*/ 238879 h 488063"/>
                      <a:gd name="connsiteX175" fmla="*/ 418842 w 532366"/>
                      <a:gd name="connsiteY175" fmla="*/ 439421 h 488063"/>
                      <a:gd name="connsiteX176" fmla="*/ 332305 w 532366"/>
                      <a:gd name="connsiteY176" fmla="*/ 352884 h 488063"/>
                      <a:gd name="connsiteX177" fmla="*/ 418842 w 532366"/>
                      <a:gd name="connsiteY177" fmla="*/ 266347 h 488063"/>
                      <a:gd name="connsiteX178" fmla="*/ 505379 w 532366"/>
                      <a:gd name="connsiteY178" fmla="*/ 352884 h 488063"/>
                      <a:gd name="connsiteX179" fmla="*/ 418842 w 532366"/>
                      <a:gd name="connsiteY179" fmla="*/ 439421 h 488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</a:cxnLst>
                    <a:rect l="l" t="t" r="r" b="b"/>
                    <a:pathLst>
                      <a:path w="532366" h="488063">
                        <a:moveTo>
                          <a:pt x="465433" y="249734"/>
                        </a:moveTo>
                        <a:lnTo>
                          <a:pt x="465359" y="122069"/>
                        </a:lnTo>
                        <a:cubicBezTo>
                          <a:pt x="465359" y="121995"/>
                          <a:pt x="465359" y="121921"/>
                          <a:pt x="465359" y="121847"/>
                        </a:cubicBezTo>
                        <a:cubicBezTo>
                          <a:pt x="465359" y="121700"/>
                          <a:pt x="465359" y="121552"/>
                          <a:pt x="465359" y="121405"/>
                        </a:cubicBezTo>
                        <a:cubicBezTo>
                          <a:pt x="465359" y="121257"/>
                          <a:pt x="465359" y="121109"/>
                          <a:pt x="465285" y="120961"/>
                        </a:cubicBezTo>
                        <a:cubicBezTo>
                          <a:pt x="465285" y="120814"/>
                          <a:pt x="465285" y="120666"/>
                          <a:pt x="465212" y="120519"/>
                        </a:cubicBezTo>
                        <a:cubicBezTo>
                          <a:pt x="465212" y="120371"/>
                          <a:pt x="465212" y="120297"/>
                          <a:pt x="465138" y="120149"/>
                        </a:cubicBezTo>
                        <a:cubicBezTo>
                          <a:pt x="465138" y="120002"/>
                          <a:pt x="465064" y="119854"/>
                          <a:pt x="465064" y="119706"/>
                        </a:cubicBezTo>
                        <a:cubicBezTo>
                          <a:pt x="465064" y="119559"/>
                          <a:pt x="464990" y="119337"/>
                          <a:pt x="464990" y="119189"/>
                        </a:cubicBezTo>
                        <a:cubicBezTo>
                          <a:pt x="464990" y="119116"/>
                          <a:pt x="464916" y="118968"/>
                          <a:pt x="464916" y="118894"/>
                        </a:cubicBezTo>
                        <a:cubicBezTo>
                          <a:pt x="464916" y="118746"/>
                          <a:pt x="464842" y="118673"/>
                          <a:pt x="464842" y="118525"/>
                        </a:cubicBezTo>
                        <a:cubicBezTo>
                          <a:pt x="464768" y="118303"/>
                          <a:pt x="464768" y="118156"/>
                          <a:pt x="464695" y="117934"/>
                        </a:cubicBezTo>
                        <a:cubicBezTo>
                          <a:pt x="464621" y="117786"/>
                          <a:pt x="464621" y="117713"/>
                          <a:pt x="464547" y="117565"/>
                        </a:cubicBezTo>
                        <a:cubicBezTo>
                          <a:pt x="464547" y="117491"/>
                          <a:pt x="464473" y="117344"/>
                          <a:pt x="464399" y="117270"/>
                        </a:cubicBezTo>
                        <a:cubicBezTo>
                          <a:pt x="464325" y="117048"/>
                          <a:pt x="464251" y="116900"/>
                          <a:pt x="464178" y="116679"/>
                        </a:cubicBezTo>
                        <a:cubicBezTo>
                          <a:pt x="464104" y="116531"/>
                          <a:pt x="464030" y="116384"/>
                          <a:pt x="463956" y="116310"/>
                        </a:cubicBezTo>
                        <a:cubicBezTo>
                          <a:pt x="463956" y="116236"/>
                          <a:pt x="463956" y="116236"/>
                          <a:pt x="463882" y="116162"/>
                        </a:cubicBezTo>
                        <a:cubicBezTo>
                          <a:pt x="463882" y="116162"/>
                          <a:pt x="463809" y="116088"/>
                          <a:pt x="463809" y="116088"/>
                        </a:cubicBezTo>
                        <a:cubicBezTo>
                          <a:pt x="463735" y="115940"/>
                          <a:pt x="463661" y="115793"/>
                          <a:pt x="463587" y="115571"/>
                        </a:cubicBezTo>
                        <a:cubicBezTo>
                          <a:pt x="463513" y="115424"/>
                          <a:pt x="463440" y="115276"/>
                          <a:pt x="463292" y="115128"/>
                        </a:cubicBezTo>
                        <a:cubicBezTo>
                          <a:pt x="463218" y="115054"/>
                          <a:pt x="463218" y="114981"/>
                          <a:pt x="463144" y="114907"/>
                        </a:cubicBezTo>
                        <a:cubicBezTo>
                          <a:pt x="463070" y="114759"/>
                          <a:pt x="462996" y="114685"/>
                          <a:pt x="462923" y="114538"/>
                        </a:cubicBezTo>
                        <a:cubicBezTo>
                          <a:pt x="462775" y="114390"/>
                          <a:pt x="462701" y="114242"/>
                          <a:pt x="462553" y="114021"/>
                        </a:cubicBezTo>
                        <a:cubicBezTo>
                          <a:pt x="462479" y="113947"/>
                          <a:pt x="462406" y="113873"/>
                          <a:pt x="462406" y="113799"/>
                        </a:cubicBezTo>
                        <a:cubicBezTo>
                          <a:pt x="462332" y="113725"/>
                          <a:pt x="462258" y="113578"/>
                          <a:pt x="462184" y="113504"/>
                        </a:cubicBezTo>
                        <a:cubicBezTo>
                          <a:pt x="462036" y="113356"/>
                          <a:pt x="461889" y="113209"/>
                          <a:pt x="461741" y="112987"/>
                        </a:cubicBezTo>
                        <a:cubicBezTo>
                          <a:pt x="461667" y="112913"/>
                          <a:pt x="461594" y="112839"/>
                          <a:pt x="461520" y="112766"/>
                        </a:cubicBezTo>
                        <a:cubicBezTo>
                          <a:pt x="461446" y="112692"/>
                          <a:pt x="461372" y="112618"/>
                          <a:pt x="461298" y="112544"/>
                        </a:cubicBezTo>
                        <a:cubicBezTo>
                          <a:pt x="461151" y="112396"/>
                          <a:pt x="461003" y="112249"/>
                          <a:pt x="460781" y="112101"/>
                        </a:cubicBezTo>
                        <a:cubicBezTo>
                          <a:pt x="460707" y="112027"/>
                          <a:pt x="460634" y="111953"/>
                          <a:pt x="460560" y="111953"/>
                        </a:cubicBezTo>
                        <a:cubicBezTo>
                          <a:pt x="460486" y="111879"/>
                          <a:pt x="460338" y="111806"/>
                          <a:pt x="460264" y="111732"/>
                        </a:cubicBezTo>
                        <a:cubicBezTo>
                          <a:pt x="460117" y="111584"/>
                          <a:pt x="459895" y="111437"/>
                          <a:pt x="459748" y="111363"/>
                        </a:cubicBezTo>
                        <a:cubicBezTo>
                          <a:pt x="459748" y="111363"/>
                          <a:pt x="459748" y="111363"/>
                          <a:pt x="459748" y="111363"/>
                        </a:cubicBezTo>
                        <a:cubicBezTo>
                          <a:pt x="459674" y="111289"/>
                          <a:pt x="459600" y="111289"/>
                          <a:pt x="459600" y="111215"/>
                        </a:cubicBezTo>
                        <a:cubicBezTo>
                          <a:pt x="459452" y="111141"/>
                          <a:pt x="459305" y="111067"/>
                          <a:pt x="459231" y="110920"/>
                        </a:cubicBezTo>
                        <a:cubicBezTo>
                          <a:pt x="459083" y="110846"/>
                          <a:pt x="458935" y="110698"/>
                          <a:pt x="458788" y="110624"/>
                        </a:cubicBezTo>
                        <a:cubicBezTo>
                          <a:pt x="458714" y="110624"/>
                          <a:pt x="458714" y="110551"/>
                          <a:pt x="458640" y="110551"/>
                        </a:cubicBezTo>
                        <a:cubicBezTo>
                          <a:pt x="458640" y="110551"/>
                          <a:pt x="458640" y="110551"/>
                          <a:pt x="458640" y="110551"/>
                        </a:cubicBezTo>
                        <a:cubicBezTo>
                          <a:pt x="458492" y="110477"/>
                          <a:pt x="458271" y="110329"/>
                          <a:pt x="458123" y="110255"/>
                        </a:cubicBezTo>
                        <a:cubicBezTo>
                          <a:pt x="458049" y="110255"/>
                          <a:pt x="458049" y="110181"/>
                          <a:pt x="457975" y="110181"/>
                        </a:cubicBezTo>
                        <a:lnTo>
                          <a:pt x="381406" y="72377"/>
                        </a:lnTo>
                        <a:cubicBezTo>
                          <a:pt x="379930" y="71195"/>
                          <a:pt x="378231" y="70383"/>
                          <a:pt x="376385" y="69866"/>
                        </a:cubicBezTo>
                        <a:lnTo>
                          <a:pt x="317094" y="40553"/>
                        </a:lnTo>
                        <a:cubicBezTo>
                          <a:pt x="315322" y="39002"/>
                          <a:pt x="313254" y="38042"/>
                          <a:pt x="311039" y="37525"/>
                        </a:cubicBezTo>
                        <a:lnTo>
                          <a:pt x="240377" y="2600"/>
                        </a:lnTo>
                        <a:cubicBezTo>
                          <a:pt x="236611" y="238"/>
                          <a:pt x="231738" y="-205"/>
                          <a:pt x="227456" y="1936"/>
                        </a:cubicBezTo>
                        <a:lnTo>
                          <a:pt x="7864" y="110403"/>
                        </a:lnTo>
                        <a:cubicBezTo>
                          <a:pt x="7642" y="110477"/>
                          <a:pt x="7495" y="110624"/>
                          <a:pt x="7347" y="110698"/>
                        </a:cubicBezTo>
                        <a:cubicBezTo>
                          <a:pt x="7273" y="110772"/>
                          <a:pt x="7199" y="110772"/>
                          <a:pt x="7126" y="110846"/>
                        </a:cubicBezTo>
                        <a:cubicBezTo>
                          <a:pt x="6830" y="110993"/>
                          <a:pt x="6535" y="111215"/>
                          <a:pt x="6239" y="111363"/>
                        </a:cubicBezTo>
                        <a:cubicBezTo>
                          <a:pt x="6165" y="111437"/>
                          <a:pt x="6092" y="111437"/>
                          <a:pt x="6018" y="111510"/>
                        </a:cubicBezTo>
                        <a:cubicBezTo>
                          <a:pt x="5722" y="111732"/>
                          <a:pt x="5427" y="111953"/>
                          <a:pt x="5206" y="112175"/>
                        </a:cubicBezTo>
                        <a:cubicBezTo>
                          <a:pt x="5132" y="112249"/>
                          <a:pt x="5058" y="112249"/>
                          <a:pt x="5058" y="112323"/>
                        </a:cubicBezTo>
                        <a:cubicBezTo>
                          <a:pt x="4763" y="112544"/>
                          <a:pt x="4541" y="112839"/>
                          <a:pt x="4246" y="113061"/>
                        </a:cubicBezTo>
                        <a:cubicBezTo>
                          <a:pt x="4172" y="113135"/>
                          <a:pt x="4172" y="113135"/>
                          <a:pt x="4098" y="113209"/>
                        </a:cubicBezTo>
                        <a:cubicBezTo>
                          <a:pt x="3876" y="113504"/>
                          <a:pt x="3581" y="113799"/>
                          <a:pt x="3360" y="114095"/>
                        </a:cubicBezTo>
                        <a:cubicBezTo>
                          <a:pt x="3360" y="114168"/>
                          <a:pt x="3286" y="114168"/>
                          <a:pt x="3286" y="114242"/>
                        </a:cubicBezTo>
                        <a:cubicBezTo>
                          <a:pt x="3065" y="114538"/>
                          <a:pt x="2843" y="114833"/>
                          <a:pt x="2621" y="115202"/>
                        </a:cubicBezTo>
                        <a:cubicBezTo>
                          <a:pt x="2621" y="115276"/>
                          <a:pt x="2548" y="115276"/>
                          <a:pt x="2548" y="115350"/>
                        </a:cubicBezTo>
                        <a:cubicBezTo>
                          <a:pt x="2400" y="115571"/>
                          <a:pt x="2252" y="115793"/>
                          <a:pt x="2178" y="116014"/>
                        </a:cubicBezTo>
                        <a:cubicBezTo>
                          <a:pt x="2178" y="116088"/>
                          <a:pt x="2104" y="116088"/>
                          <a:pt x="2104" y="116162"/>
                        </a:cubicBezTo>
                        <a:cubicBezTo>
                          <a:pt x="2031" y="116236"/>
                          <a:pt x="2031" y="116310"/>
                          <a:pt x="1957" y="116384"/>
                        </a:cubicBezTo>
                        <a:cubicBezTo>
                          <a:pt x="1957" y="116384"/>
                          <a:pt x="1957" y="116457"/>
                          <a:pt x="1883" y="116457"/>
                        </a:cubicBezTo>
                        <a:cubicBezTo>
                          <a:pt x="1883" y="116457"/>
                          <a:pt x="1883" y="116457"/>
                          <a:pt x="1883" y="116531"/>
                        </a:cubicBezTo>
                        <a:cubicBezTo>
                          <a:pt x="1809" y="116753"/>
                          <a:pt x="1661" y="116900"/>
                          <a:pt x="1588" y="117122"/>
                        </a:cubicBezTo>
                        <a:cubicBezTo>
                          <a:pt x="1514" y="117270"/>
                          <a:pt x="1514" y="117344"/>
                          <a:pt x="1440" y="117491"/>
                        </a:cubicBezTo>
                        <a:cubicBezTo>
                          <a:pt x="1440" y="117565"/>
                          <a:pt x="1440" y="117565"/>
                          <a:pt x="1366" y="117639"/>
                        </a:cubicBezTo>
                        <a:cubicBezTo>
                          <a:pt x="1366" y="117713"/>
                          <a:pt x="1292" y="117786"/>
                          <a:pt x="1292" y="117786"/>
                        </a:cubicBezTo>
                        <a:cubicBezTo>
                          <a:pt x="1219" y="117934"/>
                          <a:pt x="1145" y="118156"/>
                          <a:pt x="1145" y="118303"/>
                        </a:cubicBezTo>
                        <a:cubicBezTo>
                          <a:pt x="1071" y="118451"/>
                          <a:pt x="1071" y="118599"/>
                          <a:pt x="997" y="118820"/>
                        </a:cubicBezTo>
                        <a:cubicBezTo>
                          <a:pt x="997" y="118820"/>
                          <a:pt x="997" y="118820"/>
                          <a:pt x="997" y="118820"/>
                        </a:cubicBezTo>
                        <a:cubicBezTo>
                          <a:pt x="997" y="118894"/>
                          <a:pt x="923" y="118968"/>
                          <a:pt x="923" y="119042"/>
                        </a:cubicBezTo>
                        <a:cubicBezTo>
                          <a:pt x="849" y="119189"/>
                          <a:pt x="849" y="119337"/>
                          <a:pt x="849" y="119485"/>
                        </a:cubicBezTo>
                        <a:cubicBezTo>
                          <a:pt x="776" y="119632"/>
                          <a:pt x="776" y="119854"/>
                          <a:pt x="776" y="120002"/>
                        </a:cubicBezTo>
                        <a:cubicBezTo>
                          <a:pt x="776" y="120075"/>
                          <a:pt x="702" y="120223"/>
                          <a:pt x="702" y="120297"/>
                        </a:cubicBezTo>
                        <a:cubicBezTo>
                          <a:pt x="702" y="120445"/>
                          <a:pt x="628" y="120592"/>
                          <a:pt x="628" y="120740"/>
                        </a:cubicBezTo>
                        <a:cubicBezTo>
                          <a:pt x="628" y="120888"/>
                          <a:pt x="628" y="121109"/>
                          <a:pt x="554" y="121257"/>
                        </a:cubicBezTo>
                        <a:cubicBezTo>
                          <a:pt x="554" y="121257"/>
                          <a:pt x="554" y="121257"/>
                          <a:pt x="554" y="121257"/>
                        </a:cubicBezTo>
                        <a:cubicBezTo>
                          <a:pt x="554" y="121331"/>
                          <a:pt x="554" y="121405"/>
                          <a:pt x="554" y="121552"/>
                        </a:cubicBezTo>
                        <a:cubicBezTo>
                          <a:pt x="554" y="121700"/>
                          <a:pt x="554" y="121921"/>
                          <a:pt x="554" y="122069"/>
                        </a:cubicBezTo>
                        <a:cubicBezTo>
                          <a:pt x="554" y="122143"/>
                          <a:pt x="554" y="122217"/>
                          <a:pt x="554" y="122291"/>
                        </a:cubicBezTo>
                        <a:lnTo>
                          <a:pt x="554" y="366766"/>
                        </a:lnTo>
                        <a:cubicBezTo>
                          <a:pt x="554" y="366840"/>
                          <a:pt x="554" y="366913"/>
                          <a:pt x="554" y="366987"/>
                        </a:cubicBezTo>
                        <a:cubicBezTo>
                          <a:pt x="554" y="367282"/>
                          <a:pt x="554" y="367504"/>
                          <a:pt x="628" y="367799"/>
                        </a:cubicBezTo>
                        <a:cubicBezTo>
                          <a:pt x="628" y="367947"/>
                          <a:pt x="628" y="368168"/>
                          <a:pt x="702" y="368316"/>
                        </a:cubicBezTo>
                        <a:cubicBezTo>
                          <a:pt x="702" y="368538"/>
                          <a:pt x="776" y="368759"/>
                          <a:pt x="776" y="368981"/>
                        </a:cubicBezTo>
                        <a:cubicBezTo>
                          <a:pt x="849" y="369202"/>
                          <a:pt x="849" y="369424"/>
                          <a:pt x="923" y="369645"/>
                        </a:cubicBezTo>
                        <a:cubicBezTo>
                          <a:pt x="997" y="369793"/>
                          <a:pt x="997" y="370014"/>
                          <a:pt x="1071" y="370162"/>
                        </a:cubicBezTo>
                        <a:cubicBezTo>
                          <a:pt x="1145" y="370384"/>
                          <a:pt x="1219" y="370679"/>
                          <a:pt x="1292" y="370901"/>
                        </a:cubicBezTo>
                        <a:cubicBezTo>
                          <a:pt x="1366" y="371048"/>
                          <a:pt x="1440" y="371196"/>
                          <a:pt x="1440" y="371343"/>
                        </a:cubicBezTo>
                        <a:cubicBezTo>
                          <a:pt x="1514" y="371565"/>
                          <a:pt x="1588" y="371860"/>
                          <a:pt x="1735" y="372082"/>
                        </a:cubicBezTo>
                        <a:cubicBezTo>
                          <a:pt x="1809" y="372230"/>
                          <a:pt x="1883" y="372377"/>
                          <a:pt x="1957" y="372525"/>
                        </a:cubicBezTo>
                        <a:cubicBezTo>
                          <a:pt x="2031" y="372747"/>
                          <a:pt x="2178" y="372968"/>
                          <a:pt x="2326" y="373189"/>
                        </a:cubicBezTo>
                        <a:cubicBezTo>
                          <a:pt x="2400" y="373337"/>
                          <a:pt x="2548" y="373558"/>
                          <a:pt x="2621" y="373706"/>
                        </a:cubicBezTo>
                        <a:cubicBezTo>
                          <a:pt x="2695" y="373854"/>
                          <a:pt x="2843" y="374075"/>
                          <a:pt x="2991" y="374223"/>
                        </a:cubicBezTo>
                        <a:cubicBezTo>
                          <a:pt x="3138" y="374445"/>
                          <a:pt x="3286" y="374592"/>
                          <a:pt x="3434" y="374814"/>
                        </a:cubicBezTo>
                        <a:cubicBezTo>
                          <a:pt x="3507" y="374962"/>
                          <a:pt x="3655" y="375109"/>
                          <a:pt x="3729" y="375183"/>
                        </a:cubicBezTo>
                        <a:cubicBezTo>
                          <a:pt x="3876" y="375404"/>
                          <a:pt x="4098" y="375552"/>
                          <a:pt x="4246" y="375774"/>
                        </a:cubicBezTo>
                        <a:cubicBezTo>
                          <a:pt x="4320" y="375921"/>
                          <a:pt x="4467" y="375995"/>
                          <a:pt x="4541" y="376143"/>
                        </a:cubicBezTo>
                        <a:cubicBezTo>
                          <a:pt x="4689" y="376291"/>
                          <a:pt x="4910" y="376512"/>
                          <a:pt x="5132" y="376660"/>
                        </a:cubicBezTo>
                        <a:cubicBezTo>
                          <a:pt x="5280" y="376808"/>
                          <a:pt x="5427" y="376881"/>
                          <a:pt x="5575" y="377029"/>
                        </a:cubicBezTo>
                        <a:cubicBezTo>
                          <a:pt x="5722" y="377177"/>
                          <a:pt x="5944" y="377324"/>
                          <a:pt x="6092" y="377398"/>
                        </a:cubicBezTo>
                        <a:cubicBezTo>
                          <a:pt x="6239" y="377546"/>
                          <a:pt x="6461" y="377693"/>
                          <a:pt x="6609" y="377767"/>
                        </a:cubicBezTo>
                        <a:cubicBezTo>
                          <a:pt x="6756" y="377841"/>
                          <a:pt x="6904" y="377989"/>
                          <a:pt x="7052" y="378063"/>
                        </a:cubicBezTo>
                        <a:cubicBezTo>
                          <a:pt x="7273" y="378210"/>
                          <a:pt x="7495" y="378358"/>
                          <a:pt x="7790" y="378432"/>
                        </a:cubicBezTo>
                        <a:cubicBezTo>
                          <a:pt x="7864" y="378432"/>
                          <a:pt x="7938" y="378506"/>
                          <a:pt x="7938" y="378506"/>
                        </a:cubicBezTo>
                        <a:lnTo>
                          <a:pt x="227160" y="486751"/>
                        </a:lnTo>
                        <a:cubicBezTo>
                          <a:pt x="227308" y="486825"/>
                          <a:pt x="227382" y="486825"/>
                          <a:pt x="227530" y="486899"/>
                        </a:cubicBezTo>
                        <a:cubicBezTo>
                          <a:pt x="227603" y="486972"/>
                          <a:pt x="227677" y="486972"/>
                          <a:pt x="227825" y="487046"/>
                        </a:cubicBezTo>
                        <a:cubicBezTo>
                          <a:pt x="227899" y="487046"/>
                          <a:pt x="227972" y="487120"/>
                          <a:pt x="228046" y="487120"/>
                        </a:cubicBezTo>
                        <a:cubicBezTo>
                          <a:pt x="228342" y="487268"/>
                          <a:pt x="228637" y="487342"/>
                          <a:pt x="228932" y="487489"/>
                        </a:cubicBezTo>
                        <a:cubicBezTo>
                          <a:pt x="229006" y="487489"/>
                          <a:pt x="229080" y="487563"/>
                          <a:pt x="229228" y="487563"/>
                        </a:cubicBezTo>
                        <a:cubicBezTo>
                          <a:pt x="229302" y="487563"/>
                          <a:pt x="229376" y="487637"/>
                          <a:pt x="229449" y="487637"/>
                        </a:cubicBezTo>
                        <a:cubicBezTo>
                          <a:pt x="229449" y="487637"/>
                          <a:pt x="229523" y="487637"/>
                          <a:pt x="229523" y="487637"/>
                        </a:cubicBezTo>
                        <a:cubicBezTo>
                          <a:pt x="229745" y="487711"/>
                          <a:pt x="230040" y="487785"/>
                          <a:pt x="230335" y="487859"/>
                        </a:cubicBezTo>
                        <a:cubicBezTo>
                          <a:pt x="230335" y="487859"/>
                          <a:pt x="230335" y="487859"/>
                          <a:pt x="230335" y="487859"/>
                        </a:cubicBezTo>
                        <a:cubicBezTo>
                          <a:pt x="230409" y="487859"/>
                          <a:pt x="230483" y="487859"/>
                          <a:pt x="230483" y="487859"/>
                        </a:cubicBezTo>
                        <a:cubicBezTo>
                          <a:pt x="230705" y="487933"/>
                          <a:pt x="230926" y="487933"/>
                          <a:pt x="231148" y="488006"/>
                        </a:cubicBezTo>
                        <a:cubicBezTo>
                          <a:pt x="231222" y="488006"/>
                          <a:pt x="231295" y="488006"/>
                          <a:pt x="231295" y="488006"/>
                        </a:cubicBezTo>
                        <a:cubicBezTo>
                          <a:pt x="231443" y="488006"/>
                          <a:pt x="231517" y="488006"/>
                          <a:pt x="231664" y="488080"/>
                        </a:cubicBezTo>
                        <a:cubicBezTo>
                          <a:pt x="231664" y="488080"/>
                          <a:pt x="231664" y="488080"/>
                          <a:pt x="231664" y="488080"/>
                        </a:cubicBezTo>
                        <a:cubicBezTo>
                          <a:pt x="231738" y="488080"/>
                          <a:pt x="231886" y="488080"/>
                          <a:pt x="231960" y="488080"/>
                        </a:cubicBezTo>
                        <a:cubicBezTo>
                          <a:pt x="232033" y="488080"/>
                          <a:pt x="232033" y="488080"/>
                          <a:pt x="232107" y="488080"/>
                        </a:cubicBezTo>
                        <a:cubicBezTo>
                          <a:pt x="232403" y="488080"/>
                          <a:pt x="232698" y="488080"/>
                          <a:pt x="232994" y="488080"/>
                        </a:cubicBezTo>
                        <a:cubicBezTo>
                          <a:pt x="232994" y="488080"/>
                          <a:pt x="232994" y="488080"/>
                          <a:pt x="232994" y="488080"/>
                        </a:cubicBezTo>
                        <a:cubicBezTo>
                          <a:pt x="232994" y="488080"/>
                          <a:pt x="232994" y="488080"/>
                          <a:pt x="232994" y="488080"/>
                        </a:cubicBezTo>
                        <a:cubicBezTo>
                          <a:pt x="233289" y="488080"/>
                          <a:pt x="233584" y="488080"/>
                          <a:pt x="233879" y="488080"/>
                        </a:cubicBezTo>
                        <a:cubicBezTo>
                          <a:pt x="233953" y="488080"/>
                          <a:pt x="233953" y="488080"/>
                          <a:pt x="234027" y="488080"/>
                        </a:cubicBezTo>
                        <a:cubicBezTo>
                          <a:pt x="234101" y="488080"/>
                          <a:pt x="234249" y="488080"/>
                          <a:pt x="234322" y="488080"/>
                        </a:cubicBezTo>
                        <a:cubicBezTo>
                          <a:pt x="234322" y="488080"/>
                          <a:pt x="234322" y="488080"/>
                          <a:pt x="234322" y="488080"/>
                        </a:cubicBezTo>
                        <a:cubicBezTo>
                          <a:pt x="234470" y="488080"/>
                          <a:pt x="234544" y="488080"/>
                          <a:pt x="234692" y="488006"/>
                        </a:cubicBezTo>
                        <a:cubicBezTo>
                          <a:pt x="234766" y="488006"/>
                          <a:pt x="234839" y="488006"/>
                          <a:pt x="234839" y="488006"/>
                        </a:cubicBezTo>
                        <a:cubicBezTo>
                          <a:pt x="235061" y="488006"/>
                          <a:pt x="235283" y="487933"/>
                          <a:pt x="235504" y="487859"/>
                        </a:cubicBezTo>
                        <a:cubicBezTo>
                          <a:pt x="235578" y="487859"/>
                          <a:pt x="235652" y="487859"/>
                          <a:pt x="235652" y="487859"/>
                        </a:cubicBezTo>
                        <a:cubicBezTo>
                          <a:pt x="235652" y="487859"/>
                          <a:pt x="235652" y="487859"/>
                          <a:pt x="235652" y="487859"/>
                        </a:cubicBezTo>
                        <a:cubicBezTo>
                          <a:pt x="235947" y="487785"/>
                          <a:pt x="236168" y="487711"/>
                          <a:pt x="236464" y="487637"/>
                        </a:cubicBezTo>
                        <a:cubicBezTo>
                          <a:pt x="236464" y="487637"/>
                          <a:pt x="236538" y="487637"/>
                          <a:pt x="236538" y="487637"/>
                        </a:cubicBezTo>
                        <a:cubicBezTo>
                          <a:pt x="236611" y="487637"/>
                          <a:pt x="236685" y="487563"/>
                          <a:pt x="236759" y="487563"/>
                        </a:cubicBezTo>
                        <a:cubicBezTo>
                          <a:pt x="236833" y="487563"/>
                          <a:pt x="236907" y="487489"/>
                          <a:pt x="237055" y="487489"/>
                        </a:cubicBezTo>
                        <a:cubicBezTo>
                          <a:pt x="237350" y="487416"/>
                          <a:pt x="237645" y="487268"/>
                          <a:pt x="237940" y="487120"/>
                        </a:cubicBezTo>
                        <a:cubicBezTo>
                          <a:pt x="238014" y="487120"/>
                          <a:pt x="238088" y="487046"/>
                          <a:pt x="238162" y="487046"/>
                        </a:cubicBezTo>
                        <a:cubicBezTo>
                          <a:pt x="238236" y="487046"/>
                          <a:pt x="238310" y="486972"/>
                          <a:pt x="238384" y="486899"/>
                        </a:cubicBezTo>
                        <a:cubicBezTo>
                          <a:pt x="238531" y="486825"/>
                          <a:pt x="238605" y="486825"/>
                          <a:pt x="238753" y="486751"/>
                        </a:cubicBezTo>
                        <a:lnTo>
                          <a:pt x="342199" y="435656"/>
                        </a:lnTo>
                        <a:cubicBezTo>
                          <a:pt x="362356" y="454263"/>
                          <a:pt x="389307" y="465708"/>
                          <a:pt x="418915" y="465708"/>
                        </a:cubicBezTo>
                        <a:cubicBezTo>
                          <a:pt x="481308" y="465708"/>
                          <a:pt x="532034" y="414981"/>
                          <a:pt x="532034" y="352589"/>
                        </a:cubicBezTo>
                        <a:cubicBezTo>
                          <a:pt x="532034" y="307031"/>
                          <a:pt x="504641" y="267529"/>
                          <a:pt x="465433" y="249734"/>
                        </a:cubicBezTo>
                        <a:close/>
                        <a:moveTo>
                          <a:pt x="233215" y="28813"/>
                        </a:moveTo>
                        <a:lnTo>
                          <a:pt x="277886" y="50890"/>
                        </a:lnTo>
                        <a:lnTo>
                          <a:pt x="88642" y="144589"/>
                        </a:lnTo>
                        <a:lnTo>
                          <a:pt x="43749" y="122438"/>
                        </a:lnTo>
                        <a:lnTo>
                          <a:pt x="233215" y="28813"/>
                        </a:lnTo>
                        <a:close/>
                        <a:moveTo>
                          <a:pt x="342789" y="82935"/>
                        </a:moveTo>
                        <a:lnTo>
                          <a:pt x="153545" y="176635"/>
                        </a:lnTo>
                        <a:lnTo>
                          <a:pt x="118546" y="159357"/>
                        </a:lnTo>
                        <a:lnTo>
                          <a:pt x="307790" y="65657"/>
                        </a:lnTo>
                        <a:lnTo>
                          <a:pt x="342789" y="82935"/>
                        </a:lnTo>
                        <a:close/>
                        <a:moveTo>
                          <a:pt x="422091" y="122069"/>
                        </a:moveTo>
                        <a:lnTo>
                          <a:pt x="232846" y="215769"/>
                        </a:lnTo>
                        <a:lnTo>
                          <a:pt x="183523" y="191402"/>
                        </a:lnTo>
                        <a:lnTo>
                          <a:pt x="372767" y="97703"/>
                        </a:lnTo>
                        <a:lnTo>
                          <a:pt x="422091" y="122069"/>
                        </a:lnTo>
                        <a:close/>
                        <a:moveTo>
                          <a:pt x="26988" y="143703"/>
                        </a:moveTo>
                        <a:lnTo>
                          <a:pt x="219629" y="238806"/>
                        </a:lnTo>
                        <a:lnTo>
                          <a:pt x="219629" y="453598"/>
                        </a:lnTo>
                        <a:lnTo>
                          <a:pt x="26988" y="358496"/>
                        </a:lnTo>
                        <a:lnTo>
                          <a:pt x="26988" y="143703"/>
                        </a:lnTo>
                        <a:close/>
                        <a:moveTo>
                          <a:pt x="246210" y="238879"/>
                        </a:moveTo>
                        <a:lnTo>
                          <a:pt x="438852" y="143482"/>
                        </a:lnTo>
                        <a:lnTo>
                          <a:pt x="438925" y="241464"/>
                        </a:lnTo>
                        <a:cubicBezTo>
                          <a:pt x="432428" y="240282"/>
                          <a:pt x="425783" y="239692"/>
                          <a:pt x="418915" y="239692"/>
                        </a:cubicBezTo>
                        <a:cubicBezTo>
                          <a:pt x="356523" y="239692"/>
                          <a:pt x="305797" y="290418"/>
                          <a:pt x="305797" y="352810"/>
                        </a:cubicBezTo>
                        <a:cubicBezTo>
                          <a:pt x="305797" y="375774"/>
                          <a:pt x="312664" y="397186"/>
                          <a:pt x="324478" y="414981"/>
                        </a:cubicBezTo>
                        <a:lnTo>
                          <a:pt x="246210" y="453598"/>
                        </a:lnTo>
                        <a:lnTo>
                          <a:pt x="246210" y="238879"/>
                        </a:lnTo>
                        <a:close/>
                        <a:moveTo>
                          <a:pt x="418842" y="439421"/>
                        </a:moveTo>
                        <a:cubicBezTo>
                          <a:pt x="371143" y="439421"/>
                          <a:pt x="332305" y="400583"/>
                          <a:pt x="332305" y="352884"/>
                        </a:cubicBezTo>
                        <a:cubicBezTo>
                          <a:pt x="332305" y="305185"/>
                          <a:pt x="371143" y="266347"/>
                          <a:pt x="418842" y="266347"/>
                        </a:cubicBezTo>
                        <a:cubicBezTo>
                          <a:pt x="466540" y="266347"/>
                          <a:pt x="505379" y="305185"/>
                          <a:pt x="505379" y="352884"/>
                        </a:cubicBezTo>
                        <a:cubicBezTo>
                          <a:pt x="505379" y="400583"/>
                          <a:pt x="466614" y="439421"/>
                          <a:pt x="418842" y="439421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74" name="Forma libre 116">
                    <a:extLst>
                      <a:ext uri="{FF2B5EF4-FFF2-40B4-BE49-F238E27FC236}">
                        <a16:creationId xmlns:a16="http://schemas.microsoft.com/office/drawing/2014/main" id="{FF8B1593-C9C9-8B46-B6E4-9A71F262B8CE}"/>
                      </a:ext>
                    </a:extLst>
                  </p:cNvPr>
                  <p:cNvSpPr/>
                  <p:nvPr/>
                </p:nvSpPr>
                <p:spPr>
                  <a:xfrm>
                    <a:off x="7212317" y="3138218"/>
                    <a:ext cx="137337" cy="115186"/>
                  </a:xfrm>
                  <a:custGeom>
                    <a:avLst/>
                    <a:gdLst>
                      <a:gd name="connsiteX0" fmla="*/ 132049 w 137337"/>
                      <a:gd name="connsiteY0" fmla="*/ 3481 h 115186"/>
                      <a:gd name="connsiteX1" fmla="*/ 113368 w 137337"/>
                      <a:gd name="connsiteY1" fmla="*/ 5475 h 115186"/>
                      <a:gd name="connsiteX2" fmla="*/ 51640 w 137337"/>
                      <a:gd name="connsiteY2" fmla="*/ 81896 h 115186"/>
                      <a:gd name="connsiteX3" fmla="*/ 23361 w 137337"/>
                      <a:gd name="connsiteY3" fmla="*/ 53026 h 115186"/>
                      <a:gd name="connsiteX4" fmla="*/ 4532 w 137337"/>
                      <a:gd name="connsiteY4" fmla="*/ 52878 h 115186"/>
                      <a:gd name="connsiteX5" fmla="*/ 4384 w 137337"/>
                      <a:gd name="connsiteY5" fmla="*/ 71707 h 115186"/>
                      <a:gd name="connsiteX6" fmla="*/ 43149 w 137337"/>
                      <a:gd name="connsiteY6" fmla="*/ 111210 h 115186"/>
                      <a:gd name="connsiteX7" fmla="*/ 43223 w 137337"/>
                      <a:gd name="connsiteY7" fmla="*/ 111283 h 115186"/>
                      <a:gd name="connsiteX8" fmla="*/ 43740 w 137337"/>
                      <a:gd name="connsiteY8" fmla="*/ 111800 h 115186"/>
                      <a:gd name="connsiteX9" fmla="*/ 44257 w 137337"/>
                      <a:gd name="connsiteY9" fmla="*/ 112244 h 115186"/>
                      <a:gd name="connsiteX10" fmla="*/ 44330 w 137337"/>
                      <a:gd name="connsiteY10" fmla="*/ 112317 h 115186"/>
                      <a:gd name="connsiteX11" fmla="*/ 45143 w 137337"/>
                      <a:gd name="connsiteY11" fmla="*/ 112908 h 115186"/>
                      <a:gd name="connsiteX12" fmla="*/ 45586 w 137337"/>
                      <a:gd name="connsiteY12" fmla="*/ 113203 h 115186"/>
                      <a:gd name="connsiteX13" fmla="*/ 46324 w 137337"/>
                      <a:gd name="connsiteY13" fmla="*/ 113646 h 115186"/>
                      <a:gd name="connsiteX14" fmla="*/ 46767 w 137337"/>
                      <a:gd name="connsiteY14" fmla="*/ 113868 h 115186"/>
                      <a:gd name="connsiteX15" fmla="*/ 47432 w 137337"/>
                      <a:gd name="connsiteY15" fmla="*/ 114163 h 115186"/>
                      <a:gd name="connsiteX16" fmla="*/ 47875 w 137337"/>
                      <a:gd name="connsiteY16" fmla="*/ 114311 h 115186"/>
                      <a:gd name="connsiteX17" fmla="*/ 48613 w 137337"/>
                      <a:gd name="connsiteY17" fmla="*/ 114606 h 115186"/>
                      <a:gd name="connsiteX18" fmla="*/ 49056 w 137337"/>
                      <a:gd name="connsiteY18" fmla="*/ 114754 h 115186"/>
                      <a:gd name="connsiteX19" fmla="*/ 49868 w 137337"/>
                      <a:gd name="connsiteY19" fmla="*/ 114975 h 115186"/>
                      <a:gd name="connsiteX20" fmla="*/ 50237 w 137337"/>
                      <a:gd name="connsiteY20" fmla="*/ 115049 h 115186"/>
                      <a:gd name="connsiteX21" fmla="*/ 51124 w 137337"/>
                      <a:gd name="connsiteY21" fmla="*/ 115197 h 115186"/>
                      <a:gd name="connsiteX22" fmla="*/ 51419 w 137337"/>
                      <a:gd name="connsiteY22" fmla="*/ 115271 h 115186"/>
                      <a:gd name="connsiteX23" fmla="*/ 52600 w 137337"/>
                      <a:gd name="connsiteY23" fmla="*/ 115345 h 115186"/>
                      <a:gd name="connsiteX24" fmla="*/ 52600 w 137337"/>
                      <a:gd name="connsiteY24" fmla="*/ 115345 h 115186"/>
                      <a:gd name="connsiteX25" fmla="*/ 52600 w 137337"/>
                      <a:gd name="connsiteY25" fmla="*/ 115345 h 115186"/>
                      <a:gd name="connsiteX26" fmla="*/ 53929 w 137337"/>
                      <a:gd name="connsiteY26" fmla="*/ 115271 h 115186"/>
                      <a:gd name="connsiteX27" fmla="*/ 54299 w 137337"/>
                      <a:gd name="connsiteY27" fmla="*/ 115197 h 115186"/>
                      <a:gd name="connsiteX28" fmla="*/ 55259 w 137337"/>
                      <a:gd name="connsiteY28" fmla="*/ 115049 h 115186"/>
                      <a:gd name="connsiteX29" fmla="*/ 55701 w 137337"/>
                      <a:gd name="connsiteY29" fmla="*/ 114975 h 115186"/>
                      <a:gd name="connsiteX30" fmla="*/ 56588 w 137337"/>
                      <a:gd name="connsiteY30" fmla="*/ 114754 h 115186"/>
                      <a:gd name="connsiteX31" fmla="*/ 57031 w 137337"/>
                      <a:gd name="connsiteY31" fmla="*/ 114606 h 115186"/>
                      <a:gd name="connsiteX32" fmla="*/ 57843 w 137337"/>
                      <a:gd name="connsiteY32" fmla="*/ 114311 h 115186"/>
                      <a:gd name="connsiteX33" fmla="*/ 58360 w 137337"/>
                      <a:gd name="connsiteY33" fmla="*/ 114090 h 115186"/>
                      <a:gd name="connsiteX34" fmla="*/ 59098 w 137337"/>
                      <a:gd name="connsiteY34" fmla="*/ 113720 h 115186"/>
                      <a:gd name="connsiteX35" fmla="*/ 59615 w 137337"/>
                      <a:gd name="connsiteY35" fmla="*/ 113425 h 115186"/>
                      <a:gd name="connsiteX36" fmla="*/ 60353 w 137337"/>
                      <a:gd name="connsiteY36" fmla="*/ 112908 h 115186"/>
                      <a:gd name="connsiteX37" fmla="*/ 60796 w 137337"/>
                      <a:gd name="connsiteY37" fmla="*/ 112613 h 115186"/>
                      <a:gd name="connsiteX38" fmla="*/ 61682 w 137337"/>
                      <a:gd name="connsiteY38" fmla="*/ 111874 h 115186"/>
                      <a:gd name="connsiteX39" fmla="*/ 61904 w 137337"/>
                      <a:gd name="connsiteY39" fmla="*/ 111653 h 115186"/>
                      <a:gd name="connsiteX40" fmla="*/ 62864 w 137337"/>
                      <a:gd name="connsiteY40" fmla="*/ 110619 h 115186"/>
                      <a:gd name="connsiteX41" fmla="*/ 62938 w 137337"/>
                      <a:gd name="connsiteY41" fmla="*/ 110545 h 115186"/>
                      <a:gd name="connsiteX42" fmla="*/ 134043 w 137337"/>
                      <a:gd name="connsiteY42" fmla="*/ 22531 h 115186"/>
                      <a:gd name="connsiteX43" fmla="*/ 132049 w 137337"/>
                      <a:gd name="connsiteY43" fmla="*/ 3481 h 115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137337" h="115186">
                        <a:moveTo>
                          <a:pt x="132049" y="3481"/>
                        </a:moveTo>
                        <a:cubicBezTo>
                          <a:pt x="126364" y="-1097"/>
                          <a:pt x="117946" y="-211"/>
                          <a:pt x="113368" y="5475"/>
                        </a:cubicBezTo>
                        <a:lnTo>
                          <a:pt x="51640" y="81896"/>
                        </a:lnTo>
                        <a:lnTo>
                          <a:pt x="23361" y="53026"/>
                        </a:lnTo>
                        <a:cubicBezTo>
                          <a:pt x="18192" y="47783"/>
                          <a:pt x="9775" y="47710"/>
                          <a:pt x="4532" y="52878"/>
                        </a:cubicBezTo>
                        <a:cubicBezTo>
                          <a:pt x="-710" y="58047"/>
                          <a:pt x="-784" y="66465"/>
                          <a:pt x="4384" y="71707"/>
                        </a:cubicBezTo>
                        <a:lnTo>
                          <a:pt x="43149" y="111210"/>
                        </a:lnTo>
                        <a:cubicBezTo>
                          <a:pt x="43149" y="111210"/>
                          <a:pt x="43223" y="111210"/>
                          <a:pt x="43223" y="111283"/>
                        </a:cubicBezTo>
                        <a:cubicBezTo>
                          <a:pt x="43371" y="111431"/>
                          <a:pt x="43592" y="111579"/>
                          <a:pt x="43740" y="111800"/>
                        </a:cubicBezTo>
                        <a:cubicBezTo>
                          <a:pt x="43887" y="111948"/>
                          <a:pt x="44109" y="112096"/>
                          <a:pt x="44257" y="112244"/>
                        </a:cubicBezTo>
                        <a:cubicBezTo>
                          <a:pt x="44257" y="112244"/>
                          <a:pt x="44257" y="112244"/>
                          <a:pt x="44330" y="112317"/>
                        </a:cubicBezTo>
                        <a:cubicBezTo>
                          <a:pt x="44552" y="112539"/>
                          <a:pt x="44847" y="112686"/>
                          <a:pt x="45143" y="112908"/>
                        </a:cubicBezTo>
                        <a:cubicBezTo>
                          <a:pt x="45291" y="112982"/>
                          <a:pt x="45438" y="113129"/>
                          <a:pt x="45586" y="113203"/>
                        </a:cubicBezTo>
                        <a:cubicBezTo>
                          <a:pt x="45807" y="113351"/>
                          <a:pt x="46103" y="113499"/>
                          <a:pt x="46324" y="113646"/>
                        </a:cubicBezTo>
                        <a:cubicBezTo>
                          <a:pt x="46472" y="113720"/>
                          <a:pt x="46620" y="113794"/>
                          <a:pt x="46767" y="113868"/>
                        </a:cubicBezTo>
                        <a:cubicBezTo>
                          <a:pt x="46989" y="114016"/>
                          <a:pt x="47210" y="114090"/>
                          <a:pt x="47432" y="114163"/>
                        </a:cubicBezTo>
                        <a:cubicBezTo>
                          <a:pt x="47579" y="114237"/>
                          <a:pt x="47727" y="114311"/>
                          <a:pt x="47875" y="114311"/>
                        </a:cubicBezTo>
                        <a:cubicBezTo>
                          <a:pt x="48096" y="114385"/>
                          <a:pt x="48392" y="114459"/>
                          <a:pt x="48613" y="114606"/>
                        </a:cubicBezTo>
                        <a:cubicBezTo>
                          <a:pt x="48761" y="114680"/>
                          <a:pt x="48909" y="114680"/>
                          <a:pt x="49056" y="114754"/>
                        </a:cubicBezTo>
                        <a:cubicBezTo>
                          <a:pt x="49352" y="114828"/>
                          <a:pt x="49573" y="114901"/>
                          <a:pt x="49868" y="114975"/>
                        </a:cubicBezTo>
                        <a:cubicBezTo>
                          <a:pt x="50016" y="114975"/>
                          <a:pt x="50164" y="115049"/>
                          <a:pt x="50237" y="115049"/>
                        </a:cubicBezTo>
                        <a:cubicBezTo>
                          <a:pt x="50533" y="115123"/>
                          <a:pt x="50828" y="115123"/>
                          <a:pt x="51124" y="115197"/>
                        </a:cubicBezTo>
                        <a:cubicBezTo>
                          <a:pt x="51198" y="115197"/>
                          <a:pt x="51345" y="115197"/>
                          <a:pt x="51419" y="115271"/>
                        </a:cubicBezTo>
                        <a:cubicBezTo>
                          <a:pt x="51788" y="115271"/>
                          <a:pt x="52231" y="115345"/>
                          <a:pt x="52600" y="115345"/>
                        </a:cubicBezTo>
                        <a:cubicBezTo>
                          <a:pt x="52600" y="115345"/>
                          <a:pt x="52600" y="115345"/>
                          <a:pt x="52600" y="115345"/>
                        </a:cubicBezTo>
                        <a:cubicBezTo>
                          <a:pt x="52600" y="115345"/>
                          <a:pt x="52600" y="115345"/>
                          <a:pt x="52600" y="115345"/>
                        </a:cubicBezTo>
                        <a:cubicBezTo>
                          <a:pt x="53043" y="115345"/>
                          <a:pt x="53486" y="115345"/>
                          <a:pt x="53929" y="115271"/>
                        </a:cubicBezTo>
                        <a:cubicBezTo>
                          <a:pt x="54077" y="115271"/>
                          <a:pt x="54225" y="115197"/>
                          <a:pt x="54299" y="115197"/>
                        </a:cubicBezTo>
                        <a:cubicBezTo>
                          <a:pt x="54594" y="115123"/>
                          <a:pt x="54963" y="115123"/>
                          <a:pt x="55259" y="115049"/>
                        </a:cubicBezTo>
                        <a:cubicBezTo>
                          <a:pt x="55406" y="115049"/>
                          <a:pt x="55554" y="114975"/>
                          <a:pt x="55701" y="114975"/>
                        </a:cubicBezTo>
                        <a:cubicBezTo>
                          <a:pt x="55997" y="114901"/>
                          <a:pt x="56292" y="114828"/>
                          <a:pt x="56588" y="114754"/>
                        </a:cubicBezTo>
                        <a:cubicBezTo>
                          <a:pt x="56735" y="114680"/>
                          <a:pt x="56883" y="114680"/>
                          <a:pt x="57031" y="114606"/>
                        </a:cubicBezTo>
                        <a:cubicBezTo>
                          <a:pt x="57326" y="114532"/>
                          <a:pt x="57547" y="114385"/>
                          <a:pt x="57843" y="114311"/>
                        </a:cubicBezTo>
                        <a:cubicBezTo>
                          <a:pt x="57990" y="114237"/>
                          <a:pt x="58138" y="114163"/>
                          <a:pt x="58360" y="114090"/>
                        </a:cubicBezTo>
                        <a:cubicBezTo>
                          <a:pt x="58581" y="113942"/>
                          <a:pt x="58877" y="113794"/>
                          <a:pt x="59098" y="113720"/>
                        </a:cubicBezTo>
                        <a:cubicBezTo>
                          <a:pt x="59246" y="113646"/>
                          <a:pt x="59393" y="113573"/>
                          <a:pt x="59615" y="113425"/>
                        </a:cubicBezTo>
                        <a:cubicBezTo>
                          <a:pt x="59836" y="113277"/>
                          <a:pt x="60058" y="113129"/>
                          <a:pt x="60353" y="112908"/>
                        </a:cubicBezTo>
                        <a:cubicBezTo>
                          <a:pt x="60501" y="112834"/>
                          <a:pt x="60649" y="112686"/>
                          <a:pt x="60796" y="112613"/>
                        </a:cubicBezTo>
                        <a:cubicBezTo>
                          <a:pt x="61092" y="112391"/>
                          <a:pt x="61387" y="112096"/>
                          <a:pt x="61682" y="111874"/>
                        </a:cubicBezTo>
                        <a:cubicBezTo>
                          <a:pt x="61756" y="111800"/>
                          <a:pt x="61830" y="111727"/>
                          <a:pt x="61904" y="111653"/>
                        </a:cubicBezTo>
                        <a:cubicBezTo>
                          <a:pt x="62273" y="111283"/>
                          <a:pt x="62568" y="110988"/>
                          <a:pt x="62864" y="110619"/>
                        </a:cubicBezTo>
                        <a:cubicBezTo>
                          <a:pt x="62864" y="110619"/>
                          <a:pt x="62864" y="110619"/>
                          <a:pt x="62938" y="110545"/>
                        </a:cubicBezTo>
                        <a:lnTo>
                          <a:pt x="134043" y="22531"/>
                        </a:lnTo>
                        <a:cubicBezTo>
                          <a:pt x="138621" y="16477"/>
                          <a:pt x="137735" y="8133"/>
                          <a:pt x="132049" y="3481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7052BF3-5B77-C142-96D2-AA245B9BEDA2}"/>
                  </a:ext>
                </a:extLst>
              </p:cNvPr>
              <p:cNvGrpSpPr/>
              <p:nvPr/>
            </p:nvGrpSpPr>
            <p:grpSpPr>
              <a:xfrm>
                <a:off x="3922644" y="8341780"/>
                <a:ext cx="4919087" cy="2031326"/>
                <a:chOff x="4083337" y="9598312"/>
                <a:chExt cx="4919087" cy="2031326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15896C3-3CC6-3742-A3BB-094322E9DBD6}"/>
                    </a:ext>
                  </a:extLst>
                </p:cNvPr>
                <p:cNvSpPr txBox="1"/>
                <p:nvPr/>
              </p:nvSpPr>
              <p:spPr>
                <a:xfrm>
                  <a:off x="4083337" y="10244643"/>
                  <a:ext cx="4919087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marketing.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FE32135-0F08-DA4F-A23D-C5876AFEA96E}"/>
                    </a:ext>
                  </a:extLst>
                </p:cNvPr>
                <p:cNvSpPr/>
                <p:nvPr/>
              </p:nvSpPr>
              <p:spPr>
                <a:xfrm>
                  <a:off x="4083337" y="9598312"/>
                  <a:ext cx="3653451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Decrease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118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D1544EB7-DF47-E344-99CF-EA9855FDF35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2509375"/>
                  </p:ext>
                </p:extLst>
              </p:nvPr>
            </p:nvGraphicFramePr>
            <p:xfrm>
              <a:off x="12830684" y="5136776"/>
              <a:ext cx="9773914" cy="71466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D1544EB7-DF47-E344-99CF-EA9855FDF3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0684" y="5136776"/>
                <a:ext cx="9773914" cy="714666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1042EC0-5DC3-904F-9907-E6C446A08137}"/>
              </a:ext>
            </a:extLst>
          </p:cNvPr>
          <p:cNvSpPr/>
          <p:nvPr/>
        </p:nvSpPr>
        <p:spPr>
          <a:xfrm>
            <a:off x="1773053" y="5136775"/>
            <a:ext cx="10415772" cy="7146665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292A42-4F7B-9345-B9B6-E35255BE38F4}"/>
              </a:ext>
            </a:extLst>
          </p:cNvPr>
          <p:cNvSpPr txBox="1"/>
          <p:nvPr/>
        </p:nvSpPr>
        <p:spPr>
          <a:xfrm>
            <a:off x="2514897" y="5843418"/>
            <a:ext cx="89320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229A56-F66F-2A45-8CD4-B42E7C70C017}"/>
              </a:ext>
            </a:extLst>
          </p:cNvPr>
          <p:cNvGrpSpPr/>
          <p:nvPr/>
        </p:nvGrpSpPr>
        <p:grpSpPr>
          <a:xfrm>
            <a:off x="2514897" y="10920182"/>
            <a:ext cx="9488638" cy="652951"/>
            <a:chOff x="2514897" y="10577592"/>
            <a:chExt cx="9488638" cy="65295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2CA3383-FC45-FD46-8658-41179DA1F8BA}"/>
                </a:ext>
              </a:extLst>
            </p:cNvPr>
            <p:cNvGrpSpPr/>
            <p:nvPr/>
          </p:nvGrpSpPr>
          <p:grpSpPr>
            <a:xfrm>
              <a:off x="8758507" y="10577592"/>
              <a:ext cx="652951" cy="652951"/>
              <a:chOff x="16906038" y="10231010"/>
              <a:chExt cx="1603668" cy="160366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46B3D4D-7A5D-4B44-96C4-8F2644C7EF6B}"/>
                  </a:ext>
                </a:extLst>
              </p:cNvPr>
              <p:cNvSpPr/>
              <p:nvPr/>
            </p:nvSpPr>
            <p:spPr>
              <a:xfrm>
                <a:off x="16906038" y="10231010"/>
                <a:ext cx="1603668" cy="16036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orma libre 9">
                <a:extLst>
                  <a:ext uri="{FF2B5EF4-FFF2-40B4-BE49-F238E27FC236}">
                    <a16:creationId xmlns:a16="http://schemas.microsoft.com/office/drawing/2014/main" id="{04988FC9-AA4D-224C-A68F-D5B15019AD08}"/>
                  </a:ext>
                </a:extLst>
              </p:cNvPr>
              <p:cNvSpPr/>
              <p:nvPr/>
            </p:nvSpPr>
            <p:spPr>
              <a:xfrm>
                <a:off x="17288697" y="10626097"/>
                <a:ext cx="848766" cy="813496"/>
              </a:xfrm>
              <a:custGeom>
                <a:avLst/>
                <a:gdLst>
                  <a:gd name="connsiteX0" fmla="*/ 530392 w 533104"/>
                  <a:gd name="connsiteY0" fmla="*/ 361477 h 510953"/>
                  <a:gd name="connsiteX1" fmla="*/ 530171 w 533104"/>
                  <a:gd name="connsiteY1" fmla="*/ 360887 h 510953"/>
                  <a:gd name="connsiteX2" fmla="*/ 509644 w 533104"/>
                  <a:gd name="connsiteY2" fmla="*/ 338292 h 510953"/>
                  <a:gd name="connsiteX3" fmla="*/ 479223 w 533104"/>
                  <a:gd name="connsiteY3" fmla="*/ 336742 h 510953"/>
                  <a:gd name="connsiteX4" fmla="*/ 381389 w 533104"/>
                  <a:gd name="connsiteY4" fmla="*/ 374177 h 510953"/>
                  <a:gd name="connsiteX5" fmla="*/ 345135 w 533104"/>
                  <a:gd name="connsiteY5" fmla="*/ 348039 h 510953"/>
                  <a:gd name="connsiteX6" fmla="*/ 344027 w 533104"/>
                  <a:gd name="connsiteY6" fmla="*/ 348039 h 510953"/>
                  <a:gd name="connsiteX7" fmla="*/ 386853 w 533104"/>
                  <a:gd name="connsiteY7" fmla="*/ 256407 h 510953"/>
                  <a:gd name="connsiteX8" fmla="*/ 374079 w 533104"/>
                  <a:gd name="connsiteY8" fmla="*/ 202653 h 510953"/>
                  <a:gd name="connsiteX9" fmla="*/ 387148 w 533104"/>
                  <a:gd name="connsiteY9" fmla="*/ 202949 h 510953"/>
                  <a:gd name="connsiteX10" fmla="*/ 416757 w 533104"/>
                  <a:gd name="connsiteY10" fmla="*/ 202949 h 510953"/>
                  <a:gd name="connsiteX11" fmla="*/ 447842 w 533104"/>
                  <a:gd name="connsiteY11" fmla="*/ 235511 h 510953"/>
                  <a:gd name="connsiteX12" fmla="*/ 489339 w 533104"/>
                  <a:gd name="connsiteY12" fmla="*/ 236028 h 510953"/>
                  <a:gd name="connsiteX13" fmla="*/ 489486 w 533104"/>
                  <a:gd name="connsiteY13" fmla="*/ 236028 h 510953"/>
                  <a:gd name="connsiteX14" fmla="*/ 502777 w 533104"/>
                  <a:gd name="connsiteY14" fmla="*/ 222885 h 510953"/>
                  <a:gd name="connsiteX15" fmla="*/ 489634 w 533104"/>
                  <a:gd name="connsiteY15" fmla="*/ 209446 h 510953"/>
                  <a:gd name="connsiteX16" fmla="*/ 448137 w 533104"/>
                  <a:gd name="connsiteY16" fmla="*/ 208930 h 510953"/>
                  <a:gd name="connsiteX17" fmla="*/ 442895 w 533104"/>
                  <a:gd name="connsiteY17" fmla="*/ 196599 h 510953"/>
                  <a:gd name="connsiteX18" fmla="*/ 444593 w 533104"/>
                  <a:gd name="connsiteY18" fmla="*/ 55348 h 510953"/>
                  <a:gd name="connsiteX19" fmla="*/ 447621 w 533104"/>
                  <a:gd name="connsiteY19" fmla="*/ 45159 h 510953"/>
                  <a:gd name="connsiteX20" fmla="*/ 450131 w 533104"/>
                  <a:gd name="connsiteY20" fmla="*/ 43165 h 510953"/>
                  <a:gd name="connsiteX21" fmla="*/ 450131 w 533104"/>
                  <a:gd name="connsiteY21" fmla="*/ 43165 h 510953"/>
                  <a:gd name="connsiteX22" fmla="*/ 491628 w 533104"/>
                  <a:gd name="connsiteY22" fmla="*/ 43682 h 510953"/>
                  <a:gd name="connsiteX23" fmla="*/ 505066 w 533104"/>
                  <a:gd name="connsiteY23" fmla="*/ 30539 h 510953"/>
                  <a:gd name="connsiteX24" fmla="*/ 491923 w 533104"/>
                  <a:gd name="connsiteY24" fmla="*/ 17101 h 510953"/>
                  <a:gd name="connsiteX25" fmla="*/ 450426 w 533104"/>
                  <a:gd name="connsiteY25" fmla="*/ 16584 h 510953"/>
                  <a:gd name="connsiteX26" fmla="*/ 426355 w 533104"/>
                  <a:gd name="connsiteY26" fmla="*/ 29210 h 510953"/>
                  <a:gd name="connsiteX27" fmla="*/ 418233 w 533104"/>
                  <a:gd name="connsiteY27" fmla="*/ 51066 h 510953"/>
                  <a:gd name="connsiteX28" fmla="*/ 412548 w 533104"/>
                  <a:gd name="connsiteY28" fmla="*/ 50549 h 510953"/>
                  <a:gd name="connsiteX29" fmla="*/ 412105 w 533104"/>
                  <a:gd name="connsiteY29" fmla="*/ 50549 h 510953"/>
                  <a:gd name="connsiteX30" fmla="*/ 320547 w 533104"/>
                  <a:gd name="connsiteY30" fmla="*/ 21531 h 510953"/>
                  <a:gd name="connsiteX31" fmla="*/ 244642 w 533104"/>
                  <a:gd name="connsiteY31" fmla="*/ 1816 h 510953"/>
                  <a:gd name="connsiteX32" fmla="*/ 126503 w 533104"/>
                  <a:gd name="connsiteY32" fmla="*/ 53133 h 510953"/>
                  <a:gd name="connsiteX33" fmla="*/ 25715 w 533104"/>
                  <a:gd name="connsiteY33" fmla="*/ 100389 h 510953"/>
                  <a:gd name="connsiteX34" fmla="*/ 4302 w 533104"/>
                  <a:gd name="connsiteY34" fmla="*/ 120251 h 510953"/>
                  <a:gd name="connsiteX35" fmla="*/ 2825 w 533104"/>
                  <a:gd name="connsiteY35" fmla="*/ 150081 h 510953"/>
                  <a:gd name="connsiteX36" fmla="*/ 3047 w 533104"/>
                  <a:gd name="connsiteY36" fmla="*/ 150746 h 510953"/>
                  <a:gd name="connsiteX37" fmla="*/ 23573 w 533104"/>
                  <a:gd name="connsiteY37" fmla="*/ 173340 h 510953"/>
                  <a:gd name="connsiteX38" fmla="*/ 40630 w 533104"/>
                  <a:gd name="connsiteY38" fmla="*/ 177180 h 510953"/>
                  <a:gd name="connsiteX39" fmla="*/ 53994 w 533104"/>
                  <a:gd name="connsiteY39" fmla="*/ 174817 h 510953"/>
                  <a:gd name="connsiteX40" fmla="*/ 151829 w 533104"/>
                  <a:gd name="connsiteY40" fmla="*/ 137381 h 510953"/>
                  <a:gd name="connsiteX41" fmla="*/ 160320 w 533104"/>
                  <a:gd name="connsiteY41" fmla="*/ 151041 h 510953"/>
                  <a:gd name="connsiteX42" fmla="*/ 188157 w 533104"/>
                  <a:gd name="connsiteY42" fmla="*/ 163446 h 510953"/>
                  <a:gd name="connsiteX43" fmla="*/ 189264 w 533104"/>
                  <a:gd name="connsiteY43" fmla="*/ 163446 h 510953"/>
                  <a:gd name="connsiteX44" fmla="*/ 192292 w 533104"/>
                  <a:gd name="connsiteY44" fmla="*/ 163298 h 510953"/>
                  <a:gd name="connsiteX45" fmla="*/ 147620 w 533104"/>
                  <a:gd name="connsiteY45" fmla="*/ 256481 h 510953"/>
                  <a:gd name="connsiteX46" fmla="*/ 159729 w 533104"/>
                  <a:gd name="connsiteY46" fmla="*/ 308905 h 510953"/>
                  <a:gd name="connsiteX47" fmla="*/ 146143 w 533104"/>
                  <a:gd name="connsiteY47" fmla="*/ 308610 h 510953"/>
                  <a:gd name="connsiteX48" fmla="*/ 116461 w 533104"/>
                  <a:gd name="connsiteY48" fmla="*/ 308610 h 510953"/>
                  <a:gd name="connsiteX49" fmla="*/ 109151 w 533104"/>
                  <a:gd name="connsiteY49" fmla="*/ 289264 h 510953"/>
                  <a:gd name="connsiteX50" fmla="*/ 85375 w 533104"/>
                  <a:gd name="connsiteY50" fmla="*/ 276048 h 510953"/>
                  <a:gd name="connsiteX51" fmla="*/ 43879 w 533104"/>
                  <a:gd name="connsiteY51" fmla="*/ 275531 h 510953"/>
                  <a:gd name="connsiteX52" fmla="*/ 30440 w 533104"/>
                  <a:gd name="connsiteY52" fmla="*/ 288674 h 510953"/>
                  <a:gd name="connsiteX53" fmla="*/ 43583 w 533104"/>
                  <a:gd name="connsiteY53" fmla="*/ 302112 h 510953"/>
                  <a:gd name="connsiteX54" fmla="*/ 85080 w 533104"/>
                  <a:gd name="connsiteY54" fmla="*/ 302629 h 510953"/>
                  <a:gd name="connsiteX55" fmla="*/ 87517 w 533104"/>
                  <a:gd name="connsiteY55" fmla="*/ 304696 h 510953"/>
                  <a:gd name="connsiteX56" fmla="*/ 90322 w 533104"/>
                  <a:gd name="connsiteY56" fmla="*/ 314960 h 510953"/>
                  <a:gd name="connsiteX57" fmla="*/ 88624 w 533104"/>
                  <a:gd name="connsiteY57" fmla="*/ 456210 h 510953"/>
                  <a:gd name="connsiteX58" fmla="*/ 83086 w 533104"/>
                  <a:gd name="connsiteY58" fmla="*/ 468394 h 510953"/>
                  <a:gd name="connsiteX59" fmla="*/ 83086 w 533104"/>
                  <a:gd name="connsiteY59" fmla="*/ 468394 h 510953"/>
                  <a:gd name="connsiteX60" fmla="*/ 41590 w 533104"/>
                  <a:gd name="connsiteY60" fmla="*/ 467877 h 510953"/>
                  <a:gd name="connsiteX61" fmla="*/ 28151 w 533104"/>
                  <a:gd name="connsiteY61" fmla="*/ 481020 h 510953"/>
                  <a:gd name="connsiteX62" fmla="*/ 41294 w 533104"/>
                  <a:gd name="connsiteY62" fmla="*/ 494458 h 510953"/>
                  <a:gd name="connsiteX63" fmla="*/ 82791 w 533104"/>
                  <a:gd name="connsiteY63" fmla="*/ 494975 h 510953"/>
                  <a:gd name="connsiteX64" fmla="*/ 83160 w 533104"/>
                  <a:gd name="connsiteY64" fmla="*/ 494975 h 510953"/>
                  <a:gd name="connsiteX65" fmla="*/ 115058 w 533104"/>
                  <a:gd name="connsiteY65" fmla="*/ 460493 h 510953"/>
                  <a:gd name="connsiteX66" fmla="*/ 120743 w 533104"/>
                  <a:gd name="connsiteY66" fmla="*/ 461010 h 510953"/>
                  <a:gd name="connsiteX67" fmla="*/ 121186 w 533104"/>
                  <a:gd name="connsiteY67" fmla="*/ 461010 h 510953"/>
                  <a:gd name="connsiteX68" fmla="*/ 212744 w 533104"/>
                  <a:gd name="connsiteY68" fmla="*/ 490028 h 510953"/>
                  <a:gd name="connsiteX69" fmla="*/ 276244 w 533104"/>
                  <a:gd name="connsiteY69" fmla="*/ 510998 h 510953"/>
                  <a:gd name="connsiteX70" fmla="*/ 288649 w 533104"/>
                  <a:gd name="connsiteY70" fmla="*/ 509742 h 510953"/>
                  <a:gd name="connsiteX71" fmla="*/ 406789 w 533104"/>
                  <a:gd name="connsiteY71" fmla="*/ 458426 h 510953"/>
                  <a:gd name="connsiteX72" fmla="*/ 507576 w 533104"/>
                  <a:gd name="connsiteY72" fmla="*/ 411170 h 510953"/>
                  <a:gd name="connsiteX73" fmla="*/ 528989 w 533104"/>
                  <a:gd name="connsiteY73" fmla="*/ 391308 h 510953"/>
                  <a:gd name="connsiteX74" fmla="*/ 530392 w 533104"/>
                  <a:gd name="connsiteY74" fmla="*/ 361477 h 510953"/>
                  <a:gd name="connsiteX75" fmla="*/ 188304 w 533104"/>
                  <a:gd name="connsiteY75" fmla="*/ 136864 h 510953"/>
                  <a:gd name="connsiteX76" fmla="*/ 175900 w 533104"/>
                  <a:gd name="connsiteY76" fmla="*/ 123278 h 510953"/>
                  <a:gd name="connsiteX77" fmla="*/ 180035 w 533104"/>
                  <a:gd name="connsiteY77" fmla="*/ 114049 h 510953"/>
                  <a:gd name="connsiteX78" fmla="*/ 189486 w 533104"/>
                  <a:gd name="connsiteY78" fmla="*/ 110431 h 510953"/>
                  <a:gd name="connsiteX79" fmla="*/ 189633 w 533104"/>
                  <a:gd name="connsiteY79" fmla="*/ 110431 h 510953"/>
                  <a:gd name="connsiteX80" fmla="*/ 287837 w 533104"/>
                  <a:gd name="connsiteY80" fmla="*/ 112129 h 510953"/>
                  <a:gd name="connsiteX81" fmla="*/ 298839 w 533104"/>
                  <a:gd name="connsiteY81" fmla="*/ 106591 h 510953"/>
                  <a:gd name="connsiteX82" fmla="*/ 311539 w 533104"/>
                  <a:gd name="connsiteY82" fmla="*/ 88944 h 510953"/>
                  <a:gd name="connsiteX83" fmla="*/ 308511 w 533104"/>
                  <a:gd name="connsiteY83" fmla="*/ 70411 h 510953"/>
                  <a:gd name="connsiteX84" fmla="*/ 289978 w 533104"/>
                  <a:gd name="connsiteY84" fmla="*/ 73438 h 510953"/>
                  <a:gd name="connsiteX85" fmla="*/ 281339 w 533104"/>
                  <a:gd name="connsiteY85" fmla="*/ 85400 h 510953"/>
                  <a:gd name="connsiteX86" fmla="*/ 190150 w 533104"/>
                  <a:gd name="connsiteY86" fmla="*/ 83776 h 510953"/>
                  <a:gd name="connsiteX87" fmla="*/ 161797 w 533104"/>
                  <a:gd name="connsiteY87" fmla="*/ 94630 h 510953"/>
                  <a:gd name="connsiteX88" fmla="*/ 152346 w 533104"/>
                  <a:gd name="connsiteY88" fmla="*/ 108289 h 510953"/>
                  <a:gd name="connsiteX89" fmla="*/ 44913 w 533104"/>
                  <a:gd name="connsiteY89" fmla="*/ 149564 h 510953"/>
                  <a:gd name="connsiteX90" fmla="*/ 34871 w 533104"/>
                  <a:gd name="connsiteY90" fmla="*/ 149048 h 510953"/>
                  <a:gd name="connsiteX91" fmla="*/ 28004 w 533104"/>
                  <a:gd name="connsiteY91" fmla="*/ 141442 h 510953"/>
                  <a:gd name="connsiteX92" fmla="*/ 27782 w 533104"/>
                  <a:gd name="connsiteY92" fmla="*/ 140778 h 510953"/>
                  <a:gd name="connsiteX93" fmla="*/ 28299 w 533104"/>
                  <a:gd name="connsiteY93" fmla="*/ 131327 h 510953"/>
                  <a:gd name="connsiteX94" fmla="*/ 35314 w 533104"/>
                  <a:gd name="connsiteY94" fmla="*/ 124903 h 510953"/>
                  <a:gd name="connsiteX95" fmla="*/ 36495 w 533104"/>
                  <a:gd name="connsiteY95" fmla="*/ 124386 h 510953"/>
                  <a:gd name="connsiteX96" fmla="*/ 249885 w 533104"/>
                  <a:gd name="connsiteY96" fmla="*/ 27585 h 510953"/>
                  <a:gd name="connsiteX97" fmla="*/ 308733 w 533104"/>
                  <a:gd name="connsiteY97" fmla="*/ 45159 h 510953"/>
                  <a:gd name="connsiteX98" fmla="*/ 410333 w 533104"/>
                  <a:gd name="connsiteY98" fmla="*/ 76835 h 510953"/>
                  <a:gd name="connsiteX99" fmla="*/ 417643 w 533104"/>
                  <a:gd name="connsiteY99" fmla="*/ 77499 h 510953"/>
                  <a:gd name="connsiteX100" fmla="*/ 416461 w 533104"/>
                  <a:gd name="connsiteY100" fmla="*/ 176146 h 510953"/>
                  <a:gd name="connsiteX101" fmla="*/ 387000 w 533104"/>
                  <a:gd name="connsiteY101" fmla="*/ 176146 h 510953"/>
                  <a:gd name="connsiteX102" fmla="*/ 353995 w 533104"/>
                  <a:gd name="connsiteY102" fmla="*/ 174152 h 510953"/>
                  <a:gd name="connsiteX103" fmla="*/ 289461 w 533104"/>
                  <a:gd name="connsiteY103" fmla="*/ 138710 h 510953"/>
                  <a:gd name="connsiteX104" fmla="*/ 188304 w 533104"/>
                  <a:gd name="connsiteY104" fmla="*/ 136864 h 510953"/>
                  <a:gd name="connsiteX105" fmla="*/ 267163 w 533104"/>
                  <a:gd name="connsiteY105" fmla="*/ 163372 h 510953"/>
                  <a:gd name="connsiteX106" fmla="*/ 283702 w 533104"/>
                  <a:gd name="connsiteY106" fmla="*/ 164849 h 510953"/>
                  <a:gd name="connsiteX107" fmla="*/ 309397 w 533104"/>
                  <a:gd name="connsiteY107" fmla="*/ 179838 h 510953"/>
                  <a:gd name="connsiteX108" fmla="*/ 339523 w 533104"/>
                  <a:gd name="connsiteY108" fmla="*/ 198076 h 510953"/>
                  <a:gd name="connsiteX109" fmla="*/ 360124 w 533104"/>
                  <a:gd name="connsiteY109" fmla="*/ 256407 h 510953"/>
                  <a:gd name="connsiteX110" fmla="*/ 273808 w 533104"/>
                  <a:gd name="connsiteY110" fmla="*/ 349220 h 510953"/>
                  <a:gd name="connsiteX111" fmla="*/ 249737 w 533104"/>
                  <a:gd name="connsiteY111" fmla="*/ 346710 h 510953"/>
                  <a:gd name="connsiteX112" fmla="*/ 223599 w 533104"/>
                  <a:gd name="connsiteY112" fmla="*/ 331573 h 510953"/>
                  <a:gd name="connsiteX113" fmla="*/ 193621 w 533104"/>
                  <a:gd name="connsiteY113" fmla="*/ 313409 h 510953"/>
                  <a:gd name="connsiteX114" fmla="*/ 174054 w 533104"/>
                  <a:gd name="connsiteY114" fmla="*/ 256407 h 510953"/>
                  <a:gd name="connsiteX115" fmla="*/ 267163 w 533104"/>
                  <a:gd name="connsiteY115" fmla="*/ 163372 h 510953"/>
                  <a:gd name="connsiteX116" fmla="*/ 504844 w 533104"/>
                  <a:gd name="connsiteY116" fmla="*/ 379937 h 510953"/>
                  <a:gd name="connsiteX117" fmla="*/ 497830 w 533104"/>
                  <a:gd name="connsiteY117" fmla="*/ 386360 h 510953"/>
                  <a:gd name="connsiteX118" fmla="*/ 496648 w 533104"/>
                  <a:gd name="connsiteY118" fmla="*/ 386877 h 510953"/>
                  <a:gd name="connsiteX119" fmla="*/ 283259 w 533104"/>
                  <a:gd name="connsiteY119" fmla="*/ 483678 h 510953"/>
                  <a:gd name="connsiteX120" fmla="*/ 224411 w 533104"/>
                  <a:gd name="connsiteY120" fmla="*/ 466105 h 510953"/>
                  <a:gd name="connsiteX121" fmla="*/ 122811 w 533104"/>
                  <a:gd name="connsiteY121" fmla="*/ 434428 h 510953"/>
                  <a:gd name="connsiteX122" fmla="*/ 115501 w 533104"/>
                  <a:gd name="connsiteY122" fmla="*/ 433764 h 510953"/>
                  <a:gd name="connsiteX123" fmla="*/ 116682 w 533104"/>
                  <a:gd name="connsiteY123" fmla="*/ 335117 h 510953"/>
                  <a:gd name="connsiteX124" fmla="*/ 146143 w 533104"/>
                  <a:gd name="connsiteY124" fmla="*/ 335117 h 510953"/>
                  <a:gd name="connsiteX125" fmla="*/ 179075 w 533104"/>
                  <a:gd name="connsiteY125" fmla="*/ 337111 h 510953"/>
                  <a:gd name="connsiteX126" fmla="*/ 267310 w 533104"/>
                  <a:gd name="connsiteY126" fmla="*/ 376023 h 510953"/>
                  <a:gd name="connsiteX127" fmla="*/ 274620 w 533104"/>
                  <a:gd name="connsiteY127" fmla="*/ 375802 h 510953"/>
                  <a:gd name="connsiteX128" fmla="*/ 344987 w 533104"/>
                  <a:gd name="connsiteY128" fmla="*/ 374620 h 510953"/>
                  <a:gd name="connsiteX129" fmla="*/ 357392 w 533104"/>
                  <a:gd name="connsiteY129" fmla="*/ 388206 h 510953"/>
                  <a:gd name="connsiteX130" fmla="*/ 343805 w 533104"/>
                  <a:gd name="connsiteY130" fmla="*/ 401054 h 510953"/>
                  <a:gd name="connsiteX131" fmla="*/ 343658 w 533104"/>
                  <a:gd name="connsiteY131" fmla="*/ 401054 h 510953"/>
                  <a:gd name="connsiteX132" fmla="*/ 245454 w 533104"/>
                  <a:gd name="connsiteY132" fmla="*/ 399356 h 510953"/>
                  <a:gd name="connsiteX133" fmla="*/ 234453 w 533104"/>
                  <a:gd name="connsiteY133" fmla="*/ 404894 h 510953"/>
                  <a:gd name="connsiteX134" fmla="*/ 221753 w 533104"/>
                  <a:gd name="connsiteY134" fmla="*/ 422541 h 510953"/>
                  <a:gd name="connsiteX135" fmla="*/ 224780 w 533104"/>
                  <a:gd name="connsiteY135" fmla="*/ 441074 h 510953"/>
                  <a:gd name="connsiteX136" fmla="*/ 232533 w 533104"/>
                  <a:gd name="connsiteY136" fmla="*/ 443584 h 510953"/>
                  <a:gd name="connsiteX137" fmla="*/ 243313 w 533104"/>
                  <a:gd name="connsiteY137" fmla="*/ 438046 h 510953"/>
                  <a:gd name="connsiteX138" fmla="*/ 251952 w 533104"/>
                  <a:gd name="connsiteY138" fmla="*/ 426085 h 510953"/>
                  <a:gd name="connsiteX139" fmla="*/ 343141 w 533104"/>
                  <a:gd name="connsiteY139" fmla="*/ 427709 h 510953"/>
                  <a:gd name="connsiteX140" fmla="*/ 344175 w 533104"/>
                  <a:gd name="connsiteY140" fmla="*/ 427709 h 510953"/>
                  <a:gd name="connsiteX141" fmla="*/ 380946 w 533104"/>
                  <a:gd name="connsiteY141" fmla="*/ 403121 h 510953"/>
                  <a:gd name="connsiteX142" fmla="*/ 488379 w 533104"/>
                  <a:gd name="connsiteY142" fmla="*/ 361773 h 510953"/>
                  <a:gd name="connsiteX143" fmla="*/ 498421 w 533104"/>
                  <a:gd name="connsiteY143" fmla="*/ 362289 h 510953"/>
                  <a:gd name="connsiteX144" fmla="*/ 505288 w 533104"/>
                  <a:gd name="connsiteY144" fmla="*/ 369895 h 510953"/>
                  <a:gd name="connsiteX145" fmla="*/ 505509 w 533104"/>
                  <a:gd name="connsiteY145" fmla="*/ 370485 h 510953"/>
                  <a:gd name="connsiteX146" fmla="*/ 504844 w 533104"/>
                  <a:gd name="connsiteY146" fmla="*/ 379937 h 510953"/>
                  <a:gd name="connsiteX147" fmla="*/ 214517 w 533104"/>
                  <a:gd name="connsiteY147" fmla="*/ 263938 h 510953"/>
                  <a:gd name="connsiteX148" fmla="*/ 214664 w 533104"/>
                  <a:gd name="connsiteY148" fmla="*/ 245110 h 510953"/>
                  <a:gd name="connsiteX149" fmla="*/ 233493 w 533104"/>
                  <a:gd name="connsiteY149" fmla="*/ 245257 h 510953"/>
                  <a:gd name="connsiteX150" fmla="*/ 250844 w 533104"/>
                  <a:gd name="connsiteY150" fmla="*/ 262978 h 510953"/>
                  <a:gd name="connsiteX151" fmla="*/ 298691 w 533104"/>
                  <a:gd name="connsiteY151" fmla="*/ 203687 h 510953"/>
                  <a:gd name="connsiteX152" fmla="*/ 317372 w 533104"/>
                  <a:gd name="connsiteY152" fmla="*/ 201694 h 510953"/>
                  <a:gd name="connsiteX153" fmla="*/ 319365 w 533104"/>
                  <a:gd name="connsiteY153" fmla="*/ 220374 h 510953"/>
                  <a:gd name="connsiteX154" fmla="*/ 262142 w 533104"/>
                  <a:gd name="connsiteY154" fmla="*/ 291258 h 510953"/>
                  <a:gd name="connsiteX155" fmla="*/ 262068 w 533104"/>
                  <a:gd name="connsiteY155" fmla="*/ 291332 h 510953"/>
                  <a:gd name="connsiteX156" fmla="*/ 261108 w 533104"/>
                  <a:gd name="connsiteY156" fmla="*/ 292366 h 510953"/>
                  <a:gd name="connsiteX157" fmla="*/ 260886 w 533104"/>
                  <a:gd name="connsiteY157" fmla="*/ 292587 h 510953"/>
                  <a:gd name="connsiteX158" fmla="*/ 260000 w 533104"/>
                  <a:gd name="connsiteY158" fmla="*/ 293326 h 510953"/>
                  <a:gd name="connsiteX159" fmla="*/ 259557 w 533104"/>
                  <a:gd name="connsiteY159" fmla="*/ 293621 h 510953"/>
                  <a:gd name="connsiteX160" fmla="*/ 258819 w 533104"/>
                  <a:gd name="connsiteY160" fmla="*/ 294138 h 510953"/>
                  <a:gd name="connsiteX161" fmla="*/ 258302 w 533104"/>
                  <a:gd name="connsiteY161" fmla="*/ 294433 h 510953"/>
                  <a:gd name="connsiteX162" fmla="*/ 257564 w 533104"/>
                  <a:gd name="connsiteY162" fmla="*/ 294802 h 510953"/>
                  <a:gd name="connsiteX163" fmla="*/ 257047 w 533104"/>
                  <a:gd name="connsiteY163" fmla="*/ 295024 h 510953"/>
                  <a:gd name="connsiteX164" fmla="*/ 256235 w 533104"/>
                  <a:gd name="connsiteY164" fmla="*/ 295319 h 510953"/>
                  <a:gd name="connsiteX165" fmla="*/ 255718 w 533104"/>
                  <a:gd name="connsiteY165" fmla="*/ 295467 h 510953"/>
                  <a:gd name="connsiteX166" fmla="*/ 254832 w 533104"/>
                  <a:gd name="connsiteY166" fmla="*/ 295688 h 510953"/>
                  <a:gd name="connsiteX167" fmla="*/ 254389 w 533104"/>
                  <a:gd name="connsiteY167" fmla="*/ 295762 h 510953"/>
                  <a:gd name="connsiteX168" fmla="*/ 253429 w 533104"/>
                  <a:gd name="connsiteY168" fmla="*/ 295910 h 510953"/>
                  <a:gd name="connsiteX169" fmla="*/ 253060 w 533104"/>
                  <a:gd name="connsiteY169" fmla="*/ 295984 h 510953"/>
                  <a:gd name="connsiteX170" fmla="*/ 251730 w 533104"/>
                  <a:gd name="connsiteY170" fmla="*/ 296058 h 510953"/>
                  <a:gd name="connsiteX171" fmla="*/ 251730 w 533104"/>
                  <a:gd name="connsiteY171" fmla="*/ 296058 h 510953"/>
                  <a:gd name="connsiteX172" fmla="*/ 250549 w 533104"/>
                  <a:gd name="connsiteY172" fmla="*/ 295984 h 510953"/>
                  <a:gd name="connsiteX173" fmla="*/ 250254 w 533104"/>
                  <a:gd name="connsiteY173" fmla="*/ 295910 h 510953"/>
                  <a:gd name="connsiteX174" fmla="*/ 249368 w 533104"/>
                  <a:gd name="connsiteY174" fmla="*/ 295762 h 510953"/>
                  <a:gd name="connsiteX175" fmla="*/ 248999 w 533104"/>
                  <a:gd name="connsiteY175" fmla="*/ 295688 h 510953"/>
                  <a:gd name="connsiteX176" fmla="*/ 248186 w 533104"/>
                  <a:gd name="connsiteY176" fmla="*/ 295467 h 510953"/>
                  <a:gd name="connsiteX177" fmla="*/ 247743 w 533104"/>
                  <a:gd name="connsiteY177" fmla="*/ 295319 h 510953"/>
                  <a:gd name="connsiteX178" fmla="*/ 247005 w 533104"/>
                  <a:gd name="connsiteY178" fmla="*/ 295024 h 510953"/>
                  <a:gd name="connsiteX179" fmla="*/ 246562 w 533104"/>
                  <a:gd name="connsiteY179" fmla="*/ 294876 h 510953"/>
                  <a:gd name="connsiteX180" fmla="*/ 245823 w 533104"/>
                  <a:gd name="connsiteY180" fmla="*/ 294507 h 510953"/>
                  <a:gd name="connsiteX181" fmla="*/ 245381 w 533104"/>
                  <a:gd name="connsiteY181" fmla="*/ 294285 h 510953"/>
                  <a:gd name="connsiteX182" fmla="*/ 244568 w 533104"/>
                  <a:gd name="connsiteY182" fmla="*/ 293842 h 510953"/>
                  <a:gd name="connsiteX183" fmla="*/ 244199 w 533104"/>
                  <a:gd name="connsiteY183" fmla="*/ 293621 h 510953"/>
                  <a:gd name="connsiteX184" fmla="*/ 243387 w 533104"/>
                  <a:gd name="connsiteY184" fmla="*/ 293030 h 510953"/>
                  <a:gd name="connsiteX185" fmla="*/ 243313 w 533104"/>
                  <a:gd name="connsiteY185" fmla="*/ 292956 h 510953"/>
                  <a:gd name="connsiteX186" fmla="*/ 242796 w 533104"/>
                  <a:gd name="connsiteY186" fmla="*/ 292513 h 510953"/>
                  <a:gd name="connsiteX187" fmla="*/ 242279 w 533104"/>
                  <a:gd name="connsiteY187" fmla="*/ 291996 h 510953"/>
                  <a:gd name="connsiteX188" fmla="*/ 242206 w 533104"/>
                  <a:gd name="connsiteY188" fmla="*/ 291923 h 510953"/>
                  <a:gd name="connsiteX189" fmla="*/ 214517 w 533104"/>
                  <a:gd name="connsiteY189" fmla="*/ 263938 h 51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33104" h="510953">
                    <a:moveTo>
                      <a:pt x="530392" y="361477"/>
                    </a:moveTo>
                    <a:lnTo>
                      <a:pt x="530171" y="360887"/>
                    </a:lnTo>
                    <a:cubicBezTo>
                      <a:pt x="526553" y="350845"/>
                      <a:pt x="519317" y="342796"/>
                      <a:pt x="509644" y="338292"/>
                    </a:cubicBezTo>
                    <a:cubicBezTo>
                      <a:pt x="500045" y="333714"/>
                      <a:pt x="489191" y="333198"/>
                      <a:pt x="479223" y="336742"/>
                    </a:cubicBezTo>
                    <a:cubicBezTo>
                      <a:pt x="442452" y="349959"/>
                      <a:pt x="400734" y="366424"/>
                      <a:pt x="381389" y="374177"/>
                    </a:cubicBezTo>
                    <a:cubicBezTo>
                      <a:pt x="375925" y="359336"/>
                      <a:pt x="361896" y="348556"/>
                      <a:pt x="345135" y="348039"/>
                    </a:cubicBezTo>
                    <a:cubicBezTo>
                      <a:pt x="344765" y="348039"/>
                      <a:pt x="344396" y="348039"/>
                      <a:pt x="344027" y="348039"/>
                    </a:cubicBezTo>
                    <a:cubicBezTo>
                      <a:pt x="370165" y="326109"/>
                      <a:pt x="386853" y="293178"/>
                      <a:pt x="386853" y="256407"/>
                    </a:cubicBezTo>
                    <a:cubicBezTo>
                      <a:pt x="386853" y="237062"/>
                      <a:pt x="382201" y="218824"/>
                      <a:pt x="374079" y="202653"/>
                    </a:cubicBezTo>
                    <a:cubicBezTo>
                      <a:pt x="380724" y="202875"/>
                      <a:pt x="385967" y="202949"/>
                      <a:pt x="387148" y="202949"/>
                    </a:cubicBezTo>
                    <a:lnTo>
                      <a:pt x="416757" y="202949"/>
                    </a:lnTo>
                    <a:cubicBezTo>
                      <a:pt x="419046" y="221482"/>
                      <a:pt x="431820" y="235289"/>
                      <a:pt x="447842" y="235511"/>
                    </a:cubicBezTo>
                    <a:lnTo>
                      <a:pt x="489339" y="236028"/>
                    </a:lnTo>
                    <a:cubicBezTo>
                      <a:pt x="489413" y="236028"/>
                      <a:pt x="489413" y="236028"/>
                      <a:pt x="489486" y="236028"/>
                    </a:cubicBezTo>
                    <a:cubicBezTo>
                      <a:pt x="496722" y="236028"/>
                      <a:pt x="502703" y="230195"/>
                      <a:pt x="502777" y="222885"/>
                    </a:cubicBezTo>
                    <a:cubicBezTo>
                      <a:pt x="502851" y="215575"/>
                      <a:pt x="497018" y="209520"/>
                      <a:pt x="489634" y="209446"/>
                    </a:cubicBezTo>
                    <a:lnTo>
                      <a:pt x="448137" y="208930"/>
                    </a:lnTo>
                    <a:cubicBezTo>
                      <a:pt x="446808" y="208930"/>
                      <a:pt x="442821" y="204499"/>
                      <a:pt x="442895" y="196599"/>
                    </a:cubicBezTo>
                    <a:lnTo>
                      <a:pt x="444593" y="55348"/>
                    </a:lnTo>
                    <a:cubicBezTo>
                      <a:pt x="444667" y="51361"/>
                      <a:pt x="445775" y="47669"/>
                      <a:pt x="447621" y="45159"/>
                    </a:cubicBezTo>
                    <a:cubicBezTo>
                      <a:pt x="448728" y="43682"/>
                      <a:pt x="449688" y="43165"/>
                      <a:pt x="450131" y="43165"/>
                    </a:cubicBezTo>
                    <a:lnTo>
                      <a:pt x="450131" y="43165"/>
                    </a:lnTo>
                    <a:lnTo>
                      <a:pt x="491628" y="43682"/>
                    </a:lnTo>
                    <a:cubicBezTo>
                      <a:pt x="498937" y="43756"/>
                      <a:pt x="504992" y="37923"/>
                      <a:pt x="505066" y="30539"/>
                    </a:cubicBezTo>
                    <a:cubicBezTo>
                      <a:pt x="505140" y="23229"/>
                      <a:pt x="499307" y="17174"/>
                      <a:pt x="491923" y="17101"/>
                    </a:cubicBezTo>
                    <a:lnTo>
                      <a:pt x="450426" y="16584"/>
                    </a:lnTo>
                    <a:cubicBezTo>
                      <a:pt x="441271" y="16510"/>
                      <a:pt x="432484" y="21088"/>
                      <a:pt x="426355" y="29210"/>
                    </a:cubicBezTo>
                    <a:cubicBezTo>
                      <a:pt x="421852" y="35264"/>
                      <a:pt x="418972" y="42870"/>
                      <a:pt x="418233" y="51066"/>
                    </a:cubicBezTo>
                    <a:lnTo>
                      <a:pt x="412548" y="50549"/>
                    </a:lnTo>
                    <a:cubicBezTo>
                      <a:pt x="412400" y="50549"/>
                      <a:pt x="412253" y="50549"/>
                      <a:pt x="412105" y="50549"/>
                    </a:cubicBezTo>
                    <a:cubicBezTo>
                      <a:pt x="375999" y="48629"/>
                      <a:pt x="346538" y="34231"/>
                      <a:pt x="320547" y="21531"/>
                    </a:cubicBezTo>
                    <a:cubicBezTo>
                      <a:pt x="293227" y="8166"/>
                      <a:pt x="269599" y="-3352"/>
                      <a:pt x="244642" y="1816"/>
                    </a:cubicBezTo>
                    <a:cubicBezTo>
                      <a:pt x="240729" y="2628"/>
                      <a:pt x="231425" y="4548"/>
                      <a:pt x="126503" y="53133"/>
                    </a:cubicBezTo>
                    <a:cubicBezTo>
                      <a:pt x="78139" y="75506"/>
                      <a:pt x="31253" y="97805"/>
                      <a:pt x="25715" y="100389"/>
                    </a:cubicBezTo>
                    <a:cubicBezTo>
                      <a:pt x="16264" y="104007"/>
                      <a:pt x="8658" y="111021"/>
                      <a:pt x="4302" y="120251"/>
                    </a:cubicBezTo>
                    <a:cubicBezTo>
                      <a:pt x="-128" y="129702"/>
                      <a:pt x="-645" y="140261"/>
                      <a:pt x="2825" y="150081"/>
                    </a:cubicBezTo>
                    <a:lnTo>
                      <a:pt x="3047" y="150746"/>
                    </a:lnTo>
                    <a:cubicBezTo>
                      <a:pt x="6665" y="160788"/>
                      <a:pt x="13901" y="168836"/>
                      <a:pt x="23573" y="173340"/>
                    </a:cubicBezTo>
                    <a:cubicBezTo>
                      <a:pt x="28964" y="175924"/>
                      <a:pt x="34797" y="177180"/>
                      <a:pt x="40630" y="177180"/>
                    </a:cubicBezTo>
                    <a:cubicBezTo>
                      <a:pt x="45134" y="177180"/>
                      <a:pt x="49638" y="176367"/>
                      <a:pt x="53994" y="174817"/>
                    </a:cubicBezTo>
                    <a:cubicBezTo>
                      <a:pt x="90692" y="161600"/>
                      <a:pt x="132483" y="145134"/>
                      <a:pt x="151829" y="137381"/>
                    </a:cubicBezTo>
                    <a:cubicBezTo>
                      <a:pt x="153675" y="142402"/>
                      <a:pt x="156480" y="147054"/>
                      <a:pt x="160320" y="151041"/>
                    </a:cubicBezTo>
                    <a:cubicBezTo>
                      <a:pt x="167630" y="158794"/>
                      <a:pt x="177524" y="163151"/>
                      <a:pt x="188157" y="163446"/>
                    </a:cubicBezTo>
                    <a:cubicBezTo>
                      <a:pt x="188526" y="163446"/>
                      <a:pt x="188895" y="163446"/>
                      <a:pt x="189264" y="163446"/>
                    </a:cubicBezTo>
                    <a:cubicBezTo>
                      <a:pt x="190224" y="163372"/>
                      <a:pt x="191258" y="163298"/>
                      <a:pt x="192292" y="163298"/>
                    </a:cubicBezTo>
                    <a:cubicBezTo>
                      <a:pt x="165046" y="185228"/>
                      <a:pt x="147620" y="218824"/>
                      <a:pt x="147620" y="256481"/>
                    </a:cubicBezTo>
                    <a:cubicBezTo>
                      <a:pt x="147620" y="275309"/>
                      <a:pt x="151976" y="293104"/>
                      <a:pt x="159729" y="308905"/>
                    </a:cubicBezTo>
                    <a:cubicBezTo>
                      <a:pt x="152863" y="308610"/>
                      <a:pt x="147325" y="308610"/>
                      <a:pt x="146143" y="308610"/>
                    </a:cubicBezTo>
                    <a:lnTo>
                      <a:pt x="116461" y="308610"/>
                    </a:lnTo>
                    <a:cubicBezTo>
                      <a:pt x="115575" y="301448"/>
                      <a:pt x="113064" y="294728"/>
                      <a:pt x="109151" y="289264"/>
                    </a:cubicBezTo>
                    <a:cubicBezTo>
                      <a:pt x="103244" y="280995"/>
                      <a:pt x="94605" y="276195"/>
                      <a:pt x="85375" y="276048"/>
                    </a:cubicBezTo>
                    <a:lnTo>
                      <a:pt x="43879" y="275531"/>
                    </a:lnTo>
                    <a:cubicBezTo>
                      <a:pt x="36569" y="275457"/>
                      <a:pt x="30514" y="281290"/>
                      <a:pt x="30440" y="288674"/>
                    </a:cubicBezTo>
                    <a:cubicBezTo>
                      <a:pt x="30366" y="295984"/>
                      <a:pt x="36200" y="302038"/>
                      <a:pt x="43583" y="302112"/>
                    </a:cubicBezTo>
                    <a:lnTo>
                      <a:pt x="85080" y="302629"/>
                    </a:lnTo>
                    <a:cubicBezTo>
                      <a:pt x="85449" y="302629"/>
                      <a:pt x="86483" y="303220"/>
                      <a:pt x="87517" y="304696"/>
                    </a:cubicBezTo>
                    <a:cubicBezTo>
                      <a:pt x="89363" y="307281"/>
                      <a:pt x="90322" y="310973"/>
                      <a:pt x="90322" y="314960"/>
                    </a:cubicBezTo>
                    <a:lnTo>
                      <a:pt x="88624" y="456210"/>
                    </a:lnTo>
                    <a:cubicBezTo>
                      <a:pt x="88550" y="464111"/>
                      <a:pt x="84489" y="468394"/>
                      <a:pt x="83086" y="468394"/>
                    </a:cubicBezTo>
                    <a:lnTo>
                      <a:pt x="83086" y="468394"/>
                    </a:lnTo>
                    <a:lnTo>
                      <a:pt x="41590" y="467877"/>
                    </a:lnTo>
                    <a:cubicBezTo>
                      <a:pt x="34280" y="467803"/>
                      <a:pt x="28225" y="473636"/>
                      <a:pt x="28151" y="481020"/>
                    </a:cubicBezTo>
                    <a:cubicBezTo>
                      <a:pt x="28078" y="488330"/>
                      <a:pt x="33911" y="494384"/>
                      <a:pt x="41294" y="494458"/>
                    </a:cubicBezTo>
                    <a:lnTo>
                      <a:pt x="82791" y="494975"/>
                    </a:lnTo>
                    <a:cubicBezTo>
                      <a:pt x="82865" y="494975"/>
                      <a:pt x="83012" y="494975"/>
                      <a:pt x="83160" y="494975"/>
                    </a:cubicBezTo>
                    <a:cubicBezTo>
                      <a:pt x="99847" y="494975"/>
                      <a:pt x="113212" y="480207"/>
                      <a:pt x="115058" y="460493"/>
                    </a:cubicBezTo>
                    <a:lnTo>
                      <a:pt x="120743" y="461010"/>
                    </a:lnTo>
                    <a:cubicBezTo>
                      <a:pt x="120891" y="461010"/>
                      <a:pt x="121039" y="461010"/>
                      <a:pt x="121186" y="461010"/>
                    </a:cubicBezTo>
                    <a:cubicBezTo>
                      <a:pt x="157293" y="462930"/>
                      <a:pt x="186754" y="477328"/>
                      <a:pt x="212744" y="490028"/>
                    </a:cubicBezTo>
                    <a:cubicBezTo>
                      <a:pt x="235486" y="501177"/>
                      <a:pt x="255718" y="510998"/>
                      <a:pt x="276244" y="510998"/>
                    </a:cubicBezTo>
                    <a:cubicBezTo>
                      <a:pt x="280379" y="510998"/>
                      <a:pt x="284514" y="510628"/>
                      <a:pt x="288649" y="509742"/>
                    </a:cubicBezTo>
                    <a:cubicBezTo>
                      <a:pt x="292562" y="508930"/>
                      <a:pt x="301866" y="507010"/>
                      <a:pt x="406789" y="458426"/>
                    </a:cubicBezTo>
                    <a:cubicBezTo>
                      <a:pt x="455152" y="436053"/>
                      <a:pt x="502039" y="413754"/>
                      <a:pt x="507576" y="411170"/>
                    </a:cubicBezTo>
                    <a:cubicBezTo>
                      <a:pt x="517028" y="407552"/>
                      <a:pt x="524633" y="400537"/>
                      <a:pt x="528989" y="391308"/>
                    </a:cubicBezTo>
                    <a:cubicBezTo>
                      <a:pt x="533346" y="381856"/>
                      <a:pt x="533863" y="371298"/>
                      <a:pt x="530392" y="361477"/>
                    </a:cubicBezTo>
                    <a:moveTo>
                      <a:pt x="188304" y="136864"/>
                    </a:moveTo>
                    <a:cubicBezTo>
                      <a:pt x="181216" y="136421"/>
                      <a:pt x="175752" y="130441"/>
                      <a:pt x="175900" y="123278"/>
                    </a:cubicBezTo>
                    <a:cubicBezTo>
                      <a:pt x="175974" y="119734"/>
                      <a:pt x="177450" y="116485"/>
                      <a:pt x="180035" y="114049"/>
                    </a:cubicBezTo>
                    <a:cubicBezTo>
                      <a:pt x="182619" y="111612"/>
                      <a:pt x="185942" y="110357"/>
                      <a:pt x="189486" y="110431"/>
                    </a:cubicBezTo>
                    <a:cubicBezTo>
                      <a:pt x="189560" y="110431"/>
                      <a:pt x="189560" y="110431"/>
                      <a:pt x="189633" y="110431"/>
                    </a:cubicBezTo>
                    <a:lnTo>
                      <a:pt x="287837" y="112129"/>
                    </a:lnTo>
                    <a:cubicBezTo>
                      <a:pt x="292193" y="112203"/>
                      <a:pt x="296328" y="110135"/>
                      <a:pt x="298839" y="106591"/>
                    </a:cubicBezTo>
                    <a:lnTo>
                      <a:pt x="311539" y="88944"/>
                    </a:lnTo>
                    <a:cubicBezTo>
                      <a:pt x="315821" y="82963"/>
                      <a:pt x="314492" y="74694"/>
                      <a:pt x="308511" y="70411"/>
                    </a:cubicBezTo>
                    <a:cubicBezTo>
                      <a:pt x="302531" y="66128"/>
                      <a:pt x="294261" y="67457"/>
                      <a:pt x="289978" y="73438"/>
                    </a:cubicBezTo>
                    <a:lnTo>
                      <a:pt x="281339" y="85400"/>
                    </a:lnTo>
                    <a:lnTo>
                      <a:pt x="190150" y="83776"/>
                    </a:lnTo>
                    <a:cubicBezTo>
                      <a:pt x="179518" y="83480"/>
                      <a:pt x="169476" y="87394"/>
                      <a:pt x="161797" y="94630"/>
                    </a:cubicBezTo>
                    <a:cubicBezTo>
                      <a:pt x="157662" y="98543"/>
                      <a:pt x="154487" y="103195"/>
                      <a:pt x="152346" y="108289"/>
                    </a:cubicBezTo>
                    <a:cubicBezTo>
                      <a:pt x="148063" y="110062"/>
                      <a:pt x="92242" y="132656"/>
                      <a:pt x="44913" y="149564"/>
                    </a:cubicBezTo>
                    <a:cubicBezTo>
                      <a:pt x="41590" y="150746"/>
                      <a:pt x="38046" y="150598"/>
                      <a:pt x="34871" y="149048"/>
                    </a:cubicBezTo>
                    <a:cubicBezTo>
                      <a:pt x="31622" y="147497"/>
                      <a:pt x="29185" y="144839"/>
                      <a:pt x="28004" y="141442"/>
                    </a:cubicBezTo>
                    <a:lnTo>
                      <a:pt x="27782" y="140778"/>
                    </a:lnTo>
                    <a:cubicBezTo>
                      <a:pt x="26675" y="137677"/>
                      <a:pt x="26822" y="134280"/>
                      <a:pt x="28299" y="131327"/>
                    </a:cubicBezTo>
                    <a:cubicBezTo>
                      <a:pt x="29702" y="128299"/>
                      <a:pt x="32212" y="126010"/>
                      <a:pt x="35314" y="124903"/>
                    </a:cubicBezTo>
                    <a:cubicBezTo>
                      <a:pt x="35757" y="124755"/>
                      <a:pt x="36126" y="124607"/>
                      <a:pt x="36495" y="124386"/>
                    </a:cubicBezTo>
                    <a:cubicBezTo>
                      <a:pt x="111809" y="88575"/>
                      <a:pt x="236372" y="30613"/>
                      <a:pt x="249885" y="27585"/>
                    </a:cubicBezTo>
                    <a:cubicBezTo>
                      <a:pt x="265981" y="24263"/>
                      <a:pt x="284883" y="33492"/>
                      <a:pt x="308733" y="45159"/>
                    </a:cubicBezTo>
                    <a:cubicBezTo>
                      <a:pt x="335610" y="58302"/>
                      <a:pt x="368984" y="74620"/>
                      <a:pt x="410333" y="76835"/>
                    </a:cubicBezTo>
                    <a:lnTo>
                      <a:pt x="417643" y="77499"/>
                    </a:lnTo>
                    <a:lnTo>
                      <a:pt x="416461" y="176146"/>
                    </a:lnTo>
                    <a:lnTo>
                      <a:pt x="387000" y="176146"/>
                    </a:lnTo>
                    <a:cubicBezTo>
                      <a:pt x="380724" y="176146"/>
                      <a:pt x="362929" y="175703"/>
                      <a:pt x="353995" y="174152"/>
                    </a:cubicBezTo>
                    <a:cubicBezTo>
                      <a:pt x="337086" y="156210"/>
                      <a:pt x="314640" y="143510"/>
                      <a:pt x="289461" y="138710"/>
                    </a:cubicBezTo>
                    <a:cubicBezTo>
                      <a:pt x="264947" y="132803"/>
                      <a:pt x="198715" y="136274"/>
                      <a:pt x="188304" y="136864"/>
                    </a:cubicBezTo>
                    <a:moveTo>
                      <a:pt x="267163" y="163372"/>
                    </a:moveTo>
                    <a:cubicBezTo>
                      <a:pt x="272848" y="163372"/>
                      <a:pt x="278386" y="163889"/>
                      <a:pt x="283702" y="164849"/>
                    </a:cubicBezTo>
                    <a:cubicBezTo>
                      <a:pt x="294925" y="167802"/>
                      <a:pt x="301644" y="173340"/>
                      <a:pt x="309397" y="179838"/>
                    </a:cubicBezTo>
                    <a:cubicBezTo>
                      <a:pt x="317298" y="186409"/>
                      <a:pt x="326085" y="193719"/>
                      <a:pt x="339523" y="198076"/>
                    </a:cubicBezTo>
                    <a:cubicBezTo>
                      <a:pt x="352445" y="214024"/>
                      <a:pt x="360124" y="234330"/>
                      <a:pt x="360124" y="256407"/>
                    </a:cubicBezTo>
                    <a:cubicBezTo>
                      <a:pt x="360124" y="305435"/>
                      <a:pt x="321950" y="345750"/>
                      <a:pt x="273808" y="349220"/>
                    </a:cubicBezTo>
                    <a:cubicBezTo>
                      <a:pt x="263692" y="348851"/>
                      <a:pt x="255053" y="348039"/>
                      <a:pt x="249737" y="346710"/>
                    </a:cubicBezTo>
                    <a:cubicBezTo>
                      <a:pt x="238292" y="343830"/>
                      <a:pt x="231499" y="338145"/>
                      <a:pt x="223599" y="331573"/>
                    </a:cubicBezTo>
                    <a:cubicBezTo>
                      <a:pt x="215698" y="325002"/>
                      <a:pt x="206985" y="317766"/>
                      <a:pt x="193621" y="313409"/>
                    </a:cubicBezTo>
                    <a:cubicBezTo>
                      <a:pt x="181364" y="297608"/>
                      <a:pt x="174054" y="277820"/>
                      <a:pt x="174054" y="256407"/>
                    </a:cubicBezTo>
                    <a:cubicBezTo>
                      <a:pt x="174128" y="205164"/>
                      <a:pt x="215846" y="163372"/>
                      <a:pt x="267163" y="163372"/>
                    </a:cubicBezTo>
                    <a:moveTo>
                      <a:pt x="504844" y="379937"/>
                    </a:moveTo>
                    <a:cubicBezTo>
                      <a:pt x="503442" y="382964"/>
                      <a:pt x="500931" y="385253"/>
                      <a:pt x="497830" y="386360"/>
                    </a:cubicBezTo>
                    <a:cubicBezTo>
                      <a:pt x="497387" y="386508"/>
                      <a:pt x="497018" y="386656"/>
                      <a:pt x="496648" y="386877"/>
                    </a:cubicBezTo>
                    <a:cubicBezTo>
                      <a:pt x="421335" y="422688"/>
                      <a:pt x="296771" y="480651"/>
                      <a:pt x="283259" y="483678"/>
                    </a:cubicBezTo>
                    <a:cubicBezTo>
                      <a:pt x="267163" y="487001"/>
                      <a:pt x="248260" y="477771"/>
                      <a:pt x="224411" y="466105"/>
                    </a:cubicBezTo>
                    <a:cubicBezTo>
                      <a:pt x="197534" y="452962"/>
                      <a:pt x="164160" y="436644"/>
                      <a:pt x="122811" y="434428"/>
                    </a:cubicBezTo>
                    <a:lnTo>
                      <a:pt x="115501" y="433764"/>
                    </a:lnTo>
                    <a:lnTo>
                      <a:pt x="116682" y="335117"/>
                    </a:lnTo>
                    <a:lnTo>
                      <a:pt x="146143" y="335117"/>
                    </a:lnTo>
                    <a:cubicBezTo>
                      <a:pt x="152346" y="335117"/>
                      <a:pt x="170140" y="335487"/>
                      <a:pt x="179075" y="337111"/>
                    </a:cubicBezTo>
                    <a:cubicBezTo>
                      <a:pt x="200930" y="361034"/>
                      <a:pt x="232385" y="376023"/>
                      <a:pt x="267310" y="376023"/>
                    </a:cubicBezTo>
                    <a:cubicBezTo>
                      <a:pt x="269747" y="376023"/>
                      <a:pt x="272183" y="375949"/>
                      <a:pt x="274620" y="375802"/>
                    </a:cubicBezTo>
                    <a:cubicBezTo>
                      <a:pt x="303195" y="376835"/>
                      <a:pt x="337677" y="375063"/>
                      <a:pt x="344987" y="374620"/>
                    </a:cubicBezTo>
                    <a:cubicBezTo>
                      <a:pt x="352075" y="375063"/>
                      <a:pt x="357539" y="381044"/>
                      <a:pt x="357392" y="388206"/>
                    </a:cubicBezTo>
                    <a:cubicBezTo>
                      <a:pt x="357170" y="395516"/>
                      <a:pt x="351115" y="401276"/>
                      <a:pt x="343805" y="401054"/>
                    </a:cubicBezTo>
                    <a:cubicBezTo>
                      <a:pt x="343732" y="401054"/>
                      <a:pt x="343732" y="401054"/>
                      <a:pt x="343658" y="401054"/>
                    </a:cubicBezTo>
                    <a:lnTo>
                      <a:pt x="245454" y="399356"/>
                    </a:lnTo>
                    <a:cubicBezTo>
                      <a:pt x="241098" y="399282"/>
                      <a:pt x="236963" y="401349"/>
                      <a:pt x="234453" y="404894"/>
                    </a:cubicBezTo>
                    <a:lnTo>
                      <a:pt x="221753" y="422541"/>
                    </a:lnTo>
                    <a:cubicBezTo>
                      <a:pt x="217470" y="428521"/>
                      <a:pt x="218799" y="436791"/>
                      <a:pt x="224780" y="441074"/>
                    </a:cubicBezTo>
                    <a:cubicBezTo>
                      <a:pt x="227143" y="442772"/>
                      <a:pt x="229875" y="443584"/>
                      <a:pt x="232533" y="443584"/>
                    </a:cubicBezTo>
                    <a:cubicBezTo>
                      <a:pt x="236668" y="443584"/>
                      <a:pt x="240729" y="441664"/>
                      <a:pt x="243313" y="438046"/>
                    </a:cubicBezTo>
                    <a:lnTo>
                      <a:pt x="251952" y="426085"/>
                    </a:lnTo>
                    <a:lnTo>
                      <a:pt x="343141" y="427709"/>
                    </a:lnTo>
                    <a:cubicBezTo>
                      <a:pt x="343510" y="427709"/>
                      <a:pt x="343805" y="427709"/>
                      <a:pt x="344175" y="427709"/>
                    </a:cubicBezTo>
                    <a:cubicBezTo>
                      <a:pt x="360640" y="427709"/>
                      <a:pt x="374891" y="417594"/>
                      <a:pt x="380946" y="403121"/>
                    </a:cubicBezTo>
                    <a:cubicBezTo>
                      <a:pt x="385081" y="401423"/>
                      <a:pt x="441049" y="378829"/>
                      <a:pt x="488379" y="361773"/>
                    </a:cubicBezTo>
                    <a:cubicBezTo>
                      <a:pt x="491701" y="360591"/>
                      <a:pt x="495246" y="360739"/>
                      <a:pt x="498421" y="362289"/>
                    </a:cubicBezTo>
                    <a:cubicBezTo>
                      <a:pt x="501669" y="363840"/>
                      <a:pt x="504106" y="366498"/>
                      <a:pt x="505288" y="369895"/>
                    </a:cubicBezTo>
                    <a:lnTo>
                      <a:pt x="505509" y="370485"/>
                    </a:lnTo>
                    <a:cubicBezTo>
                      <a:pt x="506469" y="373587"/>
                      <a:pt x="506247" y="376909"/>
                      <a:pt x="504844" y="379937"/>
                    </a:cubicBezTo>
                    <a:moveTo>
                      <a:pt x="214517" y="263938"/>
                    </a:moveTo>
                    <a:cubicBezTo>
                      <a:pt x="209348" y="258696"/>
                      <a:pt x="209422" y="250278"/>
                      <a:pt x="214664" y="245110"/>
                    </a:cubicBezTo>
                    <a:cubicBezTo>
                      <a:pt x="219907" y="239941"/>
                      <a:pt x="228324" y="240015"/>
                      <a:pt x="233493" y="245257"/>
                    </a:cubicBezTo>
                    <a:lnTo>
                      <a:pt x="250844" y="262978"/>
                    </a:lnTo>
                    <a:lnTo>
                      <a:pt x="298691" y="203687"/>
                    </a:lnTo>
                    <a:cubicBezTo>
                      <a:pt x="303269" y="198002"/>
                      <a:pt x="311686" y="197116"/>
                      <a:pt x="317372" y="201694"/>
                    </a:cubicBezTo>
                    <a:cubicBezTo>
                      <a:pt x="323057" y="206271"/>
                      <a:pt x="323943" y="214689"/>
                      <a:pt x="319365" y="220374"/>
                    </a:cubicBezTo>
                    <a:lnTo>
                      <a:pt x="262142" y="291258"/>
                    </a:lnTo>
                    <a:cubicBezTo>
                      <a:pt x="262142" y="291258"/>
                      <a:pt x="262142" y="291258"/>
                      <a:pt x="262068" y="291332"/>
                    </a:cubicBezTo>
                    <a:cubicBezTo>
                      <a:pt x="261772" y="291701"/>
                      <a:pt x="261477" y="292070"/>
                      <a:pt x="261108" y="292366"/>
                    </a:cubicBezTo>
                    <a:cubicBezTo>
                      <a:pt x="261034" y="292439"/>
                      <a:pt x="260960" y="292513"/>
                      <a:pt x="260886" y="292587"/>
                    </a:cubicBezTo>
                    <a:cubicBezTo>
                      <a:pt x="260591" y="292883"/>
                      <a:pt x="260296" y="293104"/>
                      <a:pt x="260000" y="293326"/>
                    </a:cubicBezTo>
                    <a:cubicBezTo>
                      <a:pt x="259853" y="293473"/>
                      <a:pt x="259705" y="293547"/>
                      <a:pt x="259557" y="293621"/>
                    </a:cubicBezTo>
                    <a:cubicBezTo>
                      <a:pt x="259336" y="293769"/>
                      <a:pt x="259114" y="293990"/>
                      <a:pt x="258819" y="294138"/>
                    </a:cubicBezTo>
                    <a:cubicBezTo>
                      <a:pt x="258671" y="294212"/>
                      <a:pt x="258523" y="294359"/>
                      <a:pt x="258302" y="294433"/>
                    </a:cubicBezTo>
                    <a:cubicBezTo>
                      <a:pt x="258081" y="294581"/>
                      <a:pt x="257785" y="294728"/>
                      <a:pt x="257564" y="294802"/>
                    </a:cubicBezTo>
                    <a:cubicBezTo>
                      <a:pt x="257416" y="294876"/>
                      <a:pt x="257268" y="294950"/>
                      <a:pt x="257047" y="295024"/>
                    </a:cubicBezTo>
                    <a:cubicBezTo>
                      <a:pt x="256751" y="295171"/>
                      <a:pt x="256530" y="295245"/>
                      <a:pt x="256235" y="295319"/>
                    </a:cubicBezTo>
                    <a:cubicBezTo>
                      <a:pt x="256087" y="295393"/>
                      <a:pt x="255939" y="295467"/>
                      <a:pt x="255718" y="295467"/>
                    </a:cubicBezTo>
                    <a:cubicBezTo>
                      <a:pt x="255422" y="295541"/>
                      <a:pt x="255127" y="295614"/>
                      <a:pt x="254832" y="295688"/>
                    </a:cubicBezTo>
                    <a:cubicBezTo>
                      <a:pt x="254684" y="295762"/>
                      <a:pt x="254536" y="295762"/>
                      <a:pt x="254389" y="295762"/>
                    </a:cubicBezTo>
                    <a:cubicBezTo>
                      <a:pt x="254093" y="295836"/>
                      <a:pt x="253724" y="295910"/>
                      <a:pt x="253429" y="295910"/>
                    </a:cubicBezTo>
                    <a:cubicBezTo>
                      <a:pt x="253281" y="295910"/>
                      <a:pt x="253133" y="295984"/>
                      <a:pt x="253060" y="295984"/>
                    </a:cubicBezTo>
                    <a:cubicBezTo>
                      <a:pt x="252616" y="296058"/>
                      <a:pt x="252174" y="296058"/>
                      <a:pt x="251730" y="296058"/>
                    </a:cubicBezTo>
                    <a:cubicBezTo>
                      <a:pt x="251730" y="296058"/>
                      <a:pt x="251730" y="296058"/>
                      <a:pt x="251730" y="296058"/>
                    </a:cubicBezTo>
                    <a:cubicBezTo>
                      <a:pt x="251361" y="296058"/>
                      <a:pt x="250918" y="296058"/>
                      <a:pt x="250549" y="295984"/>
                    </a:cubicBezTo>
                    <a:cubicBezTo>
                      <a:pt x="250475" y="295984"/>
                      <a:pt x="250328" y="295984"/>
                      <a:pt x="250254" y="295910"/>
                    </a:cubicBezTo>
                    <a:cubicBezTo>
                      <a:pt x="249958" y="295910"/>
                      <a:pt x="249663" y="295836"/>
                      <a:pt x="249368" y="295762"/>
                    </a:cubicBezTo>
                    <a:cubicBezTo>
                      <a:pt x="249220" y="295762"/>
                      <a:pt x="249146" y="295688"/>
                      <a:pt x="248999" y="295688"/>
                    </a:cubicBezTo>
                    <a:cubicBezTo>
                      <a:pt x="248703" y="295614"/>
                      <a:pt x="248482" y="295541"/>
                      <a:pt x="248186" y="295467"/>
                    </a:cubicBezTo>
                    <a:cubicBezTo>
                      <a:pt x="248039" y="295393"/>
                      <a:pt x="247891" y="295393"/>
                      <a:pt x="247743" y="295319"/>
                    </a:cubicBezTo>
                    <a:cubicBezTo>
                      <a:pt x="247522" y="295245"/>
                      <a:pt x="247226" y="295171"/>
                      <a:pt x="247005" y="295024"/>
                    </a:cubicBezTo>
                    <a:cubicBezTo>
                      <a:pt x="246857" y="294950"/>
                      <a:pt x="246709" y="294950"/>
                      <a:pt x="246562" y="294876"/>
                    </a:cubicBezTo>
                    <a:cubicBezTo>
                      <a:pt x="246340" y="294802"/>
                      <a:pt x="246119" y="294655"/>
                      <a:pt x="245823" y="294507"/>
                    </a:cubicBezTo>
                    <a:cubicBezTo>
                      <a:pt x="245676" y="294433"/>
                      <a:pt x="245528" y="294359"/>
                      <a:pt x="245381" y="294285"/>
                    </a:cubicBezTo>
                    <a:cubicBezTo>
                      <a:pt x="245085" y="294138"/>
                      <a:pt x="244864" y="293990"/>
                      <a:pt x="244568" y="293842"/>
                    </a:cubicBezTo>
                    <a:cubicBezTo>
                      <a:pt x="244421" y="293769"/>
                      <a:pt x="244347" y="293695"/>
                      <a:pt x="244199" y="293621"/>
                    </a:cubicBezTo>
                    <a:cubicBezTo>
                      <a:pt x="243904" y="293399"/>
                      <a:pt x="243608" y="293252"/>
                      <a:pt x="243387" y="293030"/>
                    </a:cubicBezTo>
                    <a:cubicBezTo>
                      <a:pt x="243387" y="293030"/>
                      <a:pt x="243387" y="293030"/>
                      <a:pt x="243313" y="292956"/>
                    </a:cubicBezTo>
                    <a:cubicBezTo>
                      <a:pt x="243165" y="292809"/>
                      <a:pt x="243018" y="292661"/>
                      <a:pt x="242796" y="292513"/>
                    </a:cubicBezTo>
                    <a:cubicBezTo>
                      <a:pt x="242648" y="292366"/>
                      <a:pt x="242427" y="292218"/>
                      <a:pt x="242279" y="291996"/>
                    </a:cubicBezTo>
                    <a:cubicBezTo>
                      <a:pt x="242279" y="291996"/>
                      <a:pt x="242279" y="291996"/>
                      <a:pt x="242206" y="291923"/>
                    </a:cubicBezTo>
                    <a:lnTo>
                      <a:pt x="214517" y="26393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44B6E72-3B51-EC47-8C84-E35839D2773F}"/>
                </a:ext>
              </a:extLst>
            </p:cNvPr>
            <p:cNvGrpSpPr/>
            <p:nvPr/>
          </p:nvGrpSpPr>
          <p:grpSpPr>
            <a:xfrm>
              <a:off x="2514897" y="10577592"/>
              <a:ext cx="652951" cy="652951"/>
              <a:chOff x="5887971" y="7724773"/>
              <a:chExt cx="1603668" cy="160366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361EBDB-A469-B44C-BF10-C224C604384A}"/>
                  </a:ext>
                </a:extLst>
              </p:cNvPr>
              <p:cNvSpPr/>
              <p:nvPr/>
            </p:nvSpPr>
            <p:spPr>
              <a:xfrm>
                <a:off x="5887971" y="7724773"/>
                <a:ext cx="1603668" cy="16036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orma libre 63">
                <a:extLst>
                  <a:ext uri="{FF2B5EF4-FFF2-40B4-BE49-F238E27FC236}">
                    <a16:creationId xmlns:a16="http://schemas.microsoft.com/office/drawing/2014/main" id="{A7D65082-2C91-8448-B74D-F78C0A19351B}"/>
                  </a:ext>
                </a:extLst>
              </p:cNvPr>
              <p:cNvSpPr/>
              <p:nvPr/>
            </p:nvSpPr>
            <p:spPr>
              <a:xfrm>
                <a:off x="6199156" y="8071067"/>
                <a:ext cx="857636" cy="863840"/>
              </a:xfrm>
              <a:custGeom>
                <a:avLst/>
                <a:gdLst>
                  <a:gd name="connsiteX0" fmla="*/ 398942 w 510215"/>
                  <a:gd name="connsiteY0" fmla="*/ 133461 h 513906"/>
                  <a:gd name="connsiteX1" fmla="*/ 465396 w 510215"/>
                  <a:gd name="connsiteY1" fmla="*/ 67007 h 513906"/>
                  <a:gd name="connsiteX2" fmla="*/ 398942 w 510215"/>
                  <a:gd name="connsiteY2" fmla="*/ 554 h 513906"/>
                  <a:gd name="connsiteX3" fmla="*/ 332489 w 510215"/>
                  <a:gd name="connsiteY3" fmla="*/ 67007 h 513906"/>
                  <a:gd name="connsiteX4" fmla="*/ 398942 w 510215"/>
                  <a:gd name="connsiteY4" fmla="*/ 133461 h 513906"/>
                  <a:gd name="connsiteX5" fmla="*/ 398942 w 510215"/>
                  <a:gd name="connsiteY5" fmla="*/ 27061 h 513906"/>
                  <a:gd name="connsiteX6" fmla="*/ 438814 w 510215"/>
                  <a:gd name="connsiteY6" fmla="*/ 66933 h 513906"/>
                  <a:gd name="connsiteX7" fmla="*/ 398942 w 510215"/>
                  <a:gd name="connsiteY7" fmla="*/ 106805 h 513906"/>
                  <a:gd name="connsiteX8" fmla="*/ 359070 w 510215"/>
                  <a:gd name="connsiteY8" fmla="*/ 66933 h 513906"/>
                  <a:gd name="connsiteX9" fmla="*/ 398942 w 510215"/>
                  <a:gd name="connsiteY9" fmla="*/ 27061 h 513906"/>
                  <a:gd name="connsiteX10" fmla="*/ 510141 w 510215"/>
                  <a:gd name="connsiteY10" fmla="*/ 208922 h 513906"/>
                  <a:gd name="connsiteX11" fmla="*/ 489393 w 510215"/>
                  <a:gd name="connsiteY11" fmla="*/ 168977 h 513906"/>
                  <a:gd name="connsiteX12" fmla="*/ 428551 w 510215"/>
                  <a:gd name="connsiteY12" fmla="*/ 144019 h 513906"/>
                  <a:gd name="connsiteX13" fmla="*/ 426927 w 510215"/>
                  <a:gd name="connsiteY13" fmla="*/ 143724 h 513906"/>
                  <a:gd name="connsiteX14" fmla="*/ 399016 w 510215"/>
                  <a:gd name="connsiteY14" fmla="*/ 141361 h 513906"/>
                  <a:gd name="connsiteX15" fmla="*/ 399016 w 510215"/>
                  <a:gd name="connsiteY15" fmla="*/ 141361 h 513906"/>
                  <a:gd name="connsiteX16" fmla="*/ 399016 w 510215"/>
                  <a:gd name="connsiteY16" fmla="*/ 141361 h 513906"/>
                  <a:gd name="connsiteX17" fmla="*/ 371179 w 510215"/>
                  <a:gd name="connsiteY17" fmla="*/ 143724 h 513906"/>
                  <a:gd name="connsiteX18" fmla="*/ 369481 w 510215"/>
                  <a:gd name="connsiteY18" fmla="*/ 144019 h 513906"/>
                  <a:gd name="connsiteX19" fmla="*/ 309230 w 510215"/>
                  <a:gd name="connsiteY19" fmla="*/ 168607 h 513906"/>
                  <a:gd name="connsiteX20" fmla="*/ 287965 w 510215"/>
                  <a:gd name="connsiteY20" fmla="*/ 209218 h 513906"/>
                  <a:gd name="connsiteX21" fmla="*/ 287965 w 510215"/>
                  <a:gd name="connsiteY21" fmla="*/ 335332 h 513906"/>
                  <a:gd name="connsiteX22" fmla="*/ 301256 w 510215"/>
                  <a:gd name="connsiteY22" fmla="*/ 348622 h 513906"/>
                  <a:gd name="connsiteX23" fmla="*/ 322890 w 510215"/>
                  <a:gd name="connsiteY23" fmla="*/ 348622 h 513906"/>
                  <a:gd name="connsiteX24" fmla="*/ 322890 w 510215"/>
                  <a:gd name="connsiteY24" fmla="*/ 500653 h 513906"/>
                  <a:gd name="connsiteX25" fmla="*/ 336181 w 510215"/>
                  <a:gd name="connsiteY25" fmla="*/ 513944 h 513906"/>
                  <a:gd name="connsiteX26" fmla="*/ 460744 w 510215"/>
                  <a:gd name="connsiteY26" fmla="*/ 513944 h 513906"/>
                  <a:gd name="connsiteX27" fmla="*/ 474035 w 510215"/>
                  <a:gd name="connsiteY27" fmla="*/ 500653 h 513906"/>
                  <a:gd name="connsiteX28" fmla="*/ 474035 w 510215"/>
                  <a:gd name="connsiteY28" fmla="*/ 348622 h 513906"/>
                  <a:gd name="connsiteX29" fmla="*/ 496998 w 510215"/>
                  <a:gd name="connsiteY29" fmla="*/ 348622 h 513906"/>
                  <a:gd name="connsiteX30" fmla="*/ 510289 w 510215"/>
                  <a:gd name="connsiteY30" fmla="*/ 335332 h 513906"/>
                  <a:gd name="connsiteX31" fmla="*/ 510141 w 510215"/>
                  <a:gd name="connsiteY31" fmla="*/ 208922 h 513906"/>
                  <a:gd name="connsiteX32" fmla="*/ 460744 w 510215"/>
                  <a:gd name="connsiteY32" fmla="*/ 321967 h 513906"/>
                  <a:gd name="connsiteX33" fmla="*/ 447454 w 510215"/>
                  <a:gd name="connsiteY33" fmla="*/ 335258 h 513906"/>
                  <a:gd name="connsiteX34" fmla="*/ 447454 w 510215"/>
                  <a:gd name="connsiteY34" fmla="*/ 487288 h 513906"/>
                  <a:gd name="connsiteX35" fmla="*/ 349471 w 510215"/>
                  <a:gd name="connsiteY35" fmla="*/ 487288 h 513906"/>
                  <a:gd name="connsiteX36" fmla="*/ 349471 w 510215"/>
                  <a:gd name="connsiteY36" fmla="*/ 335258 h 513906"/>
                  <a:gd name="connsiteX37" fmla="*/ 336181 w 510215"/>
                  <a:gd name="connsiteY37" fmla="*/ 321967 h 513906"/>
                  <a:gd name="connsiteX38" fmla="*/ 314547 w 510215"/>
                  <a:gd name="connsiteY38" fmla="*/ 321967 h 513906"/>
                  <a:gd name="connsiteX39" fmla="*/ 314547 w 510215"/>
                  <a:gd name="connsiteY39" fmla="*/ 209144 h 513906"/>
                  <a:gd name="connsiteX40" fmla="*/ 324367 w 510215"/>
                  <a:gd name="connsiteY40" fmla="*/ 190315 h 513906"/>
                  <a:gd name="connsiteX41" fmla="*/ 371179 w 510215"/>
                  <a:gd name="connsiteY41" fmla="*/ 170675 h 513906"/>
                  <a:gd name="connsiteX42" fmla="*/ 385652 w 510215"/>
                  <a:gd name="connsiteY42" fmla="*/ 176434 h 513906"/>
                  <a:gd name="connsiteX43" fmla="*/ 385726 w 510215"/>
                  <a:gd name="connsiteY43" fmla="*/ 279585 h 513906"/>
                  <a:gd name="connsiteX44" fmla="*/ 399016 w 510215"/>
                  <a:gd name="connsiteY44" fmla="*/ 292875 h 513906"/>
                  <a:gd name="connsiteX45" fmla="*/ 399016 w 510215"/>
                  <a:gd name="connsiteY45" fmla="*/ 292875 h 513906"/>
                  <a:gd name="connsiteX46" fmla="*/ 412307 w 510215"/>
                  <a:gd name="connsiteY46" fmla="*/ 279585 h 513906"/>
                  <a:gd name="connsiteX47" fmla="*/ 412233 w 510215"/>
                  <a:gd name="connsiteY47" fmla="*/ 176434 h 513906"/>
                  <a:gd name="connsiteX48" fmla="*/ 426705 w 510215"/>
                  <a:gd name="connsiteY48" fmla="*/ 170675 h 513906"/>
                  <a:gd name="connsiteX49" fmla="*/ 474035 w 510215"/>
                  <a:gd name="connsiteY49" fmla="*/ 190685 h 513906"/>
                  <a:gd name="connsiteX50" fmla="*/ 483560 w 510215"/>
                  <a:gd name="connsiteY50" fmla="*/ 209070 h 513906"/>
                  <a:gd name="connsiteX51" fmla="*/ 483708 w 510215"/>
                  <a:gd name="connsiteY51" fmla="*/ 321967 h 513906"/>
                  <a:gd name="connsiteX52" fmla="*/ 460744 w 510215"/>
                  <a:gd name="connsiteY52" fmla="*/ 321967 h 513906"/>
                  <a:gd name="connsiteX53" fmla="*/ 121240 w 510215"/>
                  <a:gd name="connsiteY53" fmla="*/ 346333 h 513906"/>
                  <a:gd name="connsiteX54" fmla="*/ 121240 w 510215"/>
                  <a:gd name="connsiteY54" fmla="*/ 365162 h 513906"/>
                  <a:gd name="connsiteX55" fmla="*/ 111863 w 510215"/>
                  <a:gd name="connsiteY55" fmla="*/ 369075 h 513906"/>
                  <a:gd name="connsiteX56" fmla="*/ 102486 w 510215"/>
                  <a:gd name="connsiteY56" fmla="*/ 365162 h 513906"/>
                  <a:gd name="connsiteX57" fmla="*/ 76126 w 510215"/>
                  <a:gd name="connsiteY57" fmla="*/ 338802 h 513906"/>
                  <a:gd name="connsiteX58" fmla="*/ 76126 w 510215"/>
                  <a:gd name="connsiteY58" fmla="*/ 500653 h 513906"/>
                  <a:gd name="connsiteX59" fmla="*/ 62836 w 510215"/>
                  <a:gd name="connsiteY59" fmla="*/ 513944 h 513906"/>
                  <a:gd name="connsiteX60" fmla="*/ 49545 w 510215"/>
                  <a:gd name="connsiteY60" fmla="*/ 500653 h 513906"/>
                  <a:gd name="connsiteX61" fmla="*/ 49545 w 510215"/>
                  <a:gd name="connsiteY61" fmla="*/ 338802 h 513906"/>
                  <a:gd name="connsiteX62" fmla="*/ 23185 w 510215"/>
                  <a:gd name="connsiteY62" fmla="*/ 365162 h 513906"/>
                  <a:gd name="connsiteX63" fmla="*/ 13807 w 510215"/>
                  <a:gd name="connsiteY63" fmla="*/ 369075 h 513906"/>
                  <a:gd name="connsiteX64" fmla="*/ 4430 w 510215"/>
                  <a:gd name="connsiteY64" fmla="*/ 365162 h 513906"/>
                  <a:gd name="connsiteX65" fmla="*/ 4430 w 510215"/>
                  <a:gd name="connsiteY65" fmla="*/ 346333 h 513906"/>
                  <a:gd name="connsiteX66" fmla="*/ 53532 w 510215"/>
                  <a:gd name="connsiteY66" fmla="*/ 297232 h 513906"/>
                  <a:gd name="connsiteX67" fmla="*/ 54492 w 510215"/>
                  <a:gd name="connsiteY67" fmla="*/ 296346 h 513906"/>
                  <a:gd name="connsiteX68" fmla="*/ 54935 w 510215"/>
                  <a:gd name="connsiteY68" fmla="*/ 295977 h 513906"/>
                  <a:gd name="connsiteX69" fmla="*/ 55525 w 510215"/>
                  <a:gd name="connsiteY69" fmla="*/ 295533 h 513906"/>
                  <a:gd name="connsiteX70" fmla="*/ 56116 w 510215"/>
                  <a:gd name="connsiteY70" fmla="*/ 295164 h 513906"/>
                  <a:gd name="connsiteX71" fmla="*/ 56633 w 510215"/>
                  <a:gd name="connsiteY71" fmla="*/ 294869 h 513906"/>
                  <a:gd name="connsiteX72" fmla="*/ 57224 w 510215"/>
                  <a:gd name="connsiteY72" fmla="*/ 294573 h 513906"/>
                  <a:gd name="connsiteX73" fmla="*/ 57814 w 510215"/>
                  <a:gd name="connsiteY73" fmla="*/ 294278 h 513906"/>
                  <a:gd name="connsiteX74" fmla="*/ 58405 w 510215"/>
                  <a:gd name="connsiteY74" fmla="*/ 294057 h 513906"/>
                  <a:gd name="connsiteX75" fmla="*/ 59070 w 510215"/>
                  <a:gd name="connsiteY75" fmla="*/ 293835 h 513906"/>
                  <a:gd name="connsiteX76" fmla="*/ 59660 w 510215"/>
                  <a:gd name="connsiteY76" fmla="*/ 293688 h 513906"/>
                  <a:gd name="connsiteX77" fmla="*/ 60325 w 510215"/>
                  <a:gd name="connsiteY77" fmla="*/ 293540 h 513906"/>
                  <a:gd name="connsiteX78" fmla="*/ 60990 w 510215"/>
                  <a:gd name="connsiteY78" fmla="*/ 293466 h 513906"/>
                  <a:gd name="connsiteX79" fmla="*/ 61580 w 510215"/>
                  <a:gd name="connsiteY79" fmla="*/ 293392 h 513906"/>
                  <a:gd name="connsiteX80" fmla="*/ 62836 w 510215"/>
                  <a:gd name="connsiteY80" fmla="*/ 293318 h 513906"/>
                  <a:gd name="connsiteX81" fmla="*/ 62836 w 510215"/>
                  <a:gd name="connsiteY81" fmla="*/ 293318 h 513906"/>
                  <a:gd name="connsiteX82" fmla="*/ 62836 w 510215"/>
                  <a:gd name="connsiteY82" fmla="*/ 293318 h 513906"/>
                  <a:gd name="connsiteX83" fmla="*/ 64091 w 510215"/>
                  <a:gd name="connsiteY83" fmla="*/ 293392 h 513906"/>
                  <a:gd name="connsiteX84" fmla="*/ 64681 w 510215"/>
                  <a:gd name="connsiteY84" fmla="*/ 293466 h 513906"/>
                  <a:gd name="connsiteX85" fmla="*/ 65346 w 510215"/>
                  <a:gd name="connsiteY85" fmla="*/ 293540 h 513906"/>
                  <a:gd name="connsiteX86" fmla="*/ 66010 w 510215"/>
                  <a:gd name="connsiteY86" fmla="*/ 293688 h 513906"/>
                  <a:gd name="connsiteX87" fmla="*/ 66601 w 510215"/>
                  <a:gd name="connsiteY87" fmla="*/ 293835 h 513906"/>
                  <a:gd name="connsiteX88" fmla="*/ 67266 w 510215"/>
                  <a:gd name="connsiteY88" fmla="*/ 294057 h 513906"/>
                  <a:gd name="connsiteX89" fmla="*/ 67856 w 510215"/>
                  <a:gd name="connsiteY89" fmla="*/ 294278 h 513906"/>
                  <a:gd name="connsiteX90" fmla="*/ 68447 w 510215"/>
                  <a:gd name="connsiteY90" fmla="*/ 294573 h 513906"/>
                  <a:gd name="connsiteX91" fmla="*/ 69038 w 510215"/>
                  <a:gd name="connsiteY91" fmla="*/ 294869 h 513906"/>
                  <a:gd name="connsiteX92" fmla="*/ 69554 w 510215"/>
                  <a:gd name="connsiteY92" fmla="*/ 295164 h 513906"/>
                  <a:gd name="connsiteX93" fmla="*/ 70145 w 510215"/>
                  <a:gd name="connsiteY93" fmla="*/ 295533 h 513906"/>
                  <a:gd name="connsiteX94" fmla="*/ 70736 w 510215"/>
                  <a:gd name="connsiteY94" fmla="*/ 295977 h 513906"/>
                  <a:gd name="connsiteX95" fmla="*/ 71179 w 510215"/>
                  <a:gd name="connsiteY95" fmla="*/ 296346 h 513906"/>
                  <a:gd name="connsiteX96" fmla="*/ 72139 w 510215"/>
                  <a:gd name="connsiteY96" fmla="*/ 297232 h 513906"/>
                  <a:gd name="connsiteX97" fmla="*/ 121240 w 510215"/>
                  <a:gd name="connsiteY97" fmla="*/ 346333 h 513906"/>
                  <a:gd name="connsiteX98" fmla="*/ 248979 w 510215"/>
                  <a:gd name="connsiteY98" fmla="*/ 210842 h 513906"/>
                  <a:gd name="connsiteX99" fmla="*/ 248979 w 510215"/>
                  <a:gd name="connsiteY99" fmla="*/ 229671 h 513906"/>
                  <a:gd name="connsiteX100" fmla="*/ 239602 w 510215"/>
                  <a:gd name="connsiteY100" fmla="*/ 233584 h 513906"/>
                  <a:gd name="connsiteX101" fmla="*/ 230224 w 510215"/>
                  <a:gd name="connsiteY101" fmla="*/ 229671 h 513906"/>
                  <a:gd name="connsiteX102" fmla="*/ 203865 w 510215"/>
                  <a:gd name="connsiteY102" fmla="*/ 203311 h 513906"/>
                  <a:gd name="connsiteX103" fmla="*/ 203865 w 510215"/>
                  <a:gd name="connsiteY103" fmla="*/ 500653 h 513906"/>
                  <a:gd name="connsiteX104" fmla="*/ 190574 w 510215"/>
                  <a:gd name="connsiteY104" fmla="*/ 513944 h 513906"/>
                  <a:gd name="connsiteX105" fmla="*/ 177283 w 510215"/>
                  <a:gd name="connsiteY105" fmla="*/ 500653 h 513906"/>
                  <a:gd name="connsiteX106" fmla="*/ 177283 w 510215"/>
                  <a:gd name="connsiteY106" fmla="*/ 203311 h 513906"/>
                  <a:gd name="connsiteX107" fmla="*/ 150923 w 510215"/>
                  <a:gd name="connsiteY107" fmla="*/ 229671 h 513906"/>
                  <a:gd name="connsiteX108" fmla="*/ 141546 w 510215"/>
                  <a:gd name="connsiteY108" fmla="*/ 233584 h 513906"/>
                  <a:gd name="connsiteX109" fmla="*/ 132169 w 510215"/>
                  <a:gd name="connsiteY109" fmla="*/ 229671 h 513906"/>
                  <a:gd name="connsiteX110" fmla="*/ 132169 w 510215"/>
                  <a:gd name="connsiteY110" fmla="*/ 210842 h 513906"/>
                  <a:gd name="connsiteX111" fmla="*/ 181270 w 510215"/>
                  <a:gd name="connsiteY111" fmla="*/ 161740 h 513906"/>
                  <a:gd name="connsiteX112" fmla="*/ 181270 w 510215"/>
                  <a:gd name="connsiteY112" fmla="*/ 161740 h 513906"/>
                  <a:gd name="connsiteX113" fmla="*/ 182230 w 510215"/>
                  <a:gd name="connsiteY113" fmla="*/ 160854 h 513906"/>
                  <a:gd name="connsiteX114" fmla="*/ 182673 w 510215"/>
                  <a:gd name="connsiteY114" fmla="*/ 160485 h 513906"/>
                  <a:gd name="connsiteX115" fmla="*/ 183264 w 510215"/>
                  <a:gd name="connsiteY115" fmla="*/ 160042 h 513906"/>
                  <a:gd name="connsiteX116" fmla="*/ 183855 w 510215"/>
                  <a:gd name="connsiteY116" fmla="*/ 159673 h 513906"/>
                  <a:gd name="connsiteX117" fmla="*/ 184371 w 510215"/>
                  <a:gd name="connsiteY117" fmla="*/ 159378 h 513906"/>
                  <a:gd name="connsiteX118" fmla="*/ 184962 w 510215"/>
                  <a:gd name="connsiteY118" fmla="*/ 159082 h 513906"/>
                  <a:gd name="connsiteX119" fmla="*/ 185553 w 510215"/>
                  <a:gd name="connsiteY119" fmla="*/ 158787 h 513906"/>
                  <a:gd name="connsiteX120" fmla="*/ 186144 w 510215"/>
                  <a:gd name="connsiteY120" fmla="*/ 158565 h 513906"/>
                  <a:gd name="connsiteX121" fmla="*/ 186808 w 510215"/>
                  <a:gd name="connsiteY121" fmla="*/ 158344 h 513906"/>
                  <a:gd name="connsiteX122" fmla="*/ 187399 w 510215"/>
                  <a:gd name="connsiteY122" fmla="*/ 158196 h 513906"/>
                  <a:gd name="connsiteX123" fmla="*/ 188063 w 510215"/>
                  <a:gd name="connsiteY123" fmla="*/ 158048 h 513906"/>
                  <a:gd name="connsiteX124" fmla="*/ 188728 w 510215"/>
                  <a:gd name="connsiteY124" fmla="*/ 157975 h 513906"/>
                  <a:gd name="connsiteX125" fmla="*/ 189319 w 510215"/>
                  <a:gd name="connsiteY125" fmla="*/ 157901 h 513906"/>
                  <a:gd name="connsiteX126" fmla="*/ 190500 w 510215"/>
                  <a:gd name="connsiteY126" fmla="*/ 157827 h 513906"/>
                  <a:gd name="connsiteX127" fmla="*/ 190574 w 510215"/>
                  <a:gd name="connsiteY127" fmla="*/ 157827 h 513906"/>
                  <a:gd name="connsiteX128" fmla="*/ 190647 w 510215"/>
                  <a:gd name="connsiteY128" fmla="*/ 157827 h 513906"/>
                  <a:gd name="connsiteX129" fmla="*/ 191829 w 510215"/>
                  <a:gd name="connsiteY129" fmla="*/ 157901 h 513906"/>
                  <a:gd name="connsiteX130" fmla="*/ 192420 w 510215"/>
                  <a:gd name="connsiteY130" fmla="*/ 157975 h 513906"/>
                  <a:gd name="connsiteX131" fmla="*/ 193084 w 510215"/>
                  <a:gd name="connsiteY131" fmla="*/ 158048 h 513906"/>
                  <a:gd name="connsiteX132" fmla="*/ 193749 w 510215"/>
                  <a:gd name="connsiteY132" fmla="*/ 158196 h 513906"/>
                  <a:gd name="connsiteX133" fmla="*/ 194339 w 510215"/>
                  <a:gd name="connsiteY133" fmla="*/ 158344 h 513906"/>
                  <a:gd name="connsiteX134" fmla="*/ 195004 w 510215"/>
                  <a:gd name="connsiteY134" fmla="*/ 158565 h 513906"/>
                  <a:gd name="connsiteX135" fmla="*/ 195595 w 510215"/>
                  <a:gd name="connsiteY135" fmla="*/ 158787 h 513906"/>
                  <a:gd name="connsiteX136" fmla="*/ 196185 w 510215"/>
                  <a:gd name="connsiteY136" fmla="*/ 159082 h 513906"/>
                  <a:gd name="connsiteX137" fmla="*/ 196776 w 510215"/>
                  <a:gd name="connsiteY137" fmla="*/ 159378 h 513906"/>
                  <a:gd name="connsiteX138" fmla="*/ 197293 w 510215"/>
                  <a:gd name="connsiteY138" fmla="*/ 159673 h 513906"/>
                  <a:gd name="connsiteX139" fmla="*/ 197884 w 510215"/>
                  <a:gd name="connsiteY139" fmla="*/ 160042 h 513906"/>
                  <a:gd name="connsiteX140" fmla="*/ 198474 w 510215"/>
                  <a:gd name="connsiteY140" fmla="*/ 160485 h 513906"/>
                  <a:gd name="connsiteX141" fmla="*/ 198917 w 510215"/>
                  <a:gd name="connsiteY141" fmla="*/ 160854 h 513906"/>
                  <a:gd name="connsiteX142" fmla="*/ 199877 w 510215"/>
                  <a:gd name="connsiteY142" fmla="*/ 161740 h 513906"/>
                  <a:gd name="connsiteX143" fmla="*/ 199877 w 510215"/>
                  <a:gd name="connsiteY143" fmla="*/ 161740 h 513906"/>
                  <a:gd name="connsiteX144" fmla="*/ 199877 w 510215"/>
                  <a:gd name="connsiteY144" fmla="*/ 161740 h 513906"/>
                  <a:gd name="connsiteX145" fmla="*/ 248979 w 510215"/>
                  <a:gd name="connsiteY145" fmla="*/ 210842 h 51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510215" h="513906">
                    <a:moveTo>
                      <a:pt x="398942" y="133461"/>
                    </a:moveTo>
                    <a:cubicBezTo>
                      <a:pt x="435640" y="133461"/>
                      <a:pt x="465396" y="103631"/>
                      <a:pt x="465396" y="67007"/>
                    </a:cubicBezTo>
                    <a:cubicBezTo>
                      <a:pt x="465396" y="30310"/>
                      <a:pt x="435566" y="554"/>
                      <a:pt x="398942" y="554"/>
                    </a:cubicBezTo>
                    <a:cubicBezTo>
                      <a:pt x="362245" y="554"/>
                      <a:pt x="332489" y="30384"/>
                      <a:pt x="332489" y="67007"/>
                    </a:cubicBezTo>
                    <a:cubicBezTo>
                      <a:pt x="332489" y="103631"/>
                      <a:pt x="362319" y="133461"/>
                      <a:pt x="398942" y="133461"/>
                    </a:cubicBezTo>
                    <a:moveTo>
                      <a:pt x="398942" y="27061"/>
                    </a:moveTo>
                    <a:cubicBezTo>
                      <a:pt x="420946" y="27061"/>
                      <a:pt x="438814" y="44930"/>
                      <a:pt x="438814" y="66933"/>
                    </a:cubicBezTo>
                    <a:cubicBezTo>
                      <a:pt x="438814" y="88937"/>
                      <a:pt x="420946" y="106805"/>
                      <a:pt x="398942" y="106805"/>
                    </a:cubicBezTo>
                    <a:cubicBezTo>
                      <a:pt x="376939" y="106805"/>
                      <a:pt x="359070" y="88937"/>
                      <a:pt x="359070" y="66933"/>
                    </a:cubicBezTo>
                    <a:cubicBezTo>
                      <a:pt x="359070" y="44930"/>
                      <a:pt x="376939" y="27061"/>
                      <a:pt x="398942" y="27061"/>
                    </a:cubicBezTo>
                    <a:moveTo>
                      <a:pt x="510141" y="208922"/>
                    </a:moveTo>
                    <a:cubicBezTo>
                      <a:pt x="510067" y="192974"/>
                      <a:pt x="502240" y="178058"/>
                      <a:pt x="489393" y="168977"/>
                    </a:cubicBezTo>
                    <a:cubicBezTo>
                      <a:pt x="471746" y="156572"/>
                      <a:pt x="450850" y="148006"/>
                      <a:pt x="428551" y="144019"/>
                    </a:cubicBezTo>
                    <a:cubicBezTo>
                      <a:pt x="428034" y="143872"/>
                      <a:pt x="427444" y="143798"/>
                      <a:pt x="426927" y="143724"/>
                    </a:cubicBezTo>
                    <a:cubicBezTo>
                      <a:pt x="417771" y="142173"/>
                      <a:pt x="408467" y="141361"/>
                      <a:pt x="399016" y="141361"/>
                    </a:cubicBezTo>
                    <a:lnTo>
                      <a:pt x="399016" y="141361"/>
                    </a:lnTo>
                    <a:lnTo>
                      <a:pt x="399016" y="141361"/>
                    </a:lnTo>
                    <a:cubicBezTo>
                      <a:pt x="389639" y="141361"/>
                      <a:pt x="380262" y="142173"/>
                      <a:pt x="371179" y="143724"/>
                    </a:cubicBezTo>
                    <a:cubicBezTo>
                      <a:pt x="370589" y="143798"/>
                      <a:pt x="370072" y="143872"/>
                      <a:pt x="369481" y="144019"/>
                    </a:cubicBezTo>
                    <a:cubicBezTo>
                      <a:pt x="347478" y="148006"/>
                      <a:pt x="326730" y="156424"/>
                      <a:pt x="309230" y="168607"/>
                    </a:cubicBezTo>
                    <a:cubicBezTo>
                      <a:pt x="295939" y="177911"/>
                      <a:pt x="287965" y="193047"/>
                      <a:pt x="287965" y="209218"/>
                    </a:cubicBezTo>
                    <a:lnTo>
                      <a:pt x="287965" y="335332"/>
                    </a:lnTo>
                    <a:cubicBezTo>
                      <a:pt x="287965" y="342641"/>
                      <a:pt x="293946" y="348622"/>
                      <a:pt x="301256" y="348622"/>
                    </a:cubicBezTo>
                    <a:lnTo>
                      <a:pt x="322890" y="348622"/>
                    </a:lnTo>
                    <a:lnTo>
                      <a:pt x="322890" y="500653"/>
                    </a:lnTo>
                    <a:cubicBezTo>
                      <a:pt x="322890" y="507963"/>
                      <a:pt x="328871" y="513944"/>
                      <a:pt x="336181" y="513944"/>
                    </a:cubicBezTo>
                    <a:lnTo>
                      <a:pt x="460744" y="513944"/>
                    </a:lnTo>
                    <a:cubicBezTo>
                      <a:pt x="468054" y="513944"/>
                      <a:pt x="474035" y="507963"/>
                      <a:pt x="474035" y="500653"/>
                    </a:cubicBezTo>
                    <a:lnTo>
                      <a:pt x="474035" y="348622"/>
                    </a:lnTo>
                    <a:lnTo>
                      <a:pt x="496998" y="348622"/>
                    </a:lnTo>
                    <a:cubicBezTo>
                      <a:pt x="504308" y="348622"/>
                      <a:pt x="510289" y="342641"/>
                      <a:pt x="510289" y="335332"/>
                    </a:cubicBezTo>
                    <a:cubicBezTo>
                      <a:pt x="510289" y="321450"/>
                      <a:pt x="510215" y="221992"/>
                      <a:pt x="510141" y="208922"/>
                    </a:cubicBezTo>
                    <a:moveTo>
                      <a:pt x="460744" y="321967"/>
                    </a:moveTo>
                    <a:cubicBezTo>
                      <a:pt x="453434" y="321967"/>
                      <a:pt x="447454" y="327948"/>
                      <a:pt x="447454" y="335258"/>
                    </a:cubicBezTo>
                    <a:lnTo>
                      <a:pt x="447454" y="487288"/>
                    </a:lnTo>
                    <a:lnTo>
                      <a:pt x="349471" y="487288"/>
                    </a:lnTo>
                    <a:lnTo>
                      <a:pt x="349471" y="335258"/>
                    </a:lnTo>
                    <a:cubicBezTo>
                      <a:pt x="349471" y="327948"/>
                      <a:pt x="343490" y="321967"/>
                      <a:pt x="336181" y="321967"/>
                    </a:cubicBezTo>
                    <a:lnTo>
                      <a:pt x="314547" y="321967"/>
                    </a:lnTo>
                    <a:lnTo>
                      <a:pt x="314547" y="209144"/>
                    </a:lnTo>
                    <a:cubicBezTo>
                      <a:pt x="314547" y="201686"/>
                      <a:pt x="318238" y="194672"/>
                      <a:pt x="324367" y="190315"/>
                    </a:cubicBezTo>
                    <a:cubicBezTo>
                      <a:pt x="337953" y="180790"/>
                      <a:pt x="354049" y="174145"/>
                      <a:pt x="371179" y="170675"/>
                    </a:cubicBezTo>
                    <a:lnTo>
                      <a:pt x="385652" y="176434"/>
                    </a:lnTo>
                    <a:lnTo>
                      <a:pt x="385726" y="279585"/>
                    </a:lnTo>
                    <a:cubicBezTo>
                      <a:pt x="385726" y="286894"/>
                      <a:pt x="391706" y="292875"/>
                      <a:pt x="399016" y="292875"/>
                    </a:cubicBezTo>
                    <a:lnTo>
                      <a:pt x="399016" y="292875"/>
                    </a:lnTo>
                    <a:cubicBezTo>
                      <a:pt x="406326" y="292875"/>
                      <a:pt x="412307" y="286894"/>
                      <a:pt x="412307" y="279585"/>
                    </a:cubicBezTo>
                    <a:lnTo>
                      <a:pt x="412233" y="176434"/>
                    </a:lnTo>
                    <a:lnTo>
                      <a:pt x="426705" y="170675"/>
                    </a:lnTo>
                    <a:cubicBezTo>
                      <a:pt x="444057" y="174219"/>
                      <a:pt x="460301" y="181012"/>
                      <a:pt x="474035" y="190685"/>
                    </a:cubicBezTo>
                    <a:cubicBezTo>
                      <a:pt x="479942" y="194820"/>
                      <a:pt x="483486" y="201760"/>
                      <a:pt x="483560" y="209070"/>
                    </a:cubicBezTo>
                    <a:cubicBezTo>
                      <a:pt x="483634" y="219924"/>
                      <a:pt x="483708" y="290660"/>
                      <a:pt x="483708" y="321967"/>
                    </a:cubicBezTo>
                    <a:lnTo>
                      <a:pt x="460744" y="321967"/>
                    </a:lnTo>
                    <a:close/>
                    <a:moveTo>
                      <a:pt x="121240" y="346333"/>
                    </a:moveTo>
                    <a:cubicBezTo>
                      <a:pt x="126409" y="351502"/>
                      <a:pt x="126409" y="359919"/>
                      <a:pt x="121240" y="365162"/>
                    </a:cubicBezTo>
                    <a:cubicBezTo>
                      <a:pt x="118656" y="367746"/>
                      <a:pt x="115260" y="369075"/>
                      <a:pt x="111863" y="369075"/>
                    </a:cubicBezTo>
                    <a:cubicBezTo>
                      <a:pt x="108467" y="369075"/>
                      <a:pt x="105070" y="367746"/>
                      <a:pt x="102486" y="365162"/>
                    </a:cubicBezTo>
                    <a:lnTo>
                      <a:pt x="76126" y="338802"/>
                    </a:lnTo>
                    <a:lnTo>
                      <a:pt x="76126" y="500653"/>
                    </a:lnTo>
                    <a:cubicBezTo>
                      <a:pt x="76126" y="507963"/>
                      <a:pt x="70145" y="513944"/>
                      <a:pt x="62836" y="513944"/>
                    </a:cubicBezTo>
                    <a:cubicBezTo>
                      <a:pt x="55525" y="513944"/>
                      <a:pt x="49545" y="507963"/>
                      <a:pt x="49545" y="500653"/>
                    </a:cubicBezTo>
                    <a:lnTo>
                      <a:pt x="49545" y="338802"/>
                    </a:lnTo>
                    <a:lnTo>
                      <a:pt x="23185" y="365162"/>
                    </a:lnTo>
                    <a:cubicBezTo>
                      <a:pt x="20601" y="367746"/>
                      <a:pt x="17204" y="369075"/>
                      <a:pt x="13807" y="369075"/>
                    </a:cubicBezTo>
                    <a:cubicBezTo>
                      <a:pt x="10411" y="369075"/>
                      <a:pt x="7015" y="367746"/>
                      <a:pt x="4430" y="365162"/>
                    </a:cubicBezTo>
                    <a:cubicBezTo>
                      <a:pt x="-738" y="359993"/>
                      <a:pt x="-738" y="351576"/>
                      <a:pt x="4430" y="346333"/>
                    </a:cubicBezTo>
                    <a:lnTo>
                      <a:pt x="53532" y="297232"/>
                    </a:lnTo>
                    <a:cubicBezTo>
                      <a:pt x="53827" y="296936"/>
                      <a:pt x="54196" y="296641"/>
                      <a:pt x="54492" y="296346"/>
                    </a:cubicBezTo>
                    <a:cubicBezTo>
                      <a:pt x="54640" y="296198"/>
                      <a:pt x="54787" y="296124"/>
                      <a:pt x="54935" y="295977"/>
                    </a:cubicBezTo>
                    <a:cubicBezTo>
                      <a:pt x="55156" y="295829"/>
                      <a:pt x="55304" y="295681"/>
                      <a:pt x="55525" y="295533"/>
                    </a:cubicBezTo>
                    <a:cubicBezTo>
                      <a:pt x="55747" y="295386"/>
                      <a:pt x="55895" y="295312"/>
                      <a:pt x="56116" y="295164"/>
                    </a:cubicBezTo>
                    <a:cubicBezTo>
                      <a:pt x="56264" y="295090"/>
                      <a:pt x="56485" y="294943"/>
                      <a:pt x="56633" y="294869"/>
                    </a:cubicBezTo>
                    <a:cubicBezTo>
                      <a:pt x="56855" y="294795"/>
                      <a:pt x="57002" y="294647"/>
                      <a:pt x="57224" y="294573"/>
                    </a:cubicBezTo>
                    <a:cubicBezTo>
                      <a:pt x="57445" y="294500"/>
                      <a:pt x="57593" y="294352"/>
                      <a:pt x="57814" y="294278"/>
                    </a:cubicBezTo>
                    <a:cubicBezTo>
                      <a:pt x="58036" y="294204"/>
                      <a:pt x="58184" y="294131"/>
                      <a:pt x="58405" y="294057"/>
                    </a:cubicBezTo>
                    <a:cubicBezTo>
                      <a:pt x="58627" y="293983"/>
                      <a:pt x="58848" y="293909"/>
                      <a:pt x="59070" y="293835"/>
                    </a:cubicBezTo>
                    <a:cubicBezTo>
                      <a:pt x="59291" y="293761"/>
                      <a:pt x="59439" y="293761"/>
                      <a:pt x="59660" y="293688"/>
                    </a:cubicBezTo>
                    <a:cubicBezTo>
                      <a:pt x="59882" y="293614"/>
                      <a:pt x="60103" y="293540"/>
                      <a:pt x="60325" y="293540"/>
                    </a:cubicBezTo>
                    <a:cubicBezTo>
                      <a:pt x="60547" y="293466"/>
                      <a:pt x="60768" y="293466"/>
                      <a:pt x="60990" y="293466"/>
                    </a:cubicBezTo>
                    <a:cubicBezTo>
                      <a:pt x="61211" y="293466"/>
                      <a:pt x="61359" y="293392"/>
                      <a:pt x="61580" y="293392"/>
                    </a:cubicBezTo>
                    <a:cubicBezTo>
                      <a:pt x="62023" y="293318"/>
                      <a:pt x="62466" y="293318"/>
                      <a:pt x="62836" y="293318"/>
                    </a:cubicBezTo>
                    <a:cubicBezTo>
                      <a:pt x="62836" y="293318"/>
                      <a:pt x="62836" y="293318"/>
                      <a:pt x="62836" y="293318"/>
                    </a:cubicBezTo>
                    <a:cubicBezTo>
                      <a:pt x="62836" y="293318"/>
                      <a:pt x="62836" y="293318"/>
                      <a:pt x="62836" y="293318"/>
                    </a:cubicBezTo>
                    <a:cubicBezTo>
                      <a:pt x="63278" y="293318"/>
                      <a:pt x="63721" y="293318"/>
                      <a:pt x="64091" y="293392"/>
                    </a:cubicBezTo>
                    <a:cubicBezTo>
                      <a:pt x="64312" y="293392"/>
                      <a:pt x="64460" y="293466"/>
                      <a:pt x="64681" y="293466"/>
                    </a:cubicBezTo>
                    <a:cubicBezTo>
                      <a:pt x="64903" y="293466"/>
                      <a:pt x="65124" y="293540"/>
                      <a:pt x="65346" y="293540"/>
                    </a:cubicBezTo>
                    <a:cubicBezTo>
                      <a:pt x="65567" y="293614"/>
                      <a:pt x="65789" y="293614"/>
                      <a:pt x="66010" y="293688"/>
                    </a:cubicBezTo>
                    <a:cubicBezTo>
                      <a:pt x="66232" y="293761"/>
                      <a:pt x="66380" y="293761"/>
                      <a:pt x="66601" y="293835"/>
                    </a:cubicBezTo>
                    <a:cubicBezTo>
                      <a:pt x="66823" y="293909"/>
                      <a:pt x="67044" y="293983"/>
                      <a:pt x="67266" y="294057"/>
                    </a:cubicBezTo>
                    <a:cubicBezTo>
                      <a:pt x="67487" y="294131"/>
                      <a:pt x="67635" y="294204"/>
                      <a:pt x="67856" y="294278"/>
                    </a:cubicBezTo>
                    <a:cubicBezTo>
                      <a:pt x="68078" y="294352"/>
                      <a:pt x="68226" y="294426"/>
                      <a:pt x="68447" y="294573"/>
                    </a:cubicBezTo>
                    <a:cubicBezTo>
                      <a:pt x="68669" y="294647"/>
                      <a:pt x="68816" y="294721"/>
                      <a:pt x="69038" y="294869"/>
                    </a:cubicBezTo>
                    <a:cubicBezTo>
                      <a:pt x="69259" y="294943"/>
                      <a:pt x="69407" y="295090"/>
                      <a:pt x="69554" y="295164"/>
                    </a:cubicBezTo>
                    <a:cubicBezTo>
                      <a:pt x="69776" y="295312"/>
                      <a:pt x="69924" y="295386"/>
                      <a:pt x="70145" y="295533"/>
                    </a:cubicBezTo>
                    <a:cubicBezTo>
                      <a:pt x="70367" y="295681"/>
                      <a:pt x="70515" y="295829"/>
                      <a:pt x="70736" y="295977"/>
                    </a:cubicBezTo>
                    <a:cubicBezTo>
                      <a:pt x="70884" y="296124"/>
                      <a:pt x="71031" y="296198"/>
                      <a:pt x="71179" y="296346"/>
                    </a:cubicBezTo>
                    <a:cubicBezTo>
                      <a:pt x="71548" y="296641"/>
                      <a:pt x="71843" y="296936"/>
                      <a:pt x="72139" y="297232"/>
                    </a:cubicBezTo>
                    <a:lnTo>
                      <a:pt x="121240" y="346333"/>
                    </a:lnTo>
                    <a:close/>
                    <a:moveTo>
                      <a:pt x="248979" y="210842"/>
                    </a:moveTo>
                    <a:cubicBezTo>
                      <a:pt x="254147" y="216011"/>
                      <a:pt x="254147" y="224428"/>
                      <a:pt x="248979" y="229671"/>
                    </a:cubicBezTo>
                    <a:cubicBezTo>
                      <a:pt x="246395" y="232255"/>
                      <a:pt x="242998" y="233584"/>
                      <a:pt x="239602" y="233584"/>
                    </a:cubicBezTo>
                    <a:cubicBezTo>
                      <a:pt x="236205" y="233584"/>
                      <a:pt x="232809" y="232255"/>
                      <a:pt x="230224" y="229671"/>
                    </a:cubicBezTo>
                    <a:lnTo>
                      <a:pt x="203865" y="203311"/>
                    </a:lnTo>
                    <a:lnTo>
                      <a:pt x="203865" y="500653"/>
                    </a:lnTo>
                    <a:cubicBezTo>
                      <a:pt x="203865" y="507963"/>
                      <a:pt x="197884" y="513944"/>
                      <a:pt x="190574" y="513944"/>
                    </a:cubicBezTo>
                    <a:cubicBezTo>
                      <a:pt x="183264" y="513944"/>
                      <a:pt x="177283" y="507963"/>
                      <a:pt x="177283" y="500653"/>
                    </a:cubicBezTo>
                    <a:lnTo>
                      <a:pt x="177283" y="203311"/>
                    </a:lnTo>
                    <a:lnTo>
                      <a:pt x="150923" y="229671"/>
                    </a:lnTo>
                    <a:cubicBezTo>
                      <a:pt x="148339" y="232255"/>
                      <a:pt x="144942" y="233584"/>
                      <a:pt x="141546" y="233584"/>
                    </a:cubicBezTo>
                    <a:cubicBezTo>
                      <a:pt x="138149" y="233584"/>
                      <a:pt x="134753" y="232255"/>
                      <a:pt x="132169" y="229671"/>
                    </a:cubicBezTo>
                    <a:cubicBezTo>
                      <a:pt x="127000" y="224502"/>
                      <a:pt x="127000" y="216085"/>
                      <a:pt x="132169" y="210842"/>
                    </a:cubicBezTo>
                    <a:lnTo>
                      <a:pt x="181270" y="161740"/>
                    </a:lnTo>
                    <a:cubicBezTo>
                      <a:pt x="181270" y="161740"/>
                      <a:pt x="181270" y="161740"/>
                      <a:pt x="181270" y="161740"/>
                    </a:cubicBezTo>
                    <a:cubicBezTo>
                      <a:pt x="181566" y="161445"/>
                      <a:pt x="181935" y="161150"/>
                      <a:pt x="182230" y="160854"/>
                    </a:cubicBezTo>
                    <a:cubicBezTo>
                      <a:pt x="182378" y="160707"/>
                      <a:pt x="182525" y="160633"/>
                      <a:pt x="182673" y="160485"/>
                    </a:cubicBezTo>
                    <a:cubicBezTo>
                      <a:pt x="182895" y="160337"/>
                      <a:pt x="183042" y="160190"/>
                      <a:pt x="183264" y="160042"/>
                    </a:cubicBezTo>
                    <a:cubicBezTo>
                      <a:pt x="183485" y="159894"/>
                      <a:pt x="183633" y="159820"/>
                      <a:pt x="183855" y="159673"/>
                    </a:cubicBezTo>
                    <a:cubicBezTo>
                      <a:pt x="184002" y="159599"/>
                      <a:pt x="184224" y="159451"/>
                      <a:pt x="184371" y="159378"/>
                    </a:cubicBezTo>
                    <a:cubicBezTo>
                      <a:pt x="184593" y="159304"/>
                      <a:pt x="184740" y="159156"/>
                      <a:pt x="184962" y="159082"/>
                    </a:cubicBezTo>
                    <a:cubicBezTo>
                      <a:pt x="185184" y="159009"/>
                      <a:pt x="185331" y="158861"/>
                      <a:pt x="185553" y="158787"/>
                    </a:cubicBezTo>
                    <a:cubicBezTo>
                      <a:pt x="185774" y="158713"/>
                      <a:pt x="185922" y="158639"/>
                      <a:pt x="186144" y="158565"/>
                    </a:cubicBezTo>
                    <a:cubicBezTo>
                      <a:pt x="186365" y="158492"/>
                      <a:pt x="186586" y="158418"/>
                      <a:pt x="186808" y="158344"/>
                    </a:cubicBezTo>
                    <a:cubicBezTo>
                      <a:pt x="187030" y="158270"/>
                      <a:pt x="187177" y="158270"/>
                      <a:pt x="187399" y="158196"/>
                    </a:cubicBezTo>
                    <a:cubicBezTo>
                      <a:pt x="187620" y="158122"/>
                      <a:pt x="187842" y="158048"/>
                      <a:pt x="188063" y="158048"/>
                    </a:cubicBezTo>
                    <a:cubicBezTo>
                      <a:pt x="188285" y="157975"/>
                      <a:pt x="188506" y="157975"/>
                      <a:pt x="188728" y="157975"/>
                    </a:cubicBezTo>
                    <a:cubicBezTo>
                      <a:pt x="188949" y="157975"/>
                      <a:pt x="189171" y="157901"/>
                      <a:pt x="189319" y="157901"/>
                    </a:cubicBezTo>
                    <a:cubicBezTo>
                      <a:pt x="189688" y="157827"/>
                      <a:pt x="190131" y="157827"/>
                      <a:pt x="190500" y="157827"/>
                    </a:cubicBezTo>
                    <a:cubicBezTo>
                      <a:pt x="190500" y="157827"/>
                      <a:pt x="190574" y="157827"/>
                      <a:pt x="190574" y="157827"/>
                    </a:cubicBezTo>
                    <a:cubicBezTo>
                      <a:pt x="190574" y="157827"/>
                      <a:pt x="190647" y="157827"/>
                      <a:pt x="190647" y="157827"/>
                    </a:cubicBezTo>
                    <a:cubicBezTo>
                      <a:pt x="191017" y="157827"/>
                      <a:pt x="191460" y="157827"/>
                      <a:pt x="191829" y="157901"/>
                    </a:cubicBezTo>
                    <a:cubicBezTo>
                      <a:pt x="192051" y="157901"/>
                      <a:pt x="192272" y="157975"/>
                      <a:pt x="192420" y="157975"/>
                    </a:cubicBezTo>
                    <a:cubicBezTo>
                      <a:pt x="192641" y="157975"/>
                      <a:pt x="192863" y="158048"/>
                      <a:pt x="193084" y="158048"/>
                    </a:cubicBezTo>
                    <a:cubicBezTo>
                      <a:pt x="193306" y="158122"/>
                      <a:pt x="193527" y="158122"/>
                      <a:pt x="193749" y="158196"/>
                    </a:cubicBezTo>
                    <a:cubicBezTo>
                      <a:pt x="193970" y="158270"/>
                      <a:pt x="194118" y="158270"/>
                      <a:pt x="194339" y="158344"/>
                    </a:cubicBezTo>
                    <a:cubicBezTo>
                      <a:pt x="194561" y="158418"/>
                      <a:pt x="194782" y="158492"/>
                      <a:pt x="195004" y="158565"/>
                    </a:cubicBezTo>
                    <a:cubicBezTo>
                      <a:pt x="195226" y="158639"/>
                      <a:pt x="195373" y="158713"/>
                      <a:pt x="195595" y="158787"/>
                    </a:cubicBezTo>
                    <a:cubicBezTo>
                      <a:pt x="195816" y="158861"/>
                      <a:pt x="195964" y="158935"/>
                      <a:pt x="196185" y="159082"/>
                    </a:cubicBezTo>
                    <a:cubicBezTo>
                      <a:pt x="196407" y="159156"/>
                      <a:pt x="196554" y="159230"/>
                      <a:pt x="196776" y="159378"/>
                    </a:cubicBezTo>
                    <a:cubicBezTo>
                      <a:pt x="196998" y="159451"/>
                      <a:pt x="197145" y="159599"/>
                      <a:pt x="197293" y="159673"/>
                    </a:cubicBezTo>
                    <a:cubicBezTo>
                      <a:pt x="197515" y="159820"/>
                      <a:pt x="197662" y="159894"/>
                      <a:pt x="197884" y="160042"/>
                    </a:cubicBezTo>
                    <a:cubicBezTo>
                      <a:pt x="198105" y="160190"/>
                      <a:pt x="198253" y="160337"/>
                      <a:pt x="198474" y="160485"/>
                    </a:cubicBezTo>
                    <a:cubicBezTo>
                      <a:pt x="198622" y="160633"/>
                      <a:pt x="198770" y="160707"/>
                      <a:pt x="198917" y="160854"/>
                    </a:cubicBezTo>
                    <a:cubicBezTo>
                      <a:pt x="199287" y="161150"/>
                      <a:pt x="199582" y="161445"/>
                      <a:pt x="199877" y="161740"/>
                    </a:cubicBezTo>
                    <a:cubicBezTo>
                      <a:pt x="199877" y="161740"/>
                      <a:pt x="199877" y="161740"/>
                      <a:pt x="199877" y="161740"/>
                    </a:cubicBezTo>
                    <a:cubicBezTo>
                      <a:pt x="199877" y="161740"/>
                      <a:pt x="199877" y="161740"/>
                      <a:pt x="199877" y="161740"/>
                    </a:cubicBezTo>
                    <a:lnTo>
                      <a:pt x="248979" y="21084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27A766F-7164-0B4E-BBFC-60326E75208C}"/>
                </a:ext>
              </a:extLst>
            </p:cNvPr>
            <p:cNvGrpSpPr/>
            <p:nvPr/>
          </p:nvGrpSpPr>
          <p:grpSpPr>
            <a:xfrm>
              <a:off x="5636702" y="10577592"/>
              <a:ext cx="652951" cy="652951"/>
              <a:chOff x="13169903" y="4162709"/>
              <a:chExt cx="1603668" cy="160366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E41C5CC-A7C2-F647-8C1C-A705E0359E28}"/>
                  </a:ext>
                </a:extLst>
              </p:cNvPr>
              <p:cNvSpPr/>
              <p:nvPr/>
            </p:nvSpPr>
            <p:spPr>
              <a:xfrm>
                <a:off x="13169903" y="4162709"/>
                <a:ext cx="1603668" cy="16036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upo 400">
                <a:extLst>
                  <a:ext uri="{FF2B5EF4-FFF2-40B4-BE49-F238E27FC236}">
                    <a16:creationId xmlns:a16="http://schemas.microsoft.com/office/drawing/2014/main" id="{A23954D5-78E8-7D40-B587-8081A423FF67}"/>
                  </a:ext>
                </a:extLst>
              </p:cNvPr>
              <p:cNvGrpSpPr/>
              <p:nvPr/>
            </p:nvGrpSpPr>
            <p:grpSpPr>
              <a:xfrm>
                <a:off x="13568625" y="4556475"/>
                <a:ext cx="894866" cy="820398"/>
                <a:chOff x="6866528" y="2838951"/>
                <a:chExt cx="532366" cy="488064"/>
              </a:xfrm>
              <a:solidFill>
                <a:schemeClr val="bg1"/>
              </a:solidFill>
            </p:grpSpPr>
            <p:sp>
              <p:nvSpPr>
                <p:cNvPr id="36" name="Forma libre 115">
                  <a:extLst>
                    <a:ext uri="{FF2B5EF4-FFF2-40B4-BE49-F238E27FC236}">
                      <a16:creationId xmlns:a16="http://schemas.microsoft.com/office/drawing/2014/main" id="{6DA4F695-96B6-BC4B-B520-C2A52EBD9059}"/>
                    </a:ext>
                  </a:extLst>
                </p:cNvPr>
                <p:cNvSpPr/>
                <p:nvPr/>
              </p:nvSpPr>
              <p:spPr>
                <a:xfrm>
                  <a:off x="6866528" y="2838951"/>
                  <a:ext cx="532366" cy="488064"/>
                </a:xfrm>
                <a:custGeom>
                  <a:avLst/>
                  <a:gdLst>
                    <a:gd name="connsiteX0" fmla="*/ 465433 w 532366"/>
                    <a:gd name="connsiteY0" fmla="*/ 249734 h 488063"/>
                    <a:gd name="connsiteX1" fmla="*/ 465359 w 532366"/>
                    <a:gd name="connsiteY1" fmla="*/ 122069 h 488063"/>
                    <a:gd name="connsiteX2" fmla="*/ 465359 w 532366"/>
                    <a:gd name="connsiteY2" fmla="*/ 121847 h 488063"/>
                    <a:gd name="connsiteX3" fmla="*/ 465359 w 532366"/>
                    <a:gd name="connsiteY3" fmla="*/ 121405 h 488063"/>
                    <a:gd name="connsiteX4" fmla="*/ 465285 w 532366"/>
                    <a:gd name="connsiteY4" fmla="*/ 120961 h 488063"/>
                    <a:gd name="connsiteX5" fmla="*/ 465212 w 532366"/>
                    <a:gd name="connsiteY5" fmla="*/ 120519 h 488063"/>
                    <a:gd name="connsiteX6" fmla="*/ 465138 w 532366"/>
                    <a:gd name="connsiteY6" fmla="*/ 120149 h 488063"/>
                    <a:gd name="connsiteX7" fmla="*/ 465064 w 532366"/>
                    <a:gd name="connsiteY7" fmla="*/ 119706 h 488063"/>
                    <a:gd name="connsiteX8" fmla="*/ 464990 w 532366"/>
                    <a:gd name="connsiteY8" fmla="*/ 119189 h 488063"/>
                    <a:gd name="connsiteX9" fmla="*/ 464916 w 532366"/>
                    <a:gd name="connsiteY9" fmla="*/ 118894 h 488063"/>
                    <a:gd name="connsiteX10" fmla="*/ 464842 w 532366"/>
                    <a:gd name="connsiteY10" fmla="*/ 118525 h 488063"/>
                    <a:gd name="connsiteX11" fmla="*/ 464695 w 532366"/>
                    <a:gd name="connsiteY11" fmla="*/ 117934 h 488063"/>
                    <a:gd name="connsiteX12" fmla="*/ 464547 w 532366"/>
                    <a:gd name="connsiteY12" fmla="*/ 117565 h 488063"/>
                    <a:gd name="connsiteX13" fmla="*/ 464399 w 532366"/>
                    <a:gd name="connsiteY13" fmla="*/ 117270 h 488063"/>
                    <a:gd name="connsiteX14" fmla="*/ 464178 w 532366"/>
                    <a:gd name="connsiteY14" fmla="*/ 116679 h 488063"/>
                    <a:gd name="connsiteX15" fmla="*/ 463956 w 532366"/>
                    <a:gd name="connsiteY15" fmla="*/ 116310 h 488063"/>
                    <a:gd name="connsiteX16" fmla="*/ 463882 w 532366"/>
                    <a:gd name="connsiteY16" fmla="*/ 116162 h 488063"/>
                    <a:gd name="connsiteX17" fmla="*/ 463809 w 532366"/>
                    <a:gd name="connsiteY17" fmla="*/ 116088 h 488063"/>
                    <a:gd name="connsiteX18" fmla="*/ 463587 w 532366"/>
                    <a:gd name="connsiteY18" fmla="*/ 115571 h 488063"/>
                    <a:gd name="connsiteX19" fmla="*/ 463292 w 532366"/>
                    <a:gd name="connsiteY19" fmla="*/ 115128 h 488063"/>
                    <a:gd name="connsiteX20" fmla="*/ 463144 w 532366"/>
                    <a:gd name="connsiteY20" fmla="*/ 114907 h 488063"/>
                    <a:gd name="connsiteX21" fmla="*/ 462923 w 532366"/>
                    <a:gd name="connsiteY21" fmla="*/ 114538 h 488063"/>
                    <a:gd name="connsiteX22" fmla="*/ 462553 w 532366"/>
                    <a:gd name="connsiteY22" fmla="*/ 114021 h 488063"/>
                    <a:gd name="connsiteX23" fmla="*/ 462406 w 532366"/>
                    <a:gd name="connsiteY23" fmla="*/ 113799 h 488063"/>
                    <a:gd name="connsiteX24" fmla="*/ 462184 w 532366"/>
                    <a:gd name="connsiteY24" fmla="*/ 113504 h 488063"/>
                    <a:gd name="connsiteX25" fmla="*/ 461741 w 532366"/>
                    <a:gd name="connsiteY25" fmla="*/ 112987 h 488063"/>
                    <a:gd name="connsiteX26" fmla="*/ 461520 w 532366"/>
                    <a:gd name="connsiteY26" fmla="*/ 112766 h 488063"/>
                    <a:gd name="connsiteX27" fmla="*/ 461298 w 532366"/>
                    <a:gd name="connsiteY27" fmla="*/ 112544 h 488063"/>
                    <a:gd name="connsiteX28" fmla="*/ 460781 w 532366"/>
                    <a:gd name="connsiteY28" fmla="*/ 112101 h 488063"/>
                    <a:gd name="connsiteX29" fmla="*/ 460560 w 532366"/>
                    <a:gd name="connsiteY29" fmla="*/ 111953 h 488063"/>
                    <a:gd name="connsiteX30" fmla="*/ 460264 w 532366"/>
                    <a:gd name="connsiteY30" fmla="*/ 111732 h 488063"/>
                    <a:gd name="connsiteX31" fmla="*/ 459748 w 532366"/>
                    <a:gd name="connsiteY31" fmla="*/ 111363 h 488063"/>
                    <a:gd name="connsiteX32" fmla="*/ 459748 w 532366"/>
                    <a:gd name="connsiteY32" fmla="*/ 111363 h 488063"/>
                    <a:gd name="connsiteX33" fmla="*/ 459600 w 532366"/>
                    <a:gd name="connsiteY33" fmla="*/ 111215 h 488063"/>
                    <a:gd name="connsiteX34" fmla="*/ 459231 w 532366"/>
                    <a:gd name="connsiteY34" fmla="*/ 110920 h 488063"/>
                    <a:gd name="connsiteX35" fmla="*/ 458788 w 532366"/>
                    <a:gd name="connsiteY35" fmla="*/ 110624 h 488063"/>
                    <a:gd name="connsiteX36" fmla="*/ 458640 w 532366"/>
                    <a:gd name="connsiteY36" fmla="*/ 110551 h 488063"/>
                    <a:gd name="connsiteX37" fmla="*/ 458640 w 532366"/>
                    <a:gd name="connsiteY37" fmla="*/ 110551 h 488063"/>
                    <a:gd name="connsiteX38" fmla="*/ 458123 w 532366"/>
                    <a:gd name="connsiteY38" fmla="*/ 110255 h 488063"/>
                    <a:gd name="connsiteX39" fmla="*/ 457975 w 532366"/>
                    <a:gd name="connsiteY39" fmla="*/ 110181 h 488063"/>
                    <a:gd name="connsiteX40" fmla="*/ 381406 w 532366"/>
                    <a:gd name="connsiteY40" fmla="*/ 72377 h 488063"/>
                    <a:gd name="connsiteX41" fmla="*/ 376385 w 532366"/>
                    <a:gd name="connsiteY41" fmla="*/ 69866 h 488063"/>
                    <a:gd name="connsiteX42" fmla="*/ 317094 w 532366"/>
                    <a:gd name="connsiteY42" fmla="*/ 40553 h 488063"/>
                    <a:gd name="connsiteX43" fmla="*/ 311039 w 532366"/>
                    <a:gd name="connsiteY43" fmla="*/ 37525 h 488063"/>
                    <a:gd name="connsiteX44" fmla="*/ 240377 w 532366"/>
                    <a:gd name="connsiteY44" fmla="*/ 2600 h 488063"/>
                    <a:gd name="connsiteX45" fmla="*/ 227456 w 532366"/>
                    <a:gd name="connsiteY45" fmla="*/ 1936 h 488063"/>
                    <a:gd name="connsiteX46" fmla="*/ 7864 w 532366"/>
                    <a:gd name="connsiteY46" fmla="*/ 110403 h 488063"/>
                    <a:gd name="connsiteX47" fmla="*/ 7347 w 532366"/>
                    <a:gd name="connsiteY47" fmla="*/ 110698 h 488063"/>
                    <a:gd name="connsiteX48" fmla="*/ 7126 w 532366"/>
                    <a:gd name="connsiteY48" fmla="*/ 110846 h 488063"/>
                    <a:gd name="connsiteX49" fmla="*/ 6239 w 532366"/>
                    <a:gd name="connsiteY49" fmla="*/ 111363 h 488063"/>
                    <a:gd name="connsiteX50" fmla="*/ 6018 w 532366"/>
                    <a:gd name="connsiteY50" fmla="*/ 111510 h 488063"/>
                    <a:gd name="connsiteX51" fmla="*/ 5206 w 532366"/>
                    <a:gd name="connsiteY51" fmla="*/ 112175 h 488063"/>
                    <a:gd name="connsiteX52" fmla="*/ 5058 w 532366"/>
                    <a:gd name="connsiteY52" fmla="*/ 112323 h 488063"/>
                    <a:gd name="connsiteX53" fmla="*/ 4246 w 532366"/>
                    <a:gd name="connsiteY53" fmla="*/ 113061 h 488063"/>
                    <a:gd name="connsiteX54" fmla="*/ 4098 w 532366"/>
                    <a:gd name="connsiteY54" fmla="*/ 113209 h 488063"/>
                    <a:gd name="connsiteX55" fmla="*/ 3360 w 532366"/>
                    <a:gd name="connsiteY55" fmla="*/ 114095 h 488063"/>
                    <a:gd name="connsiteX56" fmla="*/ 3286 w 532366"/>
                    <a:gd name="connsiteY56" fmla="*/ 114242 h 488063"/>
                    <a:gd name="connsiteX57" fmla="*/ 2621 w 532366"/>
                    <a:gd name="connsiteY57" fmla="*/ 115202 h 488063"/>
                    <a:gd name="connsiteX58" fmla="*/ 2548 w 532366"/>
                    <a:gd name="connsiteY58" fmla="*/ 115350 h 488063"/>
                    <a:gd name="connsiteX59" fmla="*/ 2178 w 532366"/>
                    <a:gd name="connsiteY59" fmla="*/ 116014 h 488063"/>
                    <a:gd name="connsiteX60" fmla="*/ 2104 w 532366"/>
                    <a:gd name="connsiteY60" fmla="*/ 116162 h 488063"/>
                    <a:gd name="connsiteX61" fmla="*/ 1957 w 532366"/>
                    <a:gd name="connsiteY61" fmla="*/ 116384 h 488063"/>
                    <a:gd name="connsiteX62" fmla="*/ 1883 w 532366"/>
                    <a:gd name="connsiteY62" fmla="*/ 116457 h 488063"/>
                    <a:gd name="connsiteX63" fmla="*/ 1883 w 532366"/>
                    <a:gd name="connsiteY63" fmla="*/ 116531 h 488063"/>
                    <a:gd name="connsiteX64" fmla="*/ 1588 w 532366"/>
                    <a:gd name="connsiteY64" fmla="*/ 117122 h 488063"/>
                    <a:gd name="connsiteX65" fmla="*/ 1440 w 532366"/>
                    <a:gd name="connsiteY65" fmla="*/ 117491 h 488063"/>
                    <a:gd name="connsiteX66" fmla="*/ 1366 w 532366"/>
                    <a:gd name="connsiteY66" fmla="*/ 117639 h 488063"/>
                    <a:gd name="connsiteX67" fmla="*/ 1292 w 532366"/>
                    <a:gd name="connsiteY67" fmla="*/ 117786 h 488063"/>
                    <a:gd name="connsiteX68" fmla="*/ 1145 w 532366"/>
                    <a:gd name="connsiteY68" fmla="*/ 118303 h 488063"/>
                    <a:gd name="connsiteX69" fmla="*/ 997 w 532366"/>
                    <a:gd name="connsiteY69" fmla="*/ 118820 h 488063"/>
                    <a:gd name="connsiteX70" fmla="*/ 997 w 532366"/>
                    <a:gd name="connsiteY70" fmla="*/ 118820 h 488063"/>
                    <a:gd name="connsiteX71" fmla="*/ 923 w 532366"/>
                    <a:gd name="connsiteY71" fmla="*/ 119042 h 488063"/>
                    <a:gd name="connsiteX72" fmla="*/ 849 w 532366"/>
                    <a:gd name="connsiteY72" fmla="*/ 119485 h 488063"/>
                    <a:gd name="connsiteX73" fmla="*/ 776 w 532366"/>
                    <a:gd name="connsiteY73" fmla="*/ 120002 h 488063"/>
                    <a:gd name="connsiteX74" fmla="*/ 702 w 532366"/>
                    <a:gd name="connsiteY74" fmla="*/ 120297 h 488063"/>
                    <a:gd name="connsiteX75" fmla="*/ 628 w 532366"/>
                    <a:gd name="connsiteY75" fmla="*/ 120740 h 488063"/>
                    <a:gd name="connsiteX76" fmla="*/ 554 w 532366"/>
                    <a:gd name="connsiteY76" fmla="*/ 121257 h 488063"/>
                    <a:gd name="connsiteX77" fmla="*/ 554 w 532366"/>
                    <a:gd name="connsiteY77" fmla="*/ 121257 h 488063"/>
                    <a:gd name="connsiteX78" fmla="*/ 554 w 532366"/>
                    <a:gd name="connsiteY78" fmla="*/ 121552 h 488063"/>
                    <a:gd name="connsiteX79" fmla="*/ 554 w 532366"/>
                    <a:gd name="connsiteY79" fmla="*/ 122069 h 488063"/>
                    <a:gd name="connsiteX80" fmla="*/ 554 w 532366"/>
                    <a:gd name="connsiteY80" fmla="*/ 122291 h 488063"/>
                    <a:gd name="connsiteX81" fmla="*/ 554 w 532366"/>
                    <a:gd name="connsiteY81" fmla="*/ 366766 h 488063"/>
                    <a:gd name="connsiteX82" fmla="*/ 554 w 532366"/>
                    <a:gd name="connsiteY82" fmla="*/ 366987 h 488063"/>
                    <a:gd name="connsiteX83" fmla="*/ 628 w 532366"/>
                    <a:gd name="connsiteY83" fmla="*/ 367799 h 488063"/>
                    <a:gd name="connsiteX84" fmla="*/ 702 w 532366"/>
                    <a:gd name="connsiteY84" fmla="*/ 368316 h 488063"/>
                    <a:gd name="connsiteX85" fmla="*/ 776 w 532366"/>
                    <a:gd name="connsiteY85" fmla="*/ 368981 h 488063"/>
                    <a:gd name="connsiteX86" fmla="*/ 923 w 532366"/>
                    <a:gd name="connsiteY86" fmla="*/ 369645 h 488063"/>
                    <a:gd name="connsiteX87" fmla="*/ 1071 w 532366"/>
                    <a:gd name="connsiteY87" fmla="*/ 370162 h 488063"/>
                    <a:gd name="connsiteX88" fmla="*/ 1292 w 532366"/>
                    <a:gd name="connsiteY88" fmla="*/ 370901 h 488063"/>
                    <a:gd name="connsiteX89" fmla="*/ 1440 w 532366"/>
                    <a:gd name="connsiteY89" fmla="*/ 371343 h 488063"/>
                    <a:gd name="connsiteX90" fmla="*/ 1735 w 532366"/>
                    <a:gd name="connsiteY90" fmla="*/ 372082 h 488063"/>
                    <a:gd name="connsiteX91" fmla="*/ 1957 w 532366"/>
                    <a:gd name="connsiteY91" fmla="*/ 372525 h 488063"/>
                    <a:gd name="connsiteX92" fmla="*/ 2326 w 532366"/>
                    <a:gd name="connsiteY92" fmla="*/ 373189 h 488063"/>
                    <a:gd name="connsiteX93" fmla="*/ 2621 w 532366"/>
                    <a:gd name="connsiteY93" fmla="*/ 373706 h 488063"/>
                    <a:gd name="connsiteX94" fmla="*/ 2991 w 532366"/>
                    <a:gd name="connsiteY94" fmla="*/ 374223 h 488063"/>
                    <a:gd name="connsiteX95" fmla="*/ 3434 w 532366"/>
                    <a:gd name="connsiteY95" fmla="*/ 374814 h 488063"/>
                    <a:gd name="connsiteX96" fmla="*/ 3729 w 532366"/>
                    <a:gd name="connsiteY96" fmla="*/ 375183 h 488063"/>
                    <a:gd name="connsiteX97" fmla="*/ 4246 w 532366"/>
                    <a:gd name="connsiteY97" fmla="*/ 375774 h 488063"/>
                    <a:gd name="connsiteX98" fmla="*/ 4541 w 532366"/>
                    <a:gd name="connsiteY98" fmla="*/ 376143 h 488063"/>
                    <a:gd name="connsiteX99" fmla="*/ 5132 w 532366"/>
                    <a:gd name="connsiteY99" fmla="*/ 376660 h 488063"/>
                    <a:gd name="connsiteX100" fmla="*/ 5575 w 532366"/>
                    <a:gd name="connsiteY100" fmla="*/ 377029 h 488063"/>
                    <a:gd name="connsiteX101" fmla="*/ 6092 w 532366"/>
                    <a:gd name="connsiteY101" fmla="*/ 377398 h 488063"/>
                    <a:gd name="connsiteX102" fmla="*/ 6609 w 532366"/>
                    <a:gd name="connsiteY102" fmla="*/ 377767 h 488063"/>
                    <a:gd name="connsiteX103" fmla="*/ 7052 w 532366"/>
                    <a:gd name="connsiteY103" fmla="*/ 378063 h 488063"/>
                    <a:gd name="connsiteX104" fmla="*/ 7790 w 532366"/>
                    <a:gd name="connsiteY104" fmla="*/ 378432 h 488063"/>
                    <a:gd name="connsiteX105" fmla="*/ 7938 w 532366"/>
                    <a:gd name="connsiteY105" fmla="*/ 378506 h 488063"/>
                    <a:gd name="connsiteX106" fmla="*/ 227160 w 532366"/>
                    <a:gd name="connsiteY106" fmla="*/ 486751 h 488063"/>
                    <a:gd name="connsiteX107" fmla="*/ 227530 w 532366"/>
                    <a:gd name="connsiteY107" fmla="*/ 486899 h 488063"/>
                    <a:gd name="connsiteX108" fmla="*/ 227825 w 532366"/>
                    <a:gd name="connsiteY108" fmla="*/ 487046 h 488063"/>
                    <a:gd name="connsiteX109" fmla="*/ 228046 w 532366"/>
                    <a:gd name="connsiteY109" fmla="*/ 487120 h 488063"/>
                    <a:gd name="connsiteX110" fmla="*/ 228932 w 532366"/>
                    <a:gd name="connsiteY110" fmla="*/ 487489 h 488063"/>
                    <a:gd name="connsiteX111" fmla="*/ 229228 w 532366"/>
                    <a:gd name="connsiteY111" fmla="*/ 487563 h 488063"/>
                    <a:gd name="connsiteX112" fmla="*/ 229449 w 532366"/>
                    <a:gd name="connsiteY112" fmla="*/ 487637 h 488063"/>
                    <a:gd name="connsiteX113" fmla="*/ 229523 w 532366"/>
                    <a:gd name="connsiteY113" fmla="*/ 487637 h 488063"/>
                    <a:gd name="connsiteX114" fmla="*/ 230335 w 532366"/>
                    <a:gd name="connsiteY114" fmla="*/ 487859 h 488063"/>
                    <a:gd name="connsiteX115" fmla="*/ 230335 w 532366"/>
                    <a:gd name="connsiteY115" fmla="*/ 487859 h 488063"/>
                    <a:gd name="connsiteX116" fmla="*/ 230483 w 532366"/>
                    <a:gd name="connsiteY116" fmla="*/ 487859 h 488063"/>
                    <a:gd name="connsiteX117" fmla="*/ 231148 w 532366"/>
                    <a:gd name="connsiteY117" fmla="*/ 488006 h 488063"/>
                    <a:gd name="connsiteX118" fmla="*/ 231295 w 532366"/>
                    <a:gd name="connsiteY118" fmla="*/ 488006 h 488063"/>
                    <a:gd name="connsiteX119" fmla="*/ 231664 w 532366"/>
                    <a:gd name="connsiteY119" fmla="*/ 488080 h 488063"/>
                    <a:gd name="connsiteX120" fmla="*/ 231664 w 532366"/>
                    <a:gd name="connsiteY120" fmla="*/ 488080 h 488063"/>
                    <a:gd name="connsiteX121" fmla="*/ 231960 w 532366"/>
                    <a:gd name="connsiteY121" fmla="*/ 488080 h 488063"/>
                    <a:gd name="connsiteX122" fmla="*/ 232107 w 532366"/>
                    <a:gd name="connsiteY122" fmla="*/ 488080 h 488063"/>
                    <a:gd name="connsiteX123" fmla="*/ 232994 w 532366"/>
                    <a:gd name="connsiteY123" fmla="*/ 488080 h 488063"/>
                    <a:gd name="connsiteX124" fmla="*/ 232994 w 532366"/>
                    <a:gd name="connsiteY124" fmla="*/ 488080 h 488063"/>
                    <a:gd name="connsiteX125" fmla="*/ 232994 w 532366"/>
                    <a:gd name="connsiteY125" fmla="*/ 488080 h 488063"/>
                    <a:gd name="connsiteX126" fmla="*/ 233879 w 532366"/>
                    <a:gd name="connsiteY126" fmla="*/ 488080 h 488063"/>
                    <a:gd name="connsiteX127" fmla="*/ 234027 w 532366"/>
                    <a:gd name="connsiteY127" fmla="*/ 488080 h 488063"/>
                    <a:gd name="connsiteX128" fmla="*/ 234322 w 532366"/>
                    <a:gd name="connsiteY128" fmla="*/ 488080 h 488063"/>
                    <a:gd name="connsiteX129" fmla="*/ 234322 w 532366"/>
                    <a:gd name="connsiteY129" fmla="*/ 488080 h 488063"/>
                    <a:gd name="connsiteX130" fmla="*/ 234692 w 532366"/>
                    <a:gd name="connsiteY130" fmla="*/ 488006 h 488063"/>
                    <a:gd name="connsiteX131" fmla="*/ 234839 w 532366"/>
                    <a:gd name="connsiteY131" fmla="*/ 488006 h 488063"/>
                    <a:gd name="connsiteX132" fmla="*/ 235504 w 532366"/>
                    <a:gd name="connsiteY132" fmla="*/ 487859 h 488063"/>
                    <a:gd name="connsiteX133" fmla="*/ 235652 w 532366"/>
                    <a:gd name="connsiteY133" fmla="*/ 487859 h 488063"/>
                    <a:gd name="connsiteX134" fmla="*/ 235652 w 532366"/>
                    <a:gd name="connsiteY134" fmla="*/ 487859 h 488063"/>
                    <a:gd name="connsiteX135" fmla="*/ 236464 w 532366"/>
                    <a:gd name="connsiteY135" fmla="*/ 487637 h 488063"/>
                    <a:gd name="connsiteX136" fmla="*/ 236538 w 532366"/>
                    <a:gd name="connsiteY136" fmla="*/ 487637 h 488063"/>
                    <a:gd name="connsiteX137" fmla="*/ 236759 w 532366"/>
                    <a:gd name="connsiteY137" fmla="*/ 487563 h 488063"/>
                    <a:gd name="connsiteX138" fmla="*/ 237055 w 532366"/>
                    <a:gd name="connsiteY138" fmla="*/ 487489 h 488063"/>
                    <a:gd name="connsiteX139" fmla="*/ 237940 w 532366"/>
                    <a:gd name="connsiteY139" fmla="*/ 487120 h 488063"/>
                    <a:gd name="connsiteX140" fmla="*/ 238162 w 532366"/>
                    <a:gd name="connsiteY140" fmla="*/ 487046 h 488063"/>
                    <a:gd name="connsiteX141" fmla="*/ 238384 w 532366"/>
                    <a:gd name="connsiteY141" fmla="*/ 486899 h 488063"/>
                    <a:gd name="connsiteX142" fmla="*/ 238753 w 532366"/>
                    <a:gd name="connsiteY142" fmla="*/ 486751 h 488063"/>
                    <a:gd name="connsiteX143" fmla="*/ 342199 w 532366"/>
                    <a:gd name="connsiteY143" fmla="*/ 435656 h 488063"/>
                    <a:gd name="connsiteX144" fmla="*/ 418915 w 532366"/>
                    <a:gd name="connsiteY144" fmla="*/ 465708 h 488063"/>
                    <a:gd name="connsiteX145" fmla="*/ 532034 w 532366"/>
                    <a:gd name="connsiteY145" fmla="*/ 352589 h 488063"/>
                    <a:gd name="connsiteX146" fmla="*/ 465433 w 532366"/>
                    <a:gd name="connsiteY146" fmla="*/ 249734 h 488063"/>
                    <a:gd name="connsiteX147" fmla="*/ 233215 w 532366"/>
                    <a:gd name="connsiteY147" fmla="*/ 28813 h 488063"/>
                    <a:gd name="connsiteX148" fmla="*/ 277886 w 532366"/>
                    <a:gd name="connsiteY148" fmla="*/ 50890 h 488063"/>
                    <a:gd name="connsiteX149" fmla="*/ 88642 w 532366"/>
                    <a:gd name="connsiteY149" fmla="*/ 144589 h 488063"/>
                    <a:gd name="connsiteX150" fmla="*/ 43749 w 532366"/>
                    <a:gd name="connsiteY150" fmla="*/ 122438 h 488063"/>
                    <a:gd name="connsiteX151" fmla="*/ 233215 w 532366"/>
                    <a:gd name="connsiteY151" fmla="*/ 28813 h 488063"/>
                    <a:gd name="connsiteX152" fmla="*/ 342789 w 532366"/>
                    <a:gd name="connsiteY152" fmla="*/ 82935 h 488063"/>
                    <a:gd name="connsiteX153" fmla="*/ 153545 w 532366"/>
                    <a:gd name="connsiteY153" fmla="*/ 176635 h 488063"/>
                    <a:gd name="connsiteX154" fmla="*/ 118546 w 532366"/>
                    <a:gd name="connsiteY154" fmla="*/ 159357 h 488063"/>
                    <a:gd name="connsiteX155" fmla="*/ 307790 w 532366"/>
                    <a:gd name="connsiteY155" fmla="*/ 65657 h 488063"/>
                    <a:gd name="connsiteX156" fmla="*/ 342789 w 532366"/>
                    <a:gd name="connsiteY156" fmla="*/ 82935 h 488063"/>
                    <a:gd name="connsiteX157" fmla="*/ 422091 w 532366"/>
                    <a:gd name="connsiteY157" fmla="*/ 122069 h 488063"/>
                    <a:gd name="connsiteX158" fmla="*/ 232846 w 532366"/>
                    <a:gd name="connsiteY158" fmla="*/ 215769 h 488063"/>
                    <a:gd name="connsiteX159" fmla="*/ 183523 w 532366"/>
                    <a:gd name="connsiteY159" fmla="*/ 191402 h 488063"/>
                    <a:gd name="connsiteX160" fmla="*/ 372767 w 532366"/>
                    <a:gd name="connsiteY160" fmla="*/ 97703 h 488063"/>
                    <a:gd name="connsiteX161" fmla="*/ 422091 w 532366"/>
                    <a:gd name="connsiteY161" fmla="*/ 122069 h 488063"/>
                    <a:gd name="connsiteX162" fmla="*/ 26988 w 532366"/>
                    <a:gd name="connsiteY162" fmla="*/ 143703 h 488063"/>
                    <a:gd name="connsiteX163" fmla="*/ 219629 w 532366"/>
                    <a:gd name="connsiteY163" fmla="*/ 238806 h 488063"/>
                    <a:gd name="connsiteX164" fmla="*/ 219629 w 532366"/>
                    <a:gd name="connsiteY164" fmla="*/ 453598 h 488063"/>
                    <a:gd name="connsiteX165" fmla="*/ 26988 w 532366"/>
                    <a:gd name="connsiteY165" fmla="*/ 358496 h 488063"/>
                    <a:gd name="connsiteX166" fmla="*/ 26988 w 532366"/>
                    <a:gd name="connsiteY166" fmla="*/ 143703 h 488063"/>
                    <a:gd name="connsiteX167" fmla="*/ 246210 w 532366"/>
                    <a:gd name="connsiteY167" fmla="*/ 238879 h 488063"/>
                    <a:gd name="connsiteX168" fmla="*/ 438852 w 532366"/>
                    <a:gd name="connsiteY168" fmla="*/ 143482 h 488063"/>
                    <a:gd name="connsiteX169" fmla="*/ 438925 w 532366"/>
                    <a:gd name="connsiteY169" fmla="*/ 241464 h 488063"/>
                    <a:gd name="connsiteX170" fmla="*/ 418915 w 532366"/>
                    <a:gd name="connsiteY170" fmla="*/ 239692 h 488063"/>
                    <a:gd name="connsiteX171" fmla="*/ 305797 w 532366"/>
                    <a:gd name="connsiteY171" fmla="*/ 352810 h 488063"/>
                    <a:gd name="connsiteX172" fmla="*/ 324478 w 532366"/>
                    <a:gd name="connsiteY172" fmla="*/ 414981 h 488063"/>
                    <a:gd name="connsiteX173" fmla="*/ 246210 w 532366"/>
                    <a:gd name="connsiteY173" fmla="*/ 453598 h 488063"/>
                    <a:gd name="connsiteX174" fmla="*/ 246210 w 532366"/>
                    <a:gd name="connsiteY174" fmla="*/ 238879 h 488063"/>
                    <a:gd name="connsiteX175" fmla="*/ 418842 w 532366"/>
                    <a:gd name="connsiteY175" fmla="*/ 439421 h 488063"/>
                    <a:gd name="connsiteX176" fmla="*/ 332305 w 532366"/>
                    <a:gd name="connsiteY176" fmla="*/ 352884 h 488063"/>
                    <a:gd name="connsiteX177" fmla="*/ 418842 w 532366"/>
                    <a:gd name="connsiteY177" fmla="*/ 266347 h 488063"/>
                    <a:gd name="connsiteX178" fmla="*/ 505379 w 532366"/>
                    <a:gd name="connsiteY178" fmla="*/ 352884 h 488063"/>
                    <a:gd name="connsiteX179" fmla="*/ 418842 w 532366"/>
                    <a:gd name="connsiteY179" fmla="*/ 439421 h 488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</a:cxnLst>
                  <a:rect l="l" t="t" r="r" b="b"/>
                  <a:pathLst>
                    <a:path w="532366" h="488063">
                      <a:moveTo>
                        <a:pt x="465433" y="249734"/>
                      </a:moveTo>
                      <a:lnTo>
                        <a:pt x="465359" y="122069"/>
                      </a:lnTo>
                      <a:cubicBezTo>
                        <a:pt x="465359" y="121995"/>
                        <a:pt x="465359" y="121921"/>
                        <a:pt x="465359" y="121847"/>
                      </a:cubicBezTo>
                      <a:cubicBezTo>
                        <a:pt x="465359" y="121700"/>
                        <a:pt x="465359" y="121552"/>
                        <a:pt x="465359" y="121405"/>
                      </a:cubicBezTo>
                      <a:cubicBezTo>
                        <a:pt x="465359" y="121257"/>
                        <a:pt x="465359" y="121109"/>
                        <a:pt x="465285" y="120961"/>
                      </a:cubicBezTo>
                      <a:cubicBezTo>
                        <a:pt x="465285" y="120814"/>
                        <a:pt x="465285" y="120666"/>
                        <a:pt x="465212" y="120519"/>
                      </a:cubicBezTo>
                      <a:cubicBezTo>
                        <a:pt x="465212" y="120371"/>
                        <a:pt x="465212" y="120297"/>
                        <a:pt x="465138" y="120149"/>
                      </a:cubicBezTo>
                      <a:cubicBezTo>
                        <a:pt x="465138" y="120002"/>
                        <a:pt x="465064" y="119854"/>
                        <a:pt x="465064" y="119706"/>
                      </a:cubicBezTo>
                      <a:cubicBezTo>
                        <a:pt x="465064" y="119559"/>
                        <a:pt x="464990" y="119337"/>
                        <a:pt x="464990" y="119189"/>
                      </a:cubicBezTo>
                      <a:cubicBezTo>
                        <a:pt x="464990" y="119116"/>
                        <a:pt x="464916" y="118968"/>
                        <a:pt x="464916" y="118894"/>
                      </a:cubicBezTo>
                      <a:cubicBezTo>
                        <a:pt x="464916" y="118746"/>
                        <a:pt x="464842" y="118673"/>
                        <a:pt x="464842" y="118525"/>
                      </a:cubicBezTo>
                      <a:cubicBezTo>
                        <a:pt x="464768" y="118303"/>
                        <a:pt x="464768" y="118156"/>
                        <a:pt x="464695" y="117934"/>
                      </a:cubicBezTo>
                      <a:cubicBezTo>
                        <a:pt x="464621" y="117786"/>
                        <a:pt x="464621" y="117713"/>
                        <a:pt x="464547" y="117565"/>
                      </a:cubicBezTo>
                      <a:cubicBezTo>
                        <a:pt x="464547" y="117491"/>
                        <a:pt x="464473" y="117344"/>
                        <a:pt x="464399" y="117270"/>
                      </a:cubicBezTo>
                      <a:cubicBezTo>
                        <a:pt x="464325" y="117048"/>
                        <a:pt x="464251" y="116900"/>
                        <a:pt x="464178" y="116679"/>
                      </a:cubicBezTo>
                      <a:cubicBezTo>
                        <a:pt x="464104" y="116531"/>
                        <a:pt x="464030" y="116384"/>
                        <a:pt x="463956" y="116310"/>
                      </a:cubicBezTo>
                      <a:cubicBezTo>
                        <a:pt x="463956" y="116236"/>
                        <a:pt x="463956" y="116236"/>
                        <a:pt x="463882" y="116162"/>
                      </a:cubicBezTo>
                      <a:cubicBezTo>
                        <a:pt x="463882" y="116162"/>
                        <a:pt x="463809" y="116088"/>
                        <a:pt x="463809" y="116088"/>
                      </a:cubicBezTo>
                      <a:cubicBezTo>
                        <a:pt x="463735" y="115940"/>
                        <a:pt x="463661" y="115793"/>
                        <a:pt x="463587" y="115571"/>
                      </a:cubicBezTo>
                      <a:cubicBezTo>
                        <a:pt x="463513" y="115424"/>
                        <a:pt x="463440" y="115276"/>
                        <a:pt x="463292" y="115128"/>
                      </a:cubicBezTo>
                      <a:cubicBezTo>
                        <a:pt x="463218" y="115054"/>
                        <a:pt x="463218" y="114981"/>
                        <a:pt x="463144" y="114907"/>
                      </a:cubicBezTo>
                      <a:cubicBezTo>
                        <a:pt x="463070" y="114759"/>
                        <a:pt x="462996" y="114685"/>
                        <a:pt x="462923" y="114538"/>
                      </a:cubicBezTo>
                      <a:cubicBezTo>
                        <a:pt x="462775" y="114390"/>
                        <a:pt x="462701" y="114242"/>
                        <a:pt x="462553" y="114021"/>
                      </a:cubicBezTo>
                      <a:cubicBezTo>
                        <a:pt x="462479" y="113947"/>
                        <a:pt x="462406" y="113873"/>
                        <a:pt x="462406" y="113799"/>
                      </a:cubicBezTo>
                      <a:cubicBezTo>
                        <a:pt x="462332" y="113725"/>
                        <a:pt x="462258" y="113578"/>
                        <a:pt x="462184" y="113504"/>
                      </a:cubicBezTo>
                      <a:cubicBezTo>
                        <a:pt x="462036" y="113356"/>
                        <a:pt x="461889" y="113209"/>
                        <a:pt x="461741" y="112987"/>
                      </a:cubicBezTo>
                      <a:cubicBezTo>
                        <a:pt x="461667" y="112913"/>
                        <a:pt x="461594" y="112839"/>
                        <a:pt x="461520" y="112766"/>
                      </a:cubicBezTo>
                      <a:cubicBezTo>
                        <a:pt x="461446" y="112692"/>
                        <a:pt x="461372" y="112618"/>
                        <a:pt x="461298" y="112544"/>
                      </a:cubicBezTo>
                      <a:cubicBezTo>
                        <a:pt x="461151" y="112396"/>
                        <a:pt x="461003" y="112249"/>
                        <a:pt x="460781" y="112101"/>
                      </a:cubicBezTo>
                      <a:cubicBezTo>
                        <a:pt x="460707" y="112027"/>
                        <a:pt x="460634" y="111953"/>
                        <a:pt x="460560" y="111953"/>
                      </a:cubicBezTo>
                      <a:cubicBezTo>
                        <a:pt x="460486" y="111879"/>
                        <a:pt x="460338" y="111806"/>
                        <a:pt x="460264" y="111732"/>
                      </a:cubicBezTo>
                      <a:cubicBezTo>
                        <a:pt x="460117" y="111584"/>
                        <a:pt x="459895" y="111437"/>
                        <a:pt x="459748" y="111363"/>
                      </a:cubicBezTo>
                      <a:cubicBezTo>
                        <a:pt x="459748" y="111363"/>
                        <a:pt x="459748" y="111363"/>
                        <a:pt x="459748" y="111363"/>
                      </a:cubicBezTo>
                      <a:cubicBezTo>
                        <a:pt x="459674" y="111289"/>
                        <a:pt x="459600" y="111289"/>
                        <a:pt x="459600" y="111215"/>
                      </a:cubicBezTo>
                      <a:cubicBezTo>
                        <a:pt x="459452" y="111141"/>
                        <a:pt x="459305" y="111067"/>
                        <a:pt x="459231" y="110920"/>
                      </a:cubicBezTo>
                      <a:cubicBezTo>
                        <a:pt x="459083" y="110846"/>
                        <a:pt x="458935" y="110698"/>
                        <a:pt x="458788" y="110624"/>
                      </a:cubicBezTo>
                      <a:cubicBezTo>
                        <a:pt x="458714" y="110624"/>
                        <a:pt x="458714" y="110551"/>
                        <a:pt x="458640" y="110551"/>
                      </a:cubicBezTo>
                      <a:cubicBezTo>
                        <a:pt x="458640" y="110551"/>
                        <a:pt x="458640" y="110551"/>
                        <a:pt x="458640" y="110551"/>
                      </a:cubicBezTo>
                      <a:cubicBezTo>
                        <a:pt x="458492" y="110477"/>
                        <a:pt x="458271" y="110329"/>
                        <a:pt x="458123" y="110255"/>
                      </a:cubicBezTo>
                      <a:cubicBezTo>
                        <a:pt x="458049" y="110255"/>
                        <a:pt x="458049" y="110181"/>
                        <a:pt x="457975" y="110181"/>
                      </a:cubicBezTo>
                      <a:lnTo>
                        <a:pt x="381406" y="72377"/>
                      </a:lnTo>
                      <a:cubicBezTo>
                        <a:pt x="379930" y="71195"/>
                        <a:pt x="378231" y="70383"/>
                        <a:pt x="376385" y="69866"/>
                      </a:cubicBezTo>
                      <a:lnTo>
                        <a:pt x="317094" y="40553"/>
                      </a:lnTo>
                      <a:cubicBezTo>
                        <a:pt x="315322" y="39002"/>
                        <a:pt x="313254" y="38042"/>
                        <a:pt x="311039" y="37525"/>
                      </a:cubicBezTo>
                      <a:lnTo>
                        <a:pt x="240377" y="2600"/>
                      </a:lnTo>
                      <a:cubicBezTo>
                        <a:pt x="236611" y="238"/>
                        <a:pt x="231738" y="-205"/>
                        <a:pt x="227456" y="1936"/>
                      </a:cubicBezTo>
                      <a:lnTo>
                        <a:pt x="7864" y="110403"/>
                      </a:lnTo>
                      <a:cubicBezTo>
                        <a:pt x="7642" y="110477"/>
                        <a:pt x="7495" y="110624"/>
                        <a:pt x="7347" y="110698"/>
                      </a:cubicBezTo>
                      <a:cubicBezTo>
                        <a:pt x="7273" y="110772"/>
                        <a:pt x="7199" y="110772"/>
                        <a:pt x="7126" y="110846"/>
                      </a:cubicBezTo>
                      <a:cubicBezTo>
                        <a:pt x="6830" y="110993"/>
                        <a:pt x="6535" y="111215"/>
                        <a:pt x="6239" y="111363"/>
                      </a:cubicBezTo>
                      <a:cubicBezTo>
                        <a:pt x="6165" y="111437"/>
                        <a:pt x="6092" y="111437"/>
                        <a:pt x="6018" y="111510"/>
                      </a:cubicBezTo>
                      <a:cubicBezTo>
                        <a:pt x="5722" y="111732"/>
                        <a:pt x="5427" y="111953"/>
                        <a:pt x="5206" y="112175"/>
                      </a:cubicBezTo>
                      <a:cubicBezTo>
                        <a:pt x="5132" y="112249"/>
                        <a:pt x="5058" y="112249"/>
                        <a:pt x="5058" y="112323"/>
                      </a:cubicBezTo>
                      <a:cubicBezTo>
                        <a:pt x="4763" y="112544"/>
                        <a:pt x="4541" y="112839"/>
                        <a:pt x="4246" y="113061"/>
                      </a:cubicBezTo>
                      <a:cubicBezTo>
                        <a:pt x="4172" y="113135"/>
                        <a:pt x="4172" y="113135"/>
                        <a:pt x="4098" y="113209"/>
                      </a:cubicBezTo>
                      <a:cubicBezTo>
                        <a:pt x="3876" y="113504"/>
                        <a:pt x="3581" y="113799"/>
                        <a:pt x="3360" y="114095"/>
                      </a:cubicBezTo>
                      <a:cubicBezTo>
                        <a:pt x="3360" y="114168"/>
                        <a:pt x="3286" y="114168"/>
                        <a:pt x="3286" y="114242"/>
                      </a:cubicBezTo>
                      <a:cubicBezTo>
                        <a:pt x="3065" y="114538"/>
                        <a:pt x="2843" y="114833"/>
                        <a:pt x="2621" y="115202"/>
                      </a:cubicBezTo>
                      <a:cubicBezTo>
                        <a:pt x="2621" y="115276"/>
                        <a:pt x="2548" y="115276"/>
                        <a:pt x="2548" y="115350"/>
                      </a:cubicBezTo>
                      <a:cubicBezTo>
                        <a:pt x="2400" y="115571"/>
                        <a:pt x="2252" y="115793"/>
                        <a:pt x="2178" y="116014"/>
                      </a:cubicBezTo>
                      <a:cubicBezTo>
                        <a:pt x="2178" y="116088"/>
                        <a:pt x="2104" y="116088"/>
                        <a:pt x="2104" y="116162"/>
                      </a:cubicBezTo>
                      <a:cubicBezTo>
                        <a:pt x="2031" y="116236"/>
                        <a:pt x="2031" y="116310"/>
                        <a:pt x="1957" y="116384"/>
                      </a:cubicBezTo>
                      <a:cubicBezTo>
                        <a:pt x="1957" y="116384"/>
                        <a:pt x="1957" y="116457"/>
                        <a:pt x="1883" y="116457"/>
                      </a:cubicBezTo>
                      <a:cubicBezTo>
                        <a:pt x="1883" y="116457"/>
                        <a:pt x="1883" y="116457"/>
                        <a:pt x="1883" y="116531"/>
                      </a:cubicBezTo>
                      <a:cubicBezTo>
                        <a:pt x="1809" y="116753"/>
                        <a:pt x="1661" y="116900"/>
                        <a:pt x="1588" y="117122"/>
                      </a:cubicBezTo>
                      <a:cubicBezTo>
                        <a:pt x="1514" y="117270"/>
                        <a:pt x="1514" y="117344"/>
                        <a:pt x="1440" y="117491"/>
                      </a:cubicBezTo>
                      <a:cubicBezTo>
                        <a:pt x="1440" y="117565"/>
                        <a:pt x="1440" y="117565"/>
                        <a:pt x="1366" y="117639"/>
                      </a:cubicBezTo>
                      <a:cubicBezTo>
                        <a:pt x="1366" y="117713"/>
                        <a:pt x="1292" y="117786"/>
                        <a:pt x="1292" y="117786"/>
                      </a:cubicBezTo>
                      <a:cubicBezTo>
                        <a:pt x="1219" y="117934"/>
                        <a:pt x="1145" y="118156"/>
                        <a:pt x="1145" y="118303"/>
                      </a:cubicBezTo>
                      <a:cubicBezTo>
                        <a:pt x="1071" y="118451"/>
                        <a:pt x="1071" y="118599"/>
                        <a:pt x="997" y="118820"/>
                      </a:cubicBezTo>
                      <a:cubicBezTo>
                        <a:pt x="997" y="118820"/>
                        <a:pt x="997" y="118820"/>
                        <a:pt x="997" y="118820"/>
                      </a:cubicBezTo>
                      <a:cubicBezTo>
                        <a:pt x="997" y="118894"/>
                        <a:pt x="923" y="118968"/>
                        <a:pt x="923" y="119042"/>
                      </a:cubicBezTo>
                      <a:cubicBezTo>
                        <a:pt x="849" y="119189"/>
                        <a:pt x="849" y="119337"/>
                        <a:pt x="849" y="119485"/>
                      </a:cubicBezTo>
                      <a:cubicBezTo>
                        <a:pt x="776" y="119632"/>
                        <a:pt x="776" y="119854"/>
                        <a:pt x="776" y="120002"/>
                      </a:cubicBezTo>
                      <a:cubicBezTo>
                        <a:pt x="776" y="120075"/>
                        <a:pt x="702" y="120223"/>
                        <a:pt x="702" y="120297"/>
                      </a:cubicBezTo>
                      <a:cubicBezTo>
                        <a:pt x="702" y="120445"/>
                        <a:pt x="628" y="120592"/>
                        <a:pt x="628" y="120740"/>
                      </a:cubicBezTo>
                      <a:cubicBezTo>
                        <a:pt x="628" y="120888"/>
                        <a:pt x="628" y="121109"/>
                        <a:pt x="554" y="121257"/>
                      </a:cubicBezTo>
                      <a:cubicBezTo>
                        <a:pt x="554" y="121257"/>
                        <a:pt x="554" y="121257"/>
                        <a:pt x="554" y="121257"/>
                      </a:cubicBezTo>
                      <a:cubicBezTo>
                        <a:pt x="554" y="121331"/>
                        <a:pt x="554" y="121405"/>
                        <a:pt x="554" y="121552"/>
                      </a:cubicBezTo>
                      <a:cubicBezTo>
                        <a:pt x="554" y="121700"/>
                        <a:pt x="554" y="121921"/>
                        <a:pt x="554" y="122069"/>
                      </a:cubicBezTo>
                      <a:cubicBezTo>
                        <a:pt x="554" y="122143"/>
                        <a:pt x="554" y="122217"/>
                        <a:pt x="554" y="122291"/>
                      </a:cubicBezTo>
                      <a:lnTo>
                        <a:pt x="554" y="366766"/>
                      </a:lnTo>
                      <a:cubicBezTo>
                        <a:pt x="554" y="366840"/>
                        <a:pt x="554" y="366913"/>
                        <a:pt x="554" y="366987"/>
                      </a:cubicBezTo>
                      <a:cubicBezTo>
                        <a:pt x="554" y="367282"/>
                        <a:pt x="554" y="367504"/>
                        <a:pt x="628" y="367799"/>
                      </a:cubicBezTo>
                      <a:cubicBezTo>
                        <a:pt x="628" y="367947"/>
                        <a:pt x="628" y="368168"/>
                        <a:pt x="702" y="368316"/>
                      </a:cubicBezTo>
                      <a:cubicBezTo>
                        <a:pt x="702" y="368538"/>
                        <a:pt x="776" y="368759"/>
                        <a:pt x="776" y="368981"/>
                      </a:cubicBezTo>
                      <a:cubicBezTo>
                        <a:pt x="849" y="369202"/>
                        <a:pt x="849" y="369424"/>
                        <a:pt x="923" y="369645"/>
                      </a:cubicBezTo>
                      <a:cubicBezTo>
                        <a:pt x="997" y="369793"/>
                        <a:pt x="997" y="370014"/>
                        <a:pt x="1071" y="370162"/>
                      </a:cubicBezTo>
                      <a:cubicBezTo>
                        <a:pt x="1145" y="370384"/>
                        <a:pt x="1219" y="370679"/>
                        <a:pt x="1292" y="370901"/>
                      </a:cubicBezTo>
                      <a:cubicBezTo>
                        <a:pt x="1366" y="371048"/>
                        <a:pt x="1440" y="371196"/>
                        <a:pt x="1440" y="371343"/>
                      </a:cubicBezTo>
                      <a:cubicBezTo>
                        <a:pt x="1514" y="371565"/>
                        <a:pt x="1588" y="371860"/>
                        <a:pt x="1735" y="372082"/>
                      </a:cubicBezTo>
                      <a:cubicBezTo>
                        <a:pt x="1809" y="372230"/>
                        <a:pt x="1883" y="372377"/>
                        <a:pt x="1957" y="372525"/>
                      </a:cubicBezTo>
                      <a:cubicBezTo>
                        <a:pt x="2031" y="372747"/>
                        <a:pt x="2178" y="372968"/>
                        <a:pt x="2326" y="373189"/>
                      </a:cubicBezTo>
                      <a:cubicBezTo>
                        <a:pt x="2400" y="373337"/>
                        <a:pt x="2548" y="373558"/>
                        <a:pt x="2621" y="373706"/>
                      </a:cubicBezTo>
                      <a:cubicBezTo>
                        <a:pt x="2695" y="373854"/>
                        <a:pt x="2843" y="374075"/>
                        <a:pt x="2991" y="374223"/>
                      </a:cubicBezTo>
                      <a:cubicBezTo>
                        <a:pt x="3138" y="374445"/>
                        <a:pt x="3286" y="374592"/>
                        <a:pt x="3434" y="374814"/>
                      </a:cubicBezTo>
                      <a:cubicBezTo>
                        <a:pt x="3507" y="374962"/>
                        <a:pt x="3655" y="375109"/>
                        <a:pt x="3729" y="375183"/>
                      </a:cubicBezTo>
                      <a:cubicBezTo>
                        <a:pt x="3876" y="375404"/>
                        <a:pt x="4098" y="375552"/>
                        <a:pt x="4246" y="375774"/>
                      </a:cubicBezTo>
                      <a:cubicBezTo>
                        <a:pt x="4320" y="375921"/>
                        <a:pt x="4467" y="375995"/>
                        <a:pt x="4541" y="376143"/>
                      </a:cubicBezTo>
                      <a:cubicBezTo>
                        <a:pt x="4689" y="376291"/>
                        <a:pt x="4910" y="376512"/>
                        <a:pt x="5132" y="376660"/>
                      </a:cubicBezTo>
                      <a:cubicBezTo>
                        <a:pt x="5280" y="376808"/>
                        <a:pt x="5427" y="376881"/>
                        <a:pt x="5575" y="377029"/>
                      </a:cubicBezTo>
                      <a:cubicBezTo>
                        <a:pt x="5722" y="377177"/>
                        <a:pt x="5944" y="377324"/>
                        <a:pt x="6092" y="377398"/>
                      </a:cubicBezTo>
                      <a:cubicBezTo>
                        <a:pt x="6239" y="377546"/>
                        <a:pt x="6461" y="377693"/>
                        <a:pt x="6609" y="377767"/>
                      </a:cubicBezTo>
                      <a:cubicBezTo>
                        <a:pt x="6756" y="377841"/>
                        <a:pt x="6904" y="377989"/>
                        <a:pt x="7052" y="378063"/>
                      </a:cubicBezTo>
                      <a:cubicBezTo>
                        <a:pt x="7273" y="378210"/>
                        <a:pt x="7495" y="378358"/>
                        <a:pt x="7790" y="378432"/>
                      </a:cubicBezTo>
                      <a:cubicBezTo>
                        <a:pt x="7864" y="378432"/>
                        <a:pt x="7938" y="378506"/>
                        <a:pt x="7938" y="378506"/>
                      </a:cubicBezTo>
                      <a:lnTo>
                        <a:pt x="227160" y="486751"/>
                      </a:lnTo>
                      <a:cubicBezTo>
                        <a:pt x="227308" y="486825"/>
                        <a:pt x="227382" y="486825"/>
                        <a:pt x="227530" y="486899"/>
                      </a:cubicBezTo>
                      <a:cubicBezTo>
                        <a:pt x="227603" y="486972"/>
                        <a:pt x="227677" y="486972"/>
                        <a:pt x="227825" y="487046"/>
                      </a:cubicBezTo>
                      <a:cubicBezTo>
                        <a:pt x="227899" y="487046"/>
                        <a:pt x="227972" y="487120"/>
                        <a:pt x="228046" y="487120"/>
                      </a:cubicBezTo>
                      <a:cubicBezTo>
                        <a:pt x="228342" y="487268"/>
                        <a:pt x="228637" y="487342"/>
                        <a:pt x="228932" y="487489"/>
                      </a:cubicBezTo>
                      <a:cubicBezTo>
                        <a:pt x="229006" y="487489"/>
                        <a:pt x="229080" y="487563"/>
                        <a:pt x="229228" y="487563"/>
                      </a:cubicBezTo>
                      <a:cubicBezTo>
                        <a:pt x="229302" y="487563"/>
                        <a:pt x="229376" y="487637"/>
                        <a:pt x="229449" y="487637"/>
                      </a:cubicBezTo>
                      <a:cubicBezTo>
                        <a:pt x="229449" y="487637"/>
                        <a:pt x="229523" y="487637"/>
                        <a:pt x="229523" y="487637"/>
                      </a:cubicBezTo>
                      <a:cubicBezTo>
                        <a:pt x="229745" y="487711"/>
                        <a:pt x="230040" y="487785"/>
                        <a:pt x="230335" y="487859"/>
                      </a:cubicBezTo>
                      <a:cubicBezTo>
                        <a:pt x="230335" y="487859"/>
                        <a:pt x="230335" y="487859"/>
                        <a:pt x="230335" y="487859"/>
                      </a:cubicBezTo>
                      <a:cubicBezTo>
                        <a:pt x="230409" y="487859"/>
                        <a:pt x="230483" y="487859"/>
                        <a:pt x="230483" y="487859"/>
                      </a:cubicBezTo>
                      <a:cubicBezTo>
                        <a:pt x="230705" y="487933"/>
                        <a:pt x="230926" y="487933"/>
                        <a:pt x="231148" y="488006"/>
                      </a:cubicBezTo>
                      <a:cubicBezTo>
                        <a:pt x="231222" y="488006"/>
                        <a:pt x="231295" y="488006"/>
                        <a:pt x="231295" y="488006"/>
                      </a:cubicBezTo>
                      <a:cubicBezTo>
                        <a:pt x="231443" y="488006"/>
                        <a:pt x="231517" y="488006"/>
                        <a:pt x="231664" y="488080"/>
                      </a:cubicBezTo>
                      <a:cubicBezTo>
                        <a:pt x="231664" y="488080"/>
                        <a:pt x="231664" y="488080"/>
                        <a:pt x="231664" y="488080"/>
                      </a:cubicBezTo>
                      <a:cubicBezTo>
                        <a:pt x="231738" y="488080"/>
                        <a:pt x="231886" y="488080"/>
                        <a:pt x="231960" y="488080"/>
                      </a:cubicBezTo>
                      <a:cubicBezTo>
                        <a:pt x="232033" y="488080"/>
                        <a:pt x="232033" y="488080"/>
                        <a:pt x="232107" y="488080"/>
                      </a:cubicBezTo>
                      <a:cubicBezTo>
                        <a:pt x="232403" y="488080"/>
                        <a:pt x="232698" y="488080"/>
                        <a:pt x="232994" y="488080"/>
                      </a:cubicBezTo>
                      <a:cubicBezTo>
                        <a:pt x="232994" y="488080"/>
                        <a:pt x="232994" y="488080"/>
                        <a:pt x="232994" y="488080"/>
                      </a:cubicBezTo>
                      <a:cubicBezTo>
                        <a:pt x="232994" y="488080"/>
                        <a:pt x="232994" y="488080"/>
                        <a:pt x="232994" y="488080"/>
                      </a:cubicBezTo>
                      <a:cubicBezTo>
                        <a:pt x="233289" y="488080"/>
                        <a:pt x="233584" y="488080"/>
                        <a:pt x="233879" y="488080"/>
                      </a:cubicBezTo>
                      <a:cubicBezTo>
                        <a:pt x="233953" y="488080"/>
                        <a:pt x="233953" y="488080"/>
                        <a:pt x="234027" y="488080"/>
                      </a:cubicBezTo>
                      <a:cubicBezTo>
                        <a:pt x="234101" y="488080"/>
                        <a:pt x="234249" y="488080"/>
                        <a:pt x="234322" y="488080"/>
                      </a:cubicBezTo>
                      <a:cubicBezTo>
                        <a:pt x="234322" y="488080"/>
                        <a:pt x="234322" y="488080"/>
                        <a:pt x="234322" y="488080"/>
                      </a:cubicBezTo>
                      <a:cubicBezTo>
                        <a:pt x="234470" y="488080"/>
                        <a:pt x="234544" y="488080"/>
                        <a:pt x="234692" y="488006"/>
                      </a:cubicBezTo>
                      <a:cubicBezTo>
                        <a:pt x="234766" y="488006"/>
                        <a:pt x="234839" y="488006"/>
                        <a:pt x="234839" y="488006"/>
                      </a:cubicBezTo>
                      <a:cubicBezTo>
                        <a:pt x="235061" y="488006"/>
                        <a:pt x="235283" y="487933"/>
                        <a:pt x="235504" y="487859"/>
                      </a:cubicBezTo>
                      <a:cubicBezTo>
                        <a:pt x="235578" y="487859"/>
                        <a:pt x="235652" y="487859"/>
                        <a:pt x="235652" y="487859"/>
                      </a:cubicBezTo>
                      <a:cubicBezTo>
                        <a:pt x="235652" y="487859"/>
                        <a:pt x="235652" y="487859"/>
                        <a:pt x="235652" y="487859"/>
                      </a:cubicBezTo>
                      <a:cubicBezTo>
                        <a:pt x="235947" y="487785"/>
                        <a:pt x="236168" y="487711"/>
                        <a:pt x="236464" y="487637"/>
                      </a:cubicBezTo>
                      <a:cubicBezTo>
                        <a:pt x="236464" y="487637"/>
                        <a:pt x="236538" y="487637"/>
                        <a:pt x="236538" y="487637"/>
                      </a:cubicBezTo>
                      <a:cubicBezTo>
                        <a:pt x="236611" y="487637"/>
                        <a:pt x="236685" y="487563"/>
                        <a:pt x="236759" y="487563"/>
                      </a:cubicBezTo>
                      <a:cubicBezTo>
                        <a:pt x="236833" y="487563"/>
                        <a:pt x="236907" y="487489"/>
                        <a:pt x="237055" y="487489"/>
                      </a:cubicBezTo>
                      <a:cubicBezTo>
                        <a:pt x="237350" y="487416"/>
                        <a:pt x="237645" y="487268"/>
                        <a:pt x="237940" y="487120"/>
                      </a:cubicBezTo>
                      <a:cubicBezTo>
                        <a:pt x="238014" y="487120"/>
                        <a:pt x="238088" y="487046"/>
                        <a:pt x="238162" y="487046"/>
                      </a:cubicBezTo>
                      <a:cubicBezTo>
                        <a:pt x="238236" y="487046"/>
                        <a:pt x="238310" y="486972"/>
                        <a:pt x="238384" y="486899"/>
                      </a:cubicBezTo>
                      <a:cubicBezTo>
                        <a:pt x="238531" y="486825"/>
                        <a:pt x="238605" y="486825"/>
                        <a:pt x="238753" y="486751"/>
                      </a:cubicBezTo>
                      <a:lnTo>
                        <a:pt x="342199" y="435656"/>
                      </a:lnTo>
                      <a:cubicBezTo>
                        <a:pt x="362356" y="454263"/>
                        <a:pt x="389307" y="465708"/>
                        <a:pt x="418915" y="465708"/>
                      </a:cubicBezTo>
                      <a:cubicBezTo>
                        <a:pt x="481308" y="465708"/>
                        <a:pt x="532034" y="414981"/>
                        <a:pt x="532034" y="352589"/>
                      </a:cubicBezTo>
                      <a:cubicBezTo>
                        <a:pt x="532034" y="307031"/>
                        <a:pt x="504641" y="267529"/>
                        <a:pt x="465433" y="249734"/>
                      </a:cubicBezTo>
                      <a:close/>
                      <a:moveTo>
                        <a:pt x="233215" y="28813"/>
                      </a:moveTo>
                      <a:lnTo>
                        <a:pt x="277886" y="50890"/>
                      </a:lnTo>
                      <a:lnTo>
                        <a:pt x="88642" y="144589"/>
                      </a:lnTo>
                      <a:lnTo>
                        <a:pt x="43749" y="122438"/>
                      </a:lnTo>
                      <a:lnTo>
                        <a:pt x="233215" y="28813"/>
                      </a:lnTo>
                      <a:close/>
                      <a:moveTo>
                        <a:pt x="342789" y="82935"/>
                      </a:moveTo>
                      <a:lnTo>
                        <a:pt x="153545" y="176635"/>
                      </a:lnTo>
                      <a:lnTo>
                        <a:pt x="118546" y="159357"/>
                      </a:lnTo>
                      <a:lnTo>
                        <a:pt x="307790" y="65657"/>
                      </a:lnTo>
                      <a:lnTo>
                        <a:pt x="342789" y="82935"/>
                      </a:lnTo>
                      <a:close/>
                      <a:moveTo>
                        <a:pt x="422091" y="122069"/>
                      </a:moveTo>
                      <a:lnTo>
                        <a:pt x="232846" y="215769"/>
                      </a:lnTo>
                      <a:lnTo>
                        <a:pt x="183523" y="191402"/>
                      </a:lnTo>
                      <a:lnTo>
                        <a:pt x="372767" y="97703"/>
                      </a:lnTo>
                      <a:lnTo>
                        <a:pt x="422091" y="122069"/>
                      </a:lnTo>
                      <a:close/>
                      <a:moveTo>
                        <a:pt x="26988" y="143703"/>
                      </a:moveTo>
                      <a:lnTo>
                        <a:pt x="219629" y="238806"/>
                      </a:lnTo>
                      <a:lnTo>
                        <a:pt x="219629" y="453598"/>
                      </a:lnTo>
                      <a:lnTo>
                        <a:pt x="26988" y="358496"/>
                      </a:lnTo>
                      <a:lnTo>
                        <a:pt x="26988" y="143703"/>
                      </a:lnTo>
                      <a:close/>
                      <a:moveTo>
                        <a:pt x="246210" y="238879"/>
                      </a:moveTo>
                      <a:lnTo>
                        <a:pt x="438852" y="143482"/>
                      </a:lnTo>
                      <a:lnTo>
                        <a:pt x="438925" y="241464"/>
                      </a:lnTo>
                      <a:cubicBezTo>
                        <a:pt x="432428" y="240282"/>
                        <a:pt x="425783" y="239692"/>
                        <a:pt x="418915" y="239692"/>
                      </a:cubicBezTo>
                      <a:cubicBezTo>
                        <a:pt x="356523" y="239692"/>
                        <a:pt x="305797" y="290418"/>
                        <a:pt x="305797" y="352810"/>
                      </a:cubicBezTo>
                      <a:cubicBezTo>
                        <a:pt x="305797" y="375774"/>
                        <a:pt x="312664" y="397186"/>
                        <a:pt x="324478" y="414981"/>
                      </a:cubicBezTo>
                      <a:lnTo>
                        <a:pt x="246210" y="453598"/>
                      </a:lnTo>
                      <a:lnTo>
                        <a:pt x="246210" y="238879"/>
                      </a:lnTo>
                      <a:close/>
                      <a:moveTo>
                        <a:pt x="418842" y="439421"/>
                      </a:moveTo>
                      <a:cubicBezTo>
                        <a:pt x="371143" y="439421"/>
                        <a:pt x="332305" y="400583"/>
                        <a:pt x="332305" y="352884"/>
                      </a:cubicBezTo>
                      <a:cubicBezTo>
                        <a:pt x="332305" y="305185"/>
                        <a:pt x="371143" y="266347"/>
                        <a:pt x="418842" y="266347"/>
                      </a:cubicBezTo>
                      <a:cubicBezTo>
                        <a:pt x="466540" y="266347"/>
                        <a:pt x="505379" y="305185"/>
                        <a:pt x="505379" y="352884"/>
                      </a:cubicBezTo>
                      <a:cubicBezTo>
                        <a:pt x="505379" y="400583"/>
                        <a:pt x="466614" y="439421"/>
                        <a:pt x="418842" y="4394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37" name="Forma libre 116">
                  <a:extLst>
                    <a:ext uri="{FF2B5EF4-FFF2-40B4-BE49-F238E27FC236}">
                      <a16:creationId xmlns:a16="http://schemas.microsoft.com/office/drawing/2014/main" id="{77E9AD8B-2F36-4041-90CD-1FE73408601B}"/>
                    </a:ext>
                  </a:extLst>
                </p:cNvPr>
                <p:cNvSpPr/>
                <p:nvPr/>
              </p:nvSpPr>
              <p:spPr>
                <a:xfrm>
                  <a:off x="7212317" y="3138218"/>
                  <a:ext cx="137337" cy="115186"/>
                </a:xfrm>
                <a:custGeom>
                  <a:avLst/>
                  <a:gdLst>
                    <a:gd name="connsiteX0" fmla="*/ 132049 w 137337"/>
                    <a:gd name="connsiteY0" fmla="*/ 3481 h 115186"/>
                    <a:gd name="connsiteX1" fmla="*/ 113368 w 137337"/>
                    <a:gd name="connsiteY1" fmla="*/ 5475 h 115186"/>
                    <a:gd name="connsiteX2" fmla="*/ 51640 w 137337"/>
                    <a:gd name="connsiteY2" fmla="*/ 81896 h 115186"/>
                    <a:gd name="connsiteX3" fmla="*/ 23361 w 137337"/>
                    <a:gd name="connsiteY3" fmla="*/ 53026 h 115186"/>
                    <a:gd name="connsiteX4" fmla="*/ 4532 w 137337"/>
                    <a:gd name="connsiteY4" fmla="*/ 52878 h 115186"/>
                    <a:gd name="connsiteX5" fmla="*/ 4384 w 137337"/>
                    <a:gd name="connsiteY5" fmla="*/ 71707 h 115186"/>
                    <a:gd name="connsiteX6" fmla="*/ 43149 w 137337"/>
                    <a:gd name="connsiteY6" fmla="*/ 111210 h 115186"/>
                    <a:gd name="connsiteX7" fmla="*/ 43223 w 137337"/>
                    <a:gd name="connsiteY7" fmla="*/ 111283 h 115186"/>
                    <a:gd name="connsiteX8" fmla="*/ 43740 w 137337"/>
                    <a:gd name="connsiteY8" fmla="*/ 111800 h 115186"/>
                    <a:gd name="connsiteX9" fmla="*/ 44257 w 137337"/>
                    <a:gd name="connsiteY9" fmla="*/ 112244 h 115186"/>
                    <a:gd name="connsiteX10" fmla="*/ 44330 w 137337"/>
                    <a:gd name="connsiteY10" fmla="*/ 112317 h 115186"/>
                    <a:gd name="connsiteX11" fmla="*/ 45143 w 137337"/>
                    <a:gd name="connsiteY11" fmla="*/ 112908 h 115186"/>
                    <a:gd name="connsiteX12" fmla="*/ 45586 w 137337"/>
                    <a:gd name="connsiteY12" fmla="*/ 113203 h 115186"/>
                    <a:gd name="connsiteX13" fmla="*/ 46324 w 137337"/>
                    <a:gd name="connsiteY13" fmla="*/ 113646 h 115186"/>
                    <a:gd name="connsiteX14" fmla="*/ 46767 w 137337"/>
                    <a:gd name="connsiteY14" fmla="*/ 113868 h 115186"/>
                    <a:gd name="connsiteX15" fmla="*/ 47432 w 137337"/>
                    <a:gd name="connsiteY15" fmla="*/ 114163 h 115186"/>
                    <a:gd name="connsiteX16" fmla="*/ 47875 w 137337"/>
                    <a:gd name="connsiteY16" fmla="*/ 114311 h 115186"/>
                    <a:gd name="connsiteX17" fmla="*/ 48613 w 137337"/>
                    <a:gd name="connsiteY17" fmla="*/ 114606 h 115186"/>
                    <a:gd name="connsiteX18" fmla="*/ 49056 w 137337"/>
                    <a:gd name="connsiteY18" fmla="*/ 114754 h 115186"/>
                    <a:gd name="connsiteX19" fmla="*/ 49868 w 137337"/>
                    <a:gd name="connsiteY19" fmla="*/ 114975 h 115186"/>
                    <a:gd name="connsiteX20" fmla="*/ 50237 w 137337"/>
                    <a:gd name="connsiteY20" fmla="*/ 115049 h 115186"/>
                    <a:gd name="connsiteX21" fmla="*/ 51124 w 137337"/>
                    <a:gd name="connsiteY21" fmla="*/ 115197 h 115186"/>
                    <a:gd name="connsiteX22" fmla="*/ 51419 w 137337"/>
                    <a:gd name="connsiteY22" fmla="*/ 115271 h 115186"/>
                    <a:gd name="connsiteX23" fmla="*/ 52600 w 137337"/>
                    <a:gd name="connsiteY23" fmla="*/ 115345 h 115186"/>
                    <a:gd name="connsiteX24" fmla="*/ 52600 w 137337"/>
                    <a:gd name="connsiteY24" fmla="*/ 115345 h 115186"/>
                    <a:gd name="connsiteX25" fmla="*/ 52600 w 137337"/>
                    <a:gd name="connsiteY25" fmla="*/ 115345 h 115186"/>
                    <a:gd name="connsiteX26" fmla="*/ 53929 w 137337"/>
                    <a:gd name="connsiteY26" fmla="*/ 115271 h 115186"/>
                    <a:gd name="connsiteX27" fmla="*/ 54299 w 137337"/>
                    <a:gd name="connsiteY27" fmla="*/ 115197 h 115186"/>
                    <a:gd name="connsiteX28" fmla="*/ 55259 w 137337"/>
                    <a:gd name="connsiteY28" fmla="*/ 115049 h 115186"/>
                    <a:gd name="connsiteX29" fmla="*/ 55701 w 137337"/>
                    <a:gd name="connsiteY29" fmla="*/ 114975 h 115186"/>
                    <a:gd name="connsiteX30" fmla="*/ 56588 w 137337"/>
                    <a:gd name="connsiteY30" fmla="*/ 114754 h 115186"/>
                    <a:gd name="connsiteX31" fmla="*/ 57031 w 137337"/>
                    <a:gd name="connsiteY31" fmla="*/ 114606 h 115186"/>
                    <a:gd name="connsiteX32" fmla="*/ 57843 w 137337"/>
                    <a:gd name="connsiteY32" fmla="*/ 114311 h 115186"/>
                    <a:gd name="connsiteX33" fmla="*/ 58360 w 137337"/>
                    <a:gd name="connsiteY33" fmla="*/ 114090 h 115186"/>
                    <a:gd name="connsiteX34" fmla="*/ 59098 w 137337"/>
                    <a:gd name="connsiteY34" fmla="*/ 113720 h 115186"/>
                    <a:gd name="connsiteX35" fmla="*/ 59615 w 137337"/>
                    <a:gd name="connsiteY35" fmla="*/ 113425 h 115186"/>
                    <a:gd name="connsiteX36" fmla="*/ 60353 w 137337"/>
                    <a:gd name="connsiteY36" fmla="*/ 112908 h 115186"/>
                    <a:gd name="connsiteX37" fmla="*/ 60796 w 137337"/>
                    <a:gd name="connsiteY37" fmla="*/ 112613 h 115186"/>
                    <a:gd name="connsiteX38" fmla="*/ 61682 w 137337"/>
                    <a:gd name="connsiteY38" fmla="*/ 111874 h 115186"/>
                    <a:gd name="connsiteX39" fmla="*/ 61904 w 137337"/>
                    <a:gd name="connsiteY39" fmla="*/ 111653 h 115186"/>
                    <a:gd name="connsiteX40" fmla="*/ 62864 w 137337"/>
                    <a:gd name="connsiteY40" fmla="*/ 110619 h 115186"/>
                    <a:gd name="connsiteX41" fmla="*/ 62938 w 137337"/>
                    <a:gd name="connsiteY41" fmla="*/ 110545 h 115186"/>
                    <a:gd name="connsiteX42" fmla="*/ 134043 w 137337"/>
                    <a:gd name="connsiteY42" fmla="*/ 22531 h 115186"/>
                    <a:gd name="connsiteX43" fmla="*/ 132049 w 137337"/>
                    <a:gd name="connsiteY43" fmla="*/ 3481 h 115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37337" h="115186">
                      <a:moveTo>
                        <a:pt x="132049" y="3481"/>
                      </a:moveTo>
                      <a:cubicBezTo>
                        <a:pt x="126364" y="-1097"/>
                        <a:pt x="117946" y="-211"/>
                        <a:pt x="113368" y="5475"/>
                      </a:cubicBezTo>
                      <a:lnTo>
                        <a:pt x="51640" y="81896"/>
                      </a:lnTo>
                      <a:lnTo>
                        <a:pt x="23361" y="53026"/>
                      </a:lnTo>
                      <a:cubicBezTo>
                        <a:pt x="18192" y="47783"/>
                        <a:pt x="9775" y="47710"/>
                        <a:pt x="4532" y="52878"/>
                      </a:cubicBezTo>
                      <a:cubicBezTo>
                        <a:pt x="-710" y="58047"/>
                        <a:pt x="-784" y="66465"/>
                        <a:pt x="4384" y="71707"/>
                      </a:cubicBezTo>
                      <a:lnTo>
                        <a:pt x="43149" y="111210"/>
                      </a:lnTo>
                      <a:cubicBezTo>
                        <a:pt x="43149" y="111210"/>
                        <a:pt x="43223" y="111210"/>
                        <a:pt x="43223" y="111283"/>
                      </a:cubicBezTo>
                      <a:cubicBezTo>
                        <a:pt x="43371" y="111431"/>
                        <a:pt x="43592" y="111579"/>
                        <a:pt x="43740" y="111800"/>
                      </a:cubicBezTo>
                      <a:cubicBezTo>
                        <a:pt x="43887" y="111948"/>
                        <a:pt x="44109" y="112096"/>
                        <a:pt x="44257" y="112244"/>
                      </a:cubicBezTo>
                      <a:cubicBezTo>
                        <a:pt x="44257" y="112244"/>
                        <a:pt x="44257" y="112244"/>
                        <a:pt x="44330" y="112317"/>
                      </a:cubicBezTo>
                      <a:cubicBezTo>
                        <a:pt x="44552" y="112539"/>
                        <a:pt x="44847" y="112686"/>
                        <a:pt x="45143" y="112908"/>
                      </a:cubicBezTo>
                      <a:cubicBezTo>
                        <a:pt x="45291" y="112982"/>
                        <a:pt x="45438" y="113129"/>
                        <a:pt x="45586" y="113203"/>
                      </a:cubicBezTo>
                      <a:cubicBezTo>
                        <a:pt x="45807" y="113351"/>
                        <a:pt x="46103" y="113499"/>
                        <a:pt x="46324" y="113646"/>
                      </a:cubicBezTo>
                      <a:cubicBezTo>
                        <a:pt x="46472" y="113720"/>
                        <a:pt x="46620" y="113794"/>
                        <a:pt x="46767" y="113868"/>
                      </a:cubicBezTo>
                      <a:cubicBezTo>
                        <a:pt x="46989" y="114016"/>
                        <a:pt x="47210" y="114090"/>
                        <a:pt x="47432" y="114163"/>
                      </a:cubicBezTo>
                      <a:cubicBezTo>
                        <a:pt x="47579" y="114237"/>
                        <a:pt x="47727" y="114311"/>
                        <a:pt x="47875" y="114311"/>
                      </a:cubicBezTo>
                      <a:cubicBezTo>
                        <a:pt x="48096" y="114385"/>
                        <a:pt x="48392" y="114459"/>
                        <a:pt x="48613" y="114606"/>
                      </a:cubicBezTo>
                      <a:cubicBezTo>
                        <a:pt x="48761" y="114680"/>
                        <a:pt x="48909" y="114680"/>
                        <a:pt x="49056" y="114754"/>
                      </a:cubicBezTo>
                      <a:cubicBezTo>
                        <a:pt x="49352" y="114828"/>
                        <a:pt x="49573" y="114901"/>
                        <a:pt x="49868" y="114975"/>
                      </a:cubicBezTo>
                      <a:cubicBezTo>
                        <a:pt x="50016" y="114975"/>
                        <a:pt x="50164" y="115049"/>
                        <a:pt x="50237" y="115049"/>
                      </a:cubicBezTo>
                      <a:cubicBezTo>
                        <a:pt x="50533" y="115123"/>
                        <a:pt x="50828" y="115123"/>
                        <a:pt x="51124" y="115197"/>
                      </a:cubicBezTo>
                      <a:cubicBezTo>
                        <a:pt x="51198" y="115197"/>
                        <a:pt x="51345" y="115197"/>
                        <a:pt x="51419" y="115271"/>
                      </a:cubicBezTo>
                      <a:cubicBezTo>
                        <a:pt x="51788" y="115271"/>
                        <a:pt x="52231" y="115345"/>
                        <a:pt x="52600" y="115345"/>
                      </a:cubicBezTo>
                      <a:cubicBezTo>
                        <a:pt x="52600" y="115345"/>
                        <a:pt x="52600" y="115345"/>
                        <a:pt x="52600" y="115345"/>
                      </a:cubicBezTo>
                      <a:cubicBezTo>
                        <a:pt x="52600" y="115345"/>
                        <a:pt x="52600" y="115345"/>
                        <a:pt x="52600" y="115345"/>
                      </a:cubicBezTo>
                      <a:cubicBezTo>
                        <a:pt x="53043" y="115345"/>
                        <a:pt x="53486" y="115345"/>
                        <a:pt x="53929" y="115271"/>
                      </a:cubicBezTo>
                      <a:cubicBezTo>
                        <a:pt x="54077" y="115271"/>
                        <a:pt x="54225" y="115197"/>
                        <a:pt x="54299" y="115197"/>
                      </a:cubicBezTo>
                      <a:cubicBezTo>
                        <a:pt x="54594" y="115123"/>
                        <a:pt x="54963" y="115123"/>
                        <a:pt x="55259" y="115049"/>
                      </a:cubicBezTo>
                      <a:cubicBezTo>
                        <a:pt x="55406" y="115049"/>
                        <a:pt x="55554" y="114975"/>
                        <a:pt x="55701" y="114975"/>
                      </a:cubicBezTo>
                      <a:cubicBezTo>
                        <a:pt x="55997" y="114901"/>
                        <a:pt x="56292" y="114828"/>
                        <a:pt x="56588" y="114754"/>
                      </a:cubicBezTo>
                      <a:cubicBezTo>
                        <a:pt x="56735" y="114680"/>
                        <a:pt x="56883" y="114680"/>
                        <a:pt x="57031" y="114606"/>
                      </a:cubicBezTo>
                      <a:cubicBezTo>
                        <a:pt x="57326" y="114532"/>
                        <a:pt x="57547" y="114385"/>
                        <a:pt x="57843" y="114311"/>
                      </a:cubicBezTo>
                      <a:cubicBezTo>
                        <a:pt x="57990" y="114237"/>
                        <a:pt x="58138" y="114163"/>
                        <a:pt x="58360" y="114090"/>
                      </a:cubicBezTo>
                      <a:cubicBezTo>
                        <a:pt x="58581" y="113942"/>
                        <a:pt x="58877" y="113794"/>
                        <a:pt x="59098" y="113720"/>
                      </a:cubicBezTo>
                      <a:cubicBezTo>
                        <a:pt x="59246" y="113646"/>
                        <a:pt x="59393" y="113573"/>
                        <a:pt x="59615" y="113425"/>
                      </a:cubicBezTo>
                      <a:cubicBezTo>
                        <a:pt x="59836" y="113277"/>
                        <a:pt x="60058" y="113129"/>
                        <a:pt x="60353" y="112908"/>
                      </a:cubicBezTo>
                      <a:cubicBezTo>
                        <a:pt x="60501" y="112834"/>
                        <a:pt x="60649" y="112686"/>
                        <a:pt x="60796" y="112613"/>
                      </a:cubicBezTo>
                      <a:cubicBezTo>
                        <a:pt x="61092" y="112391"/>
                        <a:pt x="61387" y="112096"/>
                        <a:pt x="61682" y="111874"/>
                      </a:cubicBezTo>
                      <a:cubicBezTo>
                        <a:pt x="61756" y="111800"/>
                        <a:pt x="61830" y="111727"/>
                        <a:pt x="61904" y="111653"/>
                      </a:cubicBezTo>
                      <a:cubicBezTo>
                        <a:pt x="62273" y="111283"/>
                        <a:pt x="62568" y="110988"/>
                        <a:pt x="62864" y="110619"/>
                      </a:cubicBezTo>
                      <a:cubicBezTo>
                        <a:pt x="62864" y="110619"/>
                        <a:pt x="62864" y="110619"/>
                        <a:pt x="62938" y="110545"/>
                      </a:cubicBezTo>
                      <a:lnTo>
                        <a:pt x="134043" y="22531"/>
                      </a:lnTo>
                      <a:cubicBezTo>
                        <a:pt x="138621" y="16477"/>
                        <a:pt x="137735" y="8133"/>
                        <a:pt x="132049" y="34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6830B7-2534-6442-BC27-B7E62479E470}"/>
                </a:ext>
              </a:extLst>
            </p:cNvPr>
            <p:cNvSpPr/>
            <p:nvPr/>
          </p:nvSpPr>
          <p:spPr>
            <a:xfrm>
              <a:off x="3200429" y="10623968"/>
              <a:ext cx="24362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Increase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6712B-8995-4442-B2D0-5FB90FCECB9D}"/>
                </a:ext>
              </a:extLst>
            </p:cNvPr>
            <p:cNvSpPr/>
            <p:nvPr/>
          </p:nvSpPr>
          <p:spPr>
            <a:xfrm>
              <a:off x="6298439" y="10623968"/>
              <a:ext cx="24362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Decrease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B052B2-94EF-9B4F-87EA-0063EFE286BF}"/>
                </a:ext>
              </a:extLst>
            </p:cNvPr>
            <p:cNvSpPr/>
            <p:nvPr/>
          </p:nvSpPr>
          <p:spPr>
            <a:xfrm>
              <a:off x="9567262" y="10623968"/>
              <a:ext cx="24362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Total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2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5B8997DC-6740-0D4A-874B-B7779E4D3C8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3774400"/>
                  </p:ext>
                </p:extLst>
              </p:nvPr>
            </p:nvGraphicFramePr>
            <p:xfrm>
              <a:off x="1974850" y="4107289"/>
              <a:ext cx="20427950" cy="63625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5B8997DC-6740-0D4A-874B-B7779E4D3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4850" y="4107289"/>
                <a:ext cx="20427950" cy="6362592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FCDCC6B-9DF9-4A41-942D-788F3D012886}"/>
              </a:ext>
            </a:extLst>
          </p:cNvPr>
          <p:cNvSpPr txBox="1"/>
          <p:nvPr/>
        </p:nvSpPr>
        <p:spPr>
          <a:xfrm>
            <a:off x="1974850" y="11543761"/>
            <a:ext cx="10042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4747C-951B-1A4A-8412-32E5116F800C}"/>
              </a:ext>
            </a:extLst>
          </p:cNvPr>
          <p:cNvSpPr txBox="1"/>
          <p:nvPr/>
        </p:nvSpPr>
        <p:spPr>
          <a:xfrm>
            <a:off x="12360376" y="11543761"/>
            <a:ext cx="10042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35183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305DD4-BFCA-5044-AD0B-A3CE8838A401}"/>
              </a:ext>
            </a:extLst>
          </p:cNvPr>
          <p:cNvGrpSpPr/>
          <p:nvPr/>
        </p:nvGrpSpPr>
        <p:grpSpPr>
          <a:xfrm>
            <a:off x="4846065" y="4273730"/>
            <a:ext cx="14685520" cy="7685610"/>
            <a:chOff x="3843495" y="3719582"/>
            <a:chExt cx="16665602" cy="8244191"/>
          </a:xfrm>
          <a:solidFill>
            <a:srgbClr val="F5F8F9"/>
          </a:solidFill>
        </p:grpSpPr>
        <p:sp>
          <p:nvSpPr>
            <p:cNvPr id="9" name="Freeform 781">
              <a:extLst>
                <a:ext uri="{FF2B5EF4-FFF2-40B4-BE49-F238E27FC236}">
                  <a16:creationId xmlns:a16="http://schemas.microsoft.com/office/drawing/2014/main" id="{38010413-5AEB-DA44-B649-DADB8F81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" name="Freeform 403">
              <a:extLst>
                <a:ext uri="{FF2B5EF4-FFF2-40B4-BE49-F238E27FC236}">
                  <a16:creationId xmlns:a16="http://schemas.microsoft.com/office/drawing/2014/main" id="{35626918-F74E-A44A-8BBA-F0394972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" name="Freeform 404">
              <a:extLst>
                <a:ext uri="{FF2B5EF4-FFF2-40B4-BE49-F238E27FC236}">
                  <a16:creationId xmlns:a16="http://schemas.microsoft.com/office/drawing/2014/main" id="{FCAC9863-C365-4744-ACA8-FE633A261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" name="Freeform 405">
              <a:extLst>
                <a:ext uri="{FF2B5EF4-FFF2-40B4-BE49-F238E27FC236}">
                  <a16:creationId xmlns:a16="http://schemas.microsoft.com/office/drawing/2014/main" id="{C4D78FC2-7DB8-5C4F-91E6-BAC0A5AF0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" name="Freeform 406">
              <a:extLst>
                <a:ext uri="{FF2B5EF4-FFF2-40B4-BE49-F238E27FC236}">
                  <a16:creationId xmlns:a16="http://schemas.microsoft.com/office/drawing/2014/main" id="{0202476F-8F4D-CD42-85B3-3C435D69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" name="Freeform 407">
              <a:extLst>
                <a:ext uri="{FF2B5EF4-FFF2-40B4-BE49-F238E27FC236}">
                  <a16:creationId xmlns:a16="http://schemas.microsoft.com/office/drawing/2014/main" id="{776CCEDA-2956-994C-8BD9-8882ED645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" name="Freeform 408">
              <a:extLst>
                <a:ext uri="{FF2B5EF4-FFF2-40B4-BE49-F238E27FC236}">
                  <a16:creationId xmlns:a16="http://schemas.microsoft.com/office/drawing/2014/main" id="{3341A57C-8A64-F44A-B06D-36DFA6323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" name="Freeform 409">
              <a:extLst>
                <a:ext uri="{FF2B5EF4-FFF2-40B4-BE49-F238E27FC236}">
                  <a16:creationId xmlns:a16="http://schemas.microsoft.com/office/drawing/2014/main" id="{198A67FC-DE42-5F47-87B4-A20ADBEED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" name="Freeform 410">
              <a:extLst>
                <a:ext uri="{FF2B5EF4-FFF2-40B4-BE49-F238E27FC236}">
                  <a16:creationId xmlns:a16="http://schemas.microsoft.com/office/drawing/2014/main" id="{78E9AE46-6F2A-C143-9FF7-04DE0816F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" name="Freeform 411">
              <a:extLst>
                <a:ext uri="{FF2B5EF4-FFF2-40B4-BE49-F238E27FC236}">
                  <a16:creationId xmlns:a16="http://schemas.microsoft.com/office/drawing/2014/main" id="{47951162-EB16-5843-9428-9EB5F8562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" name="Freeform 412">
              <a:extLst>
                <a:ext uri="{FF2B5EF4-FFF2-40B4-BE49-F238E27FC236}">
                  <a16:creationId xmlns:a16="http://schemas.microsoft.com/office/drawing/2014/main" id="{2B72A665-2CFD-3749-BC21-28B54337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" name="Freeform 413">
              <a:extLst>
                <a:ext uri="{FF2B5EF4-FFF2-40B4-BE49-F238E27FC236}">
                  <a16:creationId xmlns:a16="http://schemas.microsoft.com/office/drawing/2014/main" id="{4348AB7E-B773-B040-80A3-986004061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" name="Freeform 414">
              <a:extLst>
                <a:ext uri="{FF2B5EF4-FFF2-40B4-BE49-F238E27FC236}">
                  <a16:creationId xmlns:a16="http://schemas.microsoft.com/office/drawing/2014/main" id="{262E03C5-6B53-1D42-A242-B9D1D265C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" name="Freeform 415">
              <a:extLst>
                <a:ext uri="{FF2B5EF4-FFF2-40B4-BE49-F238E27FC236}">
                  <a16:creationId xmlns:a16="http://schemas.microsoft.com/office/drawing/2014/main" id="{FC0FEC23-E4A9-4846-ABFD-B3ACB0D5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" name="Freeform 416">
              <a:extLst>
                <a:ext uri="{FF2B5EF4-FFF2-40B4-BE49-F238E27FC236}">
                  <a16:creationId xmlns:a16="http://schemas.microsoft.com/office/drawing/2014/main" id="{2EF132EB-B7C6-D342-BE0D-46483C6AD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" name="Freeform 417">
              <a:extLst>
                <a:ext uri="{FF2B5EF4-FFF2-40B4-BE49-F238E27FC236}">
                  <a16:creationId xmlns:a16="http://schemas.microsoft.com/office/drawing/2014/main" id="{B9D422FD-E783-A342-8D69-0F4BC33F4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" name="Freeform 418">
              <a:extLst>
                <a:ext uri="{FF2B5EF4-FFF2-40B4-BE49-F238E27FC236}">
                  <a16:creationId xmlns:a16="http://schemas.microsoft.com/office/drawing/2014/main" id="{EAF5AB1C-1AFF-7646-A3D4-C89E564EF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" name="Freeform 419">
              <a:extLst>
                <a:ext uri="{FF2B5EF4-FFF2-40B4-BE49-F238E27FC236}">
                  <a16:creationId xmlns:a16="http://schemas.microsoft.com/office/drawing/2014/main" id="{F143D947-4743-2F4C-ACD5-A18AFA2AF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" name="Freeform 420">
              <a:extLst>
                <a:ext uri="{FF2B5EF4-FFF2-40B4-BE49-F238E27FC236}">
                  <a16:creationId xmlns:a16="http://schemas.microsoft.com/office/drawing/2014/main" id="{EE55D5D8-2C8C-9C46-BF4D-E539A36F3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" name="Freeform 421">
              <a:extLst>
                <a:ext uri="{FF2B5EF4-FFF2-40B4-BE49-F238E27FC236}">
                  <a16:creationId xmlns:a16="http://schemas.microsoft.com/office/drawing/2014/main" id="{547E2586-992E-AC4F-BAC4-29507AF7D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" name="Freeform 422">
              <a:extLst>
                <a:ext uri="{FF2B5EF4-FFF2-40B4-BE49-F238E27FC236}">
                  <a16:creationId xmlns:a16="http://schemas.microsoft.com/office/drawing/2014/main" id="{202FA784-9DF6-464B-8407-C420088E4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" name="Freeform 423">
              <a:extLst>
                <a:ext uri="{FF2B5EF4-FFF2-40B4-BE49-F238E27FC236}">
                  <a16:creationId xmlns:a16="http://schemas.microsoft.com/office/drawing/2014/main" id="{811F767C-1A89-E04A-92F1-C915B679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" name="Freeform 424">
              <a:extLst>
                <a:ext uri="{FF2B5EF4-FFF2-40B4-BE49-F238E27FC236}">
                  <a16:creationId xmlns:a16="http://schemas.microsoft.com/office/drawing/2014/main" id="{D5766B24-DE41-274C-8970-83B103A5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" name="Freeform 425">
              <a:extLst>
                <a:ext uri="{FF2B5EF4-FFF2-40B4-BE49-F238E27FC236}">
                  <a16:creationId xmlns:a16="http://schemas.microsoft.com/office/drawing/2014/main" id="{E50794D0-58B8-4044-BCEC-A3E5E4183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" name="Freeform 426">
              <a:extLst>
                <a:ext uri="{FF2B5EF4-FFF2-40B4-BE49-F238E27FC236}">
                  <a16:creationId xmlns:a16="http://schemas.microsoft.com/office/drawing/2014/main" id="{36375902-DE49-DA48-81D5-4487A7F67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" name="Freeform 427">
              <a:extLst>
                <a:ext uri="{FF2B5EF4-FFF2-40B4-BE49-F238E27FC236}">
                  <a16:creationId xmlns:a16="http://schemas.microsoft.com/office/drawing/2014/main" id="{32E02621-AEFE-4149-8493-28122F369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" name="Freeform 428">
              <a:extLst>
                <a:ext uri="{FF2B5EF4-FFF2-40B4-BE49-F238E27FC236}">
                  <a16:creationId xmlns:a16="http://schemas.microsoft.com/office/drawing/2014/main" id="{14827479-2D10-E245-8D00-57E7FA116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" name="Freeform 429">
              <a:extLst>
                <a:ext uri="{FF2B5EF4-FFF2-40B4-BE49-F238E27FC236}">
                  <a16:creationId xmlns:a16="http://schemas.microsoft.com/office/drawing/2014/main" id="{C09F1A9D-8C69-4140-8094-93F4F6D0C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0721D11-1D2D-3846-8371-42A4C169164C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15325575-1888-4C4C-B7B3-A5FF67FA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A879C5B0-ABE9-0F4F-9226-B59A0CAFC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41" name="Freeform 432">
              <a:extLst>
                <a:ext uri="{FF2B5EF4-FFF2-40B4-BE49-F238E27FC236}">
                  <a16:creationId xmlns:a16="http://schemas.microsoft.com/office/drawing/2014/main" id="{B4BEE0C7-0163-F747-A8CA-CB4674FD5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" name="Freeform 433">
              <a:extLst>
                <a:ext uri="{FF2B5EF4-FFF2-40B4-BE49-F238E27FC236}">
                  <a16:creationId xmlns:a16="http://schemas.microsoft.com/office/drawing/2014/main" id="{A3715A31-0E94-A74C-902B-E77E0740C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" name="Freeform 434">
              <a:extLst>
                <a:ext uri="{FF2B5EF4-FFF2-40B4-BE49-F238E27FC236}">
                  <a16:creationId xmlns:a16="http://schemas.microsoft.com/office/drawing/2014/main" id="{96653B03-6706-5146-A76D-627CD2D2A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" name="Freeform 435">
              <a:extLst>
                <a:ext uri="{FF2B5EF4-FFF2-40B4-BE49-F238E27FC236}">
                  <a16:creationId xmlns:a16="http://schemas.microsoft.com/office/drawing/2014/main" id="{000185DB-649C-1844-90BF-5D468EC3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" name="Freeform 436">
              <a:extLst>
                <a:ext uri="{FF2B5EF4-FFF2-40B4-BE49-F238E27FC236}">
                  <a16:creationId xmlns:a16="http://schemas.microsoft.com/office/drawing/2014/main" id="{9196B4BC-3CE0-2144-AE91-A9AC5DB3C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" name="Freeform 437">
              <a:extLst>
                <a:ext uri="{FF2B5EF4-FFF2-40B4-BE49-F238E27FC236}">
                  <a16:creationId xmlns:a16="http://schemas.microsoft.com/office/drawing/2014/main" id="{0A335596-1B0B-3F47-A9D7-43705F308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" name="Freeform 438">
              <a:extLst>
                <a:ext uri="{FF2B5EF4-FFF2-40B4-BE49-F238E27FC236}">
                  <a16:creationId xmlns:a16="http://schemas.microsoft.com/office/drawing/2014/main" id="{365F5F84-9EA2-0347-B7A2-FFE50D70D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" name="Freeform 439">
              <a:extLst>
                <a:ext uri="{FF2B5EF4-FFF2-40B4-BE49-F238E27FC236}">
                  <a16:creationId xmlns:a16="http://schemas.microsoft.com/office/drawing/2014/main" id="{AF443079-C167-2D41-B4FA-FB6C3EB49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" name="Freeform 440">
              <a:extLst>
                <a:ext uri="{FF2B5EF4-FFF2-40B4-BE49-F238E27FC236}">
                  <a16:creationId xmlns:a16="http://schemas.microsoft.com/office/drawing/2014/main" id="{6B99A78B-112B-AB43-BC78-3339DE9F5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" name="Freeform 441">
              <a:extLst>
                <a:ext uri="{FF2B5EF4-FFF2-40B4-BE49-F238E27FC236}">
                  <a16:creationId xmlns:a16="http://schemas.microsoft.com/office/drawing/2014/main" id="{7FFDC249-1F47-634F-A826-FAC2969D4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" name="Freeform 442">
              <a:extLst>
                <a:ext uri="{FF2B5EF4-FFF2-40B4-BE49-F238E27FC236}">
                  <a16:creationId xmlns:a16="http://schemas.microsoft.com/office/drawing/2014/main" id="{147D1D0D-1B8E-6C4E-82CF-21C4841DB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" name="Freeform 443">
              <a:extLst>
                <a:ext uri="{FF2B5EF4-FFF2-40B4-BE49-F238E27FC236}">
                  <a16:creationId xmlns:a16="http://schemas.microsoft.com/office/drawing/2014/main" id="{EF78DF59-0B04-7446-982A-751172521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" name="Freeform 444">
              <a:extLst>
                <a:ext uri="{FF2B5EF4-FFF2-40B4-BE49-F238E27FC236}">
                  <a16:creationId xmlns:a16="http://schemas.microsoft.com/office/drawing/2014/main" id="{D7CFC790-FE08-4042-AF86-7E55B11D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" name="Freeform 445">
              <a:extLst>
                <a:ext uri="{FF2B5EF4-FFF2-40B4-BE49-F238E27FC236}">
                  <a16:creationId xmlns:a16="http://schemas.microsoft.com/office/drawing/2014/main" id="{A6DDF790-C7F3-7046-AAB4-4A482107D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" name="Freeform 446">
              <a:extLst>
                <a:ext uri="{FF2B5EF4-FFF2-40B4-BE49-F238E27FC236}">
                  <a16:creationId xmlns:a16="http://schemas.microsoft.com/office/drawing/2014/main" id="{3A3476C0-E5B9-3145-A818-EB7F9349C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" name="Freeform 447">
              <a:extLst>
                <a:ext uri="{FF2B5EF4-FFF2-40B4-BE49-F238E27FC236}">
                  <a16:creationId xmlns:a16="http://schemas.microsoft.com/office/drawing/2014/main" id="{7F2BA396-AD74-7E49-BCF9-D5077A0AC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CCD3F17E-5668-F349-99CE-7C1FAA256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028FF4AB-D125-F44A-BB67-E5958BF26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50">
              <a:extLst>
                <a:ext uri="{FF2B5EF4-FFF2-40B4-BE49-F238E27FC236}">
                  <a16:creationId xmlns:a16="http://schemas.microsoft.com/office/drawing/2014/main" id="{85EA505E-398F-7543-A516-28BF524EE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51">
              <a:extLst>
                <a:ext uri="{FF2B5EF4-FFF2-40B4-BE49-F238E27FC236}">
                  <a16:creationId xmlns:a16="http://schemas.microsoft.com/office/drawing/2014/main" id="{7452CC22-CFC0-CB42-9528-4D497B86F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52">
              <a:extLst>
                <a:ext uri="{FF2B5EF4-FFF2-40B4-BE49-F238E27FC236}">
                  <a16:creationId xmlns:a16="http://schemas.microsoft.com/office/drawing/2014/main" id="{56BF29BA-6FD1-7F44-A81B-F740C726D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" name="Freeform 453">
              <a:extLst>
                <a:ext uri="{FF2B5EF4-FFF2-40B4-BE49-F238E27FC236}">
                  <a16:creationId xmlns:a16="http://schemas.microsoft.com/office/drawing/2014/main" id="{DB106FFC-3086-A44D-B62C-745DBD7A3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54">
              <a:extLst>
                <a:ext uri="{FF2B5EF4-FFF2-40B4-BE49-F238E27FC236}">
                  <a16:creationId xmlns:a16="http://schemas.microsoft.com/office/drawing/2014/main" id="{A8B8DD6D-2C50-054F-A703-21AC454D1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55">
              <a:extLst>
                <a:ext uri="{FF2B5EF4-FFF2-40B4-BE49-F238E27FC236}">
                  <a16:creationId xmlns:a16="http://schemas.microsoft.com/office/drawing/2014/main" id="{86BA131B-9605-9A4E-804E-59DC83372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56">
              <a:extLst>
                <a:ext uri="{FF2B5EF4-FFF2-40B4-BE49-F238E27FC236}">
                  <a16:creationId xmlns:a16="http://schemas.microsoft.com/office/drawing/2014/main" id="{360F4AAF-8226-5C4A-966D-5A18662BC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57">
              <a:extLst>
                <a:ext uri="{FF2B5EF4-FFF2-40B4-BE49-F238E27FC236}">
                  <a16:creationId xmlns:a16="http://schemas.microsoft.com/office/drawing/2014/main" id="{A2C45E6E-E9C7-6846-8D79-750BE71A2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58">
              <a:extLst>
                <a:ext uri="{FF2B5EF4-FFF2-40B4-BE49-F238E27FC236}">
                  <a16:creationId xmlns:a16="http://schemas.microsoft.com/office/drawing/2014/main" id="{F9B6D8CF-C0DF-3C48-BE13-FEB534FAE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59">
              <a:extLst>
                <a:ext uri="{FF2B5EF4-FFF2-40B4-BE49-F238E27FC236}">
                  <a16:creationId xmlns:a16="http://schemas.microsoft.com/office/drawing/2014/main" id="{440C8472-642D-3B43-B2C4-BA938C75E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60">
              <a:extLst>
                <a:ext uri="{FF2B5EF4-FFF2-40B4-BE49-F238E27FC236}">
                  <a16:creationId xmlns:a16="http://schemas.microsoft.com/office/drawing/2014/main" id="{FB48468B-4EF8-954B-AF0A-1D03BD888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61">
              <a:extLst>
                <a:ext uri="{FF2B5EF4-FFF2-40B4-BE49-F238E27FC236}">
                  <a16:creationId xmlns:a16="http://schemas.microsoft.com/office/drawing/2014/main" id="{5CF1EC2B-3547-1241-9384-1A0E81F61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62">
              <a:extLst>
                <a:ext uri="{FF2B5EF4-FFF2-40B4-BE49-F238E27FC236}">
                  <a16:creationId xmlns:a16="http://schemas.microsoft.com/office/drawing/2014/main" id="{2B32E423-A865-C944-86CC-1543F8A24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63">
              <a:extLst>
                <a:ext uri="{FF2B5EF4-FFF2-40B4-BE49-F238E27FC236}">
                  <a16:creationId xmlns:a16="http://schemas.microsoft.com/office/drawing/2014/main" id="{A7A736E4-65AE-D343-BFC8-DA9E1F4FE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64">
              <a:extLst>
                <a:ext uri="{FF2B5EF4-FFF2-40B4-BE49-F238E27FC236}">
                  <a16:creationId xmlns:a16="http://schemas.microsoft.com/office/drawing/2014/main" id="{AAA41428-BB79-B641-9DFF-C6D3610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65">
              <a:extLst>
                <a:ext uri="{FF2B5EF4-FFF2-40B4-BE49-F238E27FC236}">
                  <a16:creationId xmlns:a16="http://schemas.microsoft.com/office/drawing/2014/main" id="{4908401C-20A6-E143-AB3D-0835AB29B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66">
              <a:extLst>
                <a:ext uri="{FF2B5EF4-FFF2-40B4-BE49-F238E27FC236}">
                  <a16:creationId xmlns:a16="http://schemas.microsoft.com/office/drawing/2014/main" id="{DEB5E4A0-6F84-8240-819E-9324D5018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67">
              <a:extLst>
                <a:ext uri="{FF2B5EF4-FFF2-40B4-BE49-F238E27FC236}">
                  <a16:creationId xmlns:a16="http://schemas.microsoft.com/office/drawing/2014/main" id="{7235CD9C-F7A8-1F40-9AB0-52068B5A1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68">
              <a:extLst>
                <a:ext uri="{FF2B5EF4-FFF2-40B4-BE49-F238E27FC236}">
                  <a16:creationId xmlns:a16="http://schemas.microsoft.com/office/drawing/2014/main" id="{43075D31-654A-F343-85C9-9839F8FB6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69">
              <a:extLst>
                <a:ext uri="{FF2B5EF4-FFF2-40B4-BE49-F238E27FC236}">
                  <a16:creationId xmlns:a16="http://schemas.microsoft.com/office/drawing/2014/main" id="{4CEC2078-AF3F-0A46-9549-371665BA3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70">
              <a:extLst>
                <a:ext uri="{FF2B5EF4-FFF2-40B4-BE49-F238E27FC236}">
                  <a16:creationId xmlns:a16="http://schemas.microsoft.com/office/drawing/2014/main" id="{482FC2F6-1E7B-F544-BDBA-D2B37263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71">
              <a:extLst>
                <a:ext uri="{FF2B5EF4-FFF2-40B4-BE49-F238E27FC236}">
                  <a16:creationId xmlns:a16="http://schemas.microsoft.com/office/drawing/2014/main" id="{6F1D9224-75FC-294A-A41A-524FA394E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72">
              <a:extLst>
                <a:ext uri="{FF2B5EF4-FFF2-40B4-BE49-F238E27FC236}">
                  <a16:creationId xmlns:a16="http://schemas.microsoft.com/office/drawing/2014/main" id="{3EB43317-A82C-0A40-A567-747C7F93D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73">
              <a:extLst>
                <a:ext uri="{FF2B5EF4-FFF2-40B4-BE49-F238E27FC236}">
                  <a16:creationId xmlns:a16="http://schemas.microsoft.com/office/drawing/2014/main" id="{CF376141-C22A-8A43-B5ED-E235C43EE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74">
              <a:extLst>
                <a:ext uri="{FF2B5EF4-FFF2-40B4-BE49-F238E27FC236}">
                  <a16:creationId xmlns:a16="http://schemas.microsoft.com/office/drawing/2014/main" id="{3B34DB6B-D4B9-834C-B09D-94DFB85C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75">
              <a:extLst>
                <a:ext uri="{FF2B5EF4-FFF2-40B4-BE49-F238E27FC236}">
                  <a16:creationId xmlns:a16="http://schemas.microsoft.com/office/drawing/2014/main" id="{F9552D4A-8856-644B-A30F-F87CEF0D9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76">
              <a:extLst>
                <a:ext uri="{FF2B5EF4-FFF2-40B4-BE49-F238E27FC236}">
                  <a16:creationId xmlns:a16="http://schemas.microsoft.com/office/drawing/2014/main" id="{ECBEA9DA-5D98-4348-B902-D9EEC5557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77">
              <a:extLst>
                <a:ext uri="{FF2B5EF4-FFF2-40B4-BE49-F238E27FC236}">
                  <a16:creationId xmlns:a16="http://schemas.microsoft.com/office/drawing/2014/main" id="{4F1086A2-CDEA-9F47-BA41-9CD4C3AA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78">
              <a:extLst>
                <a:ext uri="{FF2B5EF4-FFF2-40B4-BE49-F238E27FC236}">
                  <a16:creationId xmlns:a16="http://schemas.microsoft.com/office/drawing/2014/main" id="{8F1F501F-AECF-EF49-A7E8-B89DC481D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79">
              <a:extLst>
                <a:ext uri="{FF2B5EF4-FFF2-40B4-BE49-F238E27FC236}">
                  <a16:creationId xmlns:a16="http://schemas.microsoft.com/office/drawing/2014/main" id="{6AC186B5-567C-9D4A-8C6C-0C3DDED1B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80">
              <a:extLst>
                <a:ext uri="{FF2B5EF4-FFF2-40B4-BE49-F238E27FC236}">
                  <a16:creationId xmlns:a16="http://schemas.microsoft.com/office/drawing/2014/main" id="{3CCAADD3-481C-A842-8363-F6DD43E43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81">
              <a:extLst>
                <a:ext uri="{FF2B5EF4-FFF2-40B4-BE49-F238E27FC236}">
                  <a16:creationId xmlns:a16="http://schemas.microsoft.com/office/drawing/2014/main" id="{7894932A-C552-AB4A-B128-46BAEE0B9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82">
              <a:extLst>
                <a:ext uri="{FF2B5EF4-FFF2-40B4-BE49-F238E27FC236}">
                  <a16:creationId xmlns:a16="http://schemas.microsoft.com/office/drawing/2014/main" id="{2E239361-5A5B-1243-B719-BD657DE44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83">
              <a:extLst>
                <a:ext uri="{FF2B5EF4-FFF2-40B4-BE49-F238E27FC236}">
                  <a16:creationId xmlns:a16="http://schemas.microsoft.com/office/drawing/2014/main" id="{317FD093-8FF4-CB4A-A753-728AFAF7F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84">
              <a:extLst>
                <a:ext uri="{FF2B5EF4-FFF2-40B4-BE49-F238E27FC236}">
                  <a16:creationId xmlns:a16="http://schemas.microsoft.com/office/drawing/2014/main" id="{A8366818-6ECE-A943-A301-0E4990B3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85">
              <a:extLst>
                <a:ext uri="{FF2B5EF4-FFF2-40B4-BE49-F238E27FC236}">
                  <a16:creationId xmlns:a16="http://schemas.microsoft.com/office/drawing/2014/main" id="{BA7517A3-AE4F-CF47-B17C-301A85D1F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86">
              <a:extLst>
                <a:ext uri="{FF2B5EF4-FFF2-40B4-BE49-F238E27FC236}">
                  <a16:creationId xmlns:a16="http://schemas.microsoft.com/office/drawing/2014/main" id="{ED09BB2F-E851-B34F-983F-25F0A5C1E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87">
              <a:extLst>
                <a:ext uri="{FF2B5EF4-FFF2-40B4-BE49-F238E27FC236}">
                  <a16:creationId xmlns:a16="http://schemas.microsoft.com/office/drawing/2014/main" id="{A80B4AF0-9FEF-EB4F-9522-A88DE8C6F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88">
              <a:extLst>
                <a:ext uri="{FF2B5EF4-FFF2-40B4-BE49-F238E27FC236}">
                  <a16:creationId xmlns:a16="http://schemas.microsoft.com/office/drawing/2014/main" id="{0806EF29-8408-6E44-93E0-B8E3DD2C9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89">
              <a:extLst>
                <a:ext uri="{FF2B5EF4-FFF2-40B4-BE49-F238E27FC236}">
                  <a16:creationId xmlns:a16="http://schemas.microsoft.com/office/drawing/2014/main" id="{C88177E1-C813-9845-BB6B-116039702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90">
              <a:extLst>
                <a:ext uri="{FF2B5EF4-FFF2-40B4-BE49-F238E27FC236}">
                  <a16:creationId xmlns:a16="http://schemas.microsoft.com/office/drawing/2014/main" id="{DBD3337C-FE3F-6149-AFE5-01EFA6566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91">
              <a:extLst>
                <a:ext uri="{FF2B5EF4-FFF2-40B4-BE49-F238E27FC236}">
                  <a16:creationId xmlns:a16="http://schemas.microsoft.com/office/drawing/2014/main" id="{FC989AF9-E787-BD42-9D74-FCD41548D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92">
              <a:extLst>
                <a:ext uri="{FF2B5EF4-FFF2-40B4-BE49-F238E27FC236}">
                  <a16:creationId xmlns:a16="http://schemas.microsoft.com/office/drawing/2014/main" id="{DBB3BE22-5E40-D14E-8A78-AD3692495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93">
              <a:extLst>
                <a:ext uri="{FF2B5EF4-FFF2-40B4-BE49-F238E27FC236}">
                  <a16:creationId xmlns:a16="http://schemas.microsoft.com/office/drawing/2014/main" id="{B610A7E6-D626-934D-A502-5ED488BE3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94">
              <a:extLst>
                <a:ext uri="{FF2B5EF4-FFF2-40B4-BE49-F238E27FC236}">
                  <a16:creationId xmlns:a16="http://schemas.microsoft.com/office/drawing/2014/main" id="{B70FF18D-B2C5-374D-9918-AB662E8F7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95">
              <a:extLst>
                <a:ext uri="{FF2B5EF4-FFF2-40B4-BE49-F238E27FC236}">
                  <a16:creationId xmlns:a16="http://schemas.microsoft.com/office/drawing/2014/main" id="{8193604F-3195-0446-BC79-16F9D7C80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96">
              <a:extLst>
                <a:ext uri="{FF2B5EF4-FFF2-40B4-BE49-F238E27FC236}">
                  <a16:creationId xmlns:a16="http://schemas.microsoft.com/office/drawing/2014/main" id="{DFFDAB89-0A2E-7F46-B84C-3C2874852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97">
              <a:extLst>
                <a:ext uri="{FF2B5EF4-FFF2-40B4-BE49-F238E27FC236}">
                  <a16:creationId xmlns:a16="http://schemas.microsoft.com/office/drawing/2014/main" id="{4E879FD0-D615-5148-9A36-ECC6300E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98">
              <a:extLst>
                <a:ext uri="{FF2B5EF4-FFF2-40B4-BE49-F238E27FC236}">
                  <a16:creationId xmlns:a16="http://schemas.microsoft.com/office/drawing/2014/main" id="{56868CC5-A5BF-C944-B2B5-8BA01A39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99">
              <a:extLst>
                <a:ext uri="{FF2B5EF4-FFF2-40B4-BE49-F238E27FC236}">
                  <a16:creationId xmlns:a16="http://schemas.microsoft.com/office/drawing/2014/main" id="{52A77E1D-E723-9140-BA5B-152B0F12A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500">
              <a:extLst>
                <a:ext uri="{FF2B5EF4-FFF2-40B4-BE49-F238E27FC236}">
                  <a16:creationId xmlns:a16="http://schemas.microsoft.com/office/drawing/2014/main" id="{10FD4FFF-E8A6-9346-87ED-0C870C595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501">
              <a:extLst>
                <a:ext uri="{FF2B5EF4-FFF2-40B4-BE49-F238E27FC236}">
                  <a16:creationId xmlns:a16="http://schemas.microsoft.com/office/drawing/2014/main" id="{7B17B2A0-B0E9-0440-B508-293F29106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502">
              <a:extLst>
                <a:ext uri="{FF2B5EF4-FFF2-40B4-BE49-F238E27FC236}">
                  <a16:creationId xmlns:a16="http://schemas.microsoft.com/office/drawing/2014/main" id="{7A39375D-5FDE-CC4A-8A6D-C27173CDC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503">
              <a:extLst>
                <a:ext uri="{FF2B5EF4-FFF2-40B4-BE49-F238E27FC236}">
                  <a16:creationId xmlns:a16="http://schemas.microsoft.com/office/drawing/2014/main" id="{AFAB73E7-C380-C24E-82FA-B3220B15A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504">
              <a:extLst>
                <a:ext uri="{FF2B5EF4-FFF2-40B4-BE49-F238E27FC236}">
                  <a16:creationId xmlns:a16="http://schemas.microsoft.com/office/drawing/2014/main" id="{B0935682-AF6A-E248-9CE6-219C37D80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505">
              <a:extLst>
                <a:ext uri="{FF2B5EF4-FFF2-40B4-BE49-F238E27FC236}">
                  <a16:creationId xmlns:a16="http://schemas.microsoft.com/office/drawing/2014/main" id="{7AFF2D95-94A4-E344-B5DD-2D9E0091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506">
              <a:extLst>
                <a:ext uri="{FF2B5EF4-FFF2-40B4-BE49-F238E27FC236}">
                  <a16:creationId xmlns:a16="http://schemas.microsoft.com/office/drawing/2014/main" id="{D7BA1153-516A-9346-A609-09D8A8A6B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507">
              <a:extLst>
                <a:ext uri="{FF2B5EF4-FFF2-40B4-BE49-F238E27FC236}">
                  <a16:creationId xmlns:a16="http://schemas.microsoft.com/office/drawing/2014/main" id="{1A10972B-191E-6A46-A36E-DBD8229BC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508">
              <a:extLst>
                <a:ext uri="{FF2B5EF4-FFF2-40B4-BE49-F238E27FC236}">
                  <a16:creationId xmlns:a16="http://schemas.microsoft.com/office/drawing/2014/main" id="{05C6B046-54F7-E54C-8902-C7DEC4809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509">
              <a:extLst>
                <a:ext uri="{FF2B5EF4-FFF2-40B4-BE49-F238E27FC236}">
                  <a16:creationId xmlns:a16="http://schemas.microsoft.com/office/drawing/2014/main" id="{0CE951BB-44FA-4143-A282-5C10E80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510">
              <a:extLst>
                <a:ext uri="{FF2B5EF4-FFF2-40B4-BE49-F238E27FC236}">
                  <a16:creationId xmlns:a16="http://schemas.microsoft.com/office/drawing/2014/main" id="{B854F092-170C-FF4E-B4C7-6584EEE4A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511">
              <a:extLst>
                <a:ext uri="{FF2B5EF4-FFF2-40B4-BE49-F238E27FC236}">
                  <a16:creationId xmlns:a16="http://schemas.microsoft.com/office/drawing/2014/main" id="{7EB920DE-1FDF-B94C-B2F9-5001BF547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512">
              <a:extLst>
                <a:ext uri="{FF2B5EF4-FFF2-40B4-BE49-F238E27FC236}">
                  <a16:creationId xmlns:a16="http://schemas.microsoft.com/office/drawing/2014/main" id="{EA343D3C-3050-EC41-BDF9-57D02109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513">
              <a:extLst>
                <a:ext uri="{FF2B5EF4-FFF2-40B4-BE49-F238E27FC236}">
                  <a16:creationId xmlns:a16="http://schemas.microsoft.com/office/drawing/2014/main" id="{EA79CF7C-4495-9F4D-A86A-7825D888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514">
              <a:extLst>
                <a:ext uri="{FF2B5EF4-FFF2-40B4-BE49-F238E27FC236}">
                  <a16:creationId xmlns:a16="http://schemas.microsoft.com/office/drawing/2014/main" id="{14F8FD9F-BBEE-B844-9239-D73FFF74A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515">
              <a:extLst>
                <a:ext uri="{FF2B5EF4-FFF2-40B4-BE49-F238E27FC236}">
                  <a16:creationId xmlns:a16="http://schemas.microsoft.com/office/drawing/2014/main" id="{B67D64AA-CB6D-D94E-9D96-3D77A2859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516">
              <a:extLst>
                <a:ext uri="{FF2B5EF4-FFF2-40B4-BE49-F238E27FC236}">
                  <a16:creationId xmlns:a16="http://schemas.microsoft.com/office/drawing/2014/main" id="{DAF8DAF4-FEF9-4E48-99B5-DA04426B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517">
              <a:extLst>
                <a:ext uri="{FF2B5EF4-FFF2-40B4-BE49-F238E27FC236}">
                  <a16:creationId xmlns:a16="http://schemas.microsoft.com/office/drawing/2014/main" id="{1919E7F6-E604-1745-9766-3698DE948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518">
              <a:extLst>
                <a:ext uri="{FF2B5EF4-FFF2-40B4-BE49-F238E27FC236}">
                  <a16:creationId xmlns:a16="http://schemas.microsoft.com/office/drawing/2014/main" id="{59793050-0930-9842-8003-1B44009B6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519">
              <a:extLst>
                <a:ext uri="{FF2B5EF4-FFF2-40B4-BE49-F238E27FC236}">
                  <a16:creationId xmlns:a16="http://schemas.microsoft.com/office/drawing/2014/main" id="{5766D988-DCC6-D94A-AC1F-F6CB7A945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520">
              <a:extLst>
                <a:ext uri="{FF2B5EF4-FFF2-40B4-BE49-F238E27FC236}">
                  <a16:creationId xmlns:a16="http://schemas.microsoft.com/office/drawing/2014/main" id="{C6F19B54-3298-7043-AF55-A3965D9DA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521">
              <a:extLst>
                <a:ext uri="{FF2B5EF4-FFF2-40B4-BE49-F238E27FC236}">
                  <a16:creationId xmlns:a16="http://schemas.microsoft.com/office/drawing/2014/main" id="{C759D813-73EE-804F-AB99-51D77F965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522">
              <a:extLst>
                <a:ext uri="{FF2B5EF4-FFF2-40B4-BE49-F238E27FC236}">
                  <a16:creationId xmlns:a16="http://schemas.microsoft.com/office/drawing/2014/main" id="{4B0803AB-D6AD-EB4D-8AB0-EC2A365E8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523">
              <a:extLst>
                <a:ext uri="{FF2B5EF4-FFF2-40B4-BE49-F238E27FC236}">
                  <a16:creationId xmlns:a16="http://schemas.microsoft.com/office/drawing/2014/main" id="{A8B58946-B85E-0841-B079-9B4A8FDB6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524">
              <a:extLst>
                <a:ext uri="{FF2B5EF4-FFF2-40B4-BE49-F238E27FC236}">
                  <a16:creationId xmlns:a16="http://schemas.microsoft.com/office/drawing/2014/main" id="{01CE5467-2C31-7745-B046-82BC922A2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525">
              <a:extLst>
                <a:ext uri="{FF2B5EF4-FFF2-40B4-BE49-F238E27FC236}">
                  <a16:creationId xmlns:a16="http://schemas.microsoft.com/office/drawing/2014/main" id="{53FFF306-7C9C-0746-8CE1-92575268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526">
              <a:extLst>
                <a:ext uri="{FF2B5EF4-FFF2-40B4-BE49-F238E27FC236}">
                  <a16:creationId xmlns:a16="http://schemas.microsoft.com/office/drawing/2014/main" id="{71A5316E-F25D-7C41-BF1F-98A0E372B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527">
              <a:extLst>
                <a:ext uri="{FF2B5EF4-FFF2-40B4-BE49-F238E27FC236}">
                  <a16:creationId xmlns:a16="http://schemas.microsoft.com/office/drawing/2014/main" id="{8D77CDD5-AE5D-434E-86BE-28B679A9E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528">
              <a:extLst>
                <a:ext uri="{FF2B5EF4-FFF2-40B4-BE49-F238E27FC236}">
                  <a16:creationId xmlns:a16="http://schemas.microsoft.com/office/drawing/2014/main" id="{22908A10-EC30-354C-B0BA-D0B60826F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529">
              <a:extLst>
                <a:ext uri="{FF2B5EF4-FFF2-40B4-BE49-F238E27FC236}">
                  <a16:creationId xmlns:a16="http://schemas.microsoft.com/office/drawing/2014/main" id="{BD85BE5A-2DAB-384F-92B1-3B5AEF487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530">
              <a:extLst>
                <a:ext uri="{FF2B5EF4-FFF2-40B4-BE49-F238E27FC236}">
                  <a16:creationId xmlns:a16="http://schemas.microsoft.com/office/drawing/2014/main" id="{3E1E2452-B743-AA45-86C0-B8183E5A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531">
              <a:extLst>
                <a:ext uri="{FF2B5EF4-FFF2-40B4-BE49-F238E27FC236}">
                  <a16:creationId xmlns:a16="http://schemas.microsoft.com/office/drawing/2014/main" id="{FA40FA37-20DB-CC4D-801B-40A6BA1A1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532">
              <a:extLst>
                <a:ext uri="{FF2B5EF4-FFF2-40B4-BE49-F238E27FC236}">
                  <a16:creationId xmlns:a16="http://schemas.microsoft.com/office/drawing/2014/main" id="{2B1A3400-3957-BD4F-A8B7-30DADEDDC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533">
              <a:extLst>
                <a:ext uri="{FF2B5EF4-FFF2-40B4-BE49-F238E27FC236}">
                  <a16:creationId xmlns:a16="http://schemas.microsoft.com/office/drawing/2014/main" id="{2772096A-EA54-D149-84C1-E9627B1B8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534">
              <a:extLst>
                <a:ext uri="{FF2B5EF4-FFF2-40B4-BE49-F238E27FC236}">
                  <a16:creationId xmlns:a16="http://schemas.microsoft.com/office/drawing/2014/main" id="{403C3085-D2D3-8A4B-BA2A-6F3170C31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535">
              <a:extLst>
                <a:ext uri="{FF2B5EF4-FFF2-40B4-BE49-F238E27FC236}">
                  <a16:creationId xmlns:a16="http://schemas.microsoft.com/office/drawing/2014/main" id="{D2A63D09-E13E-E347-A6A5-98DA460C5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536">
              <a:extLst>
                <a:ext uri="{FF2B5EF4-FFF2-40B4-BE49-F238E27FC236}">
                  <a16:creationId xmlns:a16="http://schemas.microsoft.com/office/drawing/2014/main" id="{421F8D79-3D56-B541-9C67-CCB96EB8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537">
              <a:extLst>
                <a:ext uri="{FF2B5EF4-FFF2-40B4-BE49-F238E27FC236}">
                  <a16:creationId xmlns:a16="http://schemas.microsoft.com/office/drawing/2014/main" id="{D5383C38-322B-F445-86C0-0CF20DB1E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538">
              <a:extLst>
                <a:ext uri="{FF2B5EF4-FFF2-40B4-BE49-F238E27FC236}">
                  <a16:creationId xmlns:a16="http://schemas.microsoft.com/office/drawing/2014/main" id="{C8130345-510A-F044-99D5-3BCDEBC00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539">
              <a:extLst>
                <a:ext uri="{FF2B5EF4-FFF2-40B4-BE49-F238E27FC236}">
                  <a16:creationId xmlns:a16="http://schemas.microsoft.com/office/drawing/2014/main" id="{A27305B9-8611-B240-A275-3A637FD0A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540">
              <a:extLst>
                <a:ext uri="{FF2B5EF4-FFF2-40B4-BE49-F238E27FC236}">
                  <a16:creationId xmlns:a16="http://schemas.microsoft.com/office/drawing/2014/main" id="{58DF6C86-5072-5140-8D7A-BB370E4D9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541">
              <a:extLst>
                <a:ext uri="{FF2B5EF4-FFF2-40B4-BE49-F238E27FC236}">
                  <a16:creationId xmlns:a16="http://schemas.microsoft.com/office/drawing/2014/main" id="{3B5A0F73-A822-5E4B-BCCB-3F56C1872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42">
              <a:extLst>
                <a:ext uri="{FF2B5EF4-FFF2-40B4-BE49-F238E27FC236}">
                  <a16:creationId xmlns:a16="http://schemas.microsoft.com/office/drawing/2014/main" id="{81B12BFE-2520-7645-AEC0-97382EF4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43">
              <a:extLst>
                <a:ext uri="{FF2B5EF4-FFF2-40B4-BE49-F238E27FC236}">
                  <a16:creationId xmlns:a16="http://schemas.microsoft.com/office/drawing/2014/main" id="{6208A50D-1A91-AC4B-9A75-671FB65E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44">
              <a:extLst>
                <a:ext uri="{FF2B5EF4-FFF2-40B4-BE49-F238E27FC236}">
                  <a16:creationId xmlns:a16="http://schemas.microsoft.com/office/drawing/2014/main" id="{D74C2D06-4884-1C4A-BC6F-E67007EA3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45">
              <a:extLst>
                <a:ext uri="{FF2B5EF4-FFF2-40B4-BE49-F238E27FC236}">
                  <a16:creationId xmlns:a16="http://schemas.microsoft.com/office/drawing/2014/main" id="{925892D9-344E-EF47-A5D1-10E906A61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46">
              <a:extLst>
                <a:ext uri="{FF2B5EF4-FFF2-40B4-BE49-F238E27FC236}">
                  <a16:creationId xmlns:a16="http://schemas.microsoft.com/office/drawing/2014/main" id="{2F200E7C-AF28-1D4C-86AC-BCC25EC7E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47">
              <a:extLst>
                <a:ext uri="{FF2B5EF4-FFF2-40B4-BE49-F238E27FC236}">
                  <a16:creationId xmlns:a16="http://schemas.microsoft.com/office/drawing/2014/main" id="{CCBBF0EE-D6D8-F04C-A2EF-384E3106D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48">
              <a:extLst>
                <a:ext uri="{FF2B5EF4-FFF2-40B4-BE49-F238E27FC236}">
                  <a16:creationId xmlns:a16="http://schemas.microsoft.com/office/drawing/2014/main" id="{82C41C8A-27D3-0849-A8B7-5F27F96EB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49">
              <a:extLst>
                <a:ext uri="{FF2B5EF4-FFF2-40B4-BE49-F238E27FC236}">
                  <a16:creationId xmlns:a16="http://schemas.microsoft.com/office/drawing/2014/main" id="{A2EE0482-3305-B543-B8C2-1F7FE7BAE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50">
              <a:extLst>
                <a:ext uri="{FF2B5EF4-FFF2-40B4-BE49-F238E27FC236}">
                  <a16:creationId xmlns:a16="http://schemas.microsoft.com/office/drawing/2014/main" id="{8A88EC87-8EFC-0944-8D47-A908419A3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51">
              <a:extLst>
                <a:ext uri="{FF2B5EF4-FFF2-40B4-BE49-F238E27FC236}">
                  <a16:creationId xmlns:a16="http://schemas.microsoft.com/office/drawing/2014/main" id="{CD39BF04-44F4-8645-BE23-FD263B326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52">
              <a:extLst>
                <a:ext uri="{FF2B5EF4-FFF2-40B4-BE49-F238E27FC236}">
                  <a16:creationId xmlns:a16="http://schemas.microsoft.com/office/drawing/2014/main" id="{5440FED2-7D9F-3447-9318-6A927A61B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53">
              <a:extLst>
                <a:ext uri="{FF2B5EF4-FFF2-40B4-BE49-F238E27FC236}">
                  <a16:creationId xmlns:a16="http://schemas.microsoft.com/office/drawing/2014/main" id="{76D1426B-251A-5840-A3C6-6A32364CA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54">
              <a:extLst>
                <a:ext uri="{FF2B5EF4-FFF2-40B4-BE49-F238E27FC236}">
                  <a16:creationId xmlns:a16="http://schemas.microsoft.com/office/drawing/2014/main" id="{FD0A84CD-D6A8-E340-ACFA-4CF16BDEC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55">
              <a:extLst>
                <a:ext uri="{FF2B5EF4-FFF2-40B4-BE49-F238E27FC236}">
                  <a16:creationId xmlns:a16="http://schemas.microsoft.com/office/drawing/2014/main" id="{DFE7ADC8-F824-3D47-A169-3E216117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56">
              <a:extLst>
                <a:ext uri="{FF2B5EF4-FFF2-40B4-BE49-F238E27FC236}">
                  <a16:creationId xmlns:a16="http://schemas.microsoft.com/office/drawing/2014/main" id="{D4C90B8F-342D-1D46-AE05-C072CCEED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57">
              <a:extLst>
                <a:ext uri="{FF2B5EF4-FFF2-40B4-BE49-F238E27FC236}">
                  <a16:creationId xmlns:a16="http://schemas.microsoft.com/office/drawing/2014/main" id="{B1C5B6A8-AAA7-144F-9160-AA1583680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58">
              <a:extLst>
                <a:ext uri="{FF2B5EF4-FFF2-40B4-BE49-F238E27FC236}">
                  <a16:creationId xmlns:a16="http://schemas.microsoft.com/office/drawing/2014/main" id="{FA4E165E-0E36-8C47-B3AE-640A1CD95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59">
              <a:extLst>
                <a:ext uri="{FF2B5EF4-FFF2-40B4-BE49-F238E27FC236}">
                  <a16:creationId xmlns:a16="http://schemas.microsoft.com/office/drawing/2014/main" id="{89F59111-763A-0F4A-811E-A0DFE8627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60">
              <a:extLst>
                <a:ext uri="{FF2B5EF4-FFF2-40B4-BE49-F238E27FC236}">
                  <a16:creationId xmlns:a16="http://schemas.microsoft.com/office/drawing/2014/main" id="{1279E27C-89EC-6A49-97D3-944A705DB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61">
              <a:extLst>
                <a:ext uri="{FF2B5EF4-FFF2-40B4-BE49-F238E27FC236}">
                  <a16:creationId xmlns:a16="http://schemas.microsoft.com/office/drawing/2014/main" id="{6797CF20-4683-5247-95C3-11450F76E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62">
              <a:extLst>
                <a:ext uri="{FF2B5EF4-FFF2-40B4-BE49-F238E27FC236}">
                  <a16:creationId xmlns:a16="http://schemas.microsoft.com/office/drawing/2014/main" id="{C8918E1C-13E2-2E46-9E89-83ACBB67E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63">
              <a:extLst>
                <a:ext uri="{FF2B5EF4-FFF2-40B4-BE49-F238E27FC236}">
                  <a16:creationId xmlns:a16="http://schemas.microsoft.com/office/drawing/2014/main" id="{6FC435D5-EBDD-A043-8B93-054325065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64">
              <a:extLst>
                <a:ext uri="{FF2B5EF4-FFF2-40B4-BE49-F238E27FC236}">
                  <a16:creationId xmlns:a16="http://schemas.microsoft.com/office/drawing/2014/main" id="{4E274570-2337-614B-8308-A233494DC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65">
              <a:extLst>
                <a:ext uri="{FF2B5EF4-FFF2-40B4-BE49-F238E27FC236}">
                  <a16:creationId xmlns:a16="http://schemas.microsoft.com/office/drawing/2014/main" id="{854B4CE2-59A9-7A4C-8163-021EB828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66">
              <a:extLst>
                <a:ext uri="{FF2B5EF4-FFF2-40B4-BE49-F238E27FC236}">
                  <a16:creationId xmlns:a16="http://schemas.microsoft.com/office/drawing/2014/main" id="{8CB3A3F4-CEFF-9844-8993-7151A358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67">
              <a:extLst>
                <a:ext uri="{FF2B5EF4-FFF2-40B4-BE49-F238E27FC236}">
                  <a16:creationId xmlns:a16="http://schemas.microsoft.com/office/drawing/2014/main" id="{03563C0A-D0A5-9146-8905-C53EC485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68">
              <a:extLst>
                <a:ext uri="{FF2B5EF4-FFF2-40B4-BE49-F238E27FC236}">
                  <a16:creationId xmlns:a16="http://schemas.microsoft.com/office/drawing/2014/main" id="{27F56396-258F-9642-AC6F-A48B0795D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69">
              <a:extLst>
                <a:ext uri="{FF2B5EF4-FFF2-40B4-BE49-F238E27FC236}">
                  <a16:creationId xmlns:a16="http://schemas.microsoft.com/office/drawing/2014/main" id="{EE9D9E0E-D969-0342-B1C8-3D31907C6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70">
              <a:extLst>
                <a:ext uri="{FF2B5EF4-FFF2-40B4-BE49-F238E27FC236}">
                  <a16:creationId xmlns:a16="http://schemas.microsoft.com/office/drawing/2014/main" id="{56840ADE-16E0-1E4A-8CAA-D2AB8FDA7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71">
              <a:extLst>
                <a:ext uri="{FF2B5EF4-FFF2-40B4-BE49-F238E27FC236}">
                  <a16:creationId xmlns:a16="http://schemas.microsoft.com/office/drawing/2014/main" id="{DFC1BCF6-59FB-7646-837D-F253993CD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72">
              <a:extLst>
                <a:ext uri="{FF2B5EF4-FFF2-40B4-BE49-F238E27FC236}">
                  <a16:creationId xmlns:a16="http://schemas.microsoft.com/office/drawing/2014/main" id="{D5604677-CE06-5F4A-A891-8B90360DE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73">
              <a:extLst>
                <a:ext uri="{FF2B5EF4-FFF2-40B4-BE49-F238E27FC236}">
                  <a16:creationId xmlns:a16="http://schemas.microsoft.com/office/drawing/2014/main" id="{62ED1E46-F374-0F46-A7C3-938358CE1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74">
              <a:extLst>
                <a:ext uri="{FF2B5EF4-FFF2-40B4-BE49-F238E27FC236}">
                  <a16:creationId xmlns:a16="http://schemas.microsoft.com/office/drawing/2014/main" id="{C029B53B-5472-1145-A796-5800ABA58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75">
              <a:extLst>
                <a:ext uri="{FF2B5EF4-FFF2-40B4-BE49-F238E27FC236}">
                  <a16:creationId xmlns:a16="http://schemas.microsoft.com/office/drawing/2014/main" id="{BE503C53-4B36-FA42-8D72-BB7A808AC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76">
              <a:extLst>
                <a:ext uri="{FF2B5EF4-FFF2-40B4-BE49-F238E27FC236}">
                  <a16:creationId xmlns:a16="http://schemas.microsoft.com/office/drawing/2014/main" id="{9C3247E4-E11A-CD48-A60A-0AE80FFFC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77">
              <a:extLst>
                <a:ext uri="{FF2B5EF4-FFF2-40B4-BE49-F238E27FC236}">
                  <a16:creationId xmlns:a16="http://schemas.microsoft.com/office/drawing/2014/main" id="{E6AE6670-F851-D646-AEB2-DF9235B64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78">
              <a:extLst>
                <a:ext uri="{FF2B5EF4-FFF2-40B4-BE49-F238E27FC236}">
                  <a16:creationId xmlns:a16="http://schemas.microsoft.com/office/drawing/2014/main" id="{DD99792C-9083-BD4B-8981-CDF3774CD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79">
              <a:extLst>
                <a:ext uri="{FF2B5EF4-FFF2-40B4-BE49-F238E27FC236}">
                  <a16:creationId xmlns:a16="http://schemas.microsoft.com/office/drawing/2014/main" id="{95072653-9187-944D-B644-08A97BA6D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80">
              <a:extLst>
                <a:ext uri="{FF2B5EF4-FFF2-40B4-BE49-F238E27FC236}">
                  <a16:creationId xmlns:a16="http://schemas.microsoft.com/office/drawing/2014/main" id="{369AB9F3-FB5E-ED43-9B50-50D78790D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81">
              <a:extLst>
                <a:ext uri="{FF2B5EF4-FFF2-40B4-BE49-F238E27FC236}">
                  <a16:creationId xmlns:a16="http://schemas.microsoft.com/office/drawing/2014/main" id="{077B298B-D60B-3D45-A70B-6110AA8C5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82">
              <a:extLst>
                <a:ext uri="{FF2B5EF4-FFF2-40B4-BE49-F238E27FC236}">
                  <a16:creationId xmlns:a16="http://schemas.microsoft.com/office/drawing/2014/main" id="{49D1313D-9D60-554E-9441-C43DA1B34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83">
              <a:extLst>
                <a:ext uri="{FF2B5EF4-FFF2-40B4-BE49-F238E27FC236}">
                  <a16:creationId xmlns:a16="http://schemas.microsoft.com/office/drawing/2014/main" id="{F1056D4F-948C-B446-9041-5C6AC2CAB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84">
              <a:extLst>
                <a:ext uri="{FF2B5EF4-FFF2-40B4-BE49-F238E27FC236}">
                  <a16:creationId xmlns:a16="http://schemas.microsoft.com/office/drawing/2014/main" id="{AA6EE95F-B756-BF42-919D-0691A1CA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85">
              <a:extLst>
                <a:ext uri="{FF2B5EF4-FFF2-40B4-BE49-F238E27FC236}">
                  <a16:creationId xmlns:a16="http://schemas.microsoft.com/office/drawing/2014/main" id="{D70DF4CB-C6B3-6848-8B6A-6E1199AE7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86">
              <a:extLst>
                <a:ext uri="{FF2B5EF4-FFF2-40B4-BE49-F238E27FC236}">
                  <a16:creationId xmlns:a16="http://schemas.microsoft.com/office/drawing/2014/main" id="{86B58A15-6478-8748-96FB-C0794076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87">
              <a:extLst>
                <a:ext uri="{FF2B5EF4-FFF2-40B4-BE49-F238E27FC236}">
                  <a16:creationId xmlns:a16="http://schemas.microsoft.com/office/drawing/2014/main" id="{BD76AC77-48F9-BB43-BF6C-5EA14F71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88">
              <a:extLst>
                <a:ext uri="{FF2B5EF4-FFF2-40B4-BE49-F238E27FC236}">
                  <a16:creationId xmlns:a16="http://schemas.microsoft.com/office/drawing/2014/main" id="{F04C723F-1EE6-B647-AE92-32A056A0D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89">
              <a:extLst>
                <a:ext uri="{FF2B5EF4-FFF2-40B4-BE49-F238E27FC236}">
                  <a16:creationId xmlns:a16="http://schemas.microsoft.com/office/drawing/2014/main" id="{DDB9283A-8686-054D-9683-E37609C0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90">
              <a:extLst>
                <a:ext uri="{FF2B5EF4-FFF2-40B4-BE49-F238E27FC236}">
                  <a16:creationId xmlns:a16="http://schemas.microsoft.com/office/drawing/2014/main" id="{142B068D-7595-9D4E-9940-33049E488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91">
              <a:extLst>
                <a:ext uri="{FF2B5EF4-FFF2-40B4-BE49-F238E27FC236}">
                  <a16:creationId xmlns:a16="http://schemas.microsoft.com/office/drawing/2014/main" id="{B8291432-D726-5547-8552-5BC67BBBD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92">
              <a:extLst>
                <a:ext uri="{FF2B5EF4-FFF2-40B4-BE49-F238E27FC236}">
                  <a16:creationId xmlns:a16="http://schemas.microsoft.com/office/drawing/2014/main" id="{C51809DB-C48B-CF40-AA7D-EDE0E1122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93">
              <a:extLst>
                <a:ext uri="{FF2B5EF4-FFF2-40B4-BE49-F238E27FC236}">
                  <a16:creationId xmlns:a16="http://schemas.microsoft.com/office/drawing/2014/main" id="{B2FDB438-B5A7-E049-B3F5-3F14EDF63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94">
              <a:extLst>
                <a:ext uri="{FF2B5EF4-FFF2-40B4-BE49-F238E27FC236}">
                  <a16:creationId xmlns:a16="http://schemas.microsoft.com/office/drawing/2014/main" id="{751003CF-49F8-714A-B871-DBA4C2D38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95">
              <a:extLst>
                <a:ext uri="{FF2B5EF4-FFF2-40B4-BE49-F238E27FC236}">
                  <a16:creationId xmlns:a16="http://schemas.microsoft.com/office/drawing/2014/main" id="{B1CB411B-4036-2547-928C-664BD7236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96">
              <a:extLst>
                <a:ext uri="{FF2B5EF4-FFF2-40B4-BE49-F238E27FC236}">
                  <a16:creationId xmlns:a16="http://schemas.microsoft.com/office/drawing/2014/main" id="{587EDDEE-9C79-9C43-9451-A8B21C777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97">
              <a:extLst>
                <a:ext uri="{FF2B5EF4-FFF2-40B4-BE49-F238E27FC236}">
                  <a16:creationId xmlns:a16="http://schemas.microsoft.com/office/drawing/2014/main" id="{C2FDAFBD-FD9F-714D-93D8-0098CA4F2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98">
              <a:extLst>
                <a:ext uri="{FF2B5EF4-FFF2-40B4-BE49-F238E27FC236}">
                  <a16:creationId xmlns:a16="http://schemas.microsoft.com/office/drawing/2014/main" id="{15C4B32E-1BAE-0D4D-BDEE-BDF7C566E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99">
              <a:extLst>
                <a:ext uri="{FF2B5EF4-FFF2-40B4-BE49-F238E27FC236}">
                  <a16:creationId xmlns:a16="http://schemas.microsoft.com/office/drawing/2014/main" id="{6BAC326F-8BF6-BB47-AD7E-A28D7FFC6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600">
              <a:extLst>
                <a:ext uri="{FF2B5EF4-FFF2-40B4-BE49-F238E27FC236}">
                  <a16:creationId xmlns:a16="http://schemas.microsoft.com/office/drawing/2014/main" id="{425359C3-E3FF-C841-A6E3-0537570B0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601">
              <a:extLst>
                <a:ext uri="{FF2B5EF4-FFF2-40B4-BE49-F238E27FC236}">
                  <a16:creationId xmlns:a16="http://schemas.microsoft.com/office/drawing/2014/main" id="{2959FC4F-DC4F-3E43-9A0F-EEC0FB125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602">
              <a:extLst>
                <a:ext uri="{FF2B5EF4-FFF2-40B4-BE49-F238E27FC236}">
                  <a16:creationId xmlns:a16="http://schemas.microsoft.com/office/drawing/2014/main" id="{115660FE-22E0-1F43-9CC7-250FB0A24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604">
              <a:extLst>
                <a:ext uri="{FF2B5EF4-FFF2-40B4-BE49-F238E27FC236}">
                  <a16:creationId xmlns:a16="http://schemas.microsoft.com/office/drawing/2014/main" id="{31C4D757-5320-2C48-9E23-7BE2A7A50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605">
              <a:extLst>
                <a:ext uri="{FF2B5EF4-FFF2-40B4-BE49-F238E27FC236}">
                  <a16:creationId xmlns:a16="http://schemas.microsoft.com/office/drawing/2014/main" id="{4F24B6F1-E383-1648-8444-5C3A78AB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606">
              <a:extLst>
                <a:ext uri="{FF2B5EF4-FFF2-40B4-BE49-F238E27FC236}">
                  <a16:creationId xmlns:a16="http://schemas.microsoft.com/office/drawing/2014/main" id="{8ED1E23C-DEF6-2D4F-9818-A0C962112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607">
              <a:extLst>
                <a:ext uri="{FF2B5EF4-FFF2-40B4-BE49-F238E27FC236}">
                  <a16:creationId xmlns:a16="http://schemas.microsoft.com/office/drawing/2014/main" id="{4B53D6E8-00D0-5A4A-9D17-A6747D439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608">
              <a:extLst>
                <a:ext uri="{FF2B5EF4-FFF2-40B4-BE49-F238E27FC236}">
                  <a16:creationId xmlns:a16="http://schemas.microsoft.com/office/drawing/2014/main" id="{5017A3A7-A6B2-AD45-B006-D2AF8D58E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609">
              <a:extLst>
                <a:ext uri="{FF2B5EF4-FFF2-40B4-BE49-F238E27FC236}">
                  <a16:creationId xmlns:a16="http://schemas.microsoft.com/office/drawing/2014/main" id="{56EC849D-9BD3-BA4E-B4D4-AD867F0C5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610">
              <a:extLst>
                <a:ext uri="{FF2B5EF4-FFF2-40B4-BE49-F238E27FC236}">
                  <a16:creationId xmlns:a16="http://schemas.microsoft.com/office/drawing/2014/main" id="{200F4192-1B51-BD4F-9ACF-5A980E31D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611">
              <a:extLst>
                <a:ext uri="{FF2B5EF4-FFF2-40B4-BE49-F238E27FC236}">
                  <a16:creationId xmlns:a16="http://schemas.microsoft.com/office/drawing/2014/main" id="{594DB079-7140-2C4D-8885-8E2289F79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612">
              <a:extLst>
                <a:ext uri="{FF2B5EF4-FFF2-40B4-BE49-F238E27FC236}">
                  <a16:creationId xmlns:a16="http://schemas.microsoft.com/office/drawing/2014/main" id="{0C0E0581-F56D-DA42-851B-ECC06E2B5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Rectangle 613">
              <a:extLst>
                <a:ext uri="{FF2B5EF4-FFF2-40B4-BE49-F238E27FC236}">
                  <a16:creationId xmlns:a16="http://schemas.microsoft.com/office/drawing/2014/main" id="{4A9E6B51-84ED-3E4E-AE63-13C73CC5A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614">
              <a:extLst>
                <a:ext uri="{FF2B5EF4-FFF2-40B4-BE49-F238E27FC236}">
                  <a16:creationId xmlns:a16="http://schemas.microsoft.com/office/drawing/2014/main" id="{2064140B-E97C-A141-8DD7-80ECA46A4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615">
              <a:extLst>
                <a:ext uri="{FF2B5EF4-FFF2-40B4-BE49-F238E27FC236}">
                  <a16:creationId xmlns:a16="http://schemas.microsoft.com/office/drawing/2014/main" id="{AD744118-D994-6440-AF4F-450C2833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616">
              <a:extLst>
                <a:ext uri="{FF2B5EF4-FFF2-40B4-BE49-F238E27FC236}">
                  <a16:creationId xmlns:a16="http://schemas.microsoft.com/office/drawing/2014/main" id="{54D94154-4330-7541-946F-75E6A5F31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617">
              <a:extLst>
                <a:ext uri="{FF2B5EF4-FFF2-40B4-BE49-F238E27FC236}">
                  <a16:creationId xmlns:a16="http://schemas.microsoft.com/office/drawing/2014/main" id="{91B567C5-FD4E-3A41-94A2-5743C6F6A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618">
              <a:extLst>
                <a:ext uri="{FF2B5EF4-FFF2-40B4-BE49-F238E27FC236}">
                  <a16:creationId xmlns:a16="http://schemas.microsoft.com/office/drawing/2014/main" id="{00DCA05E-43B2-7044-AE09-427B06A07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619">
              <a:extLst>
                <a:ext uri="{FF2B5EF4-FFF2-40B4-BE49-F238E27FC236}">
                  <a16:creationId xmlns:a16="http://schemas.microsoft.com/office/drawing/2014/main" id="{84129948-B9E9-C64E-99DF-FE8E617DE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620">
              <a:extLst>
                <a:ext uri="{FF2B5EF4-FFF2-40B4-BE49-F238E27FC236}">
                  <a16:creationId xmlns:a16="http://schemas.microsoft.com/office/drawing/2014/main" id="{0D91F86C-D7CA-0147-8902-DC19601C2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621">
              <a:extLst>
                <a:ext uri="{FF2B5EF4-FFF2-40B4-BE49-F238E27FC236}">
                  <a16:creationId xmlns:a16="http://schemas.microsoft.com/office/drawing/2014/main" id="{6F6A721E-62BC-4449-949D-F95C714B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622">
              <a:extLst>
                <a:ext uri="{FF2B5EF4-FFF2-40B4-BE49-F238E27FC236}">
                  <a16:creationId xmlns:a16="http://schemas.microsoft.com/office/drawing/2014/main" id="{917906C8-BD2A-BF43-9FBD-2141BC1D2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623">
              <a:extLst>
                <a:ext uri="{FF2B5EF4-FFF2-40B4-BE49-F238E27FC236}">
                  <a16:creationId xmlns:a16="http://schemas.microsoft.com/office/drawing/2014/main" id="{54768C61-BFCB-A540-A6BC-7F9AB279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624">
              <a:extLst>
                <a:ext uri="{FF2B5EF4-FFF2-40B4-BE49-F238E27FC236}">
                  <a16:creationId xmlns:a16="http://schemas.microsoft.com/office/drawing/2014/main" id="{F5819D25-CE99-AF48-BAA4-6CD8D0EF8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625">
              <a:extLst>
                <a:ext uri="{FF2B5EF4-FFF2-40B4-BE49-F238E27FC236}">
                  <a16:creationId xmlns:a16="http://schemas.microsoft.com/office/drawing/2014/main" id="{CE204E79-E96B-4141-A850-933AC4841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626">
              <a:extLst>
                <a:ext uri="{FF2B5EF4-FFF2-40B4-BE49-F238E27FC236}">
                  <a16:creationId xmlns:a16="http://schemas.microsoft.com/office/drawing/2014/main" id="{3CEB6082-ECAA-1440-8074-C7554B1AA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627">
              <a:extLst>
                <a:ext uri="{FF2B5EF4-FFF2-40B4-BE49-F238E27FC236}">
                  <a16:creationId xmlns:a16="http://schemas.microsoft.com/office/drawing/2014/main" id="{0BF21AAB-EC18-DF41-AD38-E7BF054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628">
              <a:extLst>
                <a:ext uri="{FF2B5EF4-FFF2-40B4-BE49-F238E27FC236}">
                  <a16:creationId xmlns:a16="http://schemas.microsoft.com/office/drawing/2014/main" id="{BEDAED80-F2CD-7A49-A7C9-52CAE488E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629">
              <a:extLst>
                <a:ext uri="{FF2B5EF4-FFF2-40B4-BE49-F238E27FC236}">
                  <a16:creationId xmlns:a16="http://schemas.microsoft.com/office/drawing/2014/main" id="{C97F7534-C1DA-244D-A600-A1F634242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630">
              <a:extLst>
                <a:ext uri="{FF2B5EF4-FFF2-40B4-BE49-F238E27FC236}">
                  <a16:creationId xmlns:a16="http://schemas.microsoft.com/office/drawing/2014/main" id="{2C86F96C-AFC5-2B4F-8E8A-C46396FAE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631">
              <a:extLst>
                <a:ext uri="{FF2B5EF4-FFF2-40B4-BE49-F238E27FC236}">
                  <a16:creationId xmlns:a16="http://schemas.microsoft.com/office/drawing/2014/main" id="{8DDE74CD-26CC-754D-A041-6DF386724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632">
              <a:extLst>
                <a:ext uri="{FF2B5EF4-FFF2-40B4-BE49-F238E27FC236}">
                  <a16:creationId xmlns:a16="http://schemas.microsoft.com/office/drawing/2014/main" id="{275096CB-304D-C341-968A-7DE65F015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633">
              <a:extLst>
                <a:ext uri="{FF2B5EF4-FFF2-40B4-BE49-F238E27FC236}">
                  <a16:creationId xmlns:a16="http://schemas.microsoft.com/office/drawing/2014/main" id="{B54EFAB7-94BC-D946-86AB-50F43FD90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634">
              <a:extLst>
                <a:ext uri="{FF2B5EF4-FFF2-40B4-BE49-F238E27FC236}">
                  <a16:creationId xmlns:a16="http://schemas.microsoft.com/office/drawing/2014/main" id="{47629B0F-9A8C-F948-A975-ACFE7BFBC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635">
              <a:extLst>
                <a:ext uri="{FF2B5EF4-FFF2-40B4-BE49-F238E27FC236}">
                  <a16:creationId xmlns:a16="http://schemas.microsoft.com/office/drawing/2014/main" id="{891255AC-884D-9C42-B935-717F02F00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636">
              <a:extLst>
                <a:ext uri="{FF2B5EF4-FFF2-40B4-BE49-F238E27FC236}">
                  <a16:creationId xmlns:a16="http://schemas.microsoft.com/office/drawing/2014/main" id="{8878293B-3D2D-F543-B1EA-9CB2D4744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637">
              <a:extLst>
                <a:ext uri="{FF2B5EF4-FFF2-40B4-BE49-F238E27FC236}">
                  <a16:creationId xmlns:a16="http://schemas.microsoft.com/office/drawing/2014/main" id="{1D374821-114C-1A4D-99A3-A36A35D43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638">
              <a:extLst>
                <a:ext uri="{FF2B5EF4-FFF2-40B4-BE49-F238E27FC236}">
                  <a16:creationId xmlns:a16="http://schemas.microsoft.com/office/drawing/2014/main" id="{B12988D8-7D03-444C-BEBF-22ED0DE03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639">
              <a:extLst>
                <a:ext uri="{FF2B5EF4-FFF2-40B4-BE49-F238E27FC236}">
                  <a16:creationId xmlns:a16="http://schemas.microsoft.com/office/drawing/2014/main" id="{103355CF-7C4F-B74B-8DB7-603EB868C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640">
              <a:extLst>
                <a:ext uri="{FF2B5EF4-FFF2-40B4-BE49-F238E27FC236}">
                  <a16:creationId xmlns:a16="http://schemas.microsoft.com/office/drawing/2014/main" id="{4095FDC5-8937-444D-8632-84CD0BB30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641">
              <a:extLst>
                <a:ext uri="{FF2B5EF4-FFF2-40B4-BE49-F238E27FC236}">
                  <a16:creationId xmlns:a16="http://schemas.microsoft.com/office/drawing/2014/main" id="{684E81D2-E41B-3C4F-9103-D15825244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642">
              <a:extLst>
                <a:ext uri="{FF2B5EF4-FFF2-40B4-BE49-F238E27FC236}">
                  <a16:creationId xmlns:a16="http://schemas.microsoft.com/office/drawing/2014/main" id="{B19C1A32-ECBE-9647-BF05-63E1B6F072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43">
              <a:extLst>
                <a:ext uri="{FF2B5EF4-FFF2-40B4-BE49-F238E27FC236}">
                  <a16:creationId xmlns:a16="http://schemas.microsoft.com/office/drawing/2014/main" id="{356CDF61-60E2-0E4E-A963-7649509F4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44">
              <a:extLst>
                <a:ext uri="{FF2B5EF4-FFF2-40B4-BE49-F238E27FC236}">
                  <a16:creationId xmlns:a16="http://schemas.microsoft.com/office/drawing/2014/main" id="{52B3743A-F51B-AC45-9FB7-D16B21E3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45">
              <a:extLst>
                <a:ext uri="{FF2B5EF4-FFF2-40B4-BE49-F238E27FC236}">
                  <a16:creationId xmlns:a16="http://schemas.microsoft.com/office/drawing/2014/main" id="{FA86F71F-A073-D247-B3C0-7BE535A9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46">
              <a:extLst>
                <a:ext uri="{FF2B5EF4-FFF2-40B4-BE49-F238E27FC236}">
                  <a16:creationId xmlns:a16="http://schemas.microsoft.com/office/drawing/2014/main" id="{1C88F37A-ABAE-494A-8921-4873EA4F1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47">
              <a:extLst>
                <a:ext uri="{FF2B5EF4-FFF2-40B4-BE49-F238E27FC236}">
                  <a16:creationId xmlns:a16="http://schemas.microsoft.com/office/drawing/2014/main" id="{3AAD8DA6-B805-6C41-AE64-FAB000974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48">
              <a:extLst>
                <a:ext uri="{FF2B5EF4-FFF2-40B4-BE49-F238E27FC236}">
                  <a16:creationId xmlns:a16="http://schemas.microsoft.com/office/drawing/2014/main" id="{7FE06909-487B-3C41-AB56-10CC02162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49">
              <a:extLst>
                <a:ext uri="{FF2B5EF4-FFF2-40B4-BE49-F238E27FC236}">
                  <a16:creationId xmlns:a16="http://schemas.microsoft.com/office/drawing/2014/main" id="{A65499E5-BE05-4444-97D2-84BDFCBA2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50">
              <a:extLst>
                <a:ext uri="{FF2B5EF4-FFF2-40B4-BE49-F238E27FC236}">
                  <a16:creationId xmlns:a16="http://schemas.microsoft.com/office/drawing/2014/main" id="{92103ABD-8E35-A24E-99F6-F6EF5E87B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51">
              <a:extLst>
                <a:ext uri="{FF2B5EF4-FFF2-40B4-BE49-F238E27FC236}">
                  <a16:creationId xmlns:a16="http://schemas.microsoft.com/office/drawing/2014/main" id="{6055658C-6B5F-3D44-B7CD-55B6C5A6B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52">
              <a:extLst>
                <a:ext uri="{FF2B5EF4-FFF2-40B4-BE49-F238E27FC236}">
                  <a16:creationId xmlns:a16="http://schemas.microsoft.com/office/drawing/2014/main" id="{38B6096A-0C51-0346-90E8-CDCC4730E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53">
              <a:extLst>
                <a:ext uri="{FF2B5EF4-FFF2-40B4-BE49-F238E27FC236}">
                  <a16:creationId xmlns:a16="http://schemas.microsoft.com/office/drawing/2014/main" id="{A4AB3E87-389C-2540-A08B-E69395F5A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54">
              <a:extLst>
                <a:ext uri="{FF2B5EF4-FFF2-40B4-BE49-F238E27FC236}">
                  <a16:creationId xmlns:a16="http://schemas.microsoft.com/office/drawing/2014/main" id="{2EBF62FB-7B63-CB43-96ED-68978EBC9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655">
              <a:extLst>
                <a:ext uri="{FF2B5EF4-FFF2-40B4-BE49-F238E27FC236}">
                  <a16:creationId xmlns:a16="http://schemas.microsoft.com/office/drawing/2014/main" id="{A50B04ED-E472-8D47-BC05-4AC76B3F2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56">
              <a:extLst>
                <a:ext uri="{FF2B5EF4-FFF2-40B4-BE49-F238E27FC236}">
                  <a16:creationId xmlns:a16="http://schemas.microsoft.com/office/drawing/2014/main" id="{A16848C4-6FEF-A840-858C-D1F300CF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57">
              <a:extLst>
                <a:ext uri="{FF2B5EF4-FFF2-40B4-BE49-F238E27FC236}">
                  <a16:creationId xmlns:a16="http://schemas.microsoft.com/office/drawing/2014/main" id="{95568853-6BD0-6947-BD60-B2E59217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58">
              <a:extLst>
                <a:ext uri="{FF2B5EF4-FFF2-40B4-BE49-F238E27FC236}">
                  <a16:creationId xmlns:a16="http://schemas.microsoft.com/office/drawing/2014/main" id="{90FFE91C-D1DA-544E-940C-C58BFCBD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59">
              <a:extLst>
                <a:ext uri="{FF2B5EF4-FFF2-40B4-BE49-F238E27FC236}">
                  <a16:creationId xmlns:a16="http://schemas.microsoft.com/office/drawing/2014/main" id="{6BE8EF63-F9A3-3044-9A1E-0D3B4F6EC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60">
              <a:extLst>
                <a:ext uri="{FF2B5EF4-FFF2-40B4-BE49-F238E27FC236}">
                  <a16:creationId xmlns:a16="http://schemas.microsoft.com/office/drawing/2014/main" id="{E6F0B9CF-B1AC-AD4D-9505-760A125EA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61">
              <a:extLst>
                <a:ext uri="{FF2B5EF4-FFF2-40B4-BE49-F238E27FC236}">
                  <a16:creationId xmlns:a16="http://schemas.microsoft.com/office/drawing/2014/main" id="{627C4F31-3CC4-A742-99CD-B1A7166B0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62">
              <a:extLst>
                <a:ext uri="{FF2B5EF4-FFF2-40B4-BE49-F238E27FC236}">
                  <a16:creationId xmlns:a16="http://schemas.microsoft.com/office/drawing/2014/main" id="{4C07B3C9-30EF-B247-8853-D20F61F5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63">
              <a:extLst>
                <a:ext uri="{FF2B5EF4-FFF2-40B4-BE49-F238E27FC236}">
                  <a16:creationId xmlns:a16="http://schemas.microsoft.com/office/drawing/2014/main" id="{B2CF972A-59D6-C846-955F-524748009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64">
              <a:extLst>
                <a:ext uri="{FF2B5EF4-FFF2-40B4-BE49-F238E27FC236}">
                  <a16:creationId xmlns:a16="http://schemas.microsoft.com/office/drawing/2014/main" id="{392BB0A6-2F99-3543-8C22-87C1B5F49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65">
              <a:extLst>
                <a:ext uri="{FF2B5EF4-FFF2-40B4-BE49-F238E27FC236}">
                  <a16:creationId xmlns:a16="http://schemas.microsoft.com/office/drawing/2014/main" id="{9F5B6C79-0071-6243-B4E9-A619A9281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66">
              <a:extLst>
                <a:ext uri="{FF2B5EF4-FFF2-40B4-BE49-F238E27FC236}">
                  <a16:creationId xmlns:a16="http://schemas.microsoft.com/office/drawing/2014/main" id="{E318625F-5125-7F4F-A804-88B4F7447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67">
              <a:extLst>
                <a:ext uri="{FF2B5EF4-FFF2-40B4-BE49-F238E27FC236}">
                  <a16:creationId xmlns:a16="http://schemas.microsoft.com/office/drawing/2014/main" id="{FB8E053D-FBDC-694E-BA16-55741712B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68">
              <a:extLst>
                <a:ext uri="{FF2B5EF4-FFF2-40B4-BE49-F238E27FC236}">
                  <a16:creationId xmlns:a16="http://schemas.microsoft.com/office/drawing/2014/main" id="{1FF59142-807F-2A4D-A76D-8CEE7F2DF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69">
              <a:extLst>
                <a:ext uri="{FF2B5EF4-FFF2-40B4-BE49-F238E27FC236}">
                  <a16:creationId xmlns:a16="http://schemas.microsoft.com/office/drawing/2014/main" id="{B404589F-517A-0E48-A072-9D7FDE427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70">
              <a:extLst>
                <a:ext uri="{FF2B5EF4-FFF2-40B4-BE49-F238E27FC236}">
                  <a16:creationId xmlns:a16="http://schemas.microsoft.com/office/drawing/2014/main" id="{95175352-6476-5A4D-8499-A649E46A6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71">
              <a:extLst>
                <a:ext uri="{FF2B5EF4-FFF2-40B4-BE49-F238E27FC236}">
                  <a16:creationId xmlns:a16="http://schemas.microsoft.com/office/drawing/2014/main" id="{C35F2676-C7DB-2C4E-919C-C83AFDE1D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72">
              <a:extLst>
                <a:ext uri="{FF2B5EF4-FFF2-40B4-BE49-F238E27FC236}">
                  <a16:creationId xmlns:a16="http://schemas.microsoft.com/office/drawing/2014/main" id="{D1E09F0F-F5C6-2040-9549-BA5E0E5DA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73">
              <a:extLst>
                <a:ext uri="{FF2B5EF4-FFF2-40B4-BE49-F238E27FC236}">
                  <a16:creationId xmlns:a16="http://schemas.microsoft.com/office/drawing/2014/main" id="{80324292-2462-484C-B76E-5C7EB7632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74">
              <a:extLst>
                <a:ext uri="{FF2B5EF4-FFF2-40B4-BE49-F238E27FC236}">
                  <a16:creationId xmlns:a16="http://schemas.microsoft.com/office/drawing/2014/main" id="{781CB341-9E90-0949-89A2-B7D5247E4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75">
              <a:extLst>
                <a:ext uri="{FF2B5EF4-FFF2-40B4-BE49-F238E27FC236}">
                  <a16:creationId xmlns:a16="http://schemas.microsoft.com/office/drawing/2014/main" id="{D725A095-0970-4046-9462-B74D2B606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76">
              <a:extLst>
                <a:ext uri="{FF2B5EF4-FFF2-40B4-BE49-F238E27FC236}">
                  <a16:creationId xmlns:a16="http://schemas.microsoft.com/office/drawing/2014/main" id="{5473B8CC-E546-694A-9819-FE3C78597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77">
              <a:extLst>
                <a:ext uri="{FF2B5EF4-FFF2-40B4-BE49-F238E27FC236}">
                  <a16:creationId xmlns:a16="http://schemas.microsoft.com/office/drawing/2014/main" id="{998E5E7A-1F0D-8F4D-99D4-1F4FE8A5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78">
              <a:extLst>
                <a:ext uri="{FF2B5EF4-FFF2-40B4-BE49-F238E27FC236}">
                  <a16:creationId xmlns:a16="http://schemas.microsoft.com/office/drawing/2014/main" id="{57CCC419-6431-6341-A11F-1DAF44EE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79">
              <a:extLst>
                <a:ext uri="{FF2B5EF4-FFF2-40B4-BE49-F238E27FC236}">
                  <a16:creationId xmlns:a16="http://schemas.microsoft.com/office/drawing/2014/main" id="{D22DBBCD-6ABC-FA4D-8809-D7DC4EDB0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80">
              <a:extLst>
                <a:ext uri="{FF2B5EF4-FFF2-40B4-BE49-F238E27FC236}">
                  <a16:creationId xmlns:a16="http://schemas.microsoft.com/office/drawing/2014/main" id="{8D1EE4A9-B168-1F4B-A852-43BDEC1AD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81">
              <a:extLst>
                <a:ext uri="{FF2B5EF4-FFF2-40B4-BE49-F238E27FC236}">
                  <a16:creationId xmlns:a16="http://schemas.microsoft.com/office/drawing/2014/main" id="{DBB89E25-0D40-704C-9618-8388AC969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82">
              <a:extLst>
                <a:ext uri="{FF2B5EF4-FFF2-40B4-BE49-F238E27FC236}">
                  <a16:creationId xmlns:a16="http://schemas.microsoft.com/office/drawing/2014/main" id="{ADF5C200-6CAD-EF4C-8591-F69111C7B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83">
              <a:extLst>
                <a:ext uri="{FF2B5EF4-FFF2-40B4-BE49-F238E27FC236}">
                  <a16:creationId xmlns:a16="http://schemas.microsoft.com/office/drawing/2014/main" id="{5C60A352-0C98-3B48-848F-DF9364CF1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84">
              <a:extLst>
                <a:ext uri="{FF2B5EF4-FFF2-40B4-BE49-F238E27FC236}">
                  <a16:creationId xmlns:a16="http://schemas.microsoft.com/office/drawing/2014/main" id="{77182514-454B-BA4C-AB33-A002E467B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85">
              <a:extLst>
                <a:ext uri="{FF2B5EF4-FFF2-40B4-BE49-F238E27FC236}">
                  <a16:creationId xmlns:a16="http://schemas.microsoft.com/office/drawing/2014/main" id="{B0315B0A-68AD-244A-B09D-B59FDF83E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86">
              <a:extLst>
                <a:ext uri="{FF2B5EF4-FFF2-40B4-BE49-F238E27FC236}">
                  <a16:creationId xmlns:a16="http://schemas.microsoft.com/office/drawing/2014/main" id="{AF31EBBB-1EF8-094A-A09F-D316DA197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87">
              <a:extLst>
                <a:ext uri="{FF2B5EF4-FFF2-40B4-BE49-F238E27FC236}">
                  <a16:creationId xmlns:a16="http://schemas.microsoft.com/office/drawing/2014/main" id="{3F464CE3-2CE0-FD48-A190-85AB2C60F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88">
              <a:extLst>
                <a:ext uri="{FF2B5EF4-FFF2-40B4-BE49-F238E27FC236}">
                  <a16:creationId xmlns:a16="http://schemas.microsoft.com/office/drawing/2014/main" id="{DDA127DE-7717-4A46-A67B-1A053A04E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89">
              <a:extLst>
                <a:ext uri="{FF2B5EF4-FFF2-40B4-BE49-F238E27FC236}">
                  <a16:creationId xmlns:a16="http://schemas.microsoft.com/office/drawing/2014/main" id="{A63352F0-D38E-814A-8FCE-BAE6D2D04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90">
              <a:extLst>
                <a:ext uri="{FF2B5EF4-FFF2-40B4-BE49-F238E27FC236}">
                  <a16:creationId xmlns:a16="http://schemas.microsoft.com/office/drawing/2014/main" id="{5720A82E-DA00-0A4D-B42C-4638373C9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91">
              <a:extLst>
                <a:ext uri="{FF2B5EF4-FFF2-40B4-BE49-F238E27FC236}">
                  <a16:creationId xmlns:a16="http://schemas.microsoft.com/office/drawing/2014/main" id="{42ADB707-6CF9-1645-9B03-20FE4BCF2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92">
              <a:extLst>
                <a:ext uri="{FF2B5EF4-FFF2-40B4-BE49-F238E27FC236}">
                  <a16:creationId xmlns:a16="http://schemas.microsoft.com/office/drawing/2014/main" id="{0AA900E0-F74A-4749-B3D2-E40BE0F09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93">
              <a:extLst>
                <a:ext uri="{FF2B5EF4-FFF2-40B4-BE49-F238E27FC236}">
                  <a16:creationId xmlns:a16="http://schemas.microsoft.com/office/drawing/2014/main" id="{5D26C278-D5DE-774A-ABD3-4BE708603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94">
              <a:extLst>
                <a:ext uri="{FF2B5EF4-FFF2-40B4-BE49-F238E27FC236}">
                  <a16:creationId xmlns:a16="http://schemas.microsoft.com/office/drawing/2014/main" id="{D58265AD-8CC5-5F4F-A98C-1A7019037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95">
              <a:extLst>
                <a:ext uri="{FF2B5EF4-FFF2-40B4-BE49-F238E27FC236}">
                  <a16:creationId xmlns:a16="http://schemas.microsoft.com/office/drawing/2014/main" id="{C135DCA7-1628-FF4A-BC16-D8A7A5FA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96">
              <a:extLst>
                <a:ext uri="{FF2B5EF4-FFF2-40B4-BE49-F238E27FC236}">
                  <a16:creationId xmlns:a16="http://schemas.microsoft.com/office/drawing/2014/main" id="{FF8CAC54-ACFB-DA48-BBBD-9C56CA214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97">
              <a:extLst>
                <a:ext uri="{FF2B5EF4-FFF2-40B4-BE49-F238E27FC236}">
                  <a16:creationId xmlns:a16="http://schemas.microsoft.com/office/drawing/2014/main" id="{C03C5B4F-BD52-494D-8FA6-DC1746279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98">
              <a:extLst>
                <a:ext uri="{FF2B5EF4-FFF2-40B4-BE49-F238E27FC236}">
                  <a16:creationId xmlns:a16="http://schemas.microsoft.com/office/drawing/2014/main" id="{5A519B99-7140-264D-98A1-C1DDAAC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99">
              <a:extLst>
                <a:ext uri="{FF2B5EF4-FFF2-40B4-BE49-F238E27FC236}">
                  <a16:creationId xmlns:a16="http://schemas.microsoft.com/office/drawing/2014/main" id="{D0420B69-97F2-1645-9BD4-0D873BB34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700">
              <a:extLst>
                <a:ext uri="{FF2B5EF4-FFF2-40B4-BE49-F238E27FC236}">
                  <a16:creationId xmlns:a16="http://schemas.microsoft.com/office/drawing/2014/main" id="{5945DC5C-14E4-A941-BB74-D5356FEF5B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701">
              <a:extLst>
                <a:ext uri="{FF2B5EF4-FFF2-40B4-BE49-F238E27FC236}">
                  <a16:creationId xmlns:a16="http://schemas.microsoft.com/office/drawing/2014/main" id="{1B2F83B3-FE2F-9F4A-BBE1-68F37E52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702">
              <a:extLst>
                <a:ext uri="{FF2B5EF4-FFF2-40B4-BE49-F238E27FC236}">
                  <a16:creationId xmlns:a16="http://schemas.microsoft.com/office/drawing/2014/main" id="{018D0C3D-F2A1-A04A-A422-DB56693B2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703">
              <a:extLst>
                <a:ext uri="{FF2B5EF4-FFF2-40B4-BE49-F238E27FC236}">
                  <a16:creationId xmlns:a16="http://schemas.microsoft.com/office/drawing/2014/main" id="{017D1883-6C1F-EB47-9E6F-8695F970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704">
              <a:extLst>
                <a:ext uri="{FF2B5EF4-FFF2-40B4-BE49-F238E27FC236}">
                  <a16:creationId xmlns:a16="http://schemas.microsoft.com/office/drawing/2014/main" id="{8943DCE4-31C5-2F4D-93C5-CDF46359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705">
              <a:extLst>
                <a:ext uri="{FF2B5EF4-FFF2-40B4-BE49-F238E27FC236}">
                  <a16:creationId xmlns:a16="http://schemas.microsoft.com/office/drawing/2014/main" id="{15489491-AA32-474A-B066-37EAA3CF0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706">
              <a:extLst>
                <a:ext uri="{FF2B5EF4-FFF2-40B4-BE49-F238E27FC236}">
                  <a16:creationId xmlns:a16="http://schemas.microsoft.com/office/drawing/2014/main" id="{0D4C766F-91C7-0B4F-A449-F837FCAF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707">
              <a:extLst>
                <a:ext uri="{FF2B5EF4-FFF2-40B4-BE49-F238E27FC236}">
                  <a16:creationId xmlns:a16="http://schemas.microsoft.com/office/drawing/2014/main" id="{2B260BA0-314C-E44B-8A62-83312217E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708">
              <a:extLst>
                <a:ext uri="{FF2B5EF4-FFF2-40B4-BE49-F238E27FC236}">
                  <a16:creationId xmlns:a16="http://schemas.microsoft.com/office/drawing/2014/main" id="{010894D9-F6E2-3E4C-B152-7D4159CD9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709">
              <a:extLst>
                <a:ext uri="{FF2B5EF4-FFF2-40B4-BE49-F238E27FC236}">
                  <a16:creationId xmlns:a16="http://schemas.microsoft.com/office/drawing/2014/main" id="{F69D9A91-67F0-0848-B2B2-38AF7C5A7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710">
              <a:extLst>
                <a:ext uri="{FF2B5EF4-FFF2-40B4-BE49-F238E27FC236}">
                  <a16:creationId xmlns:a16="http://schemas.microsoft.com/office/drawing/2014/main" id="{4EAC7969-495B-6446-B4AC-5432708A0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711">
              <a:extLst>
                <a:ext uri="{FF2B5EF4-FFF2-40B4-BE49-F238E27FC236}">
                  <a16:creationId xmlns:a16="http://schemas.microsoft.com/office/drawing/2014/main" id="{2F71749D-3D73-8644-AAD4-36198BDF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712">
              <a:extLst>
                <a:ext uri="{FF2B5EF4-FFF2-40B4-BE49-F238E27FC236}">
                  <a16:creationId xmlns:a16="http://schemas.microsoft.com/office/drawing/2014/main" id="{BEDC84A5-455C-044A-ABFB-03E820271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713">
              <a:extLst>
                <a:ext uri="{FF2B5EF4-FFF2-40B4-BE49-F238E27FC236}">
                  <a16:creationId xmlns:a16="http://schemas.microsoft.com/office/drawing/2014/main" id="{7ADCEB50-9C6B-C54D-9066-67E914A7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714">
              <a:extLst>
                <a:ext uri="{FF2B5EF4-FFF2-40B4-BE49-F238E27FC236}">
                  <a16:creationId xmlns:a16="http://schemas.microsoft.com/office/drawing/2014/main" id="{BBD3DEE8-1806-2242-A7E7-CD3E1E781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715">
              <a:extLst>
                <a:ext uri="{FF2B5EF4-FFF2-40B4-BE49-F238E27FC236}">
                  <a16:creationId xmlns:a16="http://schemas.microsoft.com/office/drawing/2014/main" id="{A082A810-E720-8E4F-BBA4-11819D712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716">
              <a:extLst>
                <a:ext uri="{FF2B5EF4-FFF2-40B4-BE49-F238E27FC236}">
                  <a16:creationId xmlns:a16="http://schemas.microsoft.com/office/drawing/2014/main" id="{B4A00193-E86B-884E-A24E-A2E0B1792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717">
              <a:extLst>
                <a:ext uri="{FF2B5EF4-FFF2-40B4-BE49-F238E27FC236}">
                  <a16:creationId xmlns:a16="http://schemas.microsoft.com/office/drawing/2014/main" id="{489CD152-453A-8049-AE3D-2FA843F77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718">
              <a:extLst>
                <a:ext uri="{FF2B5EF4-FFF2-40B4-BE49-F238E27FC236}">
                  <a16:creationId xmlns:a16="http://schemas.microsoft.com/office/drawing/2014/main" id="{CDEE00E1-AFDB-8845-A89B-DBDCF888A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719">
              <a:extLst>
                <a:ext uri="{FF2B5EF4-FFF2-40B4-BE49-F238E27FC236}">
                  <a16:creationId xmlns:a16="http://schemas.microsoft.com/office/drawing/2014/main" id="{EE61A322-7B2C-AF4A-A4DB-4D4B6D44C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720">
              <a:extLst>
                <a:ext uri="{FF2B5EF4-FFF2-40B4-BE49-F238E27FC236}">
                  <a16:creationId xmlns:a16="http://schemas.microsoft.com/office/drawing/2014/main" id="{A488350C-F525-C64F-8598-F45727910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721">
              <a:extLst>
                <a:ext uri="{FF2B5EF4-FFF2-40B4-BE49-F238E27FC236}">
                  <a16:creationId xmlns:a16="http://schemas.microsoft.com/office/drawing/2014/main" id="{3C5AED9E-A468-8140-9A4B-388C457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722">
              <a:extLst>
                <a:ext uri="{FF2B5EF4-FFF2-40B4-BE49-F238E27FC236}">
                  <a16:creationId xmlns:a16="http://schemas.microsoft.com/office/drawing/2014/main" id="{1FE96499-9299-F24E-A6E0-0F9339FF6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723">
              <a:extLst>
                <a:ext uri="{FF2B5EF4-FFF2-40B4-BE49-F238E27FC236}">
                  <a16:creationId xmlns:a16="http://schemas.microsoft.com/office/drawing/2014/main" id="{99D86031-87FD-4040-84A6-AE2A234C8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724">
              <a:extLst>
                <a:ext uri="{FF2B5EF4-FFF2-40B4-BE49-F238E27FC236}">
                  <a16:creationId xmlns:a16="http://schemas.microsoft.com/office/drawing/2014/main" id="{CA4E25DC-7AB7-8D4F-BB92-4ADD5A3C7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725">
              <a:extLst>
                <a:ext uri="{FF2B5EF4-FFF2-40B4-BE49-F238E27FC236}">
                  <a16:creationId xmlns:a16="http://schemas.microsoft.com/office/drawing/2014/main" id="{09BA2ED9-0FA7-A441-865F-DCD6A714B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726">
              <a:extLst>
                <a:ext uri="{FF2B5EF4-FFF2-40B4-BE49-F238E27FC236}">
                  <a16:creationId xmlns:a16="http://schemas.microsoft.com/office/drawing/2014/main" id="{C84F1890-59B7-8148-BDB3-04281DB73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727">
              <a:extLst>
                <a:ext uri="{FF2B5EF4-FFF2-40B4-BE49-F238E27FC236}">
                  <a16:creationId xmlns:a16="http://schemas.microsoft.com/office/drawing/2014/main" id="{74210E54-F98F-394B-935F-3CAA2404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728">
              <a:extLst>
                <a:ext uri="{FF2B5EF4-FFF2-40B4-BE49-F238E27FC236}">
                  <a16:creationId xmlns:a16="http://schemas.microsoft.com/office/drawing/2014/main" id="{1D8758DD-6FD5-0C45-AEF0-AB3B01CC5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729">
              <a:extLst>
                <a:ext uri="{FF2B5EF4-FFF2-40B4-BE49-F238E27FC236}">
                  <a16:creationId xmlns:a16="http://schemas.microsoft.com/office/drawing/2014/main" id="{6C9E6024-87C8-0145-8AD2-63B5358F5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730">
              <a:extLst>
                <a:ext uri="{FF2B5EF4-FFF2-40B4-BE49-F238E27FC236}">
                  <a16:creationId xmlns:a16="http://schemas.microsoft.com/office/drawing/2014/main" id="{B4C806DC-2FFB-6247-BAF9-B5C957FA3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731">
              <a:extLst>
                <a:ext uri="{FF2B5EF4-FFF2-40B4-BE49-F238E27FC236}">
                  <a16:creationId xmlns:a16="http://schemas.microsoft.com/office/drawing/2014/main" id="{F27E0B8D-DAA5-5647-A254-6CD8F9DC2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732">
              <a:extLst>
                <a:ext uri="{FF2B5EF4-FFF2-40B4-BE49-F238E27FC236}">
                  <a16:creationId xmlns:a16="http://schemas.microsoft.com/office/drawing/2014/main" id="{74FB9F55-A08D-7442-B9BE-B7FDCB98E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733">
              <a:extLst>
                <a:ext uri="{FF2B5EF4-FFF2-40B4-BE49-F238E27FC236}">
                  <a16:creationId xmlns:a16="http://schemas.microsoft.com/office/drawing/2014/main" id="{25DC9766-A157-D847-A3C1-E9B735DF3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734">
              <a:extLst>
                <a:ext uri="{FF2B5EF4-FFF2-40B4-BE49-F238E27FC236}">
                  <a16:creationId xmlns:a16="http://schemas.microsoft.com/office/drawing/2014/main" id="{D632DAB7-0DE6-3B4E-B5E6-41CD56C8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735">
              <a:extLst>
                <a:ext uri="{FF2B5EF4-FFF2-40B4-BE49-F238E27FC236}">
                  <a16:creationId xmlns:a16="http://schemas.microsoft.com/office/drawing/2014/main" id="{A691C4F0-F064-7F47-8DBC-684D191AA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736">
              <a:extLst>
                <a:ext uri="{FF2B5EF4-FFF2-40B4-BE49-F238E27FC236}">
                  <a16:creationId xmlns:a16="http://schemas.microsoft.com/office/drawing/2014/main" id="{44BDE85C-D0DA-5C4D-8560-AD69453AC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737">
              <a:extLst>
                <a:ext uri="{FF2B5EF4-FFF2-40B4-BE49-F238E27FC236}">
                  <a16:creationId xmlns:a16="http://schemas.microsoft.com/office/drawing/2014/main" id="{F4711BA8-010E-D244-AC9B-1A2F420CD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738">
              <a:extLst>
                <a:ext uri="{FF2B5EF4-FFF2-40B4-BE49-F238E27FC236}">
                  <a16:creationId xmlns:a16="http://schemas.microsoft.com/office/drawing/2014/main" id="{BD39D7E6-8AB9-6C48-83F1-5F31C82CCA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739">
              <a:extLst>
                <a:ext uri="{FF2B5EF4-FFF2-40B4-BE49-F238E27FC236}">
                  <a16:creationId xmlns:a16="http://schemas.microsoft.com/office/drawing/2014/main" id="{AC7EF26C-8DFA-1249-B207-82D990B37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740">
              <a:extLst>
                <a:ext uri="{FF2B5EF4-FFF2-40B4-BE49-F238E27FC236}">
                  <a16:creationId xmlns:a16="http://schemas.microsoft.com/office/drawing/2014/main" id="{14A0EB37-E59A-7347-9030-A8BFF0EEF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741">
              <a:extLst>
                <a:ext uri="{FF2B5EF4-FFF2-40B4-BE49-F238E27FC236}">
                  <a16:creationId xmlns:a16="http://schemas.microsoft.com/office/drawing/2014/main" id="{D0241B84-D769-B04A-AD05-4E09DF44C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42">
              <a:extLst>
                <a:ext uri="{FF2B5EF4-FFF2-40B4-BE49-F238E27FC236}">
                  <a16:creationId xmlns:a16="http://schemas.microsoft.com/office/drawing/2014/main" id="{365DC0D6-6ADD-3C41-A4BD-9B002CB29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43">
              <a:extLst>
                <a:ext uri="{FF2B5EF4-FFF2-40B4-BE49-F238E27FC236}">
                  <a16:creationId xmlns:a16="http://schemas.microsoft.com/office/drawing/2014/main" id="{2569E8E6-AB1D-B04C-B232-1E1FB3CE0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44">
              <a:extLst>
                <a:ext uri="{FF2B5EF4-FFF2-40B4-BE49-F238E27FC236}">
                  <a16:creationId xmlns:a16="http://schemas.microsoft.com/office/drawing/2014/main" id="{2250B5B1-46A5-134C-85AB-1E4E0E55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45">
              <a:extLst>
                <a:ext uri="{FF2B5EF4-FFF2-40B4-BE49-F238E27FC236}">
                  <a16:creationId xmlns:a16="http://schemas.microsoft.com/office/drawing/2014/main" id="{C0A6F318-0FAE-8D4D-B7EA-F3F7A07C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46">
              <a:extLst>
                <a:ext uri="{FF2B5EF4-FFF2-40B4-BE49-F238E27FC236}">
                  <a16:creationId xmlns:a16="http://schemas.microsoft.com/office/drawing/2014/main" id="{A81EB35D-059A-2446-94E2-3C01BA66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47">
              <a:extLst>
                <a:ext uri="{FF2B5EF4-FFF2-40B4-BE49-F238E27FC236}">
                  <a16:creationId xmlns:a16="http://schemas.microsoft.com/office/drawing/2014/main" id="{025B4AB4-ADDC-5A4E-BD1B-3EA008C0D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48">
              <a:extLst>
                <a:ext uri="{FF2B5EF4-FFF2-40B4-BE49-F238E27FC236}">
                  <a16:creationId xmlns:a16="http://schemas.microsoft.com/office/drawing/2014/main" id="{56929010-E276-9B4C-9B7A-B7C53C0E4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49">
              <a:extLst>
                <a:ext uri="{FF2B5EF4-FFF2-40B4-BE49-F238E27FC236}">
                  <a16:creationId xmlns:a16="http://schemas.microsoft.com/office/drawing/2014/main" id="{ADF20E20-5560-184E-A71E-7F2978344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50">
              <a:extLst>
                <a:ext uri="{FF2B5EF4-FFF2-40B4-BE49-F238E27FC236}">
                  <a16:creationId xmlns:a16="http://schemas.microsoft.com/office/drawing/2014/main" id="{50F6AC91-7B95-3744-9138-37850131B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51">
              <a:extLst>
                <a:ext uri="{FF2B5EF4-FFF2-40B4-BE49-F238E27FC236}">
                  <a16:creationId xmlns:a16="http://schemas.microsoft.com/office/drawing/2014/main" id="{62F09625-D1C8-AF44-B3EB-3EDACB97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52">
              <a:extLst>
                <a:ext uri="{FF2B5EF4-FFF2-40B4-BE49-F238E27FC236}">
                  <a16:creationId xmlns:a16="http://schemas.microsoft.com/office/drawing/2014/main" id="{44BCF2F5-5750-DF41-8937-1A61DC5A8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53">
              <a:extLst>
                <a:ext uri="{FF2B5EF4-FFF2-40B4-BE49-F238E27FC236}">
                  <a16:creationId xmlns:a16="http://schemas.microsoft.com/office/drawing/2014/main" id="{066F1113-A540-804F-8590-195D03272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54">
              <a:extLst>
                <a:ext uri="{FF2B5EF4-FFF2-40B4-BE49-F238E27FC236}">
                  <a16:creationId xmlns:a16="http://schemas.microsoft.com/office/drawing/2014/main" id="{EA48B7CC-302B-794C-A3DD-8A262A380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55">
              <a:extLst>
                <a:ext uri="{FF2B5EF4-FFF2-40B4-BE49-F238E27FC236}">
                  <a16:creationId xmlns:a16="http://schemas.microsoft.com/office/drawing/2014/main" id="{0502BBAA-5520-7148-9604-1A918014A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56">
              <a:extLst>
                <a:ext uri="{FF2B5EF4-FFF2-40B4-BE49-F238E27FC236}">
                  <a16:creationId xmlns:a16="http://schemas.microsoft.com/office/drawing/2014/main" id="{15771B9B-2194-E444-9586-A275E1C3E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57">
              <a:extLst>
                <a:ext uri="{FF2B5EF4-FFF2-40B4-BE49-F238E27FC236}">
                  <a16:creationId xmlns:a16="http://schemas.microsoft.com/office/drawing/2014/main" id="{CEBE5D23-346E-7046-9CC4-607A3DB7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58">
              <a:extLst>
                <a:ext uri="{FF2B5EF4-FFF2-40B4-BE49-F238E27FC236}">
                  <a16:creationId xmlns:a16="http://schemas.microsoft.com/office/drawing/2014/main" id="{2CCE6EDB-9902-C245-B38A-7C4CF37DD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59">
              <a:extLst>
                <a:ext uri="{FF2B5EF4-FFF2-40B4-BE49-F238E27FC236}">
                  <a16:creationId xmlns:a16="http://schemas.microsoft.com/office/drawing/2014/main" id="{F66ADB49-688A-4C41-B387-1C7B401EE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60">
              <a:extLst>
                <a:ext uri="{FF2B5EF4-FFF2-40B4-BE49-F238E27FC236}">
                  <a16:creationId xmlns:a16="http://schemas.microsoft.com/office/drawing/2014/main" id="{EECB4441-FCBE-4343-987C-F855CC474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61">
              <a:extLst>
                <a:ext uri="{FF2B5EF4-FFF2-40B4-BE49-F238E27FC236}">
                  <a16:creationId xmlns:a16="http://schemas.microsoft.com/office/drawing/2014/main" id="{A78CE376-AF7F-BB4D-9671-FB34E94D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62">
              <a:extLst>
                <a:ext uri="{FF2B5EF4-FFF2-40B4-BE49-F238E27FC236}">
                  <a16:creationId xmlns:a16="http://schemas.microsoft.com/office/drawing/2014/main" id="{032AA86F-CDA5-2E46-A180-9B37FC223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63">
              <a:extLst>
                <a:ext uri="{FF2B5EF4-FFF2-40B4-BE49-F238E27FC236}">
                  <a16:creationId xmlns:a16="http://schemas.microsoft.com/office/drawing/2014/main" id="{E50A40CD-037A-824A-B19C-4FE705E7A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64">
              <a:extLst>
                <a:ext uri="{FF2B5EF4-FFF2-40B4-BE49-F238E27FC236}">
                  <a16:creationId xmlns:a16="http://schemas.microsoft.com/office/drawing/2014/main" id="{B88F88D0-63D7-4741-9E00-A5C6E6F15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65">
              <a:extLst>
                <a:ext uri="{FF2B5EF4-FFF2-40B4-BE49-F238E27FC236}">
                  <a16:creationId xmlns:a16="http://schemas.microsoft.com/office/drawing/2014/main" id="{B95F6C76-4D5B-574A-84B7-BBE844EEC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66">
              <a:extLst>
                <a:ext uri="{FF2B5EF4-FFF2-40B4-BE49-F238E27FC236}">
                  <a16:creationId xmlns:a16="http://schemas.microsoft.com/office/drawing/2014/main" id="{982D25E8-1E30-E842-A370-3E48C4E6C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67">
              <a:extLst>
                <a:ext uri="{FF2B5EF4-FFF2-40B4-BE49-F238E27FC236}">
                  <a16:creationId xmlns:a16="http://schemas.microsoft.com/office/drawing/2014/main" id="{80B18F28-2E49-E640-B00B-A5B084900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68">
              <a:extLst>
                <a:ext uri="{FF2B5EF4-FFF2-40B4-BE49-F238E27FC236}">
                  <a16:creationId xmlns:a16="http://schemas.microsoft.com/office/drawing/2014/main" id="{2FBC5D29-C0D4-A74E-966B-78977DB44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69">
              <a:extLst>
                <a:ext uri="{FF2B5EF4-FFF2-40B4-BE49-F238E27FC236}">
                  <a16:creationId xmlns:a16="http://schemas.microsoft.com/office/drawing/2014/main" id="{CD3EECF0-4516-2D47-844D-2788037EC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70">
              <a:extLst>
                <a:ext uri="{FF2B5EF4-FFF2-40B4-BE49-F238E27FC236}">
                  <a16:creationId xmlns:a16="http://schemas.microsoft.com/office/drawing/2014/main" id="{627C906C-F124-4C4D-A2B1-260820D9E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71">
              <a:extLst>
                <a:ext uri="{FF2B5EF4-FFF2-40B4-BE49-F238E27FC236}">
                  <a16:creationId xmlns:a16="http://schemas.microsoft.com/office/drawing/2014/main" id="{C87F1BF6-B3B4-5348-A0DB-BAE698D66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72">
              <a:extLst>
                <a:ext uri="{FF2B5EF4-FFF2-40B4-BE49-F238E27FC236}">
                  <a16:creationId xmlns:a16="http://schemas.microsoft.com/office/drawing/2014/main" id="{8E87EFE9-0059-7942-A774-46E60AE7A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73">
              <a:extLst>
                <a:ext uri="{FF2B5EF4-FFF2-40B4-BE49-F238E27FC236}">
                  <a16:creationId xmlns:a16="http://schemas.microsoft.com/office/drawing/2014/main" id="{B837FCEA-58A2-DA48-A7C6-E67F06D27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74">
              <a:extLst>
                <a:ext uri="{FF2B5EF4-FFF2-40B4-BE49-F238E27FC236}">
                  <a16:creationId xmlns:a16="http://schemas.microsoft.com/office/drawing/2014/main" id="{9FDD77F6-4735-334A-B5A7-98AAB216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75">
              <a:extLst>
                <a:ext uri="{FF2B5EF4-FFF2-40B4-BE49-F238E27FC236}">
                  <a16:creationId xmlns:a16="http://schemas.microsoft.com/office/drawing/2014/main" id="{C4030C93-DA44-9D46-AA9B-D73E0DDFE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76">
              <a:extLst>
                <a:ext uri="{FF2B5EF4-FFF2-40B4-BE49-F238E27FC236}">
                  <a16:creationId xmlns:a16="http://schemas.microsoft.com/office/drawing/2014/main" id="{99029AC4-9ACC-9746-BFAF-213B082F3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77">
              <a:extLst>
                <a:ext uri="{FF2B5EF4-FFF2-40B4-BE49-F238E27FC236}">
                  <a16:creationId xmlns:a16="http://schemas.microsoft.com/office/drawing/2014/main" id="{443C22F5-1AB0-004B-9062-1CCAECF15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78">
              <a:extLst>
                <a:ext uri="{FF2B5EF4-FFF2-40B4-BE49-F238E27FC236}">
                  <a16:creationId xmlns:a16="http://schemas.microsoft.com/office/drawing/2014/main" id="{7FD3C669-0C1E-4544-886A-F1027C4CC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79">
              <a:extLst>
                <a:ext uri="{FF2B5EF4-FFF2-40B4-BE49-F238E27FC236}">
                  <a16:creationId xmlns:a16="http://schemas.microsoft.com/office/drawing/2014/main" id="{4AA18F5C-BBA6-734F-9DE4-2F5B2EFA8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80">
              <a:extLst>
                <a:ext uri="{FF2B5EF4-FFF2-40B4-BE49-F238E27FC236}">
                  <a16:creationId xmlns:a16="http://schemas.microsoft.com/office/drawing/2014/main" id="{CF633C9D-6C5B-0D4C-9434-13E71A5EA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82">
              <a:extLst>
                <a:ext uri="{FF2B5EF4-FFF2-40B4-BE49-F238E27FC236}">
                  <a16:creationId xmlns:a16="http://schemas.microsoft.com/office/drawing/2014/main" id="{128CB8AF-94A6-8640-BBC4-E36B828BF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83">
              <a:extLst>
                <a:ext uri="{FF2B5EF4-FFF2-40B4-BE49-F238E27FC236}">
                  <a16:creationId xmlns:a16="http://schemas.microsoft.com/office/drawing/2014/main" id="{F7F75BB1-DDA6-CE41-8E6D-C4E303B18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84">
              <a:extLst>
                <a:ext uri="{FF2B5EF4-FFF2-40B4-BE49-F238E27FC236}">
                  <a16:creationId xmlns:a16="http://schemas.microsoft.com/office/drawing/2014/main" id="{512A9F75-E647-8145-A2B2-DF2F99482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85">
              <a:extLst>
                <a:ext uri="{FF2B5EF4-FFF2-40B4-BE49-F238E27FC236}">
                  <a16:creationId xmlns:a16="http://schemas.microsoft.com/office/drawing/2014/main" id="{0858F4C9-A9FD-D44E-9712-9950713D1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86">
              <a:extLst>
                <a:ext uri="{FF2B5EF4-FFF2-40B4-BE49-F238E27FC236}">
                  <a16:creationId xmlns:a16="http://schemas.microsoft.com/office/drawing/2014/main" id="{41597628-C5F2-DB4E-B7D6-6114FC20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87">
              <a:extLst>
                <a:ext uri="{FF2B5EF4-FFF2-40B4-BE49-F238E27FC236}">
                  <a16:creationId xmlns:a16="http://schemas.microsoft.com/office/drawing/2014/main" id="{0D9008C4-0BEF-3E45-98CE-1895D8F6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88">
              <a:extLst>
                <a:ext uri="{FF2B5EF4-FFF2-40B4-BE49-F238E27FC236}">
                  <a16:creationId xmlns:a16="http://schemas.microsoft.com/office/drawing/2014/main" id="{BA8AD762-A2F3-E84F-BA37-5AE9C9552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89">
              <a:extLst>
                <a:ext uri="{FF2B5EF4-FFF2-40B4-BE49-F238E27FC236}">
                  <a16:creationId xmlns:a16="http://schemas.microsoft.com/office/drawing/2014/main" id="{46E3C308-D9D7-A340-9EDD-B2506FD51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90">
              <a:extLst>
                <a:ext uri="{FF2B5EF4-FFF2-40B4-BE49-F238E27FC236}">
                  <a16:creationId xmlns:a16="http://schemas.microsoft.com/office/drawing/2014/main" id="{6909A089-E234-1343-A7E2-8A1A74B3B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91">
              <a:extLst>
                <a:ext uri="{FF2B5EF4-FFF2-40B4-BE49-F238E27FC236}">
                  <a16:creationId xmlns:a16="http://schemas.microsoft.com/office/drawing/2014/main" id="{0A3C1EAB-C2B2-FC46-8184-EBD84C427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92">
              <a:extLst>
                <a:ext uri="{FF2B5EF4-FFF2-40B4-BE49-F238E27FC236}">
                  <a16:creationId xmlns:a16="http://schemas.microsoft.com/office/drawing/2014/main" id="{543DE081-DBF3-7B43-83D7-CA695015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93">
              <a:extLst>
                <a:ext uri="{FF2B5EF4-FFF2-40B4-BE49-F238E27FC236}">
                  <a16:creationId xmlns:a16="http://schemas.microsoft.com/office/drawing/2014/main" id="{B2294892-0C97-F841-9A6C-B29E08908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94">
              <a:extLst>
                <a:ext uri="{FF2B5EF4-FFF2-40B4-BE49-F238E27FC236}">
                  <a16:creationId xmlns:a16="http://schemas.microsoft.com/office/drawing/2014/main" id="{B457D60D-3760-604F-B5FF-5FAF0A168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95">
              <a:extLst>
                <a:ext uri="{FF2B5EF4-FFF2-40B4-BE49-F238E27FC236}">
                  <a16:creationId xmlns:a16="http://schemas.microsoft.com/office/drawing/2014/main" id="{6AC009BF-95C2-324D-8C52-6A054B70E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96">
              <a:extLst>
                <a:ext uri="{FF2B5EF4-FFF2-40B4-BE49-F238E27FC236}">
                  <a16:creationId xmlns:a16="http://schemas.microsoft.com/office/drawing/2014/main" id="{D5A3AF9C-6B98-844C-8396-57313CB78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97">
              <a:extLst>
                <a:ext uri="{FF2B5EF4-FFF2-40B4-BE49-F238E27FC236}">
                  <a16:creationId xmlns:a16="http://schemas.microsoft.com/office/drawing/2014/main" id="{A359E5B0-F3BA-644B-989F-E3E151F68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0B75F50F-36A4-6349-B44E-72DFB7063D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54340301"/>
                  </p:ext>
                </p:extLst>
              </p:nvPr>
            </p:nvGraphicFramePr>
            <p:xfrm>
              <a:off x="2220680" y="4057914"/>
              <a:ext cx="19936290" cy="60744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0B75F50F-36A4-6349-B44E-72DFB7063D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0680" y="4057914"/>
                <a:ext cx="19936290" cy="6074447"/>
              </a:xfrm>
              <a:prstGeom prst="rect">
                <a:avLst/>
              </a:prstGeom>
            </p:spPr>
          </p:pic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2FBAC1A6-BE7C-5544-9885-E41D371C2262}"/>
              </a:ext>
            </a:extLst>
          </p:cNvPr>
          <p:cNvGrpSpPr/>
          <p:nvPr/>
        </p:nvGrpSpPr>
        <p:grpSpPr>
          <a:xfrm>
            <a:off x="8831254" y="11667744"/>
            <a:ext cx="843995" cy="843995"/>
            <a:chOff x="16906038" y="10231010"/>
            <a:chExt cx="1603668" cy="1603668"/>
          </a:xfrm>
        </p:grpSpPr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188347F8-CE67-6546-AA40-B52A68BA5830}"/>
                </a:ext>
              </a:extLst>
            </p:cNvPr>
            <p:cNvSpPr/>
            <p:nvPr/>
          </p:nvSpPr>
          <p:spPr>
            <a:xfrm>
              <a:off x="16906038" y="10231010"/>
              <a:ext cx="1603668" cy="16036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Forma libre 9">
              <a:extLst>
                <a:ext uri="{FF2B5EF4-FFF2-40B4-BE49-F238E27FC236}">
                  <a16:creationId xmlns:a16="http://schemas.microsoft.com/office/drawing/2014/main" id="{B2A599BE-40A3-544F-B1EC-0B40BD5F5B64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88D1822-D05F-9748-B2DD-CA82D84F5C44}"/>
              </a:ext>
            </a:extLst>
          </p:cNvPr>
          <p:cNvGrpSpPr/>
          <p:nvPr/>
        </p:nvGrpSpPr>
        <p:grpSpPr>
          <a:xfrm>
            <a:off x="2220680" y="11667744"/>
            <a:ext cx="843995" cy="843995"/>
            <a:chOff x="5887971" y="7724773"/>
            <a:chExt cx="1603668" cy="160366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B7C25229-A42B-194F-8D98-542A7FCE0879}"/>
                </a:ext>
              </a:extLst>
            </p:cNvPr>
            <p:cNvSpPr/>
            <p:nvPr/>
          </p:nvSpPr>
          <p:spPr>
            <a:xfrm>
              <a:off x="5887971" y="7724773"/>
              <a:ext cx="1603668" cy="16036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Forma libre 63">
              <a:extLst>
                <a:ext uri="{FF2B5EF4-FFF2-40B4-BE49-F238E27FC236}">
                  <a16:creationId xmlns:a16="http://schemas.microsoft.com/office/drawing/2014/main" id="{FB779399-CE2D-4B4D-B93E-D5DB0D8D365B}"/>
                </a:ext>
              </a:extLst>
            </p:cNvPr>
            <p:cNvSpPr/>
            <p:nvPr/>
          </p:nvSpPr>
          <p:spPr>
            <a:xfrm>
              <a:off x="6199156" y="8071067"/>
              <a:ext cx="857636" cy="863840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967B4FB-8EF6-FA48-ACE1-0423E51984CA}"/>
              </a:ext>
            </a:extLst>
          </p:cNvPr>
          <p:cNvGrpSpPr/>
          <p:nvPr/>
        </p:nvGrpSpPr>
        <p:grpSpPr>
          <a:xfrm>
            <a:off x="5851323" y="11667744"/>
            <a:ext cx="843995" cy="843995"/>
            <a:chOff x="13169903" y="4162709"/>
            <a:chExt cx="1603668" cy="1603668"/>
          </a:xfrm>
        </p:grpSpPr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48E76DC7-21A9-F240-8575-94EBA4276B5E}"/>
                </a:ext>
              </a:extLst>
            </p:cNvPr>
            <p:cNvSpPr/>
            <p:nvPr/>
          </p:nvSpPr>
          <p:spPr>
            <a:xfrm>
              <a:off x="13169903" y="4162709"/>
              <a:ext cx="1603668" cy="16036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7" name="Grupo 400">
              <a:extLst>
                <a:ext uri="{FF2B5EF4-FFF2-40B4-BE49-F238E27FC236}">
                  <a16:creationId xmlns:a16="http://schemas.microsoft.com/office/drawing/2014/main" id="{F85F893D-8637-974B-AE9F-490EE41AC0D6}"/>
                </a:ext>
              </a:extLst>
            </p:cNvPr>
            <p:cNvGrpSpPr/>
            <p:nvPr/>
          </p:nvGrpSpPr>
          <p:grpSpPr>
            <a:xfrm>
              <a:off x="13568625" y="4556475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418" name="Forma libre 115">
                <a:extLst>
                  <a:ext uri="{FF2B5EF4-FFF2-40B4-BE49-F238E27FC236}">
                    <a16:creationId xmlns:a16="http://schemas.microsoft.com/office/drawing/2014/main" id="{005F7F64-CCDC-F245-B4BB-CE0BD43B9FDC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9" name="Forma libre 116">
                <a:extLst>
                  <a:ext uri="{FF2B5EF4-FFF2-40B4-BE49-F238E27FC236}">
                    <a16:creationId xmlns:a16="http://schemas.microsoft.com/office/drawing/2014/main" id="{CCBEAB29-3690-3A4D-9965-F76036F5FF29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413" name="Rectangle 412">
            <a:extLst>
              <a:ext uri="{FF2B5EF4-FFF2-40B4-BE49-F238E27FC236}">
                <a16:creationId xmlns:a16="http://schemas.microsoft.com/office/drawing/2014/main" id="{CD7D3516-D65D-2B4C-80C2-6846A46D4CDE}"/>
              </a:ext>
            </a:extLst>
          </p:cNvPr>
          <p:cNvSpPr/>
          <p:nvPr/>
        </p:nvSpPr>
        <p:spPr>
          <a:xfrm>
            <a:off x="3106789" y="11800841"/>
            <a:ext cx="2178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Marketing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8364EC2-0DF6-5447-8F32-BAEDE91B2E0B}"/>
              </a:ext>
            </a:extLst>
          </p:cNvPr>
          <p:cNvSpPr/>
          <p:nvPr/>
        </p:nvSpPr>
        <p:spPr>
          <a:xfrm>
            <a:off x="6706675" y="11800841"/>
            <a:ext cx="2178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616132FB-C9B6-8643-B26B-5D369D43A751}"/>
              </a:ext>
            </a:extLst>
          </p:cNvPr>
          <p:cNvSpPr/>
          <p:nvPr/>
        </p:nvSpPr>
        <p:spPr>
          <a:xfrm>
            <a:off x="9876639" y="11800841"/>
            <a:ext cx="2567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CA6B0419-388C-7E4A-B9CF-1D25881ADF94}"/>
              </a:ext>
            </a:extLst>
          </p:cNvPr>
          <p:cNvSpPr txBox="1"/>
          <p:nvPr/>
        </p:nvSpPr>
        <p:spPr>
          <a:xfrm>
            <a:off x="12774951" y="11616174"/>
            <a:ext cx="9600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21767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4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F19B25"/>
      </a:accent1>
      <a:accent2>
        <a:srgbClr val="079DA9"/>
      </a:accent2>
      <a:accent3>
        <a:srgbClr val="545D6A"/>
      </a:accent3>
      <a:accent4>
        <a:srgbClr val="2489AC"/>
      </a:accent4>
      <a:accent5>
        <a:srgbClr val="F09B24"/>
      </a:accent5>
      <a:accent6>
        <a:srgbClr val="2489AC"/>
      </a:accent6>
      <a:hlink>
        <a:srgbClr val="BD392F"/>
      </a:hlink>
      <a:folHlink>
        <a:srgbClr val="9BBA5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121610</TotalTime>
  <Words>363</Words>
  <Application>Microsoft Macintosh PowerPoint</Application>
  <PresentationFormat>Custom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Lato Light</vt:lpstr>
      <vt:lpstr>Lato Regular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19924</cp:revision>
  <dcterms:created xsi:type="dcterms:W3CDTF">2014-11-12T21:47:38Z</dcterms:created>
  <dcterms:modified xsi:type="dcterms:W3CDTF">2020-05-27T00:25:56Z</dcterms:modified>
  <cp:category/>
</cp:coreProperties>
</file>